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  <p:sldMasterId id="2147483697" r:id="rId4"/>
    <p:sldMasterId id="2147483709" r:id="rId5"/>
    <p:sldMasterId id="2147483721" r:id="rId6"/>
  </p:sldMasterIdLst>
  <p:notesMasterIdLst>
    <p:notesMasterId r:id="rId24"/>
  </p:notesMasterIdLst>
  <p:sldIdLst>
    <p:sldId id="2007577123" r:id="rId7"/>
    <p:sldId id="2007577124" r:id="rId8"/>
    <p:sldId id="2007577125" r:id="rId9"/>
    <p:sldId id="2007577126" r:id="rId10"/>
    <p:sldId id="2007577098" r:id="rId11"/>
    <p:sldId id="2007577104" r:id="rId12"/>
    <p:sldId id="2007577106" r:id="rId13"/>
    <p:sldId id="2007577107" r:id="rId14"/>
    <p:sldId id="2007577108" r:id="rId15"/>
    <p:sldId id="257" r:id="rId16"/>
    <p:sldId id="279" r:id="rId17"/>
    <p:sldId id="258" r:id="rId18"/>
    <p:sldId id="259" r:id="rId19"/>
    <p:sldId id="260" r:id="rId20"/>
    <p:sldId id="261" r:id="rId21"/>
    <p:sldId id="1505" r:id="rId22"/>
    <p:sldId id="200757712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2A46A-6668-4FDF-A437-386AEDEAC5C1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4F39C-85CC-4896-A5BD-3C4EB8CB5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52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CB6CA-BE65-4DA3-A6EB-21D1E12311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45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630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822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gi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2515E06-B7CD-449A-99F5-8556C5050E5F}"/>
              </a:ext>
            </a:extLst>
          </p:cNvPr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F9A88FF-981D-4D54-89F8-E14626D6ADBD}"/>
              </a:ext>
            </a:extLst>
          </p:cNvPr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394760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BA24C5-7A23-4C04-A532-B0BAAA602ECA}"/>
              </a:ext>
            </a:extLst>
          </p:cNvPr>
          <p:cNvSpPr txBox="1"/>
          <p:nvPr userDrawn="1"/>
        </p:nvSpPr>
        <p:spPr>
          <a:xfrm>
            <a:off x="1943051" y="6278480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3485637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id="{AC79E82E-725A-4A5C-8870-87B87B2217D2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7704643A-27F9-4F01-AE4B-E1CF77BBF78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id="{52809BF3-EAF2-418A-8FE2-3182C056114E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id="{FFF22FB9-6783-415D-BC60-2669AA680D3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id="{E108BAEE-4A24-4598-AEF4-3244CF1E929F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68FBC2-A039-41A8-B368-926DE1556C72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888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t>2022/11/9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56D77B1-C2AC-4E51-885D-2E687FD792DE}"/>
              </a:ext>
            </a:extLst>
          </p:cNvPr>
          <p:cNvSpPr txBox="1"/>
          <p:nvPr userDrawn="1"/>
        </p:nvSpPr>
        <p:spPr>
          <a:xfrm>
            <a:off x="9201992" y="-18115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1171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9D82C2-117E-4A35-95BF-D458B26D688D}"/>
              </a:ext>
            </a:extLst>
          </p:cNvPr>
          <p:cNvSpPr txBox="1"/>
          <p:nvPr userDrawn="1"/>
        </p:nvSpPr>
        <p:spPr>
          <a:xfrm>
            <a:off x="8011749" y="0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98442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id="{85267853-B155-4C5A-B17D-13C99003FA45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id="{EAE8A449-7A3F-40C5-B305-E2A28C9FD942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id="{61A8C16D-6509-4108-98A5-625CBDF5F070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id="{F3B873EF-BA25-43F8-B507-68795F3111ED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id="{B20D4855-2AE0-48EF-9542-73C2EC19F99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33CB7-2EEC-42DC-9103-2D109DD1CFEE}"/>
              </a:ext>
            </a:extLst>
          </p:cNvPr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91714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616774-3438-47D7-81AB-B40EEBD5818D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17756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id="{26859808-0E4C-4601-BFD5-C6BA5BCC44FE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C20B859B-7433-488D-AD26-C313806026F3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id="{26C76A02-5C8B-42AD-8662-686E30606D34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id="{C6F4EA04-890C-4306-9211-FB1733E0C647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id="{0A2B951D-F19F-475D-B457-B86EF8DC984B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9803A-0360-4D33-9AB5-ED47ED9135D1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77F017-DFC1-4D5F-8272-B3E76D6DA324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42502-B1BA-4EEE-B113-19E670FE5796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8F1E24-5B7F-481A-86BE-BC8D3CC99D79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8473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3599D6A8-8376-4469-B1C4-0D0AB8B9FCB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F6108594-A8DF-4763-BAD6-AFEBB0C3196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B8502FED-250A-4CBC-8EE4-50D3D012EADA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4B97A2AD-D2A2-4C3E-AA45-DF5B9EE1314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ECDDE16C-0075-42EB-A3AA-DDD1D96A76E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12868-D957-45A4-B5D8-783DBD98F2C6}"/>
              </a:ext>
            </a:extLst>
          </p:cNvPr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28E606-F052-4F98-9FBC-30FFA9B82FDA}"/>
              </a:ext>
            </a:extLst>
          </p:cNvPr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15E454A-B08C-4576-8333-920008E55294}"/>
              </a:ext>
            </a:extLst>
          </p:cNvPr>
          <p:cNvSpPr txBox="1"/>
          <p:nvPr userDrawn="1"/>
        </p:nvSpPr>
        <p:spPr>
          <a:xfrm>
            <a:off x="7668010" y="656013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761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474D555A-C16A-473D-AF7C-F4FD4B48A8D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C65B931E-2ABD-4CF8-84F6-335ECD99B19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E2A2EEE9-A456-4E8F-8852-B76D53D8FF96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1E2A3415-52F3-43A8-85D2-8D6B017D46B0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BC7E4DB5-7686-4871-BA09-0A5DDCFFD03D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705815-50C6-489B-A39B-E7D336F21CDD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7D38E-29D5-4F6D-990E-43B85D6A3CCA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DB6B0-739A-4370-B3E5-8A28161C766A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23418162-C26E-4370-9D2F-33E57C0A0B7E}"/>
              </a:ext>
            </a:extLst>
          </p:cNvPr>
          <p:cNvSpPr txBox="1"/>
          <p:nvPr userDrawn="1"/>
        </p:nvSpPr>
        <p:spPr>
          <a:xfrm>
            <a:off x="7514755" y="651788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1527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CB28D7-CB5E-42A4-AC1B-49E9F84E1AA8}"/>
              </a:ext>
            </a:extLst>
          </p:cNvPr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xmlns="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68546-2164-4C33-8F22-32B28A4FD9F0}"/>
              </a:ext>
            </a:extLst>
          </p:cNvPr>
          <p:cNvSpPr txBox="1"/>
          <p:nvPr userDrawn="1"/>
        </p:nvSpPr>
        <p:spPr>
          <a:xfrm>
            <a:off x="8942603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76617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560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6DAB4-A5EE-47F3-865F-194124662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6718609-D0E2-44F0-884B-8C2002145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37104A-EDBB-4DEF-9A8D-A6F97EEB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BB8D15-C499-48CF-9D0D-45CCC65AD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0E66EA-B0D5-46D2-BB63-E9AAA5F59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883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639B58-E9A9-4E5B-8675-D220511D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A3A9B5-0BCA-4364-AAED-F89099EC6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48A98A-4FCE-42D0-A2D1-F2BF8D5F4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531CB1-8E0F-41C9-8C45-E6F609050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73D3C7-0FA6-4E51-9224-B3032E1C9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045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8AA695-E720-45FC-8C4C-6F6C5E2B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2C41949-D699-407F-88A2-7FC57A3E0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ACF3AE-4FCF-43CB-A2A9-4E450D2A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DA009A-460D-4113-B559-A393D1BB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93440B-F521-41F1-A213-95A86A6B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228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6D234B-710B-476F-A562-02522924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C09F18-3F51-4860-9392-02DE5C8239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8E86988-EB0B-4F17-BEB3-07B32D524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E94802-C01D-48B5-8391-188A661F4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8B485E-E3A1-4721-92B2-3C28EDE8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92178D-C56F-4DF2-8122-76C9CB4F6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427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FC6D8B-6DBC-49C6-AEF1-5C6BE136E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C5B6C7-4872-454E-8FFD-B878CACFF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7AF5EB-2631-4C52-96F0-84103E525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4DBCDA7-42BB-4232-A969-B037711A6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AC1CD09-D00E-45F6-8410-0CA18A5F4D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61B2AA4-2571-4A46-AEF9-C6600AAE3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FFAF36-201A-4E03-81DA-3C56988D9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C3F275F-5247-493E-B457-DE9B3AA8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83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E288C6-5431-4B45-A828-10CE8FE0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E2965DF-0155-4483-BA71-E600CD076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0025267-2129-4AAC-B988-516394B8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5C9AA8-61C4-4754-8BD1-ABBF30B69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628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6E89B8B-92FE-4CCE-A6FD-1EA0AA2C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C28E2A2-AD64-42B3-A87A-68E10771F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C82940-4DCD-4457-AC93-5C941D3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757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B1AE5F-13EA-4C3A-AAAA-8D04B81C9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9F9721-3C03-4ACA-8D2A-9BAC7D3A3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77210C-3F98-44F0-9B0B-7484D0583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67F33BF-7248-4CF2-9D5F-FC2D4AF5A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BCF3C9-36E7-4968-9859-517B2D7F0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94AE19-449C-4FE9-A53C-35890F0B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062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90885D-D561-4A0F-BAF1-DFBEBF17E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0DFF409-D77E-4AB5-9B38-5C47DC875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B0F19C-3D29-4AF3-8173-1DB66EE0C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0F909C-0267-40BE-B34E-CFAE371EE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55CE51-8FC0-4E46-857D-7C025FADF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426E691-5222-4EE9-9D13-2D12712B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780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3E38F3-2F70-42E3-A938-BF34763BD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C9835C3-98C9-4BB0-AB48-C0A5F94D3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319BC4-A8AF-4B6F-A6AC-B29D15138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EB5DED-A7DE-4EE4-B6AB-433C67613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B61E76-AAA8-4A4D-AC7A-811B321C7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524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8696E78-5D50-4462-927E-3A63F54EEA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AF02305-A9EB-4761-B11C-9AB7DF065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3E1FFF-8862-47C7-A800-1AAF9D7C5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650148-B950-43C8-9DCD-DE25E6106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578DFF-1A5C-47A7-BF63-30AA9540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3304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636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736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930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244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537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251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06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108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9187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343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77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004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454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3612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5973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034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0628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7795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4459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4877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8524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41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37B9A-E58B-4FD8-AEBD-55459CA8CA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8155"/>
      </p:ext>
    </p:extLst>
  </p:cSld>
  <p:clrMapOvr>
    <a:masterClrMapping/>
  </p:clrMapOvr>
  <p:transition spd="slow">
    <p:cov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BA21C-B538-4082-AA12-8207BA3048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26775"/>
      </p:ext>
    </p:extLst>
  </p:cSld>
  <p:clrMapOvr>
    <a:masterClrMapping/>
  </p:clrMapOvr>
  <p:transition spd="slow">
    <p:cove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8A0CE-D3E8-4554-9A49-994B6766AF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086678"/>
      </p:ext>
    </p:extLst>
  </p:cSld>
  <p:clrMapOvr>
    <a:masterClrMapping/>
  </p:clrMapOvr>
  <p:transition spd="slow">
    <p:cover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7F5940-DE9F-471E-B625-23A3B33AF5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33770"/>
      </p:ext>
    </p:extLst>
  </p:cSld>
  <p:clrMapOvr>
    <a:masterClrMapping/>
  </p:clrMapOvr>
  <p:transition spd="slow">
    <p:cover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AB560-C98F-40C6-AB77-52CA4877B4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29556"/>
      </p:ext>
    </p:extLst>
  </p:cSld>
  <p:clrMapOvr>
    <a:masterClrMapping/>
  </p:clrMapOvr>
  <p:transition spd="slow">
    <p:cov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D3BAE-50E7-4520-BE5F-FEE17021BD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47051"/>
      </p:ext>
    </p:extLst>
  </p:cSld>
  <p:clrMapOvr>
    <a:masterClrMapping/>
  </p:clrMapOvr>
  <p:transition spd="slow">
    <p:cover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FD018-1272-4660-9054-EF7776B0A2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76549"/>
      </p:ext>
    </p:extLst>
  </p:cSld>
  <p:clrMapOvr>
    <a:masterClrMapping/>
  </p:clrMapOvr>
  <p:transition spd="slow">
    <p:cove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F4EA44-21BA-4976-B72D-D328FB9DE6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82382"/>
      </p:ext>
    </p:extLst>
  </p:cSld>
  <p:clrMapOvr>
    <a:masterClrMapping/>
  </p:clrMapOvr>
  <p:transition spd="slow">
    <p:cove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2CCAC-DF66-4574-9D69-A69FAC9D7E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07896"/>
      </p:ext>
    </p:extLst>
  </p:cSld>
  <p:clrMapOvr>
    <a:masterClrMapping/>
  </p:clrMapOvr>
  <p:transition spd="slow">
    <p:cove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BDFDA9-0667-4764-A2F6-6E0A7AF3FD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43392"/>
      </p:ext>
    </p:extLst>
  </p:cSld>
  <p:clrMapOvr>
    <a:masterClrMapping/>
  </p:clrMapOvr>
  <p:transition spd="slow">
    <p:cove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AC3ECA-CF2A-47A0-ABEE-94F183F87A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81585"/>
      </p:ext>
    </p:extLst>
  </p:cSld>
  <p:clrMapOvr>
    <a:masterClrMapping/>
  </p:clrMapOvr>
  <p:transition spd="slow">
    <p:cove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04C7D8-E59D-4AD0-88BD-0DE279798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BD456E4-C5A1-4446-9F28-B2ABA47CE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71E84B-DCC5-479C-B7CD-4269B31A2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05E5B4-A90B-4162-A9DA-278E7A0B6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26FB36-540A-4D93-A579-DD1FA844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46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91D6DB-B48C-41AF-9EA0-1E598B0E7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94FB70-B608-4CB1-8659-153E0B618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018095-DEAB-4C3D-B38C-F6B28E11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ACB7B2-1E20-4060-9AC8-8B101B20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CD810E-108E-422C-AA43-06CD870C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73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BFA3B1-C7C0-4201-9923-2B3BE125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0D525B-B321-46DA-99DB-0FAF2DA7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7FDFAD-CE43-4E00-881C-2F19B73C1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0C5CE9-8CC3-47B8-A47D-4B23E5BD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3E3D81-B975-4CC7-9C94-A2D13412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85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2C19AB-6FE5-47F2-AFCD-400E3AE9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B96CBC-67AC-412A-9927-B93ACE2CD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DF03FA-96FC-4C12-A32F-F049A478F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F2DFD9-9410-4027-81B2-E2216FDC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9E7092-2070-4160-82FE-9F7E0CB1B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C2229D-E284-47AB-B592-E64ACE3CC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14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70141E-E57A-46FF-802C-CFCF0DDC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0EE1394-C1A7-4E18-8DA4-2671B40D8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5D73A5B-E846-4193-BA8D-71AFE189B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EAD0191-4329-4F0C-8199-00B61A6B0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4C19F1-8A7F-4511-853D-2C68396D39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9B38879-CDDE-460C-92B1-1701ACCE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0BB2402-4D0A-4A09-9500-2D11ECD3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3B04A97-AB7D-4767-88BD-4F9F1A592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8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1F65EC-5BB7-4E69-A94E-D8D359A44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CA2DF3A-1366-4A70-8E6B-E621A1095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8C1C0E-E9D9-40F1-AE5C-6DCF2051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5D2EB2-8368-465C-AF19-79DE3A33A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16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1F7A4D2-5EEF-4C6F-A220-8446E7CF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A5FE026-004D-4AB0-BEAE-9CE433F2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0D8451-726C-49FD-9BDD-35C824A6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7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B40866-E60E-41A5-8EE4-05343952C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94CF5F-A81D-4049-9F06-0591C149D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0FC853D-467A-47A3-A887-E562C548C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61D2B1-4BCC-4FCC-AAD0-C611D9FE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65F8E4-C432-4AD5-AA85-FE014242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E67D27-7907-4A04-AC01-F6EE3EDB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24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CFF5D5-D3EE-44CF-8A37-4F1EDDAF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FB31554-FD50-4E35-BF07-FD5D51CEB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188E01-ECD8-404C-BC9C-F41BFF49E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8239B8-61C2-40D0-8834-643832C76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8A9BD3-45FE-4F10-B7A7-90A1E25D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5C2842-BF70-4A12-BC18-86D5E0829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95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41187C-AE60-4996-81DC-C7E25A05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2EE01A5-8FE4-405B-A5E6-DA8EC0068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B16795-8776-415B-B3A6-67AFCBA6E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469777-E33C-4FEB-895B-C0F2487B7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CCB0CA-BD01-4E4E-85A0-E9BF46FBC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91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3F4D32A-C49E-4263-91B9-320176F30B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38467F-EE46-4E58-BAC2-B29DF0D52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3E2255-0E1B-43FA-8807-065C43DCE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A92251-66CF-4458-9062-1B4C492F2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EE374F-76E2-46FD-8A5F-4F29D56B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48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29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6958FFC-099D-4B13-9000-F8DF1C7EE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B03AA9-4FB2-4386-8364-C8F776151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D639A9-720A-4244-9F27-35E131010C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48F6F-2428-462A-9C17-B471D69666C9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9126D4-CD18-4BE2-8154-1176BFF42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98FFC2-8849-4A8F-92A7-893953972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B58766-C3D9-4BFA-A990-DBE841F4C835}"/>
              </a:ext>
            </a:extLst>
          </p:cNvPr>
          <p:cNvSpPr txBox="1"/>
          <p:nvPr userDrawn="1"/>
        </p:nvSpPr>
        <p:spPr>
          <a:xfrm>
            <a:off x="9625379" y="36047"/>
            <a:ext cx="27278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Hương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Thảo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tranthao121004@gmail.com</a:t>
            </a:r>
            <a:endParaRPr lang="en-US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40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6D2C4-F5B2-4BAF-AAAA-E5719FEE0C0C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DD3FD-8217-4768-8ED4-6898380C4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3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4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VNI-Times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VNI-Times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85E40C-94B0-40EA-9AE4-73169B68F787}" type="slidenum">
              <a:rPr lang="en-US" smtClean="0">
                <a:latin typeface="VNI-Times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latin typeface="VNI-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02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 spd="slow">
    <p:cov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2E7B89B-9A3F-4DD2-85AB-FE1B8D4B3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41BDCA-78D4-4C6F-84D0-8C14A5330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D16C55-6B68-411C-B155-D5945764C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2号-阿开漫画体" panose="00000500000000000000" pitchFamily="2" charset="-122"/>
                <a:ea typeface="字魂52号-阿开漫画体" panose="00000500000000000000" pitchFamily="2" charset="-122"/>
              </a:defRPr>
            </a:lvl1pPr>
          </a:lstStyle>
          <a:p>
            <a:fld id="{39A3C6C5-9E25-4AA0-932E-9A15EDE19516}" type="datetimeFigureOut">
              <a:rPr lang="zh-CN" altLang="en-US" smtClean="0"/>
              <a:pPr/>
              <a:t>2022/11/9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7C3DA0-FC72-45F2-A13A-57F1D2D79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2号-阿开漫画体" panose="00000500000000000000" pitchFamily="2" charset="-122"/>
                <a:ea typeface="字魂52号-阿开漫画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867D0C-2DF0-454C-BA3F-A563BA3BD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2号-阿开漫画体" panose="00000500000000000000" pitchFamily="2" charset="-122"/>
                <a:ea typeface="字魂52号-阿开漫画体" panose="00000500000000000000" pitchFamily="2" charset="-122"/>
              </a:defRPr>
            </a:lvl1pPr>
          </a:lstStyle>
          <a:p>
            <a:fld id="{4888EAD6-95AE-4900-910D-3A821990CDF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F26FBF6A-3DC0-46DC-9480-A3BF9A1815E7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7850" y="269875"/>
            <a:ext cx="1352252" cy="135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1.png"/><Relationship Id="rId18" Type="http://schemas.microsoft.com/office/2007/relationships/hdphoto" Target="../media/hdphoto9.wdp"/><Relationship Id="rId3" Type="http://schemas.openxmlformats.org/officeDocument/2006/relationships/slideLayout" Target="../slideLayouts/slideLayout25.xml"/><Relationship Id="rId21" Type="http://schemas.microsoft.com/office/2007/relationships/hdphoto" Target="../media/hdphoto10.wdp"/><Relationship Id="rId7" Type="http://schemas.openxmlformats.org/officeDocument/2006/relationships/image" Target="../media/image38.png"/><Relationship Id="rId12" Type="http://schemas.openxmlformats.org/officeDocument/2006/relationships/slide" Target="slide11.xml"/><Relationship Id="rId17" Type="http://schemas.openxmlformats.org/officeDocument/2006/relationships/image" Target="../media/image43.png"/><Relationship Id="rId2" Type="http://schemas.openxmlformats.org/officeDocument/2006/relationships/audio" Target="../media/media1.mp3"/><Relationship Id="rId16" Type="http://schemas.microsoft.com/office/2007/relationships/hdphoto" Target="../media/hdphoto8.wdp"/><Relationship Id="rId20" Type="http://schemas.openxmlformats.org/officeDocument/2006/relationships/image" Target="../media/image45.png"/><Relationship Id="rId1" Type="http://schemas.microsoft.com/office/2007/relationships/media" Target="../media/media1.mp3"/><Relationship Id="rId6" Type="http://schemas.openxmlformats.org/officeDocument/2006/relationships/slide" Target="slide12.xml"/><Relationship Id="rId11" Type="http://schemas.microsoft.com/office/2007/relationships/hdphoto" Target="../media/hdphoto6.wdp"/><Relationship Id="rId5" Type="http://schemas.openxmlformats.org/officeDocument/2006/relationships/image" Target="../media/image37.jpg"/><Relationship Id="rId15" Type="http://schemas.openxmlformats.org/officeDocument/2006/relationships/image" Target="../media/image42.png"/><Relationship Id="rId10" Type="http://schemas.openxmlformats.org/officeDocument/2006/relationships/image" Target="../media/image40.png"/><Relationship Id="rId19" Type="http://schemas.openxmlformats.org/officeDocument/2006/relationships/image" Target="../media/image44.png"/><Relationship Id="rId4" Type="http://schemas.openxmlformats.org/officeDocument/2006/relationships/notesSlide" Target="../notesSlides/notesSlide1.xml"/><Relationship Id="rId9" Type="http://schemas.microsoft.com/office/2007/relationships/hdphoto" Target="../media/hdphoto5.wdp"/><Relationship Id="rId1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7.png"/><Relationship Id="rId7" Type="http://schemas.openxmlformats.org/officeDocument/2006/relationships/slide" Target="slide13.xm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5.xml"/><Relationship Id="rId6" Type="http://schemas.microsoft.com/office/2007/relationships/hdphoto" Target="../media/hdphoto12.wdp"/><Relationship Id="rId5" Type="http://schemas.openxmlformats.org/officeDocument/2006/relationships/image" Target="../media/image48.png"/><Relationship Id="rId4" Type="http://schemas.microsoft.com/office/2007/relationships/hdphoto" Target="../media/hdphoto11.wdp"/><Relationship Id="rId9" Type="http://schemas.microsoft.com/office/2007/relationships/hdphoto" Target="../media/hdphoto13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slide" Target="slide13.xml"/><Relationship Id="rId18" Type="http://schemas.microsoft.com/office/2007/relationships/hdphoto" Target="../media/hdphoto10.wdp"/><Relationship Id="rId3" Type="http://schemas.openxmlformats.org/officeDocument/2006/relationships/image" Target="../media/image47.png"/><Relationship Id="rId7" Type="http://schemas.openxmlformats.org/officeDocument/2006/relationships/slide" Target="slide14.xml"/><Relationship Id="rId12" Type="http://schemas.microsoft.com/office/2007/relationships/hdphoto" Target="../media/hdphoto14.wdp"/><Relationship Id="rId17" Type="http://schemas.openxmlformats.org/officeDocument/2006/relationships/image" Target="../media/image45.png"/><Relationship Id="rId2" Type="http://schemas.openxmlformats.org/officeDocument/2006/relationships/image" Target="../media/image50.jpg"/><Relationship Id="rId16" Type="http://schemas.openxmlformats.org/officeDocument/2006/relationships/image" Target="../media/image52.gif"/><Relationship Id="rId1" Type="http://schemas.openxmlformats.org/officeDocument/2006/relationships/slideLayout" Target="../slideLayouts/slideLayout36.xml"/><Relationship Id="rId6" Type="http://schemas.microsoft.com/office/2007/relationships/hdphoto" Target="../media/hdphoto6.wdp"/><Relationship Id="rId11" Type="http://schemas.openxmlformats.org/officeDocument/2006/relationships/image" Target="../media/image51.png"/><Relationship Id="rId5" Type="http://schemas.openxmlformats.org/officeDocument/2006/relationships/image" Target="../media/image40.png"/><Relationship Id="rId15" Type="http://schemas.microsoft.com/office/2007/relationships/hdphoto" Target="../media/hdphoto13.wdp"/><Relationship Id="rId10" Type="http://schemas.openxmlformats.org/officeDocument/2006/relationships/slide" Target="slide15.xml"/><Relationship Id="rId4" Type="http://schemas.microsoft.com/office/2007/relationships/hdphoto" Target="../media/hdphoto11.wdp"/><Relationship Id="rId9" Type="http://schemas.microsoft.com/office/2007/relationships/hdphoto" Target="../media/hdphoto8.wdp"/><Relationship Id="rId1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microsoft.com/office/2007/relationships/hdphoto" Target="../media/hdphoto10.wdp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slide" Target="slide12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microsoft.com/office/2007/relationships/hdphoto" Target="../media/hdphoto10.wdp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5.png"/><Relationship Id="rId5" Type="http://schemas.openxmlformats.org/officeDocument/2006/relationships/slide" Target="slide12.xml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microsoft.com/office/2007/relationships/hdphoto" Target="../media/hdphoto10.wdp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5.png"/><Relationship Id="rId5" Type="http://schemas.openxmlformats.org/officeDocument/2006/relationships/slide" Target="slide12.xml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image" Target="../media/image54.png"/><Relationship Id="rId7" Type="http://schemas.openxmlformats.org/officeDocument/2006/relationships/image" Target="../media/image5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33600" y="1371600"/>
            <a:ext cx="8229600" cy="3124200"/>
          </a:xfrm>
          <a:prstGeom prst="rect">
            <a:avLst/>
          </a:prstGeom>
          <a:noFill/>
        </p:spPr>
        <p:txBody>
          <a:bodyPr wrap="none">
            <a:prstTxWarp prst="textCan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CHÀO MỪNG THẦY CÔ THAM DỰ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BÀI GIẢNG </a:t>
            </a:r>
            <a:r>
              <a:rPr kumimoji="0" lang="en-US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TOÁN</a:t>
            </a:r>
            <a:endParaRPr kumimoji="0" lang="en-US" sz="5400" b="1" i="0" u="none" strike="noStrike" kern="1200" cap="none" spc="0" normalizeH="0" baseline="0" noProof="0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3048000" y="304800"/>
            <a:ext cx="6858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Trường Tiểu Học Trần Phú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4762500" y="4059412"/>
            <a:ext cx="3429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Lớp 2/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4038600" y="4767437"/>
            <a:ext cx="487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GV: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Trần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Thị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Ngọc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Hà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7056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1339" y="678486"/>
            <a:ext cx="2769704" cy="1031046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b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73CCC1-6339-436D-9116-8B13417AEB04}"/>
              </a:ext>
            </a:extLst>
          </p:cNvPr>
          <p:cNvSpPr txBox="1"/>
          <p:nvPr/>
        </p:nvSpPr>
        <p:spPr>
          <a:xfrm>
            <a:off x="2398643" y="1432760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+ 6 =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9CBB3-1ECD-4747-9B9A-4C7B628808EF}"/>
              </a:ext>
            </a:extLst>
          </p:cNvPr>
          <p:cNvSpPr txBox="1"/>
          <p:nvPr/>
        </p:nvSpPr>
        <p:spPr>
          <a:xfrm>
            <a:off x="3306417" y="2290000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35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BEB48D-6A71-4F51-964C-ADCEA89A27A9}"/>
              </a:ext>
            </a:extLst>
          </p:cNvPr>
          <p:cNvSpPr txBox="1"/>
          <p:nvPr/>
        </p:nvSpPr>
        <p:spPr>
          <a:xfrm>
            <a:off x="3306417" y="3049315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B. 32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1981E3-F916-4B53-BBCF-AE7644E3B96D}"/>
              </a:ext>
            </a:extLst>
          </p:cNvPr>
          <p:cNvSpPr txBox="1"/>
          <p:nvPr/>
        </p:nvSpPr>
        <p:spPr>
          <a:xfrm>
            <a:off x="3405809" y="3880814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34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D4B946-02CD-40E8-B660-40552CCA433D}"/>
              </a:ext>
            </a:extLst>
          </p:cNvPr>
          <p:cNvSpPr txBox="1"/>
          <p:nvPr/>
        </p:nvSpPr>
        <p:spPr>
          <a:xfrm>
            <a:off x="3405809" y="4640129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36</a:t>
            </a:r>
          </a:p>
        </p:txBody>
      </p:sp>
    </p:spTree>
    <p:extLst>
      <p:ext uri="{BB962C8B-B14F-4D97-AF65-F5344CB8AC3E}">
        <p14:creationId xmlns:p14="http://schemas.microsoft.com/office/powerpoint/2010/main" val="11400025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6" grpId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1339" y="678486"/>
            <a:ext cx="2769704" cy="1031046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b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73CCC1-6339-436D-9116-8B13417AEB04}"/>
              </a:ext>
            </a:extLst>
          </p:cNvPr>
          <p:cNvSpPr txBox="1"/>
          <p:nvPr/>
        </p:nvSpPr>
        <p:spPr>
          <a:xfrm>
            <a:off x="1470991" y="1504942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+ 9 =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9CBB3-1ECD-4747-9B9A-4C7B628808EF}"/>
              </a:ext>
            </a:extLst>
          </p:cNvPr>
          <p:cNvSpPr txBox="1"/>
          <p:nvPr/>
        </p:nvSpPr>
        <p:spPr>
          <a:xfrm>
            <a:off x="2590799" y="2290000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A.44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BEB48D-6A71-4F51-964C-ADCEA89A27A9}"/>
              </a:ext>
            </a:extLst>
          </p:cNvPr>
          <p:cNvSpPr txBox="1"/>
          <p:nvPr/>
        </p:nvSpPr>
        <p:spPr>
          <a:xfrm>
            <a:off x="2590799" y="3075057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39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1981E3-F916-4B53-BBCF-AE7644E3B96D}"/>
              </a:ext>
            </a:extLst>
          </p:cNvPr>
          <p:cNvSpPr txBox="1"/>
          <p:nvPr/>
        </p:nvSpPr>
        <p:spPr>
          <a:xfrm>
            <a:off x="2663687" y="3860115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43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D4B946-02CD-40E8-B660-40552CCA433D}"/>
              </a:ext>
            </a:extLst>
          </p:cNvPr>
          <p:cNvSpPr txBox="1"/>
          <p:nvPr/>
        </p:nvSpPr>
        <p:spPr>
          <a:xfrm>
            <a:off x="2663687" y="4665871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45</a:t>
            </a:r>
          </a:p>
        </p:txBody>
      </p:sp>
    </p:spTree>
    <p:extLst>
      <p:ext uri="{BB962C8B-B14F-4D97-AF65-F5344CB8AC3E}">
        <p14:creationId xmlns:p14="http://schemas.microsoft.com/office/powerpoint/2010/main" val="21308100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1DD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1339" y="678486"/>
            <a:ext cx="2769704" cy="1031046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b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73CCC1-6339-436D-9116-8B13417AEB04}"/>
              </a:ext>
            </a:extLst>
          </p:cNvPr>
          <p:cNvSpPr txBox="1"/>
          <p:nvPr/>
        </p:nvSpPr>
        <p:spPr>
          <a:xfrm>
            <a:off x="1470991" y="1504942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 + 8=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9CBB3-1ECD-4747-9B9A-4C7B628808EF}"/>
              </a:ext>
            </a:extLst>
          </p:cNvPr>
          <p:cNvSpPr txBox="1"/>
          <p:nvPr/>
        </p:nvSpPr>
        <p:spPr>
          <a:xfrm>
            <a:off x="2590799" y="2290000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A.54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BEB48D-6A71-4F51-964C-ADCEA89A27A9}"/>
              </a:ext>
            </a:extLst>
          </p:cNvPr>
          <p:cNvSpPr txBox="1"/>
          <p:nvPr/>
        </p:nvSpPr>
        <p:spPr>
          <a:xfrm>
            <a:off x="2590799" y="3075057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55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1981E3-F916-4B53-BBCF-AE7644E3B96D}"/>
              </a:ext>
            </a:extLst>
          </p:cNvPr>
          <p:cNvSpPr txBox="1"/>
          <p:nvPr/>
        </p:nvSpPr>
        <p:spPr>
          <a:xfrm>
            <a:off x="2663687" y="3860115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52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D4B946-02CD-40E8-B660-40552CCA433D}"/>
              </a:ext>
            </a:extLst>
          </p:cNvPr>
          <p:cNvSpPr txBox="1"/>
          <p:nvPr/>
        </p:nvSpPr>
        <p:spPr>
          <a:xfrm>
            <a:off x="2663687" y="4665871"/>
            <a:ext cx="2385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53</a:t>
            </a:r>
          </a:p>
        </p:txBody>
      </p:sp>
    </p:spTree>
    <p:extLst>
      <p:ext uri="{BB962C8B-B14F-4D97-AF65-F5344CB8AC3E}">
        <p14:creationId xmlns:p14="http://schemas.microsoft.com/office/powerpoint/2010/main" val="27945972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1"/>
      <p:bldP spid="5" grpId="0"/>
      <p:bldP spid="5" grpId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FD1125-5F19-474E-A025-FC3E712155D9}"/>
              </a:ext>
            </a:extLst>
          </p:cNvPr>
          <p:cNvSpPr txBox="1"/>
          <p:nvPr/>
        </p:nvSpPr>
        <p:spPr>
          <a:xfrm>
            <a:off x="7103165" y="6559826"/>
            <a:ext cx="3684105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24517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B011A8E0-9B61-4D5E-9B40-A39450CAC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357" y="435138"/>
            <a:ext cx="2237784" cy="863493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DE3A78F-12EE-4834-BE72-90CC843D4E30}"/>
              </a:ext>
            </a:extLst>
          </p:cNvPr>
          <p:cNvSpPr/>
          <p:nvPr/>
        </p:nvSpPr>
        <p:spPr>
          <a:xfrm>
            <a:off x="910621" y="1571323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1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15F8CA-A169-41CD-BFBF-1FF412F52DE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356" y="2305680"/>
            <a:ext cx="10524773" cy="156426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AA57114-AF42-47A5-AA29-99A5E23C37C8}"/>
              </a:ext>
            </a:extLst>
          </p:cNvPr>
          <p:cNvGrpSpPr/>
          <p:nvPr/>
        </p:nvGrpSpPr>
        <p:grpSpPr>
          <a:xfrm>
            <a:off x="1347943" y="1546979"/>
            <a:ext cx="1575092" cy="486009"/>
            <a:chOff x="1411738" y="1440653"/>
            <a:chExt cx="1575092" cy="48600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341DD37-067C-429A-AD48-85D9B3EEC468}"/>
                </a:ext>
              </a:extLst>
            </p:cNvPr>
            <p:cNvSpPr txBox="1"/>
            <p:nvPr/>
          </p:nvSpPr>
          <p:spPr>
            <a:xfrm>
              <a:off x="1411738" y="1464997"/>
              <a:ext cx="4587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a)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8441F0C-10EB-42C3-9D4D-ABF415D671A2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CD9F2B5-0EEA-48A9-BCD3-1CA731ADF615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79334B-BD92-4631-B0FF-F72A94BA47D5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Số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BE5930-2C03-4505-83D7-F1E4C0A049AC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?</a:t>
              </a: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3A2544-739F-4610-A696-A977623192D2}"/>
              </a:ext>
            </a:extLst>
          </p:cNvPr>
          <p:cNvSpPr/>
          <p:nvPr/>
        </p:nvSpPr>
        <p:spPr>
          <a:xfrm>
            <a:off x="3878452" y="2807599"/>
            <a:ext cx="583095" cy="5455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20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38D915-E5B0-4484-9E35-D93050B06AA3}"/>
              </a:ext>
            </a:extLst>
          </p:cNvPr>
          <p:cNvSpPr/>
          <p:nvPr/>
        </p:nvSpPr>
        <p:spPr>
          <a:xfrm>
            <a:off x="6010947" y="2820299"/>
            <a:ext cx="583095" cy="5455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40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67073B6-C60D-4BB1-B159-17450CF0C72A}"/>
              </a:ext>
            </a:extLst>
          </p:cNvPr>
          <p:cNvSpPr/>
          <p:nvPr/>
        </p:nvSpPr>
        <p:spPr>
          <a:xfrm>
            <a:off x="8143442" y="2832999"/>
            <a:ext cx="583095" cy="5455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70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99FD5D2-0A6D-45D3-9256-64A8C5486493}"/>
              </a:ext>
            </a:extLst>
          </p:cNvPr>
          <p:cNvSpPr/>
          <p:nvPr/>
        </p:nvSpPr>
        <p:spPr>
          <a:xfrm>
            <a:off x="10275937" y="2845699"/>
            <a:ext cx="583095" cy="5455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90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F7ECDF2-F6CE-4F66-A43C-9E631F06A91E}"/>
              </a:ext>
            </a:extLst>
          </p:cNvPr>
          <p:cNvCxnSpPr>
            <a:cxnSpLocks/>
            <a:stCxn id="11" idx="0"/>
            <a:endCxn id="17" idx="2"/>
          </p:cNvCxnSpPr>
          <p:nvPr/>
        </p:nvCxnSpPr>
        <p:spPr>
          <a:xfrm flipV="1">
            <a:off x="4170000" y="1571386"/>
            <a:ext cx="921272" cy="12362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2F649A0-2167-4746-B37F-8AD8F6B94FAD}"/>
              </a:ext>
            </a:extLst>
          </p:cNvPr>
          <p:cNvCxnSpPr>
            <a:cxnSpLocks/>
            <a:stCxn id="12" idx="0"/>
            <a:endCxn id="17" idx="2"/>
          </p:cNvCxnSpPr>
          <p:nvPr/>
        </p:nvCxnSpPr>
        <p:spPr>
          <a:xfrm flipH="1" flipV="1">
            <a:off x="5091272" y="1571386"/>
            <a:ext cx="1211223" cy="12489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D411EDD-B3DA-40ED-9E95-0B6B6841F5DA}"/>
              </a:ext>
            </a:extLst>
          </p:cNvPr>
          <p:cNvSpPr/>
          <p:nvPr/>
        </p:nvSpPr>
        <p:spPr>
          <a:xfrm>
            <a:off x="2873898" y="1025876"/>
            <a:ext cx="4434747" cy="5455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+mn-cs"/>
              </a:rPr>
              <a:t>Các số này có gì đặc biệt?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41A2379-9593-4E0A-B39A-7D2D286985B4}"/>
              </a:ext>
            </a:extLst>
          </p:cNvPr>
          <p:cNvCxnSpPr>
            <a:cxnSpLocks/>
            <a:stCxn id="13" idx="0"/>
            <a:endCxn id="17" idx="2"/>
          </p:cNvCxnSpPr>
          <p:nvPr/>
        </p:nvCxnSpPr>
        <p:spPr>
          <a:xfrm flipH="1" flipV="1">
            <a:off x="5091272" y="1571386"/>
            <a:ext cx="3343718" cy="12616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E6E14B7-CF38-474F-8DA5-250EAA3F9D6E}"/>
              </a:ext>
            </a:extLst>
          </p:cNvPr>
          <p:cNvCxnSpPr>
            <a:stCxn id="14" idx="0"/>
            <a:endCxn id="17" idx="2"/>
          </p:cNvCxnSpPr>
          <p:nvPr/>
        </p:nvCxnSpPr>
        <p:spPr>
          <a:xfrm flipH="1" flipV="1">
            <a:off x="5091272" y="1571386"/>
            <a:ext cx="5476213" cy="1274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loud 19">
            <a:extLst>
              <a:ext uri="{FF2B5EF4-FFF2-40B4-BE49-F238E27FC236}">
                <a16:creationId xmlns:a16="http://schemas.microsoft.com/office/drawing/2014/main" id="{5ED0927A-C2DE-4441-888E-211889B29E72}"/>
              </a:ext>
            </a:extLst>
          </p:cNvPr>
          <p:cNvSpPr/>
          <p:nvPr/>
        </p:nvSpPr>
        <p:spPr>
          <a:xfrm>
            <a:off x="7679572" y="526853"/>
            <a:ext cx="3643331" cy="1865051"/>
          </a:xfrm>
          <a:prstGeom prst="cloud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+mn-cs"/>
              </a:rPr>
              <a:t>Đều là các số tròn chục có hai chữ số.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58AB94-73A3-4A62-832B-6AB394EE62B3}"/>
              </a:ext>
            </a:extLst>
          </p:cNvPr>
          <p:cNvSpPr txBox="1"/>
          <p:nvPr/>
        </p:nvSpPr>
        <p:spPr>
          <a:xfrm>
            <a:off x="650457" y="4067357"/>
            <a:ext cx="2731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b) Đặt tính rồi tính.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084CB95-923F-4A40-8E58-E1511B7A3393}"/>
              </a:ext>
            </a:extLst>
          </p:cNvPr>
          <p:cNvGrpSpPr/>
          <p:nvPr/>
        </p:nvGrpSpPr>
        <p:grpSpPr>
          <a:xfrm>
            <a:off x="3433741" y="3981947"/>
            <a:ext cx="7425291" cy="658838"/>
            <a:chOff x="1824226" y="3918823"/>
            <a:chExt cx="7425291" cy="65883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E163E02-D0B1-43CD-B8E5-9CD955631BA0}"/>
                </a:ext>
              </a:extLst>
            </p:cNvPr>
            <p:cNvSpPr/>
            <p:nvPr/>
          </p:nvSpPr>
          <p:spPr>
            <a:xfrm>
              <a:off x="1824226" y="3918826"/>
              <a:ext cx="1194558" cy="65883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softEdge rad="12700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35 + 5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4CCAADE-9767-4E20-B6D8-8D1066A57047}"/>
                </a:ext>
              </a:extLst>
            </p:cNvPr>
            <p:cNvSpPr/>
            <p:nvPr/>
          </p:nvSpPr>
          <p:spPr>
            <a:xfrm>
              <a:off x="3901137" y="3918825"/>
              <a:ext cx="1293944" cy="65883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softEdge rad="12700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69 +  4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A6A62C2-7EA3-4D1F-B9C5-4D5069999F3F}"/>
                </a:ext>
              </a:extLst>
            </p:cNvPr>
            <p:cNvSpPr/>
            <p:nvPr/>
          </p:nvSpPr>
          <p:spPr>
            <a:xfrm>
              <a:off x="5978048" y="3918824"/>
              <a:ext cx="1194558" cy="65883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softEdge rad="12700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19 + 3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B874E1-C6D5-4D3B-8939-AA94342E6ECB}"/>
                </a:ext>
              </a:extLst>
            </p:cNvPr>
            <p:cNvSpPr/>
            <p:nvPr/>
          </p:nvSpPr>
          <p:spPr>
            <a:xfrm>
              <a:off x="8054959" y="3918823"/>
              <a:ext cx="1194558" cy="65883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softEdge rad="12700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29 + 6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069D6B3-A1D9-43F0-AE29-15C9A0213F0E}"/>
              </a:ext>
            </a:extLst>
          </p:cNvPr>
          <p:cNvGrpSpPr/>
          <p:nvPr/>
        </p:nvGrpSpPr>
        <p:grpSpPr>
          <a:xfrm>
            <a:off x="3533288" y="4484590"/>
            <a:ext cx="837249" cy="1312215"/>
            <a:chOff x="1933616" y="4498692"/>
            <a:chExt cx="837249" cy="131221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3826137-BC4C-40A8-8826-F118F7DD66D2}"/>
                </a:ext>
              </a:extLst>
            </p:cNvPr>
            <p:cNvSpPr txBox="1"/>
            <p:nvPr/>
          </p:nvSpPr>
          <p:spPr>
            <a:xfrm>
              <a:off x="2185448" y="4498692"/>
              <a:ext cx="585417" cy="1305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35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 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CDACAFC-BFB0-4E4C-A386-71B5E1971DFC}"/>
                </a:ext>
              </a:extLst>
            </p:cNvPr>
            <p:cNvSpPr txBox="1"/>
            <p:nvPr/>
          </p:nvSpPr>
          <p:spPr>
            <a:xfrm>
              <a:off x="1933616" y="4966423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+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FAD1944-25D7-4E28-A42F-34030AA520F0}"/>
                </a:ext>
              </a:extLst>
            </p:cNvPr>
            <p:cNvCxnSpPr/>
            <p:nvPr/>
          </p:nvCxnSpPr>
          <p:spPr>
            <a:xfrm>
              <a:off x="2024879" y="5810907"/>
              <a:ext cx="7459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E81107A-5871-4B42-BCC9-4F6D65BB7388}"/>
              </a:ext>
            </a:extLst>
          </p:cNvPr>
          <p:cNvGrpSpPr/>
          <p:nvPr/>
        </p:nvGrpSpPr>
        <p:grpSpPr>
          <a:xfrm>
            <a:off x="5616129" y="4477540"/>
            <a:ext cx="837249" cy="1312215"/>
            <a:chOff x="1933616" y="4498692"/>
            <a:chExt cx="837249" cy="13122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337E554-0F41-4F9E-9AE9-AF8C32258EA4}"/>
                </a:ext>
              </a:extLst>
            </p:cNvPr>
            <p:cNvSpPr txBox="1"/>
            <p:nvPr/>
          </p:nvSpPr>
          <p:spPr>
            <a:xfrm>
              <a:off x="2185448" y="4498692"/>
              <a:ext cx="585417" cy="1305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69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 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8B9612D-8907-462D-887B-C7556CADD7E7}"/>
                </a:ext>
              </a:extLst>
            </p:cNvPr>
            <p:cNvSpPr txBox="1"/>
            <p:nvPr/>
          </p:nvSpPr>
          <p:spPr>
            <a:xfrm>
              <a:off x="1933616" y="4966423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+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57B11F2-6881-4C3E-9513-83A5AD65EE29}"/>
                </a:ext>
              </a:extLst>
            </p:cNvPr>
            <p:cNvCxnSpPr/>
            <p:nvPr/>
          </p:nvCxnSpPr>
          <p:spPr>
            <a:xfrm>
              <a:off x="2024879" y="5810907"/>
              <a:ext cx="7459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2C58BB7-3CC8-47CC-998A-23B78F820964}"/>
              </a:ext>
            </a:extLst>
          </p:cNvPr>
          <p:cNvGrpSpPr/>
          <p:nvPr/>
        </p:nvGrpSpPr>
        <p:grpSpPr>
          <a:xfrm>
            <a:off x="7698970" y="4484590"/>
            <a:ext cx="837249" cy="1312215"/>
            <a:chOff x="1933616" y="4498692"/>
            <a:chExt cx="837249" cy="131221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6E37281-415F-45B1-AE96-1E5C83EFCBC7}"/>
                </a:ext>
              </a:extLst>
            </p:cNvPr>
            <p:cNvSpPr txBox="1"/>
            <p:nvPr/>
          </p:nvSpPr>
          <p:spPr>
            <a:xfrm>
              <a:off x="2185448" y="4498692"/>
              <a:ext cx="585417" cy="1305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19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 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FCF0451-7AE5-4647-88C6-D5672291607D}"/>
                </a:ext>
              </a:extLst>
            </p:cNvPr>
            <p:cNvSpPr txBox="1"/>
            <p:nvPr/>
          </p:nvSpPr>
          <p:spPr>
            <a:xfrm>
              <a:off x="1933616" y="4966423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+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29D1EB3-34B2-454F-82BD-DA5C2494184C}"/>
                </a:ext>
              </a:extLst>
            </p:cNvPr>
            <p:cNvCxnSpPr/>
            <p:nvPr/>
          </p:nvCxnSpPr>
          <p:spPr>
            <a:xfrm>
              <a:off x="2024879" y="5810907"/>
              <a:ext cx="7459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75FF60-6A0F-4A85-AC03-B4D711A20D4D}"/>
              </a:ext>
            </a:extLst>
          </p:cNvPr>
          <p:cNvGrpSpPr/>
          <p:nvPr/>
        </p:nvGrpSpPr>
        <p:grpSpPr>
          <a:xfrm>
            <a:off x="9781811" y="4477540"/>
            <a:ext cx="837249" cy="1312215"/>
            <a:chOff x="1933616" y="4498692"/>
            <a:chExt cx="837249" cy="131221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46CE1C7-7F21-469A-90C2-C435D3AECCB3}"/>
                </a:ext>
              </a:extLst>
            </p:cNvPr>
            <p:cNvSpPr txBox="1"/>
            <p:nvPr/>
          </p:nvSpPr>
          <p:spPr>
            <a:xfrm>
              <a:off x="2185448" y="4498692"/>
              <a:ext cx="585417" cy="1305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29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 6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C1A21D-ABF0-4658-ACA2-F7F2DEBA7A31}"/>
                </a:ext>
              </a:extLst>
            </p:cNvPr>
            <p:cNvSpPr txBox="1"/>
            <p:nvPr/>
          </p:nvSpPr>
          <p:spPr>
            <a:xfrm>
              <a:off x="1933616" y="4966423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+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7D19A70-FB1C-44E9-B8B3-03FF0110924D}"/>
                </a:ext>
              </a:extLst>
            </p:cNvPr>
            <p:cNvCxnSpPr/>
            <p:nvPr/>
          </p:nvCxnSpPr>
          <p:spPr>
            <a:xfrm>
              <a:off x="2024879" y="5810907"/>
              <a:ext cx="7459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656BEB8-BE7E-4A7E-A8AB-6DE60EF3EF83}"/>
              </a:ext>
            </a:extLst>
          </p:cNvPr>
          <p:cNvSpPr txBox="1"/>
          <p:nvPr/>
        </p:nvSpPr>
        <p:spPr>
          <a:xfrm>
            <a:off x="3730618" y="5825682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40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773266-6A25-4358-AFE3-1543AF534255}"/>
              </a:ext>
            </a:extLst>
          </p:cNvPr>
          <p:cNvSpPr txBox="1"/>
          <p:nvPr/>
        </p:nvSpPr>
        <p:spPr>
          <a:xfrm>
            <a:off x="5813459" y="5794804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73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EE792E2-E1E6-46AA-B806-63A52F849871}"/>
              </a:ext>
            </a:extLst>
          </p:cNvPr>
          <p:cNvSpPr txBox="1"/>
          <p:nvPr/>
        </p:nvSpPr>
        <p:spPr>
          <a:xfrm>
            <a:off x="7922804" y="5825680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22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F847542-CEDB-4A46-B8F0-58CE6699FD10}"/>
              </a:ext>
            </a:extLst>
          </p:cNvPr>
          <p:cNvSpPr txBox="1"/>
          <p:nvPr/>
        </p:nvSpPr>
        <p:spPr>
          <a:xfrm>
            <a:off x="9979141" y="582568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35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632D13-9FCD-47A8-91EA-7AB6809CF595}"/>
              </a:ext>
            </a:extLst>
          </p:cNvPr>
          <p:cNvSpPr txBox="1"/>
          <p:nvPr/>
        </p:nvSpPr>
        <p:spPr>
          <a:xfrm>
            <a:off x="7138851" y="6483342"/>
            <a:ext cx="3286539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30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20" grpId="0" animBg="1"/>
      <p:bldP spid="21" grpId="0"/>
      <p:bldP spid="43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06E62308-5BF4-48BF-AE01-4A643EECD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2291" y="509566"/>
            <a:ext cx="2237784" cy="863493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0819002-F410-4924-AF0D-B0BAC5149AF5}"/>
              </a:ext>
            </a:extLst>
          </p:cNvPr>
          <p:cNvSpPr/>
          <p:nvPr/>
        </p:nvSpPr>
        <p:spPr>
          <a:xfrm>
            <a:off x="3431734" y="825859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2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AFC73C-6198-49A0-8511-5BA794B3AAB5}"/>
              </a:ext>
            </a:extLst>
          </p:cNvPr>
          <p:cNvSpPr txBox="1"/>
          <p:nvPr/>
        </p:nvSpPr>
        <p:spPr>
          <a:xfrm>
            <a:off x="3869056" y="825859"/>
            <a:ext cx="4479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Tính rồi tìm lá của mỗi loại quả.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50F24D-290F-4AB6-AAAC-4FF8C3BF639C}"/>
              </a:ext>
            </a:extLst>
          </p:cNvPr>
          <p:cNvGrpSpPr/>
          <p:nvPr/>
        </p:nvGrpSpPr>
        <p:grpSpPr>
          <a:xfrm>
            <a:off x="3134389" y="1373059"/>
            <a:ext cx="6667500" cy="4810930"/>
            <a:chOff x="1308528" y="1192306"/>
            <a:chExt cx="6667500" cy="48109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1184AA-484F-43D3-B8B2-9D60E2B1AC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t="4379" b="1402"/>
            <a:stretch/>
          </p:blipFill>
          <p:spPr>
            <a:xfrm>
              <a:off x="1308528" y="1192306"/>
              <a:ext cx="6667500" cy="481093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88EB47-C6BC-40C2-BA27-99CEDFB86861}"/>
                </a:ext>
              </a:extLst>
            </p:cNvPr>
            <p:cNvGrpSpPr/>
            <p:nvPr/>
          </p:nvGrpSpPr>
          <p:grpSpPr>
            <a:xfrm>
              <a:off x="5711687" y="1577009"/>
              <a:ext cx="543339" cy="543339"/>
              <a:chOff x="5711687" y="1577009"/>
              <a:chExt cx="543339" cy="543339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32243478-900A-4106-8E21-0466155EA3BF}"/>
                  </a:ext>
                </a:extLst>
              </p:cNvPr>
              <p:cNvSpPr/>
              <p:nvPr/>
            </p:nvSpPr>
            <p:spPr>
              <a:xfrm>
                <a:off x="5711687" y="1577009"/>
                <a:ext cx="543339" cy="54333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26</a:t>
                </a: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9404895-918C-400C-BDC4-12ABF0132131}"/>
                  </a:ext>
                </a:extLst>
              </p:cNvPr>
              <p:cNvSpPr txBox="1"/>
              <p:nvPr/>
            </p:nvSpPr>
            <p:spPr>
              <a:xfrm>
                <a:off x="5711687" y="1617845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26</a:t>
                </a:r>
                <a:endPara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B26FEA6-1D05-46EC-9524-1414ED9BA62F}"/>
                </a:ext>
              </a:extLst>
            </p:cNvPr>
            <p:cNvGrpSpPr/>
            <p:nvPr/>
          </p:nvGrpSpPr>
          <p:grpSpPr>
            <a:xfrm>
              <a:off x="5696057" y="2505051"/>
              <a:ext cx="543339" cy="543339"/>
              <a:chOff x="5711687" y="1577009"/>
              <a:chExt cx="543339" cy="543339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09E420E-97CB-49E9-99BD-1129A3C0CA7C}"/>
                  </a:ext>
                </a:extLst>
              </p:cNvPr>
              <p:cNvSpPr/>
              <p:nvPr/>
            </p:nvSpPr>
            <p:spPr>
              <a:xfrm>
                <a:off x="5711687" y="1577009"/>
                <a:ext cx="543339" cy="54333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26</a:t>
                </a: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8139F1C-3470-4868-812E-F9E001DBEC65}"/>
                  </a:ext>
                </a:extLst>
              </p:cNvPr>
              <p:cNvSpPr txBox="1"/>
              <p:nvPr/>
            </p:nvSpPr>
            <p:spPr>
              <a:xfrm>
                <a:off x="5711687" y="1617845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70</a:t>
                </a:r>
                <a:endPara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1AB5AA5-EA3B-40AA-B7AB-782E3AC66165}"/>
                </a:ext>
              </a:extLst>
            </p:cNvPr>
            <p:cNvGrpSpPr/>
            <p:nvPr/>
          </p:nvGrpSpPr>
          <p:grpSpPr>
            <a:xfrm>
              <a:off x="5696057" y="3982473"/>
              <a:ext cx="543339" cy="543339"/>
              <a:chOff x="5711687" y="1577009"/>
              <a:chExt cx="543339" cy="543339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7C33069-AEAE-445D-898A-76D7F0C19E38}"/>
                  </a:ext>
                </a:extLst>
              </p:cNvPr>
              <p:cNvSpPr/>
              <p:nvPr/>
            </p:nvSpPr>
            <p:spPr>
              <a:xfrm>
                <a:off x="5711687" y="1577009"/>
                <a:ext cx="543339" cy="54333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26</a:t>
                </a: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9B95355-B9F0-4858-8427-60FE0DD60D7E}"/>
                  </a:ext>
                </a:extLst>
              </p:cNvPr>
              <p:cNvSpPr txBox="1"/>
              <p:nvPr/>
            </p:nvSpPr>
            <p:spPr>
              <a:xfrm>
                <a:off x="5711687" y="1617845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57</a:t>
                </a:r>
                <a:endPara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C3AA1BF-E89A-4BFD-9D09-354611A65B5A}"/>
                </a:ext>
              </a:extLst>
            </p:cNvPr>
            <p:cNvGrpSpPr/>
            <p:nvPr/>
          </p:nvGrpSpPr>
          <p:grpSpPr>
            <a:xfrm>
              <a:off x="5680427" y="5228695"/>
              <a:ext cx="543339" cy="543339"/>
              <a:chOff x="5711687" y="1577009"/>
              <a:chExt cx="543339" cy="543339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6B789FF-841D-40ED-9085-820004A470AD}"/>
                  </a:ext>
                </a:extLst>
              </p:cNvPr>
              <p:cNvSpPr/>
              <p:nvPr/>
            </p:nvSpPr>
            <p:spPr>
              <a:xfrm>
                <a:off x="5711687" y="1577009"/>
                <a:ext cx="543339" cy="54333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26</a:t>
                </a: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2F02BB1-793E-4510-A685-E4F02F0C8526}"/>
                  </a:ext>
                </a:extLst>
              </p:cNvPr>
              <p:cNvSpPr txBox="1"/>
              <p:nvPr/>
            </p:nvSpPr>
            <p:spPr>
              <a:xfrm>
                <a:off x="5711687" y="1617845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92</a:t>
                </a:r>
                <a:endPara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06AEF3B-C90E-4174-96D3-ADEED9A74109}"/>
                </a:ext>
              </a:extLst>
            </p:cNvPr>
            <p:cNvGrpSpPr/>
            <p:nvPr/>
          </p:nvGrpSpPr>
          <p:grpSpPr>
            <a:xfrm>
              <a:off x="1733927" y="1947162"/>
              <a:ext cx="1083022" cy="461665"/>
              <a:chOff x="1733927" y="1947162"/>
              <a:chExt cx="1083022" cy="46166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208CE17-BA99-4D9F-964A-41B34DD135CD}"/>
                  </a:ext>
                </a:extLst>
              </p:cNvPr>
              <p:cNvSpPr/>
              <p:nvPr/>
            </p:nvSpPr>
            <p:spPr>
              <a:xfrm>
                <a:off x="1749557" y="2025521"/>
                <a:ext cx="1067392" cy="3420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225B2D9-60F6-4FD8-83DA-CA605CA5F705}"/>
                  </a:ext>
                </a:extLst>
              </p:cNvPr>
              <p:cNvSpPr txBox="1"/>
              <p:nvPr/>
            </p:nvSpPr>
            <p:spPr>
              <a:xfrm>
                <a:off x="1733927" y="1947162"/>
                <a:ext cx="10486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49 + 8</a:t>
                </a:r>
                <a:endPara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36B43F3-F1D8-48AB-B476-FADD4D61CD59}"/>
                </a:ext>
              </a:extLst>
            </p:cNvPr>
            <p:cNvGrpSpPr/>
            <p:nvPr/>
          </p:nvGrpSpPr>
          <p:grpSpPr>
            <a:xfrm>
              <a:off x="1733927" y="3354238"/>
              <a:ext cx="1083022" cy="461665"/>
              <a:chOff x="1733927" y="1947162"/>
              <a:chExt cx="1083022" cy="461665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F4C06C7-D7F8-42CC-BCCB-C205DDFC9700}"/>
                  </a:ext>
                </a:extLst>
              </p:cNvPr>
              <p:cNvSpPr/>
              <p:nvPr/>
            </p:nvSpPr>
            <p:spPr>
              <a:xfrm>
                <a:off x="1749557" y="2025521"/>
                <a:ext cx="1067392" cy="3420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D1A536-5F41-4011-9B8C-25728F4BFCF2}"/>
                  </a:ext>
                </a:extLst>
              </p:cNvPr>
              <p:cNvSpPr txBox="1"/>
              <p:nvPr/>
            </p:nvSpPr>
            <p:spPr>
              <a:xfrm>
                <a:off x="1733927" y="1947162"/>
                <a:ext cx="10486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19 + 7</a:t>
                </a:r>
                <a:endPara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41867A3-54AB-455A-8009-B7F21FF00515}"/>
                </a:ext>
              </a:extLst>
            </p:cNvPr>
            <p:cNvGrpSpPr/>
            <p:nvPr/>
          </p:nvGrpSpPr>
          <p:grpSpPr>
            <a:xfrm>
              <a:off x="1724157" y="4427278"/>
              <a:ext cx="1083022" cy="461665"/>
              <a:chOff x="1733927" y="1947162"/>
              <a:chExt cx="1083022" cy="461665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E5A03CB-C818-4F14-9729-F0D4D9FA9B4C}"/>
                  </a:ext>
                </a:extLst>
              </p:cNvPr>
              <p:cNvSpPr/>
              <p:nvPr/>
            </p:nvSpPr>
            <p:spPr>
              <a:xfrm>
                <a:off x="1749557" y="2025521"/>
                <a:ext cx="1067392" cy="3420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41132B-A8D0-4812-9F66-F18CF48C031F}"/>
                  </a:ext>
                </a:extLst>
              </p:cNvPr>
              <p:cNvSpPr txBox="1"/>
              <p:nvPr/>
            </p:nvSpPr>
            <p:spPr>
              <a:xfrm>
                <a:off x="1733927" y="1947162"/>
                <a:ext cx="10486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89 + 3</a:t>
                </a:r>
                <a:endPara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68B7C76-D1A2-4C53-97F9-53922B54CA61}"/>
                </a:ext>
              </a:extLst>
            </p:cNvPr>
            <p:cNvGrpSpPr/>
            <p:nvPr/>
          </p:nvGrpSpPr>
          <p:grpSpPr>
            <a:xfrm>
              <a:off x="1714387" y="5474918"/>
              <a:ext cx="1083022" cy="461665"/>
              <a:chOff x="1733927" y="1947162"/>
              <a:chExt cx="1083022" cy="461665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C7FFD0D-0A46-4002-9AA9-284CE16B45F1}"/>
                  </a:ext>
                </a:extLst>
              </p:cNvPr>
              <p:cNvSpPr/>
              <p:nvPr/>
            </p:nvSpPr>
            <p:spPr>
              <a:xfrm>
                <a:off x="1749557" y="2025521"/>
                <a:ext cx="1067392" cy="3420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1D8F2BF-D4C4-4CDE-9BF8-52209882369D}"/>
                  </a:ext>
                </a:extLst>
              </p:cNvPr>
              <p:cNvSpPr txBox="1"/>
              <p:nvPr/>
            </p:nvSpPr>
            <p:spPr>
              <a:xfrm>
                <a:off x="1733927" y="1947162"/>
                <a:ext cx="10486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69 + 1</a:t>
                </a:r>
                <a:endPara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6E3573A-04F1-49CB-9020-56A974E73CBA}"/>
              </a:ext>
            </a:extLst>
          </p:cNvPr>
          <p:cNvGrpSpPr/>
          <p:nvPr/>
        </p:nvGrpSpPr>
        <p:grpSpPr>
          <a:xfrm>
            <a:off x="2651086" y="3475261"/>
            <a:ext cx="780648" cy="662828"/>
            <a:chOff x="1750172" y="2926500"/>
            <a:chExt cx="780648" cy="662828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95AB3EC-D2F2-495A-8B39-84FE0EFD008C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A5D7DCB-2FF7-41D7-B1DC-511E24F7776F}"/>
                </a:ext>
              </a:extLst>
            </p:cNvPr>
            <p:cNvSpPr txBox="1"/>
            <p:nvPr/>
          </p:nvSpPr>
          <p:spPr>
            <a:xfrm>
              <a:off x="1750172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0913433-D13C-4902-823C-659A2C7C10FD}"/>
              </a:ext>
            </a:extLst>
          </p:cNvPr>
          <p:cNvSpPr/>
          <p:nvPr/>
        </p:nvSpPr>
        <p:spPr>
          <a:xfrm>
            <a:off x="4702839" y="2022254"/>
            <a:ext cx="2857500" cy="1828800"/>
          </a:xfrm>
          <a:custGeom>
            <a:avLst/>
            <a:gdLst>
              <a:gd name="connsiteX0" fmla="*/ 0 w 2857500"/>
              <a:gd name="connsiteY0" fmla="*/ 1828800 h 1828800"/>
              <a:gd name="connsiteX1" fmla="*/ 901700 w 2857500"/>
              <a:gd name="connsiteY1" fmla="*/ 1485900 h 1828800"/>
              <a:gd name="connsiteX2" fmla="*/ 1485900 w 2857500"/>
              <a:gd name="connsiteY2" fmla="*/ 406400 h 1828800"/>
              <a:gd name="connsiteX3" fmla="*/ 2857500 w 28575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7500" h="1828800">
                <a:moveTo>
                  <a:pt x="0" y="1828800"/>
                </a:moveTo>
                <a:cubicBezTo>
                  <a:pt x="327025" y="1775883"/>
                  <a:pt x="654050" y="1722967"/>
                  <a:pt x="901700" y="1485900"/>
                </a:cubicBezTo>
                <a:cubicBezTo>
                  <a:pt x="1149350" y="1248833"/>
                  <a:pt x="1159933" y="654050"/>
                  <a:pt x="1485900" y="406400"/>
                </a:cubicBezTo>
                <a:cubicBezTo>
                  <a:pt x="1811867" y="158750"/>
                  <a:pt x="2334683" y="79375"/>
                  <a:pt x="2857500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102DFB1-988F-4532-A652-86DAD3B23FFD}"/>
              </a:ext>
            </a:extLst>
          </p:cNvPr>
          <p:cNvGrpSpPr/>
          <p:nvPr/>
        </p:nvGrpSpPr>
        <p:grpSpPr>
          <a:xfrm>
            <a:off x="2651086" y="4526003"/>
            <a:ext cx="780648" cy="662828"/>
            <a:chOff x="1750172" y="2926500"/>
            <a:chExt cx="780648" cy="662828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CCAC17E-9664-4124-80F0-9C07121A7064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F83ACDD-C1A0-4011-8399-31096953E563}"/>
                </a:ext>
              </a:extLst>
            </p:cNvPr>
            <p:cNvSpPr txBox="1"/>
            <p:nvPr/>
          </p:nvSpPr>
          <p:spPr>
            <a:xfrm>
              <a:off x="1750172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92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8E8C86D-5B63-4A7F-9D85-209842C8F02E}"/>
              </a:ext>
            </a:extLst>
          </p:cNvPr>
          <p:cNvSpPr/>
          <p:nvPr/>
        </p:nvSpPr>
        <p:spPr>
          <a:xfrm>
            <a:off x="4716987" y="4831516"/>
            <a:ext cx="2847174" cy="1092350"/>
          </a:xfrm>
          <a:custGeom>
            <a:avLst/>
            <a:gdLst>
              <a:gd name="connsiteX0" fmla="*/ 0 w 2847174"/>
              <a:gd name="connsiteY0" fmla="*/ 0 h 1149167"/>
              <a:gd name="connsiteX1" fmla="*/ 1003300 w 2847174"/>
              <a:gd name="connsiteY1" fmla="*/ 406400 h 1149167"/>
              <a:gd name="connsiteX2" fmla="*/ 1460500 w 2847174"/>
              <a:gd name="connsiteY2" fmla="*/ 1117600 h 1149167"/>
              <a:gd name="connsiteX3" fmla="*/ 2667000 w 2847174"/>
              <a:gd name="connsiteY3" fmla="*/ 1016000 h 1149167"/>
              <a:gd name="connsiteX4" fmla="*/ 2819400 w 2847174"/>
              <a:gd name="connsiteY4" fmla="*/ 939800 h 1149167"/>
              <a:gd name="connsiteX0" fmla="*/ 0 w 2847174"/>
              <a:gd name="connsiteY0" fmla="*/ 0 h 1149167"/>
              <a:gd name="connsiteX1" fmla="*/ 1003300 w 2847174"/>
              <a:gd name="connsiteY1" fmla="*/ 406400 h 1149167"/>
              <a:gd name="connsiteX2" fmla="*/ 1460500 w 2847174"/>
              <a:gd name="connsiteY2" fmla="*/ 1117600 h 1149167"/>
              <a:gd name="connsiteX3" fmla="*/ 2667000 w 2847174"/>
              <a:gd name="connsiteY3" fmla="*/ 1016000 h 1149167"/>
              <a:gd name="connsiteX4" fmla="*/ 2819400 w 2847174"/>
              <a:gd name="connsiteY4" fmla="*/ 939800 h 1149167"/>
              <a:gd name="connsiteX0" fmla="*/ 0 w 2847174"/>
              <a:gd name="connsiteY0" fmla="*/ 0 h 1092350"/>
              <a:gd name="connsiteX1" fmla="*/ 1003300 w 2847174"/>
              <a:gd name="connsiteY1" fmla="*/ 406400 h 1092350"/>
              <a:gd name="connsiteX2" fmla="*/ 1513840 w 2847174"/>
              <a:gd name="connsiteY2" fmla="*/ 1049020 h 1092350"/>
              <a:gd name="connsiteX3" fmla="*/ 2667000 w 2847174"/>
              <a:gd name="connsiteY3" fmla="*/ 1016000 h 1092350"/>
              <a:gd name="connsiteX4" fmla="*/ 2819400 w 2847174"/>
              <a:gd name="connsiteY4" fmla="*/ 939800 h 1092350"/>
              <a:gd name="connsiteX0" fmla="*/ 0 w 2847174"/>
              <a:gd name="connsiteY0" fmla="*/ 0 h 1092350"/>
              <a:gd name="connsiteX1" fmla="*/ 1003300 w 2847174"/>
              <a:gd name="connsiteY1" fmla="*/ 406400 h 1092350"/>
              <a:gd name="connsiteX2" fmla="*/ 1513840 w 2847174"/>
              <a:gd name="connsiteY2" fmla="*/ 1049020 h 1092350"/>
              <a:gd name="connsiteX3" fmla="*/ 2667000 w 2847174"/>
              <a:gd name="connsiteY3" fmla="*/ 1016000 h 1092350"/>
              <a:gd name="connsiteX4" fmla="*/ 2819400 w 2847174"/>
              <a:gd name="connsiteY4" fmla="*/ 939800 h 109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7174" h="1092350">
                <a:moveTo>
                  <a:pt x="0" y="0"/>
                </a:moveTo>
                <a:cubicBezTo>
                  <a:pt x="379941" y="110066"/>
                  <a:pt x="750993" y="231563"/>
                  <a:pt x="1003300" y="406400"/>
                </a:cubicBezTo>
                <a:cubicBezTo>
                  <a:pt x="1255607" y="581237"/>
                  <a:pt x="1236557" y="947420"/>
                  <a:pt x="1513840" y="1049020"/>
                </a:cubicBezTo>
                <a:cubicBezTo>
                  <a:pt x="1791123" y="1150620"/>
                  <a:pt x="2440517" y="1045633"/>
                  <a:pt x="2667000" y="1016000"/>
                </a:cubicBezTo>
                <a:cubicBezTo>
                  <a:pt x="2893483" y="986367"/>
                  <a:pt x="2856441" y="963083"/>
                  <a:pt x="2819400" y="93980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8CC0D3D-BF5F-424A-8D11-A3D7D461D034}"/>
              </a:ext>
            </a:extLst>
          </p:cNvPr>
          <p:cNvGrpSpPr/>
          <p:nvPr/>
        </p:nvGrpSpPr>
        <p:grpSpPr>
          <a:xfrm>
            <a:off x="2631546" y="5555089"/>
            <a:ext cx="780648" cy="662828"/>
            <a:chOff x="1750172" y="2926500"/>
            <a:chExt cx="780648" cy="662828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7CBF065-ED64-4242-901F-A8DB66B7E461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13EB29F-87DD-4FBA-825F-2058FA2C5858}"/>
                </a:ext>
              </a:extLst>
            </p:cNvPr>
            <p:cNvSpPr txBox="1"/>
            <p:nvPr/>
          </p:nvSpPr>
          <p:spPr>
            <a:xfrm>
              <a:off x="1750172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70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F84070B-A918-4DC4-86B3-DF867E1B154E}"/>
              </a:ext>
            </a:extLst>
          </p:cNvPr>
          <p:cNvSpPr/>
          <p:nvPr/>
        </p:nvSpPr>
        <p:spPr>
          <a:xfrm>
            <a:off x="4715539" y="3012854"/>
            <a:ext cx="2847174" cy="2921000"/>
          </a:xfrm>
          <a:custGeom>
            <a:avLst/>
            <a:gdLst>
              <a:gd name="connsiteX0" fmla="*/ 0 w 2781300"/>
              <a:gd name="connsiteY0" fmla="*/ 2921000 h 2921000"/>
              <a:gd name="connsiteX1" fmla="*/ 977900 w 2781300"/>
              <a:gd name="connsiteY1" fmla="*/ 1549400 h 2921000"/>
              <a:gd name="connsiteX2" fmla="*/ 1981200 w 2781300"/>
              <a:gd name="connsiteY2" fmla="*/ 1181100 h 2921000"/>
              <a:gd name="connsiteX3" fmla="*/ 2781300 w 2781300"/>
              <a:gd name="connsiteY3" fmla="*/ 0 h 292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1300" h="2921000">
                <a:moveTo>
                  <a:pt x="0" y="2921000"/>
                </a:moveTo>
                <a:cubicBezTo>
                  <a:pt x="323850" y="2380191"/>
                  <a:pt x="647700" y="1839383"/>
                  <a:pt x="977900" y="1549400"/>
                </a:cubicBezTo>
                <a:cubicBezTo>
                  <a:pt x="1308100" y="1259417"/>
                  <a:pt x="1680633" y="1439333"/>
                  <a:pt x="1981200" y="1181100"/>
                </a:cubicBezTo>
                <a:cubicBezTo>
                  <a:pt x="2281767" y="922867"/>
                  <a:pt x="2531533" y="461433"/>
                  <a:pt x="2781300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5AE2C9-B925-495F-8E53-0670C1B1586A}"/>
              </a:ext>
            </a:extLst>
          </p:cNvPr>
          <p:cNvSpPr txBox="1"/>
          <p:nvPr/>
        </p:nvSpPr>
        <p:spPr>
          <a:xfrm>
            <a:off x="7235687" y="6478869"/>
            <a:ext cx="336605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24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34" grpId="0" animBg="1"/>
      <p:bldP spid="38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6D4CE0CD-DBA2-4892-BF0B-38EAD9029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315" y="658421"/>
            <a:ext cx="2237784" cy="863493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7F1F769-D6CE-448F-9066-94DF26A4FE09}"/>
              </a:ext>
            </a:extLst>
          </p:cNvPr>
          <p:cNvSpPr/>
          <p:nvPr/>
        </p:nvSpPr>
        <p:spPr>
          <a:xfrm>
            <a:off x="3021099" y="996600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3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0AC8EC-46E5-41B0-ADD6-AF81E9119E9E}"/>
              </a:ext>
            </a:extLst>
          </p:cNvPr>
          <p:cNvSpPr txBox="1"/>
          <p:nvPr/>
        </p:nvSpPr>
        <p:spPr>
          <a:xfrm>
            <a:off x="3458422" y="996600"/>
            <a:ext cx="7465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Trên bàn có 18 vỏ ốc màu trắng và 5 vỏ ốc màu xanh. Hỏi trên bàn có tất cả bao nhiêu vỏ ốc?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C4D220-F089-4B55-AF81-6AC8B15E2D2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316" y="2224260"/>
            <a:ext cx="5532832" cy="35336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ACD425-C25A-4B61-AB0B-94C0837EA3AC}"/>
              </a:ext>
            </a:extLst>
          </p:cNvPr>
          <p:cNvSpPr txBox="1"/>
          <p:nvPr/>
        </p:nvSpPr>
        <p:spPr>
          <a:xfrm>
            <a:off x="7906222" y="2529943"/>
            <a:ext cx="155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Bài giải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37FBC2-FEDC-4D00-A564-37F4A76C5FE4}"/>
              </a:ext>
            </a:extLst>
          </p:cNvPr>
          <p:cNvSpPr txBox="1"/>
          <p:nvPr/>
        </p:nvSpPr>
        <p:spPr>
          <a:xfrm>
            <a:off x="6149163" y="3188216"/>
            <a:ext cx="5065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Trên bàn có tất cả số vỏ ốc là: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64F37-A796-46F1-9CAA-E41C3491D4E6}"/>
              </a:ext>
            </a:extLst>
          </p:cNvPr>
          <p:cNvSpPr txBox="1"/>
          <p:nvPr/>
        </p:nvSpPr>
        <p:spPr>
          <a:xfrm>
            <a:off x="6149163" y="3843501"/>
            <a:ext cx="5065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18 + 5 = 23 (vỏ ốc)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1767CE-B663-4DFC-B425-5B3C87B89B7A}"/>
              </a:ext>
            </a:extLst>
          </p:cNvPr>
          <p:cNvSpPr txBox="1"/>
          <p:nvPr/>
        </p:nvSpPr>
        <p:spPr>
          <a:xfrm>
            <a:off x="6149163" y="4468479"/>
            <a:ext cx="5065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Đáp số: 23 vỏ ốc.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5DDD66-862C-4D30-ADE8-0601EDE585A1}"/>
              </a:ext>
            </a:extLst>
          </p:cNvPr>
          <p:cNvSpPr txBox="1"/>
          <p:nvPr/>
        </p:nvSpPr>
        <p:spPr>
          <a:xfrm>
            <a:off x="7421217" y="6533322"/>
            <a:ext cx="302149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18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17A8F3D3-0809-4346-9018-F93A71CE0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5334" y="562728"/>
            <a:ext cx="2237784" cy="863493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6A3B1DE-FD94-4226-9CFB-8BE78435C00C}"/>
              </a:ext>
            </a:extLst>
          </p:cNvPr>
          <p:cNvSpPr/>
          <p:nvPr/>
        </p:nvSpPr>
        <p:spPr>
          <a:xfrm>
            <a:off x="1229598" y="1698913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4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E732A5D-3577-4EA0-8B0A-098A02432CAB}"/>
              </a:ext>
            </a:extLst>
          </p:cNvPr>
          <p:cNvGrpSpPr/>
          <p:nvPr/>
        </p:nvGrpSpPr>
        <p:grpSpPr>
          <a:xfrm>
            <a:off x="1806386" y="1686741"/>
            <a:ext cx="1116312" cy="461666"/>
            <a:chOff x="1870518" y="1440653"/>
            <a:chExt cx="1116312" cy="4616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D782BDC-9437-4838-8A05-1ECE0302BE22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28E66AC0-29FE-4DCB-91D9-67B8D303B6E3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11057EA-A2F2-4697-B40C-3E423C2BEC6F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Số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848D9B9-5D5E-4DCE-9DFD-A947124E7367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?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6D77C8F-A6BE-4A9E-9899-FAC50E83AC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5141" y="562728"/>
            <a:ext cx="7667625" cy="344805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1AD1301-AB92-4FE7-B989-10CBE90CE819}"/>
              </a:ext>
            </a:extLst>
          </p:cNvPr>
          <p:cNvSpPr/>
          <p:nvPr/>
        </p:nvSpPr>
        <p:spPr>
          <a:xfrm>
            <a:off x="4101468" y="2948088"/>
            <a:ext cx="1538515" cy="89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F094B8-488C-43A6-A1EA-01E3174E5B2B}"/>
              </a:ext>
            </a:extLst>
          </p:cNvPr>
          <p:cNvSpPr/>
          <p:nvPr/>
        </p:nvSpPr>
        <p:spPr>
          <a:xfrm>
            <a:off x="1609691" y="2421098"/>
            <a:ext cx="1603324" cy="6588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4 + 5 = 9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5DEB208-1BF9-4F82-AE6B-D7119B2E08C2}"/>
              </a:ext>
            </a:extLst>
          </p:cNvPr>
          <p:cNvSpPr/>
          <p:nvPr/>
        </p:nvSpPr>
        <p:spPr>
          <a:xfrm>
            <a:off x="5085509" y="2948088"/>
            <a:ext cx="1538515" cy="89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6160F3-E6A7-4AE4-8D12-D42B4C2B8EB2}"/>
              </a:ext>
            </a:extLst>
          </p:cNvPr>
          <p:cNvSpPr/>
          <p:nvPr/>
        </p:nvSpPr>
        <p:spPr>
          <a:xfrm>
            <a:off x="1509421" y="3143314"/>
            <a:ext cx="1803699" cy="6588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5 + 7 = 12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151205-83FC-490D-B5B6-C7C89ECF96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53395" r="45121"/>
          <a:stretch/>
        </p:blipFill>
        <p:spPr>
          <a:xfrm>
            <a:off x="5340855" y="4346058"/>
            <a:ext cx="5257284" cy="2007717"/>
          </a:xfrm>
          <a:prstGeom prst="ellipse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616B8B03-8B51-4240-9ECC-0946C2F88AAF}"/>
              </a:ext>
            </a:extLst>
          </p:cNvPr>
          <p:cNvSpPr/>
          <p:nvPr/>
        </p:nvSpPr>
        <p:spPr>
          <a:xfrm rot="5400000">
            <a:off x="1978007" y="4136998"/>
            <a:ext cx="658837" cy="406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108BC2-8D7E-406C-B278-2FE17AF5D1E7}"/>
              </a:ext>
            </a:extLst>
          </p:cNvPr>
          <p:cNvSpPr txBox="1"/>
          <p:nvPr/>
        </p:nvSpPr>
        <p:spPr>
          <a:xfrm>
            <a:off x="985333" y="4878247"/>
            <a:ext cx="41001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Số ở trên bằng tổng của hai số ở dưới.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2268893-A556-4BCA-BAFF-780CBC93F591}"/>
              </a:ext>
            </a:extLst>
          </p:cNvPr>
          <p:cNvSpPr/>
          <p:nvPr/>
        </p:nvSpPr>
        <p:spPr>
          <a:xfrm>
            <a:off x="8526384" y="5180422"/>
            <a:ext cx="1015181" cy="33898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9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AB726B7-83C7-460D-823B-291BB77C838D}"/>
              </a:ext>
            </a:extLst>
          </p:cNvPr>
          <p:cNvSpPr/>
          <p:nvPr/>
        </p:nvSpPr>
        <p:spPr>
          <a:xfrm>
            <a:off x="6750956" y="4703699"/>
            <a:ext cx="1064363" cy="34909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21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8C30A25-91B5-4A22-90BD-15146159B8FB}"/>
              </a:ext>
            </a:extLst>
          </p:cNvPr>
          <p:cNvSpPr/>
          <p:nvPr/>
        </p:nvSpPr>
        <p:spPr>
          <a:xfrm>
            <a:off x="7969497" y="4713806"/>
            <a:ext cx="1064364" cy="33898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50404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0"/>
            <a:ext cx="5257800" cy="685800"/>
          </a:xfrm>
          <a:solidFill>
            <a:srgbClr val="FFFF00"/>
          </a:solidFill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 descr="C:\Users\ADMIN\Desktop\Tai nguyen thiet ke tro choi\Angry birds epic birds\1505573783630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888" y="6107047"/>
            <a:ext cx="1371599" cy="75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2315" l="9429" r="98714">
                        <a14:foregroundMark x1="23000" y1="15833" x2="45143" y2="5370"/>
                        <a14:foregroundMark x1="49429" y1="44259" x2="51714" y2="73611"/>
                        <a14:foregroundMark x1="35571" y1="67407" x2="63286" y2="69722"/>
                        <a14:foregroundMark x1="41857" y1="70833" x2="59286" y2="72685"/>
                        <a14:foregroundMark x1="59000" y1="78704" x2="59286" y2="88148"/>
                        <a14:foregroundMark x1="42143" y1="78889" x2="40857" y2="87870"/>
                        <a14:foregroundMark x1="40857" y1="87870" x2="40857" y2="87870"/>
                        <a14:foregroundMark x1="26571" y1="7315" x2="35857" y2="3426"/>
                        <a14:foregroundMark x1="44478" y1="4851" x2="66112" y2="8490"/>
                        <a14:foregroundMark x1="39334" y1="22712" x2="43873" y2="264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687" y="1425956"/>
            <a:ext cx="2743200" cy="3768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44" b="98083" l="2077" r="100000">
                        <a14:foregroundMark x1="30192" y1="33546" x2="28275" y2="72364"/>
                        <a14:foregroundMark x1="17093" y1="69489" x2="35623" y2="67891"/>
                        <a14:foregroundMark x1="11342" y1="50799" x2="26358" y2="57668"/>
                        <a14:foregroundMark x1="61342" y1="27636" x2="60703" y2="29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67" r="55112" b="19905"/>
          <a:stretch/>
        </p:blipFill>
        <p:spPr>
          <a:xfrm>
            <a:off x="1447800" y="4757550"/>
            <a:ext cx="1752600" cy="2100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44" b="98083" l="2077" r="100000">
                        <a14:foregroundMark x1="30192" y1="33546" x2="28275" y2="72364"/>
                        <a14:foregroundMark x1="17093" y1="69489" x2="35623" y2="67891"/>
                        <a14:foregroundMark x1="11342" y1="50799" x2="26358" y2="57668"/>
                        <a14:foregroundMark x1="61342" y1="27636" x2="60703" y2="29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67" r="55112" b="19905"/>
          <a:stretch/>
        </p:blipFill>
        <p:spPr>
          <a:xfrm flipH="1">
            <a:off x="5410200" y="3276600"/>
            <a:ext cx="1600200" cy="1917802"/>
          </a:xfrm>
          <a:prstGeom prst="rect">
            <a:avLst/>
          </a:prstGeom>
        </p:spPr>
      </p:pic>
      <p:pic>
        <p:nvPicPr>
          <p:cNvPr id="8" name="Picture 7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40571" y1="75956" x2="62286" y2="80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4" r="24454" b="16667"/>
          <a:stretch/>
        </p:blipFill>
        <p:spPr>
          <a:xfrm>
            <a:off x="4941666" y="4757550"/>
            <a:ext cx="338891" cy="436852"/>
          </a:xfrm>
          <a:prstGeom prst="rect">
            <a:avLst/>
          </a:prstGeom>
        </p:spPr>
      </p:pic>
      <p:pic>
        <p:nvPicPr>
          <p:cNvPr id="9" name="Picture 8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40571" y1="75956" x2="62286" y2="80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4" r="24454" b="16667"/>
          <a:stretch/>
        </p:blipFill>
        <p:spPr>
          <a:xfrm>
            <a:off x="5562600" y="6224702"/>
            <a:ext cx="440826" cy="568252"/>
          </a:xfrm>
          <a:prstGeom prst="rect">
            <a:avLst/>
          </a:prstGeom>
        </p:spPr>
      </p:pic>
      <p:pic>
        <p:nvPicPr>
          <p:cNvPr id="10" name="Picture 9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40571" y1="75956" x2="62286" y2="80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4" r="24454" b="16667"/>
          <a:stretch/>
        </p:blipFill>
        <p:spPr>
          <a:xfrm>
            <a:off x="6536168" y="6163761"/>
            <a:ext cx="440826" cy="568252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40571" y1="75956" x2="62286" y2="80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4" r="24454" b="16667"/>
          <a:stretch/>
        </p:blipFill>
        <p:spPr>
          <a:xfrm>
            <a:off x="9747273" y="4143343"/>
            <a:ext cx="312980" cy="403451"/>
          </a:xfrm>
          <a:prstGeom prst="rect">
            <a:avLst/>
          </a:prstGeom>
        </p:spPr>
      </p:pic>
      <p:pic>
        <p:nvPicPr>
          <p:cNvPr id="12" name="Picture 11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40571" y1="75956" x2="62286" y2="80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4" r="24454" b="16667"/>
          <a:stretch/>
        </p:blipFill>
        <p:spPr>
          <a:xfrm>
            <a:off x="4114800" y="6202516"/>
            <a:ext cx="440826" cy="568252"/>
          </a:xfrm>
          <a:prstGeom prst="rect">
            <a:avLst/>
          </a:prstGeom>
        </p:spPr>
      </p:pic>
      <p:pic>
        <p:nvPicPr>
          <p:cNvPr id="13" name="Skip_To_My_Lo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295400" y="2514600"/>
            <a:ext cx="609600" cy="609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0" y="106186"/>
            <a:ext cx="1625600" cy="100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9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2315" l="9429" r="98714">
                        <a14:foregroundMark x1="23000" y1="15833" x2="45143" y2="5370"/>
                        <a14:foregroundMark x1="49429" y1="44259" x2="51714" y2="73611"/>
                        <a14:foregroundMark x1="35571" y1="67407" x2="63286" y2="69722"/>
                        <a14:foregroundMark x1="41857" y1="70833" x2="59286" y2="72685"/>
                        <a14:foregroundMark x1="59000" y1="78704" x2="59286" y2="88148"/>
                        <a14:foregroundMark x1="42143" y1="78889" x2="40857" y2="87870"/>
                        <a14:foregroundMark x1="40857" y1="87870" x2="40857" y2="87870"/>
                        <a14:foregroundMark x1="26571" y1="7315" x2="35857" y2="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24200"/>
            <a:ext cx="3190729" cy="3890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5" b="8986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36" t="12222" r="1036" b="13333"/>
          <a:stretch/>
        </p:blipFill>
        <p:spPr>
          <a:xfrm>
            <a:off x="8915400" y="4953000"/>
            <a:ext cx="2676671" cy="1524000"/>
          </a:xfrm>
          <a:prstGeom prst="rect">
            <a:avLst/>
          </a:prstGeom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40571" y1="75956" x2="62286" y2="80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4" r="24454" b="16667"/>
          <a:stretch/>
        </p:blipFill>
        <p:spPr>
          <a:xfrm>
            <a:off x="6093256" y="5861996"/>
            <a:ext cx="417466" cy="53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3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5 -0.04352 C -0.00769 -0.06042 -0.00456 -0.07731 0.00026 -0.09398 C 0.00156 -0.10278 0.00273 -0.10995 0.00481 -0.11829 C 0.00416 -0.14514 0.00416 -0.17222 0.00338 -0.19907 C 0.00312 -0.20694 -0.00065 -0.21574 -0.00261 -0.22315 C -0.00456 -0.23009 -0.00873 -0.24352 -0.00873 -0.24329 C -0.01081 -0.25926 -0.01719 -0.27245 -0.01927 -0.28796 C -0.02123 -0.30231 -0.01927 -0.29653 -0.02383 -0.30602 C -0.02539 -0.31458 -0.028 -0.32083 -0.03151 -0.32824 C -0.03477 -0.34444 -0.03959 -0.35856 -0.04818 -0.37083 C -0.05183 -0.38518 -0.04662 -0.36782 -0.05417 -0.38287 C -0.05716 -0.38866 -0.05912 -0.39676 -0.06185 -0.40301 C -0.06836 -0.41736 -0.07383 -0.42708 -0.07696 -0.44352 C -0.07487 -0.45787 -0.07591 -0.46227 -0.08308 -0.47176 C -0.08568 -0.48171 -0.08907 -0.4787 -0.09362 -0.48588 C -0.09844 -0.49375 -0.09506 -0.49653 -0.10261 -0.5 C -0.10729 -0.51805 -0.12631 -0.52569 -0.13907 -0.52824 C -0.14844 -0.53264 -0.15808 -0.53449 -0.16797 -0.53634 C -0.17696 -0.53565 -0.1862 -0.53565 -0.19519 -0.53426 C -0.22188 -0.53032 -0.24727 -0.51458 -0.2724 -0.50417 C -0.27696 -0.5 -0.28073 -0.49815 -0.28594 -0.49606 C -0.29037 -0.49028 -0.29688 -0.48657 -0.30261 -0.48379 C -0.30352 -0.48264 -0.30821 -0.47708 -0.30873 -0.47569 C -0.30964 -0.47384 -0.30925 -0.47129 -0.31029 -0.46967 C -0.31341 -0.46435 -0.31745 -0.46042 -0.32084 -0.45555 C -0.32435 -0.44213 -0.32383 -0.43565 -0.32539 -0.41921 C -0.32683 -0.40417 -0.33229 -0.38912 -0.33594 -0.37477 C -0.33802 -0.36667 -0.34037 -0.35856 -0.34206 -0.35046 C -0.34323 -0.34514 -0.34519 -0.33426 -0.34519 -0.33403 C -0.34571 -0.32893 -0.34571 -0.32361 -0.34662 -0.31829 C -0.34727 -0.31412 -0.34974 -0.30602 -0.34974 -0.30579 C -0.34779 -0.27315 -0.34818 -0.27106 -0.34818 -0.3 " pathEditMode="relative" rAng="0" ptsTypes="AAAAAAAAAAAAAAAAAAAAAAAAAAAA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68" y="-2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2315" l="9429" r="98714">
                        <a14:foregroundMark x1="23000" y1="15833" x2="45143" y2="5370"/>
                        <a14:foregroundMark x1="49429" y1="44259" x2="51714" y2="73611"/>
                        <a14:foregroundMark x1="35571" y1="67407" x2="63286" y2="69722"/>
                        <a14:foregroundMark x1="41857" y1="70833" x2="59286" y2="72685"/>
                        <a14:foregroundMark x1="59000" y1="78704" x2="59286" y2="88148"/>
                        <a14:foregroundMark x1="42143" y1="78889" x2="40857" y2="87870"/>
                        <a14:foregroundMark x1="40857" y1="87870" x2="40857" y2="87870"/>
                        <a14:foregroundMark x1="26571" y1="7315" x2="35857" y2="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680" y="1371600"/>
            <a:ext cx="4697409" cy="564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44" b="98083" l="2077" r="100000">
                        <a14:foregroundMark x1="30192" y1="33546" x2="28275" y2="72364"/>
                        <a14:foregroundMark x1="17093" y1="69489" x2="35623" y2="67891"/>
                        <a14:foregroundMark x1="11342" y1="50799" x2="26358" y2="57668"/>
                        <a14:foregroundMark x1="61342" y1="27636" x2="60703" y2="29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67" r="55112" b="19905"/>
          <a:stretch/>
        </p:blipFill>
        <p:spPr>
          <a:xfrm flipH="1">
            <a:off x="6532419" y="3069553"/>
            <a:ext cx="1515853" cy="1816714"/>
          </a:xfrm>
          <a:prstGeom prst="rect">
            <a:avLst/>
          </a:prstGeom>
        </p:spPr>
      </p:pic>
      <p:sp>
        <p:nvSpPr>
          <p:cNvPr id="16" name="Cloud Callout 15"/>
          <p:cNvSpPr/>
          <p:nvPr/>
        </p:nvSpPr>
        <p:spPr>
          <a:xfrm>
            <a:off x="4520046" y="228600"/>
            <a:ext cx="6071754" cy="2438400"/>
          </a:xfrm>
          <a:prstGeom prst="cloudCallout">
            <a:avLst>
              <a:gd name="adj1" fmla="val -47709"/>
              <a:gd name="adj2" fmla="val 79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chào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Mai.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Hôm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nay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vắng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phải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ở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giúp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hoạch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trứng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hãy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giúp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hoạch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nhé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bằng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trả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đúng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trứng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pic>
        <p:nvPicPr>
          <p:cNvPr id="4" name="Picture 3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40571" y1="75956" x2="62286" y2="80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4" r="24454" b="16667"/>
          <a:stretch/>
        </p:blipFill>
        <p:spPr>
          <a:xfrm>
            <a:off x="7162801" y="5715000"/>
            <a:ext cx="440826" cy="568252"/>
          </a:xfrm>
          <a:prstGeom prst="rect">
            <a:avLst/>
          </a:prstGeom>
        </p:spPr>
      </p:pic>
      <p:pic>
        <p:nvPicPr>
          <p:cNvPr id="6" name="Picture 5">
            <a:hlinkClick r:id="rId10" action="ppaction://hlinksldjump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backgroundMark x1="40571" y1="75956" x2="62286" y2="80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4" r="24454" b="16667"/>
          <a:stretch/>
        </p:blipFill>
        <p:spPr>
          <a:xfrm>
            <a:off x="8310478" y="5832977"/>
            <a:ext cx="462488" cy="596176"/>
          </a:xfrm>
          <a:prstGeom prst="rect">
            <a:avLst/>
          </a:prstGeom>
        </p:spPr>
      </p:pic>
      <p:pic>
        <p:nvPicPr>
          <p:cNvPr id="19" name="Picture 18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backgroundMark x1="40571" y1="75956" x2="62286" y2="80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34" r="24454" b="16667"/>
          <a:stretch/>
        </p:blipFill>
        <p:spPr>
          <a:xfrm>
            <a:off x="6093256" y="5861996"/>
            <a:ext cx="417466" cy="53813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888" y="2657980"/>
            <a:ext cx="975113" cy="7710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-76200"/>
            <a:ext cx="1625600" cy="100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1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5 -0.04352 C -0.00769 -0.06042 -0.00456 -0.07731 0.00026 -0.09398 C 0.00156 -0.10278 0.00273 -0.10995 0.00481 -0.11829 C 0.00416 -0.14514 0.00416 -0.17222 0.00338 -0.19907 C 0.00312 -0.20694 -0.00065 -0.21574 -0.00261 -0.22315 C -0.00456 -0.23009 -0.00873 -0.24352 -0.00873 -0.24329 C -0.01081 -0.25926 -0.01719 -0.27245 -0.01927 -0.28796 C -0.02123 -0.30231 -0.01927 -0.29653 -0.02383 -0.30602 C -0.02539 -0.31458 -0.028 -0.32083 -0.03151 -0.32824 C -0.03477 -0.34444 -0.03959 -0.35856 -0.04818 -0.37083 C -0.05183 -0.38518 -0.04662 -0.36782 -0.05417 -0.38287 C -0.05716 -0.38866 -0.05912 -0.39676 -0.06185 -0.40301 C -0.06836 -0.41736 -0.07383 -0.42708 -0.07696 -0.44352 C -0.07487 -0.45787 -0.07591 -0.46227 -0.08308 -0.47176 C -0.08568 -0.48171 -0.08907 -0.4787 -0.09362 -0.48588 C -0.09844 -0.49375 -0.09506 -0.49653 -0.10261 -0.5 C -0.10729 -0.51805 -0.12631 -0.52569 -0.13907 -0.52824 C -0.14844 -0.53264 -0.15808 -0.53449 -0.16797 -0.53634 C -0.17696 -0.53565 -0.1862 -0.53565 -0.19519 -0.53426 C -0.22188 -0.53032 -0.24727 -0.51458 -0.2724 -0.50417 C -0.27696 -0.5 -0.28073 -0.49815 -0.28594 -0.49606 C -0.29037 -0.49028 -0.29688 -0.48657 -0.30261 -0.48379 C -0.30352 -0.48264 -0.30821 -0.47708 -0.30873 -0.47569 C -0.30964 -0.47384 -0.30925 -0.47129 -0.31029 -0.46967 C -0.31341 -0.46435 -0.31745 -0.46042 -0.32084 -0.45555 C -0.32435 -0.44213 -0.32383 -0.43565 -0.32539 -0.41921 C -0.32683 -0.40417 -0.33229 -0.38912 -0.33594 -0.37477 C -0.33802 -0.36667 -0.34037 -0.35856 -0.34206 -0.35046 C -0.34323 -0.34514 -0.34519 -0.33426 -0.34519 -0.33403 C -0.34571 -0.32893 -0.34571 -0.32361 -0.34662 -0.31829 C -0.34727 -0.31412 -0.34974 -0.30602 -0.34974 -0.30579 C -0.34779 -0.27315 -0.34818 -0.27106 -0.34818 -0.3 " pathEditMode="relative" rAng="0" ptsTypes="AAAAAAAAAAAAAAAAAAAAAAAAAAAAAAAA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68" y="-2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-0.06065 C -0.00364 -0.07917 0.00065 -0.09537 0.00534 -0.11319 C 0.01367 -0.1794 0.03125 -0.26157 0.00221 -0.31736 C -0.00091 -0.33079 -0.0069 -0.34028 -0.01289 -0.35162 C -0.01393 -0.35347 -0.01471 -0.35555 -0.01575 -0.35764 C -0.0168 -0.35972 -0.01888 -0.36366 -0.01888 -0.36342 C -0.0207 -0.37106 -0.02292 -0.37199 -0.02643 -0.37801 C -0.03216 -0.38773 -0.03646 -0.39792 -0.04167 -0.4081 C -0.04427 -0.41944 -0.05156 -0.42569 -0.05833 -0.43241 C -0.06628 -0.44861 -0.05508 -0.4287 -0.06732 -0.44051 C -0.0819 -0.45463 -0.06367 -0.44491 -0.07656 -0.45069 C -0.08607 -0.46042 -0.09622 -0.46782 -0.1069 -0.47477 C -0.11042 -0.48009 -0.11393 -0.48264 -0.11914 -0.48495 C -0.12708 -0.49583 -0.14687 -0.50417 -0.15833 -0.50717 C -0.16849 -0.51273 -0.17812 -0.51342 -0.18854 -0.51736 C -0.20664 -0.52407 -0.22435 -0.53217 -0.24323 -0.53542 C -0.25273 -0.54074 -0.26146 -0.54352 -0.27187 -0.5456 C -0.30221 -0.56134 -0.33437 -0.55046 -0.36732 -0.54954 C -0.37617 -0.54491 -0.38372 -0.53958 -0.3931 -0.5375 C -0.40312 -0.53102 -0.41133 -0.52014 -0.42187 -0.51528 C -0.42904 -0.50648 -0.4431 -0.49282 -0.45221 -0.48912 C -0.45729 -0.48217 -0.46185 -0.47592 -0.46888 -0.47292 C -0.4832 -0.45972 -0.4832 -0.44884 -0.49167 -0.43241 C -0.49544 -0.41597 -0.4901 -0.43565 -0.49622 -0.42245 C -0.50143 -0.41134 -0.4931 -0.42014 -0.50221 -0.41227 C -0.50612 -0.40463 -0.50768 -0.3956 -0.51133 -0.38796 C -0.51289 -0.38472 -0.51562 -0.38287 -0.51732 -0.37986 C -0.52656 -0.36319 -0.53659 -0.34282 -0.54167 -0.32338 C -0.54219 -0.31667 -0.5431 -0.30324 -0.5431 -0.30301 L -0.54167 -0.31736 " pathEditMode="relative" rAng="0" ptsTypes="AAAAAAAAAAAAAAAAAAAAAAAAAAAA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29" y="-2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2755 C 0.00278 -0.06736 0.00694 -0.11042 -0.00295 -0.14861 C -0.00469 -0.17708 -0.00833 -0.20394 -0.01771 -0.2294 C -0.02031 -0.23634 -0.02118 -0.24468 -0.02379 -0.25162 C -0.02448 -0.25347 -0.02604 -0.25417 -0.02691 -0.25579 C -0.02952 -0.26111 -0.0316 -0.26667 -0.0342 -0.27199 C -0.03976 -0.28357 -0.04445 -0.29514 -0.04774 -0.30833 C -0.04896 -0.31273 -0.05521 -0.31829 -0.05521 -0.31806 C -0.05712 -0.32732 -0.06077 -0.33426 -0.06563 -0.34051 C -0.0724 -0.3588 -0.08403 -0.36829 -0.09705 -0.37685 C -0.1033 -0.38588 -0.11146 -0.38773 -0.11945 -0.39306 C -0.13247 -0.40185 -0.1441 -0.40741 -0.15816 -0.41134 C -0.17882 -0.42477 -0.20191 -0.42755 -0.22396 -0.43357 C -0.29566 -0.43171 -0.28177 -0.44144 -0.31493 -0.42755 C -0.32066 -0.42199 -0.32587 -0.41551 -0.33125 -0.40926 C -0.33316 -0.40718 -0.33524 -0.40509 -0.33733 -0.40324 C -0.33924 -0.40162 -0.34167 -0.40093 -0.34323 -0.39908 C -0.34636 -0.39583 -0.35087 -0.3875 -0.35521 -0.38496 C -0.35903 -0.38287 -0.36337 -0.38241 -0.36719 -0.38102 C -0.37049 -0.37801 -0.37483 -0.37685 -0.37761 -0.37292 C -0.37865 -0.37153 -0.37813 -0.36875 -0.37899 -0.3669 C -0.37969 -0.36528 -0.3809 -0.36389 -0.38212 -0.36273 C -0.38681 -0.35764 -0.38906 -0.35695 -0.39254 -0.3507 C -0.39479 -0.34699 -0.39653 -0.34259 -0.39861 -0.33866 C -0.40052 -0.33472 -0.4059 -0.32847 -0.4059 -0.32824 C -0.40764 -0.32176 -0.41042 -0.31898 -0.41198 -0.31227 C -0.4125 -0.30093 -0.41215 -0.28935 -0.41337 -0.27801 C -0.41354 -0.27616 -0.4158 -0.2757 -0.41649 -0.27384 C -0.41875 -0.26759 -0.41927 -0.26042 -0.42101 -0.25371 C -0.42413 -0.24121 -0.42396 -0.25185 -0.42396 -0.2456 " pathEditMode="relative" rAng="0" ptsTypes="fffffffffffffffffffffffffffffA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68" y="-2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4800600" y="152400"/>
            <a:ext cx="5694218" cy="2895600"/>
          </a:xfrm>
          <a:prstGeom prst="cloudCallout">
            <a:avLst>
              <a:gd name="adj1" fmla="val 8451"/>
              <a:gd name="adj2" fmla="val 838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45 + 5 =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44" b="98083" l="2077" r="100000">
                        <a14:foregroundMark x1="30192" y1="33546" x2="28275" y2="72364"/>
                        <a14:foregroundMark x1="17093" y1="69489" x2="35623" y2="67891"/>
                        <a14:foregroundMark x1="11342" y1="50799" x2="26358" y2="57668"/>
                        <a14:foregroundMark x1="61342" y1="27636" x2="60703" y2="29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67" r="55112" b="19905"/>
          <a:stretch/>
        </p:blipFill>
        <p:spPr>
          <a:xfrm>
            <a:off x="949036" y="4051836"/>
            <a:ext cx="1752600" cy="2100450"/>
          </a:xfrm>
          <a:prstGeom prst="rect">
            <a:avLst/>
          </a:prstGeom>
        </p:spPr>
      </p:pic>
      <p:sp>
        <p:nvSpPr>
          <p:cNvPr id="8" name="Cloud Callout 7"/>
          <p:cNvSpPr/>
          <p:nvPr/>
        </p:nvSpPr>
        <p:spPr>
          <a:xfrm>
            <a:off x="3276600" y="4648200"/>
            <a:ext cx="4267200" cy="2125313"/>
          </a:xfrm>
          <a:prstGeom prst="cloudCallout">
            <a:avLst>
              <a:gd name="adj1" fmla="val -64213"/>
              <a:gd name="adj2" fmla="val -352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Đáp</a:t>
            </a:r>
            <a:r>
              <a:rPr lang="en-US" sz="4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án</a:t>
            </a:r>
            <a:r>
              <a:rPr lang="en-US" sz="4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50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Right Arrow 8">
            <a:hlinkClick r:id="rId5" action="ppaction://hlinksldjump"/>
          </p:cNvPr>
          <p:cNvSpPr/>
          <p:nvPr/>
        </p:nvSpPr>
        <p:spPr>
          <a:xfrm>
            <a:off x="11430000" y="6152286"/>
            <a:ext cx="762000" cy="70571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818" y="34636"/>
            <a:ext cx="1625600" cy="100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3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4800600" y="152400"/>
            <a:ext cx="7010400" cy="2895600"/>
          </a:xfrm>
          <a:prstGeom prst="cloudCallout">
            <a:avLst>
              <a:gd name="adj1" fmla="val 8451"/>
              <a:gd name="adj2" fmla="val 838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29 + 3 =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44" b="98083" l="2077" r="100000">
                        <a14:foregroundMark x1="30192" y1="33546" x2="28275" y2="72364"/>
                        <a14:foregroundMark x1="17093" y1="69489" x2="35623" y2="67891"/>
                        <a14:foregroundMark x1="11342" y1="50799" x2="26358" y2="57668"/>
                        <a14:foregroundMark x1="61342" y1="27636" x2="60703" y2="29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67" r="55112" b="19905"/>
          <a:stretch/>
        </p:blipFill>
        <p:spPr>
          <a:xfrm>
            <a:off x="304800" y="4495800"/>
            <a:ext cx="1752600" cy="2100450"/>
          </a:xfrm>
          <a:prstGeom prst="rect">
            <a:avLst/>
          </a:prstGeom>
        </p:spPr>
      </p:pic>
      <p:sp>
        <p:nvSpPr>
          <p:cNvPr id="8" name="Cloud Callout 7"/>
          <p:cNvSpPr/>
          <p:nvPr/>
        </p:nvSpPr>
        <p:spPr>
          <a:xfrm>
            <a:off x="2667000" y="4909950"/>
            <a:ext cx="5029200" cy="1948050"/>
          </a:xfrm>
          <a:prstGeom prst="cloudCallout">
            <a:avLst>
              <a:gd name="adj1" fmla="val -64213"/>
              <a:gd name="adj2" fmla="val -352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Đáp</a:t>
            </a:r>
            <a:r>
              <a:rPr lang="en-US" sz="4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án</a:t>
            </a:r>
            <a:r>
              <a:rPr lang="en-US" sz="4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32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ight Arrow 5">
            <a:hlinkClick r:id="rId5" action="ppaction://hlinksldjump"/>
          </p:cNvPr>
          <p:cNvSpPr/>
          <p:nvPr/>
        </p:nvSpPr>
        <p:spPr>
          <a:xfrm>
            <a:off x="11450782" y="6152286"/>
            <a:ext cx="762000" cy="70571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625600" cy="100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5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4800600" y="152400"/>
            <a:ext cx="5694218" cy="2895600"/>
          </a:xfrm>
          <a:prstGeom prst="cloudCallout">
            <a:avLst>
              <a:gd name="adj1" fmla="val 8451"/>
              <a:gd name="adj2" fmla="val 838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18 + 6 =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44" b="98083" l="2077" r="100000">
                        <a14:foregroundMark x1="30192" y1="33546" x2="28275" y2="72364"/>
                        <a14:foregroundMark x1="17093" y1="69489" x2="35623" y2="67891"/>
                        <a14:foregroundMark x1="11342" y1="50799" x2="26358" y2="57668"/>
                        <a14:foregroundMark x1="61342" y1="27636" x2="60703" y2="29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67" r="55112" b="19905"/>
          <a:stretch/>
        </p:blipFill>
        <p:spPr>
          <a:xfrm>
            <a:off x="-6927" y="3733800"/>
            <a:ext cx="1752600" cy="2100450"/>
          </a:xfrm>
          <a:prstGeom prst="rect">
            <a:avLst/>
          </a:prstGeom>
        </p:spPr>
      </p:pic>
      <p:sp>
        <p:nvSpPr>
          <p:cNvPr id="8" name="Cloud Callout 7"/>
          <p:cNvSpPr/>
          <p:nvPr/>
        </p:nvSpPr>
        <p:spPr>
          <a:xfrm>
            <a:off x="2133600" y="3962400"/>
            <a:ext cx="4511750" cy="2895600"/>
          </a:xfrm>
          <a:prstGeom prst="cloudCallout">
            <a:avLst>
              <a:gd name="adj1" fmla="val -63957"/>
              <a:gd name="adj2" fmla="val -151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Đáp</a:t>
            </a:r>
            <a:r>
              <a:rPr lang="en-US" sz="36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án</a:t>
            </a:r>
            <a:r>
              <a:rPr lang="en-US" sz="36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24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ight Arrow 5">
            <a:hlinkClick r:id="rId5" action="ppaction://hlinksldjump"/>
          </p:cNvPr>
          <p:cNvSpPr/>
          <p:nvPr/>
        </p:nvSpPr>
        <p:spPr>
          <a:xfrm>
            <a:off x="9857509" y="6166141"/>
            <a:ext cx="762000" cy="70571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818" y="0"/>
            <a:ext cx="1625600" cy="100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6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5">
            <a:extLst>
              <a:ext uri="{FF2B5EF4-FFF2-40B4-BE49-F238E27FC236}">
                <a16:creationId xmlns:a16="http://schemas.microsoft.com/office/drawing/2014/main" id="{9F249620-FB5E-408E-B6B1-9929965F77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3" t="20312" r="2025" b="54688"/>
          <a:stretch/>
        </p:blipFill>
        <p:spPr>
          <a:xfrm>
            <a:off x="10210800" y="4912468"/>
            <a:ext cx="1390650" cy="1183532"/>
          </a:xfrm>
          <a:prstGeom prst="rect">
            <a:avLst/>
          </a:prstGeom>
        </p:spPr>
      </p:pic>
      <p:pic>
        <p:nvPicPr>
          <p:cNvPr id="29" name="图片 7">
            <a:extLst>
              <a:ext uri="{FF2B5EF4-FFF2-40B4-BE49-F238E27FC236}">
                <a16:creationId xmlns:a16="http://schemas.microsoft.com/office/drawing/2014/main" id="{C6379EBD-7E38-4853-9A6B-0DE5673874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3" t="20312" r="2025" b="54688"/>
          <a:stretch/>
        </p:blipFill>
        <p:spPr>
          <a:xfrm>
            <a:off x="241832" y="5138058"/>
            <a:ext cx="1775791" cy="1511312"/>
          </a:xfrm>
          <a:prstGeom prst="rect">
            <a:avLst/>
          </a:prstGeom>
        </p:spPr>
      </p:pic>
      <p:pic>
        <p:nvPicPr>
          <p:cNvPr id="30" name="图片 8">
            <a:extLst>
              <a:ext uri="{FF2B5EF4-FFF2-40B4-BE49-F238E27FC236}">
                <a16:creationId xmlns:a16="http://schemas.microsoft.com/office/drawing/2014/main" id="{908F9F8E-3F1E-4E81-8F01-8D744629B32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3" t="20312" r="2025" b="54688"/>
          <a:stretch/>
        </p:blipFill>
        <p:spPr>
          <a:xfrm>
            <a:off x="1106318" y="2038350"/>
            <a:ext cx="717709" cy="610816"/>
          </a:xfrm>
          <a:prstGeom prst="rect">
            <a:avLst/>
          </a:prstGeom>
        </p:spPr>
      </p:pic>
      <p:pic>
        <p:nvPicPr>
          <p:cNvPr id="31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1343" y="4829310"/>
            <a:ext cx="2649654" cy="2458861"/>
          </a:xfrm>
          <a:prstGeom prst="rect">
            <a:avLst/>
          </a:prstGeom>
        </p:spPr>
      </p:pic>
      <p:pic>
        <p:nvPicPr>
          <p:cNvPr id="32" name="图片 1">
            <a:extLst>
              <a:ext uri="{FF2B5EF4-FFF2-40B4-BE49-F238E27FC236}">
                <a16:creationId xmlns:a16="http://schemas.microsoft.com/office/drawing/2014/main" id="{053FC2E5-19D0-4DA5-8D8C-25F00B7CEB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204844">
            <a:off x="1351901" y="159429"/>
            <a:ext cx="2577055" cy="2036105"/>
          </a:xfrm>
          <a:prstGeom prst="rect">
            <a:avLst/>
          </a:prstGeom>
        </p:spPr>
      </p:pic>
      <p:pic>
        <p:nvPicPr>
          <p:cNvPr id="33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1956" y="5761895"/>
            <a:ext cx="1498081" cy="1390209"/>
          </a:xfrm>
          <a:prstGeom prst="rect">
            <a:avLst/>
          </a:prstGeom>
        </p:spPr>
      </p:pic>
      <p:pic>
        <p:nvPicPr>
          <p:cNvPr id="34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8947" y="5760987"/>
            <a:ext cx="1498081" cy="1390209"/>
          </a:xfrm>
          <a:prstGeom prst="rect">
            <a:avLst/>
          </a:prstGeom>
        </p:spPr>
      </p:pic>
      <p:pic>
        <p:nvPicPr>
          <p:cNvPr id="35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8544" y="5738838"/>
            <a:ext cx="1498081" cy="1390209"/>
          </a:xfrm>
          <a:prstGeom prst="rect">
            <a:avLst/>
          </a:prstGeom>
        </p:spPr>
      </p:pic>
      <p:pic>
        <p:nvPicPr>
          <p:cNvPr id="36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6886" y="5762798"/>
            <a:ext cx="1498081" cy="1390209"/>
          </a:xfrm>
          <a:prstGeom prst="rect">
            <a:avLst/>
          </a:prstGeom>
        </p:spPr>
      </p:pic>
      <p:pic>
        <p:nvPicPr>
          <p:cNvPr id="37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3877" y="5761890"/>
            <a:ext cx="1498081" cy="1390209"/>
          </a:xfrm>
          <a:prstGeom prst="rect">
            <a:avLst/>
          </a:prstGeom>
        </p:spPr>
      </p:pic>
      <p:pic>
        <p:nvPicPr>
          <p:cNvPr id="39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3474" y="5739741"/>
            <a:ext cx="1498081" cy="139020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27" y="1705343"/>
            <a:ext cx="10830461" cy="291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8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0C82CE93-B80A-4BC3-A986-4F4B527733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" t="72885" r="51708" b="5978"/>
          <a:stretch/>
        </p:blipFill>
        <p:spPr>
          <a:xfrm>
            <a:off x="5936803" y="3676755"/>
            <a:ext cx="5635036" cy="35566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D2B43A-3F44-49C1-B3D4-D1C0DCDD04A7}"/>
              </a:ext>
            </a:extLst>
          </p:cNvPr>
          <p:cNvSpPr txBox="1"/>
          <p:nvPr/>
        </p:nvSpPr>
        <p:spPr>
          <a:xfrm>
            <a:off x="9647583" y="0"/>
            <a:ext cx="2544417" cy="38431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5404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主题​​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5FE0FF"/>
      </a:accent1>
      <a:accent2>
        <a:srgbClr val="5FE0FF"/>
      </a:accent2>
      <a:accent3>
        <a:srgbClr val="5FE0FF"/>
      </a:accent3>
      <a:accent4>
        <a:srgbClr val="5FE0FF"/>
      </a:accent4>
      <a:accent5>
        <a:srgbClr val="5FE0FF"/>
      </a:accent5>
      <a:accent6>
        <a:srgbClr val="5FE0FF"/>
      </a:accent6>
      <a:hlink>
        <a:srgbClr val="5FE0FF"/>
      </a:hlink>
      <a:folHlink>
        <a:srgbClr val="BFBFB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380</Words>
  <Application>Microsoft Office PowerPoint</Application>
  <PresentationFormat>Widescreen</PresentationFormat>
  <Paragraphs>102</Paragraphs>
  <Slides>17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等线</vt:lpstr>
      <vt:lpstr>等线 Light</vt:lpstr>
      <vt:lpstr>Arial</vt:lpstr>
      <vt:lpstr>Arial-Rounded</vt:lpstr>
      <vt:lpstr>Calibri</vt:lpstr>
      <vt:lpstr>Times New Roman</vt:lpstr>
      <vt:lpstr>VNI-Times</vt:lpstr>
      <vt:lpstr>字魂52号-阿开漫画体</vt:lpstr>
      <vt:lpstr>1_Office Theme</vt:lpstr>
      <vt:lpstr>Office 主题​​</vt:lpstr>
      <vt:lpstr>2_Office Theme</vt:lpstr>
      <vt:lpstr>3_Office Theme</vt:lpstr>
      <vt:lpstr>Office Theme</vt:lpstr>
      <vt:lpstr>3_Office 主题​​</vt:lpstr>
      <vt:lpstr>PowerPoint Presentation</vt:lpstr>
      <vt:lpstr>Khởi động </vt:lpstr>
      <vt:lpstr>Khởi động </vt:lpstr>
      <vt:lpstr>Khởi động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Trò chơi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DELL</cp:lastModifiedBy>
  <cp:revision>10</cp:revision>
  <dcterms:created xsi:type="dcterms:W3CDTF">2021-08-07T04:46:13Z</dcterms:created>
  <dcterms:modified xsi:type="dcterms:W3CDTF">2022-11-09T07:29:28Z</dcterms:modified>
</cp:coreProperties>
</file>