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59" r:id="rId5"/>
    <p:sldId id="261" r:id="rId6"/>
    <p:sldId id="262" r:id="rId7"/>
    <p:sldId id="263" r:id="rId8"/>
    <p:sldId id="266" r:id="rId9"/>
    <p:sldId id="265" r:id="rId10"/>
    <p:sldId id="264" r:id="rId11"/>
    <p:sldId id="267" r:id="rId12"/>
    <p:sldId id="268" r:id="rId13"/>
    <p:sldId id="269" r:id="rId14"/>
    <p:sldId id="279" r:id="rId15"/>
    <p:sldId id="274" r:id="rId16"/>
    <p:sldId id="273" r:id="rId17"/>
    <p:sldId id="275" r:id="rId18"/>
    <p:sldId id="294" r:id="rId19"/>
    <p:sldId id="286" r:id="rId20"/>
    <p:sldId id="287" r:id="rId21"/>
    <p:sldId id="276" r:id="rId22"/>
    <p:sldId id="277" r:id="rId23"/>
    <p:sldId id="278" r:id="rId24"/>
    <p:sldId id="280" r:id="rId25"/>
    <p:sldId id="281" r:id="rId26"/>
    <p:sldId id="289" r:id="rId27"/>
    <p:sldId id="282" r:id="rId28"/>
    <p:sldId id="293" r:id="rId29"/>
    <p:sldId id="285" r:id="rId30"/>
    <p:sldId id="284" r:id="rId31"/>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FFFF"/>
    <a:srgbClr val="FF0066"/>
    <a:srgbClr val="000099"/>
    <a:srgbClr val="006600"/>
    <a:srgbClr val="E26714"/>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68" d="100"/>
          <a:sy n="68" d="100"/>
        </p:scale>
        <p:origin x="792" y="72"/>
      </p:cViewPr>
      <p:guideLst>
        <p:guide orient="horz" pos="2112"/>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9667-BE09-4470-9F13-2936361F84A7}" type="datetimeFigureOut">
              <a:rPr lang="en-US" smtClean="0"/>
              <a:t>2/13/2023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006387-FBAB-402E-91E7-F1464B2E0C5A}" type="slidenum">
              <a:rPr lang="en-US" smtClean="0"/>
              <a:t>‹#›</a:t>
            </a:fld>
            <a:endParaRPr lang="en-US"/>
          </a:p>
        </p:txBody>
      </p:sp>
    </p:spTree>
    <p:extLst>
      <p:ext uri="{BB962C8B-B14F-4D97-AF65-F5344CB8AC3E}">
        <p14:creationId xmlns:p14="http://schemas.microsoft.com/office/powerpoint/2010/main" val="1684791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1</a:t>
            </a:fld>
            <a:endParaRPr lang="en-US"/>
          </a:p>
        </p:txBody>
      </p:sp>
    </p:spTree>
    <p:extLst>
      <p:ext uri="{BB962C8B-B14F-4D97-AF65-F5344CB8AC3E}">
        <p14:creationId xmlns:p14="http://schemas.microsoft.com/office/powerpoint/2010/main" val="1054472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2</a:t>
            </a:fld>
            <a:endParaRPr lang="en-US"/>
          </a:p>
        </p:txBody>
      </p:sp>
    </p:spTree>
    <p:extLst>
      <p:ext uri="{BB962C8B-B14F-4D97-AF65-F5344CB8AC3E}">
        <p14:creationId xmlns:p14="http://schemas.microsoft.com/office/powerpoint/2010/main" val="323489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3</a:t>
            </a:fld>
            <a:endParaRPr lang="en-US"/>
          </a:p>
        </p:txBody>
      </p:sp>
    </p:spTree>
    <p:extLst>
      <p:ext uri="{BB962C8B-B14F-4D97-AF65-F5344CB8AC3E}">
        <p14:creationId xmlns:p14="http://schemas.microsoft.com/office/powerpoint/2010/main" val="2222612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4</a:t>
            </a:fld>
            <a:endParaRPr lang="en-US"/>
          </a:p>
        </p:txBody>
      </p:sp>
    </p:spTree>
    <p:extLst>
      <p:ext uri="{BB962C8B-B14F-4D97-AF65-F5344CB8AC3E}">
        <p14:creationId xmlns:p14="http://schemas.microsoft.com/office/powerpoint/2010/main" val="1886228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5</a:t>
            </a:fld>
            <a:endParaRPr lang="en-US"/>
          </a:p>
        </p:txBody>
      </p:sp>
    </p:spTree>
    <p:extLst>
      <p:ext uri="{BB962C8B-B14F-4D97-AF65-F5344CB8AC3E}">
        <p14:creationId xmlns:p14="http://schemas.microsoft.com/office/powerpoint/2010/main" val="4060312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6</a:t>
            </a:fld>
            <a:endParaRPr lang="en-US"/>
          </a:p>
        </p:txBody>
      </p:sp>
    </p:spTree>
    <p:extLst>
      <p:ext uri="{BB962C8B-B14F-4D97-AF65-F5344CB8AC3E}">
        <p14:creationId xmlns:p14="http://schemas.microsoft.com/office/powerpoint/2010/main" val="1437501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7</a:t>
            </a:fld>
            <a:endParaRPr lang="en-US"/>
          </a:p>
        </p:txBody>
      </p:sp>
    </p:spTree>
    <p:extLst>
      <p:ext uri="{BB962C8B-B14F-4D97-AF65-F5344CB8AC3E}">
        <p14:creationId xmlns:p14="http://schemas.microsoft.com/office/powerpoint/2010/main" val="3911441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8</a:t>
            </a:fld>
            <a:endParaRPr lang="en-US"/>
          </a:p>
        </p:txBody>
      </p:sp>
    </p:spTree>
    <p:extLst>
      <p:ext uri="{BB962C8B-B14F-4D97-AF65-F5344CB8AC3E}">
        <p14:creationId xmlns:p14="http://schemas.microsoft.com/office/powerpoint/2010/main" val="1322253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9</a:t>
            </a:fld>
            <a:endParaRPr lang="en-US"/>
          </a:p>
        </p:txBody>
      </p:sp>
    </p:spTree>
    <p:extLst>
      <p:ext uri="{BB962C8B-B14F-4D97-AF65-F5344CB8AC3E}">
        <p14:creationId xmlns:p14="http://schemas.microsoft.com/office/powerpoint/2010/main" val="3073720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10</a:t>
            </a:fld>
            <a:endParaRPr lang="en-US"/>
          </a:p>
        </p:txBody>
      </p:sp>
    </p:spTree>
    <p:extLst>
      <p:ext uri="{BB962C8B-B14F-4D97-AF65-F5344CB8AC3E}">
        <p14:creationId xmlns:p14="http://schemas.microsoft.com/office/powerpoint/2010/main" val="1308842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11</a:t>
            </a:fld>
            <a:endParaRPr lang="en-US"/>
          </a:p>
        </p:txBody>
      </p:sp>
    </p:spTree>
    <p:extLst>
      <p:ext uri="{BB962C8B-B14F-4D97-AF65-F5344CB8AC3E}">
        <p14:creationId xmlns:p14="http://schemas.microsoft.com/office/powerpoint/2010/main" val="416512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12</a:t>
            </a:fld>
            <a:endParaRPr lang="en-US"/>
          </a:p>
        </p:txBody>
      </p:sp>
    </p:spTree>
    <p:extLst>
      <p:ext uri="{BB962C8B-B14F-4D97-AF65-F5344CB8AC3E}">
        <p14:creationId xmlns:p14="http://schemas.microsoft.com/office/powerpoint/2010/main" val="3037590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13</a:t>
            </a:fld>
            <a:endParaRPr lang="en-US"/>
          </a:p>
        </p:txBody>
      </p:sp>
    </p:spTree>
    <p:extLst>
      <p:ext uri="{BB962C8B-B14F-4D97-AF65-F5344CB8AC3E}">
        <p14:creationId xmlns:p14="http://schemas.microsoft.com/office/powerpoint/2010/main" val="716176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14</a:t>
            </a:fld>
            <a:endParaRPr lang="en-US"/>
          </a:p>
        </p:txBody>
      </p:sp>
    </p:spTree>
    <p:extLst>
      <p:ext uri="{BB962C8B-B14F-4D97-AF65-F5344CB8AC3E}">
        <p14:creationId xmlns:p14="http://schemas.microsoft.com/office/powerpoint/2010/main" val="599229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15</a:t>
            </a:fld>
            <a:endParaRPr lang="en-US"/>
          </a:p>
        </p:txBody>
      </p:sp>
    </p:spTree>
    <p:extLst>
      <p:ext uri="{BB962C8B-B14F-4D97-AF65-F5344CB8AC3E}">
        <p14:creationId xmlns:p14="http://schemas.microsoft.com/office/powerpoint/2010/main" val="1032949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16</a:t>
            </a:fld>
            <a:endParaRPr lang="en-US"/>
          </a:p>
        </p:txBody>
      </p:sp>
    </p:spTree>
    <p:extLst>
      <p:ext uri="{BB962C8B-B14F-4D97-AF65-F5344CB8AC3E}">
        <p14:creationId xmlns:p14="http://schemas.microsoft.com/office/powerpoint/2010/main" val="1378217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17</a:t>
            </a:fld>
            <a:endParaRPr lang="en-US"/>
          </a:p>
        </p:txBody>
      </p:sp>
    </p:spTree>
    <p:extLst>
      <p:ext uri="{BB962C8B-B14F-4D97-AF65-F5344CB8AC3E}">
        <p14:creationId xmlns:p14="http://schemas.microsoft.com/office/powerpoint/2010/main" val="348128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18</a:t>
            </a:fld>
            <a:endParaRPr lang="en-US"/>
          </a:p>
        </p:txBody>
      </p:sp>
    </p:spTree>
    <p:extLst>
      <p:ext uri="{BB962C8B-B14F-4D97-AF65-F5344CB8AC3E}">
        <p14:creationId xmlns:p14="http://schemas.microsoft.com/office/powerpoint/2010/main" val="3562534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19</a:t>
            </a:fld>
            <a:endParaRPr lang="en-US"/>
          </a:p>
        </p:txBody>
      </p:sp>
    </p:spTree>
    <p:extLst>
      <p:ext uri="{BB962C8B-B14F-4D97-AF65-F5344CB8AC3E}">
        <p14:creationId xmlns:p14="http://schemas.microsoft.com/office/powerpoint/2010/main" val="15385389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20</a:t>
            </a:fld>
            <a:endParaRPr lang="en-US"/>
          </a:p>
        </p:txBody>
      </p:sp>
    </p:spTree>
    <p:extLst>
      <p:ext uri="{BB962C8B-B14F-4D97-AF65-F5344CB8AC3E}">
        <p14:creationId xmlns:p14="http://schemas.microsoft.com/office/powerpoint/2010/main" val="4146450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21</a:t>
            </a:fld>
            <a:endParaRPr lang="en-US"/>
          </a:p>
        </p:txBody>
      </p:sp>
    </p:spTree>
    <p:extLst>
      <p:ext uri="{BB962C8B-B14F-4D97-AF65-F5344CB8AC3E}">
        <p14:creationId xmlns:p14="http://schemas.microsoft.com/office/powerpoint/2010/main" val="295572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22</a:t>
            </a:fld>
            <a:endParaRPr lang="en-US"/>
          </a:p>
        </p:txBody>
      </p:sp>
    </p:spTree>
    <p:extLst>
      <p:ext uri="{BB962C8B-B14F-4D97-AF65-F5344CB8AC3E}">
        <p14:creationId xmlns:p14="http://schemas.microsoft.com/office/powerpoint/2010/main" val="13796636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23</a:t>
            </a:fld>
            <a:endParaRPr lang="en-US"/>
          </a:p>
        </p:txBody>
      </p:sp>
    </p:spTree>
    <p:extLst>
      <p:ext uri="{BB962C8B-B14F-4D97-AF65-F5344CB8AC3E}">
        <p14:creationId xmlns:p14="http://schemas.microsoft.com/office/powerpoint/2010/main" val="3730617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24</a:t>
            </a:fld>
            <a:endParaRPr lang="en-US"/>
          </a:p>
        </p:txBody>
      </p:sp>
    </p:spTree>
    <p:extLst>
      <p:ext uri="{BB962C8B-B14F-4D97-AF65-F5344CB8AC3E}">
        <p14:creationId xmlns:p14="http://schemas.microsoft.com/office/powerpoint/2010/main" val="30228165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25</a:t>
            </a:fld>
            <a:endParaRPr lang="en-US"/>
          </a:p>
        </p:txBody>
      </p:sp>
    </p:spTree>
    <p:extLst>
      <p:ext uri="{BB962C8B-B14F-4D97-AF65-F5344CB8AC3E}">
        <p14:creationId xmlns:p14="http://schemas.microsoft.com/office/powerpoint/2010/main" val="1506170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26</a:t>
            </a:fld>
            <a:endParaRPr lang="en-US"/>
          </a:p>
        </p:txBody>
      </p:sp>
    </p:spTree>
    <p:extLst>
      <p:ext uri="{BB962C8B-B14F-4D97-AF65-F5344CB8AC3E}">
        <p14:creationId xmlns:p14="http://schemas.microsoft.com/office/powerpoint/2010/main" val="24463147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27</a:t>
            </a:fld>
            <a:endParaRPr lang="en-US"/>
          </a:p>
        </p:txBody>
      </p:sp>
    </p:spTree>
    <p:extLst>
      <p:ext uri="{BB962C8B-B14F-4D97-AF65-F5344CB8AC3E}">
        <p14:creationId xmlns:p14="http://schemas.microsoft.com/office/powerpoint/2010/main" val="3044967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28</a:t>
            </a:fld>
            <a:endParaRPr lang="en-US"/>
          </a:p>
        </p:txBody>
      </p:sp>
    </p:spTree>
    <p:extLst>
      <p:ext uri="{BB962C8B-B14F-4D97-AF65-F5344CB8AC3E}">
        <p14:creationId xmlns:p14="http://schemas.microsoft.com/office/powerpoint/2010/main" val="5480294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29</a:t>
            </a:fld>
            <a:endParaRPr lang="en-US"/>
          </a:p>
        </p:txBody>
      </p:sp>
    </p:spTree>
    <p:extLst>
      <p:ext uri="{BB962C8B-B14F-4D97-AF65-F5344CB8AC3E}">
        <p14:creationId xmlns:p14="http://schemas.microsoft.com/office/powerpoint/2010/main" val="41733965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006387-FBAB-402E-91E7-F1464B2E0C5A}" type="slidenum">
              <a:rPr lang="en-US" smtClean="0"/>
              <a:t>30</a:t>
            </a:fld>
            <a:endParaRPr lang="en-US"/>
          </a:p>
        </p:txBody>
      </p:sp>
    </p:spTree>
    <p:extLst>
      <p:ext uri="{BB962C8B-B14F-4D97-AF65-F5344CB8AC3E}">
        <p14:creationId xmlns:p14="http://schemas.microsoft.com/office/powerpoint/2010/main" val="1433973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42FD8A7-2800-42D0-A288-029D399055EE}"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611C9-6AD2-42FE-A517-BF9733AD95C4}" type="slidenum">
              <a:rPr lang="en-US" smtClean="0"/>
              <a:t>‹#›</a:t>
            </a:fld>
            <a:endParaRPr lang="en-US"/>
          </a:p>
        </p:txBody>
      </p:sp>
    </p:spTree>
    <p:extLst>
      <p:ext uri="{BB962C8B-B14F-4D97-AF65-F5344CB8AC3E}">
        <p14:creationId xmlns:p14="http://schemas.microsoft.com/office/powerpoint/2010/main" val="889552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FD8A7-2800-42D0-A288-029D399055EE}"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611C9-6AD2-42FE-A517-BF9733AD95C4}" type="slidenum">
              <a:rPr lang="en-US" smtClean="0"/>
              <a:t>‹#›</a:t>
            </a:fld>
            <a:endParaRPr lang="en-US"/>
          </a:p>
        </p:txBody>
      </p:sp>
    </p:spTree>
    <p:extLst>
      <p:ext uri="{BB962C8B-B14F-4D97-AF65-F5344CB8AC3E}">
        <p14:creationId xmlns:p14="http://schemas.microsoft.com/office/powerpoint/2010/main" val="132088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2FD8A7-2800-42D0-A288-029D399055EE}"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611C9-6AD2-42FE-A517-BF9733AD95C4}" type="slidenum">
              <a:rPr lang="en-US" smtClean="0"/>
              <a:t>‹#›</a:t>
            </a:fld>
            <a:endParaRPr lang="en-US"/>
          </a:p>
        </p:txBody>
      </p:sp>
    </p:spTree>
    <p:extLst>
      <p:ext uri="{BB962C8B-B14F-4D97-AF65-F5344CB8AC3E}">
        <p14:creationId xmlns:p14="http://schemas.microsoft.com/office/powerpoint/2010/main" val="503583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42FD8A7-2800-42D0-A288-029D399055EE}"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611C9-6AD2-42FE-A517-BF9733AD95C4}" type="slidenum">
              <a:rPr lang="en-US" smtClean="0"/>
              <a:t>‹#›</a:t>
            </a:fld>
            <a:endParaRPr lang="en-US"/>
          </a:p>
        </p:txBody>
      </p:sp>
    </p:spTree>
    <p:extLst>
      <p:ext uri="{BB962C8B-B14F-4D97-AF65-F5344CB8AC3E}">
        <p14:creationId xmlns:p14="http://schemas.microsoft.com/office/powerpoint/2010/main" val="3595394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42FD8A7-2800-42D0-A288-029D399055EE}" type="datetimeFigureOut">
              <a:rPr lang="en-US" smtClean="0"/>
              <a:t>2/13/2023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6611C9-6AD2-42FE-A517-BF9733AD95C4}" type="slidenum">
              <a:rPr lang="en-US" smtClean="0"/>
              <a:t>‹#›</a:t>
            </a:fld>
            <a:endParaRPr lang="en-US"/>
          </a:p>
        </p:txBody>
      </p:sp>
    </p:spTree>
    <p:extLst>
      <p:ext uri="{BB962C8B-B14F-4D97-AF65-F5344CB8AC3E}">
        <p14:creationId xmlns:p14="http://schemas.microsoft.com/office/powerpoint/2010/main" val="628445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2FD8A7-2800-42D0-A288-029D399055EE}" type="datetimeFigureOut">
              <a:rPr lang="en-US" smtClean="0"/>
              <a:t>2/13/2023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6611C9-6AD2-42FE-A517-BF9733AD95C4}" type="slidenum">
              <a:rPr lang="en-US" smtClean="0"/>
              <a:t>‹#›</a:t>
            </a:fld>
            <a:endParaRPr lang="en-US"/>
          </a:p>
        </p:txBody>
      </p:sp>
    </p:spTree>
    <p:extLst>
      <p:ext uri="{BB962C8B-B14F-4D97-AF65-F5344CB8AC3E}">
        <p14:creationId xmlns:p14="http://schemas.microsoft.com/office/powerpoint/2010/main" val="1618977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2FD8A7-2800-42D0-A288-029D399055EE}" type="datetimeFigureOut">
              <a:rPr lang="en-US" smtClean="0"/>
              <a:t>2/13/2023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6611C9-6AD2-42FE-A517-BF9733AD95C4}" type="slidenum">
              <a:rPr lang="en-US" smtClean="0"/>
              <a:t>‹#›</a:t>
            </a:fld>
            <a:endParaRPr lang="en-US"/>
          </a:p>
        </p:txBody>
      </p:sp>
    </p:spTree>
    <p:extLst>
      <p:ext uri="{BB962C8B-B14F-4D97-AF65-F5344CB8AC3E}">
        <p14:creationId xmlns:p14="http://schemas.microsoft.com/office/powerpoint/2010/main" val="1292097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2FD8A7-2800-42D0-A288-029D399055EE}"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611C9-6AD2-42FE-A517-BF9733AD95C4}" type="slidenum">
              <a:rPr lang="en-US" smtClean="0"/>
              <a:t>‹#›</a:t>
            </a:fld>
            <a:endParaRPr lang="en-US"/>
          </a:p>
        </p:txBody>
      </p:sp>
    </p:spTree>
    <p:extLst>
      <p:ext uri="{BB962C8B-B14F-4D97-AF65-F5344CB8AC3E}">
        <p14:creationId xmlns:p14="http://schemas.microsoft.com/office/powerpoint/2010/main" val="3121191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2FD8A7-2800-42D0-A288-029D399055EE}"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611C9-6AD2-42FE-A517-BF9733AD95C4}" type="slidenum">
              <a:rPr lang="en-US" smtClean="0"/>
              <a:t>‹#›</a:t>
            </a:fld>
            <a:endParaRPr lang="en-US"/>
          </a:p>
        </p:txBody>
      </p:sp>
    </p:spTree>
    <p:extLst>
      <p:ext uri="{BB962C8B-B14F-4D97-AF65-F5344CB8AC3E}">
        <p14:creationId xmlns:p14="http://schemas.microsoft.com/office/powerpoint/2010/main" val="4255084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FD8A7-2800-42D0-A288-029D399055EE}"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611C9-6AD2-42FE-A517-BF9733AD95C4}" type="slidenum">
              <a:rPr lang="en-US" smtClean="0"/>
              <a:t>‹#›</a:t>
            </a:fld>
            <a:endParaRPr lang="en-US"/>
          </a:p>
        </p:txBody>
      </p:sp>
    </p:spTree>
    <p:extLst>
      <p:ext uri="{BB962C8B-B14F-4D97-AF65-F5344CB8AC3E}">
        <p14:creationId xmlns:p14="http://schemas.microsoft.com/office/powerpoint/2010/main" val="3248187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FD8A7-2800-42D0-A288-029D399055EE}"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611C9-6AD2-42FE-A517-BF9733AD95C4}" type="slidenum">
              <a:rPr lang="en-US" smtClean="0"/>
              <a:t>‹#›</a:t>
            </a:fld>
            <a:endParaRPr lang="en-US"/>
          </a:p>
        </p:txBody>
      </p:sp>
    </p:spTree>
    <p:extLst>
      <p:ext uri="{BB962C8B-B14F-4D97-AF65-F5344CB8AC3E}">
        <p14:creationId xmlns:p14="http://schemas.microsoft.com/office/powerpoint/2010/main" val="2515358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2FD8A7-2800-42D0-A288-029D399055EE}" type="datetimeFigureOut">
              <a:rPr lang="en-US" smtClean="0"/>
              <a:t>2/13/2023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6611C9-6AD2-42FE-A517-BF9733AD95C4}" type="slidenum">
              <a:rPr lang="en-US" smtClean="0"/>
              <a:t>‹#›</a:t>
            </a:fld>
            <a:endParaRPr lang="en-US"/>
          </a:p>
        </p:txBody>
      </p:sp>
    </p:spTree>
    <p:extLst>
      <p:ext uri="{BB962C8B-B14F-4D97-AF65-F5344CB8AC3E}">
        <p14:creationId xmlns:p14="http://schemas.microsoft.com/office/powerpoint/2010/main" val="323961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4.gif"/><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13.xml"/><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jpeg"/><Relationship Id="rId4" Type="http://schemas.openxmlformats.org/officeDocument/2006/relationships/image" Target="../media/image27.png"/><Relationship Id="rId9" Type="http://schemas.openxmlformats.org/officeDocument/2006/relationships/image" Target="../media/image32.jpe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notesSlide" Target="../notesSlides/notesSlide14.xml"/><Relationship Id="rId7" Type="http://schemas.openxmlformats.org/officeDocument/2006/relationships/image" Target="../media/image38.jpeg"/><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6.xml"/><Relationship Id="rId7"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22.png"/><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54.pn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3.xml"/><Relationship Id="rId6" Type="http://schemas.openxmlformats.org/officeDocument/2006/relationships/image" Target="../media/image4.gif"/><Relationship Id="rId5" Type="http://schemas.openxmlformats.org/officeDocument/2006/relationships/image" Target="../media/image3.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63.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54.png"/><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66.png"/><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9650" y="211016"/>
            <a:ext cx="8454683" cy="156966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BÀI 43</a:t>
            </a:r>
          </a:p>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 ẢNH HƯỞNG CỦA NHIỆT ĐỘ VÀ ĐỘ ẨM LÊN ĐỜI SỐNG SINH VẬT</a:t>
            </a:r>
          </a:p>
        </p:txBody>
      </p:sp>
      <p:pic>
        <p:nvPicPr>
          <p:cNvPr id="2" name="Picture 1"/>
          <p:cNvPicPr>
            <a:picLocks noChangeAspect="1"/>
          </p:cNvPicPr>
          <p:nvPr/>
        </p:nvPicPr>
        <p:blipFill>
          <a:blip r:embed="rId4"/>
          <a:stretch>
            <a:fillRect/>
          </a:stretch>
        </p:blipFill>
        <p:spPr>
          <a:xfrm>
            <a:off x="2707890" y="1961083"/>
            <a:ext cx="6218202" cy="4262295"/>
          </a:xfrm>
          <a:prstGeom prst="rect">
            <a:avLst/>
          </a:prstGeom>
        </p:spPr>
      </p:pic>
      <p:pic>
        <p:nvPicPr>
          <p:cNvPr id="3" name="Picture 2"/>
          <p:cNvPicPr>
            <a:picLocks noChangeAspect="1"/>
          </p:cNvPicPr>
          <p:nvPr/>
        </p:nvPicPr>
        <p:blipFill rotWithShape="1">
          <a:blip r:embed="rId5"/>
          <a:srcRect l="4002" t="4756" r="50588" b="5306"/>
          <a:stretch/>
        </p:blipFill>
        <p:spPr>
          <a:xfrm>
            <a:off x="535517" y="2459020"/>
            <a:ext cx="1552590" cy="2553761"/>
          </a:xfrm>
          <a:prstGeom prst="rect">
            <a:avLst/>
          </a:prstGeom>
        </p:spPr>
      </p:pic>
      <p:pic>
        <p:nvPicPr>
          <p:cNvPr id="5" name="Picture 4"/>
          <p:cNvPicPr>
            <a:picLocks noChangeAspect="1"/>
          </p:cNvPicPr>
          <p:nvPr/>
        </p:nvPicPr>
        <p:blipFill rotWithShape="1">
          <a:blip r:embed="rId6"/>
          <a:srcRect l="26185" r="16899" b="3367"/>
          <a:stretch/>
        </p:blipFill>
        <p:spPr>
          <a:xfrm>
            <a:off x="9920455" y="2641981"/>
            <a:ext cx="1861812" cy="2370800"/>
          </a:xfrm>
          <a:prstGeom prst="rect">
            <a:avLst/>
          </a:prstGeom>
        </p:spPr>
      </p:pic>
      <p:sp>
        <p:nvSpPr>
          <p:cNvPr id="10" name="Right Arrow 9"/>
          <p:cNvSpPr/>
          <p:nvPr/>
        </p:nvSpPr>
        <p:spPr>
          <a:xfrm>
            <a:off x="1787857" y="3916907"/>
            <a:ext cx="777922" cy="382138"/>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9051739" y="3735900"/>
            <a:ext cx="743069" cy="356330"/>
          </a:xfrm>
          <a:prstGeom prst="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71844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0" y="3101789"/>
            <a:ext cx="2579426" cy="1460311"/>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Times New Roman" panose="02020603050405020304" pitchFamily="18" charset="0"/>
                <a:cs typeface="Times New Roman" panose="02020603050405020304" pitchFamily="18" charset="0"/>
              </a:rPr>
              <a:t>MỤC TIÊU</a:t>
            </a:r>
          </a:p>
        </p:txBody>
      </p:sp>
      <p:sp>
        <p:nvSpPr>
          <p:cNvPr id="6" name="Rounded Rectangle 5"/>
          <p:cNvSpPr/>
          <p:nvPr/>
        </p:nvSpPr>
        <p:spPr>
          <a:xfrm>
            <a:off x="3150098" y="1569660"/>
            <a:ext cx="8846284" cy="1783139"/>
          </a:xfrm>
          <a:prstGeom prst="roundRect">
            <a:avLst/>
          </a:prstGeom>
          <a:solidFill>
            <a:srgbClr val="00B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000" b="1" dirty="0">
              <a:latin typeface="Times New Roman" panose="02020603050405020304" pitchFamily="18" charset="0"/>
              <a:cs typeface="Times New Roman" panose="02020603050405020304" pitchFamily="18" charset="0"/>
            </a:endParaRPr>
          </a:p>
          <a:p>
            <a:pPr algn="just"/>
            <a:r>
              <a:rPr lang="en-US" sz="2000" b="1" dirty="0" err="1">
                <a:latin typeface="Times New Roman" panose="02020603050405020304" pitchFamily="18" charset="0"/>
                <a:cs typeface="Times New Roman" panose="02020603050405020304" pitchFamily="18" charset="0"/>
              </a:rPr>
              <a:t>Kiến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thức</a:t>
            </a:r>
            <a:endParaRPr lang="en-US" sz="2000" b="1"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Nêu</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được</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những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ảnh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hưởng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của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nhân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tố</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sinh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thái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nhiệt</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độ</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và</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độ</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ẩm</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môi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trường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đến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các</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đặc</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điểm</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về</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hình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thái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sinh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lí</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và</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tập</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tính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của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sinh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vật</a:t>
            </a:r>
            <a:r>
              <a:rPr lang="en-US" sz="2000" b="1" dirty="0">
                <a:latin typeface="Times New Roman" panose="02020603050405020304" pitchFamily="18" charset="0"/>
                <a:cs typeface="Times New Roman" panose="02020603050405020304" pitchFamily="18" charset="0"/>
              </a:rPr>
              <a:t>.</a:t>
            </a:r>
          </a:p>
          <a:p>
            <a:pPr algn="just"/>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Giải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thích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được</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sự</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thích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nghi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của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sinh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vật</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trong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tự</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nhiên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từ</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đó</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có</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biện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pháp</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chăm</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sóc</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sinh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vật</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thích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hợp</a:t>
            </a:r>
            <a:r>
              <a:rPr lang="en-US" sz="2000" b="1" dirty="0">
                <a:latin typeface="Times New Roman" panose="02020603050405020304" pitchFamily="18" charset="0"/>
                <a:cs typeface="Times New Roman" panose="02020603050405020304" pitchFamily="18" charset="0"/>
              </a:rPr>
              <a:t>.</a:t>
            </a:r>
          </a:p>
          <a:p>
            <a:pPr algn="just"/>
            <a:endParaRPr lang="en-US" sz="2000" b="1" dirty="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p:txBody>
      </p:sp>
      <p:sp>
        <p:nvSpPr>
          <p:cNvPr id="7" name="Rounded Rectangle 6"/>
          <p:cNvSpPr/>
          <p:nvPr/>
        </p:nvSpPr>
        <p:spPr>
          <a:xfrm>
            <a:off x="3184848" y="3875323"/>
            <a:ext cx="8846286" cy="798815"/>
          </a:xfrm>
          <a:prstGeom prst="roundRect">
            <a:avLst/>
          </a:prstGeom>
          <a:solidFill>
            <a:srgbClr val="00B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i="1" dirty="0">
                <a:solidFill>
                  <a:srgbClr val="0000FF"/>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Kĩ</a:t>
            </a:r>
            <a:r>
              <a:rPr lang="en-US" sz="2000" b="1" dirty="0">
                <a:solidFill>
                  <a:schemeClr val="bg1"/>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năng</a:t>
            </a:r>
            <a:endParaRPr lang="en-US" sz="2000" b="1" dirty="0">
              <a:solidFill>
                <a:schemeClr val="bg1"/>
              </a:solidFill>
              <a:latin typeface="Times New Roman" panose="02020603050405020304" pitchFamily="18" charset="0"/>
              <a:ea typeface="Times New Roman" panose="02020603050405020304" pitchFamily="18" charset="0"/>
            </a:endParaRPr>
          </a:p>
          <a:p>
            <a:r>
              <a:rPr lang="en-US" sz="2000" b="1" dirty="0" err="1">
                <a:solidFill>
                  <a:schemeClr val="bg1"/>
                </a:solidFill>
                <a:latin typeface="Times New Roman" panose="02020603050405020304" pitchFamily="18" charset="0"/>
                <a:ea typeface="Times New Roman" panose="02020603050405020304" pitchFamily="18" charset="0"/>
              </a:rPr>
              <a:t>Rèn</a:t>
            </a:r>
            <a:r>
              <a:rPr lang="en-US" sz="2000" b="1" dirty="0">
                <a:solidFill>
                  <a:schemeClr val="bg1"/>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kĩ</a:t>
            </a:r>
            <a:r>
              <a:rPr lang="en-US" sz="2000" b="1" dirty="0">
                <a:solidFill>
                  <a:schemeClr val="bg1"/>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năng</a:t>
            </a:r>
            <a:r>
              <a:rPr lang="en-US" sz="2000" b="1" dirty="0">
                <a:solidFill>
                  <a:schemeClr val="bg1"/>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tư</a:t>
            </a:r>
            <a:r>
              <a:rPr lang="en-US" sz="2000" b="1" dirty="0">
                <a:solidFill>
                  <a:schemeClr val="bg1"/>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duy</a:t>
            </a:r>
            <a:r>
              <a:rPr lang="en-US" sz="2000" b="1" dirty="0">
                <a:solidFill>
                  <a:schemeClr val="bg1"/>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tổng</a:t>
            </a:r>
            <a:r>
              <a:rPr lang="en-US" sz="2000" b="1" dirty="0">
                <a:solidFill>
                  <a:schemeClr val="bg1"/>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hợp</a:t>
            </a:r>
            <a:r>
              <a:rPr lang="en-US" sz="2000" b="1" dirty="0">
                <a:solidFill>
                  <a:schemeClr val="bg1"/>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suy</a:t>
            </a:r>
            <a:r>
              <a:rPr lang="en-US" sz="2000" b="1" dirty="0">
                <a:solidFill>
                  <a:schemeClr val="bg1"/>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luận</a:t>
            </a:r>
            <a:r>
              <a:rPr lang="en-US" sz="2000" b="1" dirty="0">
                <a:solidFill>
                  <a:schemeClr val="bg1"/>
                </a:solidFill>
                <a:latin typeface="Times New Roman" panose="02020603050405020304" pitchFamily="18" charset="0"/>
                <a:ea typeface="Times New Roman" panose="02020603050405020304" pitchFamily="18" charset="0"/>
              </a:rPr>
              <a:t>.</a:t>
            </a:r>
            <a:endParaRPr lang="en-US" sz="2000" b="1" dirty="0">
              <a:solidFill>
                <a:schemeClr val="bg1"/>
              </a:solidFill>
              <a:effectLst/>
              <a:latin typeface="Times New Roman" panose="02020603050405020304" pitchFamily="18" charset="0"/>
              <a:ea typeface="Times New Roman" panose="02020603050405020304" pitchFamily="18" charset="0"/>
            </a:endParaRPr>
          </a:p>
        </p:txBody>
      </p:sp>
      <p:cxnSp>
        <p:nvCxnSpPr>
          <p:cNvPr id="9" name="Straight Arrow Connector 8"/>
          <p:cNvCxnSpPr/>
          <p:nvPr/>
        </p:nvCxnSpPr>
        <p:spPr>
          <a:xfrm flipV="1">
            <a:off x="2292824" y="2858573"/>
            <a:ext cx="713337" cy="494227"/>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454415" y="4154587"/>
            <a:ext cx="589036" cy="30978"/>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349305" y="0"/>
            <a:ext cx="8412480" cy="138499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800" b="1" cap="none" spc="0" dirty="0">
                <a:ln/>
                <a:solidFill>
                  <a:srgbClr val="FF0000"/>
                </a:solidFill>
                <a:effectLst/>
                <a:latin typeface="Times New Roman" panose="02020603050405020304" pitchFamily="18" charset="0"/>
                <a:cs typeface="Times New Roman" panose="02020603050405020304" pitchFamily="18" charset="0"/>
              </a:rPr>
              <a:t>BÀI 43</a:t>
            </a:r>
          </a:p>
          <a:p>
            <a:pPr algn="ctr"/>
            <a:r>
              <a:rPr lang="en-US" sz="2800" b="1" cap="none" spc="0" dirty="0">
                <a:ln/>
                <a:solidFill>
                  <a:srgbClr val="FF0000"/>
                </a:solidFill>
                <a:effectLst/>
                <a:latin typeface="Times New Roman" panose="02020603050405020304" pitchFamily="18" charset="0"/>
                <a:cs typeface="Times New Roman" panose="02020603050405020304" pitchFamily="18" charset="0"/>
              </a:rPr>
              <a:t> ẢNH HƯỞNG CỦA NHIỆT ĐỘ VÀ ĐỘ ẨM LÊN ĐỜI SỐNG SINH VẬT</a:t>
            </a:r>
          </a:p>
        </p:txBody>
      </p:sp>
      <p:sp>
        <p:nvSpPr>
          <p:cNvPr id="12" name="Rounded Rectangle 11"/>
          <p:cNvSpPr/>
          <p:nvPr/>
        </p:nvSpPr>
        <p:spPr>
          <a:xfrm>
            <a:off x="3150097" y="5320604"/>
            <a:ext cx="8846286" cy="798815"/>
          </a:xfrm>
          <a:prstGeom prst="roundRect">
            <a:avLst/>
          </a:prstGeom>
          <a:solidFill>
            <a:srgbClr val="00B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Thái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độ</a:t>
            </a:r>
            <a:r>
              <a:rPr lang="en-US" sz="2000" b="1" dirty="0">
                <a:latin typeface="Times New Roman" panose="02020603050405020304" pitchFamily="18" charset="0"/>
                <a:cs typeface="Times New Roman" panose="02020603050405020304" pitchFamily="18" charset="0"/>
              </a:rPr>
              <a:t> </a:t>
            </a:r>
          </a:p>
          <a:p>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Giáo</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dục</a:t>
            </a:r>
            <a:r>
              <a:rPr lang="en-US" sz="2000" b="1" dirty="0">
                <a:latin typeface="Times New Roman" panose="02020603050405020304" pitchFamily="18" charset="0"/>
                <a:cs typeface="Times New Roman" panose="02020603050405020304" pitchFamily="18" charset="0"/>
              </a:rPr>
              <a:t> ý </a:t>
            </a:r>
            <a:r>
              <a:rPr lang="en-US" sz="2000" b="1" dirty="0" err="1">
                <a:latin typeface="Times New Roman" panose="02020603050405020304" pitchFamily="18" charset="0"/>
                <a:cs typeface="Times New Roman" panose="02020603050405020304" pitchFamily="18" charset="0"/>
              </a:rPr>
              <a:t>thức</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bảo</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vệ</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thiên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nhiên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và</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môi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trường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sống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của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sinh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vật</a:t>
            </a:r>
            <a:endParaRPr lang="en-US" sz="2000" b="1" dirty="0">
              <a:latin typeface="Times New Roman" panose="02020603050405020304" pitchFamily="18" charset="0"/>
              <a:cs typeface="Times New Roman" panose="02020603050405020304" pitchFamily="18" charset="0"/>
            </a:endParaRPr>
          </a:p>
        </p:txBody>
      </p:sp>
      <p:cxnSp>
        <p:nvCxnSpPr>
          <p:cNvPr id="13" name="Straight Arrow Connector 12"/>
          <p:cNvCxnSpPr/>
          <p:nvPr/>
        </p:nvCxnSpPr>
        <p:spPr>
          <a:xfrm>
            <a:off x="1965278" y="4462818"/>
            <a:ext cx="1040883" cy="1257193"/>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4336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Vertical)">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4307444" y="2494181"/>
            <a:ext cx="7375040" cy="67520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Times New Roman" panose="02020603050405020304" pitchFamily="18" charset="0"/>
                <a:cs typeface="Times New Roman" panose="02020603050405020304" pitchFamily="18" charset="0"/>
              </a:rPr>
              <a:t>I. ẢNH HƯỞNG CỦA NHIỆT ĐỘ LÊN ĐỜI SỐNG SINH VẬT</a:t>
            </a:r>
          </a:p>
        </p:txBody>
      </p:sp>
      <p:sp>
        <p:nvSpPr>
          <p:cNvPr id="21" name="Rounded Rectangle 20"/>
          <p:cNvSpPr/>
          <p:nvPr/>
        </p:nvSpPr>
        <p:spPr>
          <a:xfrm>
            <a:off x="4307444" y="3698776"/>
            <a:ext cx="7375040" cy="67520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Times New Roman" panose="02020603050405020304" pitchFamily="18" charset="0"/>
                <a:cs typeface="Times New Roman" panose="02020603050405020304" pitchFamily="18" charset="0"/>
              </a:rPr>
              <a:t>II. ẢNH HƯỞNG CỦA ĐỘ ẨM LÊN ĐỜI SỐNG SINH VẬT</a:t>
            </a:r>
          </a:p>
        </p:txBody>
      </p:sp>
      <p:grpSp>
        <p:nvGrpSpPr>
          <p:cNvPr id="3" name="Group 2"/>
          <p:cNvGrpSpPr/>
          <p:nvPr/>
        </p:nvGrpSpPr>
        <p:grpSpPr>
          <a:xfrm>
            <a:off x="431479" y="2794431"/>
            <a:ext cx="3875965" cy="1310188"/>
            <a:chOff x="431479" y="2794431"/>
            <a:chExt cx="3875965" cy="1310188"/>
          </a:xfrm>
        </p:grpSpPr>
        <p:sp>
          <p:nvSpPr>
            <p:cNvPr id="13" name="Rounded Rectangle 12"/>
            <p:cNvSpPr/>
            <p:nvPr/>
          </p:nvSpPr>
          <p:spPr>
            <a:xfrm>
              <a:off x="431479" y="3094685"/>
              <a:ext cx="2115402" cy="818866"/>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Times New Roman" panose="02020603050405020304" pitchFamily="18" charset="0"/>
                  <a:cs typeface="Times New Roman" panose="02020603050405020304" pitchFamily="18" charset="0"/>
                </a:rPr>
                <a:t>NỘI DUNG</a:t>
              </a:r>
            </a:p>
          </p:txBody>
        </p:sp>
        <p:grpSp>
          <p:nvGrpSpPr>
            <p:cNvPr id="2" name="Group 1"/>
            <p:cNvGrpSpPr/>
            <p:nvPr/>
          </p:nvGrpSpPr>
          <p:grpSpPr>
            <a:xfrm>
              <a:off x="2560529" y="2794431"/>
              <a:ext cx="1746915" cy="1310188"/>
              <a:chOff x="2560529" y="2794431"/>
              <a:chExt cx="1746915" cy="1310188"/>
            </a:xfrm>
          </p:grpSpPr>
          <p:cxnSp>
            <p:nvCxnSpPr>
              <p:cNvPr id="15" name="Straight Connector 14"/>
              <p:cNvCxnSpPr/>
              <p:nvPr/>
            </p:nvCxnSpPr>
            <p:spPr>
              <a:xfrm>
                <a:off x="3665999" y="2794432"/>
                <a:ext cx="0" cy="131018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560529" y="3504118"/>
                <a:ext cx="109182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665999" y="2794431"/>
                <a:ext cx="641445" cy="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665999" y="4104619"/>
                <a:ext cx="64144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grpSp>
      <p:sp>
        <p:nvSpPr>
          <p:cNvPr id="16" name="Rectangle 15"/>
          <p:cNvSpPr/>
          <p:nvPr/>
        </p:nvSpPr>
        <p:spPr>
          <a:xfrm>
            <a:off x="2180493" y="85102"/>
            <a:ext cx="8187397" cy="156966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BÀI 43</a:t>
            </a:r>
          </a:p>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 ẢNH HƯỞNG CỦA NHIỆT ĐỘ VÀ ĐỘ ẨM LÊN ĐỜI SỐNG SINH VẬT</a:t>
            </a:r>
          </a:p>
        </p:txBody>
      </p:sp>
    </p:spTree>
    <p:custDataLst>
      <p:tags r:id="rId1"/>
    </p:custDataLst>
    <p:extLst>
      <p:ext uri="{BB962C8B-B14F-4D97-AF65-F5344CB8AC3E}">
        <p14:creationId xmlns:p14="http://schemas.microsoft.com/office/powerpoint/2010/main" val="45232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241881" y="1818932"/>
            <a:ext cx="7701116" cy="67520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Times New Roman" panose="02020603050405020304" pitchFamily="18" charset="0"/>
                <a:cs typeface="Times New Roman" panose="02020603050405020304" pitchFamily="18" charset="0"/>
              </a:rPr>
              <a:t>I. ẢNH HƯỞNG CỦA NHIỆT ĐỘ LÊN ĐỜI SỐNG SINH VẬT</a:t>
            </a:r>
          </a:p>
        </p:txBody>
      </p:sp>
      <p:sp>
        <p:nvSpPr>
          <p:cNvPr id="16" name="Rectangle 15"/>
          <p:cNvSpPr/>
          <p:nvPr/>
        </p:nvSpPr>
        <p:spPr>
          <a:xfrm>
            <a:off x="2180493" y="85102"/>
            <a:ext cx="8187397" cy="156966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BÀI 43</a:t>
            </a:r>
          </a:p>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 ẢNH HƯỞNG CỦA NHIỆT ĐỘ VÀ ĐỘ ẨM LÊN ĐỜI SỐNG SINH VẬT</a:t>
            </a:r>
          </a:p>
        </p:txBody>
      </p:sp>
      <p:pic>
        <p:nvPicPr>
          <p:cNvPr id="4" name="Picture 3"/>
          <p:cNvPicPr>
            <a:picLocks noChangeAspect="1"/>
          </p:cNvPicPr>
          <p:nvPr/>
        </p:nvPicPr>
        <p:blipFill>
          <a:blip r:embed="rId4"/>
          <a:stretch>
            <a:fillRect/>
          </a:stretch>
        </p:blipFill>
        <p:spPr>
          <a:xfrm>
            <a:off x="3513336" y="2738603"/>
            <a:ext cx="5521710" cy="3784882"/>
          </a:xfrm>
          <a:prstGeom prst="rect">
            <a:avLst/>
          </a:prstGeom>
        </p:spPr>
      </p:pic>
      <p:pic>
        <p:nvPicPr>
          <p:cNvPr id="5" name="Picture 4"/>
          <p:cNvPicPr>
            <a:picLocks noChangeAspect="1"/>
          </p:cNvPicPr>
          <p:nvPr/>
        </p:nvPicPr>
        <p:blipFill rotWithShape="1">
          <a:blip r:embed="rId5"/>
          <a:srcRect l="4002" t="4756" r="50588" b="5306"/>
          <a:stretch/>
        </p:blipFill>
        <p:spPr>
          <a:xfrm>
            <a:off x="799811" y="2885516"/>
            <a:ext cx="1955148" cy="3215903"/>
          </a:xfrm>
          <a:prstGeom prst="rect">
            <a:avLst/>
          </a:prstGeom>
        </p:spPr>
      </p:pic>
      <p:sp>
        <p:nvSpPr>
          <p:cNvPr id="6" name="Right Arrow 5"/>
          <p:cNvSpPr/>
          <p:nvPr/>
        </p:nvSpPr>
        <p:spPr>
          <a:xfrm>
            <a:off x="2727102" y="4292108"/>
            <a:ext cx="683506" cy="338936"/>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Ảnh Động Dấu Hỏi Đẹp - 1000+ Dấu Chấm Hỏi &amp; Ảnh Câu Hỏi Miễn Phí"/>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9441080" y="2995044"/>
            <a:ext cx="1853619" cy="299684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2259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1026"/>
                                        </p:tgtEl>
                                        <p:attrNameLst>
                                          <p:attrName>style.visibility</p:attrName>
                                        </p:attrNameLst>
                                      </p:cBhvr>
                                      <p:to>
                                        <p:strVal val="visible"/>
                                      </p:to>
                                    </p:set>
                                    <p:animEffect transition="in" filter="wipe(down)">
                                      <p:cBhvr>
                                        <p:cTn id="26" dur="580">
                                          <p:stCondLst>
                                            <p:cond delay="0"/>
                                          </p:stCondLst>
                                        </p:cTn>
                                        <p:tgtEl>
                                          <p:spTgt spid="1026"/>
                                        </p:tgtEl>
                                      </p:cBhvr>
                                    </p:animEffect>
                                    <p:anim calcmode="lin" valueType="num">
                                      <p:cBhvr>
                                        <p:cTn id="27"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32" dur="26">
                                          <p:stCondLst>
                                            <p:cond delay="650"/>
                                          </p:stCondLst>
                                        </p:cTn>
                                        <p:tgtEl>
                                          <p:spTgt spid="1026"/>
                                        </p:tgtEl>
                                      </p:cBhvr>
                                      <p:to x="100000" y="60000"/>
                                    </p:animScale>
                                    <p:animScale>
                                      <p:cBhvr>
                                        <p:cTn id="33" dur="166" decel="50000">
                                          <p:stCondLst>
                                            <p:cond delay="676"/>
                                          </p:stCondLst>
                                        </p:cTn>
                                        <p:tgtEl>
                                          <p:spTgt spid="1026"/>
                                        </p:tgtEl>
                                      </p:cBhvr>
                                      <p:to x="100000" y="100000"/>
                                    </p:animScale>
                                    <p:animScale>
                                      <p:cBhvr>
                                        <p:cTn id="34" dur="26">
                                          <p:stCondLst>
                                            <p:cond delay="1312"/>
                                          </p:stCondLst>
                                        </p:cTn>
                                        <p:tgtEl>
                                          <p:spTgt spid="1026"/>
                                        </p:tgtEl>
                                      </p:cBhvr>
                                      <p:to x="100000" y="80000"/>
                                    </p:animScale>
                                    <p:animScale>
                                      <p:cBhvr>
                                        <p:cTn id="35" dur="166" decel="50000">
                                          <p:stCondLst>
                                            <p:cond delay="1338"/>
                                          </p:stCondLst>
                                        </p:cTn>
                                        <p:tgtEl>
                                          <p:spTgt spid="1026"/>
                                        </p:tgtEl>
                                      </p:cBhvr>
                                      <p:to x="100000" y="100000"/>
                                    </p:animScale>
                                    <p:animScale>
                                      <p:cBhvr>
                                        <p:cTn id="36" dur="26">
                                          <p:stCondLst>
                                            <p:cond delay="1642"/>
                                          </p:stCondLst>
                                        </p:cTn>
                                        <p:tgtEl>
                                          <p:spTgt spid="1026"/>
                                        </p:tgtEl>
                                      </p:cBhvr>
                                      <p:to x="100000" y="90000"/>
                                    </p:animScale>
                                    <p:animScale>
                                      <p:cBhvr>
                                        <p:cTn id="37" dur="166" decel="50000">
                                          <p:stCondLst>
                                            <p:cond delay="1668"/>
                                          </p:stCondLst>
                                        </p:cTn>
                                        <p:tgtEl>
                                          <p:spTgt spid="1026"/>
                                        </p:tgtEl>
                                      </p:cBhvr>
                                      <p:to x="100000" y="100000"/>
                                    </p:animScale>
                                    <p:animScale>
                                      <p:cBhvr>
                                        <p:cTn id="38" dur="26">
                                          <p:stCondLst>
                                            <p:cond delay="1808"/>
                                          </p:stCondLst>
                                        </p:cTn>
                                        <p:tgtEl>
                                          <p:spTgt spid="1026"/>
                                        </p:tgtEl>
                                      </p:cBhvr>
                                      <p:to x="100000" y="95000"/>
                                    </p:animScale>
                                    <p:animScale>
                                      <p:cBhvr>
                                        <p:cTn id="39"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213729613"/>
              </p:ext>
            </p:extLst>
          </p:nvPr>
        </p:nvGraphicFramePr>
        <p:xfrm>
          <a:off x="545910" y="455811"/>
          <a:ext cx="6605517" cy="6197560"/>
        </p:xfrm>
        <a:graphic>
          <a:graphicData uri="http://schemas.openxmlformats.org/drawingml/2006/table">
            <a:tbl>
              <a:tblPr firstRow="1" firstCol="1" bandRow="1"/>
              <a:tblGrid>
                <a:gridCol w="1113739">
                  <a:extLst>
                    <a:ext uri="{9D8B030D-6E8A-4147-A177-3AD203B41FA5}">
                      <a16:colId xmlns:a16="http://schemas.microsoft.com/office/drawing/2014/main" val="20000"/>
                    </a:ext>
                  </a:extLst>
                </a:gridCol>
                <a:gridCol w="2148076">
                  <a:extLst>
                    <a:ext uri="{9D8B030D-6E8A-4147-A177-3AD203B41FA5}">
                      <a16:colId xmlns:a16="http://schemas.microsoft.com/office/drawing/2014/main" val="20001"/>
                    </a:ext>
                  </a:extLst>
                </a:gridCol>
                <a:gridCol w="3343702">
                  <a:extLst>
                    <a:ext uri="{9D8B030D-6E8A-4147-A177-3AD203B41FA5}">
                      <a16:colId xmlns:a16="http://schemas.microsoft.com/office/drawing/2014/main" val="20002"/>
                    </a:ext>
                  </a:extLst>
                </a:gridCol>
              </a:tblGrid>
              <a:tr h="458589">
                <a:tc gridSpan="2">
                  <a:txBody>
                    <a:bodyPr/>
                    <a:lstStyle/>
                    <a:p>
                      <a:pPr marL="0" marR="0" algn="ctr">
                        <a:lnSpc>
                          <a:spcPct val="107000"/>
                        </a:lnSpc>
                        <a:spcBef>
                          <a:spcPts val="0"/>
                        </a:spcBef>
                        <a:spcAft>
                          <a:spcPts val="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TÊN</a:t>
                      </a:r>
                      <a:r>
                        <a:rPr lang="en-US" sz="2000" b="1" baseline="0" dirty="0">
                          <a:effectLst/>
                          <a:latin typeface="Times New Roman" panose="02020603050405020304" pitchFamily="18" charset="0"/>
                          <a:ea typeface="Calibri" panose="020F0502020204030204" pitchFamily="34" charset="0"/>
                          <a:cs typeface="Times New Roman" panose="02020603050405020304" pitchFamily="18" charset="0"/>
                        </a:rPr>
                        <a:t> LOÀI</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GIỚI</a:t>
                      </a:r>
                      <a:r>
                        <a:rPr lang="en-US" sz="2000" b="1" baseline="0" dirty="0">
                          <a:latin typeface="Times New Roman" panose="02020603050405020304" pitchFamily="18" charset="0"/>
                          <a:cs typeface="Times New Roman" panose="02020603050405020304" pitchFamily="18" charset="0"/>
                        </a:rPr>
                        <a:t> HẠN CHỊU NHIỆT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2978">
                <a:tc>
                  <a:txBody>
                    <a:bodyPr/>
                    <a:lstStyle/>
                    <a:p>
                      <a:pPr marL="0" marR="0">
                        <a:lnSpc>
                          <a:spcPct val="107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CÁ</a:t>
                      </a:r>
                      <a:r>
                        <a:rPr lang="en-US" sz="2000" b="1" baseline="0" dirty="0">
                          <a:effectLst/>
                          <a:latin typeface="Times New Roman" panose="02020603050405020304" pitchFamily="18" charset="0"/>
                          <a:ea typeface="Calibri" panose="020F0502020204030204" pitchFamily="34" charset="0"/>
                          <a:cs typeface="Times New Roman" panose="02020603050405020304" pitchFamily="18" charset="0"/>
                        </a:rPr>
                        <a:t> RÔ PHI VIỆT NAM</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5</a:t>
                      </a:r>
                      <a:r>
                        <a:rPr lang="en-US" sz="4000" baseline="30000" dirty="0">
                          <a:effectLst/>
                          <a:latin typeface="Times New Roman" panose="02020603050405020304" pitchFamily="18" charset="0"/>
                          <a:ea typeface="Calibri" panose="020F0502020204030204" pitchFamily="34" charset="0"/>
                          <a:cs typeface="Times New Roman" panose="02020603050405020304" pitchFamily="18" charset="0"/>
                        </a:rPr>
                        <a:t>0</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 – 42</a:t>
                      </a:r>
                      <a:r>
                        <a:rPr lang="en-US" sz="4000" baseline="30000" dirty="0">
                          <a:effectLst/>
                          <a:latin typeface="Times New Roman" panose="02020603050405020304" pitchFamily="18" charset="0"/>
                          <a:ea typeface="Calibri" panose="020F0502020204030204" pitchFamily="34" charset="0"/>
                          <a:cs typeface="Times New Roman" panose="02020603050405020304" pitchFamily="18" charset="0"/>
                        </a:rPr>
                        <a:t>0</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63899">
                <a:tc>
                  <a:txBody>
                    <a:bodyPr/>
                    <a:lstStyle/>
                    <a:p>
                      <a:pPr marL="0" marR="0">
                        <a:lnSpc>
                          <a:spcPct val="107000"/>
                        </a:lnSpc>
                        <a:spcBef>
                          <a:spcPts val="0"/>
                        </a:spcBef>
                        <a:spcAft>
                          <a:spcPts val="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CÁ</a:t>
                      </a:r>
                      <a:r>
                        <a:rPr lang="en-US" sz="2000" b="1" baseline="0" dirty="0">
                          <a:effectLst/>
                          <a:latin typeface="Times New Roman" panose="02020603050405020304" pitchFamily="18" charset="0"/>
                          <a:ea typeface="Calibri" panose="020F0502020204030204" pitchFamily="34" charset="0"/>
                          <a:cs typeface="Times New Roman" panose="02020603050405020304" pitchFamily="18" charset="0"/>
                        </a:rPr>
                        <a:t> CHÉP</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2</a:t>
                      </a:r>
                      <a:r>
                        <a:rPr lang="en-US" sz="4000" baseline="30000" dirty="0">
                          <a:effectLst/>
                          <a:latin typeface="Times New Roman" panose="02020603050405020304" pitchFamily="18" charset="0"/>
                          <a:ea typeface="Calibri" panose="020F0502020204030204" pitchFamily="34" charset="0"/>
                          <a:cs typeface="Times New Roman" panose="02020603050405020304" pitchFamily="18" charset="0"/>
                        </a:rPr>
                        <a:t>0</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 – 44</a:t>
                      </a:r>
                      <a:r>
                        <a:rPr lang="en-US" sz="4000" baseline="30000" dirty="0">
                          <a:effectLst/>
                          <a:latin typeface="Times New Roman" panose="02020603050405020304" pitchFamily="18" charset="0"/>
                          <a:ea typeface="Calibri" panose="020F0502020204030204" pitchFamily="34" charset="0"/>
                          <a:cs typeface="Times New Roman" panose="02020603050405020304" pitchFamily="18" charset="0"/>
                        </a:rPr>
                        <a:t>0</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2978">
                <a:tc>
                  <a:txBody>
                    <a:bodyPr/>
                    <a:lstStyle/>
                    <a:p>
                      <a:pPr marL="0" marR="0">
                        <a:lnSpc>
                          <a:spcPct val="107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XƯƠNG</a:t>
                      </a:r>
                      <a:r>
                        <a:rPr lang="en-US" sz="2000" b="1" baseline="0" dirty="0">
                          <a:effectLst/>
                          <a:latin typeface="Times New Roman" panose="02020603050405020304" pitchFamily="18" charset="0"/>
                          <a:ea typeface="Calibri" panose="020F0502020204030204" pitchFamily="34" charset="0"/>
                          <a:cs typeface="Times New Roman" panose="02020603050405020304" pitchFamily="18" charset="0"/>
                        </a:rPr>
                        <a:t> RỒNG SA MẠC</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0</a:t>
                      </a:r>
                      <a:r>
                        <a:rPr lang="en-US" sz="4000" baseline="30000" dirty="0">
                          <a:effectLst/>
                          <a:latin typeface="Times New Roman" panose="02020603050405020304" pitchFamily="18" charset="0"/>
                          <a:ea typeface="Calibri" panose="020F0502020204030204" pitchFamily="34" charset="0"/>
                          <a:cs typeface="Times New Roman" panose="02020603050405020304" pitchFamily="18" charset="0"/>
                        </a:rPr>
                        <a:t>0</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 – 56</a:t>
                      </a:r>
                      <a:r>
                        <a:rPr lang="en-US" sz="4000" baseline="30000" dirty="0">
                          <a:effectLst/>
                          <a:latin typeface="Times New Roman" panose="02020603050405020304" pitchFamily="18" charset="0"/>
                          <a:ea typeface="Calibri" panose="020F0502020204030204" pitchFamily="34" charset="0"/>
                          <a:cs typeface="Times New Roman" panose="02020603050405020304" pitchFamily="18" charset="0"/>
                        </a:rPr>
                        <a:t>0</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a:t>
                      </a:r>
                    </a:p>
                    <a:p>
                      <a:pPr marL="0" marR="0" algn="ctr">
                        <a:lnSpc>
                          <a:spcPct val="107000"/>
                        </a:lnSpc>
                        <a:spcBef>
                          <a:spcPts val="0"/>
                        </a:spcBef>
                        <a:spcAft>
                          <a:spcPts val="0"/>
                        </a:spcAft>
                      </a:pPr>
                      <a:endParaRPr lang="en-US" sz="4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5" name="Picture 4"/>
          <p:cNvPicPr>
            <a:picLocks noChangeAspect="1"/>
          </p:cNvPicPr>
          <p:nvPr/>
        </p:nvPicPr>
        <p:blipFill>
          <a:blip r:embed="rId4"/>
          <a:stretch>
            <a:fillRect/>
          </a:stretch>
        </p:blipFill>
        <p:spPr>
          <a:xfrm>
            <a:off x="1740145" y="1597238"/>
            <a:ext cx="1735552" cy="910688"/>
          </a:xfrm>
          <a:prstGeom prst="rect">
            <a:avLst/>
          </a:prstGeom>
        </p:spPr>
      </p:pic>
      <p:pic>
        <p:nvPicPr>
          <p:cNvPr id="6" name="Picture 5"/>
          <p:cNvPicPr>
            <a:picLocks noChangeAspect="1"/>
          </p:cNvPicPr>
          <p:nvPr/>
        </p:nvPicPr>
        <p:blipFill rotWithShape="1">
          <a:blip r:embed="rId5"/>
          <a:srcRect l="2131" t="5029" r="3432" b="19231"/>
          <a:stretch/>
        </p:blipFill>
        <p:spPr>
          <a:xfrm>
            <a:off x="1740145" y="3106571"/>
            <a:ext cx="1741411" cy="1047466"/>
          </a:xfrm>
          <a:prstGeom prst="rect">
            <a:avLst/>
          </a:prstGeom>
        </p:spPr>
      </p:pic>
      <p:pic>
        <p:nvPicPr>
          <p:cNvPr id="7" name="Picture 6"/>
          <p:cNvPicPr>
            <a:picLocks noChangeAspect="1"/>
          </p:cNvPicPr>
          <p:nvPr/>
        </p:nvPicPr>
        <p:blipFill rotWithShape="1">
          <a:blip r:embed="rId6"/>
          <a:srcRect l="37949" t="31135" r="34205"/>
          <a:stretch/>
        </p:blipFill>
        <p:spPr>
          <a:xfrm>
            <a:off x="2132749" y="4913194"/>
            <a:ext cx="1342948" cy="1566843"/>
          </a:xfrm>
          <a:prstGeom prst="rect">
            <a:avLst/>
          </a:prstGeom>
        </p:spPr>
      </p:pic>
      <p:grpSp>
        <p:nvGrpSpPr>
          <p:cNvPr id="3" name="Group 2"/>
          <p:cNvGrpSpPr/>
          <p:nvPr/>
        </p:nvGrpSpPr>
        <p:grpSpPr>
          <a:xfrm>
            <a:off x="7246961" y="2053434"/>
            <a:ext cx="4822211" cy="2859760"/>
            <a:chOff x="7246961" y="2053434"/>
            <a:chExt cx="4822211" cy="2859760"/>
          </a:xfrm>
        </p:grpSpPr>
        <p:sp>
          <p:nvSpPr>
            <p:cNvPr id="2" name="Right Arrow 1"/>
            <p:cNvSpPr/>
            <p:nvPr/>
          </p:nvSpPr>
          <p:spPr>
            <a:xfrm>
              <a:off x="7246961" y="3630304"/>
              <a:ext cx="791571" cy="7932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7"/>
            <a:srcRect r="64153"/>
            <a:stretch/>
          </p:blipFill>
          <p:spPr>
            <a:xfrm>
              <a:off x="8004413" y="2053434"/>
              <a:ext cx="1405719" cy="2797791"/>
            </a:xfrm>
            <a:prstGeom prst="rect">
              <a:avLst/>
            </a:prstGeom>
          </p:spPr>
        </p:pic>
        <p:sp>
          <p:nvSpPr>
            <p:cNvPr id="9" name="Oval 8"/>
            <p:cNvSpPr/>
            <p:nvPr/>
          </p:nvSpPr>
          <p:spPr>
            <a:xfrm>
              <a:off x="9266832" y="2156346"/>
              <a:ext cx="2802340" cy="2756848"/>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b="1" dirty="0" err="1">
                  <a:solidFill>
                    <a:srgbClr val="0000CC"/>
                  </a:solidFill>
                  <a:latin typeface="Times New Roman" panose="02020603050405020304" pitchFamily="18" charset="0"/>
                  <a:cs typeface="Times New Roman" panose="02020603050405020304" pitchFamily="18" charset="0"/>
                </a:rPr>
                <a:t>Đa</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số</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các</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sinh</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vật</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sống</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trong</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phạm</a:t>
              </a:r>
              <a:r>
                <a:rPr lang="en-US" sz="2400" b="1" dirty="0">
                  <a:solidFill>
                    <a:srgbClr val="0000CC"/>
                  </a:solidFill>
                  <a:latin typeface="Times New Roman" panose="02020603050405020304" pitchFamily="18" charset="0"/>
                  <a:cs typeface="Times New Roman" panose="02020603050405020304" pitchFamily="18" charset="0"/>
                </a:rPr>
                <a:t> vi </a:t>
              </a:r>
              <a:r>
                <a:rPr lang="en-US" sz="2400" b="1" dirty="0" err="1">
                  <a:solidFill>
                    <a:srgbClr val="0000CC"/>
                  </a:solidFill>
                  <a:latin typeface="Times New Roman" panose="02020603050405020304" pitchFamily="18" charset="0"/>
                  <a:cs typeface="Times New Roman" panose="02020603050405020304" pitchFamily="18" charset="0"/>
                </a:rPr>
                <a:t>nhiệt</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độ</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từ</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a:solidFill>
                    <a:srgbClr val="FF0000"/>
                  </a:solidFill>
                  <a:latin typeface="Times New Roman" panose="02020603050405020304" pitchFamily="18" charset="0"/>
                  <a:cs typeface="Times New Roman" panose="02020603050405020304" pitchFamily="18" charset="0"/>
                </a:rPr>
                <a:t>0 – 50</a:t>
              </a:r>
              <a:r>
                <a:rPr lang="en-US" sz="2400" b="1" baseline="30000" dirty="0">
                  <a:solidFill>
                    <a:srgbClr val="FF0000"/>
                  </a:solidFill>
                  <a:latin typeface="Times New Roman" panose="02020603050405020304" pitchFamily="18" charset="0"/>
                  <a:cs typeface="Times New Roman" panose="02020603050405020304" pitchFamily="18" charset="0"/>
                </a:rPr>
                <a:t>0</a:t>
              </a:r>
              <a:r>
                <a:rPr lang="en-US" sz="2400" b="1" dirty="0">
                  <a:solidFill>
                    <a:srgbClr val="FF0000"/>
                  </a:solidFill>
                  <a:latin typeface="Times New Roman" panose="02020603050405020304" pitchFamily="18" charset="0"/>
                  <a:cs typeface="Times New Roman" panose="02020603050405020304" pitchFamily="18" charset="0"/>
                </a:rPr>
                <a:t>C.</a:t>
              </a:r>
            </a:p>
          </p:txBody>
        </p:sp>
      </p:grpSp>
    </p:spTree>
    <p:custDataLst>
      <p:tags r:id="rId1"/>
    </p:custDataLst>
    <p:extLst>
      <p:ext uri="{BB962C8B-B14F-4D97-AF65-F5344CB8AC3E}">
        <p14:creationId xmlns:p14="http://schemas.microsoft.com/office/powerpoint/2010/main" val="214073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l="9572" r="15204"/>
          <a:stretch/>
        </p:blipFill>
        <p:spPr>
          <a:xfrm>
            <a:off x="450375" y="189147"/>
            <a:ext cx="4299045" cy="2676883"/>
          </a:xfrm>
          <a:prstGeom prst="rect">
            <a:avLst/>
          </a:prstGeom>
        </p:spPr>
      </p:pic>
      <p:pic>
        <p:nvPicPr>
          <p:cNvPr id="6" name="Picture 5"/>
          <p:cNvPicPr>
            <a:picLocks noChangeAspect="1"/>
          </p:cNvPicPr>
          <p:nvPr/>
        </p:nvPicPr>
        <p:blipFill rotWithShape="1">
          <a:blip r:embed="rId5"/>
          <a:srcRect r="35821" b="24109"/>
          <a:stretch/>
        </p:blipFill>
        <p:spPr>
          <a:xfrm>
            <a:off x="6923963" y="148204"/>
            <a:ext cx="4158018" cy="2758770"/>
          </a:xfrm>
          <a:prstGeom prst="rect">
            <a:avLst/>
          </a:prstGeom>
        </p:spPr>
      </p:pic>
      <p:sp>
        <p:nvSpPr>
          <p:cNvPr id="7" name="TextBox 6"/>
          <p:cNvSpPr txBox="1"/>
          <p:nvPr/>
        </p:nvSpPr>
        <p:spPr>
          <a:xfrm>
            <a:off x="6923963" y="2906974"/>
            <a:ext cx="4575413" cy="830997"/>
          </a:xfrm>
          <a:prstGeom prst="rect">
            <a:avLst/>
          </a:prstGeom>
          <a:noFill/>
        </p:spPr>
        <p:txBody>
          <a:bodyPr wrap="square" rtlCol="0">
            <a:spAutoFit/>
          </a:bodyPr>
          <a:lstStyle/>
          <a:p>
            <a:pPr algn="ctr"/>
            <a:r>
              <a:rPr lang="en-US" sz="2400" dirty="0">
                <a:solidFill>
                  <a:srgbClr val="000099"/>
                </a:solidFill>
                <a:latin typeface="Times New Roman" panose="02020603050405020304" pitchFamily="18" charset="0"/>
                <a:cs typeface="Times New Roman" panose="02020603050405020304" pitchFamily="18" charset="0"/>
              </a:rPr>
              <a:t>Vi </a:t>
            </a:r>
            <a:r>
              <a:rPr lang="en-US" sz="2400" dirty="0" err="1">
                <a:solidFill>
                  <a:srgbClr val="000099"/>
                </a:solidFill>
                <a:latin typeface="Times New Roman" panose="02020603050405020304" pitchFamily="18" charset="0"/>
                <a:cs typeface="Times New Roman" panose="02020603050405020304" pitchFamily="18" charset="0"/>
              </a:rPr>
              <a:t>khuẩn</a:t>
            </a:r>
            <a:r>
              <a:rPr lang="en-US" sz="2400" dirty="0">
                <a:solidFill>
                  <a:srgbClr val="000099"/>
                </a:solidFill>
                <a:latin typeface="Times New Roman" panose="02020603050405020304" pitchFamily="18" charset="0"/>
                <a:cs typeface="Times New Roman" panose="02020603050405020304" pitchFamily="18" charset="0"/>
              </a:rPr>
              <a:t> ở </a:t>
            </a:r>
            <a:r>
              <a:rPr lang="en-US" sz="2400" dirty="0" err="1">
                <a:solidFill>
                  <a:srgbClr val="000099"/>
                </a:solidFill>
                <a:latin typeface="Times New Roman" panose="02020603050405020304" pitchFamily="18" charset="0"/>
                <a:cs typeface="Times New Roman" panose="02020603050405020304" pitchFamily="18" charset="0"/>
              </a:rPr>
              <a:t>suối</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nước</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nóng</a:t>
            </a:r>
            <a:r>
              <a:rPr lang="en-US" sz="2400" dirty="0">
                <a:solidFill>
                  <a:srgbClr val="000099"/>
                </a:solidFill>
                <a:latin typeface="Times New Roman" panose="02020603050405020304" pitchFamily="18" charset="0"/>
                <a:cs typeface="Times New Roman" panose="02020603050405020304" pitchFamily="18" charset="0"/>
              </a:rPr>
              <a:t> </a:t>
            </a:r>
          </a:p>
          <a:p>
            <a:pPr algn="ctr"/>
            <a:r>
              <a:rPr lang="en-US" sz="2400" dirty="0" err="1">
                <a:solidFill>
                  <a:srgbClr val="000099"/>
                </a:solidFill>
                <a:latin typeface="Times New Roman" panose="02020603050405020304" pitchFamily="18" charset="0"/>
                <a:cs typeface="Times New Roman" panose="02020603050405020304" pitchFamily="18" charset="0"/>
              </a:rPr>
              <a:t>chịu</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được</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nhiệt</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độ</a:t>
            </a:r>
            <a:r>
              <a:rPr lang="en-US" sz="2400" dirty="0">
                <a:solidFill>
                  <a:srgbClr val="000099"/>
                </a:solidFill>
                <a:latin typeface="Times New Roman" panose="02020603050405020304" pitchFamily="18" charset="0"/>
                <a:cs typeface="Times New Roman" panose="02020603050405020304" pitchFamily="18" charset="0"/>
              </a:rPr>
              <a:t> 70 – 90</a:t>
            </a:r>
            <a:r>
              <a:rPr lang="en-US" sz="2400" baseline="30000" dirty="0">
                <a:solidFill>
                  <a:srgbClr val="000099"/>
                </a:solidFill>
                <a:latin typeface="Times New Roman" panose="02020603050405020304" pitchFamily="18" charset="0"/>
                <a:cs typeface="Times New Roman" panose="02020603050405020304" pitchFamily="18" charset="0"/>
              </a:rPr>
              <a:t>0</a:t>
            </a:r>
            <a:r>
              <a:rPr lang="en-US" sz="2400" dirty="0">
                <a:solidFill>
                  <a:srgbClr val="000099"/>
                </a:solidFill>
                <a:latin typeface="Times New Roman" panose="02020603050405020304" pitchFamily="18" charset="0"/>
                <a:cs typeface="Times New Roman" panose="02020603050405020304" pitchFamily="18" charset="0"/>
              </a:rPr>
              <a:t>C</a:t>
            </a:r>
          </a:p>
        </p:txBody>
      </p:sp>
      <p:pic>
        <p:nvPicPr>
          <p:cNvPr id="10" name="Picture 9"/>
          <p:cNvPicPr>
            <a:picLocks noChangeAspect="1"/>
          </p:cNvPicPr>
          <p:nvPr/>
        </p:nvPicPr>
        <p:blipFill>
          <a:blip r:embed="rId6"/>
          <a:stretch>
            <a:fillRect/>
          </a:stretch>
        </p:blipFill>
        <p:spPr>
          <a:xfrm>
            <a:off x="433899" y="3726800"/>
            <a:ext cx="4315521" cy="2970094"/>
          </a:xfrm>
          <a:prstGeom prst="rect">
            <a:avLst/>
          </a:prstGeom>
        </p:spPr>
      </p:pic>
      <p:sp>
        <p:nvSpPr>
          <p:cNvPr id="11" name="Right Arrow 10"/>
          <p:cNvSpPr/>
          <p:nvPr/>
        </p:nvSpPr>
        <p:spPr>
          <a:xfrm>
            <a:off x="4926842" y="1337000"/>
            <a:ext cx="1392071" cy="38117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4926842" y="5211847"/>
            <a:ext cx="1392071" cy="38117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078352" y="4986936"/>
            <a:ext cx="4003629" cy="830997"/>
          </a:xfrm>
          <a:prstGeom prst="rect">
            <a:avLst/>
          </a:prstGeom>
          <a:noFill/>
        </p:spPr>
        <p:txBody>
          <a:bodyPr wrap="square" rtlCol="0">
            <a:spAutoFit/>
          </a:bodyPr>
          <a:lstStyle/>
          <a:p>
            <a:pPr algn="just"/>
            <a:r>
              <a:rPr lang="en-US" sz="2400" dirty="0" err="1">
                <a:solidFill>
                  <a:srgbClr val="000099"/>
                </a:solidFill>
                <a:latin typeface="Times New Roman" panose="02020603050405020304" pitchFamily="18" charset="0"/>
                <a:cs typeface="Times New Roman" panose="02020603050405020304" pitchFamily="18" charset="0"/>
              </a:rPr>
              <a:t>Ấu</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trùng</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sâu</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ngô</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chịu</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được</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nhiệt</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độ</a:t>
            </a:r>
            <a:r>
              <a:rPr lang="en-US" sz="2400" dirty="0">
                <a:solidFill>
                  <a:srgbClr val="000099"/>
                </a:solidFill>
                <a:latin typeface="Times New Roman" panose="02020603050405020304" pitchFamily="18" charset="0"/>
                <a:cs typeface="Times New Roman" panose="02020603050405020304" pitchFamily="18" charset="0"/>
              </a:rPr>
              <a:t>  -27</a:t>
            </a:r>
            <a:r>
              <a:rPr lang="en-US" sz="2400" baseline="30000" dirty="0">
                <a:solidFill>
                  <a:srgbClr val="000099"/>
                </a:solidFill>
                <a:latin typeface="Times New Roman" panose="02020603050405020304" pitchFamily="18" charset="0"/>
                <a:cs typeface="Times New Roman" panose="02020603050405020304" pitchFamily="18" charset="0"/>
              </a:rPr>
              <a:t>0</a:t>
            </a:r>
            <a:r>
              <a:rPr lang="en-US" sz="2400" dirty="0">
                <a:solidFill>
                  <a:srgbClr val="000099"/>
                </a:solidFill>
                <a:latin typeface="Times New Roman" panose="02020603050405020304" pitchFamily="18" charset="0"/>
                <a:cs typeface="Times New Roman" panose="02020603050405020304" pitchFamily="18" charset="0"/>
              </a:rPr>
              <a:t>C</a:t>
            </a:r>
          </a:p>
        </p:txBody>
      </p:sp>
    </p:spTree>
    <p:custDataLst>
      <p:tags r:id="rId1"/>
    </p:custDataLst>
    <p:extLst>
      <p:ext uri="{BB962C8B-B14F-4D97-AF65-F5344CB8AC3E}">
        <p14:creationId xmlns:p14="http://schemas.microsoft.com/office/powerpoint/2010/main" val="235861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80">
                                          <p:stCondLst>
                                            <p:cond delay="0"/>
                                          </p:stCondLst>
                                        </p:cTn>
                                        <p:tgtEl>
                                          <p:spTgt spid="6"/>
                                        </p:tgtEl>
                                      </p:cBhvr>
                                    </p:animEffect>
                                    <p:anim calcmode="lin" valueType="num">
                                      <p:cBhvr>
                                        <p:cTn id="4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5" dur="26">
                                          <p:stCondLst>
                                            <p:cond delay="650"/>
                                          </p:stCondLst>
                                        </p:cTn>
                                        <p:tgtEl>
                                          <p:spTgt spid="6"/>
                                        </p:tgtEl>
                                      </p:cBhvr>
                                      <p:to x="100000" y="60000"/>
                                    </p:animScale>
                                    <p:animScale>
                                      <p:cBhvr>
                                        <p:cTn id="46" dur="166" decel="50000">
                                          <p:stCondLst>
                                            <p:cond delay="676"/>
                                          </p:stCondLst>
                                        </p:cTn>
                                        <p:tgtEl>
                                          <p:spTgt spid="6"/>
                                        </p:tgtEl>
                                      </p:cBhvr>
                                      <p:to x="100000" y="100000"/>
                                    </p:animScale>
                                    <p:animScale>
                                      <p:cBhvr>
                                        <p:cTn id="47" dur="26">
                                          <p:stCondLst>
                                            <p:cond delay="1312"/>
                                          </p:stCondLst>
                                        </p:cTn>
                                        <p:tgtEl>
                                          <p:spTgt spid="6"/>
                                        </p:tgtEl>
                                      </p:cBhvr>
                                      <p:to x="100000" y="80000"/>
                                    </p:animScale>
                                    <p:animScale>
                                      <p:cBhvr>
                                        <p:cTn id="48" dur="166" decel="50000">
                                          <p:stCondLst>
                                            <p:cond delay="1338"/>
                                          </p:stCondLst>
                                        </p:cTn>
                                        <p:tgtEl>
                                          <p:spTgt spid="6"/>
                                        </p:tgtEl>
                                      </p:cBhvr>
                                      <p:to x="100000" y="100000"/>
                                    </p:animScale>
                                    <p:animScale>
                                      <p:cBhvr>
                                        <p:cTn id="49" dur="26">
                                          <p:stCondLst>
                                            <p:cond delay="1642"/>
                                          </p:stCondLst>
                                        </p:cTn>
                                        <p:tgtEl>
                                          <p:spTgt spid="6"/>
                                        </p:tgtEl>
                                      </p:cBhvr>
                                      <p:to x="100000" y="90000"/>
                                    </p:animScale>
                                    <p:animScale>
                                      <p:cBhvr>
                                        <p:cTn id="50" dur="166" decel="50000">
                                          <p:stCondLst>
                                            <p:cond delay="1668"/>
                                          </p:stCondLst>
                                        </p:cTn>
                                        <p:tgtEl>
                                          <p:spTgt spid="6"/>
                                        </p:tgtEl>
                                      </p:cBhvr>
                                      <p:to x="100000" y="100000"/>
                                    </p:animScale>
                                    <p:animScale>
                                      <p:cBhvr>
                                        <p:cTn id="51" dur="26">
                                          <p:stCondLst>
                                            <p:cond delay="1808"/>
                                          </p:stCondLst>
                                        </p:cTn>
                                        <p:tgtEl>
                                          <p:spTgt spid="6"/>
                                        </p:tgtEl>
                                      </p:cBhvr>
                                      <p:to x="100000" y="95000"/>
                                    </p:animScale>
                                    <p:animScale>
                                      <p:cBhvr>
                                        <p:cTn id="52" dur="166" decel="50000">
                                          <p:stCondLst>
                                            <p:cond delay="1834"/>
                                          </p:stCondLst>
                                        </p:cTn>
                                        <p:tgtEl>
                                          <p:spTgt spid="6"/>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down)">
                                      <p:cBhvr>
                                        <p:cTn id="55" dur="580">
                                          <p:stCondLst>
                                            <p:cond delay="0"/>
                                          </p:stCondLst>
                                        </p:cTn>
                                        <p:tgtEl>
                                          <p:spTgt spid="7"/>
                                        </p:tgtEl>
                                      </p:cBhvr>
                                    </p:animEffect>
                                    <p:anim calcmode="lin" valueType="num">
                                      <p:cBhvr>
                                        <p:cTn id="5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1" dur="26">
                                          <p:stCondLst>
                                            <p:cond delay="650"/>
                                          </p:stCondLst>
                                        </p:cTn>
                                        <p:tgtEl>
                                          <p:spTgt spid="7"/>
                                        </p:tgtEl>
                                      </p:cBhvr>
                                      <p:to x="100000" y="60000"/>
                                    </p:animScale>
                                    <p:animScale>
                                      <p:cBhvr>
                                        <p:cTn id="62" dur="166" decel="50000">
                                          <p:stCondLst>
                                            <p:cond delay="676"/>
                                          </p:stCondLst>
                                        </p:cTn>
                                        <p:tgtEl>
                                          <p:spTgt spid="7"/>
                                        </p:tgtEl>
                                      </p:cBhvr>
                                      <p:to x="100000" y="100000"/>
                                    </p:animScale>
                                    <p:animScale>
                                      <p:cBhvr>
                                        <p:cTn id="63" dur="26">
                                          <p:stCondLst>
                                            <p:cond delay="1312"/>
                                          </p:stCondLst>
                                        </p:cTn>
                                        <p:tgtEl>
                                          <p:spTgt spid="7"/>
                                        </p:tgtEl>
                                      </p:cBhvr>
                                      <p:to x="100000" y="80000"/>
                                    </p:animScale>
                                    <p:animScale>
                                      <p:cBhvr>
                                        <p:cTn id="64" dur="166" decel="50000">
                                          <p:stCondLst>
                                            <p:cond delay="1338"/>
                                          </p:stCondLst>
                                        </p:cTn>
                                        <p:tgtEl>
                                          <p:spTgt spid="7"/>
                                        </p:tgtEl>
                                      </p:cBhvr>
                                      <p:to x="100000" y="100000"/>
                                    </p:animScale>
                                    <p:animScale>
                                      <p:cBhvr>
                                        <p:cTn id="65" dur="26">
                                          <p:stCondLst>
                                            <p:cond delay="1642"/>
                                          </p:stCondLst>
                                        </p:cTn>
                                        <p:tgtEl>
                                          <p:spTgt spid="7"/>
                                        </p:tgtEl>
                                      </p:cBhvr>
                                      <p:to x="100000" y="90000"/>
                                    </p:animScale>
                                    <p:animScale>
                                      <p:cBhvr>
                                        <p:cTn id="66" dur="166" decel="50000">
                                          <p:stCondLst>
                                            <p:cond delay="1668"/>
                                          </p:stCondLst>
                                        </p:cTn>
                                        <p:tgtEl>
                                          <p:spTgt spid="7"/>
                                        </p:tgtEl>
                                      </p:cBhvr>
                                      <p:to x="100000" y="100000"/>
                                    </p:animScale>
                                    <p:animScale>
                                      <p:cBhvr>
                                        <p:cTn id="67" dur="26">
                                          <p:stCondLst>
                                            <p:cond delay="1808"/>
                                          </p:stCondLst>
                                        </p:cTn>
                                        <p:tgtEl>
                                          <p:spTgt spid="7"/>
                                        </p:tgtEl>
                                      </p:cBhvr>
                                      <p:to x="100000" y="95000"/>
                                    </p:animScale>
                                    <p:animScale>
                                      <p:cBhvr>
                                        <p:cTn id="68" dur="166" decel="50000">
                                          <p:stCondLst>
                                            <p:cond delay="1834"/>
                                          </p:stCondLst>
                                        </p:cTn>
                                        <p:tgtEl>
                                          <p:spTgt spid="7"/>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down)">
                                      <p:cBhvr>
                                        <p:cTn id="73" dur="580">
                                          <p:stCondLst>
                                            <p:cond delay="0"/>
                                          </p:stCondLst>
                                        </p:cTn>
                                        <p:tgtEl>
                                          <p:spTgt spid="10"/>
                                        </p:tgtEl>
                                      </p:cBhvr>
                                    </p:animEffect>
                                    <p:anim calcmode="lin" valueType="num">
                                      <p:cBhvr>
                                        <p:cTn id="7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79" dur="26">
                                          <p:stCondLst>
                                            <p:cond delay="650"/>
                                          </p:stCondLst>
                                        </p:cTn>
                                        <p:tgtEl>
                                          <p:spTgt spid="10"/>
                                        </p:tgtEl>
                                      </p:cBhvr>
                                      <p:to x="100000" y="60000"/>
                                    </p:animScale>
                                    <p:animScale>
                                      <p:cBhvr>
                                        <p:cTn id="80" dur="166" decel="50000">
                                          <p:stCondLst>
                                            <p:cond delay="676"/>
                                          </p:stCondLst>
                                        </p:cTn>
                                        <p:tgtEl>
                                          <p:spTgt spid="10"/>
                                        </p:tgtEl>
                                      </p:cBhvr>
                                      <p:to x="100000" y="100000"/>
                                    </p:animScale>
                                    <p:animScale>
                                      <p:cBhvr>
                                        <p:cTn id="81" dur="26">
                                          <p:stCondLst>
                                            <p:cond delay="1312"/>
                                          </p:stCondLst>
                                        </p:cTn>
                                        <p:tgtEl>
                                          <p:spTgt spid="10"/>
                                        </p:tgtEl>
                                      </p:cBhvr>
                                      <p:to x="100000" y="80000"/>
                                    </p:animScale>
                                    <p:animScale>
                                      <p:cBhvr>
                                        <p:cTn id="82" dur="166" decel="50000">
                                          <p:stCondLst>
                                            <p:cond delay="1338"/>
                                          </p:stCondLst>
                                        </p:cTn>
                                        <p:tgtEl>
                                          <p:spTgt spid="10"/>
                                        </p:tgtEl>
                                      </p:cBhvr>
                                      <p:to x="100000" y="100000"/>
                                    </p:animScale>
                                    <p:animScale>
                                      <p:cBhvr>
                                        <p:cTn id="83" dur="26">
                                          <p:stCondLst>
                                            <p:cond delay="1642"/>
                                          </p:stCondLst>
                                        </p:cTn>
                                        <p:tgtEl>
                                          <p:spTgt spid="10"/>
                                        </p:tgtEl>
                                      </p:cBhvr>
                                      <p:to x="100000" y="90000"/>
                                    </p:animScale>
                                    <p:animScale>
                                      <p:cBhvr>
                                        <p:cTn id="84" dur="166" decel="50000">
                                          <p:stCondLst>
                                            <p:cond delay="1668"/>
                                          </p:stCondLst>
                                        </p:cTn>
                                        <p:tgtEl>
                                          <p:spTgt spid="10"/>
                                        </p:tgtEl>
                                      </p:cBhvr>
                                      <p:to x="100000" y="100000"/>
                                    </p:animScale>
                                    <p:animScale>
                                      <p:cBhvr>
                                        <p:cTn id="85" dur="26">
                                          <p:stCondLst>
                                            <p:cond delay="1808"/>
                                          </p:stCondLst>
                                        </p:cTn>
                                        <p:tgtEl>
                                          <p:spTgt spid="10"/>
                                        </p:tgtEl>
                                      </p:cBhvr>
                                      <p:to x="100000" y="95000"/>
                                    </p:animScale>
                                    <p:animScale>
                                      <p:cBhvr>
                                        <p:cTn id="86" dur="166" decel="50000">
                                          <p:stCondLst>
                                            <p:cond delay="1834"/>
                                          </p:stCondLst>
                                        </p:cTn>
                                        <p:tgtEl>
                                          <p:spTgt spid="10"/>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wipe(down)">
                                      <p:cBhvr>
                                        <p:cTn id="89" dur="580">
                                          <p:stCondLst>
                                            <p:cond delay="0"/>
                                          </p:stCondLst>
                                        </p:cTn>
                                        <p:tgtEl>
                                          <p:spTgt spid="12"/>
                                        </p:tgtEl>
                                      </p:cBhvr>
                                    </p:animEffect>
                                    <p:anim calcmode="lin" valueType="num">
                                      <p:cBhvr>
                                        <p:cTn id="9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95" dur="26">
                                          <p:stCondLst>
                                            <p:cond delay="650"/>
                                          </p:stCondLst>
                                        </p:cTn>
                                        <p:tgtEl>
                                          <p:spTgt spid="12"/>
                                        </p:tgtEl>
                                      </p:cBhvr>
                                      <p:to x="100000" y="60000"/>
                                    </p:animScale>
                                    <p:animScale>
                                      <p:cBhvr>
                                        <p:cTn id="96" dur="166" decel="50000">
                                          <p:stCondLst>
                                            <p:cond delay="676"/>
                                          </p:stCondLst>
                                        </p:cTn>
                                        <p:tgtEl>
                                          <p:spTgt spid="12"/>
                                        </p:tgtEl>
                                      </p:cBhvr>
                                      <p:to x="100000" y="100000"/>
                                    </p:animScale>
                                    <p:animScale>
                                      <p:cBhvr>
                                        <p:cTn id="97" dur="26">
                                          <p:stCondLst>
                                            <p:cond delay="1312"/>
                                          </p:stCondLst>
                                        </p:cTn>
                                        <p:tgtEl>
                                          <p:spTgt spid="12"/>
                                        </p:tgtEl>
                                      </p:cBhvr>
                                      <p:to x="100000" y="80000"/>
                                    </p:animScale>
                                    <p:animScale>
                                      <p:cBhvr>
                                        <p:cTn id="98" dur="166" decel="50000">
                                          <p:stCondLst>
                                            <p:cond delay="1338"/>
                                          </p:stCondLst>
                                        </p:cTn>
                                        <p:tgtEl>
                                          <p:spTgt spid="12"/>
                                        </p:tgtEl>
                                      </p:cBhvr>
                                      <p:to x="100000" y="100000"/>
                                    </p:animScale>
                                    <p:animScale>
                                      <p:cBhvr>
                                        <p:cTn id="99" dur="26">
                                          <p:stCondLst>
                                            <p:cond delay="1642"/>
                                          </p:stCondLst>
                                        </p:cTn>
                                        <p:tgtEl>
                                          <p:spTgt spid="12"/>
                                        </p:tgtEl>
                                      </p:cBhvr>
                                      <p:to x="100000" y="90000"/>
                                    </p:animScale>
                                    <p:animScale>
                                      <p:cBhvr>
                                        <p:cTn id="100" dur="166" decel="50000">
                                          <p:stCondLst>
                                            <p:cond delay="1668"/>
                                          </p:stCondLst>
                                        </p:cTn>
                                        <p:tgtEl>
                                          <p:spTgt spid="12"/>
                                        </p:tgtEl>
                                      </p:cBhvr>
                                      <p:to x="100000" y="100000"/>
                                    </p:animScale>
                                    <p:animScale>
                                      <p:cBhvr>
                                        <p:cTn id="101" dur="26">
                                          <p:stCondLst>
                                            <p:cond delay="1808"/>
                                          </p:stCondLst>
                                        </p:cTn>
                                        <p:tgtEl>
                                          <p:spTgt spid="12"/>
                                        </p:tgtEl>
                                      </p:cBhvr>
                                      <p:to x="100000" y="95000"/>
                                    </p:animScale>
                                    <p:animScale>
                                      <p:cBhvr>
                                        <p:cTn id="102" dur="166" decel="50000">
                                          <p:stCondLst>
                                            <p:cond delay="1834"/>
                                          </p:stCondLst>
                                        </p:cTn>
                                        <p:tgtEl>
                                          <p:spTgt spid="12"/>
                                        </p:tgtEl>
                                      </p:cBhvr>
                                      <p:to x="100000" y="100000"/>
                                    </p:animScale>
                                  </p:childTnLst>
                                </p:cTn>
                              </p:par>
                              <p:par>
                                <p:cTn id="103" presetID="26" presetClass="entr" presetSubtype="0" fill="hold" grpId="0" nodeType="withEffect">
                                  <p:stCondLst>
                                    <p:cond delay="0"/>
                                  </p:stCondLst>
                                  <p:childTnLst>
                                    <p:set>
                                      <p:cBhvr>
                                        <p:cTn id="104" dur="1" fill="hold">
                                          <p:stCondLst>
                                            <p:cond delay="0"/>
                                          </p:stCondLst>
                                        </p:cTn>
                                        <p:tgtEl>
                                          <p:spTgt spid="13"/>
                                        </p:tgtEl>
                                        <p:attrNameLst>
                                          <p:attrName>style.visibility</p:attrName>
                                        </p:attrNameLst>
                                      </p:cBhvr>
                                      <p:to>
                                        <p:strVal val="visible"/>
                                      </p:to>
                                    </p:set>
                                    <p:animEffect transition="in" filter="wipe(down)">
                                      <p:cBhvr>
                                        <p:cTn id="105" dur="580">
                                          <p:stCondLst>
                                            <p:cond delay="0"/>
                                          </p:stCondLst>
                                        </p:cTn>
                                        <p:tgtEl>
                                          <p:spTgt spid="13"/>
                                        </p:tgtEl>
                                      </p:cBhvr>
                                    </p:animEffect>
                                    <p:anim calcmode="lin" valueType="num">
                                      <p:cBhvr>
                                        <p:cTn id="10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11" dur="26">
                                          <p:stCondLst>
                                            <p:cond delay="650"/>
                                          </p:stCondLst>
                                        </p:cTn>
                                        <p:tgtEl>
                                          <p:spTgt spid="13"/>
                                        </p:tgtEl>
                                      </p:cBhvr>
                                      <p:to x="100000" y="60000"/>
                                    </p:animScale>
                                    <p:animScale>
                                      <p:cBhvr>
                                        <p:cTn id="112" dur="166" decel="50000">
                                          <p:stCondLst>
                                            <p:cond delay="676"/>
                                          </p:stCondLst>
                                        </p:cTn>
                                        <p:tgtEl>
                                          <p:spTgt spid="13"/>
                                        </p:tgtEl>
                                      </p:cBhvr>
                                      <p:to x="100000" y="100000"/>
                                    </p:animScale>
                                    <p:animScale>
                                      <p:cBhvr>
                                        <p:cTn id="113" dur="26">
                                          <p:stCondLst>
                                            <p:cond delay="1312"/>
                                          </p:stCondLst>
                                        </p:cTn>
                                        <p:tgtEl>
                                          <p:spTgt spid="13"/>
                                        </p:tgtEl>
                                      </p:cBhvr>
                                      <p:to x="100000" y="80000"/>
                                    </p:animScale>
                                    <p:animScale>
                                      <p:cBhvr>
                                        <p:cTn id="114" dur="166" decel="50000">
                                          <p:stCondLst>
                                            <p:cond delay="1338"/>
                                          </p:stCondLst>
                                        </p:cTn>
                                        <p:tgtEl>
                                          <p:spTgt spid="13"/>
                                        </p:tgtEl>
                                      </p:cBhvr>
                                      <p:to x="100000" y="100000"/>
                                    </p:animScale>
                                    <p:animScale>
                                      <p:cBhvr>
                                        <p:cTn id="115" dur="26">
                                          <p:stCondLst>
                                            <p:cond delay="1642"/>
                                          </p:stCondLst>
                                        </p:cTn>
                                        <p:tgtEl>
                                          <p:spTgt spid="13"/>
                                        </p:tgtEl>
                                      </p:cBhvr>
                                      <p:to x="100000" y="90000"/>
                                    </p:animScale>
                                    <p:animScale>
                                      <p:cBhvr>
                                        <p:cTn id="116" dur="166" decel="50000">
                                          <p:stCondLst>
                                            <p:cond delay="1668"/>
                                          </p:stCondLst>
                                        </p:cTn>
                                        <p:tgtEl>
                                          <p:spTgt spid="13"/>
                                        </p:tgtEl>
                                      </p:cBhvr>
                                      <p:to x="100000" y="100000"/>
                                    </p:animScale>
                                    <p:animScale>
                                      <p:cBhvr>
                                        <p:cTn id="117" dur="26">
                                          <p:stCondLst>
                                            <p:cond delay="1808"/>
                                          </p:stCondLst>
                                        </p:cTn>
                                        <p:tgtEl>
                                          <p:spTgt spid="13"/>
                                        </p:tgtEl>
                                      </p:cBhvr>
                                      <p:to x="100000" y="95000"/>
                                    </p:animScale>
                                    <p:animScale>
                                      <p:cBhvr>
                                        <p:cTn id="118"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937982" y="680150"/>
            <a:ext cx="7670042" cy="5497700"/>
            <a:chOff x="1937982" y="680150"/>
            <a:chExt cx="7670042" cy="5497700"/>
          </a:xfrm>
        </p:grpSpPr>
        <p:pic>
          <p:nvPicPr>
            <p:cNvPr id="4" name="Picture 3"/>
            <p:cNvPicPr>
              <a:picLocks noChangeAspect="1"/>
            </p:cNvPicPr>
            <p:nvPr/>
          </p:nvPicPr>
          <p:blipFill rotWithShape="1">
            <a:blip r:embed="rId4"/>
            <a:srcRect l="6675" t="15693" r="11420" b="3061"/>
            <a:stretch/>
          </p:blipFill>
          <p:spPr>
            <a:xfrm>
              <a:off x="1937982" y="680150"/>
              <a:ext cx="7670042" cy="5497700"/>
            </a:xfrm>
            <a:prstGeom prst="rect">
              <a:avLst/>
            </a:prstGeom>
          </p:spPr>
        </p:pic>
        <p:sp>
          <p:nvSpPr>
            <p:cNvPr id="6" name="Oval 5"/>
            <p:cNvSpPr/>
            <p:nvPr/>
          </p:nvSpPr>
          <p:spPr>
            <a:xfrm>
              <a:off x="2115403" y="1146412"/>
              <a:ext cx="3562066" cy="216999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B050"/>
                  </a:solidFill>
                  <a:latin typeface="Times New Roman" panose="02020603050405020304" pitchFamily="18" charset="0"/>
                  <a:cs typeface="Times New Roman" panose="02020603050405020304" pitchFamily="18" charset="0"/>
                </a:rPr>
                <a:t>Nhiệt</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độ</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ảnh</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hưởng</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đến</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đời</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sống</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của</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sinh</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vật</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như</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thế</a:t>
              </a:r>
              <a:r>
                <a:rPr lang="en-US" sz="2400" b="1" dirty="0">
                  <a:solidFill>
                    <a:srgbClr val="00B050"/>
                  </a:solidFill>
                  <a:latin typeface="Times New Roman" panose="02020603050405020304" pitchFamily="18" charset="0"/>
                  <a:cs typeface="Times New Roman" panose="02020603050405020304" pitchFamily="18" charset="0"/>
                </a:rPr>
                <a:t> </a:t>
              </a:r>
              <a:r>
                <a:rPr lang="en-US" sz="2400" b="1" dirty="0" err="1">
                  <a:solidFill>
                    <a:srgbClr val="00B050"/>
                  </a:solidFill>
                  <a:latin typeface="Times New Roman" panose="02020603050405020304" pitchFamily="18" charset="0"/>
                  <a:cs typeface="Times New Roman" panose="02020603050405020304" pitchFamily="18" charset="0"/>
                </a:rPr>
                <a:t>nào</a:t>
              </a:r>
              <a:r>
                <a:rPr lang="en-US" sz="2400" b="1" dirty="0">
                  <a:solidFill>
                    <a:srgbClr val="00B050"/>
                  </a:solidFill>
                  <a:latin typeface="Times New Roman" panose="02020603050405020304" pitchFamily="18" charset="0"/>
                  <a:cs typeface="Times New Roman" panose="02020603050405020304" pitchFamily="18" charset="0"/>
                </a:rPr>
                <a:t>?</a:t>
              </a:r>
            </a:p>
          </p:txBody>
        </p:sp>
      </p:grpSp>
    </p:spTree>
    <p:custDataLst>
      <p:tags r:id="rId1"/>
    </p:custDataLst>
    <p:extLst>
      <p:ext uri="{BB962C8B-B14F-4D97-AF65-F5344CB8AC3E}">
        <p14:creationId xmlns:p14="http://schemas.microsoft.com/office/powerpoint/2010/main" val="2015679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12107" y="68618"/>
            <a:ext cx="4967786" cy="830997"/>
          </a:xfrm>
          <a:prstGeom prst="rect">
            <a:avLst/>
          </a:prstGeom>
          <a:noFill/>
        </p:spPr>
        <p:txBody>
          <a:bodyPr wrap="square" rtlCol="0">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ẢNH HƯỞNG CỦA NHIỆT ĐỘ LÊN ĐỜI SỐNG CỦA THỰC VẬT</a:t>
            </a:r>
          </a:p>
        </p:txBody>
      </p:sp>
      <p:pic>
        <p:nvPicPr>
          <p:cNvPr id="6" name="Picture 5"/>
          <p:cNvPicPr>
            <a:picLocks noChangeAspect="1"/>
          </p:cNvPicPr>
          <p:nvPr/>
        </p:nvPicPr>
        <p:blipFill rotWithShape="1">
          <a:blip r:embed="rId4"/>
          <a:srcRect l="21228" t="2139" r="23871" b="20119"/>
          <a:stretch/>
        </p:blipFill>
        <p:spPr>
          <a:xfrm>
            <a:off x="341194" y="1047464"/>
            <a:ext cx="4708478" cy="4462818"/>
          </a:xfrm>
          <a:prstGeom prst="rect">
            <a:avLst/>
          </a:prstGeom>
        </p:spPr>
      </p:pic>
      <p:grpSp>
        <p:nvGrpSpPr>
          <p:cNvPr id="9" name="Group 8"/>
          <p:cNvGrpSpPr/>
          <p:nvPr/>
        </p:nvGrpSpPr>
        <p:grpSpPr>
          <a:xfrm>
            <a:off x="6285505" y="1746914"/>
            <a:ext cx="5356035" cy="3605140"/>
            <a:chOff x="6258210" y="1337481"/>
            <a:chExt cx="5356035" cy="3605140"/>
          </a:xfrm>
        </p:grpSpPr>
        <p:pic>
          <p:nvPicPr>
            <p:cNvPr id="5" name="Picture 4"/>
            <p:cNvPicPr>
              <a:picLocks noChangeAspect="1"/>
            </p:cNvPicPr>
            <p:nvPr/>
          </p:nvPicPr>
          <p:blipFill>
            <a:blip r:embed="rId5"/>
            <a:stretch>
              <a:fillRect/>
            </a:stretch>
          </p:blipFill>
          <p:spPr>
            <a:xfrm>
              <a:off x="6258210" y="1337481"/>
              <a:ext cx="5353050" cy="3549483"/>
            </a:xfrm>
            <a:prstGeom prst="rect">
              <a:avLst/>
            </a:prstGeom>
          </p:spPr>
        </p:pic>
        <p:sp>
          <p:nvSpPr>
            <p:cNvPr id="7" name="Rectangle 6"/>
            <p:cNvSpPr/>
            <p:nvPr/>
          </p:nvSpPr>
          <p:spPr>
            <a:xfrm>
              <a:off x="9962866" y="2074460"/>
              <a:ext cx="1651379" cy="1869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779224" y="4587779"/>
              <a:ext cx="1856095" cy="354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 name="Straight Arrow Connector 10"/>
          <p:cNvCxnSpPr/>
          <p:nvPr/>
        </p:nvCxnSpPr>
        <p:spPr>
          <a:xfrm>
            <a:off x="5268036" y="3562066"/>
            <a:ext cx="827964" cy="1364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59809" y="5658131"/>
            <a:ext cx="10126639" cy="830997"/>
          </a:xfrm>
          <a:prstGeom prst="rect">
            <a:avLst/>
          </a:prstGeom>
          <a:noFill/>
        </p:spPr>
        <p:txBody>
          <a:bodyPr wrap="square" rtlCol="0">
            <a:spAutoFit/>
          </a:bodyPr>
          <a:lstStyle/>
          <a:p>
            <a:pPr algn="ctr"/>
            <a:r>
              <a:rPr lang="en-US" sz="2400" dirty="0" err="1">
                <a:solidFill>
                  <a:srgbClr val="0000CC"/>
                </a:solidFill>
                <a:latin typeface="Times New Roman" panose="02020603050405020304" pitchFamily="18" charset="0"/>
                <a:cs typeface="Times New Roman" panose="02020603050405020304" pitchFamily="18" charset="0"/>
              </a:rPr>
              <a:t>Cây</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sống</a:t>
            </a:r>
            <a:r>
              <a:rPr lang="en-US" sz="2400" dirty="0">
                <a:solidFill>
                  <a:srgbClr val="0000CC"/>
                </a:solidFill>
                <a:latin typeface="Times New Roman" panose="02020603050405020304" pitchFamily="18" charset="0"/>
                <a:cs typeface="Times New Roman" panose="02020603050405020304" pitchFamily="18" charset="0"/>
              </a:rPr>
              <a:t> ở </a:t>
            </a:r>
            <a:r>
              <a:rPr lang="en-US" sz="2400" dirty="0" err="1">
                <a:solidFill>
                  <a:srgbClr val="0000CC"/>
                </a:solidFill>
                <a:latin typeface="Times New Roman" panose="02020603050405020304" pitchFamily="18" charset="0"/>
                <a:cs typeface="Times New Roman" panose="02020603050405020304" pitchFamily="18" charset="0"/>
              </a:rPr>
              <a:t>vùng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nhiệt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đới</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trên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bề</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mặt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lá</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có</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tầng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cutin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dày</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có</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tác</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dụng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hạn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chế</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sự</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thoát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hơi</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nước</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khi</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nhiệt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độ</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không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khí</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cao</a:t>
            </a:r>
            <a:r>
              <a:rPr lang="en-US" sz="2400" dirty="0">
                <a:solidFill>
                  <a:srgbClr val="0000CC"/>
                </a:solidFill>
                <a:latin typeface="Times New Roman" panose="02020603050405020304" pitchFamily="18" charset="0"/>
                <a:cs typeface="Times New Roman" panose="02020603050405020304" pitchFamily="18" charset="0"/>
              </a:rPr>
              <a:t>.</a:t>
            </a:r>
          </a:p>
        </p:txBody>
      </p:sp>
    </p:spTree>
    <p:custDataLst>
      <p:tags r:id="rId1"/>
    </p:custDataLst>
    <p:extLst>
      <p:ext uri="{BB962C8B-B14F-4D97-AF65-F5344CB8AC3E}">
        <p14:creationId xmlns:p14="http://schemas.microsoft.com/office/powerpoint/2010/main" val="379010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par>
                                <p:cTn id="16" presetID="16" presetClass="entr" presetSubtype="2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12107" y="68618"/>
            <a:ext cx="4967786" cy="830997"/>
          </a:xfrm>
          <a:prstGeom prst="rect">
            <a:avLst/>
          </a:prstGeom>
          <a:noFill/>
        </p:spPr>
        <p:txBody>
          <a:bodyPr wrap="square" rtlCol="0">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ẢNH HƯỞNG CỦA NHIỆT ĐỘ LÊN ĐỜI SỐNG CỦA THỰC VẬT</a:t>
            </a:r>
          </a:p>
        </p:txBody>
      </p:sp>
      <p:grpSp>
        <p:nvGrpSpPr>
          <p:cNvPr id="2" name="Group 1"/>
          <p:cNvGrpSpPr/>
          <p:nvPr/>
        </p:nvGrpSpPr>
        <p:grpSpPr>
          <a:xfrm>
            <a:off x="245660" y="1192237"/>
            <a:ext cx="11627891" cy="3305504"/>
            <a:chOff x="245660" y="1192237"/>
            <a:chExt cx="11627891" cy="3305504"/>
          </a:xfrm>
        </p:grpSpPr>
        <p:pic>
          <p:nvPicPr>
            <p:cNvPr id="4" name="Picture 3"/>
            <p:cNvPicPr>
              <a:picLocks noChangeAspect="1"/>
            </p:cNvPicPr>
            <p:nvPr/>
          </p:nvPicPr>
          <p:blipFill>
            <a:blip r:embed="rId4"/>
            <a:stretch>
              <a:fillRect/>
            </a:stretch>
          </p:blipFill>
          <p:spPr>
            <a:xfrm>
              <a:off x="245660" y="1192237"/>
              <a:ext cx="4285965" cy="3305504"/>
            </a:xfrm>
            <a:prstGeom prst="rect">
              <a:avLst/>
            </a:prstGeom>
          </p:spPr>
        </p:pic>
        <p:pic>
          <p:nvPicPr>
            <p:cNvPr id="5" name="Picture 4"/>
            <p:cNvPicPr>
              <a:picLocks noChangeAspect="1"/>
            </p:cNvPicPr>
            <p:nvPr/>
          </p:nvPicPr>
          <p:blipFill rotWithShape="1">
            <a:blip r:embed="rId5"/>
            <a:srcRect l="4627" r="37200"/>
            <a:stretch/>
          </p:blipFill>
          <p:spPr>
            <a:xfrm>
              <a:off x="8197754" y="1192237"/>
              <a:ext cx="3675797" cy="3305504"/>
            </a:xfrm>
            <a:prstGeom prst="rect">
              <a:avLst/>
            </a:prstGeom>
          </p:spPr>
        </p:pic>
        <p:sp>
          <p:nvSpPr>
            <p:cNvPr id="7" name="TextBox 6"/>
            <p:cNvSpPr txBox="1"/>
            <p:nvPr/>
          </p:nvSpPr>
          <p:spPr>
            <a:xfrm>
              <a:off x="4897555" y="1506161"/>
              <a:ext cx="2934268" cy="2677656"/>
            </a:xfrm>
            <a:prstGeom prst="rect">
              <a:avLst/>
            </a:prstGeom>
            <a:noFill/>
          </p:spPr>
          <p:txBody>
            <a:bodyPr wrap="square" rtlCol="0">
              <a:spAutoFit/>
            </a:bodyPr>
            <a:lstStyle/>
            <a:p>
              <a:pPr algn="just"/>
              <a:r>
                <a:rPr lang="en-US" sz="2400" dirty="0">
                  <a:solidFill>
                    <a:srgbClr val="0000CC"/>
                  </a:solidFill>
                  <a:latin typeface="Times New Roman" panose="02020603050405020304" pitchFamily="18" charset="0"/>
                  <a:cs typeface="Times New Roman" panose="02020603050405020304" pitchFamily="18" charset="0"/>
                </a:rPr>
                <a:t>Ở </a:t>
              </a:r>
              <a:r>
                <a:rPr lang="en-US" sz="2400" dirty="0" err="1">
                  <a:solidFill>
                    <a:srgbClr val="0000CC"/>
                  </a:solidFill>
                  <a:latin typeface="Times New Roman" panose="02020603050405020304" pitchFamily="18" charset="0"/>
                  <a:cs typeface="Times New Roman" panose="02020603050405020304" pitchFamily="18" charset="0"/>
                </a:rPr>
                <a:t>vùng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ôn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đới</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về</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mùa</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đông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cây</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thường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rụng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nhiều</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lá</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làm</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giảm</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diện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tích</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tiếp</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xúc</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với</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không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khí</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lạnh</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và</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giảm</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sự</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thoát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hơi</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nước</a:t>
              </a:r>
              <a:r>
                <a:rPr lang="en-US" sz="2400" dirty="0">
                  <a:solidFill>
                    <a:srgbClr val="0000CC"/>
                  </a:solidFill>
                  <a:latin typeface="Times New Roman" panose="02020603050405020304" pitchFamily="18" charset="0"/>
                  <a:cs typeface="Times New Roman" panose="02020603050405020304" pitchFamily="18" charset="0"/>
                </a:rPr>
                <a:t>.</a:t>
              </a:r>
            </a:p>
          </p:txBody>
        </p:sp>
      </p:grpSp>
    </p:spTree>
    <p:custDataLst>
      <p:tags r:id="rId1"/>
    </p:custDataLst>
    <p:extLst>
      <p:ext uri="{BB962C8B-B14F-4D97-AF65-F5344CB8AC3E}">
        <p14:creationId xmlns:p14="http://schemas.microsoft.com/office/powerpoint/2010/main" val="303505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12107" y="68618"/>
            <a:ext cx="4967786" cy="830997"/>
          </a:xfrm>
          <a:prstGeom prst="rect">
            <a:avLst/>
          </a:prstGeom>
          <a:noFill/>
        </p:spPr>
        <p:txBody>
          <a:bodyPr wrap="square" rtlCol="0">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ẢNH HƯỞNG CỦA NHIỆT ĐỘ LÊN ĐỜI SỐNG CỦA THỰC VẬT</a:t>
            </a:r>
          </a:p>
        </p:txBody>
      </p:sp>
      <p:grpSp>
        <p:nvGrpSpPr>
          <p:cNvPr id="2" name="Group 1"/>
          <p:cNvGrpSpPr/>
          <p:nvPr/>
        </p:nvGrpSpPr>
        <p:grpSpPr>
          <a:xfrm>
            <a:off x="6550925" y="1220322"/>
            <a:ext cx="5486400" cy="5645125"/>
            <a:chOff x="395785" y="879712"/>
            <a:chExt cx="5486400" cy="5645125"/>
          </a:xfrm>
        </p:grpSpPr>
        <p:pic>
          <p:nvPicPr>
            <p:cNvPr id="6" name="Picture 5"/>
            <p:cNvPicPr>
              <a:picLocks noChangeAspect="1"/>
            </p:cNvPicPr>
            <p:nvPr/>
          </p:nvPicPr>
          <p:blipFill>
            <a:blip r:embed="rId4"/>
            <a:stretch>
              <a:fillRect/>
            </a:stretch>
          </p:blipFill>
          <p:spPr>
            <a:xfrm>
              <a:off x="395786" y="879712"/>
              <a:ext cx="1986636" cy="2511188"/>
            </a:xfrm>
            <a:prstGeom prst="rect">
              <a:avLst/>
            </a:prstGeom>
          </p:spPr>
        </p:pic>
        <p:sp>
          <p:nvSpPr>
            <p:cNvPr id="12" name="TextBox 11"/>
            <p:cNvSpPr txBox="1"/>
            <p:nvPr/>
          </p:nvSpPr>
          <p:spPr>
            <a:xfrm>
              <a:off x="2510687" y="2978750"/>
              <a:ext cx="3371498" cy="1384995"/>
            </a:xfrm>
            <a:prstGeom prst="rect">
              <a:avLst/>
            </a:prstGeom>
            <a:noFill/>
          </p:spPr>
          <p:txBody>
            <a:bodyPr wrap="square" rtlCol="0">
              <a:spAutoFit/>
            </a:bodyPr>
            <a:lstStyle/>
            <a:p>
              <a:pPr algn="just"/>
              <a:r>
                <a:rPr lang="en-US" sz="2800" dirty="0" err="1">
                  <a:solidFill>
                    <a:srgbClr val="0000CC"/>
                  </a:solidFill>
                  <a:latin typeface="Times New Roman" panose="02020603050405020304" pitchFamily="18" charset="0"/>
                  <a:cs typeface="Times New Roman" panose="02020603050405020304" pitchFamily="18" charset="0"/>
                </a:rPr>
                <a:t>Lớp</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bần</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dày</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tạo</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thành</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những</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lớp</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cách</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nhiệt</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bảo</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vệ</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cây</a:t>
              </a:r>
              <a:endParaRPr lang="en-US" sz="2800" dirty="0">
                <a:solidFill>
                  <a:srgbClr val="0000CC"/>
                </a:solidFill>
                <a:latin typeface="Times New Roman" panose="02020603050405020304" pitchFamily="18" charset="0"/>
                <a:cs typeface="Times New Roman" panose="02020603050405020304" pitchFamily="18" charset="0"/>
              </a:endParaRPr>
            </a:p>
          </p:txBody>
        </p:sp>
        <p:pic>
          <p:nvPicPr>
            <p:cNvPr id="13" name="Picture 12"/>
            <p:cNvPicPr>
              <a:picLocks noChangeAspect="1"/>
            </p:cNvPicPr>
            <p:nvPr/>
          </p:nvPicPr>
          <p:blipFill>
            <a:blip r:embed="rId5"/>
            <a:stretch>
              <a:fillRect/>
            </a:stretch>
          </p:blipFill>
          <p:spPr>
            <a:xfrm>
              <a:off x="395785" y="3575713"/>
              <a:ext cx="1986636" cy="2949124"/>
            </a:xfrm>
            <a:prstGeom prst="rect">
              <a:avLst/>
            </a:prstGeom>
          </p:spPr>
        </p:pic>
        <p:cxnSp>
          <p:nvCxnSpPr>
            <p:cNvPr id="17" name="Straight Arrow Connector 16"/>
            <p:cNvCxnSpPr/>
            <p:nvPr/>
          </p:nvCxnSpPr>
          <p:spPr>
            <a:xfrm>
              <a:off x="2382421" y="1832969"/>
              <a:ext cx="824803" cy="9490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2382421" y="4548558"/>
              <a:ext cx="674678" cy="10470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337337" y="1220322"/>
            <a:ext cx="3480180" cy="3556661"/>
            <a:chOff x="7911152" y="973159"/>
            <a:chExt cx="3480180" cy="3556661"/>
          </a:xfrm>
        </p:grpSpPr>
        <p:pic>
          <p:nvPicPr>
            <p:cNvPr id="25" name="Picture 24"/>
            <p:cNvPicPr>
              <a:picLocks noChangeAspect="1"/>
            </p:cNvPicPr>
            <p:nvPr/>
          </p:nvPicPr>
          <p:blipFill rotWithShape="1">
            <a:blip r:embed="rId6"/>
            <a:srcRect l="3355" t="4587" r="5797" b="6880"/>
            <a:stretch/>
          </p:blipFill>
          <p:spPr>
            <a:xfrm>
              <a:off x="7911152" y="973159"/>
              <a:ext cx="3480180" cy="2634018"/>
            </a:xfrm>
            <a:prstGeom prst="rect">
              <a:avLst/>
            </a:prstGeom>
          </p:spPr>
        </p:pic>
        <p:sp>
          <p:nvSpPr>
            <p:cNvPr id="26" name="TextBox 25"/>
            <p:cNvSpPr txBox="1"/>
            <p:nvPr/>
          </p:nvSpPr>
          <p:spPr>
            <a:xfrm>
              <a:off x="8019834" y="3575713"/>
              <a:ext cx="3371498" cy="954107"/>
            </a:xfrm>
            <a:prstGeom prst="rect">
              <a:avLst/>
            </a:prstGeom>
            <a:noFill/>
          </p:spPr>
          <p:txBody>
            <a:bodyPr wrap="square" rtlCol="0">
              <a:spAutoFit/>
            </a:bodyPr>
            <a:lstStyle/>
            <a:p>
              <a:pPr algn="just"/>
              <a:r>
                <a:rPr lang="en-US" sz="2800" dirty="0" err="1">
                  <a:solidFill>
                    <a:srgbClr val="0000CC"/>
                  </a:solidFill>
                  <a:latin typeface="Times New Roman" panose="02020603050405020304" pitchFamily="18" charset="0"/>
                  <a:cs typeface="Times New Roman" panose="02020603050405020304" pitchFamily="18" charset="0"/>
                </a:rPr>
                <a:t>Chồi</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cây</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có</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các</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vảy</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mỏng</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bao</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bọc</a:t>
              </a:r>
              <a:endParaRPr lang="en-US" sz="2800" dirty="0">
                <a:solidFill>
                  <a:srgbClr val="0000CC"/>
                </a:solidFill>
                <a:latin typeface="Times New Roman" panose="02020603050405020304" pitchFamily="18" charset="0"/>
                <a:cs typeface="Times New Roman" panose="02020603050405020304" pitchFamily="18" charset="0"/>
              </a:endParaRPr>
            </a:p>
          </p:txBody>
        </p:sp>
      </p:grpSp>
      <p:grpSp>
        <p:nvGrpSpPr>
          <p:cNvPr id="5" name="Group 4"/>
          <p:cNvGrpSpPr/>
          <p:nvPr/>
        </p:nvGrpSpPr>
        <p:grpSpPr>
          <a:xfrm>
            <a:off x="182857" y="5412681"/>
            <a:ext cx="6615931" cy="1077218"/>
            <a:chOff x="182857" y="5412681"/>
            <a:chExt cx="6615931" cy="1077218"/>
          </a:xfrm>
        </p:grpSpPr>
        <p:sp>
          <p:nvSpPr>
            <p:cNvPr id="14" name="Right Arrow 13"/>
            <p:cNvSpPr/>
            <p:nvPr/>
          </p:nvSpPr>
          <p:spPr>
            <a:xfrm>
              <a:off x="182857" y="5660601"/>
              <a:ext cx="1031793" cy="5511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310186" y="5412681"/>
              <a:ext cx="5488602" cy="1077218"/>
            </a:xfrm>
            <a:prstGeom prst="rect">
              <a:avLst/>
            </a:prstGeom>
            <a:noFill/>
          </p:spPr>
          <p:txBody>
            <a:bodyPr wrap="square" rtlCol="0">
              <a:spAutoFit/>
            </a:bodyPr>
            <a:lstStyle/>
            <a:p>
              <a:r>
                <a:rPr lang="en-US" sz="3200" dirty="0" err="1">
                  <a:solidFill>
                    <a:srgbClr val="FF0066"/>
                  </a:solidFill>
                  <a:latin typeface="Times New Roman" panose="02020603050405020304" pitchFamily="18" charset="0"/>
                  <a:cs typeface="Times New Roman" panose="02020603050405020304" pitchFamily="18" charset="0"/>
                </a:rPr>
                <a:t>Nhiệt</a:t>
              </a:r>
              <a:r>
                <a:rPr lang="en-US" sz="3200" dirty="0">
                  <a:solidFill>
                    <a:srgbClr val="FF0066"/>
                  </a:solidFill>
                  <a:latin typeface="Times New Roman" panose="02020603050405020304" pitchFamily="18" charset="0"/>
                  <a:cs typeface="Times New Roman" panose="02020603050405020304" pitchFamily="18" charset="0"/>
                </a:rPr>
                <a:t> </a:t>
              </a:r>
              <a:r>
                <a:rPr lang="en-US" sz="3200" dirty="0" err="1">
                  <a:solidFill>
                    <a:srgbClr val="FF0066"/>
                  </a:solidFill>
                  <a:latin typeface="Times New Roman" panose="02020603050405020304" pitchFamily="18" charset="0"/>
                  <a:cs typeface="Times New Roman" panose="02020603050405020304" pitchFamily="18" charset="0"/>
                </a:rPr>
                <a:t>độ</a:t>
              </a:r>
              <a:r>
                <a:rPr lang="en-US" sz="3200" dirty="0">
                  <a:solidFill>
                    <a:srgbClr val="FF0066"/>
                  </a:solidFill>
                  <a:latin typeface="Times New Roman" panose="02020603050405020304" pitchFamily="18" charset="0"/>
                  <a:cs typeface="Times New Roman" panose="02020603050405020304" pitchFamily="18" charset="0"/>
                </a:rPr>
                <a:t> </a:t>
              </a:r>
              <a:r>
                <a:rPr lang="en-US" sz="3200" dirty="0" err="1">
                  <a:solidFill>
                    <a:srgbClr val="FF0066"/>
                  </a:solidFill>
                  <a:latin typeface="Times New Roman" panose="02020603050405020304" pitchFamily="18" charset="0"/>
                  <a:cs typeface="Times New Roman" panose="02020603050405020304" pitchFamily="18" charset="0"/>
                </a:rPr>
                <a:t>ảnh</a:t>
              </a:r>
              <a:r>
                <a:rPr lang="en-US" sz="3200" dirty="0">
                  <a:solidFill>
                    <a:srgbClr val="FF0066"/>
                  </a:solidFill>
                  <a:latin typeface="Times New Roman" panose="02020603050405020304" pitchFamily="18" charset="0"/>
                  <a:cs typeface="Times New Roman" panose="02020603050405020304" pitchFamily="18" charset="0"/>
                </a:rPr>
                <a:t> </a:t>
              </a:r>
              <a:r>
                <a:rPr lang="en-US" sz="3200" dirty="0" err="1">
                  <a:solidFill>
                    <a:srgbClr val="FF0066"/>
                  </a:solidFill>
                  <a:latin typeface="Times New Roman" panose="02020603050405020304" pitchFamily="18" charset="0"/>
                  <a:cs typeface="Times New Roman" panose="02020603050405020304" pitchFamily="18" charset="0"/>
                </a:rPr>
                <a:t>hưởng</a:t>
              </a:r>
              <a:r>
                <a:rPr lang="en-US" sz="3200" dirty="0">
                  <a:solidFill>
                    <a:srgbClr val="FF0066"/>
                  </a:solidFill>
                  <a:latin typeface="Times New Roman" panose="02020603050405020304" pitchFamily="18" charset="0"/>
                  <a:cs typeface="Times New Roman" panose="02020603050405020304" pitchFamily="18" charset="0"/>
                </a:rPr>
                <a:t> </a:t>
              </a:r>
              <a:r>
                <a:rPr lang="en-US" sz="3200" dirty="0" err="1">
                  <a:solidFill>
                    <a:srgbClr val="FF0066"/>
                  </a:solidFill>
                  <a:latin typeface="Times New Roman" panose="02020603050405020304" pitchFamily="18" charset="0"/>
                  <a:cs typeface="Times New Roman" panose="02020603050405020304" pitchFamily="18" charset="0"/>
                </a:rPr>
                <a:t>đến</a:t>
              </a:r>
              <a:r>
                <a:rPr lang="en-US" sz="3200" dirty="0">
                  <a:solidFill>
                    <a:srgbClr val="FF0066"/>
                  </a:solidFill>
                  <a:latin typeface="Times New Roman" panose="02020603050405020304" pitchFamily="18" charset="0"/>
                  <a:cs typeface="Times New Roman" panose="02020603050405020304" pitchFamily="18" charset="0"/>
                </a:rPr>
                <a:t> </a:t>
              </a:r>
              <a:r>
                <a:rPr lang="en-US" sz="3200" dirty="0" err="1">
                  <a:solidFill>
                    <a:srgbClr val="FF0066"/>
                  </a:solidFill>
                  <a:latin typeface="Times New Roman" panose="02020603050405020304" pitchFamily="18" charset="0"/>
                  <a:cs typeface="Times New Roman" panose="02020603050405020304" pitchFamily="18" charset="0"/>
                </a:rPr>
                <a:t>đặc</a:t>
              </a:r>
              <a:r>
                <a:rPr lang="en-US" sz="3200" dirty="0">
                  <a:solidFill>
                    <a:srgbClr val="FF0066"/>
                  </a:solidFill>
                  <a:latin typeface="Times New Roman" panose="02020603050405020304" pitchFamily="18" charset="0"/>
                  <a:cs typeface="Times New Roman" panose="02020603050405020304" pitchFamily="18" charset="0"/>
                </a:rPr>
                <a:t> </a:t>
              </a:r>
              <a:r>
                <a:rPr lang="en-US" sz="3200" dirty="0" err="1">
                  <a:solidFill>
                    <a:srgbClr val="FF0066"/>
                  </a:solidFill>
                  <a:latin typeface="Times New Roman" panose="02020603050405020304" pitchFamily="18" charset="0"/>
                  <a:cs typeface="Times New Roman" panose="02020603050405020304" pitchFamily="18" charset="0"/>
                </a:rPr>
                <a:t>điểm</a:t>
              </a:r>
              <a:r>
                <a:rPr lang="en-US" sz="3200" dirty="0">
                  <a:solidFill>
                    <a:srgbClr val="FF0066"/>
                  </a:solidFill>
                  <a:latin typeface="Times New Roman" panose="02020603050405020304" pitchFamily="18" charset="0"/>
                  <a:cs typeface="Times New Roman" panose="02020603050405020304" pitchFamily="18" charset="0"/>
                </a:rPr>
                <a:t> </a:t>
              </a:r>
              <a:r>
                <a:rPr lang="en-US" sz="3200" dirty="0" err="1">
                  <a:solidFill>
                    <a:srgbClr val="FF0066"/>
                  </a:solidFill>
                  <a:latin typeface="Times New Roman" panose="02020603050405020304" pitchFamily="18" charset="0"/>
                  <a:cs typeface="Times New Roman" panose="02020603050405020304" pitchFamily="18" charset="0"/>
                </a:rPr>
                <a:t>hình</a:t>
              </a:r>
              <a:r>
                <a:rPr lang="en-US" sz="3200" dirty="0">
                  <a:solidFill>
                    <a:srgbClr val="FF0066"/>
                  </a:solidFill>
                  <a:latin typeface="Times New Roman" panose="02020603050405020304" pitchFamily="18" charset="0"/>
                  <a:cs typeface="Times New Roman" panose="02020603050405020304" pitchFamily="18" charset="0"/>
                </a:rPr>
                <a:t> </a:t>
              </a:r>
              <a:r>
                <a:rPr lang="en-US" sz="3200" dirty="0" err="1">
                  <a:solidFill>
                    <a:srgbClr val="FF0066"/>
                  </a:solidFill>
                  <a:latin typeface="Times New Roman" panose="02020603050405020304" pitchFamily="18" charset="0"/>
                  <a:cs typeface="Times New Roman" panose="02020603050405020304" pitchFamily="18" charset="0"/>
                </a:rPr>
                <a:t>thái</a:t>
              </a:r>
              <a:r>
                <a:rPr lang="en-US" sz="3200" dirty="0">
                  <a:solidFill>
                    <a:srgbClr val="FF0066"/>
                  </a:solidFill>
                  <a:latin typeface="Times New Roman" panose="02020603050405020304" pitchFamily="18" charset="0"/>
                  <a:cs typeface="Times New Roman" panose="02020603050405020304" pitchFamily="18" charset="0"/>
                </a:rPr>
                <a:t> </a:t>
              </a:r>
              <a:r>
                <a:rPr lang="en-US" sz="3200" dirty="0" err="1">
                  <a:solidFill>
                    <a:srgbClr val="FF0066"/>
                  </a:solidFill>
                  <a:latin typeface="Times New Roman" panose="02020603050405020304" pitchFamily="18" charset="0"/>
                  <a:cs typeface="Times New Roman" panose="02020603050405020304" pitchFamily="18" charset="0"/>
                </a:rPr>
                <a:t>của</a:t>
              </a:r>
              <a:r>
                <a:rPr lang="en-US" sz="3200" dirty="0">
                  <a:solidFill>
                    <a:srgbClr val="FF0066"/>
                  </a:solidFill>
                  <a:latin typeface="Times New Roman" panose="02020603050405020304" pitchFamily="18" charset="0"/>
                  <a:cs typeface="Times New Roman" panose="02020603050405020304" pitchFamily="18" charset="0"/>
                </a:rPr>
                <a:t> </a:t>
              </a:r>
              <a:r>
                <a:rPr lang="en-US" sz="3200" dirty="0" err="1">
                  <a:solidFill>
                    <a:srgbClr val="FF0066"/>
                  </a:solidFill>
                  <a:latin typeface="Times New Roman" panose="02020603050405020304" pitchFamily="18" charset="0"/>
                  <a:cs typeface="Times New Roman" panose="02020603050405020304" pitchFamily="18" charset="0"/>
                </a:rPr>
                <a:t>thực</a:t>
              </a:r>
              <a:r>
                <a:rPr lang="en-US" sz="3200" dirty="0">
                  <a:solidFill>
                    <a:srgbClr val="FF0066"/>
                  </a:solidFill>
                  <a:latin typeface="Times New Roman" panose="02020603050405020304" pitchFamily="18" charset="0"/>
                  <a:cs typeface="Times New Roman" panose="02020603050405020304" pitchFamily="18" charset="0"/>
                </a:rPr>
                <a:t> </a:t>
              </a:r>
              <a:r>
                <a:rPr lang="en-US" sz="3200" dirty="0" err="1">
                  <a:solidFill>
                    <a:srgbClr val="FF0066"/>
                  </a:solidFill>
                  <a:latin typeface="Times New Roman" panose="02020603050405020304" pitchFamily="18" charset="0"/>
                  <a:cs typeface="Times New Roman" panose="02020603050405020304" pitchFamily="18" charset="0"/>
                </a:rPr>
                <a:t>vật</a:t>
              </a:r>
              <a:r>
                <a:rPr lang="en-US" sz="3200" dirty="0">
                  <a:solidFill>
                    <a:srgbClr val="FF0066"/>
                  </a:solidFill>
                  <a:latin typeface="Times New Roman" panose="02020603050405020304" pitchFamily="18" charset="0"/>
                  <a:cs typeface="Times New Roman" panose="02020603050405020304" pitchFamily="18" charset="0"/>
                </a:rPr>
                <a:t>.</a:t>
              </a:r>
            </a:p>
          </p:txBody>
        </p:sp>
      </p:grpSp>
    </p:spTree>
    <p:custDataLst>
      <p:tags r:id="rId1"/>
    </p:custDataLst>
    <p:extLst>
      <p:ext uri="{BB962C8B-B14F-4D97-AF65-F5344CB8AC3E}">
        <p14:creationId xmlns:p14="http://schemas.microsoft.com/office/powerpoint/2010/main" val="93227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 calcmode="lin" valueType="num">
                                      <p:cBhvr>
                                        <p:cTn id="17" dur="1000" fill="hold"/>
                                        <p:tgtEl>
                                          <p:spTgt spid="2"/>
                                        </p:tgtEl>
                                        <p:attrNameLst>
                                          <p:attrName>style.rotation</p:attrName>
                                        </p:attrNameLst>
                                      </p:cBhvr>
                                      <p:tavLst>
                                        <p:tav tm="0">
                                          <p:val>
                                            <p:fltVal val="90"/>
                                          </p:val>
                                        </p:tav>
                                        <p:tav tm="100000">
                                          <p:val>
                                            <p:fltVal val="0"/>
                                          </p:val>
                                        </p:tav>
                                      </p:tavLst>
                                    </p:anim>
                                    <p:animEffect transition="in" filter="fade">
                                      <p:cBhvr>
                                        <p:cTn id="18" dur="1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t="5728"/>
          <a:stretch/>
        </p:blipFill>
        <p:spPr>
          <a:xfrm>
            <a:off x="0" y="830997"/>
            <a:ext cx="5315742" cy="2920620"/>
          </a:xfrm>
          <a:prstGeom prst="rect">
            <a:avLst/>
          </a:prstGeom>
        </p:spPr>
      </p:pic>
      <p:grpSp>
        <p:nvGrpSpPr>
          <p:cNvPr id="7" name="Group 6"/>
          <p:cNvGrpSpPr/>
          <p:nvPr/>
        </p:nvGrpSpPr>
        <p:grpSpPr>
          <a:xfrm>
            <a:off x="327546" y="3772911"/>
            <a:ext cx="4585648" cy="3085089"/>
            <a:chOff x="791570" y="3889611"/>
            <a:chExt cx="4585648" cy="3085089"/>
          </a:xfrm>
        </p:grpSpPr>
        <p:pic>
          <p:nvPicPr>
            <p:cNvPr id="5" name="Picture 4"/>
            <p:cNvPicPr>
              <a:picLocks noChangeAspect="1"/>
            </p:cNvPicPr>
            <p:nvPr/>
          </p:nvPicPr>
          <p:blipFill rotWithShape="1">
            <a:blip r:embed="rId5"/>
            <a:srcRect l="14278" t="14877" r="21245" b="22636"/>
            <a:stretch/>
          </p:blipFill>
          <p:spPr>
            <a:xfrm>
              <a:off x="1132762" y="3889611"/>
              <a:ext cx="4244456" cy="3085089"/>
            </a:xfrm>
            <a:prstGeom prst="rect">
              <a:avLst/>
            </a:prstGeom>
          </p:spPr>
        </p:pic>
        <p:sp>
          <p:nvSpPr>
            <p:cNvPr id="6" name="Rectangle 5"/>
            <p:cNvSpPr/>
            <p:nvPr/>
          </p:nvSpPr>
          <p:spPr>
            <a:xfrm>
              <a:off x="791570" y="3889611"/>
              <a:ext cx="900752" cy="2729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p:cNvSpPr txBox="1"/>
          <p:nvPr/>
        </p:nvSpPr>
        <p:spPr>
          <a:xfrm>
            <a:off x="3789528" y="0"/>
            <a:ext cx="4967786" cy="830997"/>
          </a:xfrm>
          <a:prstGeom prst="rect">
            <a:avLst/>
          </a:prstGeom>
          <a:noFill/>
        </p:spPr>
        <p:txBody>
          <a:bodyPr wrap="square" rtlCol="0">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ẢNH HƯỞNG CỦA NHIỆT ĐỘ LÊN ĐỜI SỐNG CỦA THỰC VẬT</a:t>
            </a:r>
          </a:p>
        </p:txBody>
      </p:sp>
      <p:grpSp>
        <p:nvGrpSpPr>
          <p:cNvPr id="2" name="Group 1"/>
          <p:cNvGrpSpPr/>
          <p:nvPr/>
        </p:nvGrpSpPr>
        <p:grpSpPr>
          <a:xfrm>
            <a:off x="5907144" y="1685300"/>
            <a:ext cx="6171124" cy="3411200"/>
            <a:chOff x="5907144" y="1685300"/>
            <a:chExt cx="6171124" cy="3411200"/>
          </a:xfrm>
        </p:grpSpPr>
        <p:sp>
          <p:nvSpPr>
            <p:cNvPr id="9" name="Rectangle 8"/>
            <p:cNvSpPr/>
            <p:nvPr/>
          </p:nvSpPr>
          <p:spPr>
            <a:xfrm>
              <a:off x="8570795" y="1846453"/>
              <a:ext cx="3507473" cy="2308324"/>
            </a:xfrm>
            <a:prstGeom prst="rect">
              <a:avLst/>
            </a:prstGeom>
          </p:spPr>
          <p:txBody>
            <a:bodyPr wrap="square">
              <a:spAutoFit/>
            </a:bodyPr>
            <a:lstStyle/>
            <a:p>
              <a:pPr algn="just"/>
              <a:r>
                <a:rPr lang="en-US" sz="2400" dirty="0">
                  <a:solidFill>
                    <a:srgbClr val="000000"/>
                  </a:solidFill>
                  <a:latin typeface="Times New Roman" panose="02020603050405020304" pitchFamily="18" charset="0"/>
                  <a:cs typeface="Times New Roman" panose="02020603050405020304" pitchFamily="18" charset="0"/>
                </a:rPr>
                <a:t>- </a:t>
              </a:r>
              <a:r>
                <a:rPr lang="vi-VN" sz="2400" dirty="0">
                  <a:solidFill>
                    <a:srgbClr val="000000"/>
                  </a:solidFill>
                  <a:latin typeface="Times New Roman" panose="02020603050405020304" pitchFamily="18" charset="0"/>
                  <a:cs typeface="Times New Roman" panose="02020603050405020304" pitchFamily="18" charset="0"/>
                </a:rPr>
                <a:t>Cây chỉ quang hợp và hô hấp bình thường ở nhiệt độ </a:t>
              </a:r>
              <a:r>
                <a:rPr lang="vi-VN" sz="2400" b="1" dirty="0">
                  <a:solidFill>
                    <a:srgbClr val="FF0000"/>
                  </a:solidFill>
                  <a:latin typeface="Times New Roman" panose="02020603050405020304" pitchFamily="18" charset="0"/>
                  <a:cs typeface="Times New Roman" panose="02020603050405020304" pitchFamily="18" charset="0"/>
                </a:rPr>
                <a:t>20</a:t>
              </a:r>
              <a:r>
                <a:rPr lang="vi-VN" sz="2400" b="1" baseline="30000" dirty="0">
                  <a:solidFill>
                    <a:srgbClr val="FF0000"/>
                  </a:solidFill>
                  <a:latin typeface="Times New Roman" panose="02020603050405020304" pitchFamily="18" charset="0"/>
                  <a:cs typeface="Times New Roman" panose="02020603050405020304" pitchFamily="18" charset="0"/>
                </a:rPr>
                <a:t>o</a:t>
              </a:r>
              <a:r>
                <a:rPr lang="vi-VN" sz="2400" b="1" dirty="0">
                  <a:solidFill>
                    <a:srgbClr val="FF0000"/>
                  </a:solidFill>
                  <a:latin typeface="Times New Roman" panose="02020603050405020304" pitchFamily="18" charset="0"/>
                  <a:cs typeface="Times New Roman" panose="02020603050405020304" pitchFamily="18" charset="0"/>
                </a:rPr>
                <a:t>C - 30</a:t>
              </a:r>
              <a:r>
                <a:rPr lang="vi-VN" sz="2400" b="1" baseline="30000" dirty="0">
                  <a:solidFill>
                    <a:srgbClr val="FF0000"/>
                  </a:solidFill>
                  <a:latin typeface="Times New Roman" panose="02020603050405020304" pitchFamily="18" charset="0"/>
                  <a:cs typeface="Times New Roman" panose="02020603050405020304" pitchFamily="18" charset="0"/>
                </a:rPr>
                <a:t>o</a:t>
              </a:r>
              <a:r>
                <a:rPr lang="vi-VN" sz="2400" b="1" dirty="0">
                  <a:solidFill>
                    <a:srgbClr val="FF0000"/>
                  </a:solidFill>
                  <a:latin typeface="Times New Roman" panose="02020603050405020304" pitchFamily="18" charset="0"/>
                  <a:cs typeface="Times New Roman" panose="02020603050405020304" pitchFamily="18" charset="0"/>
                </a:rPr>
                <a:t>C</a:t>
              </a:r>
            </a:p>
            <a:p>
              <a:pPr algn="just"/>
              <a:r>
                <a:rPr lang="vi-VN" sz="2400" dirty="0">
                  <a:solidFill>
                    <a:srgbClr val="000000"/>
                  </a:solidFill>
                  <a:latin typeface="Times New Roman" panose="02020603050405020304" pitchFamily="18" charset="0"/>
                  <a:cs typeface="Times New Roman" panose="02020603050405020304" pitchFamily="18" charset="0"/>
                </a:rPr>
                <a:t>- Cây ngừng quang hợp và hô hấp ở nhiệt độ quá thấp </a:t>
              </a:r>
              <a:r>
                <a:rPr lang="vi-VN" sz="2400" b="1" dirty="0">
                  <a:solidFill>
                    <a:srgbClr val="FF0000"/>
                  </a:solidFill>
                  <a:latin typeface="Times New Roman" panose="02020603050405020304" pitchFamily="18" charset="0"/>
                  <a:cs typeface="Times New Roman" panose="02020603050405020304" pitchFamily="18" charset="0"/>
                </a:rPr>
                <a:t>(0</a:t>
              </a:r>
              <a:r>
                <a:rPr lang="vi-VN" sz="2400" b="1" baseline="30000" dirty="0">
                  <a:solidFill>
                    <a:srgbClr val="FF0000"/>
                  </a:solidFill>
                  <a:latin typeface="Times New Roman" panose="02020603050405020304" pitchFamily="18" charset="0"/>
                  <a:cs typeface="Times New Roman" panose="02020603050405020304" pitchFamily="18" charset="0"/>
                </a:rPr>
                <a:t>o</a:t>
              </a:r>
              <a:r>
                <a:rPr lang="vi-VN" sz="2400" b="1" dirty="0">
                  <a:solidFill>
                    <a:srgbClr val="FF0000"/>
                  </a:solidFill>
                  <a:latin typeface="Times New Roman" panose="02020603050405020304" pitchFamily="18" charset="0"/>
                  <a:cs typeface="Times New Roman" panose="02020603050405020304" pitchFamily="18" charset="0"/>
                </a:rPr>
                <a:t>C) </a:t>
              </a:r>
              <a:r>
                <a:rPr lang="vi-VN" sz="2400" dirty="0">
                  <a:solidFill>
                    <a:srgbClr val="000000"/>
                  </a:solidFill>
                  <a:latin typeface="Times New Roman" panose="02020603050405020304" pitchFamily="18" charset="0"/>
                  <a:cs typeface="Times New Roman" panose="02020603050405020304" pitchFamily="18" charset="0"/>
                </a:rPr>
                <a:t>hoặc quá cao </a:t>
              </a:r>
              <a:r>
                <a:rPr lang="vi-VN" sz="2400" b="1" dirty="0">
                  <a:solidFill>
                    <a:srgbClr val="FF0000"/>
                  </a:solidFill>
                  <a:latin typeface="Times New Roman" panose="02020603050405020304" pitchFamily="18" charset="0"/>
                  <a:cs typeface="Times New Roman" panose="02020603050405020304" pitchFamily="18" charset="0"/>
                </a:rPr>
                <a:t>(40</a:t>
              </a:r>
              <a:r>
                <a:rPr lang="vi-VN" sz="2400" b="1" baseline="30000" dirty="0">
                  <a:solidFill>
                    <a:srgbClr val="FF0000"/>
                  </a:solidFill>
                  <a:latin typeface="Times New Roman" panose="02020603050405020304" pitchFamily="18" charset="0"/>
                  <a:cs typeface="Times New Roman" panose="02020603050405020304" pitchFamily="18" charset="0"/>
                </a:rPr>
                <a:t>o</a:t>
              </a:r>
              <a:r>
                <a:rPr lang="vi-VN" sz="2400" b="1" dirty="0">
                  <a:solidFill>
                    <a:srgbClr val="FF0000"/>
                  </a:solidFill>
                  <a:latin typeface="Times New Roman" panose="02020603050405020304" pitchFamily="18" charset="0"/>
                  <a:cs typeface="Times New Roman" panose="02020603050405020304" pitchFamily="18" charset="0"/>
                </a:rPr>
                <a:t>C)</a:t>
              </a:r>
              <a:endParaRPr lang="vi-VN" sz="2400" b="1" i="0" dirty="0">
                <a:solidFill>
                  <a:srgbClr val="FF0000"/>
                </a:solidFill>
                <a:effectLst/>
                <a:latin typeface="Times New Roman" panose="02020603050405020304" pitchFamily="18" charset="0"/>
                <a:cs typeface="Times New Roman" panose="02020603050405020304" pitchFamily="18" charset="0"/>
              </a:endParaRPr>
            </a:p>
          </p:txBody>
        </p:sp>
        <p:grpSp>
          <p:nvGrpSpPr>
            <p:cNvPr id="12" name="Group 11"/>
            <p:cNvGrpSpPr/>
            <p:nvPr/>
          </p:nvGrpSpPr>
          <p:grpSpPr>
            <a:xfrm>
              <a:off x="5907144" y="1685300"/>
              <a:ext cx="2474796" cy="3411200"/>
              <a:chOff x="6164237" y="1529290"/>
              <a:chExt cx="1778760" cy="2495411"/>
            </a:xfrm>
          </p:grpSpPr>
          <p:pic>
            <p:nvPicPr>
              <p:cNvPr id="10" name="Picture 9"/>
              <p:cNvPicPr>
                <a:picLocks noChangeAspect="1"/>
              </p:cNvPicPr>
              <p:nvPr/>
            </p:nvPicPr>
            <p:blipFill rotWithShape="1">
              <a:blip r:embed="rId6"/>
              <a:srcRect l="3431" t="10824" r="56465"/>
              <a:stretch/>
            </p:blipFill>
            <p:spPr>
              <a:xfrm>
                <a:off x="6164237" y="1529290"/>
                <a:ext cx="1665027" cy="2495411"/>
              </a:xfrm>
              <a:prstGeom prst="rect">
                <a:avLst/>
              </a:prstGeom>
            </p:spPr>
          </p:pic>
          <p:sp>
            <p:nvSpPr>
              <p:cNvPr id="11" name="Rectangle 10"/>
              <p:cNvSpPr/>
              <p:nvPr/>
            </p:nvSpPr>
            <p:spPr>
              <a:xfrm>
                <a:off x="7438030" y="1529290"/>
                <a:ext cx="504967" cy="1486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 name="Group 2"/>
          <p:cNvGrpSpPr/>
          <p:nvPr/>
        </p:nvGrpSpPr>
        <p:grpSpPr>
          <a:xfrm>
            <a:off x="5254386" y="5588843"/>
            <a:ext cx="6703152" cy="954107"/>
            <a:chOff x="5254386" y="5588843"/>
            <a:chExt cx="6703152" cy="954107"/>
          </a:xfrm>
        </p:grpSpPr>
        <p:sp>
          <p:nvSpPr>
            <p:cNvPr id="13" name="Right Arrow 12"/>
            <p:cNvSpPr/>
            <p:nvPr/>
          </p:nvSpPr>
          <p:spPr>
            <a:xfrm>
              <a:off x="5254386" y="5724703"/>
              <a:ext cx="996286" cy="682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431153" y="5588843"/>
              <a:ext cx="5526385" cy="954107"/>
            </a:xfrm>
            <a:prstGeom prst="rect">
              <a:avLst/>
            </a:prstGeom>
            <a:noFill/>
          </p:spPr>
          <p:txBody>
            <a:bodyPr wrap="square" rtlCol="0">
              <a:spAutoFit/>
            </a:bodyPr>
            <a:lstStyle/>
            <a:p>
              <a:pPr algn="just"/>
              <a:r>
                <a:rPr lang="en-US" sz="2800" dirty="0" err="1">
                  <a:solidFill>
                    <a:srgbClr val="FF0066"/>
                  </a:solidFill>
                  <a:latin typeface="Times New Roman" panose="02020603050405020304" pitchFamily="18" charset="0"/>
                  <a:cs typeface="Times New Roman" panose="02020603050405020304" pitchFamily="18" charset="0"/>
                </a:rPr>
                <a:t>Nhiệt</a:t>
              </a:r>
              <a:r>
                <a:rPr lang="en-US" sz="2800" dirty="0">
                  <a:solidFill>
                    <a:srgbClr val="FF0066"/>
                  </a:solidFill>
                  <a:latin typeface="Times New Roman" panose="02020603050405020304" pitchFamily="18" charset="0"/>
                  <a:cs typeface="Times New Roman" panose="02020603050405020304" pitchFamily="18" charset="0"/>
                </a:rPr>
                <a:t> </a:t>
              </a:r>
              <a:r>
                <a:rPr lang="en-US" sz="2800" dirty="0" err="1">
                  <a:solidFill>
                    <a:srgbClr val="FF0066"/>
                  </a:solidFill>
                  <a:latin typeface="Times New Roman" panose="02020603050405020304" pitchFamily="18" charset="0"/>
                  <a:cs typeface="Times New Roman" panose="02020603050405020304" pitchFamily="18" charset="0"/>
                </a:rPr>
                <a:t>độ</a:t>
              </a:r>
              <a:r>
                <a:rPr lang="en-US" sz="2800" dirty="0">
                  <a:solidFill>
                    <a:srgbClr val="FF0066"/>
                  </a:solidFill>
                  <a:latin typeface="Times New Roman" panose="02020603050405020304" pitchFamily="18" charset="0"/>
                  <a:cs typeface="Times New Roman" panose="02020603050405020304" pitchFamily="18" charset="0"/>
                </a:rPr>
                <a:t> </a:t>
              </a:r>
              <a:r>
                <a:rPr lang="en-US" sz="2800" dirty="0" err="1">
                  <a:solidFill>
                    <a:srgbClr val="FF0066"/>
                  </a:solidFill>
                  <a:latin typeface="Times New Roman" panose="02020603050405020304" pitchFamily="18" charset="0"/>
                  <a:cs typeface="Times New Roman" panose="02020603050405020304" pitchFamily="18" charset="0"/>
                </a:rPr>
                <a:t>ảnh</a:t>
              </a:r>
              <a:r>
                <a:rPr lang="en-US" sz="2800" dirty="0">
                  <a:solidFill>
                    <a:srgbClr val="FF0066"/>
                  </a:solidFill>
                  <a:latin typeface="Times New Roman" panose="02020603050405020304" pitchFamily="18" charset="0"/>
                  <a:cs typeface="Times New Roman" panose="02020603050405020304" pitchFamily="18" charset="0"/>
                </a:rPr>
                <a:t> </a:t>
              </a:r>
              <a:r>
                <a:rPr lang="en-US" sz="2800" dirty="0" err="1">
                  <a:solidFill>
                    <a:srgbClr val="FF0066"/>
                  </a:solidFill>
                  <a:latin typeface="Times New Roman" panose="02020603050405020304" pitchFamily="18" charset="0"/>
                  <a:cs typeface="Times New Roman" panose="02020603050405020304" pitchFamily="18" charset="0"/>
                </a:rPr>
                <a:t>hưởng</a:t>
              </a:r>
              <a:r>
                <a:rPr lang="en-US" sz="2800" dirty="0">
                  <a:solidFill>
                    <a:srgbClr val="FF0066"/>
                  </a:solidFill>
                  <a:latin typeface="Times New Roman" panose="02020603050405020304" pitchFamily="18" charset="0"/>
                  <a:cs typeface="Times New Roman" panose="02020603050405020304" pitchFamily="18" charset="0"/>
                </a:rPr>
                <a:t> </a:t>
              </a:r>
              <a:r>
                <a:rPr lang="en-US" sz="2800" dirty="0" err="1">
                  <a:solidFill>
                    <a:srgbClr val="FF0066"/>
                  </a:solidFill>
                  <a:latin typeface="Times New Roman" panose="02020603050405020304" pitchFamily="18" charset="0"/>
                  <a:cs typeface="Times New Roman" panose="02020603050405020304" pitchFamily="18" charset="0"/>
                </a:rPr>
                <a:t>đến</a:t>
              </a:r>
              <a:r>
                <a:rPr lang="en-US" sz="2800" dirty="0">
                  <a:solidFill>
                    <a:srgbClr val="FF0066"/>
                  </a:solidFill>
                  <a:latin typeface="Times New Roman" panose="02020603050405020304" pitchFamily="18" charset="0"/>
                  <a:cs typeface="Times New Roman" panose="02020603050405020304" pitchFamily="18" charset="0"/>
                </a:rPr>
                <a:t> </a:t>
              </a:r>
              <a:r>
                <a:rPr lang="en-US" sz="2800" dirty="0" err="1">
                  <a:solidFill>
                    <a:srgbClr val="FF0066"/>
                  </a:solidFill>
                  <a:latin typeface="Times New Roman" panose="02020603050405020304" pitchFamily="18" charset="0"/>
                  <a:cs typeface="Times New Roman" panose="02020603050405020304" pitchFamily="18" charset="0"/>
                </a:rPr>
                <a:t>hoạt</a:t>
              </a:r>
              <a:r>
                <a:rPr lang="en-US" sz="2800" dirty="0">
                  <a:solidFill>
                    <a:srgbClr val="FF0066"/>
                  </a:solidFill>
                  <a:latin typeface="Times New Roman" panose="02020603050405020304" pitchFamily="18" charset="0"/>
                  <a:cs typeface="Times New Roman" panose="02020603050405020304" pitchFamily="18" charset="0"/>
                </a:rPr>
                <a:t> </a:t>
              </a:r>
              <a:r>
                <a:rPr lang="en-US" sz="2800" dirty="0" err="1">
                  <a:solidFill>
                    <a:srgbClr val="FF0066"/>
                  </a:solidFill>
                  <a:latin typeface="Times New Roman" panose="02020603050405020304" pitchFamily="18" charset="0"/>
                  <a:cs typeface="Times New Roman" panose="02020603050405020304" pitchFamily="18" charset="0"/>
                </a:rPr>
                <a:t>động</a:t>
              </a:r>
              <a:r>
                <a:rPr lang="en-US" sz="2800" dirty="0">
                  <a:solidFill>
                    <a:srgbClr val="FF0066"/>
                  </a:solidFill>
                  <a:latin typeface="Times New Roman" panose="02020603050405020304" pitchFamily="18" charset="0"/>
                  <a:cs typeface="Times New Roman" panose="02020603050405020304" pitchFamily="18" charset="0"/>
                </a:rPr>
                <a:t> </a:t>
              </a:r>
              <a:r>
                <a:rPr lang="en-US" sz="2800" dirty="0" err="1">
                  <a:solidFill>
                    <a:srgbClr val="FF0066"/>
                  </a:solidFill>
                  <a:latin typeface="Times New Roman" panose="02020603050405020304" pitchFamily="18" charset="0"/>
                  <a:cs typeface="Times New Roman" panose="02020603050405020304" pitchFamily="18" charset="0"/>
                </a:rPr>
                <a:t>sinh</a:t>
              </a:r>
              <a:r>
                <a:rPr lang="en-US" sz="2800" dirty="0">
                  <a:solidFill>
                    <a:srgbClr val="FF0066"/>
                  </a:solidFill>
                  <a:latin typeface="Times New Roman" panose="02020603050405020304" pitchFamily="18" charset="0"/>
                  <a:cs typeface="Times New Roman" panose="02020603050405020304" pitchFamily="18" charset="0"/>
                </a:rPr>
                <a:t> </a:t>
              </a:r>
              <a:r>
                <a:rPr lang="en-US" sz="2800" dirty="0" err="1">
                  <a:solidFill>
                    <a:srgbClr val="FF0066"/>
                  </a:solidFill>
                  <a:latin typeface="Times New Roman" panose="02020603050405020304" pitchFamily="18" charset="0"/>
                  <a:cs typeface="Times New Roman" panose="02020603050405020304" pitchFamily="18" charset="0"/>
                </a:rPr>
                <a:t>lí</a:t>
              </a:r>
              <a:r>
                <a:rPr lang="en-US" sz="2800" dirty="0">
                  <a:solidFill>
                    <a:srgbClr val="FF0066"/>
                  </a:solidFill>
                  <a:latin typeface="Times New Roman" panose="02020603050405020304" pitchFamily="18" charset="0"/>
                  <a:cs typeface="Times New Roman" panose="02020603050405020304" pitchFamily="18" charset="0"/>
                </a:rPr>
                <a:t> </a:t>
              </a:r>
              <a:r>
                <a:rPr lang="en-US" sz="2800" dirty="0" err="1">
                  <a:solidFill>
                    <a:srgbClr val="FF0066"/>
                  </a:solidFill>
                  <a:latin typeface="Times New Roman" panose="02020603050405020304" pitchFamily="18" charset="0"/>
                  <a:cs typeface="Times New Roman" panose="02020603050405020304" pitchFamily="18" charset="0"/>
                </a:rPr>
                <a:t>của</a:t>
              </a:r>
              <a:r>
                <a:rPr lang="en-US" sz="2800" dirty="0">
                  <a:solidFill>
                    <a:srgbClr val="FF0066"/>
                  </a:solidFill>
                  <a:latin typeface="Times New Roman" panose="02020603050405020304" pitchFamily="18" charset="0"/>
                  <a:cs typeface="Times New Roman" panose="02020603050405020304" pitchFamily="18" charset="0"/>
                </a:rPr>
                <a:t> </a:t>
              </a:r>
              <a:r>
                <a:rPr lang="en-US" sz="2800" dirty="0" err="1">
                  <a:solidFill>
                    <a:srgbClr val="FF0066"/>
                  </a:solidFill>
                  <a:latin typeface="Times New Roman" panose="02020603050405020304" pitchFamily="18" charset="0"/>
                  <a:cs typeface="Times New Roman" panose="02020603050405020304" pitchFamily="18" charset="0"/>
                </a:rPr>
                <a:t>thực</a:t>
              </a:r>
              <a:r>
                <a:rPr lang="en-US" sz="2800" dirty="0">
                  <a:solidFill>
                    <a:srgbClr val="FF0066"/>
                  </a:solidFill>
                  <a:latin typeface="Times New Roman" panose="02020603050405020304" pitchFamily="18" charset="0"/>
                  <a:cs typeface="Times New Roman" panose="02020603050405020304" pitchFamily="18" charset="0"/>
                </a:rPr>
                <a:t> </a:t>
              </a:r>
              <a:r>
                <a:rPr lang="en-US" sz="2800" dirty="0" err="1">
                  <a:solidFill>
                    <a:srgbClr val="FF0066"/>
                  </a:solidFill>
                  <a:latin typeface="Times New Roman" panose="02020603050405020304" pitchFamily="18" charset="0"/>
                  <a:cs typeface="Times New Roman" panose="02020603050405020304" pitchFamily="18" charset="0"/>
                </a:rPr>
                <a:t>vật</a:t>
              </a:r>
              <a:r>
                <a:rPr lang="en-US" sz="2800" dirty="0">
                  <a:solidFill>
                    <a:srgbClr val="FF0066"/>
                  </a:solidFill>
                  <a:latin typeface="Times New Roman" panose="02020603050405020304" pitchFamily="18" charset="0"/>
                  <a:cs typeface="Times New Roman" panose="02020603050405020304" pitchFamily="18" charset="0"/>
                </a:rPr>
                <a:t>.</a:t>
              </a:r>
            </a:p>
          </p:txBody>
        </p:sp>
      </p:grpSp>
    </p:spTree>
    <p:custDataLst>
      <p:tags r:id="rId1"/>
    </p:custDataLst>
    <p:extLst>
      <p:ext uri="{BB962C8B-B14F-4D97-AF65-F5344CB8AC3E}">
        <p14:creationId xmlns:p14="http://schemas.microsoft.com/office/powerpoint/2010/main" val="256635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80">
                                          <p:stCondLst>
                                            <p:cond delay="0"/>
                                          </p:stCondLst>
                                        </p:cTn>
                                        <p:tgtEl>
                                          <p:spTgt spid="2"/>
                                        </p:tgtEl>
                                      </p:cBhvr>
                                    </p:animEffect>
                                    <p:anim calcmode="lin" valueType="num">
                                      <p:cBhvr>
                                        <p:cTn id="2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9" dur="26">
                                          <p:stCondLst>
                                            <p:cond delay="650"/>
                                          </p:stCondLst>
                                        </p:cTn>
                                        <p:tgtEl>
                                          <p:spTgt spid="2"/>
                                        </p:tgtEl>
                                      </p:cBhvr>
                                      <p:to x="100000" y="60000"/>
                                    </p:animScale>
                                    <p:animScale>
                                      <p:cBhvr>
                                        <p:cTn id="30" dur="166" decel="50000">
                                          <p:stCondLst>
                                            <p:cond delay="676"/>
                                          </p:stCondLst>
                                        </p:cTn>
                                        <p:tgtEl>
                                          <p:spTgt spid="2"/>
                                        </p:tgtEl>
                                      </p:cBhvr>
                                      <p:to x="100000" y="100000"/>
                                    </p:animScale>
                                    <p:animScale>
                                      <p:cBhvr>
                                        <p:cTn id="31" dur="26">
                                          <p:stCondLst>
                                            <p:cond delay="1312"/>
                                          </p:stCondLst>
                                        </p:cTn>
                                        <p:tgtEl>
                                          <p:spTgt spid="2"/>
                                        </p:tgtEl>
                                      </p:cBhvr>
                                      <p:to x="100000" y="80000"/>
                                    </p:animScale>
                                    <p:animScale>
                                      <p:cBhvr>
                                        <p:cTn id="32" dur="166" decel="50000">
                                          <p:stCondLst>
                                            <p:cond delay="1338"/>
                                          </p:stCondLst>
                                        </p:cTn>
                                        <p:tgtEl>
                                          <p:spTgt spid="2"/>
                                        </p:tgtEl>
                                      </p:cBhvr>
                                      <p:to x="100000" y="100000"/>
                                    </p:animScale>
                                    <p:animScale>
                                      <p:cBhvr>
                                        <p:cTn id="33" dur="26">
                                          <p:stCondLst>
                                            <p:cond delay="1642"/>
                                          </p:stCondLst>
                                        </p:cTn>
                                        <p:tgtEl>
                                          <p:spTgt spid="2"/>
                                        </p:tgtEl>
                                      </p:cBhvr>
                                      <p:to x="100000" y="90000"/>
                                    </p:animScale>
                                    <p:animScale>
                                      <p:cBhvr>
                                        <p:cTn id="34" dur="166" decel="50000">
                                          <p:stCondLst>
                                            <p:cond delay="1668"/>
                                          </p:stCondLst>
                                        </p:cTn>
                                        <p:tgtEl>
                                          <p:spTgt spid="2"/>
                                        </p:tgtEl>
                                      </p:cBhvr>
                                      <p:to x="100000" y="100000"/>
                                    </p:animScale>
                                    <p:animScale>
                                      <p:cBhvr>
                                        <p:cTn id="35" dur="26">
                                          <p:stCondLst>
                                            <p:cond delay="1808"/>
                                          </p:stCondLst>
                                        </p:cTn>
                                        <p:tgtEl>
                                          <p:spTgt spid="2"/>
                                        </p:tgtEl>
                                      </p:cBhvr>
                                      <p:to x="100000" y="95000"/>
                                    </p:animScale>
                                    <p:animScale>
                                      <p:cBhvr>
                                        <p:cTn id="36" dur="166" decel="50000">
                                          <p:stCondLst>
                                            <p:cond delay="1834"/>
                                          </p:stCondLst>
                                        </p:cTn>
                                        <p:tgtEl>
                                          <p:spTgt spid="2"/>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12107" y="0"/>
            <a:ext cx="4967786" cy="830997"/>
          </a:xfrm>
          <a:prstGeom prst="rect">
            <a:avLst/>
          </a:prstGeom>
          <a:noFill/>
        </p:spPr>
        <p:txBody>
          <a:bodyPr wrap="square" rtlCol="0">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ẢNH HƯỞNG CỦA NHIỆT ĐỘ LÊN ĐỜI SỐNG CỦA ĐỘNG VẬT</a:t>
            </a:r>
          </a:p>
        </p:txBody>
      </p:sp>
      <p:pic>
        <p:nvPicPr>
          <p:cNvPr id="7" name="Picture 6"/>
          <p:cNvPicPr>
            <a:picLocks noChangeAspect="1"/>
          </p:cNvPicPr>
          <p:nvPr/>
        </p:nvPicPr>
        <p:blipFill rotWithShape="1">
          <a:blip r:embed="rId4"/>
          <a:srcRect l="15515" t="22560" r="20867" b="7331"/>
          <a:stretch/>
        </p:blipFill>
        <p:spPr>
          <a:xfrm>
            <a:off x="219714" y="1719617"/>
            <a:ext cx="4042442" cy="2258135"/>
          </a:xfrm>
          <a:prstGeom prst="rect">
            <a:avLst/>
          </a:prstGeom>
        </p:spPr>
      </p:pic>
      <p:pic>
        <p:nvPicPr>
          <p:cNvPr id="10" name="Picture 9"/>
          <p:cNvPicPr>
            <a:picLocks noChangeAspect="1"/>
          </p:cNvPicPr>
          <p:nvPr/>
        </p:nvPicPr>
        <p:blipFill rotWithShape="1">
          <a:blip r:embed="rId5"/>
          <a:srcRect l="13037" t="19005" r="8157" b="11927"/>
          <a:stretch/>
        </p:blipFill>
        <p:spPr>
          <a:xfrm>
            <a:off x="219715" y="4084062"/>
            <a:ext cx="4042441" cy="2773938"/>
          </a:xfrm>
          <a:prstGeom prst="rect">
            <a:avLst/>
          </a:prstGeom>
        </p:spPr>
      </p:pic>
      <p:pic>
        <p:nvPicPr>
          <p:cNvPr id="11" name="Picture 10"/>
          <p:cNvPicPr>
            <a:picLocks noChangeAspect="1"/>
          </p:cNvPicPr>
          <p:nvPr/>
        </p:nvPicPr>
        <p:blipFill rotWithShape="1">
          <a:blip r:embed="rId6"/>
          <a:srcRect l="20507" t="15552" r="9822" b="15433"/>
          <a:stretch/>
        </p:blipFill>
        <p:spPr>
          <a:xfrm>
            <a:off x="7829264" y="3977754"/>
            <a:ext cx="4016993" cy="2773938"/>
          </a:xfrm>
          <a:prstGeom prst="rect">
            <a:avLst/>
          </a:prstGeom>
        </p:spPr>
      </p:pic>
      <p:pic>
        <p:nvPicPr>
          <p:cNvPr id="12" name="Picture 11"/>
          <p:cNvPicPr>
            <a:picLocks noChangeAspect="1"/>
          </p:cNvPicPr>
          <p:nvPr/>
        </p:nvPicPr>
        <p:blipFill rotWithShape="1">
          <a:blip r:embed="rId7"/>
          <a:srcRect l="15532" t="13026" r="11393" b="10238"/>
          <a:stretch/>
        </p:blipFill>
        <p:spPr>
          <a:xfrm>
            <a:off x="7829264" y="1746941"/>
            <a:ext cx="4016993" cy="2203489"/>
          </a:xfrm>
          <a:prstGeom prst="rect">
            <a:avLst/>
          </a:prstGeom>
        </p:spPr>
      </p:pic>
      <p:sp>
        <p:nvSpPr>
          <p:cNvPr id="14" name="Rounded Rectangle 13"/>
          <p:cNvSpPr/>
          <p:nvPr/>
        </p:nvSpPr>
        <p:spPr>
          <a:xfrm>
            <a:off x="8948381" y="830997"/>
            <a:ext cx="2188191" cy="65660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99"/>
                </a:solidFill>
                <a:latin typeface="Times New Roman" panose="02020603050405020304" pitchFamily="18" charset="0"/>
                <a:cs typeface="Times New Roman" panose="02020603050405020304" pitchFamily="18" charset="0"/>
              </a:rPr>
              <a:t>VÙNG NÓNG</a:t>
            </a:r>
          </a:p>
        </p:txBody>
      </p:sp>
      <p:sp>
        <p:nvSpPr>
          <p:cNvPr id="15" name="Rounded Rectangle 14"/>
          <p:cNvSpPr/>
          <p:nvPr/>
        </p:nvSpPr>
        <p:spPr>
          <a:xfrm>
            <a:off x="959891" y="830997"/>
            <a:ext cx="2188191" cy="65660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99"/>
                </a:solidFill>
                <a:latin typeface="Times New Roman" panose="02020603050405020304" pitchFamily="18" charset="0"/>
                <a:cs typeface="Times New Roman" panose="02020603050405020304" pitchFamily="18" charset="0"/>
              </a:rPr>
              <a:t>VÙNG LẠNH</a:t>
            </a:r>
          </a:p>
        </p:txBody>
      </p:sp>
      <p:sp>
        <p:nvSpPr>
          <p:cNvPr id="2" name="TextBox 1"/>
          <p:cNvSpPr txBox="1"/>
          <p:nvPr/>
        </p:nvSpPr>
        <p:spPr>
          <a:xfrm>
            <a:off x="996284" y="3846241"/>
            <a:ext cx="2115403" cy="369332"/>
          </a:xfrm>
          <a:prstGeom prst="rect">
            <a:avLst/>
          </a:prstGeom>
          <a:solidFill>
            <a:srgbClr val="FFC000"/>
          </a:solidFill>
        </p:spPr>
        <p:txBody>
          <a:bodyPr wrap="square" rtlCol="0">
            <a:spAutoFit/>
          </a:bodyPr>
          <a:lstStyle/>
          <a:p>
            <a:pPr algn="ctr"/>
            <a:r>
              <a:rPr lang="en-US" b="1" dirty="0" err="1">
                <a:latin typeface="Times New Roman" panose="02020603050405020304" pitchFamily="18" charset="0"/>
                <a:cs typeface="Times New Roman" panose="02020603050405020304" pitchFamily="18" charset="0"/>
              </a:rPr>
              <a:t>Lông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dày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và</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dài</a:t>
            </a:r>
            <a:endParaRPr lang="en-US" b="1"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8759586" y="3793086"/>
            <a:ext cx="2565780" cy="369332"/>
          </a:xfrm>
          <a:prstGeom prst="rect">
            <a:avLst/>
          </a:prstGeom>
          <a:solidFill>
            <a:srgbClr val="FFC000"/>
          </a:solidFill>
        </p:spPr>
        <p:txBody>
          <a:bodyPr wrap="square" rtlCol="0">
            <a:spAutoFit/>
          </a:bodyPr>
          <a:lstStyle/>
          <a:p>
            <a:pPr algn="ctr"/>
            <a:r>
              <a:rPr lang="en-US" b="1" dirty="0" err="1">
                <a:latin typeface="Times New Roman" panose="02020603050405020304" pitchFamily="18" charset="0"/>
                <a:cs typeface="Times New Roman" panose="02020603050405020304" pitchFamily="18" charset="0"/>
              </a:rPr>
              <a:t>Lông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mỏng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và</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ngắn</a:t>
            </a:r>
            <a:endParaRPr lang="en-US"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5692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animBg="1"/>
      <p:bldP spid="15" grpId="0" animBg="1"/>
      <p:bldP spid="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9209960" y="630180"/>
            <a:ext cx="2188191" cy="65660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99"/>
                </a:solidFill>
                <a:latin typeface="Times New Roman" panose="02020603050405020304" pitchFamily="18" charset="0"/>
                <a:cs typeface="Times New Roman" panose="02020603050405020304" pitchFamily="18" charset="0"/>
              </a:rPr>
              <a:t>VÙNG NÓNG</a:t>
            </a:r>
          </a:p>
        </p:txBody>
      </p:sp>
      <p:sp>
        <p:nvSpPr>
          <p:cNvPr id="9" name="Rounded Rectangle 8"/>
          <p:cNvSpPr/>
          <p:nvPr/>
        </p:nvSpPr>
        <p:spPr>
          <a:xfrm>
            <a:off x="793848" y="535393"/>
            <a:ext cx="2188191" cy="65660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99"/>
                </a:solidFill>
                <a:latin typeface="Times New Roman" panose="02020603050405020304" pitchFamily="18" charset="0"/>
                <a:cs typeface="Times New Roman" panose="02020603050405020304" pitchFamily="18" charset="0"/>
              </a:rPr>
              <a:t>VÙNG LẠNH</a:t>
            </a:r>
          </a:p>
        </p:txBody>
      </p:sp>
      <p:sp>
        <p:nvSpPr>
          <p:cNvPr id="11" name="TextBox 10"/>
          <p:cNvSpPr txBox="1"/>
          <p:nvPr/>
        </p:nvSpPr>
        <p:spPr>
          <a:xfrm>
            <a:off x="3612107" y="0"/>
            <a:ext cx="4967786" cy="830997"/>
          </a:xfrm>
          <a:prstGeom prst="rect">
            <a:avLst/>
          </a:prstGeom>
          <a:noFill/>
        </p:spPr>
        <p:txBody>
          <a:bodyPr wrap="square" rtlCol="0">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ẢNH HƯỞNG CỦA NHIỆT ĐỘ LÊN ĐỜI SỐNG CỦA ĐỘNG VẬT</a:t>
            </a:r>
          </a:p>
        </p:txBody>
      </p:sp>
      <p:cxnSp>
        <p:nvCxnSpPr>
          <p:cNvPr id="14" name="Straight Connector 13"/>
          <p:cNvCxnSpPr/>
          <p:nvPr/>
        </p:nvCxnSpPr>
        <p:spPr>
          <a:xfrm>
            <a:off x="6057900" y="815825"/>
            <a:ext cx="8529" cy="5902385"/>
          </a:xfrm>
          <a:prstGeom prst="line">
            <a:avLst/>
          </a:prstGeom>
          <a:ln w="28575">
            <a:solidFill>
              <a:srgbClr val="000099"/>
            </a:solidFill>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152164" y="1509709"/>
            <a:ext cx="5618688" cy="5208501"/>
            <a:chOff x="152164" y="1509709"/>
            <a:chExt cx="5618688" cy="5208501"/>
          </a:xfrm>
        </p:grpSpPr>
        <p:pic>
          <p:nvPicPr>
            <p:cNvPr id="4" name="Picture 3"/>
            <p:cNvPicPr>
              <a:picLocks noChangeAspect="1"/>
            </p:cNvPicPr>
            <p:nvPr/>
          </p:nvPicPr>
          <p:blipFill rotWithShape="1">
            <a:blip r:embed="rId4"/>
            <a:srcRect l="20687" t="11015" r="18776" b="8269"/>
            <a:stretch/>
          </p:blipFill>
          <p:spPr>
            <a:xfrm>
              <a:off x="152165" y="1524406"/>
              <a:ext cx="2762204" cy="2359144"/>
            </a:xfrm>
            <a:prstGeom prst="rect">
              <a:avLst/>
            </a:prstGeom>
          </p:spPr>
        </p:pic>
        <p:pic>
          <p:nvPicPr>
            <p:cNvPr id="10" name="Picture 9"/>
            <p:cNvPicPr>
              <a:picLocks noChangeAspect="1"/>
            </p:cNvPicPr>
            <p:nvPr/>
          </p:nvPicPr>
          <p:blipFill rotWithShape="1">
            <a:blip r:embed="rId5"/>
            <a:srcRect l="10779" t="6578" r="14713" b="6305"/>
            <a:stretch/>
          </p:blipFill>
          <p:spPr>
            <a:xfrm>
              <a:off x="152164" y="4215954"/>
              <a:ext cx="2762205" cy="2502256"/>
            </a:xfrm>
            <a:prstGeom prst="rect">
              <a:avLst/>
            </a:prstGeom>
          </p:spPr>
        </p:pic>
        <p:sp>
          <p:nvSpPr>
            <p:cNvPr id="12" name="TextBox 11"/>
            <p:cNvSpPr txBox="1"/>
            <p:nvPr/>
          </p:nvSpPr>
          <p:spPr>
            <a:xfrm>
              <a:off x="1946532" y="3866518"/>
              <a:ext cx="2814184" cy="369332"/>
            </a:xfrm>
            <a:prstGeom prst="rect">
              <a:avLst/>
            </a:prstGeom>
            <a:solidFill>
              <a:srgbClr val="FFC000"/>
            </a:solidFill>
          </p:spPr>
          <p:txBody>
            <a:bodyPr wrap="square" rtlCol="0">
              <a:spAutoFit/>
            </a:bodyPr>
            <a:lstStyle/>
            <a:p>
              <a:pPr algn="ctr"/>
              <a:r>
                <a:rPr lang="en-US" b="1" dirty="0" err="1">
                  <a:latin typeface="Times New Roman" panose="02020603050405020304" pitchFamily="18" charset="0"/>
                  <a:cs typeface="Times New Roman" panose="02020603050405020304" pitchFamily="18" charset="0"/>
                </a:rPr>
                <a:t>Kích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thước</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cơ</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lớn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hơn</a:t>
              </a:r>
              <a:endParaRPr lang="en-US" b="1"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6"/>
            <a:srcRect l="34621" t="8586" r="16089" b="12673"/>
            <a:stretch/>
          </p:blipFill>
          <p:spPr>
            <a:xfrm>
              <a:off x="3133746" y="4215954"/>
              <a:ext cx="2602569" cy="2458303"/>
            </a:xfrm>
            <a:prstGeom prst="rect">
              <a:avLst/>
            </a:prstGeom>
          </p:spPr>
        </p:pic>
        <p:pic>
          <p:nvPicPr>
            <p:cNvPr id="18" name="Picture 17"/>
            <p:cNvPicPr>
              <a:picLocks noChangeAspect="1"/>
            </p:cNvPicPr>
            <p:nvPr/>
          </p:nvPicPr>
          <p:blipFill rotWithShape="1">
            <a:blip r:embed="rId7"/>
            <a:srcRect l="5593" t="12656" r="4479" b="13847"/>
            <a:stretch/>
          </p:blipFill>
          <p:spPr>
            <a:xfrm>
              <a:off x="3133746" y="1509709"/>
              <a:ext cx="2637106" cy="2296204"/>
            </a:xfrm>
            <a:prstGeom prst="rect">
              <a:avLst/>
            </a:prstGeom>
          </p:spPr>
        </p:pic>
      </p:grpSp>
      <p:grpSp>
        <p:nvGrpSpPr>
          <p:cNvPr id="7" name="Group 6"/>
          <p:cNvGrpSpPr/>
          <p:nvPr/>
        </p:nvGrpSpPr>
        <p:grpSpPr>
          <a:xfrm>
            <a:off x="6165344" y="1527269"/>
            <a:ext cx="5870275" cy="5190941"/>
            <a:chOff x="6165344" y="1527269"/>
            <a:chExt cx="5870275" cy="5190941"/>
          </a:xfrm>
        </p:grpSpPr>
        <p:pic>
          <p:nvPicPr>
            <p:cNvPr id="6" name="Picture 5"/>
            <p:cNvPicPr>
              <a:picLocks noChangeAspect="1"/>
            </p:cNvPicPr>
            <p:nvPr/>
          </p:nvPicPr>
          <p:blipFill>
            <a:blip r:embed="rId8"/>
            <a:stretch>
              <a:fillRect/>
            </a:stretch>
          </p:blipFill>
          <p:spPr>
            <a:xfrm>
              <a:off x="9142290" y="4176718"/>
              <a:ext cx="2893328" cy="2541492"/>
            </a:xfrm>
            <a:prstGeom prst="rect">
              <a:avLst/>
            </a:prstGeom>
          </p:spPr>
        </p:pic>
        <p:pic>
          <p:nvPicPr>
            <p:cNvPr id="2" name="Picture 2" descr="Tổng hợp hình ảnh chim Cú Mèo đẹp nhất - Chia sẻ kiến thức mỗi ngày"/>
            <p:cNvPicPr>
              <a:picLocks noChangeAspect="1" noChangeArrowheads="1"/>
            </p:cNvPicPr>
            <p:nvPr/>
          </p:nvPicPr>
          <p:blipFill rotWithShape="1">
            <a:blip r:embed="rId9">
              <a:extLst>
                <a:ext uri="{28A0092B-C50C-407E-A947-70E740481C1C}">
                  <a14:useLocalDpi xmlns:a14="http://schemas.microsoft.com/office/drawing/2010/main" val="0"/>
                </a:ext>
              </a:extLst>
            </a:blip>
            <a:srcRect l="7061" r="8389"/>
            <a:stretch/>
          </p:blipFill>
          <p:spPr bwMode="auto">
            <a:xfrm>
              <a:off x="9142290" y="1527269"/>
              <a:ext cx="2893329" cy="223216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7580766" y="3759432"/>
              <a:ext cx="2900151" cy="369332"/>
            </a:xfrm>
            <a:prstGeom prst="rect">
              <a:avLst/>
            </a:prstGeom>
            <a:solidFill>
              <a:srgbClr val="FFC000"/>
            </a:solidFill>
          </p:spPr>
          <p:txBody>
            <a:bodyPr wrap="square" rtlCol="0">
              <a:spAutoFit/>
            </a:bodyPr>
            <a:lstStyle/>
            <a:p>
              <a:pPr algn="ctr"/>
              <a:r>
                <a:rPr lang="en-US" b="1" dirty="0" err="1">
                  <a:latin typeface="Times New Roman" panose="02020603050405020304" pitchFamily="18" charset="0"/>
                  <a:cs typeface="Times New Roman" panose="02020603050405020304" pitchFamily="18" charset="0"/>
                </a:rPr>
                <a:t>Kích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thước</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cơ</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nhỏ</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hơn</a:t>
              </a:r>
              <a:endParaRPr lang="en-US" b="1" dirty="0">
                <a:latin typeface="Times New Roman" panose="02020603050405020304" pitchFamily="18" charset="0"/>
                <a:cs typeface="Times New Roman" panose="02020603050405020304" pitchFamily="18" charset="0"/>
              </a:endParaRPr>
            </a:p>
          </p:txBody>
        </p:sp>
        <p:pic>
          <p:nvPicPr>
            <p:cNvPr id="1028" name="Picture 4" descr="Gấu ngựa trong sách đỏ ở Việt Nam có gì đặc biệt? - Chuyện lạ - Việt Giải  Trí"/>
            <p:cNvPicPr>
              <a:picLocks noChangeAspect="1" noChangeArrowheads="1"/>
            </p:cNvPicPr>
            <p:nvPr/>
          </p:nvPicPr>
          <p:blipFill rotWithShape="1">
            <a:blip r:embed="rId10">
              <a:extLst>
                <a:ext uri="{28A0092B-C50C-407E-A947-70E740481C1C}">
                  <a14:useLocalDpi xmlns:a14="http://schemas.microsoft.com/office/drawing/2010/main" val="0"/>
                </a:ext>
              </a:extLst>
            </a:blip>
            <a:srcRect l="23663" t="6852" r="16772" b="10000"/>
            <a:stretch/>
          </p:blipFill>
          <p:spPr bwMode="auto">
            <a:xfrm>
              <a:off x="6219399" y="4176718"/>
              <a:ext cx="2722735" cy="249754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11"/>
            <a:stretch>
              <a:fillRect/>
            </a:stretch>
          </p:blipFill>
          <p:spPr>
            <a:xfrm>
              <a:off x="6165344" y="1527269"/>
              <a:ext cx="2878031" cy="2261084"/>
            </a:xfrm>
            <a:prstGeom prst="rect">
              <a:avLst/>
            </a:prstGeom>
          </p:spPr>
        </p:pic>
      </p:grpSp>
    </p:spTree>
    <p:custDataLst>
      <p:tags r:id="rId1"/>
    </p:custDataLst>
    <p:extLst>
      <p:ext uri="{BB962C8B-B14F-4D97-AF65-F5344CB8AC3E}">
        <p14:creationId xmlns:p14="http://schemas.microsoft.com/office/powerpoint/2010/main" val="1657381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8339328" y="3836716"/>
            <a:ext cx="3574649" cy="2596816"/>
            <a:chOff x="454413" y="755572"/>
            <a:chExt cx="2584016" cy="2381310"/>
          </a:xfrm>
        </p:grpSpPr>
        <p:pic>
          <p:nvPicPr>
            <p:cNvPr id="6" name="Picture 8" descr="di cu"/>
            <p:cNvPicPr>
              <a:picLocks noChangeAspect="1" noChangeArrowheads="1"/>
            </p:cNvPicPr>
            <p:nvPr/>
          </p:nvPicPr>
          <p:blipFill>
            <a:blip r:embed="rId4"/>
            <a:srcRect/>
            <a:stretch>
              <a:fillRect/>
            </a:stretch>
          </p:blipFill>
          <p:spPr bwMode="auto">
            <a:xfrm>
              <a:off x="454413" y="755572"/>
              <a:ext cx="2584016" cy="1981200"/>
            </a:xfrm>
            <a:prstGeom prst="rect">
              <a:avLst/>
            </a:prstGeom>
            <a:noFill/>
          </p:spPr>
        </p:pic>
        <p:sp>
          <p:nvSpPr>
            <p:cNvPr id="7" name="TextBox 6"/>
            <p:cNvSpPr txBox="1"/>
            <p:nvPr/>
          </p:nvSpPr>
          <p:spPr>
            <a:xfrm>
              <a:off x="957765" y="2736772"/>
              <a:ext cx="1577311" cy="400110"/>
            </a:xfrm>
            <a:prstGeom prst="rect">
              <a:avLst/>
            </a:prstGeom>
            <a:solidFill>
              <a:schemeClr val="accent2"/>
            </a:solidFill>
          </p:spPr>
          <p:txBody>
            <a:bodyPr wrap="square" rtlCol="0">
              <a:spAutoFit/>
            </a:bodyPr>
            <a:lstStyle/>
            <a:p>
              <a:pPr algn="ctr"/>
              <a:r>
                <a:rPr lang="en-US" sz="2000" dirty="0" err="1">
                  <a:latin typeface="Times New Roman" pitchFamily="18" charset="0"/>
                  <a:cs typeface="Times New Roman" pitchFamily="18" charset="0"/>
                </a:rPr>
                <a:t>Chim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cư</a:t>
              </a:r>
              <a:endParaRPr lang="en-US" sz="2000" dirty="0">
                <a:latin typeface="Times New Roman" pitchFamily="18" charset="0"/>
                <a:cs typeface="Times New Roman" pitchFamily="18" charset="0"/>
              </a:endParaRPr>
            </a:p>
          </p:txBody>
        </p:sp>
      </p:grpSp>
      <p:grpSp>
        <p:nvGrpSpPr>
          <p:cNvPr id="4" name="Group 3"/>
          <p:cNvGrpSpPr/>
          <p:nvPr/>
        </p:nvGrpSpPr>
        <p:grpSpPr>
          <a:xfrm>
            <a:off x="4393427" y="876544"/>
            <a:ext cx="3520967" cy="2371367"/>
            <a:chOff x="8530835" y="945943"/>
            <a:chExt cx="2785847" cy="2371367"/>
          </a:xfrm>
        </p:grpSpPr>
        <p:pic>
          <p:nvPicPr>
            <p:cNvPr id="11" name="Picture 7" descr="2"/>
            <p:cNvPicPr>
              <a:picLocks noChangeAspect="1" noChangeArrowheads="1"/>
            </p:cNvPicPr>
            <p:nvPr/>
          </p:nvPicPr>
          <p:blipFill>
            <a:blip r:embed="rId5"/>
            <a:srcRect/>
            <a:stretch>
              <a:fillRect/>
            </a:stretch>
          </p:blipFill>
          <p:spPr bwMode="auto">
            <a:xfrm>
              <a:off x="8530835" y="945943"/>
              <a:ext cx="2785847" cy="2032621"/>
            </a:xfrm>
            <a:prstGeom prst="rect">
              <a:avLst/>
            </a:prstGeom>
            <a:noFill/>
            <a:ln w="9525">
              <a:noFill/>
              <a:miter lim="800000"/>
              <a:headEnd/>
              <a:tailEnd/>
            </a:ln>
          </p:spPr>
        </p:pic>
        <p:sp>
          <p:nvSpPr>
            <p:cNvPr id="13" name="Text Box 10"/>
            <p:cNvSpPr txBox="1">
              <a:spLocks noChangeArrowheads="1"/>
            </p:cNvSpPr>
            <p:nvPr/>
          </p:nvSpPr>
          <p:spPr bwMode="auto">
            <a:xfrm>
              <a:off x="8530836" y="2609424"/>
              <a:ext cx="2785846" cy="707886"/>
            </a:xfrm>
            <a:prstGeom prst="rect">
              <a:avLst/>
            </a:prstGeom>
            <a:solidFill>
              <a:schemeClr val="accent2"/>
            </a:solidFill>
            <a:ln w="9525">
              <a:noFill/>
              <a:miter lim="800000"/>
              <a:headEnd/>
              <a:tailEnd/>
            </a:ln>
          </p:spPr>
          <p:txBody>
            <a:bodyPr wrap="square">
              <a:spAutoFit/>
            </a:bodyPr>
            <a:lstStyle/>
            <a:p>
              <a:pPr algn="ctr">
                <a:spcBef>
                  <a:spcPct val="50000"/>
                </a:spcBef>
              </a:pPr>
              <a:r>
                <a:rPr lang="en-US" sz="2000" dirty="0" err="1">
                  <a:latin typeface="Times New Roman" pitchFamily="18" charset="0"/>
                  <a:cs typeface="Times New Roman" pitchFamily="18" charset="0"/>
                </a:rPr>
                <a:t>Ếch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hốc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bùn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ngủ</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đông</a:t>
              </a:r>
              <a:endParaRPr lang="en-US" sz="2000" dirty="0">
                <a:latin typeface="Times New Roman" pitchFamily="18" charset="0"/>
                <a:cs typeface="Times New Roman" pitchFamily="18" charset="0"/>
              </a:endParaRPr>
            </a:p>
          </p:txBody>
        </p:sp>
      </p:grpSp>
      <p:grpSp>
        <p:nvGrpSpPr>
          <p:cNvPr id="9" name="Group 8"/>
          <p:cNvGrpSpPr/>
          <p:nvPr/>
        </p:nvGrpSpPr>
        <p:grpSpPr>
          <a:xfrm>
            <a:off x="4472105" y="3836716"/>
            <a:ext cx="3363613" cy="2596816"/>
            <a:chOff x="4244155" y="3706652"/>
            <a:chExt cx="2909423" cy="2493065"/>
          </a:xfrm>
        </p:grpSpPr>
        <p:sp>
          <p:nvSpPr>
            <p:cNvPr id="12" name="Text Box 9"/>
            <p:cNvSpPr txBox="1">
              <a:spLocks noChangeArrowheads="1"/>
            </p:cNvSpPr>
            <p:nvPr/>
          </p:nvSpPr>
          <p:spPr bwMode="auto">
            <a:xfrm>
              <a:off x="4244156" y="5491831"/>
              <a:ext cx="2909422" cy="707886"/>
            </a:xfrm>
            <a:prstGeom prst="rect">
              <a:avLst/>
            </a:prstGeom>
            <a:solidFill>
              <a:schemeClr val="accent2"/>
            </a:solidFill>
            <a:ln w="9525">
              <a:noFill/>
              <a:miter lim="800000"/>
              <a:headEnd/>
              <a:tailEnd/>
            </a:ln>
          </p:spPr>
          <p:txBody>
            <a:bodyPr wrap="square">
              <a:spAutoFit/>
            </a:bodyPr>
            <a:lstStyle/>
            <a:p>
              <a:pPr algn="ctr">
                <a:spcBef>
                  <a:spcPct val="50000"/>
                </a:spcBef>
              </a:pPr>
              <a:r>
                <a:rPr lang="en-US" sz="2000" dirty="0" err="1">
                  <a:latin typeface="Times New Roman" pitchFamily="18" charset="0"/>
                  <a:cs typeface="Times New Roman" pitchFamily="18" charset="0"/>
                </a:rPr>
                <a:t>Chuột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đào</a:t>
              </a:r>
              <a:r>
                <a:rPr lang="en-US" sz="2000" dirty="0">
                  <a:latin typeface="Times New Roman" pitchFamily="18" charset="0"/>
                  <a:cs typeface="Times New Roman" pitchFamily="18" charset="0"/>
                </a:rPr>
                <a:t> hang </a:t>
              </a:r>
              <a:r>
                <a:rPr lang="en-US" sz="2000" dirty="0" err="1">
                  <a:latin typeface="Times New Roman" pitchFamily="18" charset="0"/>
                  <a:cs typeface="Times New Roman" pitchFamily="18" charset="0"/>
                </a:rPr>
                <a:t>tránh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nóng</a:t>
              </a:r>
              <a:endParaRPr lang="en-US" sz="2000" dirty="0">
                <a:latin typeface="Times New Roman" pitchFamily="18" charset="0"/>
                <a:cs typeface="Times New Roman" pitchFamily="18" charset="0"/>
              </a:endParaRPr>
            </a:p>
          </p:txBody>
        </p:sp>
        <p:pic>
          <p:nvPicPr>
            <p:cNvPr id="15" name="Picture 15" descr="NTO - Sa mạc Sonoran - Sự sống đa dạng và phong phú"/>
            <p:cNvPicPr>
              <a:picLocks noChangeAspect="1" noChangeArrowheads="1"/>
            </p:cNvPicPr>
            <p:nvPr/>
          </p:nvPicPr>
          <p:blipFill rotWithShape="1">
            <a:blip r:embed="rId6"/>
            <a:srcRect b="14400"/>
            <a:stretch/>
          </p:blipFill>
          <p:spPr bwMode="auto">
            <a:xfrm>
              <a:off x="4244155" y="3706652"/>
              <a:ext cx="2909423" cy="1785179"/>
            </a:xfrm>
            <a:prstGeom prst="rect">
              <a:avLst/>
            </a:prstGeom>
            <a:noFill/>
            <a:ln w="9525">
              <a:noFill/>
              <a:miter lim="800000"/>
              <a:headEnd/>
              <a:tailEnd/>
            </a:ln>
          </p:spPr>
        </p:pic>
      </p:grpSp>
      <p:grpSp>
        <p:nvGrpSpPr>
          <p:cNvPr id="5" name="Group 4"/>
          <p:cNvGrpSpPr/>
          <p:nvPr/>
        </p:nvGrpSpPr>
        <p:grpSpPr>
          <a:xfrm>
            <a:off x="436336" y="3836716"/>
            <a:ext cx="3532160" cy="2596816"/>
            <a:chOff x="454413" y="3706652"/>
            <a:chExt cx="2584017" cy="2596816"/>
          </a:xfrm>
        </p:grpSpPr>
        <p:pic>
          <p:nvPicPr>
            <p:cNvPr id="14" name="Picture 13" descr="NTO - Sa mạc Sonoran - Sự sống đa dạng và phong phú"/>
            <p:cNvPicPr>
              <a:picLocks noChangeAspect="1" noChangeArrowheads="1"/>
            </p:cNvPicPr>
            <p:nvPr/>
          </p:nvPicPr>
          <p:blipFill rotWithShape="1">
            <a:blip r:embed="rId7"/>
            <a:srcRect b="15878"/>
            <a:stretch/>
          </p:blipFill>
          <p:spPr bwMode="auto">
            <a:xfrm>
              <a:off x="454413" y="3706652"/>
              <a:ext cx="2584017" cy="1888930"/>
            </a:xfrm>
            <a:prstGeom prst="rect">
              <a:avLst/>
            </a:prstGeom>
            <a:noFill/>
            <a:ln w="9525">
              <a:noFill/>
              <a:miter lim="800000"/>
              <a:headEnd/>
              <a:tailEnd/>
            </a:ln>
          </p:spPr>
        </p:pic>
        <p:sp>
          <p:nvSpPr>
            <p:cNvPr id="16" name="Text Box 16"/>
            <p:cNvSpPr txBox="1">
              <a:spLocks noChangeArrowheads="1"/>
            </p:cNvSpPr>
            <p:nvPr/>
          </p:nvSpPr>
          <p:spPr bwMode="auto">
            <a:xfrm>
              <a:off x="454414" y="5595582"/>
              <a:ext cx="2584016" cy="707886"/>
            </a:xfrm>
            <a:prstGeom prst="rect">
              <a:avLst/>
            </a:prstGeom>
            <a:solidFill>
              <a:schemeClr val="accent2"/>
            </a:solidFill>
            <a:ln w="9525">
              <a:noFill/>
              <a:miter lim="800000"/>
              <a:headEnd/>
              <a:tailEnd/>
            </a:ln>
          </p:spPr>
          <p:txBody>
            <a:bodyPr wrap="square">
              <a:spAutoFit/>
            </a:bodyPr>
            <a:lstStyle/>
            <a:p>
              <a:pPr algn="ctr">
                <a:spcBef>
                  <a:spcPct val="50000"/>
                </a:spcBef>
              </a:pPr>
              <a:r>
                <a:rPr lang="en-US" sz="2000" dirty="0" err="1">
                  <a:latin typeface="Times New Roman" pitchFamily="18" charset="0"/>
                  <a:cs typeface="Times New Roman" pitchFamily="18" charset="0"/>
                </a:rPr>
                <a:t>Sư</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tử</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tránh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nóng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hang </a:t>
              </a:r>
              <a:r>
                <a:rPr lang="en-US" sz="2000" dirty="0" err="1">
                  <a:latin typeface="Times New Roman" pitchFamily="18" charset="0"/>
                  <a:cs typeface="Times New Roman" pitchFamily="18" charset="0"/>
                </a:rPr>
                <a:t>đá</a:t>
              </a:r>
              <a:endParaRPr lang="en-US" sz="2000" dirty="0">
                <a:latin typeface="Times New Roman" pitchFamily="18" charset="0"/>
                <a:cs typeface="Times New Roman" pitchFamily="18" charset="0"/>
              </a:endParaRPr>
            </a:p>
          </p:txBody>
        </p:sp>
      </p:grpSp>
      <p:sp>
        <p:nvSpPr>
          <p:cNvPr id="18" name="TextBox 17"/>
          <p:cNvSpPr txBox="1"/>
          <p:nvPr/>
        </p:nvSpPr>
        <p:spPr>
          <a:xfrm>
            <a:off x="2321288" y="42317"/>
            <a:ext cx="9592689" cy="584775"/>
          </a:xfrm>
          <a:prstGeom prst="rect">
            <a:avLst/>
          </a:prstGeom>
          <a:noFill/>
        </p:spPr>
        <p:txBody>
          <a:bodyPr wrap="square" rtlCol="0">
            <a:spAutoFit/>
          </a:bodyPr>
          <a:lstStyle/>
          <a:p>
            <a:r>
              <a:rPr lang="en-US" sz="3200" dirty="0" err="1">
                <a:solidFill>
                  <a:srgbClr val="0000CC"/>
                </a:solidFill>
                <a:latin typeface="Times New Roman" pitchFamily="18" charset="0"/>
                <a:cs typeface="Times New Roman" pitchFamily="18" charset="0"/>
              </a:rPr>
              <a:t>Nhiệt</a:t>
            </a:r>
            <a:r>
              <a:rPr lang="en-US" sz="3200" dirty="0">
                <a:solidFill>
                  <a:srgbClr val="0000CC"/>
                </a:solidFill>
                <a:latin typeface="Times New Roman" pitchFamily="18" charset="0"/>
                <a:cs typeface="Times New Roman" pitchFamily="18" charset="0"/>
              </a:rPr>
              <a:t> </a:t>
            </a:r>
            <a:r>
              <a:rPr lang="en-US" sz="3200" dirty="0" err="1">
                <a:solidFill>
                  <a:srgbClr val="0000CC"/>
                </a:solidFill>
                <a:latin typeface="Times New Roman" pitchFamily="18" charset="0"/>
                <a:cs typeface="Times New Roman" pitchFamily="18" charset="0"/>
              </a:rPr>
              <a:t>độ</a:t>
            </a:r>
            <a:r>
              <a:rPr lang="en-US" sz="3200" dirty="0">
                <a:solidFill>
                  <a:srgbClr val="0000CC"/>
                </a:solidFill>
                <a:latin typeface="Times New Roman" pitchFamily="18" charset="0"/>
                <a:cs typeface="Times New Roman" pitchFamily="18" charset="0"/>
              </a:rPr>
              <a:t> </a:t>
            </a:r>
            <a:r>
              <a:rPr lang="en-US" sz="3200" dirty="0" err="1">
                <a:solidFill>
                  <a:srgbClr val="0000CC"/>
                </a:solidFill>
                <a:latin typeface="Times New Roman" pitchFamily="18" charset="0"/>
                <a:cs typeface="Times New Roman" pitchFamily="18" charset="0"/>
              </a:rPr>
              <a:t>ảnh</a:t>
            </a:r>
            <a:r>
              <a:rPr lang="en-US" sz="3200" dirty="0">
                <a:solidFill>
                  <a:srgbClr val="0000CC"/>
                </a:solidFill>
                <a:latin typeface="Times New Roman" pitchFamily="18" charset="0"/>
                <a:cs typeface="Times New Roman" pitchFamily="18" charset="0"/>
              </a:rPr>
              <a:t> </a:t>
            </a:r>
            <a:r>
              <a:rPr lang="en-US" sz="3200" dirty="0" err="1">
                <a:solidFill>
                  <a:srgbClr val="0000CC"/>
                </a:solidFill>
                <a:latin typeface="Times New Roman" pitchFamily="18" charset="0"/>
                <a:cs typeface="Times New Roman" pitchFamily="18" charset="0"/>
              </a:rPr>
              <a:t>hưởng</a:t>
            </a:r>
            <a:r>
              <a:rPr lang="en-US" sz="3200" dirty="0">
                <a:solidFill>
                  <a:srgbClr val="0000CC"/>
                </a:solidFill>
                <a:latin typeface="Times New Roman" pitchFamily="18" charset="0"/>
                <a:cs typeface="Times New Roman" pitchFamily="18" charset="0"/>
              </a:rPr>
              <a:t> </a:t>
            </a:r>
            <a:r>
              <a:rPr lang="en-US" sz="3200" dirty="0" err="1">
                <a:solidFill>
                  <a:srgbClr val="0000CC"/>
                </a:solidFill>
                <a:latin typeface="Times New Roman" pitchFamily="18" charset="0"/>
                <a:cs typeface="Times New Roman" pitchFamily="18" charset="0"/>
              </a:rPr>
              <a:t>đến</a:t>
            </a:r>
            <a:r>
              <a:rPr lang="en-US" sz="3200" dirty="0">
                <a:solidFill>
                  <a:srgbClr val="0000CC"/>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tập</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tính</a:t>
            </a:r>
            <a:r>
              <a:rPr lang="en-US" sz="3200" dirty="0">
                <a:solidFill>
                  <a:srgbClr val="FF0000"/>
                </a:solidFill>
                <a:latin typeface="Times New Roman" pitchFamily="18" charset="0"/>
                <a:cs typeface="Times New Roman" pitchFamily="18" charset="0"/>
              </a:rPr>
              <a:t> </a:t>
            </a:r>
            <a:r>
              <a:rPr lang="en-US" sz="3200" dirty="0" err="1">
                <a:solidFill>
                  <a:srgbClr val="0000CC"/>
                </a:solidFill>
                <a:latin typeface="Times New Roman" pitchFamily="18" charset="0"/>
                <a:cs typeface="Times New Roman" pitchFamily="18" charset="0"/>
              </a:rPr>
              <a:t>của</a:t>
            </a:r>
            <a:r>
              <a:rPr lang="en-US" sz="3200" dirty="0">
                <a:solidFill>
                  <a:srgbClr val="0000CC"/>
                </a:solidFill>
                <a:latin typeface="Times New Roman" pitchFamily="18" charset="0"/>
                <a:cs typeface="Times New Roman" pitchFamily="18" charset="0"/>
              </a:rPr>
              <a:t> </a:t>
            </a:r>
            <a:r>
              <a:rPr lang="en-US" sz="3200" dirty="0" err="1">
                <a:solidFill>
                  <a:srgbClr val="0000CC"/>
                </a:solidFill>
                <a:latin typeface="Times New Roman" pitchFamily="18" charset="0"/>
                <a:cs typeface="Times New Roman" pitchFamily="18" charset="0"/>
              </a:rPr>
              <a:t>động</a:t>
            </a:r>
            <a:r>
              <a:rPr lang="en-US" sz="3200" dirty="0">
                <a:solidFill>
                  <a:srgbClr val="0000CC"/>
                </a:solidFill>
                <a:latin typeface="Times New Roman" pitchFamily="18" charset="0"/>
                <a:cs typeface="Times New Roman" pitchFamily="18" charset="0"/>
              </a:rPr>
              <a:t> </a:t>
            </a:r>
            <a:r>
              <a:rPr lang="en-US" sz="3200" dirty="0" err="1">
                <a:solidFill>
                  <a:srgbClr val="0000CC"/>
                </a:solidFill>
                <a:latin typeface="Times New Roman" pitchFamily="18" charset="0"/>
                <a:cs typeface="Times New Roman" pitchFamily="18" charset="0"/>
              </a:rPr>
              <a:t>vật</a:t>
            </a:r>
            <a:r>
              <a:rPr lang="en-US" sz="3200" dirty="0">
                <a:solidFill>
                  <a:srgbClr val="0000CC"/>
                </a:solidFill>
                <a:latin typeface="Times New Roman" pitchFamily="18" charset="0"/>
                <a:cs typeface="Times New Roman" pitchFamily="18" charset="0"/>
              </a:rPr>
              <a:t>.</a:t>
            </a:r>
          </a:p>
        </p:txBody>
      </p:sp>
      <p:grpSp>
        <p:nvGrpSpPr>
          <p:cNvPr id="3" name="Group 2"/>
          <p:cNvGrpSpPr/>
          <p:nvPr/>
        </p:nvGrpSpPr>
        <p:grpSpPr>
          <a:xfrm>
            <a:off x="408638" y="731604"/>
            <a:ext cx="3587556" cy="2516307"/>
            <a:chOff x="4244155" y="853609"/>
            <a:chExt cx="2873478" cy="2411418"/>
          </a:xfrm>
        </p:grpSpPr>
        <p:sp>
          <p:nvSpPr>
            <p:cNvPr id="10" name="Text Box 2"/>
            <p:cNvSpPr txBox="1">
              <a:spLocks noChangeArrowheads="1"/>
            </p:cNvSpPr>
            <p:nvPr/>
          </p:nvSpPr>
          <p:spPr bwMode="auto">
            <a:xfrm>
              <a:off x="4415688" y="2864917"/>
              <a:ext cx="2530411" cy="400110"/>
            </a:xfrm>
            <a:prstGeom prst="rect">
              <a:avLst/>
            </a:prstGeom>
            <a:solidFill>
              <a:schemeClr val="accent2"/>
            </a:solidFill>
            <a:ln>
              <a:noFill/>
              <a:headEnd/>
              <a:tailEnd/>
            </a:ln>
          </p:spPr>
          <p:style>
            <a:lnRef idx="2">
              <a:schemeClr val="accent4"/>
            </a:lnRef>
            <a:fillRef idx="1">
              <a:schemeClr val="lt1"/>
            </a:fillRef>
            <a:effectRef idx="0">
              <a:schemeClr val="accent4"/>
            </a:effectRef>
            <a:fontRef idx="minor">
              <a:schemeClr val="dk1"/>
            </a:fontRef>
          </p:style>
          <p:txBody>
            <a:bodyPr wrap="square">
              <a:spAutoFit/>
            </a:bodyPr>
            <a:lstStyle/>
            <a:p>
              <a:pPr algn="ctr">
                <a:spcBef>
                  <a:spcPct val="50000"/>
                </a:spcBef>
                <a:defRPr/>
              </a:pPr>
              <a:r>
                <a:rPr lang="en-US" sz="2000" dirty="0" err="1">
                  <a:solidFill>
                    <a:schemeClr val="tx1"/>
                  </a:solidFill>
                  <a:latin typeface="Times New Roman" pitchFamily="18" charset="0"/>
                  <a:cs typeface="Times New Roman" pitchFamily="18" charset="0"/>
                </a:rPr>
                <a:t>Chuột</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sóc</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ngủ</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đông</a:t>
              </a:r>
              <a:endParaRPr lang="vi-VN" sz="2000" dirty="0">
                <a:solidFill>
                  <a:schemeClr val="tx1"/>
                </a:solidFill>
                <a:latin typeface="Times New Roman" pitchFamily="18" charset="0"/>
                <a:cs typeface="Times New Roman" pitchFamily="18" charset="0"/>
              </a:endParaRPr>
            </a:p>
          </p:txBody>
        </p:sp>
        <p:pic>
          <p:nvPicPr>
            <p:cNvPr id="8" name="Picture 7"/>
            <p:cNvPicPr>
              <a:picLocks noChangeAspect="1"/>
            </p:cNvPicPr>
            <p:nvPr/>
          </p:nvPicPr>
          <p:blipFill>
            <a:blip r:embed="rId8"/>
            <a:stretch>
              <a:fillRect/>
            </a:stretch>
          </p:blipFill>
          <p:spPr>
            <a:xfrm>
              <a:off x="4244155" y="853609"/>
              <a:ext cx="2873478" cy="2011308"/>
            </a:xfrm>
            <a:prstGeom prst="rect">
              <a:avLst/>
            </a:prstGeom>
          </p:spPr>
        </p:pic>
      </p:grpSp>
      <p:grpSp>
        <p:nvGrpSpPr>
          <p:cNvPr id="23" name="Group 22"/>
          <p:cNvGrpSpPr/>
          <p:nvPr/>
        </p:nvGrpSpPr>
        <p:grpSpPr>
          <a:xfrm>
            <a:off x="8339328" y="867717"/>
            <a:ext cx="3367924" cy="2467679"/>
            <a:chOff x="8339328" y="867717"/>
            <a:chExt cx="3367924" cy="2467679"/>
          </a:xfrm>
        </p:grpSpPr>
        <p:pic>
          <p:nvPicPr>
            <p:cNvPr id="17" name="Picture 16"/>
            <p:cNvPicPr>
              <a:picLocks noChangeAspect="1"/>
            </p:cNvPicPr>
            <p:nvPr/>
          </p:nvPicPr>
          <p:blipFill>
            <a:blip r:embed="rId9"/>
            <a:stretch>
              <a:fillRect/>
            </a:stretch>
          </p:blipFill>
          <p:spPr>
            <a:xfrm>
              <a:off x="8339328" y="867717"/>
              <a:ext cx="3367924" cy="2067569"/>
            </a:xfrm>
            <a:prstGeom prst="rect">
              <a:avLst/>
            </a:prstGeom>
          </p:spPr>
        </p:pic>
        <p:sp>
          <p:nvSpPr>
            <p:cNvPr id="22" name="Text Box 2"/>
            <p:cNvSpPr txBox="1">
              <a:spLocks noChangeArrowheads="1"/>
            </p:cNvSpPr>
            <p:nvPr/>
          </p:nvSpPr>
          <p:spPr bwMode="auto">
            <a:xfrm>
              <a:off x="8443672" y="2935286"/>
              <a:ext cx="3159235" cy="400110"/>
            </a:xfrm>
            <a:prstGeom prst="rect">
              <a:avLst/>
            </a:prstGeom>
            <a:solidFill>
              <a:schemeClr val="accent2"/>
            </a:solidFill>
            <a:ln>
              <a:noFill/>
              <a:headEnd/>
              <a:tailEnd/>
            </a:ln>
          </p:spPr>
          <p:style>
            <a:lnRef idx="2">
              <a:schemeClr val="accent4"/>
            </a:lnRef>
            <a:fillRef idx="1">
              <a:schemeClr val="lt1"/>
            </a:fillRef>
            <a:effectRef idx="0">
              <a:schemeClr val="accent4"/>
            </a:effectRef>
            <a:fontRef idx="minor">
              <a:schemeClr val="dk1"/>
            </a:fontRef>
          </p:style>
          <p:txBody>
            <a:bodyPr wrap="square">
              <a:spAutoFit/>
            </a:bodyPr>
            <a:lstStyle/>
            <a:p>
              <a:pPr algn="ctr">
                <a:spcBef>
                  <a:spcPct val="50000"/>
                </a:spcBef>
                <a:defRPr/>
              </a:pPr>
              <a:r>
                <a:rPr lang="en-US" sz="2000" dirty="0" err="1">
                  <a:solidFill>
                    <a:schemeClr val="tx1"/>
                  </a:solidFill>
                  <a:latin typeface="Times New Roman" pitchFamily="18" charset="0"/>
                  <a:cs typeface="Times New Roman" pitchFamily="18" charset="0"/>
                </a:rPr>
                <a:t>Gấu</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ngủ</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đông</a:t>
              </a:r>
              <a:endParaRPr lang="vi-VN" sz="2000" dirty="0">
                <a:solidFill>
                  <a:schemeClr val="tx1"/>
                </a:solidFill>
                <a:latin typeface="Times New Roman" pitchFamily="18" charset="0"/>
                <a:cs typeface="Times New Roman" pitchFamily="18" charset="0"/>
              </a:endParaRPr>
            </a:p>
          </p:txBody>
        </p:sp>
      </p:grpSp>
    </p:spTree>
    <p:custDataLst>
      <p:tags r:id="rId1"/>
    </p:custDataLst>
    <p:extLst>
      <p:ext uri="{BB962C8B-B14F-4D97-AF65-F5344CB8AC3E}">
        <p14:creationId xmlns:p14="http://schemas.microsoft.com/office/powerpoint/2010/main" val="330110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arn(inVertic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000"/>
                                        <p:tgtEl>
                                          <p:spTgt spid="9"/>
                                        </p:tgtEl>
                                      </p:cBhvr>
                                    </p:animEffect>
                                    <p:anim calcmode="lin" valueType="num">
                                      <p:cBhvr>
                                        <p:cTn id="34" dur="2000" fill="hold"/>
                                        <p:tgtEl>
                                          <p:spTgt spid="9"/>
                                        </p:tgtEl>
                                        <p:attrNameLst>
                                          <p:attrName>ppt_w</p:attrName>
                                        </p:attrNameLst>
                                      </p:cBhvr>
                                      <p:tavLst>
                                        <p:tav tm="0" fmla="#ppt_w*sin(2.5*pi*$)">
                                          <p:val>
                                            <p:fltVal val="0"/>
                                          </p:val>
                                        </p:tav>
                                        <p:tav tm="100000">
                                          <p:val>
                                            <p:fltVal val="1"/>
                                          </p:val>
                                        </p:tav>
                                      </p:tavLst>
                                    </p:anim>
                                    <p:anim calcmode="lin" valueType="num">
                                      <p:cBhvr>
                                        <p:cTn id="35"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down)">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20743" y="2904801"/>
            <a:ext cx="2922958" cy="3411200"/>
            <a:chOff x="6164237" y="1529290"/>
            <a:chExt cx="1778760" cy="2495411"/>
          </a:xfrm>
        </p:grpSpPr>
        <p:pic>
          <p:nvPicPr>
            <p:cNvPr id="9" name="Picture 8"/>
            <p:cNvPicPr>
              <a:picLocks noChangeAspect="1"/>
            </p:cNvPicPr>
            <p:nvPr/>
          </p:nvPicPr>
          <p:blipFill rotWithShape="1">
            <a:blip r:embed="rId4"/>
            <a:srcRect l="3431" t="10824" r="56465"/>
            <a:stretch/>
          </p:blipFill>
          <p:spPr>
            <a:xfrm>
              <a:off x="6164237" y="1529290"/>
              <a:ext cx="1665027" cy="2495411"/>
            </a:xfrm>
            <a:prstGeom prst="rect">
              <a:avLst/>
            </a:prstGeom>
          </p:spPr>
        </p:pic>
        <p:sp>
          <p:nvSpPr>
            <p:cNvPr id="10" name="Rectangle 9"/>
            <p:cNvSpPr/>
            <p:nvPr/>
          </p:nvSpPr>
          <p:spPr>
            <a:xfrm>
              <a:off x="7438030" y="1529290"/>
              <a:ext cx="504967" cy="1486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ular Callout 10"/>
          <p:cNvSpPr/>
          <p:nvPr/>
        </p:nvSpPr>
        <p:spPr>
          <a:xfrm>
            <a:off x="2513911" y="161862"/>
            <a:ext cx="9103056" cy="4409563"/>
          </a:xfrm>
          <a:prstGeom prst="wedgeRect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FF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3012053" y="1754478"/>
            <a:ext cx="8106771" cy="1815882"/>
          </a:xfrm>
          <a:prstGeom prst="rect">
            <a:avLst/>
          </a:prstGeom>
        </p:spPr>
        <p:txBody>
          <a:bodyPr wrap="square">
            <a:spAutoFit/>
          </a:bodyPr>
          <a:lstStyle/>
          <a:p>
            <a:pPr lvl="0" algn="just"/>
            <a:r>
              <a:rPr lang="en-US" sz="2800" b="1" dirty="0">
                <a:solidFill>
                  <a:prstClr val="white"/>
                </a:solidFill>
                <a:latin typeface="Times New Roman" panose="02020603050405020304" pitchFamily="18" charset="0"/>
                <a:cs typeface="Times New Roman" panose="02020603050405020304" pitchFamily="18" charset="0"/>
              </a:rPr>
              <a:t>- DỰA VÀO ẢNH HƯỞNG CỦA NHIỆT ĐỘ LÊN ĐỜI SỐNG CỦA SINH VẬT, NGƯỜI TA CHIA SINH VẬT THÀNH 2 NHÓM:</a:t>
            </a:r>
          </a:p>
          <a:p>
            <a:pPr lvl="0" algn="just"/>
            <a:endParaRPr lang="en-US" sz="2800" dirty="0">
              <a:solidFill>
                <a:srgbClr val="FFFF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2722039" y="3116785"/>
            <a:ext cx="6096000" cy="954107"/>
          </a:xfrm>
          <a:prstGeom prst="rect">
            <a:avLst/>
          </a:prstGeom>
        </p:spPr>
        <p:txBody>
          <a:bodyPr>
            <a:spAutoFit/>
          </a:bodyPr>
          <a:lstStyle/>
          <a:p>
            <a:pPr lvl="0" algn="ctr"/>
            <a:r>
              <a:rPr lang="en-US" sz="2800" b="1" dirty="0">
                <a:solidFill>
                  <a:srgbClr val="FFFF00"/>
                </a:solidFill>
                <a:latin typeface="Times New Roman" panose="02020603050405020304" pitchFamily="18" charset="0"/>
                <a:cs typeface="Times New Roman" panose="02020603050405020304" pitchFamily="18" charset="0"/>
              </a:rPr>
              <a:t>- SINH VẬT BIẾN NHIỆT</a:t>
            </a:r>
          </a:p>
          <a:p>
            <a:pPr lvl="0"/>
            <a:endParaRPr lang="en-US" sz="2800" b="1" dirty="0">
              <a:solidFill>
                <a:srgbClr val="FFFF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3633647" y="3659455"/>
            <a:ext cx="4520661" cy="523220"/>
          </a:xfrm>
          <a:prstGeom prst="rect">
            <a:avLst/>
          </a:prstGeom>
        </p:spPr>
        <p:txBody>
          <a:bodyPr wrap="none">
            <a:spAutoFit/>
          </a:bodyPr>
          <a:lstStyle/>
          <a:p>
            <a:pPr lvl="0" algn="ctr"/>
            <a:r>
              <a:rPr lang="en-US" sz="2800" b="1" dirty="0">
                <a:solidFill>
                  <a:srgbClr val="FFFF00"/>
                </a:solidFill>
                <a:latin typeface="Times New Roman" panose="02020603050405020304" pitchFamily="18" charset="0"/>
                <a:cs typeface="Times New Roman" panose="02020603050405020304" pitchFamily="18" charset="0"/>
              </a:rPr>
              <a:t>- SINH VẬT HẰNG NHIỆT</a:t>
            </a:r>
          </a:p>
        </p:txBody>
      </p:sp>
      <p:sp>
        <p:nvSpPr>
          <p:cNvPr id="12" name="Rectangle 11"/>
          <p:cNvSpPr/>
          <p:nvPr/>
        </p:nvSpPr>
        <p:spPr>
          <a:xfrm>
            <a:off x="3012053" y="289151"/>
            <a:ext cx="8106771" cy="1815882"/>
          </a:xfrm>
          <a:prstGeom prst="rect">
            <a:avLst/>
          </a:prstGeom>
        </p:spPr>
        <p:txBody>
          <a:bodyPr wrap="square">
            <a:spAutoFit/>
          </a:bodyPr>
          <a:lstStyle/>
          <a:p>
            <a:pPr lvl="0" algn="just"/>
            <a:r>
              <a:rPr lang="en-US" sz="2800" b="1" dirty="0">
                <a:solidFill>
                  <a:prstClr val="white"/>
                </a:solidFill>
                <a:latin typeface="Times New Roman" panose="02020603050405020304" pitchFamily="18" charset="0"/>
                <a:cs typeface="Times New Roman" panose="02020603050405020304" pitchFamily="18" charset="0"/>
              </a:rPr>
              <a:t>- NHIỆT ĐỘ CÓ ẢNH HƯỞNG ĐẾN ĐẶC ĐIỂM HÌNH THÁI VÀ HOẠT ĐỘNG SINH LÍ CỦA SINH VẬT.</a:t>
            </a:r>
          </a:p>
          <a:p>
            <a:pPr lvl="0" algn="just"/>
            <a:endParaRPr lang="en-US" sz="2800" dirty="0">
              <a:solidFill>
                <a:srgbClr val="FFFF00"/>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48634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80">
                                          <p:stCondLst>
                                            <p:cond delay="0"/>
                                          </p:stCondLst>
                                        </p:cTn>
                                        <p:tgtEl>
                                          <p:spTgt spid="3"/>
                                        </p:tgtEl>
                                      </p:cBhvr>
                                    </p:animEffect>
                                    <p:anim calcmode="lin" valueType="num">
                                      <p:cBhvr>
                                        <p:cTn id="2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gtEl>
                                      </p:cBhvr>
                                      <p:to x="100000" y="60000"/>
                                    </p:animScale>
                                    <p:animScale>
                                      <p:cBhvr>
                                        <p:cTn id="32" dur="166" decel="50000">
                                          <p:stCondLst>
                                            <p:cond delay="676"/>
                                          </p:stCondLst>
                                        </p:cTn>
                                        <p:tgtEl>
                                          <p:spTgt spid="3"/>
                                        </p:tgtEl>
                                      </p:cBhvr>
                                      <p:to x="100000" y="100000"/>
                                    </p:animScale>
                                    <p:animScale>
                                      <p:cBhvr>
                                        <p:cTn id="33" dur="26">
                                          <p:stCondLst>
                                            <p:cond delay="1312"/>
                                          </p:stCondLst>
                                        </p:cTn>
                                        <p:tgtEl>
                                          <p:spTgt spid="3"/>
                                        </p:tgtEl>
                                      </p:cBhvr>
                                      <p:to x="100000" y="80000"/>
                                    </p:animScale>
                                    <p:animScale>
                                      <p:cBhvr>
                                        <p:cTn id="34" dur="166" decel="50000">
                                          <p:stCondLst>
                                            <p:cond delay="1338"/>
                                          </p:stCondLst>
                                        </p:cTn>
                                        <p:tgtEl>
                                          <p:spTgt spid="3"/>
                                        </p:tgtEl>
                                      </p:cBhvr>
                                      <p:to x="100000" y="100000"/>
                                    </p:animScale>
                                    <p:animScale>
                                      <p:cBhvr>
                                        <p:cTn id="35" dur="26">
                                          <p:stCondLst>
                                            <p:cond delay="1642"/>
                                          </p:stCondLst>
                                        </p:cTn>
                                        <p:tgtEl>
                                          <p:spTgt spid="3"/>
                                        </p:tgtEl>
                                      </p:cBhvr>
                                      <p:to x="100000" y="90000"/>
                                    </p:animScale>
                                    <p:animScale>
                                      <p:cBhvr>
                                        <p:cTn id="36" dur="166" decel="50000">
                                          <p:stCondLst>
                                            <p:cond delay="1668"/>
                                          </p:stCondLst>
                                        </p:cTn>
                                        <p:tgtEl>
                                          <p:spTgt spid="3"/>
                                        </p:tgtEl>
                                      </p:cBhvr>
                                      <p:to x="100000" y="100000"/>
                                    </p:animScale>
                                    <p:animScale>
                                      <p:cBhvr>
                                        <p:cTn id="37" dur="26">
                                          <p:stCondLst>
                                            <p:cond delay="1808"/>
                                          </p:stCondLst>
                                        </p:cTn>
                                        <p:tgtEl>
                                          <p:spTgt spid="3"/>
                                        </p:tgtEl>
                                      </p:cBhvr>
                                      <p:to x="100000" y="95000"/>
                                    </p:animScale>
                                    <p:animScale>
                                      <p:cBhvr>
                                        <p:cTn id="38" dur="166" decel="50000">
                                          <p:stCondLst>
                                            <p:cond delay="1834"/>
                                          </p:stCondLst>
                                        </p:cTn>
                                        <p:tgtEl>
                                          <p:spTgt spid="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80">
                                          <p:stCondLst>
                                            <p:cond delay="0"/>
                                          </p:stCondLst>
                                        </p:cTn>
                                        <p:tgtEl>
                                          <p:spTgt spid="4"/>
                                        </p:tgtEl>
                                      </p:cBhvr>
                                    </p:animEffect>
                                    <p:anim calcmode="lin" valueType="num">
                                      <p:cBhvr>
                                        <p:cTn id="4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gtEl>
                                      </p:cBhvr>
                                      <p:to x="100000" y="60000"/>
                                    </p:animScale>
                                    <p:animScale>
                                      <p:cBhvr>
                                        <p:cTn id="50" dur="166" decel="50000">
                                          <p:stCondLst>
                                            <p:cond delay="676"/>
                                          </p:stCondLst>
                                        </p:cTn>
                                        <p:tgtEl>
                                          <p:spTgt spid="4"/>
                                        </p:tgtEl>
                                      </p:cBhvr>
                                      <p:to x="100000" y="100000"/>
                                    </p:animScale>
                                    <p:animScale>
                                      <p:cBhvr>
                                        <p:cTn id="51" dur="26">
                                          <p:stCondLst>
                                            <p:cond delay="1312"/>
                                          </p:stCondLst>
                                        </p:cTn>
                                        <p:tgtEl>
                                          <p:spTgt spid="4"/>
                                        </p:tgtEl>
                                      </p:cBhvr>
                                      <p:to x="100000" y="80000"/>
                                    </p:animScale>
                                    <p:animScale>
                                      <p:cBhvr>
                                        <p:cTn id="52" dur="166" decel="50000">
                                          <p:stCondLst>
                                            <p:cond delay="1338"/>
                                          </p:stCondLst>
                                        </p:cTn>
                                        <p:tgtEl>
                                          <p:spTgt spid="4"/>
                                        </p:tgtEl>
                                      </p:cBhvr>
                                      <p:to x="100000" y="100000"/>
                                    </p:animScale>
                                    <p:animScale>
                                      <p:cBhvr>
                                        <p:cTn id="53" dur="26">
                                          <p:stCondLst>
                                            <p:cond delay="1642"/>
                                          </p:stCondLst>
                                        </p:cTn>
                                        <p:tgtEl>
                                          <p:spTgt spid="4"/>
                                        </p:tgtEl>
                                      </p:cBhvr>
                                      <p:to x="100000" y="90000"/>
                                    </p:animScale>
                                    <p:animScale>
                                      <p:cBhvr>
                                        <p:cTn id="54" dur="166" decel="50000">
                                          <p:stCondLst>
                                            <p:cond delay="1668"/>
                                          </p:stCondLst>
                                        </p:cTn>
                                        <p:tgtEl>
                                          <p:spTgt spid="4"/>
                                        </p:tgtEl>
                                      </p:cBhvr>
                                      <p:to x="100000" y="100000"/>
                                    </p:animScale>
                                    <p:animScale>
                                      <p:cBhvr>
                                        <p:cTn id="55" dur="26">
                                          <p:stCondLst>
                                            <p:cond delay="1808"/>
                                          </p:stCondLst>
                                        </p:cTn>
                                        <p:tgtEl>
                                          <p:spTgt spid="4"/>
                                        </p:tgtEl>
                                      </p:cBhvr>
                                      <p:to x="100000" y="95000"/>
                                    </p:animScale>
                                    <p:animScale>
                                      <p:cBhvr>
                                        <p:cTn id="56" dur="166" decel="50000">
                                          <p:stCondLst>
                                            <p:cond delay="1834"/>
                                          </p:stCondLst>
                                        </p:cTn>
                                        <p:tgtEl>
                                          <p:spTgt spid="4"/>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down)">
                                      <p:cBhvr>
                                        <p:cTn id="61" dur="580">
                                          <p:stCondLst>
                                            <p:cond delay="0"/>
                                          </p:stCondLst>
                                        </p:cTn>
                                        <p:tgtEl>
                                          <p:spTgt spid="5"/>
                                        </p:tgtEl>
                                      </p:cBhvr>
                                    </p:animEffect>
                                    <p:anim calcmode="lin" valueType="num">
                                      <p:cBhvr>
                                        <p:cTn id="6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7" dur="26">
                                          <p:stCondLst>
                                            <p:cond delay="650"/>
                                          </p:stCondLst>
                                        </p:cTn>
                                        <p:tgtEl>
                                          <p:spTgt spid="5"/>
                                        </p:tgtEl>
                                      </p:cBhvr>
                                      <p:to x="100000" y="60000"/>
                                    </p:animScale>
                                    <p:animScale>
                                      <p:cBhvr>
                                        <p:cTn id="68" dur="166" decel="50000">
                                          <p:stCondLst>
                                            <p:cond delay="676"/>
                                          </p:stCondLst>
                                        </p:cTn>
                                        <p:tgtEl>
                                          <p:spTgt spid="5"/>
                                        </p:tgtEl>
                                      </p:cBhvr>
                                      <p:to x="100000" y="100000"/>
                                    </p:animScale>
                                    <p:animScale>
                                      <p:cBhvr>
                                        <p:cTn id="69" dur="26">
                                          <p:stCondLst>
                                            <p:cond delay="1312"/>
                                          </p:stCondLst>
                                        </p:cTn>
                                        <p:tgtEl>
                                          <p:spTgt spid="5"/>
                                        </p:tgtEl>
                                      </p:cBhvr>
                                      <p:to x="100000" y="80000"/>
                                    </p:animScale>
                                    <p:animScale>
                                      <p:cBhvr>
                                        <p:cTn id="70" dur="166" decel="50000">
                                          <p:stCondLst>
                                            <p:cond delay="1338"/>
                                          </p:stCondLst>
                                        </p:cTn>
                                        <p:tgtEl>
                                          <p:spTgt spid="5"/>
                                        </p:tgtEl>
                                      </p:cBhvr>
                                      <p:to x="100000" y="100000"/>
                                    </p:animScale>
                                    <p:animScale>
                                      <p:cBhvr>
                                        <p:cTn id="71" dur="26">
                                          <p:stCondLst>
                                            <p:cond delay="1642"/>
                                          </p:stCondLst>
                                        </p:cTn>
                                        <p:tgtEl>
                                          <p:spTgt spid="5"/>
                                        </p:tgtEl>
                                      </p:cBhvr>
                                      <p:to x="100000" y="90000"/>
                                    </p:animScale>
                                    <p:animScale>
                                      <p:cBhvr>
                                        <p:cTn id="72" dur="166" decel="50000">
                                          <p:stCondLst>
                                            <p:cond delay="1668"/>
                                          </p:stCondLst>
                                        </p:cTn>
                                        <p:tgtEl>
                                          <p:spTgt spid="5"/>
                                        </p:tgtEl>
                                      </p:cBhvr>
                                      <p:to x="100000" y="100000"/>
                                    </p:animScale>
                                    <p:animScale>
                                      <p:cBhvr>
                                        <p:cTn id="73" dur="26">
                                          <p:stCondLst>
                                            <p:cond delay="1808"/>
                                          </p:stCondLst>
                                        </p:cTn>
                                        <p:tgtEl>
                                          <p:spTgt spid="5"/>
                                        </p:tgtEl>
                                      </p:cBhvr>
                                      <p:to x="100000" y="95000"/>
                                    </p:animScale>
                                    <p:animScale>
                                      <p:cBhvr>
                                        <p:cTn id="74"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94425" y="1440259"/>
            <a:ext cx="2135452" cy="3168286"/>
            <a:chOff x="6164237" y="1529290"/>
            <a:chExt cx="1778760" cy="2495411"/>
          </a:xfrm>
        </p:grpSpPr>
        <p:pic>
          <p:nvPicPr>
            <p:cNvPr id="5" name="Picture 4"/>
            <p:cNvPicPr>
              <a:picLocks noChangeAspect="1"/>
            </p:cNvPicPr>
            <p:nvPr/>
          </p:nvPicPr>
          <p:blipFill rotWithShape="1">
            <a:blip r:embed="rId4"/>
            <a:srcRect l="3431" t="10824" r="56465"/>
            <a:stretch/>
          </p:blipFill>
          <p:spPr>
            <a:xfrm>
              <a:off x="6164237" y="1529290"/>
              <a:ext cx="1665027" cy="2495411"/>
            </a:xfrm>
            <a:prstGeom prst="rect">
              <a:avLst/>
            </a:prstGeom>
          </p:spPr>
        </p:pic>
        <p:sp>
          <p:nvSpPr>
            <p:cNvPr id="6" name="Rectangle 5"/>
            <p:cNvSpPr/>
            <p:nvPr/>
          </p:nvSpPr>
          <p:spPr>
            <a:xfrm>
              <a:off x="7438030" y="1529290"/>
              <a:ext cx="504967" cy="1486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1877332" y="256867"/>
            <a:ext cx="10314668" cy="446276"/>
          </a:xfrm>
          <a:prstGeom prst="rect">
            <a:avLst/>
          </a:prstGeom>
          <a:noFill/>
        </p:spPr>
        <p:txBody>
          <a:bodyPr wrap="square" rtlCol="0">
            <a:spAutoFit/>
          </a:bodyPr>
          <a:lstStyle/>
          <a:p>
            <a:r>
              <a:rPr lang="en-US" sz="2300" b="1" dirty="0">
                <a:solidFill>
                  <a:srgbClr val="FF0000"/>
                </a:solidFill>
                <a:latin typeface="Times New Roman" panose="02020603050405020304" pitchFamily="18" charset="0"/>
                <a:cs typeface="Times New Roman" panose="02020603050405020304" pitchFamily="18" charset="0"/>
              </a:rPr>
              <a:t>SINH VẬT BIẾN NHIỆT </a:t>
            </a:r>
            <a:r>
              <a:rPr lang="en-US" sz="2300" dirty="0" err="1">
                <a:solidFill>
                  <a:srgbClr val="000099"/>
                </a:solidFill>
                <a:latin typeface="Times New Roman" panose="02020603050405020304" pitchFamily="18" charset="0"/>
                <a:cs typeface="Times New Roman" panose="02020603050405020304" pitchFamily="18" charset="0"/>
              </a:rPr>
              <a:t>có</a:t>
            </a:r>
            <a:r>
              <a:rPr lang="en-US" sz="2300" dirty="0">
                <a:solidFill>
                  <a:srgbClr val="000099"/>
                </a:solidFill>
                <a:latin typeface="Times New Roman" panose="02020603050405020304" pitchFamily="18" charset="0"/>
                <a:cs typeface="Times New Roman" panose="02020603050405020304" pitchFamily="18" charset="0"/>
              </a:rPr>
              <a:t> </a:t>
            </a:r>
            <a:r>
              <a:rPr lang="en-US" sz="2300" dirty="0" err="1">
                <a:solidFill>
                  <a:srgbClr val="000099"/>
                </a:solidFill>
                <a:latin typeface="Times New Roman" panose="02020603050405020304" pitchFamily="18" charset="0"/>
                <a:cs typeface="Times New Roman" panose="02020603050405020304" pitchFamily="18" charset="0"/>
              </a:rPr>
              <a:t>nhiệt</a:t>
            </a:r>
            <a:r>
              <a:rPr lang="en-US" sz="2300" dirty="0">
                <a:solidFill>
                  <a:srgbClr val="000099"/>
                </a:solidFill>
                <a:latin typeface="Times New Roman" panose="02020603050405020304" pitchFamily="18" charset="0"/>
                <a:cs typeface="Times New Roman" panose="02020603050405020304" pitchFamily="18" charset="0"/>
              </a:rPr>
              <a:t> </a:t>
            </a:r>
            <a:r>
              <a:rPr lang="en-US" sz="2300" dirty="0" err="1">
                <a:solidFill>
                  <a:srgbClr val="000099"/>
                </a:solidFill>
                <a:latin typeface="Times New Roman" panose="02020603050405020304" pitchFamily="18" charset="0"/>
                <a:cs typeface="Times New Roman" panose="02020603050405020304" pitchFamily="18" charset="0"/>
              </a:rPr>
              <a:t>độ</a:t>
            </a:r>
            <a:r>
              <a:rPr lang="en-US" sz="2300" dirty="0">
                <a:solidFill>
                  <a:srgbClr val="000099"/>
                </a:solidFill>
                <a:latin typeface="Times New Roman" panose="02020603050405020304" pitchFamily="18" charset="0"/>
                <a:cs typeface="Times New Roman" panose="02020603050405020304" pitchFamily="18" charset="0"/>
              </a:rPr>
              <a:t> </a:t>
            </a:r>
            <a:r>
              <a:rPr lang="en-US" sz="2300" dirty="0" err="1">
                <a:solidFill>
                  <a:srgbClr val="000099"/>
                </a:solidFill>
                <a:latin typeface="Times New Roman" panose="02020603050405020304" pitchFamily="18" charset="0"/>
                <a:cs typeface="Times New Roman" panose="02020603050405020304" pitchFamily="18" charset="0"/>
              </a:rPr>
              <a:t>cơ</a:t>
            </a:r>
            <a:r>
              <a:rPr lang="en-US" sz="2300" dirty="0">
                <a:solidFill>
                  <a:srgbClr val="000099"/>
                </a:solidFill>
                <a:latin typeface="Times New Roman" panose="02020603050405020304" pitchFamily="18" charset="0"/>
                <a:cs typeface="Times New Roman" panose="02020603050405020304" pitchFamily="18" charset="0"/>
              </a:rPr>
              <a:t> </a:t>
            </a:r>
            <a:r>
              <a:rPr lang="en-US" sz="2300" dirty="0" err="1">
                <a:solidFill>
                  <a:srgbClr val="000099"/>
                </a:solidFill>
                <a:latin typeface="Times New Roman" panose="02020603050405020304" pitchFamily="18" charset="0"/>
                <a:cs typeface="Times New Roman" panose="02020603050405020304" pitchFamily="18" charset="0"/>
              </a:rPr>
              <a:t>thể</a:t>
            </a:r>
            <a:r>
              <a:rPr lang="en-US" sz="2300" dirty="0">
                <a:solidFill>
                  <a:srgbClr val="000099"/>
                </a:solidFill>
                <a:latin typeface="Times New Roman" panose="02020603050405020304" pitchFamily="18" charset="0"/>
                <a:cs typeface="Times New Roman" panose="02020603050405020304" pitchFamily="18" charset="0"/>
              </a:rPr>
              <a:t> </a:t>
            </a:r>
            <a:r>
              <a:rPr lang="en-US" sz="2300" i="1" u="sng" dirty="0" err="1">
                <a:solidFill>
                  <a:srgbClr val="000099"/>
                </a:solidFill>
                <a:latin typeface="Times New Roman" panose="02020603050405020304" pitchFamily="18" charset="0"/>
                <a:cs typeface="Times New Roman" panose="02020603050405020304" pitchFamily="18" charset="0"/>
              </a:rPr>
              <a:t>phụ</a:t>
            </a:r>
            <a:r>
              <a:rPr lang="en-US" sz="2300" i="1" u="sng" dirty="0">
                <a:solidFill>
                  <a:srgbClr val="000099"/>
                </a:solidFill>
                <a:latin typeface="Times New Roman" panose="02020603050405020304" pitchFamily="18" charset="0"/>
                <a:cs typeface="Times New Roman" panose="02020603050405020304" pitchFamily="18" charset="0"/>
              </a:rPr>
              <a:t> </a:t>
            </a:r>
            <a:r>
              <a:rPr lang="en-US" sz="2300" i="1" u="sng" dirty="0" err="1">
                <a:solidFill>
                  <a:srgbClr val="000099"/>
                </a:solidFill>
                <a:latin typeface="Times New Roman" panose="02020603050405020304" pitchFamily="18" charset="0"/>
                <a:cs typeface="Times New Roman" panose="02020603050405020304" pitchFamily="18" charset="0"/>
              </a:rPr>
              <a:t>thuộc</a:t>
            </a:r>
            <a:r>
              <a:rPr lang="en-US" sz="2300" i="1" u="sng" dirty="0">
                <a:solidFill>
                  <a:srgbClr val="000099"/>
                </a:solidFill>
                <a:latin typeface="Times New Roman" panose="02020603050405020304" pitchFamily="18" charset="0"/>
                <a:cs typeface="Times New Roman" panose="02020603050405020304" pitchFamily="18" charset="0"/>
              </a:rPr>
              <a:t> </a:t>
            </a:r>
            <a:r>
              <a:rPr lang="en-US" sz="2300" dirty="0" err="1">
                <a:solidFill>
                  <a:srgbClr val="000099"/>
                </a:solidFill>
                <a:latin typeface="Times New Roman" panose="02020603050405020304" pitchFamily="18" charset="0"/>
                <a:cs typeface="Times New Roman" panose="02020603050405020304" pitchFamily="18" charset="0"/>
              </a:rPr>
              <a:t>vào</a:t>
            </a:r>
            <a:r>
              <a:rPr lang="en-US" sz="2300" dirty="0">
                <a:solidFill>
                  <a:srgbClr val="000099"/>
                </a:solidFill>
                <a:latin typeface="Times New Roman" panose="02020603050405020304" pitchFamily="18" charset="0"/>
                <a:cs typeface="Times New Roman" panose="02020603050405020304" pitchFamily="18" charset="0"/>
              </a:rPr>
              <a:t> </a:t>
            </a:r>
            <a:r>
              <a:rPr lang="en-US" sz="2300" dirty="0" err="1">
                <a:solidFill>
                  <a:srgbClr val="000099"/>
                </a:solidFill>
                <a:latin typeface="Times New Roman" panose="02020603050405020304" pitchFamily="18" charset="0"/>
                <a:cs typeface="Times New Roman" panose="02020603050405020304" pitchFamily="18" charset="0"/>
              </a:rPr>
              <a:t>nhiệt</a:t>
            </a:r>
            <a:r>
              <a:rPr lang="en-US" sz="2300" dirty="0">
                <a:solidFill>
                  <a:srgbClr val="000099"/>
                </a:solidFill>
                <a:latin typeface="Times New Roman" panose="02020603050405020304" pitchFamily="18" charset="0"/>
                <a:cs typeface="Times New Roman" panose="02020603050405020304" pitchFamily="18" charset="0"/>
              </a:rPr>
              <a:t> </a:t>
            </a:r>
            <a:r>
              <a:rPr lang="en-US" sz="2300" dirty="0" err="1">
                <a:solidFill>
                  <a:srgbClr val="000099"/>
                </a:solidFill>
                <a:latin typeface="Times New Roman" panose="02020603050405020304" pitchFamily="18" charset="0"/>
                <a:cs typeface="Times New Roman" panose="02020603050405020304" pitchFamily="18" charset="0"/>
              </a:rPr>
              <a:t>độ</a:t>
            </a:r>
            <a:r>
              <a:rPr lang="en-US" sz="2300" dirty="0">
                <a:solidFill>
                  <a:srgbClr val="000099"/>
                </a:solidFill>
                <a:latin typeface="Times New Roman" panose="02020603050405020304" pitchFamily="18" charset="0"/>
                <a:cs typeface="Times New Roman" panose="02020603050405020304" pitchFamily="18" charset="0"/>
              </a:rPr>
              <a:t> </a:t>
            </a:r>
            <a:r>
              <a:rPr lang="en-US" sz="2300" dirty="0" err="1">
                <a:solidFill>
                  <a:srgbClr val="000099"/>
                </a:solidFill>
                <a:latin typeface="Times New Roman" panose="02020603050405020304" pitchFamily="18" charset="0"/>
                <a:cs typeface="Times New Roman" panose="02020603050405020304" pitchFamily="18" charset="0"/>
              </a:rPr>
              <a:t>của</a:t>
            </a:r>
            <a:r>
              <a:rPr lang="en-US" sz="2300" dirty="0">
                <a:solidFill>
                  <a:srgbClr val="000099"/>
                </a:solidFill>
                <a:latin typeface="Times New Roman" panose="02020603050405020304" pitchFamily="18" charset="0"/>
                <a:cs typeface="Times New Roman" panose="02020603050405020304" pitchFamily="18" charset="0"/>
              </a:rPr>
              <a:t> </a:t>
            </a:r>
            <a:r>
              <a:rPr lang="en-US" sz="2300" dirty="0" err="1">
                <a:solidFill>
                  <a:srgbClr val="000099"/>
                </a:solidFill>
                <a:latin typeface="Times New Roman" panose="02020603050405020304" pitchFamily="18" charset="0"/>
                <a:cs typeface="Times New Roman" panose="02020603050405020304" pitchFamily="18" charset="0"/>
              </a:rPr>
              <a:t>môi</a:t>
            </a:r>
            <a:r>
              <a:rPr lang="en-US" sz="2300" dirty="0">
                <a:solidFill>
                  <a:srgbClr val="000099"/>
                </a:solidFill>
                <a:latin typeface="Times New Roman" panose="02020603050405020304" pitchFamily="18" charset="0"/>
                <a:cs typeface="Times New Roman" panose="02020603050405020304" pitchFamily="18" charset="0"/>
              </a:rPr>
              <a:t> </a:t>
            </a:r>
            <a:r>
              <a:rPr lang="en-US" sz="2300" dirty="0" err="1">
                <a:solidFill>
                  <a:srgbClr val="000099"/>
                </a:solidFill>
                <a:latin typeface="Times New Roman" panose="02020603050405020304" pitchFamily="18" charset="0"/>
                <a:cs typeface="Times New Roman" panose="02020603050405020304" pitchFamily="18" charset="0"/>
              </a:rPr>
              <a:t>trường</a:t>
            </a:r>
            <a:r>
              <a:rPr lang="en-US" sz="2300" dirty="0">
                <a:solidFill>
                  <a:srgbClr val="000099"/>
                </a:solidFill>
                <a:latin typeface="Times New Roman" panose="02020603050405020304" pitchFamily="18" charset="0"/>
                <a:cs typeface="Times New Roman" panose="02020603050405020304" pitchFamily="18" charset="0"/>
              </a:rPr>
              <a:t>.</a:t>
            </a:r>
          </a:p>
        </p:txBody>
      </p:sp>
      <p:grpSp>
        <p:nvGrpSpPr>
          <p:cNvPr id="11" name="Group 10"/>
          <p:cNvGrpSpPr/>
          <p:nvPr/>
        </p:nvGrpSpPr>
        <p:grpSpPr>
          <a:xfrm>
            <a:off x="5966324" y="1054286"/>
            <a:ext cx="2343150" cy="1705971"/>
            <a:chOff x="6881031" y="1255592"/>
            <a:chExt cx="2343150" cy="1705971"/>
          </a:xfrm>
        </p:grpSpPr>
        <p:pic>
          <p:nvPicPr>
            <p:cNvPr id="9" name="Picture 8"/>
            <p:cNvPicPr>
              <a:picLocks noChangeAspect="1"/>
            </p:cNvPicPr>
            <p:nvPr/>
          </p:nvPicPr>
          <p:blipFill rotWithShape="1">
            <a:blip r:embed="rId5"/>
            <a:srcRect t="13014" b="10685"/>
            <a:stretch/>
          </p:blipFill>
          <p:spPr>
            <a:xfrm>
              <a:off x="6881031" y="1255592"/>
              <a:ext cx="2343150" cy="1705971"/>
            </a:xfrm>
            <a:prstGeom prst="rect">
              <a:avLst/>
            </a:prstGeom>
          </p:spPr>
        </p:pic>
        <p:sp>
          <p:nvSpPr>
            <p:cNvPr id="10" name="TextBox 9"/>
            <p:cNvSpPr txBox="1"/>
            <p:nvPr/>
          </p:nvSpPr>
          <p:spPr>
            <a:xfrm>
              <a:off x="6892119" y="1255593"/>
              <a:ext cx="736980" cy="369332"/>
            </a:xfrm>
            <a:prstGeom prst="rect">
              <a:avLst/>
            </a:prstGeom>
            <a:solidFill>
              <a:srgbClr val="00B050"/>
            </a:solidFill>
          </p:spPr>
          <p:txBody>
            <a:bodyPr wrap="square" rtlCol="0">
              <a:spAutoFit/>
            </a:bodyPr>
            <a:lstStyle/>
            <a:p>
              <a:r>
                <a:rPr lang="en-US" b="1" dirty="0">
                  <a:solidFill>
                    <a:schemeClr val="bg1"/>
                  </a:solidFill>
                  <a:latin typeface="Times New Roman" panose="02020603050405020304" pitchFamily="18" charset="0"/>
                  <a:cs typeface="Times New Roman" panose="02020603050405020304" pitchFamily="18" charset="0"/>
                </a:rPr>
                <a:t>NẤM</a:t>
              </a:r>
            </a:p>
          </p:txBody>
        </p:sp>
      </p:grpSp>
      <p:grpSp>
        <p:nvGrpSpPr>
          <p:cNvPr id="14" name="Group 13"/>
          <p:cNvGrpSpPr/>
          <p:nvPr/>
        </p:nvGrpSpPr>
        <p:grpSpPr>
          <a:xfrm>
            <a:off x="9019890" y="942440"/>
            <a:ext cx="2498291" cy="1882648"/>
            <a:chOff x="9403307" y="952877"/>
            <a:chExt cx="2498291" cy="2008685"/>
          </a:xfrm>
        </p:grpSpPr>
        <p:pic>
          <p:nvPicPr>
            <p:cNvPr id="12" name="Picture 11"/>
            <p:cNvPicPr>
              <a:picLocks noChangeAspect="1"/>
            </p:cNvPicPr>
            <p:nvPr/>
          </p:nvPicPr>
          <p:blipFill rotWithShape="1">
            <a:blip r:embed="rId6"/>
            <a:srcRect l="49179" t="9579" r="3582"/>
            <a:stretch/>
          </p:blipFill>
          <p:spPr>
            <a:xfrm>
              <a:off x="9403307" y="952877"/>
              <a:ext cx="2498291" cy="2008685"/>
            </a:xfrm>
            <a:prstGeom prst="rect">
              <a:avLst/>
            </a:prstGeom>
          </p:spPr>
        </p:pic>
        <p:sp>
          <p:nvSpPr>
            <p:cNvPr id="13" name="Rounded Rectangle 12"/>
            <p:cNvSpPr/>
            <p:nvPr/>
          </p:nvSpPr>
          <p:spPr>
            <a:xfrm>
              <a:off x="9403307" y="952877"/>
              <a:ext cx="1228299" cy="41815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Times New Roman" panose="02020603050405020304" pitchFamily="18" charset="0"/>
                  <a:cs typeface="Times New Roman" panose="02020603050405020304" pitchFamily="18" charset="0"/>
                </a:rPr>
                <a:t>THỰC VẬT</a:t>
              </a:r>
            </a:p>
          </p:txBody>
        </p:sp>
      </p:grpSp>
      <p:grpSp>
        <p:nvGrpSpPr>
          <p:cNvPr id="18" name="Group 17"/>
          <p:cNvGrpSpPr/>
          <p:nvPr/>
        </p:nvGrpSpPr>
        <p:grpSpPr>
          <a:xfrm>
            <a:off x="2398503" y="3442903"/>
            <a:ext cx="2660572" cy="1829798"/>
            <a:chOff x="3575509" y="3498335"/>
            <a:chExt cx="2142903" cy="1485472"/>
          </a:xfrm>
        </p:grpSpPr>
        <p:sp>
          <p:nvSpPr>
            <p:cNvPr id="16" name="Rounded Rectangle 15"/>
            <p:cNvSpPr/>
            <p:nvPr/>
          </p:nvSpPr>
          <p:spPr>
            <a:xfrm>
              <a:off x="3643543" y="3498335"/>
              <a:ext cx="1953591" cy="39578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Times New Roman" panose="02020603050405020304" pitchFamily="18" charset="0"/>
                  <a:cs typeface="Times New Roman" panose="02020603050405020304" pitchFamily="18" charset="0"/>
                </a:rPr>
                <a:t>ĐỘNG VẬT KHÔNG XƯƠNG SỐNG</a:t>
              </a:r>
            </a:p>
          </p:txBody>
        </p:sp>
        <p:pic>
          <p:nvPicPr>
            <p:cNvPr id="17" name="Picture 16"/>
            <p:cNvPicPr>
              <a:picLocks noChangeAspect="1"/>
            </p:cNvPicPr>
            <p:nvPr/>
          </p:nvPicPr>
          <p:blipFill rotWithShape="1">
            <a:blip r:embed="rId7"/>
            <a:srcRect l="5473" t="20303" r="5348" b="9441"/>
            <a:stretch/>
          </p:blipFill>
          <p:spPr>
            <a:xfrm>
              <a:off x="3575509" y="3960139"/>
              <a:ext cx="2142903" cy="1023668"/>
            </a:xfrm>
            <a:prstGeom prst="rect">
              <a:avLst/>
            </a:prstGeom>
          </p:spPr>
        </p:pic>
      </p:grpSp>
      <p:grpSp>
        <p:nvGrpSpPr>
          <p:cNvPr id="21" name="Group 20"/>
          <p:cNvGrpSpPr/>
          <p:nvPr/>
        </p:nvGrpSpPr>
        <p:grpSpPr>
          <a:xfrm>
            <a:off x="5807436" y="3206533"/>
            <a:ext cx="2756848" cy="1610435"/>
            <a:chOff x="6250675" y="3390900"/>
            <a:chExt cx="2756848" cy="1610435"/>
          </a:xfrm>
        </p:grpSpPr>
        <p:pic>
          <p:nvPicPr>
            <p:cNvPr id="19" name="Picture 18"/>
            <p:cNvPicPr>
              <a:picLocks noChangeAspect="1"/>
            </p:cNvPicPr>
            <p:nvPr/>
          </p:nvPicPr>
          <p:blipFill rotWithShape="1">
            <a:blip r:embed="rId8"/>
            <a:srcRect l="17133" t="18522" r="12719" b="26841"/>
            <a:stretch/>
          </p:blipFill>
          <p:spPr>
            <a:xfrm>
              <a:off x="6250675" y="3390900"/>
              <a:ext cx="2756848" cy="1610435"/>
            </a:xfrm>
            <a:prstGeom prst="rect">
              <a:avLst/>
            </a:prstGeom>
          </p:spPr>
        </p:pic>
        <p:sp>
          <p:nvSpPr>
            <p:cNvPr id="20" name="Rounded Rectangle 19"/>
            <p:cNvSpPr/>
            <p:nvPr/>
          </p:nvSpPr>
          <p:spPr>
            <a:xfrm>
              <a:off x="8175009" y="3390901"/>
              <a:ext cx="655092" cy="40317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Times New Roman" panose="02020603050405020304" pitchFamily="18" charset="0"/>
                  <a:cs typeface="Times New Roman" panose="02020603050405020304" pitchFamily="18" charset="0"/>
                </a:rPr>
                <a:t>CÁ</a:t>
              </a:r>
            </a:p>
          </p:txBody>
        </p:sp>
      </p:grpSp>
      <p:grpSp>
        <p:nvGrpSpPr>
          <p:cNvPr id="26" name="Group 25"/>
          <p:cNvGrpSpPr/>
          <p:nvPr/>
        </p:nvGrpSpPr>
        <p:grpSpPr>
          <a:xfrm>
            <a:off x="9403307" y="3176231"/>
            <a:ext cx="2641105" cy="1838090"/>
            <a:chOff x="9450811" y="3390900"/>
            <a:chExt cx="2641105" cy="1838090"/>
          </a:xfrm>
        </p:grpSpPr>
        <p:pic>
          <p:nvPicPr>
            <p:cNvPr id="22" name="Picture 21"/>
            <p:cNvPicPr>
              <a:picLocks noChangeAspect="1"/>
            </p:cNvPicPr>
            <p:nvPr/>
          </p:nvPicPr>
          <p:blipFill>
            <a:blip r:embed="rId9"/>
            <a:stretch>
              <a:fillRect/>
            </a:stretch>
          </p:blipFill>
          <p:spPr>
            <a:xfrm>
              <a:off x="9450811" y="3390900"/>
              <a:ext cx="2450787" cy="1838090"/>
            </a:xfrm>
            <a:prstGeom prst="rect">
              <a:avLst/>
            </a:prstGeom>
          </p:spPr>
        </p:pic>
        <p:sp>
          <p:nvSpPr>
            <p:cNvPr id="23" name="Rounded Rectangle 22"/>
            <p:cNvSpPr/>
            <p:nvPr/>
          </p:nvSpPr>
          <p:spPr>
            <a:xfrm>
              <a:off x="10931857" y="3405089"/>
              <a:ext cx="1160059" cy="50496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Times New Roman" panose="02020603050405020304" pitchFamily="18" charset="0"/>
                  <a:cs typeface="Times New Roman" panose="02020603050405020304" pitchFamily="18" charset="0"/>
                </a:rPr>
                <a:t>ẾCH NHÁI</a:t>
              </a:r>
            </a:p>
          </p:txBody>
        </p:sp>
      </p:grpSp>
      <p:grpSp>
        <p:nvGrpSpPr>
          <p:cNvPr id="27" name="Group 26"/>
          <p:cNvGrpSpPr/>
          <p:nvPr/>
        </p:nvGrpSpPr>
        <p:grpSpPr>
          <a:xfrm>
            <a:off x="6213576" y="5272701"/>
            <a:ext cx="2350708" cy="1304592"/>
            <a:chOff x="5957706" y="4983807"/>
            <a:chExt cx="2544849" cy="1806041"/>
          </a:xfrm>
        </p:grpSpPr>
        <p:pic>
          <p:nvPicPr>
            <p:cNvPr id="24" name="Picture 23"/>
            <p:cNvPicPr>
              <a:picLocks noChangeAspect="1"/>
            </p:cNvPicPr>
            <p:nvPr/>
          </p:nvPicPr>
          <p:blipFill rotWithShape="1">
            <a:blip r:embed="rId10"/>
            <a:srcRect l="23095" t="6416" r="8607" b="4420"/>
            <a:stretch/>
          </p:blipFill>
          <p:spPr>
            <a:xfrm>
              <a:off x="5957706" y="5001335"/>
              <a:ext cx="2544849" cy="1788513"/>
            </a:xfrm>
            <a:prstGeom prst="rect">
              <a:avLst/>
            </a:prstGeom>
          </p:spPr>
        </p:pic>
        <p:sp>
          <p:nvSpPr>
            <p:cNvPr id="25" name="Rounded Rectangle 24"/>
            <p:cNvSpPr/>
            <p:nvPr/>
          </p:nvSpPr>
          <p:spPr>
            <a:xfrm>
              <a:off x="7342496" y="4983807"/>
              <a:ext cx="1160059" cy="50496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Times New Roman" panose="02020603050405020304" pitchFamily="18" charset="0"/>
                  <a:cs typeface="Times New Roman" panose="02020603050405020304" pitchFamily="18" charset="0"/>
                </a:rPr>
                <a:t>BÒ SÁT</a:t>
              </a:r>
            </a:p>
          </p:txBody>
        </p:sp>
      </p:grpSp>
      <p:grpSp>
        <p:nvGrpSpPr>
          <p:cNvPr id="8" name="Group 7"/>
          <p:cNvGrpSpPr/>
          <p:nvPr/>
        </p:nvGrpSpPr>
        <p:grpSpPr>
          <a:xfrm>
            <a:off x="2369408" y="1017501"/>
            <a:ext cx="2626102" cy="1705971"/>
            <a:chOff x="2369408" y="1017501"/>
            <a:chExt cx="2626102" cy="1705971"/>
          </a:xfrm>
        </p:grpSpPr>
        <p:pic>
          <p:nvPicPr>
            <p:cNvPr id="7" name="Picture 6"/>
            <p:cNvPicPr>
              <a:picLocks noChangeAspect="1"/>
            </p:cNvPicPr>
            <p:nvPr/>
          </p:nvPicPr>
          <p:blipFill rotWithShape="1">
            <a:blip r:embed="rId11"/>
            <a:srcRect l="9383" r="9088" b="5843"/>
            <a:stretch/>
          </p:blipFill>
          <p:spPr>
            <a:xfrm>
              <a:off x="2369408" y="1017501"/>
              <a:ext cx="2626101" cy="1705971"/>
            </a:xfrm>
            <a:prstGeom prst="rect">
              <a:avLst/>
            </a:prstGeom>
          </p:spPr>
        </p:pic>
        <p:sp>
          <p:nvSpPr>
            <p:cNvPr id="4" name="TextBox 3"/>
            <p:cNvSpPr txBox="1"/>
            <p:nvPr/>
          </p:nvSpPr>
          <p:spPr>
            <a:xfrm>
              <a:off x="2398504" y="1054286"/>
              <a:ext cx="2597006" cy="369332"/>
            </a:xfrm>
            <a:prstGeom prst="rect">
              <a:avLst/>
            </a:prstGeom>
            <a:solidFill>
              <a:srgbClr val="00B050"/>
            </a:solidFill>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VI SINH VẬT</a:t>
              </a:r>
            </a:p>
          </p:txBody>
        </p:sp>
      </p:grpSp>
    </p:spTree>
    <p:custDataLst>
      <p:tags r:id="rId1"/>
    </p:custDataLst>
    <p:extLst>
      <p:ext uri="{BB962C8B-B14F-4D97-AF65-F5344CB8AC3E}">
        <p14:creationId xmlns:p14="http://schemas.microsoft.com/office/powerpoint/2010/main" val="164562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 calcmode="lin" valueType="num">
                                      <p:cBhvr>
                                        <p:cTn id="22" dur="1000" fill="hold"/>
                                        <p:tgtEl>
                                          <p:spTgt spid="11"/>
                                        </p:tgtEl>
                                        <p:attrNameLst>
                                          <p:attrName>style.rotation</p:attrName>
                                        </p:attrNameLst>
                                      </p:cBhvr>
                                      <p:tavLst>
                                        <p:tav tm="0">
                                          <p:val>
                                            <p:fltVal val="90"/>
                                          </p:val>
                                        </p:tav>
                                        <p:tav tm="100000">
                                          <p:val>
                                            <p:fltVal val="0"/>
                                          </p:val>
                                        </p:tav>
                                      </p:tavLst>
                                    </p:anim>
                                    <p:animEffect transition="in" filter="fade">
                                      <p:cBhvr>
                                        <p:cTn id="23" dur="10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fltVal val="0"/>
                                          </p:val>
                                        </p:tav>
                                        <p:tav tm="100000">
                                          <p:val>
                                            <p:strVal val="#ppt_w"/>
                                          </p:val>
                                        </p:tav>
                                      </p:tavLst>
                                    </p:anim>
                                    <p:anim calcmode="lin" valueType="num">
                                      <p:cBhvr>
                                        <p:cTn id="29" dur="1000" fill="hold"/>
                                        <p:tgtEl>
                                          <p:spTgt spid="14"/>
                                        </p:tgtEl>
                                        <p:attrNameLst>
                                          <p:attrName>ppt_h</p:attrName>
                                        </p:attrNameLst>
                                      </p:cBhvr>
                                      <p:tavLst>
                                        <p:tav tm="0">
                                          <p:val>
                                            <p:fltVal val="0"/>
                                          </p:val>
                                        </p:tav>
                                        <p:tav tm="100000">
                                          <p:val>
                                            <p:strVal val="#ppt_h"/>
                                          </p:val>
                                        </p:tav>
                                      </p:tavLst>
                                    </p:anim>
                                    <p:anim calcmode="lin" valueType="num">
                                      <p:cBhvr>
                                        <p:cTn id="30" dur="1000" fill="hold"/>
                                        <p:tgtEl>
                                          <p:spTgt spid="14"/>
                                        </p:tgtEl>
                                        <p:attrNameLst>
                                          <p:attrName>style.rotation</p:attrName>
                                        </p:attrNameLst>
                                      </p:cBhvr>
                                      <p:tavLst>
                                        <p:tav tm="0">
                                          <p:val>
                                            <p:fltVal val="90"/>
                                          </p:val>
                                        </p:tav>
                                        <p:tav tm="100000">
                                          <p:val>
                                            <p:fltVal val="0"/>
                                          </p:val>
                                        </p:tav>
                                      </p:tavLst>
                                    </p:anim>
                                    <p:animEffect transition="in" filter="fade">
                                      <p:cBhvr>
                                        <p:cTn id="31" dur="10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1000" fill="hold"/>
                                        <p:tgtEl>
                                          <p:spTgt spid="18"/>
                                        </p:tgtEl>
                                        <p:attrNameLst>
                                          <p:attrName>ppt_w</p:attrName>
                                        </p:attrNameLst>
                                      </p:cBhvr>
                                      <p:tavLst>
                                        <p:tav tm="0">
                                          <p:val>
                                            <p:fltVal val="0"/>
                                          </p:val>
                                        </p:tav>
                                        <p:tav tm="100000">
                                          <p:val>
                                            <p:strVal val="#ppt_w"/>
                                          </p:val>
                                        </p:tav>
                                      </p:tavLst>
                                    </p:anim>
                                    <p:anim calcmode="lin" valueType="num">
                                      <p:cBhvr>
                                        <p:cTn id="37" dur="1000" fill="hold"/>
                                        <p:tgtEl>
                                          <p:spTgt spid="18"/>
                                        </p:tgtEl>
                                        <p:attrNameLst>
                                          <p:attrName>ppt_h</p:attrName>
                                        </p:attrNameLst>
                                      </p:cBhvr>
                                      <p:tavLst>
                                        <p:tav tm="0">
                                          <p:val>
                                            <p:fltVal val="0"/>
                                          </p:val>
                                        </p:tav>
                                        <p:tav tm="100000">
                                          <p:val>
                                            <p:strVal val="#ppt_h"/>
                                          </p:val>
                                        </p:tav>
                                      </p:tavLst>
                                    </p:anim>
                                    <p:anim calcmode="lin" valueType="num">
                                      <p:cBhvr>
                                        <p:cTn id="38" dur="1000" fill="hold"/>
                                        <p:tgtEl>
                                          <p:spTgt spid="18"/>
                                        </p:tgtEl>
                                        <p:attrNameLst>
                                          <p:attrName>style.rotation</p:attrName>
                                        </p:attrNameLst>
                                      </p:cBhvr>
                                      <p:tavLst>
                                        <p:tav tm="0">
                                          <p:val>
                                            <p:fltVal val="90"/>
                                          </p:val>
                                        </p:tav>
                                        <p:tav tm="100000">
                                          <p:val>
                                            <p:fltVal val="0"/>
                                          </p:val>
                                        </p:tav>
                                      </p:tavLst>
                                    </p:anim>
                                    <p:animEffect transition="in" filter="fade">
                                      <p:cBhvr>
                                        <p:cTn id="39" dur="10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1000" fill="hold"/>
                                        <p:tgtEl>
                                          <p:spTgt spid="21"/>
                                        </p:tgtEl>
                                        <p:attrNameLst>
                                          <p:attrName>ppt_w</p:attrName>
                                        </p:attrNameLst>
                                      </p:cBhvr>
                                      <p:tavLst>
                                        <p:tav tm="0">
                                          <p:val>
                                            <p:fltVal val="0"/>
                                          </p:val>
                                        </p:tav>
                                        <p:tav tm="100000">
                                          <p:val>
                                            <p:strVal val="#ppt_w"/>
                                          </p:val>
                                        </p:tav>
                                      </p:tavLst>
                                    </p:anim>
                                    <p:anim calcmode="lin" valueType="num">
                                      <p:cBhvr>
                                        <p:cTn id="45" dur="1000" fill="hold"/>
                                        <p:tgtEl>
                                          <p:spTgt spid="21"/>
                                        </p:tgtEl>
                                        <p:attrNameLst>
                                          <p:attrName>ppt_h</p:attrName>
                                        </p:attrNameLst>
                                      </p:cBhvr>
                                      <p:tavLst>
                                        <p:tav tm="0">
                                          <p:val>
                                            <p:fltVal val="0"/>
                                          </p:val>
                                        </p:tav>
                                        <p:tav tm="100000">
                                          <p:val>
                                            <p:strVal val="#ppt_h"/>
                                          </p:val>
                                        </p:tav>
                                      </p:tavLst>
                                    </p:anim>
                                    <p:anim calcmode="lin" valueType="num">
                                      <p:cBhvr>
                                        <p:cTn id="46" dur="1000" fill="hold"/>
                                        <p:tgtEl>
                                          <p:spTgt spid="21"/>
                                        </p:tgtEl>
                                        <p:attrNameLst>
                                          <p:attrName>style.rotation</p:attrName>
                                        </p:attrNameLst>
                                      </p:cBhvr>
                                      <p:tavLst>
                                        <p:tav tm="0">
                                          <p:val>
                                            <p:fltVal val="90"/>
                                          </p:val>
                                        </p:tav>
                                        <p:tav tm="100000">
                                          <p:val>
                                            <p:fltVal val="0"/>
                                          </p:val>
                                        </p:tav>
                                      </p:tavLst>
                                    </p:anim>
                                    <p:animEffect transition="in" filter="fade">
                                      <p:cBhvr>
                                        <p:cTn id="47" dur="10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1000" fill="hold"/>
                                        <p:tgtEl>
                                          <p:spTgt spid="26"/>
                                        </p:tgtEl>
                                        <p:attrNameLst>
                                          <p:attrName>ppt_w</p:attrName>
                                        </p:attrNameLst>
                                      </p:cBhvr>
                                      <p:tavLst>
                                        <p:tav tm="0">
                                          <p:val>
                                            <p:fltVal val="0"/>
                                          </p:val>
                                        </p:tav>
                                        <p:tav tm="100000">
                                          <p:val>
                                            <p:strVal val="#ppt_w"/>
                                          </p:val>
                                        </p:tav>
                                      </p:tavLst>
                                    </p:anim>
                                    <p:anim calcmode="lin" valueType="num">
                                      <p:cBhvr>
                                        <p:cTn id="53" dur="1000" fill="hold"/>
                                        <p:tgtEl>
                                          <p:spTgt spid="26"/>
                                        </p:tgtEl>
                                        <p:attrNameLst>
                                          <p:attrName>ppt_h</p:attrName>
                                        </p:attrNameLst>
                                      </p:cBhvr>
                                      <p:tavLst>
                                        <p:tav tm="0">
                                          <p:val>
                                            <p:fltVal val="0"/>
                                          </p:val>
                                        </p:tav>
                                        <p:tav tm="100000">
                                          <p:val>
                                            <p:strVal val="#ppt_h"/>
                                          </p:val>
                                        </p:tav>
                                      </p:tavLst>
                                    </p:anim>
                                    <p:anim calcmode="lin" valueType="num">
                                      <p:cBhvr>
                                        <p:cTn id="54" dur="1000" fill="hold"/>
                                        <p:tgtEl>
                                          <p:spTgt spid="26"/>
                                        </p:tgtEl>
                                        <p:attrNameLst>
                                          <p:attrName>style.rotation</p:attrName>
                                        </p:attrNameLst>
                                      </p:cBhvr>
                                      <p:tavLst>
                                        <p:tav tm="0">
                                          <p:val>
                                            <p:fltVal val="90"/>
                                          </p:val>
                                        </p:tav>
                                        <p:tav tm="100000">
                                          <p:val>
                                            <p:fltVal val="0"/>
                                          </p:val>
                                        </p:tav>
                                      </p:tavLst>
                                    </p:anim>
                                    <p:animEffect transition="in" filter="fade">
                                      <p:cBhvr>
                                        <p:cTn id="55" dur="10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nodeType="click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1000" fill="hold"/>
                                        <p:tgtEl>
                                          <p:spTgt spid="27"/>
                                        </p:tgtEl>
                                        <p:attrNameLst>
                                          <p:attrName>ppt_w</p:attrName>
                                        </p:attrNameLst>
                                      </p:cBhvr>
                                      <p:tavLst>
                                        <p:tav tm="0">
                                          <p:val>
                                            <p:fltVal val="0"/>
                                          </p:val>
                                        </p:tav>
                                        <p:tav tm="100000">
                                          <p:val>
                                            <p:strVal val="#ppt_w"/>
                                          </p:val>
                                        </p:tav>
                                      </p:tavLst>
                                    </p:anim>
                                    <p:anim calcmode="lin" valueType="num">
                                      <p:cBhvr>
                                        <p:cTn id="61" dur="1000" fill="hold"/>
                                        <p:tgtEl>
                                          <p:spTgt spid="27"/>
                                        </p:tgtEl>
                                        <p:attrNameLst>
                                          <p:attrName>ppt_h</p:attrName>
                                        </p:attrNameLst>
                                      </p:cBhvr>
                                      <p:tavLst>
                                        <p:tav tm="0">
                                          <p:val>
                                            <p:fltVal val="0"/>
                                          </p:val>
                                        </p:tav>
                                        <p:tav tm="100000">
                                          <p:val>
                                            <p:strVal val="#ppt_h"/>
                                          </p:val>
                                        </p:tav>
                                      </p:tavLst>
                                    </p:anim>
                                    <p:anim calcmode="lin" valueType="num">
                                      <p:cBhvr>
                                        <p:cTn id="62" dur="1000" fill="hold"/>
                                        <p:tgtEl>
                                          <p:spTgt spid="27"/>
                                        </p:tgtEl>
                                        <p:attrNameLst>
                                          <p:attrName>style.rotation</p:attrName>
                                        </p:attrNameLst>
                                      </p:cBhvr>
                                      <p:tavLst>
                                        <p:tav tm="0">
                                          <p:val>
                                            <p:fltVal val="90"/>
                                          </p:val>
                                        </p:tav>
                                        <p:tav tm="100000">
                                          <p:val>
                                            <p:fltVal val="0"/>
                                          </p:val>
                                        </p:tav>
                                      </p:tavLst>
                                    </p:anim>
                                    <p:animEffect transition="in" filter="fade">
                                      <p:cBhvr>
                                        <p:cTn id="6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6902" y="1252383"/>
            <a:ext cx="2436162" cy="3556177"/>
            <a:chOff x="6164237" y="1529290"/>
            <a:chExt cx="1778760" cy="2495411"/>
          </a:xfrm>
        </p:grpSpPr>
        <p:pic>
          <p:nvPicPr>
            <p:cNvPr id="5" name="Picture 4"/>
            <p:cNvPicPr>
              <a:picLocks noChangeAspect="1"/>
            </p:cNvPicPr>
            <p:nvPr/>
          </p:nvPicPr>
          <p:blipFill rotWithShape="1">
            <a:blip r:embed="rId4"/>
            <a:srcRect l="3431" t="10824" r="56465"/>
            <a:stretch/>
          </p:blipFill>
          <p:spPr>
            <a:xfrm>
              <a:off x="6164237" y="1529290"/>
              <a:ext cx="1665027" cy="2495411"/>
            </a:xfrm>
            <a:prstGeom prst="rect">
              <a:avLst/>
            </a:prstGeom>
          </p:spPr>
        </p:pic>
        <p:sp>
          <p:nvSpPr>
            <p:cNvPr id="6" name="Rectangle 5"/>
            <p:cNvSpPr/>
            <p:nvPr/>
          </p:nvSpPr>
          <p:spPr>
            <a:xfrm>
              <a:off x="7438030" y="1529290"/>
              <a:ext cx="504967" cy="1486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3214000" y="380443"/>
            <a:ext cx="8323321" cy="830997"/>
          </a:xfrm>
          <a:prstGeom prst="rect">
            <a:avLst/>
          </a:prstGeom>
          <a:noFill/>
        </p:spPr>
        <p:txBody>
          <a:bodyPr wrap="square" rtlCol="0">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SINH VẬT HẰNG NHIỆT </a:t>
            </a:r>
            <a:r>
              <a:rPr lang="en-US" sz="2400" dirty="0" err="1">
                <a:solidFill>
                  <a:srgbClr val="000099"/>
                </a:solidFill>
                <a:latin typeface="Times New Roman" panose="02020603050405020304" pitchFamily="18" charset="0"/>
                <a:cs typeface="Times New Roman" panose="02020603050405020304" pitchFamily="18" charset="0"/>
              </a:rPr>
              <a:t>có</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nhiệt</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độ</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cơ</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thể</a:t>
            </a:r>
            <a:r>
              <a:rPr lang="en-US" sz="2400" dirty="0">
                <a:solidFill>
                  <a:srgbClr val="000099"/>
                </a:solidFill>
                <a:latin typeface="Times New Roman" panose="02020603050405020304" pitchFamily="18" charset="0"/>
                <a:cs typeface="Times New Roman" panose="02020603050405020304" pitchFamily="18" charset="0"/>
              </a:rPr>
              <a:t> </a:t>
            </a:r>
            <a:r>
              <a:rPr lang="en-US" sz="2400" i="1" u="sng" dirty="0" err="1">
                <a:solidFill>
                  <a:srgbClr val="000099"/>
                </a:solidFill>
                <a:latin typeface="Times New Roman" panose="02020603050405020304" pitchFamily="18" charset="0"/>
                <a:cs typeface="Times New Roman" panose="02020603050405020304" pitchFamily="18" charset="0"/>
              </a:rPr>
              <a:t>không</a:t>
            </a:r>
            <a:r>
              <a:rPr lang="en-US" sz="2400" i="1" u="sng" dirty="0">
                <a:solidFill>
                  <a:srgbClr val="000099"/>
                </a:solidFill>
                <a:latin typeface="Times New Roman" panose="02020603050405020304" pitchFamily="18" charset="0"/>
                <a:cs typeface="Times New Roman" panose="02020603050405020304" pitchFamily="18" charset="0"/>
              </a:rPr>
              <a:t> </a:t>
            </a:r>
            <a:r>
              <a:rPr lang="en-US" sz="2400" i="1" u="sng" dirty="0" err="1">
                <a:solidFill>
                  <a:srgbClr val="000099"/>
                </a:solidFill>
                <a:latin typeface="Times New Roman" panose="02020603050405020304" pitchFamily="18" charset="0"/>
                <a:cs typeface="Times New Roman" panose="02020603050405020304" pitchFamily="18" charset="0"/>
              </a:rPr>
              <a:t>phụ</a:t>
            </a:r>
            <a:r>
              <a:rPr lang="en-US" sz="2400" i="1" u="sng" dirty="0">
                <a:solidFill>
                  <a:srgbClr val="000099"/>
                </a:solidFill>
                <a:latin typeface="Times New Roman" panose="02020603050405020304" pitchFamily="18" charset="0"/>
                <a:cs typeface="Times New Roman" panose="02020603050405020304" pitchFamily="18" charset="0"/>
              </a:rPr>
              <a:t> </a:t>
            </a:r>
            <a:r>
              <a:rPr lang="en-US" sz="2400" i="1" u="sng" dirty="0" err="1">
                <a:solidFill>
                  <a:srgbClr val="000099"/>
                </a:solidFill>
                <a:latin typeface="Times New Roman" panose="02020603050405020304" pitchFamily="18" charset="0"/>
                <a:cs typeface="Times New Roman" panose="02020603050405020304" pitchFamily="18" charset="0"/>
              </a:rPr>
              <a:t>thuộc</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vào</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nhiệt</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độ</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của</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môi</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err="1">
                <a:solidFill>
                  <a:srgbClr val="000099"/>
                </a:solidFill>
                <a:latin typeface="Times New Roman" panose="02020603050405020304" pitchFamily="18" charset="0"/>
                <a:cs typeface="Times New Roman" panose="02020603050405020304" pitchFamily="18" charset="0"/>
              </a:rPr>
              <a:t>trường</a:t>
            </a:r>
            <a:r>
              <a:rPr lang="en-US" sz="2400" dirty="0">
                <a:solidFill>
                  <a:srgbClr val="000099"/>
                </a:solidFill>
                <a:latin typeface="Times New Roman" panose="02020603050405020304" pitchFamily="18" charset="0"/>
                <a:cs typeface="Times New Roman" panose="02020603050405020304" pitchFamily="18" charset="0"/>
              </a:rPr>
              <a:t>.</a:t>
            </a:r>
          </a:p>
        </p:txBody>
      </p:sp>
      <p:grpSp>
        <p:nvGrpSpPr>
          <p:cNvPr id="31" name="Group 30"/>
          <p:cNvGrpSpPr/>
          <p:nvPr/>
        </p:nvGrpSpPr>
        <p:grpSpPr>
          <a:xfrm>
            <a:off x="3698461" y="1914211"/>
            <a:ext cx="2647511" cy="2953378"/>
            <a:chOff x="3834939" y="1214651"/>
            <a:chExt cx="2647511" cy="2953378"/>
          </a:xfrm>
        </p:grpSpPr>
        <p:pic>
          <p:nvPicPr>
            <p:cNvPr id="4" name="Picture 3"/>
            <p:cNvPicPr>
              <a:picLocks noChangeAspect="1"/>
            </p:cNvPicPr>
            <p:nvPr/>
          </p:nvPicPr>
          <p:blipFill>
            <a:blip r:embed="rId5"/>
            <a:stretch>
              <a:fillRect/>
            </a:stretch>
          </p:blipFill>
          <p:spPr>
            <a:xfrm>
              <a:off x="3834939" y="1214651"/>
              <a:ext cx="2647511" cy="2953378"/>
            </a:xfrm>
            <a:prstGeom prst="rect">
              <a:avLst/>
            </a:prstGeom>
          </p:spPr>
        </p:pic>
        <p:sp>
          <p:nvSpPr>
            <p:cNvPr id="8" name="Rounded Rectangle 7"/>
            <p:cNvSpPr/>
            <p:nvPr/>
          </p:nvSpPr>
          <p:spPr>
            <a:xfrm>
              <a:off x="5418161" y="1296537"/>
              <a:ext cx="1009935" cy="50145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CHIM</a:t>
              </a:r>
            </a:p>
          </p:txBody>
        </p:sp>
      </p:grpSp>
      <p:grpSp>
        <p:nvGrpSpPr>
          <p:cNvPr id="32" name="Group 31"/>
          <p:cNvGrpSpPr/>
          <p:nvPr/>
        </p:nvGrpSpPr>
        <p:grpSpPr>
          <a:xfrm>
            <a:off x="6653365" y="1875023"/>
            <a:ext cx="2442949" cy="3031753"/>
            <a:chOff x="6632811" y="1214651"/>
            <a:chExt cx="2442949" cy="3031753"/>
          </a:xfrm>
        </p:grpSpPr>
        <p:pic>
          <p:nvPicPr>
            <p:cNvPr id="15" name="Picture 14"/>
            <p:cNvPicPr>
              <a:picLocks noChangeAspect="1"/>
            </p:cNvPicPr>
            <p:nvPr/>
          </p:nvPicPr>
          <p:blipFill rotWithShape="1">
            <a:blip r:embed="rId6"/>
            <a:srcRect l="15493" t="7833" r="22672" b="8073"/>
            <a:stretch/>
          </p:blipFill>
          <p:spPr>
            <a:xfrm>
              <a:off x="6632811" y="1293026"/>
              <a:ext cx="2442949" cy="2953378"/>
            </a:xfrm>
            <a:prstGeom prst="rect">
              <a:avLst/>
            </a:prstGeom>
          </p:spPr>
        </p:pic>
        <p:sp>
          <p:nvSpPr>
            <p:cNvPr id="28" name="Rounded Rectangle 27"/>
            <p:cNvSpPr/>
            <p:nvPr/>
          </p:nvSpPr>
          <p:spPr>
            <a:xfrm>
              <a:off x="7849717" y="1214651"/>
              <a:ext cx="914318" cy="50145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THÚ</a:t>
              </a:r>
            </a:p>
          </p:txBody>
        </p:sp>
      </p:grpSp>
      <p:grpSp>
        <p:nvGrpSpPr>
          <p:cNvPr id="33" name="Group 32"/>
          <p:cNvGrpSpPr/>
          <p:nvPr/>
        </p:nvGrpSpPr>
        <p:grpSpPr>
          <a:xfrm>
            <a:off x="9219443" y="1875023"/>
            <a:ext cx="2802339" cy="2933537"/>
            <a:chOff x="9226121" y="1234492"/>
            <a:chExt cx="2802339" cy="2933537"/>
          </a:xfrm>
        </p:grpSpPr>
        <p:pic>
          <p:nvPicPr>
            <p:cNvPr id="29" name="Picture 28"/>
            <p:cNvPicPr>
              <a:picLocks noChangeAspect="1"/>
            </p:cNvPicPr>
            <p:nvPr/>
          </p:nvPicPr>
          <p:blipFill>
            <a:blip r:embed="rId7"/>
            <a:stretch>
              <a:fillRect/>
            </a:stretch>
          </p:blipFill>
          <p:spPr>
            <a:xfrm>
              <a:off x="9226121" y="1766024"/>
              <a:ext cx="2802339" cy="2402005"/>
            </a:xfrm>
            <a:prstGeom prst="rect">
              <a:avLst/>
            </a:prstGeom>
          </p:spPr>
        </p:pic>
        <p:sp>
          <p:nvSpPr>
            <p:cNvPr id="30" name="Rounded Rectangle 29"/>
            <p:cNvSpPr/>
            <p:nvPr/>
          </p:nvSpPr>
          <p:spPr>
            <a:xfrm>
              <a:off x="9760187" y="1234492"/>
              <a:ext cx="1734206" cy="50145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CON NGƯỜI</a:t>
              </a:r>
            </a:p>
          </p:txBody>
        </p:sp>
      </p:grpSp>
    </p:spTree>
    <p:custDataLst>
      <p:tags r:id="rId1"/>
    </p:custDataLst>
    <p:extLst>
      <p:ext uri="{BB962C8B-B14F-4D97-AF65-F5344CB8AC3E}">
        <p14:creationId xmlns:p14="http://schemas.microsoft.com/office/powerpoint/2010/main" val="250478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1000" fill="hold"/>
                                        <p:tgtEl>
                                          <p:spTgt spid="31"/>
                                        </p:tgtEl>
                                        <p:attrNameLst>
                                          <p:attrName>ppt_w</p:attrName>
                                        </p:attrNameLst>
                                      </p:cBhvr>
                                      <p:tavLst>
                                        <p:tav tm="0">
                                          <p:val>
                                            <p:fltVal val="0"/>
                                          </p:val>
                                        </p:tav>
                                        <p:tav tm="100000">
                                          <p:val>
                                            <p:strVal val="#ppt_w"/>
                                          </p:val>
                                        </p:tav>
                                      </p:tavLst>
                                    </p:anim>
                                    <p:anim calcmode="lin" valueType="num">
                                      <p:cBhvr>
                                        <p:cTn id="13" dur="1000" fill="hold"/>
                                        <p:tgtEl>
                                          <p:spTgt spid="31"/>
                                        </p:tgtEl>
                                        <p:attrNameLst>
                                          <p:attrName>ppt_h</p:attrName>
                                        </p:attrNameLst>
                                      </p:cBhvr>
                                      <p:tavLst>
                                        <p:tav tm="0">
                                          <p:val>
                                            <p:fltVal val="0"/>
                                          </p:val>
                                        </p:tav>
                                        <p:tav tm="100000">
                                          <p:val>
                                            <p:strVal val="#ppt_h"/>
                                          </p:val>
                                        </p:tav>
                                      </p:tavLst>
                                    </p:anim>
                                    <p:anim calcmode="lin" valueType="num">
                                      <p:cBhvr>
                                        <p:cTn id="14" dur="1000" fill="hold"/>
                                        <p:tgtEl>
                                          <p:spTgt spid="31"/>
                                        </p:tgtEl>
                                        <p:attrNameLst>
                                          <p:attrName>style.rotation</p:attrName>
                                        </p:attrNameLst>
                                      </p:cBhvr>
                                      <p:tavLst>
                                        <p:tav tm="0">
                                          <p:val>
                                            <p:fltVal val="90"/>
                                          </p:val>
                                        </p:tav>
                                        <p:tav tm="100000">
                                          <p:val>
                                            <p:fltVal val="0"/>
                                          </p:val>
                                        </p:tav>
                                      </p:tavLst>
                                    </p:anim>
                                    <p:animEffect transition="in" filter="fade">
                                      <p:cBhvr>
                                        <p:cTn id="15" dur="10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p:cTn id="20" dur="1000" fill="hold"/>
                                        <p:tgtEl>
                                          <p:spTgt spid="32"/>
                                        </p:tgtEl>
                                        <p:attrNameLst>
                                          <p:attrName>ppt_w</p:attrName>
                                        </p:attrNameLst>
                                      </p:cBhvr>
                                      <p:tavLst>
                                        <p:tav tm="0">
                                          <p:val>
                                            <p:fltVal val="0"/>
                                          </p:val>
                                        </p:tav>
                                        <p:tav tm="100000">
                                          <p:val>
                                            <p:strVal val="#ppt_w"/>
                                          </p:val>
                                        </p:tav>
                                      </p:tavLst>
                                    </p:anim>
                                    <p:anim calcmode="lin" valueType="num">
                                      <p:cBhvr>
                                        <p:cTn id="21" dur="1000" fill="hold"/>
                                        <p:tgtEl>
                                          <p:spTgt spid="32"/>
                                        </p:tgtEl>
                                        <p:attrNameLst>
                                          <p:attrName>ppt_h</p:attrName>
                                        </p:attrNameLst>
                                      </p:cBhvr>
                                      <p:tavLst>
                                        <p:tav tm="0">
                                          <p:val>
                                            <p:fltVal val="0"/>
                                          </p:val>
                                        </p:tav>
                                        <p:tav tm="100000">
                                          <p:val>
                                            <p:strVal val="#ppt_h"/>
                                          </p:val>
                                        </p:tav>
                                      </p:tavLst>
                                    </p:anim>
                                    <p:anim calcmode="lin" valueType="num">
                                      <p:cBhvr>
                                        <p:cTn id="22" dur="1000" fill="hold"/>
                                        <p:tgtEl>
                                          <p:spTgt spid="32"/>
                                        </p:tgtEl>
                                        <p:attrNameLst>
                                          <p:attrName>style.rotation</p:attrName>
                                        </p:attrNameLst>
                                      </p:cBhvr>
                                      <p:tavLst>
                                        <p:tav tm="0">
                                          <p:val>
                                            <p:fltVal val="90"/>
                                          </p:val>
                                        </p:tav>
                                        <p:tav tm="100000">
                                          <p:val>
                                            <p:fltVal val="0"/>
                                          </p:val>
                                        </p:tav>
                                      </p:tavLst>
                                    </p:anim>
                                    <p:animEffect transition="in" filter="fade">
                                      <p:cBhvr>
                                        <p:cTn id="23" dur="1000"/>
                                        <p:tgtEl>
                                          <p:spTgt spid="3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style.rotation</p:attrName>
                                        </p:attrNameLst>
                                      </p:cBhvr>
                                      <p:tavLst>
                                        <p:tav tm="0">
                                          <p:val>
                                            <p:fltVal val="90"/>
                                          </p:val>
                                        </p:tav>
                                        <p:tav tm="100000">
                                          <p:val>
                                            <p:fltVal val="0"/>
                                          </p:val>
                                        </p:tav>
                                      </p:tavLst>
                                    </p:anim>
                                    <p:animEffect transition="in" filter="fade">
                                      <p:cBhvr>
                                        <p:cTn id="31"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59141" y="198810"/>
            <a:ext cx="4485563" cy="5971247"/>
            <a:chOff x="59141" y="198810"/>
            <a:chExt cx="4485563" cy="5971247"/>
          </a:xfrm>
        </p:grpSpPr>
        <p:pic>
          <p:nvPicPr>
            <p:cNvPr id="4" name="Picture 3"/>
            <p:cNvPicPr>
              <a:picLocks noChangeAspect="1"/>
            </p:cNvPicPr>
            <p:nvPr/>
          </p:nvPicPr>
          <p:blipFill rotWithShape="1">
            <a:blip r:embed="rId4"/>
            <a:srcRect l="7356" r="9437" b="5409"/>
            <a:stretch/>
          </p:blipFill>
          <p:spPr>
            <a:xfrm>
              <a:off x="154676" y="2511188"/>
              <a:ext cx="4089778" cy="3658869"/>
            </a:xfrm>
            <a:prstGeom prst="rect">
              <a:avLst/>
            </a:prstGeom>
          </p:spPr>
        </p:pic>
        <p:sp>
          <p:nvSpPr>
            <p:cNvPr id="5" name="Rectangle 4"/>
            <p:cNvSpPr/>
            <p:nvPr/>
          </p:nvSpPr>
          <p:spPr>
            <a:xfrm>
              <a:off x="59141" y="198810"/>
              <a:ext cx="4485563" cy="1938992"/>
            </a:xfrm>
            <a:prstGeom prst="rect">
              <a:avLst/>
            </a:prstGeom>
            <a:solidFill>
              <a:srgbClr val="7030A0"/>
            </a:solidFill>
          </p:spPr>
          <p:txBody>
            <a:bodyPr wrap="square">
              <a:spAutoFit/>
            </a:bodyPr>
            <a:lstStyle/>
            <a:p>
              <a:pPr algn="just"/>
              <a:r>
                <a:rPr lang="vi-VN" sz="2400" dirty="0">
                  <a:solidFill>
                    <a:schemeClr val="bg1"/>
                  </a:solidFill>
                  <a:latin typeface="+mj-lt"/>
                </a:rPr>
                <a:t>Trong hai nhóm sinh vật hằng nhiệt và biến nhiệt, sinh vật thuộc nhóm nà</a:t>
              </a:r>
              <a:r>
                <a:rPr lang="en-US" sz="2400" dirty="0">
                  <a:solidFill>
                    <a:schemeClr val="bg1"/>
                  </a:solidFill>
                  <a:latin typeface="+mj-lt"/>
                </a:rPr>
                <a:t>o</a:t>
              </a:r>
              <a:r>
                <a:rPr lang="vi-VN" sz="2400" dirty="0">
                  <a:solidFill>
                    <a:schemeClr val="bg1"/>
                  </a:solidFill>
                  <a:latin typeface="+mj-lt"/>
                </a:rPr>
                <a:t> có khả năng chịu </a:t>
              </a:r>
              <a:r>
                <a:rPr lang="en-US" sz="2400" dirty="0">
                  <a:solidFill>
                    <a:schemeClr val="bg1"/>
                  </a:solidFill>
                  <a:latin typeface="Times New Roman" panose="02020603050405020304" pitchFamily="18" charset="0"/>
                  <a:cs typeface="Times New Roman" panose="02020603050405020304" pitchFamily="18" charset="0"/>
                </a:rPr>
                <a:t>đ</a:t>
              </a:r>
              <a:r>
                <a:rPr lang="vi-VN" sz="2400" dirty="0">
                  <a:solidFill>
                    <a:schemeClr val="bg1"/>
                  </a:solidFill>
                  <a:latin typeface="+mj-lt"/>
                </a:rPr>
                <a:t>ựng cao với sự thay đổi nhiệt độ của môi trường? Tại sao?</a:t>
              </a:r>
              <a:endParaRPr lang="en-US" sz="2400" dirty="0">
                <a:solidFill>
                  <a:schemeClr val="bg1"/>
                </a:solidFill>
                <a:latin typeface="+mj-lt"/>
              </a:endParaRPr>
            </a:p>
          </p:txBody>
        </p:sp>
      </p:grpSp>
      <p:sp>
        <p:nvSpPr>
          <p:cNvPr id="7" name="Rectangle 6"/>
          <p:cNvSpPr/>
          <p:nvPr/>
        </p:nvSpPr>
        <p:spPr>
          <a:xfrm>
            <a:off x="4954139" y="2078464"/>
            <a:ext cx="7096834" cy="4524315"/>
          </a:xfrm>
          <a:prstGeom prst="rect">
            <a:avLst/>
          </a:prstGeom>
        </p:spPr>
        <p:txBody>
          <a:bodyPr wrap="square">
            <a:spAutoFit/>
          </a:bodyPr>
          <a:lstStyle/>
          <a:p>
            <a:pPr algn="just"/>
            <a:r>
              <a:rPr lang="vi-VN" sz="2400" dirty="0">
                <a:solidFill>
                  <a:srgbClr val="0000CC"/>
                </a:solidFill>
                <a:latin typeface="+mj-lt"/>
              </a:rPr>
              <a:t>Sinh vật hằng nhiệt  có khả năng chịu đựng cao với sự thay đổi nhiệt độ của m</a:t>
            </a:r>
            <a:r>
              <a:rPr lang="en-US" sz="2400" dirty="0">
                <a:solidFill>
                  <a:srgbClr val="0000CC"/>
                </a:solidFill>
                <a:latin typeface="+mj-lt"/>
              </a:rPr>
              <a:t>ô</a:t>
            </a:r>
            <a:r>
              <a:rPr lang="vi-VN" sz="2400" dirty="0">
                <a:solidFill>
                  <a:srgbClr val="0000CC"/>
                </a:solidFill>
                <a:latin typeface="+mj-lt"/>
              </a:rPr>
              <a:t>i trường vì:</a:t>
            </a:r>
          </a:p>
          <a:p>
            <a:pPr algn="just"/>
            <a:r>
              <a:rPr lang="en-US" sz="2400" dirty="0">
                <a:solidFill>
                  <a:srgbClr val="0000CC"/>
                </a:solidFill>
                <a:latin typeface="+mj-lt"/>
              </a:rPr>
              <a:t>- </a:t>
            </a:r>
            <a:r>
              <a:rPr lang="vi-VN" sz="2400" dirty="0">
                <a:solidFill>
                  <a:srgbClr val="0000CC"/>
                </a:solidFill>
                <a:latin typeface="+mj-lt"/>
              </a:rPr>
              <a:t>Sinh vật hằng nhiệt có khả n</a:t>
            </a:r>
            <a:r>
              <a:rPr lang="en-US" sz="2400" dirty="0">
                <a:solidFill>
                  <a:srgbClr val="0000CC"/>
                </a:solidFill>
                <a:latin typeface="+mj-lt"/>
              </a:rPr>
              <a:t>ă</a:t>
            </a:r>
            <a:r>
              <a:rPr lang="vi-VN" sz="2400" dirty="0">
                <a:solidFill>
                  <a:srgbClr val="0000CC"/>
                </a:solidFill>
                <a:latin typeface="+mj-lt"/>
              </a:rPr>
              <a:t>ng </a:t>
            </a:r>
            <a:r>
              <a:rPr lang="vi-VN" sz="2400" i="1" u="sng" dirty="0">
                <a:solidFill>
                  <a:srgbClr val="0000CC"/>
                </a:solidFill>
                <a:latin typeface="+mj-lt"/>
              </a:rPr>
              <a:t>duy trì nhiệt độ cơ thể ổn định, không thay đổi</a:t>
            </a:r>
            <a:r>
              <a:rPr lang="vi-VN" sz="2400" u="sng" dirty="0">
                <a:solidFill>
                  <a:srgbClr val="0000CC"/>
                </a:solidFill>
                <a:latin typeface="+mj-lt"/>
              </a:rPr>
              <a:t> </a:t>
            </a:r>
            <a:r>
              <a:rPr lang="vi-VN" sz="2400" dirty="0">
                <a:solidFill>
                  <a:srgbClr val="0000CC"/>
                </a:solidFill>
                <a:latin typeface="+mj-lt"/>
              </a:rPr>
              <a:t>theo nhiệt độ môi trường ngoài.</a:t>
            </a:r>
          </a:p>
          <a:p>
            <a:pPr algn="just"/>
            <a:r>
              <a:rPr lang="en-US" sz="2400" dirty="0">
                <a:solidFill>
                  <a:srgbClr val="0000CC"/>
                </a:solidFill>
                <a:latin typeface="+mj-lt"/>
              </a:rPr>
              <a:t>- </a:t>
            </a:r>
            <a:r>
              <a:rPr lang="vi-VN" sz="2400" dirty="0">
                <a:solidFill>
                  <a:srgbClr val="0000CC"/>
                </a:solidFill>
                <a:latin typeface="+mj-lt"/>
              </a:rPr>
              <a:t>Cơ th</a:t>
            </a:r>
            <a:r>
              <a:rPr lang="en-US" sz="2400" dirty="0">
                <a:solidFill>
                  <a:srgbClr val="0000CC"/>
                </a:solidFill>
                <a:latin typeface="+mj-lt"/>
              </a:rPr>
              <a:t>ể</a:t>
            </a:r>
            <a:r>
              <a:rPr lang="vi-VN" sz="2400" dirty="0">
                <a:solidFill>
                  <a:srgbClr val="0000CC"/>
                </a:solidFill>
                <a:latin typeface="+mj-lt"/>
              </a:rPr>
              <a:t> sinh vật hằng nhiệt đã </a:t>
            </a:r>
            <a:r>
              <a:rPr lang="vi-VN" sz="2400" i="1" u="sng" dirty="0">
                <a:solidFill>
                  <a:srgbClr val="0000CC"/>
                </a:solidFill>
                <a:latin typeface="+mj-lt"/>
              </a:rPr>
              <a:t>phát triển cơ chế điều hòa nhiệt</a:t>
            </a:r>
            <a:r>
              <a:rPr lang="vi-VN" sz="2400" dirty="0">
                <a:solidFill>
                  <a:srgbClr val="0000CC"/>
                </a:solidFill>
                <a:latin typeface="+mj-lt"/>
              </a:rPr>
              <a:t> và xuất hiện </a:t>
            </a:r>
            <a:r>
              <a:rPr lang="vi-VN" sz="2400" i="1" u="sng" dirty="0">
                <a:solidFill>
                  <a:srgbClr val="0000CC"/>
                </a:solidFill>
                <a:latin typeface="+mj-lt"/>
              </a:rPr>
              <a:t>trung tâm điều hòa nhiệt </a:t>
            </a:r>
            <a:r>
              <a:rPr lang="vi-VN" sz="2400" dirty="0">
                <a:solidFill>
                  <a:srgbClr val="0000CC"/>
                </a:solidFill>
                <a:latin typeface="+mj-lt"/>
              </a:rPr>
              <a:t>ở </a:t>
            </a:r>
            <a:r>
              <a:rPr lang="en-US" sz="2400" dirty="0" err="1">
                <a:solidFill>
                  <a:srgbClr val="0000CC"/>
                </a:solidFill>
                <a:latin typeface="Times New Roman" panose="02020603050405020304" pitchFamily="18" charset="0"/>
                <a:cs typeface="Times New Roman" panose="02020603050405020304" pitchFamily="18" charset="0"/>
              </a:rPr>
              <a:t>não</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bộ</a:t>
            </a:r>
            <a:endParaRPr lang="vi-VN" sz="2400" dirty="0">
              <a:solidFill>
                <a:srgbClr val="0000CC"/>
              </a:solidFill>
              <a:latin typeface="Times New Roman" panose="02020603050405020304" pitchFamily="18" charset="0"/>
              <a:cs typeface="Times New Roman" panose="02020603050405020304" pitchFamily="18" charset="0"/>
            </a:endParaRPr>
          </a:p>
          <a:p>
            <a:pPr algn="just"/>
            <a:r>
              <a:rPr lang="en-US" sz="2400" dirty="0">
                <a:solidFill>
                  <a:srgbClr val="0000CC"/>
                </a:solidFill>
                <a:latin typeface="+mj-lt"/>
              </a:rPr>
              <a:t>- </a:t>
            </a:r>
            <a:r>
              <a:rPr lang="vi-VN" sz="2400" dirty="0">
                <a:solidFill>
                  <a:srgbClr val="0000CC"/>
                </a:solidFill>
                <a:latin typeface="+mj-lt"/>
              </a:rPr>
              <a:t>Sinh vật hằng nhiệt </a:t>
            </a:r>
            <a:r>
              <a:rPr lang="vi-VN" sz="2400" i="1" u="sng" dirty="0">
                <a:solidFill>
                  <a:srgbClr val="0000CC"/>
                </a:solidFill>
                <a:latin typeface="+mj-lt"/>
              </a:rPr>
              <a:t>điều chỉnh nhiệt độ </a:t>
            </a:r>
            <a:r>
              <a:rPr lang="vi-VN" sz="2400" dirty="0">
                <a:solidFill>
                  <a:srgbClr val="0000CC"/>
                </a:solidFill>
                <a:latin typeface="+mj-lt"/>
              </a:rPr>
              <a:t>cơ thể hiệu quả bằng nhiều cách như </a:t>
            </a:r>
            <a:r>
              <a:rPr lang="vi-VN" sz="2400" i="1" u="sng" dirty="0">
                <a:solidFill>
                  <a:srgbClr val="0000CC"/>
                </a:solidFill>
                <a:latin typeface="+mj-lt"/>
              </a:rPr>
              <a:t>ch</a:t>
            </a:r>
            <a:r>
              <a:rPr lang="en-US" sz="2400" i="1" u="sng" dirty="0">
                <a:solidFill>
                  <a:srgbClr val="0000CC"/>
                </a:solidFill>
                <a:latin typeface="Times New Roman" panose="02020603050405020304" pitchFamily="18" charset="0"/>
                <a:cs typeface="Times New Roman" panose="02020603050405020304" pitchFamily="18" charset="0"/>
              </a:rPr>
              <a:t>ố</a:t>
            </a:r>
            <a:r>
              <a:rPr lang="vi-VN" sz="2400" i="1" u="sng" dirty="0">
                <a:solidFill>
                  <a:srgbClr val="0000CC"/>
                </a:solidFill>
                <a:latin typeface="+mj-lt"/>
              </a:rPr>
              <a:t>ng mất nhiệt qua lớp lông, da hoặc lớp mỡ dưới da hoặc điều chỉnh mao mạch gần dưới da. Khi cơ thể cần tỏa nhiệt, mạch máu dưới da dãn ra, t</a:t>
            </a:r>
            <a:r>
              <a:rPr lang="en-US" sz="2400" i="1" u="sng" dirty="0">
                <a:solidFill>
                  <a:srgbClr val="0000CC"/>
                </a:solidFill>
                <a:latin typeface="+mj-lt"/>
              </a:rPr>
              <a:t>ă</a:t>
            </a:r>
            <a:r>
              <a:rPr lang="vi-VN" sz="2400" i="1" u="sng" dirty="0">
                <a:solidFill>
                  <a:srgbClr val="0000CC"/>
                </a:solidFill>
                <a:latin typeface="+mj-lt"/>
              </a:rPr>
              <a:t>ng cường thoát hơi nước và phát tán nhiệt…</a:t>
            </a:r>
            <a:endParaRPr lang="en-US" sz="2400" i="1" u="sng" dirty="0">
              <a:solidFill>
                <a:srgbClr val="0000CC"/>
              </a:solidFill>
              <a:latin typeface="+mj-lt"/>
            </a:endParaRPr>
          </a:p>
        </p:txBody>
      </p:sp>
      <p:pic>
        <p:nvPicPr>
          <p:cNvPr id="8" name="Picture 7"/>
          <p:cNvPicPr>
            <a:picLocks noChangeAspect="1"/>
          </p:cNvPicPr>
          <p:nvPr/>
        </p:nvPicPr>
        <p:blipFill>
          <a:blip r:embed="rId5"/>
          <a:stretch>
            <a:fillRect/>
          </a:stretch>
        </p:blipFill>
        <p:spPr>
          <a:xfrm>
            <a:off x="5049671" y="68961"/>
            <a:ext cx="1964626" cy="1916708"/>
          </a:xfrm>
          <a:prstGeom prst="rect">
            <a:avLst/>
          </a:prstGeom>
        </p:spPr>
      </p:pic>
      <p:cxnSp>
        <p:nvCxnSpPr>
          <p:cNvPr id="10" name="Straight Connector 9"/>
          <p:cNvCxnSpPr/>
          <p:nvPr/>
        </p:nvCxnSpPr>
        <p:spPr>
          <a:xfrm>
            <a:off x="4749421" y="198810"/>
            <a:ext cx="0" cy="6338468"/>
          </a:xfrm>
          <a:prstGeom prst="line">
            <a:avLst/>
          </a:prstGeom>
          <a:ln w="28575">
            <a:solidFill>
              <a:srgbClr val="0000CC"/>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9863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barn(inVertical)">
                                      <p:cBhvr>
                                        <p:cTn id="30" dur="500"/>
                                        <p:tgtEl>
                                          <p:spTgt spid="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animEffect transition="in" filter="barn(inVertical)">
                                      <p:cBhvr>
                                        <p:cTn id="35" dur="500"/>
                                        <p:tgtEl>
                                          <p:spTgt spid="7">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7">
                                            <p:txEl>
                                              <p:pRg st="2" end="2"/>
                                            </p:txEl>
                                          </p:spTgt>
                                        </p:tgtEl>
                                        <p:attrNameLst>
                                          <p:attrName>style.visibility</p:attrName>
                                        </p:attrNameLst>
                                      </p:cBhvr>
                                      <p:to>
                                        <p:strVal val="visible"/>
                                      </p:to>
                                    </p:set>
                                    <p:animEffect transition="in" filter="barn(inVertical)">
                                      <p:cBhvr>
                                        <p:cTn id="40" dur="500"/>
                                        <p:tgtEl>
                                          <p:spTgt spid="7">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7">
                                            <p:txEl>
                                              <p:pRg st="3" end="3"/>
                                            </p:txEl>
                                          </p:spTgt>
                                        </p:tgtEl>
                                        <p:attrNameLst>
                                          <p:attrName>style.visibility</p:attrName>
                                        </p:attrNameLst>
                                      </p:cBhvr>
                                      <p:to>
                                        <p:strVal val="visible"/>
                                      </p:to>
                                    </p:set>
                                    <p:animEffect transition="in" filter="barn(inVertical)">
                                      <p:cBhvr>
                                        <p:cTn id="45"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PRING_QUIZ_SHAPE0"/>
          <p:cNvSpPr/>
          <p:nvPr/>
        </p:nvSpPr>
        <p:spPr>
          <a:xfrm>
            <a:off x="0" y="0"/>
            <a:ext cx="12192000" cy="6858000"/>
          </a:xfrm>
          <a:prstGeom prst="rect">
            <a:avLst/>
          </a:prstGeom>
          <a:solidFill>
            <a:srgbClr val="FFFFFF"/>
          </a:solidFill>
          <a:ln w="12700" cap="flat" cmpd="sng" algn="ctr">
            <a:noFill/>
            <a:prstDash val="solid"/>
            <a:miter lim="800000"/>
          </a:ln>
          <a:effectLst>
            <a:innerShdw>
              <a:scrgbClr r="0" g="0" b="0">
                <a:alpha val="0"/>
              </a:scrgbClr>
            </a:innerShdw>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ISPRING_QUIZ_SHAPE1"/>
          <p:cNvPicPr>
            <a:picLocks/>
          </p:cNvPicPr>
          <p:nvPr/>
        </p:nvPicPr>
        <p:blipFill>
          <a:blip r:embed="rId4">
            <a:extLst>
              <a:ext uri="{28A0092B-C50C-407E-A947-70E740481C1C}">
                <a14:useLocalDpi xmlns:a14="http://schemas.microsoft.com/office/drawing/2010/main" val="0"/>
              </a:ext>
            </a:extLst>
          </a:blip>
          <a:srcRect/>
          <a:stretch>
            <a:fillRect/>
          </a:stretch>
        </p:blipFill>
        <p:spPr>
          <a:xfrm>
            <a:off x="2147570" y="1851660"/>
            <a:ext cx="7899400" cy="4445000"/>
          </a:xfrm>
          <a:prstGeom prst="rect">
            <a:avLst/>
          </a:prstGeom>
          <a:effectLst>
            <a:outerShdw blurRad="114300" dist="38100" dir="5400000" rotWithShape="0">
              <a:scrgbClr r="0" g="0" b="0">
                <a:alpha val="20000"/>
              </a:scrgbClr>
            </a:outerShdw>
          </a:effectLst>
        </p:spPr>
      </p:pic>
      <p:sp>
        <p:nvSpPr>
          <p:cNvPr id="14" name="ISPRING_QUIZ_SHAPE2"/>
          <p:cNvSpPr txBox="1"/>
          <p:nvPr/>
        </p:nvSpPr>
        <p:spPr>
          <a:xfrm>
            <a:off x="731520" y="411480"/>
            <a:ext cx="10728960" cy="553998"/>
          </a:xfrm>
          <a:prstGeom prst="rect">
            <a:avLst/>
          </a:prstGeom>
          <a:noFill/>
          <a:effectLst>
            <a:innerShdw>
              <a:scrgbClr r="0" g="0" b="0">
                <a:alpha val="0"/>
              </a:scrgbClr>
            </a:innerShdw>
          </a:effectLst>
        </p:spPr>
        <p:txBody>
          <a:bodyPr vert="horz" rtlCol="0">
            <a:spAutoFit/>
          </a:bodyPr>
          <a:lstStyle/>
          <a:p>
            <a:pPr algn="ctr"/>
            <a:r>
              <a:rPr lang="en-US" sz="3000">
                <a:solidFill>
                  <a:srgbClr val="343944"/>
                </a:solidFill>
                <a:effectLst/>
                <a:latin typeface="Segoe UI" panose="020B0502040204020203" pitchFamily="34" charset="0"/>
              </a:rPr>
              <a:t>   Quiz</a:t>
            </a:r>
          </a:p>
        </p:txBody>
      </p:sp>
      <p:pic>
        <p:nvPicPr>
          <p:cNvPr id="15" name="ISPRING_QUIZ_SHAPE3"/>
          <p:cNvPicPr>
            <a:picLocks/>
          </p:cNvPicPr>
          <p:nvPr/>
        </p:nvPicPr>
        <p:blipFill>
          <a:blip r:embed="rId5">
            <a:extLst>
              <a:ext uri="{28A0092B-C50C-407E-A947-70E740481C1C}">
                <a14:useLocalDpi xmlns:a14="http://schemas.microsoft.com/office/drawing/2010/main" val="0"/>
              </a:ext>
            </a:extLst>
          </a:blip>
          <a:srcRect/>
          <a:stretch>
            <a:fillRect/>
          </a:stretch>
        </p:blipFill>
        <p:spPr>
          <a:xfrm>
            <a:off x="5357855" y="482600"/>
            <a:ext cx="406400" cy="406400"/>
          </a:xfrm>
          <a:prstGeom prst="rect">
            <a:avLst/>
          </a:prstGeom>
          <a:effectLst>
            <a:innerShdw>
              <a:scrgbClr r="0" g="0" b="0">
                <a:alpha val="0"/>
              </a:scrgbClr>
            </a:innerShdw>
          </a:effectLst>
        </p:spPr>
      </p:pic>
      <p:sp>
        <p:nvSpPr>
          <p:cNvPr id="16" name="ISPRING_QUIZ_SHAPE4"/>
          <p:cNvSpPr txBox="1"/>
          <p:nvPr/>
        </p:nvSpPr>
        <p:spPr>
          <a:xfrm>
            <a:off x="731520" y="1097280"/>
            <a:ext cx="10728960" cy="430887"/>
          </a:xfrm>
          <a:prstGeom prst="rect">
            <a:avLst/>
          </a:prstGeom>
          <a:noFill/>
          <a:effectLst>
            <a:innerShdw>
              <a:scrgbClr r="0" g="0" b="0">
                <a:alpha val="0"/>
              </a:scrgbClr>
            </a:innerShdw>
          </a:effectLst>
        </p:spPr>
        <p:txBody>
          <a:bodyPr vert="horz" rtlCol="0">
            <a:spAutoFit/>
          </a:bodyPr>
          <a:lstStyle/>
          <a:p>
            <a:pPr algn="ctr"/>
            <a:r>
              <a:rPr lang="en-US" sz="2200">
                <a:solidFill>
                  <a:srgbClr val="343944"/>
                </a:solidFill>
                <a:effectLst/>
                <a:latin typeface="Segoe UI" panose="020B0502040204020203" pitchFamily="34" charset="0"/>
              </a:rPr>
              <a:t>Click the </a:t>
            </a:r>
            <a:r>
              <a:rPr lang="en-US" sz="2200" b="1">
                <a:solidFill>
                  <a:srgbClr val="343944"/>
                </a:solidFill>
                <a:effectLst/>
                <a:latin typeface="Segoe UI Semibold" panose="020B0702040204020203" pitchFamily="34" charset="0"/>
              </a:rPr>
              <a:t>Quiz</a:t>
            </a:r>
            <a:r>
              <a:rPr lang="en-US" sz="2200">
                <a:solidFill>
                  <a:srgbClr val="343944"/>
                </a:solidFill>
                <a:effectLst/>
                <a:latin typeface="Segoe UI" panose="020B0502040204020203" pitchFamily="34" charset="0"/>
              </a:rPr>
              <a:t> button to edit this object</a:t>
            </a:r>
          </a:p>
        </p:txBody>
      </p:sp>
    </p:spTree>
    <p:custDataLst>
      <p:tags r:id="rId1"/>
    </p:custDataLst>
    <p:extLst>
      <p:ext uri="{BB962C8B-B14F-4D97-AF65-F5344CB8AC3E}">
        <p14:creationId xmlns:p14="http://schemas.microsoft.com/office/powerpoint/2010/main" val="4086730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90021677"/>
              </p:ext>
            </p:extLst>
          </p:nvPr>
        </p:nvGraphicFramePr>
        <p:xfrm>
          <a:off x="477673" y="719666"/>
          <a:ext cx="11395878" cy="5651425"/>
        </p:xfrm>
        <a:graphic>
          <a:graphicData uri="http://schemas.openxmlformats.org/drawingml/2006/table">
            <a:tbl>
              <a:tblPr firstRow="1" bandRow="1">
                <a:tableStyleId>{5940675A-B579-460E-94D1-54222C63F5DA}</a:tableStyleId>
              </a:tblPr>
              <a:tblGrid>
                <a:gridCol w="3798626">
                  <a:extLst>
                    <a:ext uri="{9D8B030D-6E8A-4147-A177-3AD203B41FA5}">
                      <a16:colId xmlns:a16="http://schemas.microsoft.com/office/drawing/2014/main" val="20000"/>
                    </a:ext>
                  </a:extLst>
                </a:gridCol>
                <a:gridCol w="3798626">
                  <a:extLst>
                    <a:ext uri="{9D8B030D-6E8A-4147-A177-3AD203B41FA5}">
                      <a16:colId xmlns:a16="http://schemas.microsoft.com/office/drawing/2014/main" val="20001"/>
                    </a:ext>
                  </a:extLst>
                </a:gridCol>
                <a:gridCol w="3798626">
                  <a:extLst>
                    <a:ext uri="{9D8B030D-6E8A-4147-A177-3AD203B41FA5}">
                      <a16:colId xmlns:a16="http://schemas.microsoft.com/office/drawing/2014/main" val="20002"/>
                    </a:ext>
                  </a:extLst>
                </a:gridCol>
              </a:tblGrid>
              <a:tr h="493018">
                <a:tc>
                  <a:txBody>
                    <a:bodyPr/>
                    <a:lstStyle/>
                    <a:p>
                      <a:pPr algn="ctr"/>
                      <a:r>
                        <a:rPr lang="en-US" sz="2400" b="1" dirty="0" err="1">
                          <a:solidFill>
                            <a:schemeClr val="bg1"/>
                          </a:solidFill>
                          <a:latin typeface="Times New Roman" panose="02020603050405020304" pitchFamily="18" charset="0"/>
                          <a:cs typeface="Times New Roman" panose="02020603050405020304" pitchFamily="18" charset="0"/>
                        </a:rPr>
                        <a:t>Nhóm</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sinh</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vật</a:t>
                      </a:r>
                      <a:endParaRPr lang="en-US" sz="2400" b="1" dirty="0">
                        <a:solidFill>
                          <a:schemeClr val="bg1"/>
                        </a:solidFill>
                        <a:latin typeface="Times New Roman" panose="02020603050405020304" pitchFamily="18" charset="0"/>
                        <a:cs typeface="Times New Roman" panose="02020603050405020304" pitchFamily="18" charset="0"/>
                      </a:endParaRPr>
                    </a:p>
                  </a:txBody>
                  <a:tcPr>
                    <a:solidFill>
                      <a:srgbClr val="006600"/>
                    </a:solidFill>
                  </a:tcPr>
                </a:tc>
                <a:tc>
                  <a:txBody>
                    <a:bodyPr/>
                    <a:lstStyle/>
                    <a:p>
                      <a:pPr algn="ctr"/>
                      <a:r>
                        <a:rPr lang="en-US" sz="2400" b="1" dirty="0" err="1">
                          <a:solidFill>
                            <a:schemeClr val="bg1"/>
                          </a:solidFill>
                          <a:latin typeface="Times New Roman" panose="02020603050405020304" pitchFamily="18" charset="0"/>
                          <a:cs typeface="Times New Roman" panose="02020603050405020304" pitchFamily="18" charset="0"/>
                        </a:rPr>
                        <a:t>Tên</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sinh</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vật</a:t>
                      </a:r>
                      <a:endParaRPr lang="en-US" sz="2400" b="1" dirty="0">
                        <a:solidFill>
                          <a:schemeClr val="bg1"/>
                        </a:solidFill>
                        <a:latin typeface="Times New Roman" panose="02020603050405020304" pitchFamily="18" charset="0"/>
                        <a:cs typeface="Times New Roman" panose="02020603050405020304" pitchFamily="18" charset="0"/>
                      </a:endParaRPr>
                    </a:p>
                  </a:txBody>
                  <a:tcPr>
                    <a:solidFill>
                      <a:srgbClr val="006600"/>
                    </a:solidFill>
                  </a:tcPr>
                </a:tc>
                <a:tc>
                  <a:txBody>
                    <a:bodyPr/>
                    <a:lstStyle/>
                    <a:p>
                      <a:pPr algn="ctr"/>
                      <a:r>
                        <a:rPr lang="en-US" sz="2400" b="1" dirty="0" err="1">
                          <a:solidFill>
                            <a:schemeClr val="bg1"/>
                          </a:solidFill>
                          <a:latin typeface="Times New Roman" panose="02020603050405020304" pitchFamily="18" charset="0"/>
                          <a:cs typeface="Times New Roman" panose="02020603050405020304" pitchFamily="18" charset="0"/>
                        </a:rPr>
                        <a:t>Môi</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trường</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sống</a:t>
                      </a:r>
                      <a:endParaRPr lang="en-US" sz="2400" b="1" dirty="0">
                        <a:solidFill>
                          <a:schemeClr val="bg1"/>
                        </a:solidFill>
                        <a:latin typeface="Times New Roman" panose="02020603050405020304" pitchFamily="18" charset="0"/>
                        <a:cs typeface="Times New Roman" panose="02020603050405020304" pitchFamily="18" charset="0"/>
                      </a:endParaRPr>
                    </a:p>
                  </a:txBody>
                  <a:tcPr>
                    <a:solidFill>
                      <a:srgbClr val="006600"/>
                    </a:solidFill>
                  </a:tcPr>
                </a:tc>
                <a:extLst>
                  <a:ext uri="{0D108BD9-81ED-4DB2-BD59-A6C34878D82A}">
                    <a16:rowId xmlns:a16="http://schemas.microsoft.com/office/drawing/2014/main" val="10000"/>
                  </a:ext>
                </a:extLst>
              </a:tr>
              <a:tr h="3482146">
                <a:tc>
                  <a:txBody>
                    <a:bodyPr/>
                    <a:lstStyle/>
                    <a:p>
                      <a:endParaRPr lang="en-US" sz="2400" dirty="0">
                        <a:solidFill>
                          <a:srgbClr val="0000CC"/>
                        </a:solidFill>
                        <a:latin typeface="Times New Roman" panose="02020603050405020304" pitchFamily="18" charset="0"/>
                        <a:cs typeface="Times New Roman" panose="02020603050405020304" pitchFamily="18" charset="0"/>
                      </a:endParaRPr>
                    </a:p>
                    <a:p>
                      <a:endParaRPr lang="en-US" sz="2400" dirty="0">
                        <a:solidFill>
                          <a:srgbClr val="0000CC"/>
                        </a:solidFill>
                        <a:latin typeface="Times New Roman" panose="02020603050405020304" pitchFamily="18" charset="0"/>
                        <a:cs typeface="Times New Roman" panose="02020603050405020304" pitchFamily="18" charset="0"/>
                      </a:endParaRPr>
                    </a:p>
                    <a:p>
                      <a:endParaRPr lang="en-US" sz="2400" dirty="0">
                        <a:solidFill>
                          <a:srgbClr val="0000CC"/>
                        </a:solidFill>
                        <a:latin typeface="Times New Roman" panose="02020603050405020304" pitchFamily="18" charset="0"/>
                        <a:cs typeface="Times New Roman" panose="02020603050405020304" pitchFamily="18" charset="0"/>
                      </a:endParaRPr>
                    </a:p>
                    <a:p>
                      <a:endParaRPr lang="en-US" sz="2400" dirty="0">
                        <a:solidFill>
                          <a:srgbClr val="0000CC"/>
                        </a:solidFill>
                        <a:latin typeface="Times New Roman" panose="02020603050405020304" pitchFamily="18" charset="0"/>
                        <a:cs typeface="Times New Roman" panose="02020603050405020304" pitchFamily="18" charset="0"/>
                      </a:endParaRPr>
                    </a:p>
                    <a:p>
                      <a:r>
                        <a:rPr lang="en-US" sz="2400" b="1" dirty="0" err="1">
                          <a:solidFill>
                            <a:srgbClr val="0000CC"/>
                          </a:solidFill>
                          <a:latin typeface="Times New Roman" panose="02020603050405020304" pitchFamily="18" charset="0"/>
                          <a:cs typeface="Times New Roman" panose="02020603050405020304" pitchFamily="18" charset="0"/>
                        </a:rPr>
                        <a:t>Sinh</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vật</a:t>
                      </a:r>
                      <a:r>
                        <a:rPr lang="en-US" sz="2400" b="1" baseline="0" dirty="0">
                          <a:solidFill>
                            <a:srgbClr val="0000CC"/>
                          </a:solidFill>
                          <a:latin typeface="Times New Roman" panose="02020603050405020304" pitchFamily="18" charset="0"/>
                          <a:cs typeface="Times New Roman" panose="02020603050405020304" pitchFamily="18" charset="0"/>
                        </a:rPr>
                        <a:t> </a:t>
                      </a:r>
                      <a:r>
                        <a:rPr lang="en-US" sz="2400" b="1" baseline="0" dirty="0" err="1">
                          <a:solidFill>
                            <a:srgbClr val="0000CC"/>
                          </a:solidFill>
                          <a:latin typeface="Times New Roman" panose="02020603050405020304" pitchFamily="18" charset="0"/>
                          <a:cs typeface="Times New Roman" panose="02020603050405020304" pitchFamily="18" charset="0"/>
                        </a:rPr>
                        <a:t>biến</a:t>
                      </a:r>
                      <a:r>
                        <a:rPr lang="en-US" sz="2400" b="1" baseline="0" dirty="0">
                          <a:solidFill>
                            <a:srgbClr val="0000CC"/>
                          </a:solidFill>
                          <a:latin typeface="Times New Roman" panose="02020603050405020304" pitchFamily="18" charset="0"/>
                          <a:cs typeface="Times New Roman" panose="02020603050405020304" pitchFamily="18" charset="0"/>
                        </a:rPr>
                        <a:t> </a:t>
                      </a:r>
                      <a:r>
                        <a:rPr lang="en-US" sz="2400" b="1" baseline="0" dirty="0" err="1">
                          <a:solidFill>
                            <a:srgbClr val="0000CC"/>
                          </a:solidFill>
                          <a:latin typeface="Times New Roman" panose="02020603050405020304" pitchFamily="18" charset="0"/>
                          <a:cs typeface="Times New Roman" panose="02020603050405020304" pitchFamily="18" charset="0"/>
                        </a:rPr>
                        <a:t>nhiệt</a:t>
                      </a:r>
                      <a:endParaRPr lang="en-US" sz="2400" b="1"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dirty="0">
                        <a:solidFill>
                          <a:srgbClr val="0000CC"/>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1676261">
                <a:tc>
                  <a:txBody>
                    <a:bodyPr/>
                    <a:lstStyle/>
                    <a:p>
                      <a:endParaRPr lang="en-US" sz="2400" dirty="0">
                        <a:solidFill>
                          <a:srgbClr val="0000CC"/>
                        </a:solidFill>
                        <a:latin typeface="Times New Roman" panose="02020603050405020304" pitchFamily="18" charset="0"/>
                        <a:cs typeface="Times New Roman" panose="02020603050405020304" pitchFamily="18" charset="0"/>
                      </a:endParaRPr>
                    </a:p>
                    <a:p>
                      <a:endParaRPr lang="en-US" sz="2400" dirty="0">
                        <a:solidFill>
                          <a:srgbClr val="0000CC"/>
                        </a:solidFill>
                        <a:latin typeface="Times New Roman" panose="02020603050405020304" pitchFamily="18" charset="0"/>
                        <a:cs typeface="Times New Roman" panose="02020603050405020304" pitchFamily="18" charset="0"/>
                      </a:endParaRPr>
                    </a:p>
                    <a:p>
                      <a:r>
                        <a:rPr lang="en-US" sz="2400" b="1" dirty="0" err="1">
                          <a:solidFill>
                            <a:srgbClr val="0000CC"/>
                          </a:solidFill>
                          <a:latin typeface="Times New Roman" panose="02020603050405020304" pitchFamily="18" charset="0"/>
                          <a:cs typeface="Times New Roman" panose="02020603050405020304" pitchFamily="18" charset="0"/>
                        </a:rPr>
                        <a:t>Sinh</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vật</a:t>
                      </a:r>
                      <a:r>
                        <a:rPr lang="en-US" sz="2400" b="1" baseline="0" dirty="0">
                          <a:solidFill>
                            <a:srgbClr val="0000CC"/>
                          </a:solidFill>
                          <a:latin typeface="Times New Roman" panose="02020603050405020304" pitchFamily="18" charset="0"/>
                          <a:cs typeface="Times New Roman" panose="02020603050405020304" pitchFamily="18" charset="0"/>
                        </a:rPr>
                        <a:t> </a:t>
                      </a:r>
                      <a:r>
                        <a:rPr lang="en-US" sz="2400" b="1" baseline="0" dirty="0" err="1">
                          <a:solidFill>
                            <a:srgbClr val="0000CC"/>
                          </a:solidFill>
                          <a:latin typeface="Times New Roman" panose="02020603050405020304" pitchFamily="18" charset="0"/>
                          <a:cs typeface="Times New Roman" panose="02020603050405020304" pitchFamily="18" charset="0"/>
                        </a:rPr>
                        <a:t>hằng</a:t>
                      </a:r>
                      <a:r>
                        <a:rPr lang="en-US" sz="2400" b="1" baseline="0" dirty="0">
                          <a:solidFill>
                            <a:srgbClr val="0000CC"/>
                          </a:solidFill>
                          <a:latin typeface="Times New Roman" panose="02020603050405020304" pitchFamily="18" charset="0"/>
                          <a:cs typeface="Times New Roman" panose="02020603050405020304" pitchFamily="18" charset="0"/>
                        </a:rPr>
                        <a:t> </a:t>
                      </a:r>
                      <a:r>
                        <a:rPr lang="en-US" sz="2400" b="1" baseline="0" dirty="0" err="1">
                          <a:solidFill>
                            <a:srgbClr val="0000CC"/>
                          </a:solidFill>
                          <a:latin typeface="Times New Roman" panose="02020603050405020304" pitchFamily="18" charset="0"/>
                          <a:cs typeface="Times New Roman" panose="02020603050405020304" pitchFamily="18" charset="0"/>
                        </a:rPr>
                        <a:t>nhiệt</a:t>
                      </a:r>
                      <a:endParaRPr lang="en-US" sz="2400" b="1"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dirty="0">
                        <a:solidFill>
                          <a:srgbClr val="0000CC"/>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bl>
          </a:graphicData>
        </a:graphic>
      </p:graphicFrame>
      <p:sp>
        <p:nvSpPr>
          <p:cNvPr id="3" name="TextBox 2"/>
          <p:cNvSpPr txBox="1"/>
          <p:nvPr/>
        </p:nvSpPr>
        <p:spPr>
          <a:xfrm>
            <a:off x="3057098" y="163773"/>
            <a:ext cx="6714699" cy="461665"/>
          </a:xfrm>
          <a:prstGeom prst="rect">
            <a:avLst/>
          </a:prstGeom>
          <a:solidFill>
            <a:srgbClr val="FFFF00"/>
          </a:solidFill>
        </p:spPr>
        <p:txBody>
          <a:bodyPr wrap="square" rtlCol="0">
            <a:spAutoFit/>
          </a:bodyPr>
          <a:lstStyle/>
          <a:p>
            <a:pPr algn="ctr"/>
            <a:r>
              <a:rPr lang="en-US" sz="2400" b="1" dirty="0" err="1">
                <a:solidFill>
                  <a:srgbClr val="FF0000"/>
                </a:solidFill>
                <a:latin typeface="Times New Roman" panose="02020603050405020304" pitchFamily="18" charset="0"/>
                <a:cs typeface="Times New Roman" panose="02020603050405020304" pitchFamily="18" charset="0"/>
              </a:rPr>
              <a:t>Bảng</a:t>
            </a:r>
            <a:r>
              <a:rPr lang="en-US" sz="2400" b="1" dirty="0">
                <a:solidFill>
                  <a:srgbClr val="FF0000"/>
                </a:solidFill>
                <a:latin typeface="Times New Roman" panose="02020603050405020304" pitchFamily="18" charset="0"/>
                <a:cs typeface="Times New Roman" panose="02020603050405020304" pitchFamily="18" charset="0"/>
              </a:rPr>
              <a:t> 43.1. </a:t>
            </a:r>
            <a:r>
              <a:rPr lang="en-US" sz="2400" b="1" dirty="0" err="1">
                <a:solidFill>
                  <a:srgbClr val="FF0000"/>
                </a:solidFill>
                <a:latin typeface="Times New Roman" panose="02020603050405020304" pitchFamily="18" charset="0"/>
                <a:cs typeface="Times New Roman" panose="02020603050405020304" pitchFamily="18" charset="0"/>
              </a:rPr>
              <a:t>Các</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sinh</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vật</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biến</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nhiệt</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và</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hằng</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nhiệt</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4440072" y="1250414"/>
            <a:ext cx="3530221" cy="3416320"/>
          </a:xfrm>
          <a:prstGeom prst="rect">
            <a:avLst/>
          </a:prstGeom>
        </p:spPr>
        <p:txBody>
          <a:bodyPr wrap="squar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Vi </a:t>
            </a:r>
            <a:r>
              <a:rPr lang="en-US" sz="2400" dirty="0" err="1">
                <a:solidFill>
                  <a:srgbClr val="0000CC"/>
                </a:solidFill>
                <a:latin typeface="Times New Roman" panose="02020603050405020304" pitchFamily="18" charset="0"/>
                <a:cs typeface="Times New Roman" panose="02020603050405020304" pitchFamily="18" charset="0"/>
              </a:rPr>
              <a:t>khuẩn</a:t>
            </a:r>
            <a:r>
              <a:rPr lang="en-US" sz="2400" dirty="0">
                <a:solidFill>
                  <a:srgbClr val="0000CC"/>
                </a:solidFill>
                <a:latin typeface="Times New Roman" panose="02020603050405020304" pitchFamily="18" charset="0"/>
                <a:cs typeface="Times New Roman" panose="02020603050405020304" pitchFamily="18" charset="0"/>
              </a:rPr>
              <a:t> e- coli, vi </a:t>
            </a:r>
            <a:r>
              <a:rPr lang="en-US" sz="2400" dirty="0" err="1">
                <a:solidFill>
                  <a:srgbClr val="0000CC"/>
                </a:solidFill>
                <a:latin typeface="Times New Roman" panose="02020603050405020304" pitchFamily="18" charset="0"/>
                <a:cs typeface="Times New Roman" panose="02020603050405020304" pitchFamily="18" charset="0"/>
              </a:rPr>
              <a:t>khuẩn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cố</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định</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đạm</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Nấm</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rơm</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Cây</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cà</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chua</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Ếch</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nhái</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Giun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đất</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Cá</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sấu</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Cá</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chép</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a:t>
            </a:r>
          </a:p>
        </p:txBody>
      </p:sp>
      <p:sp>
        <p:nvSpPr>
          <p:cNvPr id="5" name="Rectangle 4"/>
          <p:cNvSpPr/>
          <p:nvPr/>
        </p:nvSpPr>
        <p:spPr>
          <a:xfrm>
            <a:off x="8138615" y="1250414"/>
            <a:ext cx="3557516" cy="3046988"/>
          </a:xfrm>
          <a:prstGeom prst="rect">
            <a:avLst/>
          </a:prstGeom>
        </p:spPr>
        <p:txBody>
          <a:bodyPr wrap="squar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Ruột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người</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rễ</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cây</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họ</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đậu</a:t>
            </a:r>
            <a:endParaRPr lang="en-US" sz="2400" dirty="0">
              <a:solidFill>
                <a:srgbClr val="0000CC"/>
              </a:solidFill>
              <a:latin typeface="Times New Roman" panose="02020603050405020304" pitchFamily="18" charset="0"/>
              <a:cs typeface="Times New Roman" panose="02020603050405020304" pitchFamily="18" charset="0"/>
            </a:endParaRPr>
          </a:p>
          <a:p>
            <a:pPr lvl="0"/>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Rơm</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rạ</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Đất</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Hồ</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ao</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ruộng</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Trong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đất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ẩm</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Đầm</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lầy</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sông</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Ao</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hồ,sông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suối</a:t>
            </a:r>
            <a:endParaRPr lang="en-US" sz="2400" dirty="0">
              <a:solidFill>
                <a:srgbClr val="0000CC"/>
              </a:solidFill>
              <a:latin typeface="Times New Roman" panose="02020603050405020304" pitchFamily="18" charset="0"/>
              <a:cs typeface="Times New Roman" panose="02020603050405020304" pitchFamily="18" charset="0"/>
            </a:endParaRPr>
          </a:p>
        </p:txBody>
      </p:sp>
      <p:sp>
        <p:nvSpPr>
          <p:cNvPr id="6" name="Rectangle 5"/>
          <p:cNvSpPr/>
          <p:nvPr/>
        </p:nvSpPr>
        <p:spPr>
          <a:xfrm>
            <a:off x="4440072" y="4816860"/>
            <a:ext cx="2452047" cy="1569660"/>
          </a:xfrm>
          <a:prstGeom prst="rect">
            <a:avLst/>
          </a:prstGeom>
        </p:spPr>
        <p:txBody>
          <a:bodyPr wrap="squar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Trâu</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bò</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Chim</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bồ</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câu</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Chó</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mèo</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a:t>
            </a:r>
          </a:p>
        </p:txBody>
      </p:sp>
      <p:sp>
        <p:nvSpPr>
          <p:cNvPr id="7" name="Rectangle 6"/>
          <p:cNvSpPr/>
          <p:nvPr/>
        </p:nvSpPr>
        <p:spPr>
          <a:xfrm>
            <a:off x="8138615" y="4765681"/>
            <a:ext cx="3557516" cy="1569660"/>
          </a:xfrm>
          <a:prstGeom prst="rect">
            <a:avLst/>
          </a:prstGeom>
        </p:spPr>
        <p:txBody>
          <a:bodyPr wrap="squar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Trên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mặt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đất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xung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quanh</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nhà</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Vườn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nhà</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Trong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nhà</a:t>
            </a:r>
            <a:endParaRPr lang="en-US" sz="2400" dirty="0">
              <a:solidFill>
                <a:srgbClr val="0000CC"/>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15486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241881" y="1818932"/>
            <a:ext cx="7387218" cy="67520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Times New Roman" panose="02020603050405020304" pitchFamily="18" charset="0"/>
                <a:cs typeface="Times New Roman" panose="02020603050405020304" pitchFamily="18" charset="0"/>
              </a:rPr>
              <a:t>I. ẢNH HƯỞNG CỦA NHIỆT ĐỘ LÊN ĐỜI SỐNG SINH VẬT</a:t>
            </a:r>
          </a:p>
        </p:txBody>
      </p:sp>
      <p:sp>
        <p:nvSpPr>
          <p:cNvPr id="16" name="Rectangle 15"/>
          <p:cNvSpPr/>
          <p:nvPr/>
        </p:nvSpPr>
        <p:spPr>
          <a:xfrm>
            <a:off x="2180493" y="85102"/>
            <a:ext cx="8187397" cy="156966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BÀI 43</a:t>
            </a:r>
          </a:p>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 ẢNH HƯỞNG CỦA NHIỆT ĐỘ VÀ ĐỘ ẨM LÊN ĐỜI SỐNG SINH VẬT</a:t>
            </a:r>
          </a:p>
        </p:txBody>
      </p:sp>
      <p:sp>
        <p:nvSpPr>
          <p:cNvPr id="2" name="TextBox 1"/>
          <p:cNvSpPr txBox="1"/>
          <p:nvPr/>
        </p:nvSpPr>
        <p:spPr>
          <a:xfrm>
            <a:off x="241881" y="2658308"/>
            <a:ext cx="12678770" cy="523220"/>
          </a:xfrm>
          <a:prstGeom prst="rect">
            <a:avLst/>
          </a:prstGeom>
          <a:noFill/>
        </p:spPr>
        <p:txBody>
          <a:bodyPr wrap="square" rtlCol="0">
            <a:spAutoFit/>
          </a:bodyPr>
          <a:lstStyle/>
          <a:p>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Nhiệt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độ</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của</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môi</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trường</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có</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ảnh</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hưởng</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tới</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hình</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thái</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hoạt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động</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sinh</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lí</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của</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sinh</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vật</a:t>
            </a:r>
            <a:r>
              <a:rPr lang="en-US" sz="2700" dirty="0">
                <a:solidFill>
                  <a:srgbClr val="000099"/>
                </a:solidFill>
                <a:latin typeface="Times New Roman" panose="02020603050405020304" pitchFamily="18" charset="0"/>
                <a:cs typeface="Times New Roman" panose="02020603050405020304" pitchFamily="18" charset="0"/>
              </a:rPr>
              <a:t>.</a:t>
            </a:r>
          </a:p>
        </p:txBody>
      </p:sp>
      <p:sp>
        <p:nvSpPr>
          <p:cNvPr id="5" name="TextBox 4"/>
          <p:cNvSpPr txBox="1"/>
          <p:nvPr/>
        </p:nvSpPr>
        <p:spPr>
          <a:xfrm>
            <a:off x="241881" y="3497684"/>
            <a:ext cx="8806585" cy="523220"/>
          </a:xfrm>
          <a:prstGeom prst="rect">
            <a:avLst/>
          </a:prstGeom>
          <a:noFill/>
        </p:spPr>
        <p:txBody>
          <a:bodyPr wrap="square" rtlCol="0">
            <a:spAutoFit/>
          </a:bodyPr>
          <a:lstStyle/>
          <a:p>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Đa</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số</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các</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loài</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sống</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trong</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phạm</a:t>
            </a:r>
            <a:r>
              <a:rPr lang="en-US" sz="2700" dirty="0">
                <a:solidFill>
                  <a:srgbClr val="000099"/>
                </a:solidFill>
                <a:latin typeface="Times New Roman" panose="02020603050405020304" pitchFamily="18" charset="0"/>
                <a:cs typeface="Times New Roman" panose="02020603050405020304" pitchFamily="18" charset="0"/>
              </a:rPr>
              <a:t> vi </a:t>
            </a:r>
            <a:r>
              <a:rPr lang="en-US" sz="2700" dirty="0" err="1">
                <a:solidFill>
                  <a:srgbClr val="000099"/>
                </a:solidFill>
                <a:latin typeface="Times New Roman" panose="02020603050405020304" pitchFamily="18" charset="0"/>
                <a:cs typeface="Times New Roman" panose="02020603050405020304" pitchFamily="18" charset="0"/>
              </a:rPr>
              <a:t>nhiệt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độ</a:t>
            </a:r>
            <a:r>
              <a:rPr lang="en-US" sz="2700" dirty="0">
                <a:solidFill>
                  <a:srgbClr val="000099"/>
                </a:solidFill>
                <a:latin typeface="Times New Roman" panose="02020603050405020304" pitchFamily="18" charset="0"/>
                <a:cs typeface="Times New Roman" panose="02020603050405020304" pitchFamily="18" charset="0"/>
              </a:rPr>
              <a:t> 0 – 50</a:t>
            </a:r>
            <a:r>
              <a:rPr lang="en-US" sz="2700" baseline="30000" dirty="0">
                <a:solidFill>
                  <a:srgbClr val="000099"/>
                </a:solidFill>
                <a:latin typeface="Times New Roman" panose="02020603050405020304" pitchFamily="18" charset="0"/>
                <a:cs typeface="Times New Roman" panose="02020603050405020304" pitchFamily="18" charset="0"/>
              </a:rPr>
              <a:t>0</a:t>
            </a:r>
            <a:r>
              <a:rPr lang="en-US" sz="2700" dirty="0">
                <a:solidFill>
                  <a:srgbClr val="000099"/>
                </a:solidFill>
                <a:latin typeface="Times New Roman" panose="02020603050405020304" pitchFamily="18" charset="0"/>
                <a:cs typeface="Times New Roman" panose="02020603050405020304" pitchFamily="18" charset="0"/>
              </a:rPr>
              <a:t>C.</a:t>
            </a:r>
          </a:p>
        </p:txBody>
      </p:sp>
      <p:sp>
        <p:nvSpPr>
          <p:cNvPr id="6" name="TextBox 5"/>
          <p:cNvSpPr txBox="1"/>
          <p:nvPr/>
        </p:nvSpPr>
        <p:spPr>
          <a:xfrm>
            <a:off x="241881" y="4304579"/>
            <a:ext cx="11713558" cy="923330"/>
          </a:xfrm>
          <a:prstGeom prst="rect">
            <a:avLst/>
          </a:prstGeom>
          <a:noFill/>
        </p:spPr>
        <p:txBody>
          <a:bodyPr wrap="square" rtlCol="0">
            <a:spAutoFit/>
          </a:bodyPr>
          <a:lstStyle/>
          <a:p>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Một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số</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sinh</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vật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có</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khả</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năng</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thích</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nghi</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cao</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nên</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có</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thể</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sống</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được</a:t>
            </a:r>
            <a:r>
              <a:rPr lang="en-US" sz="2700" dirty="0">
                <a:solidFill>
                  <a:srgbClr val="000099"/>
                </a:solidFill>
                <a:latin typeface="Times New Roman" panose="02020603050405020304" pitchFamily="18" charset="0"/>
                <a:cs typeface="Times New Roman" panose="02020603050405020304" pitchFamily="18" charset="0"/>
              </a:rPr>
              <a:t> ở </a:t>
            </a:r>
            <a:r>
              <a:rPr lang="en-US" sz="2700" dirty="0" err="1">
                <a:solidFill>
                  <a:srgbClr val="000099"/>
                </a:solidFill>
                <a:latin typeface="Times New Roman" panose="02020603050405020304" pitchFamily="18" charset="0"/>
                <a:cs typeface="Times New Roman" panose="02020603050405020304" pitchFamily="18" charset="0"/>
              </a:rPr>
              <a:t>nhiệt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độ</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rất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thấp</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hoặc</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rất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cao</a:t>
            </a:r>
            <a:r>
              <a:rPr lang="en-US" sz="2700" dirty="0">
                <a:solidFill>
                  <a:srgbClr val="000099"/>
                </a:solidFill>
                <a:latin typeface="Times New Roman" panose="02020603050405020304" pitchFamily="18" charset="0"/>
                <a:cs typeface="Times New Roman" panose="02020603050405020304" pitchFamily="18" charset="0"/>
              </a:rPr>
              <a:t>.</a:t>
            </a:r>
          </a:p>
        </p:txBody>
      </p:sp>
      <p:sp>
        <p:nvSpPr>
          <p:cNvPr id="7" name="TextBox 6"/>
          <p:cNvSpPr txBox="1"/>
          <p:nvPr/>
        </p:nvSpPr>
        <p:spPr>
          <a:xfrm>
            <a:off x="241881" y="5511584"/>
            <a:ext cx="12678770" cy="523220"/>
          </a:xfrm>
          <a:prstGeom prst="rect">
            <a:avLst/>
          </a:prstGeom>
          <a:noFill/>
        </p:spPr>
        <p:txBody>
          <a:bodyPr wrap="square" rtlCol="0">
            <a:spAutoFit/>
          </a:bodyPr>
          <a:lstStyle/>
          <a:p>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Sinh</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vật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được</a:t>
            </a:r>
            <a:r>
              <a:rPr lang="en-US" sz="2700" dirty="0">
                <a:solidFill>
                  <a:srgbClr val="000099"/>
                </a:solidFill>
                <a:latin typeface="Times New Roman" panose="02020603050405020304" pitchFamily="18" charset="0"/>
                <a:cs typeface="Times New Roman" panose="02020603050405020304" pitchFamily="18" charset="0"/>
              </a:rPr>
              <a:t> chia </a:t>
            </a:r>
            <a:r>
              <a:rPr lang="en-US" sz="2700" dirty="0" err="1">
                <a:solidFill>
                  <a:srgbClr val="000099"/>
                </a:solidFill>
                <a:latin typeface="Times New Roman" panose="02020603050405020304" pitchFamily="18" charset="0"/>
                <a:cs typeface="Times New Roman" panose="02020603050405020304" pitchFamily="18" charset="0"/>
              </a:rPr>
              <a:t>thành</a:t>
            </a:r>
            <a:r>
              <a:rPr lang="en-US" sz="2700" dirty="0">
                <a:solidFill>
                  <a:srgbClr val="000099"/>
                </a:solidFill>
                <a:latin typeface="Times New Roman" panose="02020603050405020304" pitchFamily="18" charset="0"/>
                <a:cs typeface="Times New Roman" panose="02020603050405020304" pitchFamily="18" charset="0"/>
              </a:rPr>
              <a:t> 2 </a:t>
            </a:r>
            <a:r>
              <a:rPr lang="en-US" sz="2700" dirty="0" err="1">
                <a:solidFill>
                  <a:srgbClr val="000099"/>
                </a:solidFill>
                <a:latin typeface="Times New Roman" panose="02020603050405020304" pitchFamily="18" charset="0"/>
                <a:cs typeface="Times New Roman" panose="02020603050405020304" pitchFamily="18" charset="0"/>
              </a:rPr>
              <a:t>nhóm</a:t>
            </a:r>
            <a:r>
              <a:rPr lang="en-US" sz="2700" dirty="0">
                <a:solidFill>
                  <a:srgbClr val="000099"/>
                </a:solidFill>
                <a:latin typeface="Times New Roman" panose="02020603050405020304" pitchFamily="18" charset="0"/>
                <a:cs typeface="Times New Roman" panose="02020603050405020304" pitchFamily="18" charset="0"/>
              </a:rPr>
              <a:t>: </a:t>
            </a:r>
            <a:r>
              <a:rPr lang="en-US" sz="2700" i="1" dirty="0" err="1">
                <a:solidFill>
                  <a:srgbClr val="000099"/>
                </a:solidFill>
                <a:latin typeface="Times New Roman" panose="02020603050405020304" pitchFamily="18" charset="0"/>
                <a:cs typeface="Times New Roman" panose="02020603050405020304" pitchFamily="18" charset="0"/>
              </a:rPr>
              <a:t>Sinh</a:t>
            </a:r>
            <a:r>
              <a:rPr lang="en-US" sz="2700" i="1" dirty="0">
                <a:solidFill>
                  <a:srgbClr val="000099"/>
                </a:solidFill>
                <a:latin typeface="Times New Roman" panose="02020603050405020304" pitchFamily="18" charset="0"/>
                <a:cs typeface="Times New Roman" panose="02020603050405020304" pitchFamily="18" charset="0"/>
              </a:rPr>
              <a:t> </a:t>
            </a:r>
            <a:r>
              <a:rPr lang="en-US" sz="2700" i="1" dirty="0" err="1">
                <a:solidFill>
                  <a:srgbClr val="000099"/>
                </a:solidFill>
                <a:latin typeface="Times New Roman" panose="02020603050405020304" pitchFamily="18" charset="0"/>
                <a:cs typeface="Times New Roman" panose="02020603050405020304" pitchFamily="18" charset="0"/>
              </a:rPr>
              <a:t>vật</a:t>
            </a:r>
            <a:r>
              <a:rPr lang="en-US" sz="2700" i="1" dirty="0">
                <a:solidFill>
                  <a:srgbClr val="000099"/>
                </a:solidFill>
                <a:latin typeface="Times New Roman" panose="02020603050405020304" pitchFamily="18" charset="0"/>
                <a:cs typeface="Times New Roman" panose="02020603050405020304" pitchFamily="18" charset="0"/>
              </a:rPr>
              <a:t> </a:t>
            </a:r>
            <a:r>
              <a:rPr lang="en-US" sz="2700" i="1" dirty="0" err="1">
                <a:solidFill>
                  <a:srgbClr val="000099"/>
                </a:solidFill>
                <a:latin typeface="Times New Roman" panose="02020603050405020304" pitchFamily="18" charset="0"/>
                <a:cs typeface="Times New Roman" panose="02020603050405020304" pitchFamily="18" charset="0"/>
              </a:rPr>
              <a:t>hằng</a:t>
            </a:r>
            <a:r>
              <a:rPr lang="en-US" sz="2700" i="1" dirty="0">
                <a:solidFill>
                  <a:srgbClr val="000099"/>
                </a:solidFill>
                <a:latin typeface="Times New Roman" panose="02020603050405020304" pitchFamily="18" charset="0"/>
                <a:cs typeface="Times New Roman" panose="02020603050405020304" pitchFamily="18" charset="0"/>
              </a:rPr>
              <a:t> </a:t>
            </a:r>
            <a:r>
              <a:rPr lang="en-US" sz="2700" i="1" dirty="0" err="1">
                <a:solidFill>
                  <a:srgbClr val="000099"/>
                </a:solidFill>
                <a:latin typeface="Times New Roman" panose="02020603050405020304" pitchFamily="18" charset="0"/>
                <a:cs typeface="Times New Roman" panose="02020603050405020304" pitchFamily="18" charset="0"/>
              </a:rPr>
              <a:t>nhiệt</a:t>
            </a:r>
            <a:r>
              <a:rPr lang="en-US" sz="2700" i="1"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và</a:t>
            </a:r>
            <a:r>
              <a:rPr lang="en-US" sz="2700" dirty="0">
                <a:solidFill>
                  <a:srgbClr val="000099"/>
                </a:solidFill>
                <a:latin typeface="Times New Roman" panose="02020603050405020304" pitchFamily="18" charset="0"/>
                <a:cs typeface="Times New Roman" panose="02020603050405020304" pitchFamily="18" charset="0"/>
              </a:rPr>
              <a:t> </a:t>
            </a:r>
            <a:r>
              <a:rPr lang="en-US" sz="2700" i="1" dirty="0" err="1">
                <a:solidFill>
                  <a:srgbClr val="000099"/>
                </a:solidFill>
                <a:latin typeface="Times New Roman" panose="02020603050405020304" pitchFamily="18" charset="0"/>
                <a:cs typeface="Times New Roman" panose="02020603050405020304" pitchFamily="18" charset="0"/>
              </a:rPr>
              <a:t>sinh</a:t>
            </a:r>
            <a:r>
              <a:rPr lang="en-US" sz="2700" i="1" dirty="0">
                <a:solidFill>
                  <a:srgbClr val="000099"/>
                </a:solidFill>
                <a:latin typeface="Times New Roman" panose="02020603050405020304" pitchFamily="18" charset="0"/>
                <a:cs typeface="Times New Roman" panose="02020603050405020304" pitchFamily="18" charset="0"/>
              </a:rPr>
              <a:t> </a:t>
            </a:r>
            <a:r>
              <a:rPr lang="en-US" sz="2700" i="1" dirty="0" err="1">
                <a:solidFill>
                  <a:srgbClr val="000099"/>
                </a:solidFill>
                <a:latin typeface="Times New Roman" panose="02020603050405020304" pitchFamily="18" charset="0"/>
                <a:cs typeface="Times New Roman" panose="02020603050405020304" pitchFamily="18" charset="0"/>
              </a:rPr>
              <a:t>vật</a:t>
            </a:r>
            <a:r>
              <a:rPr lang="en-US" sz="2700" i="1" dirty="0">
                <a:solidFill>
                  <a:srgbClr val="000099"/>
                </a:solidFill>
                <a:latin typeface="Times New Roman" panose="02020603050405020304" pitchFamily="18" charset="0"/>
                <a:cs typeface="Times New Roman" panose="02020603050405020304" pitchFamily="18" charset="0"/>
              </a:rPr>
              <a:t> </a:t>
            </a:r>
            <a:r>
              <a:rPr lang="en-US" sz="2700" i="1" dirty="0" err="1">
                <a:solidFill>
                  <a:srgbClr val="000099"/>
                </a:solidFill>
                <a:latin typeface="Times New Roman" panose="02020603050405020304" pitchFamily="18" charset="0"/>
                <a:cs typeface="Times New Roman" panose="02020603050405020304" pitchFamily="18" charset="0"/>
              </a:rPr>
              <a:t>biến</a:t>
            </a:r>
            <a:r>
              <a:rPr lang="en-US" sz="2700" i="1" dirty="0">
                <a:solidFill>
                  <a:srgbClr val="000099"/>
                </a:solidFill>
                <a:latin typeface="Times New Roman" panose="02020603050405020304" pitchFamily="18" charset="0"/>
                <a:cs typeface="Times New Roman" panose="02020603050405020304" pitchFamily="18" charset="0"/>
              </a:rPr>
              <a:t> </a:t>
            </a:r>
            <a:r>
              <a:rPr lang="en-US" sz="2700" i="1" dirty="0" err="1">
                <a:solidFill>
                  <a:srgbClr val="000099"/>
                </a:solidFill>
                <a:latin typeface="Times New Roman" panose="02020603050405020304" pitchFamily="18" charset="0"/>
                <a:cs typeface="Times New Roman" panose="02020603050405020304" pitchFamily="18" charset="0"/>
              </a:rPr>
              <a:t>nhiệt</a:t>
            </a:r>
            <a:r>
              <a:rPr lang="en-US" sz="2700" dirty="0">
                <a:solidFill>
                  <a:srgbClr val="000099"/>
                </a:solidFill>
                <a:latin typeface="Times New Roman" panose="02020603050405020304" pitchFamily="18" charset="0"/>
                <a:cs typeface="Times New Roman" panose="02020603050405020304" pitchFamily="18" charset="0"/>
              </a:rPr>
              <a:t>.</a:t>
            </a:r>
          </a:p>
        </p:txBody>
      </p:sp>
    </p:spTree>
    <p:custDataLst>
      <p:tags r:id="rId1"/>
    </p:custDataLst>
    <p:extLst>
      <p:ext uri="{BB962C8B-B14F-4D97-AF65-F5344CB8AC3E}">
        <p14:creationId xmlns:p14="http://schemas.microsoft.com/office/powerpoint/2010/main" val="190701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241881" y="1818932"/>
            <a:ext cx="6950489" cy="67520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latin typeface="Times New Roman" panose="02020603050405020304" pitchFamily="18" charset="0"/>
                <a:cs typeface="Times New Roman" panose="02020603050405020304" pitchFamily="18" charset="0"/>
              </a:rPr>
              <a:t>II. ẢNH HƯỞNG CỦA ĐỘ ẨM LÊN ĐỜI SỐNG SINH VẬT</a:t>
            </a:r>
          </a:p>
        </p:txBody>
      </p:sp>
      <p:sp>
        <p:nvSpPr>
          <p:cNvPr id="16" name="Rectangle 15"/>
          <p:cNvSpPr/>
          <p:nvPr/>
        </p:nvSpPr>
        <p:spPr>
          <a:xfrm>
            <a:off x="2180493" y="85102"/>
            <a:ext cx="8187397" cy="156966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BÀI 43</a:t>
            </a:r>
          </a:p>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 ẢNH HƯỞNG CỦA NHIỆT ĐỘ VÀ ĐỘ ẨM LÊN ĐỜI SỐNG SINH VẬT</a:t>
            </a:r>
          </a:p>
        </p:txBody>
      </p:sp>
      <p:grpSp>
        <p:nvGrpSpPr>
          <p:cNvPr id="2" name="Group 1"/>
          <p:cNvGrpSpPr/>
          <p:nvPr/>
        </p:nvGrpSpPr>
        <p:grpSpPr>
          <a:xfrm>
            <a:off x="428839" y="2494137"/>
            <a:ext cx="11548248" cy="4262295"/>
            <a:chOff x="428839" y="2494137"/>
            <a:chExt cx="11548248" cy="4262295"/>
          </a:xfrm>
        </p:grpSpPr>
        <p:pic>
          <p:nvPicPr>
            <p:cNvPr id="7" name="Picture 6"/>
            <p:cNvPicPr>
              <a:picLocks noChangeAspect="1"/>
            </p:cNvPicPr>
            <p:nvPr/>
          </p:nvPicPr>
          <p:blipFill>
            <a:blip r:embed="rId4"/>
            <a:stretch>
              <a:fillRect/>
            </a:stretch>
          </p:blipFill>
          <p:spPr>
            <a:xfrm>
              <a:off x="3367218" y="2494137"/>
              <a:ext cx="6218202" cy="4262295"/>
            </a:xfrm>
            <a:prstGeom prst="rect">
              <a:avLst/>
            </a:prstGeom>
          </p:spPr>
        </p:pic>
        <p:pic>
          <p:nvPicPr>
            <p:cNvPr id="8" name="Picture 7"/>
            <p:cNvPicPr>
              <a:picLocks noChangeAspect="1"/>
            </p:cNvPicPr>
            <p:nvPr/>
          </p:nvPicPr>
          <p:blipFill rotWithShape="1">
            <a:blip r:embed="rId5"/>
            <a:srcRect l="26185" r="16899" b="3367"/>
            <a:stretch/>
          </p:blipFill>
          <p:spPr>
            <a:xfrm>
              <a:off x="428839" y="3352800"/>
              <a:ext cx="1861812" cy="2370800"/>
            </a:xfrm>
            <a:prstGeom prst="rect">
              <a:avLst/>
            </a:prstGeom>
          </p:spPr>
        </p:pic>
        <p:sp>
          <p:nvSpPr>
            <p:cNvPr id="9" name="Left Arrow 8"/>
            <p:cNvSpPr/>
            <p:nvPr/>
          </p:nvSpPr>
          <p:spPr>
            <a:xfrm rot="10800000">
              <a:off x="2332826" y="4303393"/>
              <a:ext cx="743069" cy="356330"/>
            </a:xfrm>
            <a:prstGeom prst="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Ảnh Động Dấu Hỏi Đẹp - 1000+ Dấu Chấm Hỏi &amp; Ảnh Câu Hỏi Miễn Phí"/>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0123468" y="2983135"/>
              <a:ext cx="1853619" cy="2996846"/>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9507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23917" y="45403"/>
            <a:ext cx="9389660" cy="461665"/>
          </a:xfrm>
          <a:prstGeom prst="rect">
            <a:avLst/>
          </a:prstGeom>
          <a:noFill/>
        </p:spPr>
        <p:txBody>
          <a:bodyPr wrap="square" rtlCol="0">
            <a:sp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ẢNH HƯỞNG CỦA ĐỘ ẨM LÊN ĐỜI SỐNG CỦA THỰC VẬT</a:t>
            </a:r>
          </a:p>
        </p:txBody>
      </p:sp>
      <p:grpSp>
        <p:nvGrpSpPr>
          <p:cNvPr id="18" name="Group 17"/>
          <p:cNvGrpSpPr/>
          <p:nvPr/>
        </p:nvGrpSpPr>
        <p:grpSpPr>
          <a:xfrm>
            <a:off x="160771" y="1149948"/>
            <a:ext cx="5957976" cy="2725714"/>
            <a:chOff x="160771" y="1149948"/>
            <a:chExt cx="5957976" cy="2725714"/>
          </a:xfrm>
        </p:grpSpPr>
        <p:pic>
          <p:nvPicPr>
            <p:cNvPr id="2" name="Picture 1"/>
            <p:cNvPicPr>
              <a:picLocks noChangeAspect="1"/>
            </p:cNvPicPr>
            <p:nvPr/>
          </p:nvPicPr>
          <p:blipFill>
            <a:blip r:embed="rId4"/>
            <a:stretch>
              <a:fillRect/>
            </a:stretch>
          </p:blipFill>
          <p:spPr>
            <a:xfrm>
              <a:off x="160771" y="1149948"/>
              <a:ext cx="3299414" cy="2725714"/>
            </a:xfrm>
            <a:prstGeom prst="rect">
              <a:avLst/>
            </a:prstGeom>
          </p:spPr>
        </p:pic>
        <p:sp>
          <p:nvSpPr>
            <p:cNvPr id="3" name="Rounded Rectangle 2"/>
            <p:cNvSpPr/>
            <p:nvPr/>
          </p:nvSpPr>
          <p:spPr>
            <a:xfrm>
              <a:off x="1958932" y="3390900"/>
              <a:ext cx="1501253" cy="45037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Times New Roman" panose="02020603050405020304" pitchFamily="18" charset="0"/>
                  <a:cs typeface="Times New Roman" panose="02020603050405020304" pitchFamily="18" charset="0"/>
                </a:rPr>
                <a:t>Cây</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Ráy</a:t>
              </a:r>
              <a:endParaRPr lang="en-US" sz="2400" b="1" dirty="0">
                <a:solidFill>
                  <a:schemeClr val="tx1"/>
                </a:solidFill>
                <a:latin typeface="Times New Roman" panose="02020603050405020304" pitchFamily="18" charset="0"/>
                <a:cs typeface="Times New Roman" panose="02020603050405020304" pitchFamily="18" charset="0"/>
              </a:endParaRPr>
            </a:p>
          </p:txBody>
        </p:sp>
        <p:sp>
          <p:nvSpPr>
            <p:cNvPr id="9" name="Rectangle 8"/>
            <p:cNvSpPr>
              <a:spLocks noChangeArrowheads="1"/>
            </p:cNvSpPr>
            <p:nvPr/>
          </p:nvSpPr>
          <p:spPr bwMode="auto">
            <a:xfrm>
              <a:off x="3739486" y="1815151"/>
              <a:ext cx="2379261" cy="830997"/>
            </a:xfrm>
            <a:prstGeom prst="rect">
              <a:avLst/>
            </a:prstGeom>
            <a:noFill/>
            <a:ln w="9525">
              <a:noFill/>
              <a:miter lim="800000"/>
              <a:headEnd/>
              <a:tailEnd/>
            </a:ln>
          </p:spPr>
          <p:txBody>
            <a:bodyPr wrap="square">
              <a:spAutoFit/>
            </a:bodyPr>
            <a:lstStyle/>
            <a:p>
              <a:pPr algn="just"/>
              <a:r>
                <a:rPr lang="en-US" sz="2300" dirty="0" err="1">
                  <a:solidFill>
                    <a:srgbClr val="0000CC"/>
                  </a:solidFill>
                  <a:latin typeface="Times New Roman" pitchFamily="18" charset="0"/>
                  <a:cs typeface="Times New Roman" pitchFamily="18" charset="0"/>
                </a:rPr>
                <a:t>Phiến</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lá</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mỏng</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bản</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lá</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rộng</a:t>
              </a:r>
              <a:r>
                <a:rPr lang="en-US" sz="2300" dirty="0">
                  <a:solidFill>
                    <a:srgbClr val="0000CC"/>
                  </a:solidFill>
                  <a:latin typeface="Times New Roman" pitchFamily="18" charset="0"/>
                  <a:cs typeface="Times New Roman" pitchFamily="18" charset="0"/>
                </a:rPr>
                <a:t>. </a:t>
              </a:r>
            </a:p>
          </p:txBody>
        </p:sp>
      </p:grpSp>
      <p:grpSp>
        <p:nvGrpSpPr>
          <p:cNvPr id="20" name="Group 19"/>
          <p:cNvGrpSpPr/>
          <p:nvPr/>
        </p:nvGrpSpPr>
        <p:grpSpPr>
          <a:xfrm>
            <a:off x="160771" y="3911556"/>
            <a:ext cx="5798407" cy="1889378"/>
            <a:chOff x="160771" y="3911556"/>
            <a:chExt cx="5798407" cy="1889378"/>
          </a:xfrm>
        </p:grpSpPr>
        <p:pic>
          <p:nvPicPr>
            <p:cNvPr id="8" name="Picture 7"/>
            <p:cNvPicPr>
              <a:picLocks noChangeAspect="1"/>
            </p:cNvPicPr>
            <p:nvPr/>
          </p:nvPicPr>
          <p:blipFill rotWithShape="1">
            <a:blip r:embed="rId5"/>
            <a:srcRect l="20142" t="13897" r="17377"/>
            <a:stretch/>
          </p:blipFill>
          <p:spPr>
            <a:xfrm>
              <a:off x="160771" y="3911556"/>
              <a:ext cx="3548649" cy="1889378"/>
            </a:xfrm>
            <a:prstGeom prst="rect">
              <a:avLst/>
            </a:prstGeom>
          </p:spPr>
        </p:pic>
        <p:sp>
          <p:nvSpPr>
            <p:cNvPr id="10" name="Rectangle 9"/>
            <p:cNvSpPr/>
            <p:nvPr/>
          </p:nvSpPr>
          <p:spPr>
            <a:xfrm>
              <a:off x="3899054" y="4025248"/>
              <a:ext cx="2060124" cy="830997"/>
            </a:xfrm>
            <a:prstGeom prst="rect">
              <a:avLst/>
            </a:prstGeom>
          </p:spPr>
          <p:txBody>
            <a:bodyPr wrap="square">
              <a:spAutoFit/>
            </a:bodyPr>
            <a:lstStyle/>
            <a:p>
              <a:pPr lvl="0" algn="just"/>
              <a:r>
                <a:rPr lang="en-US" sz="2300" dirty="0" err="1">
                  <a:solidFill>
                    <a:srgbClr val="0000CC"/>
                  </a:solidFill>
                  <a:latin typeface="Times New Roman" pitchFamily="18" charset="0"/>
                  <a:cs typeface="Times New Roman" pitchFamily="18" charset="0"/>
                </a:rPr>
                <a:t>Mô</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giậu</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kém</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phát</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triển</a:t>
              </a:r>
              <a:r>
                <a:rPr lang="en-US" sz="2300" dirty="0">
                  <a:solidFill>
                    <a:srgbClr val="0000CC"/>
                  </a:solidFill>
                  <a:latin typeface="Times New Roman" pitchFamily="18" charset="0"/>
                  <a:cs typeface="Times New Roman" pitchFamily="18" charset="0"/>
                </a:rPr>
                <a:t>. </a:t>
              </a:r>
            </a:p>
          </p:txBody>
        </p:sp>
      </p:grpSp>
      <p:grpSp>
        <p:nvGrpSpPr>
          <p:cNvPr id="19" name="Group 18"/>
          <p:cNvGrpSpPr/>
          <p:nvPr/>
        </p:nvGrpSpPr>
        <p:grpSpPr>
          <a:xfrm>
            <a:off x="6751820" y="1237443"/>
            <a:ext cx="5285505" cy="2603833"/>
            <a:chOff x="6751820" y="1237443"/>
            <a:chExt cx="5285505" cy="2603833"/>
          </a:xfrm>
        </p:grpSpPr>
        <p:pic>
          <p:nvPicPr>
            <p:cNvPr id="5" name="Picture 4"/>
            <p:cNvPicPr>
              <a:picLocks noChangeAspect="1"/>
            </p:cNvPicPr>
            <p:nvPr/>
          </p:nvPicPr>
          <p:blipFill rotWithShape="1">
            <a:blip r:embed="rId6"/>
            <a:srcRect t="2012" r="16663" b="14311"/>
            <a:stretch/>
          </p:blipFill>
          <p:spPr>
            <a:xfrm>
              <a:off x="6751820" y="1237443"/>
              <a:ext cx="2963112" cy="2603833"/>
            </a:xfrm>
            <a:prstGeom prst="rect">
              <a:avLst/>
            </a:prstGeom>
          </p:spPr>
        </p:pic>
        <p:sp>
          <p:nvSpPr>
            <p:cNvPr id="6" name="Rounded Rectangle 5"/>
            <p:cNvSpPr/>
            <p:nvPr/>
          </p:nvSpPr>
          <p:spPr>
            <a:xfrm>
              <a:off x="8213679" y="3379794"/>
              <a:ext cx="1501253" cy="45037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Times New Roman" panose="02020603050405020304" pitchFamily="18" charset="0"/>
                  <a:cs typeface="Times New Roman" panose="02020603050405020304" pitchFamily="18" charset="0"/>
                </a:rPr>
                <a:t>Cây</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Lúa</a:t>
              </a:r>
              <a:endParaRPr lang="en-US" sz="2400" b="1" dirty="0">
                <a:solidFill>
                  <a:schemeClr val="tx1"/>
                </a:solidFill>
                <a:latin typeface="Times New Roman" panose="02020603050405020304" pitchFamily="18" charset="0"/>
                <a:cs typeface="Times New Roman" panose="02020603050405020304" pitchFamily="18" charset="0"/>
              </a:endParaRPr>
            </a:p>
          </p:txBody>
        </p:sp>
        <p:sp>
          <p:nvSpPr>
            <p:cNvPr id="11" name="Rectangle 10"/>
            <p:cNvSpPr>
              <a:spLocks noChangeArrowheads="1"/>
            </p:cNvSpPr>
            <p:nvPr/>
          </p:nvSpPr>
          <p:spPr bwMode="auto">
            <a:xfrm>
              <a:off x="9771797" y="1712586"/>
              <a:ext cx="2265528" cy="800219"/>
            </a:xfrm>
            <a:prstGeom prst="rect">
              <a:avLst/>
            </a:prstGeom>
            <a:noFill/>
            <a:ln w="9525">
              <a:noFill/>
              <a:miter lim="800000"/>
              <a:headEnd/>
              <a:tailEnd/>
            </a:ln>
          </p:spPr>
          <p:txBody>
            <a:bodyPr wrap="square">
              <a:spAutoFit/>
            </a:bodyPr>
            <a:lstStyle/>
            <a:p>
              <a:pPr algn="just"/>
              <a:r>
                <a:rPr lang="en-US" sz="2300" dirty="0" err="1">
                  <a:solidFill>
                    <a:srgbClr val="0000CC"/>
                  </a:solidFill>
                  <a:latin typeface="Times New Roman" pitchFamily="18" charset="0"/>
                  <a:cs typeface="Times New Roman" pitchFamily="18" charset="0"/>
                </a:rPr>
                <a:t>Phiến</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lá</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mỏng</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bản</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lá</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hẹp</a:t>
              </a:r>
              <a:endParaRPr lang="en-US" sz="2300" dirty="0">
                <a:solidFill>
                  <a:srgbClr val="0000CC"/>
                </a:solidFill>
                <a:latin typeface="Times New Roman" pitchFamily="18" charset="0"/>
                <a:cs typeface="Times New Roman" pitchFamily="18" charset="0"/>
              </a:endParaRPr>
            </a:p>
          </p:txBody>
        </p:sp>
      </p:grpSp>
      <p:grpSp>
        <p:nvGrpSpPr>
          <p:cNvPr id="21" name="Group 20"/>
          <p:cNvGrpSpPr/>
          <p:nvPr/>
        </p:nvGrpSpPr>
        <p:grpSpPr>
          <a:xfrm>
            <a:off x="6621291" y="3862557"/>
            <a:ext cx="5060325" cy="1987376"/>
            <a:chOff x="6621291" y="3862557"/>
            <a:chExt cx="5060325" cy="1987376"/>
          </a:xfrm>
        </p:grpSpPr>
        <p:pic>
          <p:nvPicPr>
            <p:cNvPr id="7" name="Picture 6"/>
            <p:cNvPicPr>
              <a:picLocks noChangeAspect="1"/>
            </p:cNvPicPr>
            <p:nvPr/>
          </p:nvPicPr>
          <p:blipFill rotWithShape="1">
            <a:blip r:embed="rId7"/>
            <a:srcRect l="30102" t="10740" r="13518" b="15267"/>
            <a:stretch/>
          </p:blipFill>
          <p:spPr>
            <a:xfrm>
              <a:off x="6621291" y="3862557"/>
              <a:ext cx="3093641" cy="1987376"/>
            </a:xfrm>
            <a:prstGeom prst="rect">
              <a:avLst/>
            </a:prstGeom>
          </p:spPr>
        </p:pic>
        <p:sp>
          <p:nvSpPr>
            <p:cNvPr id="12" name="Rectangle 11"/>
            <p:cNvSpPr/>
            <p:nvPr/>
          </p:nvSpPr>
          <p:spPr>
            <a:xfrm>
              <a:off x="10127505" y="4200356"/>
              <a:ext cx="1554111" cy="830997"/>
            </a:xfrm>
            <a:prstGeom prst="rect">
              <a:avLst/>
            </a:prstGeom>
          </p:spPr>
          <p:txBody>
            <a:bodyPr wrap="square">
              <a:spAutoFit/>
            </a:bodyPr>
            <a:lstStyle/>
            <a:p>
              <a:pPr lvl="0"/>
              <a:r>
                <a:rPr lang="en-US" sz="2300" dirty="0" err="1">
                  <a:solidFill>
                    <a:srgbClr val="0000CC"/>
                  </a:solidFill>
                  <a:latin typeface="Times New Roman" pitchFamily="18" charset="0"/>
                  <a:cs typeface="Times New Roman" pitchFamily="18" charset="0"/>
                </a:rPr>
                <a:t>Mô</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giậu</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phát</a:t>
              </a:r>
              <a:r>
                <a:rPr lang="en-US" sz="2300" dirty="0">
                  <a:solidFill>
                    <a:srgbClr val="0000CC"/>
                  </a:solidFill>
                  <a:latin typeface="Times New Roman" pitchFamily="18" charset="0"/>
                  <a:cs typeface="Times New Roman" pitchFamily="18" charset="0"/>
                </a:rPr>
                <a:t> </a:t>
              </a:r>
              <a:r>
                <a:rPr lang="en-US" sz="2300" dirty="0" err="1">
                  <a:solidFill>
                    <a:srgbClr val="0000CC"/>
                  </a:solidFill>
                  <a:latin typeface="Times New Roman" pitchFamily="18" charset="0"/>
                  <a:cs typeface="Times New Roman" pitchFamily="18" charset="0"/>
                </a:rPr>
                <a:t>triển</a:t>
              </a:r>
              <a:r>
                <a:rPr lang="en-US" sz="2300" dirty="0">
                  <a:solidFill>
                    <a:srgbClr val="0000CC"/>
                  </a:solidFill>
                  <a:latin typeface="Times New Roman" pitchFamily="18" charset="0"/>
                  <a:cs typeface="Times New Roman" pitchFamily="18" charset="0"/>
                </a:rPr>
                <a:t>. </a:t>
              </a:r>
            </a:p>
          </p:txBody>
        </p:sp>
      </p:grpSp>
      <p:sp>
        <p:nvSpPr>
          <p:cNvPr id="13" name="Text Box 10"/>
          <p:cNvSpPr txBox="1">
            <a:spLocks noChangeArrowheads="1"/>
          </p:cNvSpPr>
          <p:nvPr/>
        </p:nvSpPr>
        <p:spPr bwMode="auto">
          <a:xfrm>
            <a:off x="111457" y="611130"/>
            <a:ext cx="4206875" cy="400050"/>
          </a:xfrm>
          <a:prstGeom prst="rect">
            <a:avLst/>
          </a:prstGeom>
          <a:solidFill>
            <a:srgbClr val="00B05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fontAlgn="auto">
              <a:spcBef>
                <a:spcPct val="50000"/>
              </a:spcBef>
              <a:spcAft>
                <a:spcPts val="0"/>
              </a:spcAft>
              <a:defRPr/>
            </a:pPr>
            <a:r>
              <a:rPr lang="en-US" sz="2000" b="1" dirty="0">
                <a:latin typeface="Times New Roman" pitchFamily="18" charset="0"/>
                <a:cs typeface="Times New Roman" pitchFamily="18" charset="0"/>
              </a:rPr>
              <a:t>Cây sống nơi ẩm ướt, thiếu ánh sáng</a:t>
            </a:r>
          </a:p>
        </p:txBody>
      </p:sp>
      <p:sp>
        <p:nvSpPr>
          <p:cNvPr id="14" name="Text Box 11"/>
          <p:cNvSpPr txBox="1">
            <a:spLocks noChangeArrowheads="1"/>
          </p:cNvSpPr>
          <p:nvPr/>
        </p:nvSpPr>
        <p:spPr bwMode="auto">
          <a:xfrm>
            <a:off x="6621291" y="589843"/>
            <a:ext cx="4330700" cy="400050"/>
          </a:xfrm>
          <a:prstGeom prst="rect">
            <a:avLst/>
          </a:prstGeom>
          <a:solidFill>
            <a:srgbClr val="00B05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fontAlgn="auto">
              <a:spcBef>
                <a:spcPct val="50000"/>
              </a:spcBef>
              <a:spcAft>
                <a:spcPts val="0"/>
              </a:spcAft>
              <a:defRPr/>
            </a:pPr>
            <a:r>
              <a:rPr lang="en-US" sz="2000" b="1" dirty="0">
                <a:latin typeface="Times New Roman" pitchFamily="18" charset="0"/>
                <a:cs typeface="Times New Roman" pitchFamily="18" charset="0"/>
              </a:rPr>
              <a:t>Cây sống nơi </a:t>
            </a:r>
            <a:r>
              <a:rPr lang="en-US" sz="2000" b="1" dirty="0" err="1">
                <a:latin typeface="Times New Roman" pitchFamily="18" charset="0"/>
                <a:cs typeface="Times New Roman" pitchFamily="18" charset="0"/>
              </a:rPr>
              <a:t>ẩm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ướt</a:t>
            </a:r>
            <a:r>
              <a:rPr lang="en-US" sz="2000" b="1" dirty="0">
                <a:latin typeface="Times New Roman" pitchFamily="18" charset="0"/>
                <a:cs typeface="Times New Roman" pitchFamily="18" charset="0"/>
              </a:rPr>
              <a:t>, nhiều ánh sáng </a:t>
            </a:r>
          </a:p>
        </p:txBody>
      </p:sp>
      <p:grpSp>
        <p:nvGrpSpPr>
          <p:cNvPr id="22" name="Group 21"/>
          <p:cNvGrpSpPr/>
          <p:nvPr/>
        </p:nvGrpSpPr>
        <p:grpSpPr>
          <a:xfrm>
            <a:off x="2214894" y="6068649"/>
            <a:ext cx="5804065" cy="523220"/>
            <a:chOff x="2214894" y="6068649"/>
            <a:chExt cx="5804065" cy="523220"/>
          </a:xfrm>
        </p:grpSpPr>
        <p:sp>
          <p:nvSpPr>
            <p:cNvPr id="16" name="Right Arrow 15"/>
            <p:cNvSpPr/>
            <p:nvPr/>
          </p:nvSpPr>
          <p:spPr>
            <a:xfrm>
              <a:off x="2214894" y="6157557"/>
              <a:ext cx="1801505" cy="3821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218535" y="6068649"/>
              <a:ext cx="3800424" cy="523220"/>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THỰC VẬT ƯA ẨM</a:t>
              </a:r>
            </a:p>
          </p:txBody>
        </p:sp>
      </p:grpSp>
    </p:spTree>
    <p:custDataLst>
      <p:tags r:id="rId1"/>
    </p:custDataLst>
    <p:extLst>
      <p:ext uri="{BB962C8B-B14F-4D97-AF65-F5344CB8AC3E}">
        <p14:creationId xmlns:p14="http://schemas.microsoft.com/office/powerpoint/2010/main" val="214891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ppt_x"/>
                                          </p:val>
                                        </p:tav>
                                        <p:tav tm="100000">
                                          <p:val>
                                            <p:strVal val="#ppt_x"/>
                                          </p:val>
                                        </p:tav>
                                      </p:tavLst>
                                    </p:anim>
                                    <p:anim calcmode="lin" valueType="num">
                                      <p:cBhvr additive="base">
                                        <p:cTn id="4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23917" y="45403"/>
            <a:ext cx="9389660" cy="461665"/>
          </a:xfrm>
          <a:prstGeom prst="rect">
            <a:avLst/>
          </a:prstGeom>
          <a:noFill/>
        </p:spPr>
        <p:txBody>
          <a:bodyPr wrap="square" rtlCol="0">
            <a:sp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ẢNH HƯỞNG CỦA ĐỘ ẨM LÊN ĐỜI SỐNG CỦA THỰC VẬT</a:t>
            </a:r>
          </a:p>
        </p:txBody>
      </p:sp>
      <p:sp>
        <p:nvSpPr>
          <p:cNvPr id="5" name="Text Box 10"/>
          <p:cNvSpPr txBox="1">
            <a:spLocks noChangeArrowheads="1"/>
          </p:cNvSpPr>
          <p:nvPr/>
        </p:nvSpPr>
        <p:spPr bwMode="auto">
          <a:xfrm>
            <a:off x="589003" y="781367"/>
            <a:ext cx="3271162" cy="400050"/>
          </a:xfrm>
          <a:prstGeom prst="rect">
            <a:avLst/>
          </a:prstGeom>
          <a:solidFill>
            <a:srgbClr val="00B05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fontAlgn="auto">
              <a:spcBef>
                <a:spcPct val="50000"/>
              </a:spcBef>
              <a:spcAft>
                <a:spcPts val="0"/>
              </a:spcAft>
              <a:defRPr/>
            </a:pPr>
            <a:r>
              <a:rPr lang="en-US" sz="2000" b="1" dirty="0">
                <a:latin typeface="Times New Roman" pitchFamily="18" charset="0"/>
                <a:cs typeface="Times New Roman" pitchFamily="18" charset="0"/>
              </a:rPr>
              <a:t>Cây sống </a:t>
            </a:r>
            <a:r>
              <a:rPr lang="en-US" sz="2000" b="1" dirty="0" err="1">
                <a:latin typeface="Times New Roman" pitchFamily="18" charset="0"/>
                <a:cs typeface="Times New Roman" pitchFamily="18" charset="0"/>
              </a:rPr>
              <a:t>nơi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khô</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hạn</a:t>
            </a:r>
            <a:endParaRPr lang="en-US" sz="2000" b="1" dirty="0">
              <a:latin typeface="Times New Roman" pitchFamily="18" charset="0"/>
              <a:cs typeface="Times New Roman" pitchFamily="18" charset="0"/>
            </a:endParaRPr>
          </a:p>
        </p:txBody>
      </p:sp>
      <p:grpSp>
        <p:nvGrpSpPr>
          <p:cNvPr id="2" name="Group 1"/>
          <p:cNvGrpSpPr/>
          <p:nvPr/>
        </p:nvGrpSpPr>
        <p:grpSpPr>
          <a:xfrm>
            <a:off x="589003" y="1455716"/>
            <a:ext cx="5509395" cy="3794167"/>
            <a:chOff x="72539" y="1249762"/>
            <a:chExt cx="5509395" cy="3794167"/>
          </a:xfrm>
        </p:grpSpPr>
        <p:pic>
          <p:nvPicPr>
            <p:cNvPr id="6" name="Picture 5"/>
            <p:cNvPicPr>
              <a:picLocks noChangeAspect="1"/>
            </p:cNvPicPr>
            <p:nvPr/>
          </p:nvPicPr>
          <p:blipFill rotWithShape="1">
            <a:blip r:embed="rId4"/>
            <a:srcRect l="32885" t="28004" r="29801"/>
            <a:stretch/>
          </p:blipFill>
          <p:spPr>
            <a:xfrm>
              <a:off x="72539" y="1249762"/>
              <a:ext cx="3271162" cy="3794167"/>
            </a:xfrm>
            <a:prstGeom prst="rect">
              <a:avLst/>
            </a:prstGeom>
          </p:spPr>
        </p:pic>
        <p:sp>
          <p:nvSpPr>
            <p:cNvPr id="7" name="Rectangle 6"/>
            <p:cNvSpPr>
              <a:spLocks noChangeArrowheads="1"/>
            </p:cNvSpPr>
            <p:nvPr/>
          </p:nvSpPr>
          <p:spPr bwMode="auto">
            <a:xfrm>
              <a:off x="3579439" y="2546680"/>
              <a:ext cx="1988847" cy="1200329"/>
            </a:xfrm>
            <a:prstGeom prst="rect">
              <a:avLst/>
            </a:prstGeom>
            <a:noFill/>
            <a:ln w="9525">
              <a:noFill/>
              <a:miter lim="800000"/>
              <a:headEnd/>
              <a:tailEnd/>
            </a:ln>
          </p:spPr>
          <p:txBody>
            <a:bodyPr wrap="square">
              <a:spAutoFit/>
            </a:bodyPr>
            <a:lstStyle/>
            <a:p>
              <a:pPr algn="just"/>
              <a:r>
                <a:rPr lang="en-US" sz="2400" dirty="0" err="1">
                  <a:solidFill>
                    <a:srgbClr val="0000CC"/>
                  </a:solidFill>
                  <a:latin typeface="Times New Roman" pitchFamily="18" charset="0"/>
                  <a:cs typeface="Times New Roman" pitchFamily="18" charset="0"/>
                </a:rPr>
                <a:t>Lá</a:t>
              </a:r>
              <a:r>
                <a:rPr lang="en-US" sz="2400" dirty="0">
                  <a:solidFill>
                    <a:srgbClr val="0000CC"/>
                  </a:solidFill>
                  <a:latin typeface="Times New Roman" pitchFamily="18" charset="0"/>
                  <a:cs typeface="Times New Roman" pitchFamily="18" charset="0"/>
                </a:rPr>
                <a:t> </a:t>
              </a:r>
              <a:r>
                <a:rPr lang="en-US" sz="2400" dirty="0" err="1">
                  <a:solidFill>
                    <a:srgbClr val="0000CC"/>
                  </a:solidFill>
                  <a:latin typeface="Times New Roman" pitchFamily="18" charset="0"/>
                  <a:cs typeface="Times New Roman" pitchFamily="18" charset="0"/>
                </a:rPr>
                <a:t>và</a:t>
              </a:r>
              <a:r>
                <a:rPr lang="en-US" sz="2400" dirty="0">
                  <a:solidFill>
                    <a:srgbClr val="0000CC"/>
                  </a:solidFill>
                  <a:latin typeface="Times New Roman" pitchFamily="18" charset="0"/>
                  <a:cs typeface="Times New Roman" pitchFamily="18" charset="0"/>
                </a:rPr>
                <a:t> </a:t>
              </a:r>
              <a:r>
                <a:rPr lang="en-US" sz="2400" dirty="0" err="1">
                  <a:solidFill>
                    <a:srgbClr val="0000CC"/>
                  </a:solidFill>
                  <a:latin typeface="Times New Roman" pitchFamily="18" charset="0"/>
                  <a:cs typeface="Times New Roman" pitchFamily="18" charset="0"/>
                </a:rPr>
                <a:t>thân</a:t>
              </a:r>
              <a:r>
                <a:rPr lang="en-US" sz="2400" dirty="0">
                  <a:solidFill>
                    <a:srgbClr val="0000CC"/>
                  </a:solidFill>
                  <a:latin typeface="Times New Roman" pitchFamily="18" charset="0"/>
                  <a:cs typeface="Times New Roman" pitchFamily="18" charset="0"/>
                </a:rPr>
                <a:t> </a:t>
              </a:r>
              <a:r>
                <a:rPr lang="en-US" sz="2400" dirty="0" err="1">
                  <a:solidFill>
                    <a:srgbClr val="0000CC"/>
                  </a:solidFill>
                  <a:latin typeface="Times New Roman" pitchFamily="18" charset="0"/>
                  <a:cs typeface="Times New Roman" pitchFamily="18" charset="0"/>
                </a:rPr>
                <a:t>tiêu</a:t>
              </a:r>
              <a:r>
                <a:rPr lang="en-US" sz="2400" dirty="0">
                  <a:solidFill>
                    <a:srgbClr val="0000CC"/>
                  </a:solidFill>
                  <a:latin typeface="Times New Roman" pitchFamily="18" charset="0"/>
                  <a:cs typeface="Times New Roman" pitchFamily="18" charset="0"/>
                </a:rPr>
                <a:t> </a:t>
              </a:r>
              <a:r>
                <a:rPr lang="en-US" sz="2400" dirty="0" err="1">
                  <a:solidFill>
                    <a:srgbClr val="0000CC"/>
                  </a:solidFill>
                  <a:latin typeface="Times New Roman" pitchFamily="18" charset="0"/>
                  <a:cs typeface="Times New Roman" pitchFamily="18" charset="0"/>
                </a:rPr>
                <a:t>giảm</a:t>
              </a:r>
              <a:r>
                <a:rPr lang="en-US" sz="2400" dirty="0">
                  <a:solidFill>
                    <a:srgbClr val="0000CC"/>
                  </a:solidFill>
                  <a:latin typeface="Times New Roman" pitchFamily="18" charset="0"/>
                  <a:cs typeface="Times New Roman" pitchFamily="18" charset="0"/>
                </a:rPr>
                <a:t>, </a:t>
              </a:r>
              <a:r>
                <a:rPr lang="en-US" sz="2400" dirty="0" err="1">
                  <a:solidFill>
                    <a:srgbClr val="0000CC"/>
                  </a:solidFill>
                  <a:latin typeface="Times New Roman" pitchFamily="18" charset="0"/>
                  <a:cs typeface="Times New Roman" pitchFamily="18" charset="0"/>
                </a:rPr>
                <a:t>lá</a:t>
              </a:r>
              <a:r>
                <a:rPr lang="en-US" sz="2400" dirty="0">
                  <a:solidFill>
                    <a:srgbClr val="0000CC"/>
                  </a:solidFill>
                  <a:latin typeface="Times New Roman" pitchFamily="18" charset="0"/>
                  <a:cs typeface="Times New Roman" pitchFamily="18" charset="0"/>
                </a:rPr>
                <a:t> </a:t>
              </a:r>
              <a:r>
                <a:rPr lang="en-US" sz="2400" dirty="0" err="1">
                  <a:solidFill>
                    <a:srgbClr val="0000CC"/>
                  </a:solidFill>
                  <a:latin typeface="Times New Roman" pitchFamily="18" charset="0"/>
                  <a:cs typeface="Times New Roman" pitchFamily="18" charset="0"/>
                </a:rPr>
                <a:t>biến</a:t>
              </a:r>
              <a:r>
                <a:rPr lang="en-US" sz="2400" dirty="0">
                  <a:solidFill>
                    <a:srgbClr val="0000CC"/>
                  </a:solidFill>
                  <a:latin typeface="Times New Roman" pitchFamily="18" charset="0"/>
                  <a:cs typeface="Times New Roman" pitchFamily="18" charset="0"/>
                </a:rPr>
                <a:t> </a:t>
              </a:r>
              <a:r>
                <a:rPr lang="en-US" sz="2400" dirty="0" err="1">
                  <a:solidFill>
                    <a:srgbClr val="0000CC"/>
                  </a:solidFill>
                  <a:latin typeface="Times New Roman" pitchFamily="18" charset="0"/>
                  <a:cs typeface="Times New Roman" pitchFamily="18" charset="0"/>
                </a:rPr>
                <a:t>thành</a:t>
              </a:r>
              <a:r>
                <a:rPr lang="en-US" sz="2400" dirty="0">
                  <a:solidFill>
                    <a:srgbClr val="0000CC"/>
                  </a:solidFill>
                  <a:latin typeface="Times New Roman" pitchFamily="18" charset="0"/>
                  <a:cs typeface="Times New Roman" pitchFamily="18" charset="0"/>
                </a:rPr>
                <a:t> </a:t>
              </a:r>
              <a:r>
                <a:rPr lang="en-US" sz="2400" dirty="0" err="1">
                  <a:solidFill>
                    <a:srgbClr val="0000CC"/>
                  </a:solidFill>
                  <a:latin typeface="Times New Roman" pitchFamily="18" charset="0"/>
                  <a:cs typeface="Times New Roman" pitchFamily="18" charset="0"/>
                </a:rPr>
                <a:t>gai</a:t>
              </a:r>
              <a:r>
                <a:rPr lang="en-US" sz="2400" dirty="0">
                  <a:solidFill>
                    <a:srgbClr val="0000CC"/>
                  </a:solidFill>
                  <a:latin typeface="Times New Roman" pitchFamily="18" charset="0"/>
                  <a:cs typeface="Times New Roman" pitchFamily="18" charset="0"/>
                </a:rPr>
                <a:t>.</a:t>
              </a:r>
              <a:endParaRPr lang="vi-VN" sz="2400" dirty="0">
                <a:solidFill>
                  <a:srgbClr val="0000CC"/>
                </a:solidFill>
              </a:endParaRPr>
            </a:p>
          </p:txBody>
        </p:sp>
        <p:sp>
          <p:nvSpPr>
            <p:cNvPr id="8" name="Rectangle 7"/>
            <p:cNvSpPr/>
            <p:nvPr/>
          </p:nvSpPr>
          <p:spPr>
            <a:xfrm>
              <a:off x="3579439" y="1347452"/>
              <a:ext cx="2002495" cy="830997"/>
            </a:xfrm>
            <a:prstGeom prst="rect">
              <a:avLst/>
            </a:prstGeom>
          </p:spPr>
          <p:txBody>
            <a:bodyPr wrap="square">
              <a:spAutoFit/>
            </a:bodyPr>
            <a:lstStyle/>
            <a:p>
              <a:pPr lvl="0" algn="just"/>
              <a:r>
                <a:rPr lang="en-US" sz="2400" dirty="0" err="1">
                  <a:solidFill>
                    <a:srgbClr val="0000CC"/>
                  </a:solidFill>
                  <a:latin typeface="Times New Roman" pitchFamily="18" charset="0"/>
                  <a:cs typeface="Times New Roman" pitchFamily="18" charset="0"/>
                </a:rPr>
                <a:t>Cơ</a:t>
              </a:r>
              <a:r>
                <a:rPr lang="en-US" sz="2400" dirty="0">
                  <a:solidFill>
                    <a:srgbClr val="0000CC"/>
                  </a:solidFill>
                  <a:latin typeface="Times New Roman" pitchFamily="18" charset="0"/>
                  <a:cs typeface="Times New Roman" pitchFamily="18" charset="0"/>
                </a:rPr>
                <a:t> </a:t>
              </a:r>
              <a:r>
                <a:rPr lang="en-US" sz="2400" dirty="0" err="1">
                  <a:solidFill>
                    <a:srgbClr val="0000CC"/>
                  </a:solidFill>
                  <a:latin typeface="Times New Roman" pitchFamily="18" charset="0"/>
                  <a:cs typeface="Times New Roman" pitchFamily="18" charset="0"/>
                </a:rPr>
                <a:t>thể</a:t>
              </a:r>
              <a:r>
                <a:rPr lang="en-US" sz="2400" dirty="0">
                  <a:solidFill>
                    <a:srgbClr val="0000CC"/>
                  </a:solidFill>
                  <a:latin typeface="Times New Roman" pitchFamily="18" charset="0"/>
                  <a:cs typeface="Times New Roman" pitchFamily="18" charset="0"/>
                </a:rPr>
                <a:t> </a:t>
              </a:r>
              <a:r>
                <a:rPr lang="en-US" sz="2400" dirty="0" err="1">
                  <a:solidFill>
                    <a:srgbClr val="0000CC"/>
                  </a:solidFill>
                  <a:latin typeface="Times New Roman" pitchFamily="18" charset="0"/>
                  <a:cs typeface="Times New Roman" pitchFamily="18" charset="0"/>
                </a:rPr>
                <a:t>mọng</a:t>
              </a:r>
              <a:r>
                <a:rPr lang="en-US" sz="2400" dirty="0">
                  <a:solidFill>
                    <a:srgbClr val="0000CC"/>
                  </a:solidFill>
                  <a:latin typeface="Times New Roman" pitchFamily="18" charset="0"/>
                  <a:cs typeface="Times New Roman" pitchFamily="18" charset="0"/>
                </a:rPr>
                <a:t> </a:t>
              </a:r>
              <a:r>
                <a:rPr lang="en-US" sz="2400" dirty="0" err="1">
                  <a:solidFill>
                    <a:srgbClr val="0000CC"/>
                  </a:solidFill>
                  <a:latin typeface="Times New Roman" pitchFamily="18" charset="0"/>
                  <a:cs typeface="Times New Roman" pitchFamily="18" charset="0"/>
                </a:rPr>
                <a:t>nước</a:t>
              </a:r>
              <a:endParaRPr lang="en-US" sz="2400" dirty="0">
                <a:solidFill>
                  <a:srgbClr val="0000CC"/>
                </a:solidFill>
                <a:latin typeface="Times New Roman" pitchFamily="18" charset="0"/>
                <a:cs typeface="Times New Roman" pitchFamily="18" charset="0"/>
              </a:endParaRPr>
            </a:p>
          </p:txBody>
        </p:sp>
      </p:grpSp>
      <p:grpSp>
        <p:nvGrpSpPr>
          <p:cNvPr id="3" name="Group 2"/>
          <p:cNvGrpSpPr/>
          <p:nvPr/>
        </p:nvGrpSpPr>
        <p:grpSpPr>
          <a:xfrm>
            <a:off x="6580744" y="2402234"/>
            <a:ext cx="5611256" cy="523220"/>
            <a:chOff x="253836" y="5418390"/>
            <a:chExt cx="5611256" cy="523220"/>
          </a:xfrm>
        </p:grpSpPr>
        <p:sp>
          <p:nvSpPr>
            <p:cNvPr id="9" name="Right Arrow 8"/>
            <p:cNvSpPr/>
            <p:nvPr/>
          </p:nvSpPr>
          <p:spPr>
            <a:xfrm>
              <a:off x="253836" y="5516112"/>
              <a:ext cx="1397544" cy="3821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708120" y="5418390"/>
              <a:ext cx="4156972" cy="523220"/>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THỰC VẬT CHỊU HẠN</a:t>
              </a:r>
            </a:p>
          </p:txBody>
        </p:sp>
      </p:grpSp>
    </p:spTree>
    <p:custDataLst>
      <p:tags r:id="rId1"/>
    </p:custDataLst>
    <p:extLst>
      <p:ext uri="{BB962C8B-B14F-4D97-AF65-F5344CB8AC3E}">
        <p14:creationId xmlns:p14="http://schemas.microsoft.com/office/powerpoint/2010/main" val="186794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23917" y="45403"/>
            <a:ext cx="9389660" cy="461665"/>
          </a:xfrm>
          <a:prstGeom prst="rect">
            <a:avLst/>
          </a:prstGeom>
          <a:noFill/>
        </p:spPr>
        <p:txBody>
          <a:bodyPr wrap="square" rtlCol="0">
            <a:sp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ẢNH HƯỞNG CỦA ĐỘ ẨM LÊN ĐỜI SỐNG CỦA ĐỘNG VẬT</a:t>
            </a:r>
          </a:p>
        </p:txBody>
      </p:sp>
      <p:cxnSp>
        <p:nvCxnSpPr>
          <p:cNvPr id="6" name="Straight Connector 5"/>
          <p:cNvCxnSpPr/>
          <p:nvPr/>
        </p:nvCxnSpPr>
        <p:spPr>
          <a:xfrm>
            <a:off x="5894127" y="914400"/>
            <a:ext cx="0" cy="5513696"/>
          </a:xfrm>
          <a:prstGeom prst="line">
            <a:avLst/>
          </a:prstGeom>
          <a:ln w="28575">
            <a:solidFill>
              <a:srgbClr val="0000CC"/>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85867" y="1364775"/>
            <a:ext cx="5530113" cy="2671803"/>
            <a:chOff x="85867" y="1364775"/>
            <a:chExt cx="5530113" cy="2671803"/>
          </a:xfrm>
        </p:grpSpPr>
        <p:pic>
          <p:nvPicPr>
            <p:cNvPr id="7" name="Picture 6"/>
            <p:cNvPicPr>
              <a:picLocks noChangeAspect="1"/>
            </p:cNvPicPr>
            <p:nvPr/>
          </p:nvPicPr>
          <p:blipFill>
            <a:blip r:embed="rId4"/>
            <a:stretch>
              <a:fillRect/>
            </a:stretch>
          </p:blipFill>
          <p:spPr>
            <a:xfrm>
              <a:off x="85867" y="1364776"/>
              <a:ext cx="2760859" cy="2671802"/>
            </a:xfrm>
            <a:prstGeom prst="rect">
              <a:avLst/>
            </a:prstGeom>
          </p:spPr>
        </p:pic>
        <p:pic>
          <p:nvPicPr>
            <p:cNvPr id="8" name="Picture 7"/>
            <p:cNvPicPr>
              <a:picLocks noChangeAspect="1"/>
            </p:cNvPicPr>
            <p:nvPr/>
          </p:nvPicPr>
          <p:blipFill rotWithShape="1">
            <a:blip r:embed="rId5"/>
            <a:srcRect l="25021"/>
            <a:stretch/>
          </p:blipFill>
          <p:spPr>
            <a:xfrm>
              <a:off x="2934868" y="1364775"/>
              <a:ext cx="2681112" cy="2671803"/>
            </a:xfrm>
            <a:prstGeom prst="rect">
              <a:avLst/>
            </a:prstGeom>
          </p:spPr>
        </p:pic>
        <p:sp>
          <p:nvSpPr>
            <p:cNvPr id="9" name="TextBox 8"/>
            <p:cNvSpPr txBox="1"/>
            <p:nvPr/>
          </p:nvSpPr>
          <p:spPr>
            <a:xfrm>
              <a:off x="2065960" y="3652756"/>
              <a:ext cx="1665027" cy="369332"/>
            </a:xfrm>
            <a:prstGeom prst="rect">
              <a:avLst/>
            </a:prstGeom>
            <a:solidFill>
              <a:schemeClr val="accent2"/>
            </a:solid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ẾCH NHÁI</a:t>
              </a:r>
            </a:p>
          </p:txBody>
        </p:sp>
      </p:grpSp>
      <p:grpSp>
        <p:nvGrpSpPr>
          <p:cNvPr id="18" name="Group 17"/>
          <p:cNvGrpSpPr/>
          <p:nvPr/>
        </p:nvGrpSpPr>
        <p:grpSpPr>
          <a:xfrm>
            <a:off x="247646" y="5426865"/>
            <a:ext cx="4883911" cy="627797"/>
            <a:chOff x="247646" y="5426865"/>
            <a:chExt cx="4883911" cy="627797"/>
          </a:xfrm>
        </p:grpSpPr>
        <p:sp>
          <p:nvSpPr>
            <p:cNvPr id="10" name="Right Arrow 9"/>
            <p:cNvSpPr/>
            <p:nvPr/>
          </p:nvSpPr>
          <p:spPr>
            <a:xfrm>
              <a:off x="247646" y="5426865"/>
              <a:ext cx="818866" cy="6277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627204" y="5492802"/>
              <a:ext cx="3504353" cy="523220"/>
            </a:xfrm>
            <a:prstGeom prst="rect">
              <a:avLst/>
            </a:prstGeom>
            <a:noFill/>
          </p:spPr>
          <p:txBody>
            <a:bodyPr wrap="square" rtlCol="0">
              <a:spAutoFit/>
            </a:bodyPr>
            <a:lstStyle/>
            <a:p>
              <a:r>
                <a:rPr lang="en-US" sz="2800" b="1" dirty="0">
                  <a:solidFill>
                    <a:srgbClr val="FF3300"/>
                  </a:solidFill>
                  <a:latin typeface="Times New Roman" panose="02020603050405020304" pitchFamily="18" charset="0"/>
                  <a:cs typeface="Times New Roman" panose="02020603050405020304" pitchFamily="18" charset="0"/>
                </a:rPr>
                <a:t>ĐỘNG VẬT ƯA ẨM</a:t>
              </a:r>
            </a:p>
          </p:txBody>
        </p:sp>
      </p:grpSp>
      <p:grpSp>
        <p:nvGrpSpPr>
          <p:cNvPr id="3" name="Group 2"/>
          <p:cNvGrpSpPr/>
          <p:nvPr/>
        </p:nvGrpSpPr>
        <p:grpSpPr>
          <a:xfrm>
            <a:off x="6008503" y="1346284"/>
            <a:ext cx="5987878" cy="2696416"/>
            <a:chOff x="6008503" y="1346284"/>
            <a:chExt cx="5987878" cy="2696416"/>
          </a:xfrm>
        </p:grpSpPr>
        <p:pic>
          <p:nvPicPr>
            <p:cNvPr id="12" name="Picture 11"/>
            <p:cNvPicPr>
              <a:picLocks noChangeAspect="1"/>
            </p:cNvPicPr>
            <p:nvPr/>
          </p:nvPicPr>
          <p:blipFill rotWithShape="1">
            <a:blip r:embed="rId6"/>
            <a:srcRect t="21977" r="8007" b="20884"/>
            <a:stretch/>
          </p:blipFill>
          <p:spPr>
            <a:xfrm>
              <a:off x="6008503" y="1346284"/>
              <a:ext cx="2888775" cy="2675804"/>
            </a:xfrm>
            <a:prstGeom prst="rect">
              <a:avLst/>
            </a:prstGeom>
          </p:spPr>
        </p:pic>
        <p:pic>
          <p:nvPicPr>
            <p:cNvPr id="13" name="Picture 12"/>
            <p:cNvPicPr>
              <a:picLocks noChangeAspect="1"/>
            </p:cNvPicPr>
            <p:nvPr/>
          </p:nvPicPr>
          <p:blipFill rotWithShape="1">
            <a:blip r:embed="rId7"/>
            <a:srcRect t="17297" r="5323" b="2836"/>
            <a:stretch/>
          </p:blipFill>
          <p:spPr>
            <a:xfrm>
              <a:off x="8941528" y="1346284"/>
              <a:ext cx="3054853" cy="2675804"/>
            </a:xfrm>
            <a:prstGeom prst="rect">
              <a:avLst/>
            </a:prstGeom>
          </p:spPr>
        </p:pic>
        <p:sp>
          <p:nvSpPr>
            <p:cNvPr id="14" name="TextBox 13"/>
            <p:cNvSpPr txBox="1"/>
            <p:nvPr/>
          </p:nvSpPr>
          <p:spPr>
            <a:xfrm>
              <a:off x="6057900" y="3734923"/>
              <a:ext cx="2809014" cy="307777"/>
            </a:xfrm>
            <a:prstGeom prst="rect">
              <a:avLst/>
            </a:prstGeom>
            <a:solidFill>
              <a:schemeClr val="accent2"/>
            </a:solidFill>
          </p:spPr>
          <p:txBody>
            <a:bodyPr wrap="square" rtlCol="0">
              <a:spAutoFit/>
            </a:bodyPr>
            <a:lstStyle/>
            <a:p>
              <a:pPr algn="ctr"/>
              <a:r>
                <a:rPr lang="en-US" sz="1400" b="1" dirty="0">
                  <a:latin typeface="Times New Roman" panose="02020603050405020304" pitchFamily="18" charset="0"/>
                  <a:cs typeface="Times New Roman" panose="02020603050405020304" pitchFamily="18" charset="0"/>
                </a:rPr>
                <a:t>THẰN LẰN BÓNG ĐUÔI DÀI</a:t>
              </a:r>
            </a:p>
          </p:txBody>
        </p:sp>
        <p:sp>
          <p:nvSpPr>
            <p:cNvPr id="15" name="TextBox 14"/>
            <p:cNvSpPr txBox="1"/>
            <p:nvPr/>
          </p:nvSpPr>
          <p:spPr>
            <a:xfrm>
              <a:off x="9011653" y="3734922"/>
              <a:ext cx="1157815" cy="307777"/>
            </a:xfrm>
            <a:prstGeom prst="rect">
              <a:avLst/>
            </a:prstGeom>
            <a:solidFill>
              <a:schemeClr val="accent2"/>
            </a:solidFill>
          </p:spPr>
          <p:txBody>
            <a:bodyPr wrap="square" rtlCol="0">
              <a:spAutoFit/>
            </a:bodyPr>
            <a:lstStyle/>
            <a:p>
              <a:pPr algn="ctr"/>
              <a:r>
                <a:rPr lang="en-US" sz="1400" b="1" dirty="0">
                  <a:latin typeface="Times New Roman" panose="02020603050405020304" pitchFamily="18" charset="0"/>
                  <a:cs typeface="Times New Roman" panose="02020603050405020304" pitchFamily="18" charset="0"/>
                </a:rPr>
                <a:t>RẮN</a:t>
              </a:r>
            </a:p>
          </p:txBody>
        </p:sp>
      </p:grpSp>
      <p:grpSp>
        <p:nvGrpSpPr>
          <p:cNvPr id="5" name="Group 4"/>
          <p:cNvGrpSpPr/>
          <p:nvPr/>
        </p:nvGrpSpPr>
        <p:grpSpPr>
          <a:xfrm>
            <a:off x="6454820" y="5440513"/>
            <a:ext cx="5022499" cy="627797"/>
            <a:chOff x="6454820" y="5440513"/>
            <a:chExt cx="5022499" cy="627797"/>
          </a:xfrm>
        </p:grpSpPr>
        <p:sp>
          <p:nvSpPr>
            <p:cNvPr id="16" name="Right Arrow 15"/>
            <p:cNvSpPr/>
            <p:nvPr/>
          </p:nvSpPr>
          <p:spPr>
            <a:xfrm>
              <a:off x="6454820" y="5440513"/>
              <a:ext cx="818866" cy="6277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7744238" y="5468147"/>
              <a:ext cx="3733081" cy="523220"/>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ĐỘNG VẬT ƯA KHÔ</a:t>
              </a:r>
            </a:p>
          </p:txBody>
        </p:sp>
      </p:grpSp>
    </p:spTree>
    <p:custDataLst>
      <p:tags r:id="rId1"/>
    </p:custDataLst>
    <p:extLst>
      <p:ext uri="{BB962C8B-B14F-4D97-AF65-F5344CB8AC3E}">
        <p14:creationId xmlns:p14="http://schemas.microsoft.com/office/powerpoint/2010/main" val="412600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56896310"/>
              </p:ext>
            </p:extLst>
          </p:nvPr>
        </p:nvGraphicFramePr>
        <p:xfrm>
          <a:off x="518617" y="842496"/>
          <a:ext cx="11395878" cy="5913145"/>
        </p:xfrm>
        <a:graphic>
          <a:graphicData uri="http://schemas.openxmlformats.org/drawingml/2006/table">
            <a:tbl>
              <a:tblPr firstRow="1" bandRow="1">
                <a:tableStyleId>{5940675A-B579-460E-94D1-54222C63F5DA}</a:tableStyleId>
              </a:tblPr>
              <a:tblGrid>
                <a:gridCol w="3798626">
                  <a:extLst>
                    <a:ext uri="{9D8B030D-6E8A-4147-A177-3AD203B41FA5}">
                      <a16:colId xmlns:a16="http://schemas.microsoft.com/office/drawing/2014/main" val="20000"/>
                    </a:ext>
                  </a:extLst>
                </a:gridCol>
                <a:gridCol w="3798626">
                  <a:extLst>
                    <a:ext uri="{9D8B030D-6E8A-4147-A177-3AD203B41FA5}">
                      <a16:colId xmlns:a16="http://schemas.microsoft.com/office/drawing/2014/main" val="20001"/>
                    </a:ext>
                  </a:extLst>
                </a:gridCol>
                <a:gridCol w="3798626">
                  <a:extLst>
                    <a:ext uri="{9D8B030D-6E8A-4147-A177-3AD203B41FA5}">
                      <a16:colId xmlns:a16="http://schemas.microsoft.com/office/drawing/2014/main" val="20002"/>
                    </a:ext>
                  </a:extLst>
                </a:gridCol>
              </a:tblGrid>
              <a:tr h="488914">
                <a:tc>
                  <a:txBody>
                    <a:bodyPr/>
                    <a:lstStyle/>
                    <a:p>
                      <a:pPr algn="ctr"/>
                      <a:r>
                        <a:rPr lang="en-US" sz="2400" b="1" dirty="0" err="1">
                          <a:solidFill>
                            <a:schemeClr val="bg1"/>
                          </a:solidFill>
                          <a:latin typeface="Times New Roman" panose="02020603050405020304" pitchFamily="18" charset="0"/>
                          <a:cs typeface="Times New Roman" panose="02020603050405020304" pitchFamily="18" charset="0"/>
                        </a:rPr>
                        <a:t>Nhóm</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sinh</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vật</a:t>
                      </a:r>
                      <a:endParaRPr lang="en-US" sz="2400" b="1" dirty="0">
                        <a:solidFill>
                          <a:schemeClr val="bg1"/>
                        </a:solidFill>
                        <a:latin typeface="Times New Roman" panose="02020603050405020304" pitchFamily="18" charset="0"/>
                        <a:cs typeface="Times New Roman" panose="02020603050405020304" pitchFamily="18" charset="0"/>
                      </a:endParaRPr>
                    </a:p>
                  </a:txBody>
                  <a:tcPr>
                    <a:solidFill>
                      <a:srgbClr val="006600"/>
                    </a:solidFill>
                  </a:tcPr>
                </a:tc>
                <a:tc>
                  <a:txBody>
                    <a:bodyPr/>
                    <a:lstStyle/>
                    <a:p>
                      <a:pPr algn="ctr"/>
                      <a:r>
                        <a:rPr lang="en-US" sz="2400" b="1" dirty="0" err="1">
                          <a:solidFill>
                            <a:schemeClr val="bg1"/>
                          </a:solidFill>
                          <a:latin typeface="Times New Roman" panose="02020603050405020304" pitchFamily="18" charset="0"/>
                          <a:cs typeface="Times New Roman" panose="02020603050405020304" pitchFamily="18" charset="0"/>
                        </a:rPr>
                        <a:t>Tên</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sinh</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vật</a:t>
                      </a:r>
                      <a:endParaRPr lang="en-US" sz="2400" b="1" dirty="0">
                        <a:solidFill>
                          <a:schemeClr val="bg1"/>
                        </a:solidFill>
                        <a:latin typeface="Times New Roman" panose="02020603050405020304" pitchFamily="18" charset="0"/>
                        <a:cs typeface="Times New Roman" panose="02020603050405020304" pitchFamily="18" charset="0"/>
                      </a:endParaRPr>
                    </a:p>
                  </a:txBody>
                  <a:tcPr>
                    <a:solidFill>
                      <a:srgbClr val="006600"/>
                    </a:solidFill>
                  </a:tcPr>
                </a:tc>
                <a:tc>
                  <a:txBody>
                    <a:bodyPr/>
                    <a:lstStyle/>
                    <a:p>
                      <a:pPr algn="ctr"/>
                      <a:r>
                        <a:rPr lang="en-US" sz="2400" b="1" dirty="0" err="1">
                          <a:solidFill>
                            <a:schemeClr val="bg1"/>
                          </a:solidFill>
                          <a:latin typeface="Times New Roman" panose="02020603050405020304" pitchFamily="18" charset="0"/>
                          <a:cs typeface="Times New Roman" panose="02020603050405020304" pitchFamily="18" charset="0"/>
                        </a:rPr>
                        <a:t>Môi</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trường</a:t>
                      </a:r>
                      <a:r>
                        <a:rPr lang="en-US" sz="2400" b="1" baseline="0" dirty="0">
                          <a:solidFill>
                            <a:schemeClr val="bg1"/>
                          </a:solidFill>
                          <a:latin typeface="Times New Roman" panose="02020603050405020304" pitchFamily="18" charset="0"/>
                          <a:cs typeface="Times New Roman" panose="02020603050405020304" pitchFamily="18" charset="0"/>
                        </a:rPr>
                        <a:t> </a:t>
                      </a:r>
                      <a:r>
                        <a:rPr lang="en-US" sz="2400" b="1" baseline="0" dirty="0" err="1">
                          <a:solidFill>
                            <a:schemeClr val="bg1"/>
                          </a:solidFill>
                          <a:latin typeface="Times New Roman" panose="02020603050405020304" pitchFamily="18" charset="0"/>
                          <a:cs typeface="Times New Roman" panose="02020603050405020304" pitchFamily="18" charset="0"/>
                        </a:rPr>
                        <a:t>sống</a:t>
                      </a:r>
                      <a:endParaRPr lang="en-US" sz="2400" b="1" dirty="0">
                        <a:solidFill>
                          <a:schemeClr val="bg1"/>
                        </a:solidFill>
                        <a:latin typeface="Times New Roman" panose="02020603050405020304" pitchFamily="18" charset="0"/>
                        <a:cs typeface="Times New Roman" panose="02020603050405020304" pitchFamily="18" charset="0"/>
                      </a:endParaRPr>
                    </a:p>
                  </a:txBody>
                  <a:tcPr>
                    <a:solidFill>
                      <a:srgbClr val="006600"/>
                    </a:solidFill>
                  </a:tcPr>
                </a:tc>
                <a:extLst>
                  <a:ext uri="{0D108BD9-81ED-4DB2-BD59-A6C34878D82A}">
                    <a16:rowId xmlns:a16="http://schemas.microsoft.com/office/drawing/2014/main" val="10000"/>
                  </a:ext>
                </a:extLst>
              </a:tr>
              <a:tr h="1131759">
                <a:tc>
                  <a:txBody>
                    <a:bodyPr/>
                    <a:lstStyle/>
                    <a:p>
                      <a:pPr algn="ctr"/>
                      <a:endParaRPr lang="en-US" sz="2400" b="1"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baseline="0"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dirty="0">
                        <a:solidFill>
                          <a:srgbClr val="0000CC"/>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1352446">
                <a:tc>
                  <a:txBody>
                    <a:bodyPr/>
                    <a:lstStyle/>
                    <a:p>
                      <a:pPr algn="ctr"/>
                      <a:endParaRPr lang="en-US" sz="2400" b="1"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baseline="0"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baseline="0" dirty="0">
                        <a:solidFill>
                          <a:srgbClr val="0000CC"/>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1686429">
                <a:tc>
                  <a:txBody>
                    <a:bodyPr/>
                    <a:lstStyle/>
                    <a:p>
                      <a:pPr algn="ctr"/>
                      <a:endParaRPr lang="en-US" sz="2400" b="1"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baseline="0"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baseline="0" dirty="0">
                        <a:solidFill>
                          <a:srgbClr val="0000CC"/>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r h="1253597">
                <a:tc>
                  <a:txBody>
                    <a:bodyPr/>
                    <a:lstStyle/>
                    <a:p>
                      <a:pPr algn="ctr"/>
                      <a:endParaRPr lang="en-US" sz="2400" b="1"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baseline="0" dirty="0">
                        <a:solidFill>
                          <a:srgbClr val="0000CC"/>
                        </a:solidFill>
                        <a:latin typeface="Times New Roman" panose="02020603050405020304" pitchFamily="18" charset="0"/>
                        <a:cs typeface="Times New Roman" panose="02020603050405020304" pitchFamily="18" charset="0"/>
                      </a:endParaRPr>
                    </a:p>
                  </a:txBody>
                  <a:tcPr/>
                </a:tc>
                <a:tc>
                  <a:txBody>
                    <a:bodyPr/>
                    <a:lstStyle/>
                    <a:p>
                      <a:endParaRPr lang="en-US" sz="2400" baseline="0" dirty="0">
                        <a:solidFill>
                          <a:srgbClr val="0000CC"/>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4"/>
                  </a:ext>
                </a:extLst>
              </a:tr>
            </a:tbl>
          </a:graphicData>
        </a:graphic>
      </p:graphicFrame>
      <p:sp>
        <p:nvSpPr>
          <p:cNvPr id="3" name="TextBox 2"/>
          <p:cNvSpPr txBox="1"/>
          <p:nvPr/>
        </p:nvSpPr>
        <p:spPr>
          <a:xfrm>
            <a:off x="873458" y="109182"/>
            <a:ext cx="10877264" cy="461665"/>
          </a:xfrm>
          <a:prstGeom prst="rect">
            <a:avLst/>
          </a:prstGeom>
          <a:solidFill>
            <a:srgbClr val="FFFF00"/>
          </a:solidFill>
        </p:spPr>
        <p:txBody>
          <a:bodyPr wrap="square" rtlCol="0">
            <a:spAutoFit/>
          </a:bodyPr>
          <a:lstStyle/>
          <a:p>
            <a:pPr algn="ctr"/>
            <a:r>
              <a:rPr lang="en-US" sz="2400" b="1" dirty="0" err="1">
                <a:solidFill>
                  <a:srgbClr val="FF0000"/>
                </a:solidFill>
                <a:latin typeface="Times New Roman" panose="02020603050405020304" pitchFamily="18" charset="0"/>
                <a:cs typeface="Times New Roman" panose="02020603050405020304" pitchFamily="18" charset="0"/>
              </a:rPr>
              <a:t>Bảng</a:t>
            </a:r>
            <a:r>
              <a:rPr lang="en-US" sz="2400" b="1" dirty="0">
                <a:solidFill>
                  <a:srgbClr val="FF0000"/>
                </a:solidFill>
                <a:latin typeface="Times New Roman" panose="02020603050405020304" pitchFamily="18" charset="0"/>
                <a:cs typeface="Times New Roman" panose="02020603050405020304" pitchFamily="18" charset="0"/>
              </a:rPr>
              <a:t> 43.2. </a:t>
            </a:r>
            <a:r>
              <a:rPr lang="en-US" sz="2400" b="1" dirty="0" err="1">
                <a:solidFill>
                  <a:srgbClr val="FF0000"/>
                </a:solidFill>
                <a:latin typeface="Times New Roman" panose="02020603050405020304" pitchFamily="18" charset="0"/>
                <a:cs typeface="Times New Roman" panose="02020603050405020304" pitchFamily="18" charset="0"/>
              </a:rPr>
              <a:t>Các</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nhóm</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sinh</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vật</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thích</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nghi</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với</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độ</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ẩm</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khác</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nhau</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của</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môi</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trường</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4527878" y="1396664"/>
            <a:ext cx="3305937" cy="830997"/>
          </a:xfrm>
          <a:prstGeom prst="rect">
            <a:avLst/>
          </a:prstGeom>
        </p:spPr>
        <p:txBody>
          <a:bodyPr wrap="squar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Rêu</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dương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xỉ</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lúa</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sen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lục</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bình</a:t>
            </a:r>
            <a:r>
              <a:rPr lang="en-US" sz="2400" dirty="0">
                <a:solidFill>
                  <a:srgbClr val="0000CC"/>
                </a:solidFill>
                <a:latin typeface="Times New Roman" panose="02020603050405020304" pitchFamily="18" charset="0"/>
                <a:cs typeface="Times New Roman" panose="02020603050405020304" pitchFamily="18" charset="0"/>
              </a:rPr>
              <a:t>,….</a:t>
            </a:r>
          </a:p>
        </p:txBody>
      </p:sp>
      <p:sp>
        <p:nvSpPr>
          <p:cNvPr id="6" name="Rectangle 5"/>
          <p:cNvSpPr/>
          <p:nvPr/>
        </p:nvSpPr>
        <p:spPr>
          <a:xfrm>
            <a:off x="8397758" y="1268378"/>
            <a:ext cx="3734937" cy="1200329"/>
          </a:xfrm>
          <a:prstGeom prst="rect">
            <a:avLst/>
          </a:prstGeom>
        </p:spPr>
        <p:txBody>
          <a:bodyPr wrap="squar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Ven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bờ</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tường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đất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ẩm</a:t>
            </a:r>
            <a:r>
              <a:rPr lang="en-US" sz="2400" dirty="0">
                <a:solidFill>
                  <a:srgbClr val="0000CC"/>
                </a:solidFill>
                <a:latin typeface="Times New Roman" panose="02020603050405020304" pitchFamily="18" charset="0"/>
                <a:cs typeface="Times New Roman" panose="02020603050405020304" pitchFamily="18" charset="0"/>
              </a:rPr>
              <a:t>,</a:t>
            </a: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Ruộng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lúa</a:t>
            </a:r>
            <a:r>
              <a:rPr lang="en-US" sz="2400" dirty="0">
                <a:solidFill>
                  <a:srgbClr val="0000CC"/>
                </a:solidFill>
                <a:latin typeface="Times New Roman" panose="02020603050405020304" pitchFamily="18" charset="0"/>
                <a:cs typeface="Times New Roman" panose="02020603050405020304" pitchFamily="18" charset="0"/>
              </a:rPr>
              <a:t>,</a:t>
            </a: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Ao</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hồ</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sông</a:t>
            </a:r>
            <a:r>
              <a:rPr lang="en-US" sz="2400" dirty="0">
                <a:solidFill>
                  <a:srgbClr val="0000CC"/>
                </a:solidFill>
                <a:latin typeface="Times New Roman" panose="02020603050405020304" pitchFamily="18" charset="0"/>
                <a:cs typeface="Times New Roman" panose="02020603050405020304" pitchFamily="18" charset="0"/>
              </a:rPr>
              <a:t>,…</a:t>
            </a:r>
          </a:p>
        </p:txBody>
      </p:sp>
      <p:sp>
        <p:nvSpPr>
          <p:cNvPr id="7" name="Rectangle 6"/>
          <p:cNvSpPr/>
          <p:nvPr/>
        </p:nvSpPr>
        <p:spPr>
          <a:xfrm>
            <a:off x="4527878" y="2453313"/>
            <a:ext cx="2091286" cy="1200329"/>
          </a:xfrm>
          <a:prstGeom prst="rect">
            <a:avLst/>
          </a:prstGeom>
        </p:spPr>
        <p:txBody>
          <a:bodyPr wrap="squar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Phi </a:t>
            </a:r>
            <a:r>
              <a:rPr lang="en-US" sz="2400" dirty="0" err="1">
                <a:solidFill>
                  <a:srgbClr val="0000CC"/>
                </a:solidFill>
                <a:latin typeface="Times New Roman" panose="02020603050405020304" pitchFamily="18" charset="0"/>
                <a:cs typeface="Times New Roman" panose="02020603050405020304" pitchFamily="18" charset="0"/>
              </a:rPr>
              <a:t>lao</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Xương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rồng</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Thông</a:t>
            </a:r>
            <a:endParaRPr lang="en-US" sz="2400" dirty="0">
              <a:solidFill>
                <a:srgbClr val="0000CC"/>
              </a:solidFill>
              <a:latin typeface="Times New Roman" panose="02020603050405020304" pitchFamily="18" charset="0"/>
              <a:cs typeface="Times New Roman" panose="02020603050405020304" pitchFamily="18" charset="0"/>
            </a:endParaRPr>
          </a:p>
        </p:txBody>
      </p:sp>
      <p:sp>
        <p:nvSpPr>
          <p:cNvPr id="8" name="Rectangle 7"/>
          <p:cNvSpPr/>
          <p:nvPr/>
        </p:nvSpPr>
        <p:spPr>
          <a:xfrm>
            <a:off x="8397758" y="2453542"/>
            <a:ext cx="2420203" cy="1200329"/>
          </a:xfrm>
          <a:prstGeom prst="rect">
            <a:avLst/>
          </a:prstGeom>
        </p:spPr>
        <p:txBody>
          <a:bodyPr wrap="squar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Bãi</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cát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ven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biển</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Sa </a:t>
            </a:r>
            <a:r>
              <a:rPr lang="en-US" sz="2400" dirty="0" err="1">
                <a:solidFill>
                  <a:srgbClr val="0000CC"/>
                </a:solidFill>
                <a:latin typeface="Times New Roman" panose="02020603050405020304" pitchFamily="18" charset="0"/>
                <a:cs typeface="Times New Roman" panose="02020603050405020304" pitchFamily="18" charset="0"/>
              </a:rPr>
              <a:t>mạc</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Trên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đồi</a:t>
            </a:r>
            <a:endParaRPr lang="en-US" sz="2400" dirty="0">
              <a:solidFill>
                <a:srgbClr val="0000CC"/>
              </a:solidFill>
              <a:latin typeface="Times New Roman" panose="02020603050405020304" pitchFamily="18" charset="0"/>
              <a:cs typeface="Times New Roman" panose="02020603050405020304" pitchFamily="18" charset="0"/>
            </a:endParaRPr>
          </a:p>
        </p:txBody>
      </p:sp>
      <p:sp>
        <p:nvSpPr>
          <p:cNvPr id="9" name="Rectangle 8"/>
          <p:cNvSpPr/>
          <p:nvPr/>
        </p:nvSpPr>
        <p:spPr>
          <a:xfrm>
            <a:off x="4424834" y="4042644"/>
            <a:ext cx="1756012" cy="1200329"/>
          </a:xfrm>
          <a:prstGeom prst="rect">
            <a:avLst/>
          </a:prstGeom>
        </p:spPr>
        <p:txBody>
          <a:bodyPr wrap="squar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Ếch</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nhái</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Ốc</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Sên</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Giun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đất</a:t>
            </a:r>
            <a:endParaRPr lang="en-US" sz="2400" dirty="0">
              <a:solidFill>
                <a:srgbClr val="0000CC"/>
              </a:solidFill>
              <a:latin typeface="Times New Roman" panose="02020603050405020304" pitchFamily="18" charset="0"/>
              <a:cs typeface="Times New Roman" panose="02020603050405020304" pitchFamily="18" charset="0"/>
            </a:endParaRPr>
          </a:p>
        </p:txBody>
      </p:sp>
      <p:sp>
        <p:nvSpPr>
          <p:cNvPr id="10" name="Rectangle 9"/>
          <p:cNvSpPr/>
          <p:nvPr/>
        </p:nvSpPr>
        <p:spPr>
          <a:xfrm>
            <a:off x="8397758" y="4023436"/>
            <a:ext cx="2520287" cy="1200329"/>
          </a:xfrm>
          <a:prstGeom prst="rect">
            <a:avLst/>
          </a:prstGeom>
        </p:spPr>
        <p:txBody>
          <a:bodyPr wrap="squar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Ruộng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ao</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hồ</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Đất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ẩm</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trên</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cây</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Trong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đất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ẩm</a:t>
            </a:r>
            <a:endParaRPr lang="en-US" sz="2400" dirty="0">
              <a:solidFill>
                <a:srgbClr val="0000CC"/>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4409596" y="5448531"/>
            <a:ext cx="2124501" cy="1200329"/>
          </a:xfrm>
          <a:prstGeom prst="rect">
            <a:avLst/>
          </a:prstGeom>
        </p:spPr>
        <p:txBody>
          <a:bodyPr wrap="squar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Lạc</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đà</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Rắn</a:t>
            </a:r>
            <a:endParaRPr lang="en-US" sz="2400" dirty="0">
              <a:solidFill>
                <a:srgbClr val="0000CC"/>
              </a:solidFill>
              <a:latin typeface="Times New Roman" panose="02020603050405020304" pitchFamily="18" charset="0"/>
              <a:cs typeface="Times New Roman" panose="02020603050405020304" pitchFamily="18" charset="0"/>
            </a:endParaRPr>
          </a:p>
          <a:p>
            <a:pPr lvl="0"/>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Chuột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nhảy</a:t>
            </a:r>
            <a:endParaRPr lang="en-US" sz="2400" dirty="0">
              <a:solidFill>
                <a:srgbClr val="0000CC"/>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8147713" y="5709356"/>
            <a:ext cx="3020379" cy="461665"/>
          </a:xfrm>
          <a:prstGeom prst="rect">
            <a:avLst/>
          </a:prstGeom>
        </p:spPr>
        <p:txBody>
          <a:bodyPr wrap="none">
            <a:spAutoFit/>
          </a:bodyPr>
          <a:lstStyle/>
          <a:p>
            <a:pPr lvl="0"/>
            <a:r>
              <a:rPr lang="en-US" sz="2400" dirty="0">
                <a:solidFill>
                  <a:srgbClr val="0000CC"/>
                </a:solidFill>
                <a:latin typeface="Times New Roman" panose="02020603050405020304" pitchFamily="18" charset="0"/>
                <a:cs typeface="Times New Roman" panose="02020603050405020304" pitchFamily="18" charset="0"/>
              </a:rPr>
              <a:t>- Sa </a:t>
            </a:r>
            <a:r>
              <a:rPr lang="en-US" sz="2400" dirty="0" err="1">
                <a:solidFill>
                  <a:srgbClr val="0000CC"/>
                </a:solidFill>
                <a:latin typeface="Times New Roman" panose="02020603050405020304" pitchFamily="18" charset="0"/>
                <a:cs typeface="Times New Roman" panose="02020603050405020304" pitchFamily="18" charset="0"/>
              </a:rPr>
              <a:t>mạc</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vùng</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đất</a:t>
            </a:r>
            <a:r>
              <a:rPr lang="en-US" sz="2400" dirty="0">
                <a:solidFill>
                  <a:srgbClr val="0000CC"/>
                </a:solidFill>
                <a:latin typeface="Times New Roman" panose="02020603050405020304" pitchFamily="18" charset="0"/>
                <a:cs typeface="Times New Roman" panose="02020603050405020304" pitchFamily="18" charset="0"/>
              </a:rPr>
              <a:t> </a:t>
            </a:r>
            <a:r>
              <a:rPr lang="en-US" sz="2400" dirty="0" err="1">
                <a:solidFill>
                  <a:srgbClr val="0000CC"/>
                </a:solidFill>
                <a:latin typeface="Times New Roman" panose="02020603050405020304" pitchFamily="18" charset="0"/>
                <a:cs typeface="Times New Roman" panose="02020603050405020304" pitchFamily="18" charset="0"/>
              </a:rPr>
              <a:t>khô</a:t>
            </a:r>
            <a:endParaRPr lang="en-US" sz="2400" dirty="0">
              <a:solidFill>
                <a:srgbClr val="0000CC"/>
              </a:solidFill>
              <a:latin typeface="Times New Roman" panose="02020603050405020304" pitchFamily="18" charset="0"/>
              <a:cs typeface="Times New Roman" panose="02020603050405020304" pitchFamily="18" charset="0"/>
            </a:endParaRPr>
          </a:p>
        </p:txBody>
      </p:sp>
      <p:sp>
        <p:nvSpPr>
          <p:cNvPr id="4" name="Rectangle 3"/>
          <p:cNvSpPr/>
          <p:nvPr/>
        </p:nvSpPr>
        <p:spPr>
          <a:xfrm>
            <a:off x="1166035" y="1581328"/>
            <a:ext cx="2271776" cy="461665"/>
          </a:xfrm>
          <a:prstGeom prst="rect">
            <a:avLst/>
          </a:prstGeom>
        </p:spPr>
        <p:txBody>
          <a:bodyPr wrap="none">
            <a:spAutoFit/>
          </a:bodyPr>
          <a:lstStyle/>
          <a:p>
            <a:pPr lvl="0" algn="ctr"/>
            <a:r>
              <a:rPr lang="en-US" sz="2400" b="1" dirty="0" err="1">
                <a:solidFill>
                  <a:srgbClr val="0000CC"/>
                </a:solidFill>
                <a:latin typeface="Times New Roman" panose="02020603050405020304" pitchFamily="18" charset="0"/>
                <a:cs typeface="Times New Roman" panose="02020603050405020304" pitchFamily="18" charset="0"/>
              </a:rPr>
              <a:t>Thực</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vật</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ưa</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ẩm</a:t>
            </a:r>
            <a:endParaRPr lang="en-US" sz="2400" b="1" dirty="0">
              <a:solidFill>
                <a:srgbClr val="0000CC"/>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1054220" y="2891135"/>
            <a:ext cx="2584361" cy="461665"/>
          </a:xfrm>
          <a:prstGeom prst="rect">
            <a:avLst/>
          </a:prstGeom>
        </p:spPr>
        <p:txBody>
          <a:bodyPr wrap="none">
            <a:spAutoFit/>
          </a:bodyPr>
          <a:lstStyle/>
          <a:p>
            <a:pPr lvl="0" algn="ctr"/>
            <a:r>
              <a:rPr lang="en-US" sz="2400" b="1" dirty="0" err="1">
                <a:solidFill>
                  <a:srgbClr val="0000CC"/>
                </a:solidFill>
                <a:latin typeface="Times New Roman" panose="02020603050405020304" pitchFamily="18" charset="0"/>
                <a:cs typeface="Times New Roman" panose="02020603050405020304" pitchFamily="18" charset="0"/>
              </a:rPr>
              <a:t>Thực</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vật</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chịu</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hạn</a:t>
            </a:r>
            <a:endParaRPr lang="en-US" sz="2400" b="1" dirty="0">
              <a:solidFill>
                <a:srgbClr val="0000CC"/>
              </a:solidFill>
              <a:latin typeface="Times New Roman" panose="02020603050405020304" pitchFamily="18" charset="0"/>
              <a:cs typeface="Times New Roman" panose="02020603050405020304" pitchFamily="18" charset="0"/>
            </a:endParaRPr>
          </a:p>
        </p:txBody>
      </p:sp>
      <p:sp>
        <p:nvSpPr>
          <p:cNvPr id="14" name="Rectangle 13"/>
          <p:cNvSpPr/>
          <p:nvPr/>
        </p:nvSpPr>
        <p:spPr>
          <a:xfrm>
            <a:off x="1208108" y="4363281"/>
            <a:ext cx="2276584" cy="461665"/>
          </a:xfrm>
          <a:prstGeom prst="rect">
            <a:avLst/>
          </a:prstGeom>
        </p:spPr>
        <p:txBody>
          <a:bodyPr wrap="none">
            <a:spAutoFit/>
          </a:bodyPr>
          <a:lstStyle/>
          <a:p>
            <a:pPr lvl="0" algn="ctr"/>
            <a:r>
              <a:rPr lang="en-US" sz="2400" b="1" dirty="0" err="1">
                <a:solidFill>
                  <a:srgbClr val="0000CC"/>
                </a:solidFill>
                <a:latin typeface="Times New Roman" panose="02020603050405020304" pitchFamily="18" charset="0"/>
                <a:cs typeface="Times New Roman" panose="02020603050405020304" pitchFamily="18" charset="0"/>
              </a:rPr>
              <a:t>Động</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vật</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ưa</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ẩm</a:t>
            </a:r>
            <a:endParaRPr lang="en-US" sz="2400" b="1" dirty="0">
              <a:solidFill>
                <a:srgbClr val="0000CC"/>
              </a:solidFill>
              <a:latin typeface="Times New Roman" panose="02020603050405020304" pitchFamily="18" charset="0"/>
              <a:cs typeface="Times New Roman" panose="02020603050405020304" pitchFamily="18" charset="0"/>
            </a:endParaRPr>
          </a:p>
        </p:txBody>
      </p:sp>
      <p:sp>
        <p:nvSpPr>
          <p:cNvPr id="15" name="Rectangle 14"/>
          <p:cNvSpPr/>
          <p:nvPr/>
        </p:nvSpPr>
        <p:spPr>
          <a:xfrm>
            <a:off x="1176502" y="5835427"/>
            <a:ext cx="2363147" cy="461665"/>
          </a:xfrm>
          <a:prstGeom prst="rect">
            <a:avLst/>
          </a:prstGeom>
        </p:spPr>
        <p:txBody>
          <a:bodyPr wrap="none">
            <a:spAutoFit/>
          </a:bodyPr>
          <a:lstStyle/>
          <a:p>
            <a:pPr lvl="0" algn="ctr"/>
            <a:r>
              <a:rPr lang="en-US" sz="2400" b="1" dirty="0" err="1">
                <a:solidFill>
                  <a:srgbClr val="0000CC"/>
                </a:solidFill>
                <a:latin typeface="Times New Roman" panose="02020603050405020304" pitchFamily="18" charset="0"/>
                <a:cs typeface="Times New Roman" panose="02020603050405020304" pitchFamily="18" charset="0"/>
              </a:rPr>
              <a:t>Động</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vật</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ưa</a:t>
            </a:r>
            <a:r>
              <a:rPr lang="en-US" sz="2400" b="1" dirty="0">
                <a:solidFill>
                  <a:srgbClr val="0000CC"/>
                </a:solidFill>
                <a:latin typeface="Times New Roman" panose="02020603050405020304" pitchFamily="18" charset="0"/>
                <a:cs typeface="Times New Roman" panose="02020603050405020304" pitchFamily="18" charset="0"/>
              </a:rPr>
              <a:t> </a:t>
            </a:r>
            <a:r>
              <a:rPr lang="en-US" sz="2400" b="1" dirty="0" err="1">
                <a:solidFill>
                  <a:srgbClr val="0000CC"/>
                </a:solidFill>
                <a:latin typeface="Times New Roman" panose="02020603050405020304" pitchFamily="18" charset="0"/>
                <a:cs typeface="Times New Roman" panose="02020603050405020304" pitchFamily="18" charset="0"/>
              </a:rPr>
              <a:t>khô</a:t>
            </a:r>
            <a:endParaRPr lang="en-US" sz="2400" b="1" dirty="0">
              <a:solidFill>
                <a:srgbClr val="0000CC"/>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21402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Vertical)">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arn(inVertical)">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barn(inVertical)">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barn(inVertical)">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barn(inVertical)">
                                      <p:cBhvr>
                                        <p:cTn id="5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4" grpId="0"/>
      <p:bldP spid="13" grpId="0"/>
      <p:bldP spid="14"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241881" y="1818932"/>
            <a:ext cx="7387218" cy="67520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Times New Roman" panose="02020603050405020304" pitchFamily="18" charset="0"/>
                <a:cs typeface="Times New Roman" panose="02020603050405020304" pitchFamily="18" charset="0"/>
              </a:rPr>
              <a:t>II. ẢNH HƯỞNG CỦA ĐỘ ẨM LÊN ĐỜI SỐNG SINH VẬT</a:t>
            </a:r>
          </a:p>
        </p:txBody>
      </p:sp>
      <p:sp>
        <p:nvSpPr>
          <p:cNvPr id="16" name="Rectangle 15"/>
          <p:cNvSpPr/>
          <p:nvPr/>
        </p:nvSpPr>
        <p:spPr>
          <a:xfrm>
            <a:off x="2180493" y="85102"/>
            <a:ext cx="8187397" cy="156966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BÀI 43</a:t>
            </a:r>
          </a:p>
          <a:p>
            <a:pPr algn="ctr"/>
            <a:r>
              <a:rPr lang="en-US" sz="3200" b="1" cap="none" spc="0" dirty="0">
                <a:ln/>
                <a:solidFill>
                  <a:srgbClr val="FF0000"/>
                </a:solidFill>
                <a:effectLst/>
                <a:latin typeface="Times New Roman" panose="02020603050405020304" pitchFamily="18" charset="0"/>
                <a:cs typeface="Times New Roman" panose="02020603050405020304" pitchFamily="18" charset="0"/>
              </a:rPr>
              <a:t> ẢNH HƯỞNG CỦA NHIỆT ĐỘ VÀ ĐỘ ẨM LÊN ĐỜI SỐNG SINH VẬT</a:t>
            </a:r>
          </a:p>
        </p:txBody>
      </p:sp>
      <p:sp>
        <p:nvSpPr>
          <p:cNvPr id="2" name="TextBox 1"/>
          <p:cNvSpPr txBox="1"/>
          <p:nvPr/>
        </p:nvSpPr>
        <p:spPr>
          <a:xfrm>
            <a:off x="241881" y="2951038"/>
            <a:ext cx="11713558" cy="923330"/>
          </a:xfrm>
          <a:prstGeom prst="rect">
            <a:avLst/>
          </a:prstGeom>
          <a:noFill/>
        </p:spPr>
        <p:txBody>
          <a:bodyPr wrap="square" rtlCol="0">
            <a:spAutoFit/>
          </a:bodyPr>
          <a:lstStyle/>
          <a:p>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Thực</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vật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và</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động</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vật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đều</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mang</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nhiều</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đặc</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điểm</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sinh</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thái</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thích</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nghi</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với</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môi</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trường</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có</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độ</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ẩm</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khác</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nhau</a:t>
            </a:r>
            <a:r>
              <a:rPr lang="en-US" sz="2700" dirty="0">
                <a:solidFill>
                  <a:srgbClr val="000099"/>
                </a:solidFill>
                <a:latin typeface="Times New Roman" panose="02020603050405020304" pitchFamily="18" charset="0"/>
                <a:cs typeface="Times New Roman" panose="02020603050405020304" pitchFamily="18" charset="0"/>
              </a:rPr>
              <a:t>.</a:t>
            </a:r>
          </a:p>
        </p:txBody>
      </p:sp>
      <p:sp>
        <p:nvSpPr>
          <p:cNvPr id="5" name="TextBox 4"/>
          <p:cNvSpPr txBox="1"/>
          <p:nvPr/>
        </p:nvSpPr>
        <p:spPr>
          <a:xfrm>
            <a:off x="241881" y="4331268"/>
            <a:ext cx="9475325" cy="507831"/>
          </a:xfrm>
          <a:prstGeom prst="rect">
            <a:avLst/>
          </a:prstGeom>
          <a:noFill/>
        </p:spPr>
        <p:txBody>
          <a:bodyPr wrap="square" rtlCol="0">
            <a:spAutoFit/>
          </a:bodyPr>
          <a:lstStyle/>
          <a:p>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Thực</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vật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được</a:t>
            </a:r>
            <a:r>
              <a:rPr lang="en-US" sz="2700" dirty="0">
                <a:solidFill>
                  <a:srgbClr val="000099"/>
                </a:solidFill>
                <a:latin typeface="Times New Roman" panose="02020603050405020304" pitchFamily="18" charset="0"/>
                <a:cs typeface="Times New Roman" panose="02020603050405020304" pitchFamily="18" charset="0"/>
              </a:rPr>
              <a:t> chia </a:t>
            </a:r>
            <a:r>
              <a:rPr lang="en-US" sz="2700" dirty="0" err="1">
                <a:solidFill>
                  <a:srgbClr val="000099"/>
                </a:solidFill>
                <a:latin typeface="Times New Roman" panose="02020603050405020304" pitchFamily="18" charset="0"/>
                <a:cs typeface="Times New Roman" panose="02020603050405020304" pitchFamily="18" charset="0"/>
              </a:rPr>
              <a:t>thành</a:t>
            </a:r>
            <a:r>
              <a:rPr lang="en-US" sz="2700" dirty="0">
                <a:solidFill>
                  <a:srgbClr val="000099"/>
                </a:solidFill>
                <a:latin typeface="Times New Roman" panose="02020603050405020304" pitchFamily="18" charset="0"/>
                <a:cs typeface="Times New Roman" panose="02020603050405020304" pitchFamily="18" charset="0"/>
              </a:rPr>
              <a:t> 2 </a:t>
            </a:r>
            <a:r>
              <a:rPr lang="en-US" sz="2700" dirty="0" err="1">
                <a:solidFill>
                  <a:srgbClr val="000099"/>
                </a:solidFill>
                <a:latin typeface="Times New Roman" panose="02020603050405020304" pitchFamily="18" charset="0"/>
                <a:cs typeface="Times New Roman" panose="02020603050405020304" pitchFamily="18" charset="0"/>
              </a:rPr>
              <a:t>nhóm</a:t>
            </a:r>
            <a:r>
              <a:rPr lang="en-US" sz="2700" dirty="0">
                <a:solidFill>
                  <a:srgbClr val="000099"/>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Thực</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vật</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ưa</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ẩm</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và</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chịu</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hạn</a:t>
            </a:r>
            <a:r>
              <a:rPr lang="en-US" sz="2700" i="1" dirty="0">
                <a:solidFill>
                  <a:srgbClr val="FF0000"/>
                </a:solidFill>
                <a:latin typeface="Times New Roman" panose="02020603050405020304" pitchFamily="18" charset="0"/>
                <a:cs typeface="Times New Roman" panose="02020603050405020304" pitchFamily="18" charset="0"/>
              </a:rPr>
              <a:t>.</a:t>
            </a:r>
          </a:p>
        </p:txBody>
      </p:sp>
      <p:sp>
        <p:nvSpPr>
          <p:cNvPr id="6" name="TextBox 5"/>
          <p:cNvSpPr txBox="1"/>
          <p:nvPr/>
        </p:nvSpPr>
        <p:spPr>
          <a:xfrm>
            <a:off x="241881" y="5314513"/>
            <a:ext cx="9052244" cy="507831"/>
          </a:xfrm>
          <a:prstGeom prst="rect">
            <a:avLst/>
          </a:prstGeom>
          <a:noFill/>
        </p:spPr>
        <p:txBody>
          <a:bodyPr wrap="square" rtlCol="0">
            <a:spAutoFit/>
          </a:bodyPr>
          <a:lstStyle/>
          <a:p>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Động</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vật</a:t>
            </a:r>
            <a:r>
              <a:rPr lang="en-US" sz="2700" dirty="0">
                <a:solidFill>
                  <a:srgbClr val="000099"/>
                </a:solidFill>
                <a:latin typeface="Times New Roman" panose="02020603050405020304" pitchFamily="18" charset="0"/>
                <a:cs typeface="Times New Roman" panose="02020603050405020304" pitchFamily="18" charset="0"/>
              </a:rPr>
              <a:t> </a:t>
            </a:r>
            <a:r>
              <a:rPr lang="en-US" sz="2700" dirty="0" err="1">
                <a:solidFill>
                  <a:srgbClr val="000099"/>
                </a:solidFill>
                <a:latin typeface="Times New Roman" panose="02020603050405020304" pitchFamily="18" charset="0"/>
                <a:cs typeface="Times New Roman" panose="02020603050405020304" pitchFamily="18" charset="0"/>
              </a:rPr>
              <a:t>được</a:t>
            </a:r>
            <a:r>
              <a:rPr lang="en-US" sz="2700" dirty="0">
                <a:solidFill>
                  <a:srgbClr val="000099"/>
                </a:solidFill>
                <a:latin typeface="Times New Roman" panose="02020603050405020304" pitchFamily="18" charset="0"/>
                <a:cs typeface="Times New Roman" panose="02020603050405020304" pitchFamily="18" charset="0"/>
              </a:rPr>
              <a:t> chia </a:t>
            </a:r>
            <a:r>
              <a:rPr lang="en-US" sz="2700" dirty="0" err="1">
                <a:solidFill>
                  <a:srgbClr val="000099"/>
                </a:solidFill>
                <a:latin typeface="Times New Roman" panose="02020603050405020304" pitchFamily="18" charset="0"/>
                <a:cs typeface="Times New Roman" panose="02020603050405020304" pitchFamily="18" charset="0"/>
              </a:rPr>
              <a:t>thành</a:t>
            </a:r>
            <a:r>
              <a:rPr lang="en-US" sz="2700" dirty="0">
                <a:solidFill>
                  <a:srgbClr val="000099"/>
                </a:solidFill>
                <a:latin typeface="Times New Roman" panose="02020603050405020304" pitchFamily="18" charset="0"/>
                <a:cs typeface="Times New Roman" panose="02020603050405020304" pitchFamily="18" charset="0"/>
              </a:rPr>
              <a:t> 2 </a:t>
            </a:r>
            <a:r>
              <a:rPr lang="en-US" sz="2700" dirty="0" err="1">
                <a:solidFill>
                  <a:srgbClr val="000099"/>
                </a:solidFill>
                <a:latin typeface="Times New Roman" panose="02020603050405020304" pitchFamily="18" charset="0"/>
                <a:cs typeface="Times New Roman" panose="02020603050405020304" pitchFamily="18" charset="0"/>
              </a:rPr>
              <a:t>nhóm</a:t>
            </a:r>
            <a:r>
              <a:rPr lang="en-US" sz="2700" dirty="0">
                <a:solidFill>
                  <a:srgbClr val="000099"/>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Động</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vật</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ưa</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ẩm</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và</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ưa</a:t>
            </a:r>
            <a:r>
              <a:rPr lang="en-US" sz="2700" i="1" dirty="0">
                <a:solidFill>
                  <a:srgbClr val="FF0000"/>
                </a:solidFill>
                <a:latin typeface="Times New Roman" panose="02020603050405020304" pitchFamily="18" charset="0"/>
                <a:cs typeface="Times New Roman" panose="02020603050405020304" pitchFamily="18" charset="0"/>
              </a:rPr>
              <a:t> </a:t>
            </a:r>
            <a:r>
              <a:rPr lang="en-US" sz="2700" i="1" dirty="0" err="1">
                <a:solidFill>
                  <a:srgbClr val="FF0000"/>
                </a:solidFill>
                <a:latin typeface="Times New Roman" panose="02020603050405020304" pitchFamily="18" charset="0"/>
                <a:cs typeface="Times New Roman" panose="02020603050405020304" pitchFamily="18" charset="0"/>
              </a:rPr>
              <a:t>khô</a:t>
            </a:r>
            <a:r>
              <a:rPr lang="en-US" sz="2700" i="1" dirty="0">
                <a:solidFill>
                  <a:srgbClr val="FF0000"/>
                </a:solidFill>
                <a:latin typeface="Times New Roman" panose="02020603050405020304" pitchFamily="18" charset="0"/>
                <a:cs typeface="Times New Roman" panose="02020603050405020304" pitchFamily="18" charset="0"/>
              </a:rPr>
              <a:t>.</a:t>
            </a:r>
          </a:p>
        </p:txBody>
      </p:sp>
    </p:spTree>
    <p:custDataLst>
      <p:tags r:id="rId1"/>
    </p:custDataLst>
    <p:extLst>
      <p:ext uri="{BB962C8B-B14F-4D97-AF65-F5344CB8AC3E}">
        <p14:creationId xmlns:p14="http://schemas.microsoft.com/office/powerpoint/2010/main" val="8230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a:xfrm>
            <a:off x="1309052" y="1397842"/>
            <a:ext cx="10283585" cy="923330"/>
          </a:xfrm>
          <a:prstGeom prst="rect">
            <a:avLst/>
          </a:prstGeom>
          <a:noFill/>
        </p:spPr>
        <p:txBody>
          <a:bodyPr wrap="none" lIns="91440" tIns="45720" rIns="91440" bIns="45720">
            <a:spAutoFit/>
          </a:bodyPr>
          <a:lstStyle/>
          <a:p>
            <a:pPr algn="ct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CỦNG CỐ NỘI DUNG BÀI HỌC</a:t>
            </a:r>
            <a:endPar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
        <p:nvSpPr>
          <p:cNvPr id="8" name="TextBox 7"/>
          <p:cNvSpPr txBox="1"/>
          <p:nvPr/>
        </p:nvSpPr>
        <p:spPr>
          <a:xfrm>
            <a:off x="1442115" y="2814191"/>
            <a:ext cx="10017457" cy="1077218"/>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Các</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em</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sẽ</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hoàn</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thành</a:t>
            </a:r>
            <a:r>
              <a:rPr lang="en-US" sz="3200" dirty="0">
                <a:solidFill>
                  <a:srgbClr val="FF0000"/>
                </a:solidFill>
                <a:latin typeface="Times New Roman" panose="02020603050405020304" pitchFamily="18" charset="0"/>
                <a:cs typeface="Times New Roman" panose="02020603050405020304" pitchFamily="18" charset="0"/>
              </a:rPr>
              <a:t> 10 </a:t>
            </a:r>
            <a:r>
              <a:rPr lang="en-US" sz="3200" dirty="0" err="1">
                <a:solidFill>
                  <a:srgbClr val="FF0000"/>
                </a:solidFill>
                <a:latin typeface="Times New Roman" panose="02020603050405020304" pitchFamily="18" charset="0"/>
                <a:cs typeface="Times New Roman" panose="02020603050405020304" pitchFamily="18" charset="0"/>
              </a:rPr>
              <a:t>câu</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hỏi</a:t>
            </a:r>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Mỗi</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câu</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hỏi</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đều</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có</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quy</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định</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thời</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gian</a:t>
            </a:r>
            <a:r>
              <a:rPr lang="en-US" sz="3200" dirty="0">
                <a:solidFill>
                  <a:srgbClr val="FF0000"/>
                </a:solidFill>
                <a:latin typeface="Times New Roman" panose="02020603050405020304" pitchFamily="18" charset="0"/>
                <a:cs typeface="Times New Roman" panose="02020603050405020304" pitchFamily="18" charset="0"/>
              </a:rPr>
              <a:t> (30s, 45s </a:t>
            </a:r>
            <a:r>
              <a:rPr lang="en-US" sz="3200" dirty="0" err="1">
                <a:solidFill>
                  <a:srgbClr val="FF0000"/>
                </a:solidFill>
                <a:latin typeface="Times New Roman" panose="02020603050405020304" pitchFamily="18" charset="0"/>
                <a:cs typeface="Times New Roman" panose="02020603050405020304" pitchFamily="18" charset="0"/>
              </a:rPr>
              <a:t>hoặc</a:t>
            </a:r>
            <a:r>
              <a:rPr lang="en-US" sz="3200" dirty="0">
                <a:solidFill>
                  <a:srgbClr val="FF0000"/>
                </a:solidFill>
                <a:latin typeface="Times New Roman" panose="02020603050405020304" pitchFamily="18" charset="0"/>
                <a:cs typeface="Times New Roman" panose="02020603050405020304" pitchFamily="18" charset="0"/>
              </a:rPr>
              <a:t> 60s) </a:t>
            </a:r>
          </a:p>
        </p:txBody>
      </p:sp>
    </p:spTree>
    <p:custDataLst>
      <p:tags r:id="rId1"/>
    </p:custDataLst>
    <p:extLst>
      <p:ext uri="{BB962C8B-B14F-4D97-AF65-F5344CB8AC3E}">
        <p14:creationId xmlns:p14="http://schemas.microsoft.com/office/powerpoint/2010/main" val="39855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PRING_QUIZ_SHAPE0"/>
          <p:cNvSpPr/>
          <p:nvPr/>
        </p:nvSpPr>
        <p:spPr>
          <a:xfrm>
            <a:off x="0" y="0"/>
            <a:ext cx="12192000" cy="6858000"/>
          </a:xfrm>
          <a:prstGeom prst="rect">
            <a:avLst/>
          </a:prstGeom>
          <a:solidFill>
            <a:srgbClr val="FFFFFF"/>
          </a:solidFill>
          <a:ln w="12700" cap="flat" cmpd="sng" algn="ctr">
            <a:noFill/>
            <a:prstDash val="solid"/>
            <a:miter lim="800000"/>
          </a:ln>
          <a:effectLst>
            <a:innerShdw>
              <a:scrgbClr r="0" g="0" b="0">
                <a:alpha val="0"/>
              </a:scrgbClr>
            </a:innerShdw>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SPRING_QUIZ_SHAPE1"/>
          <p:cNvPicPr>
            <a:picLocks/>
          </p:cNvPicPr>
          <p:nvPr/>
        </p:nvPicPr>
        <p:blipFill>
          <a:blip r:embed="rId4">
            <a:extLst>
              <a:ext uri="{28A0092B-C50C-407E-A947-70E740481C1C}">
                <a14:useLocalDpi xmlns:a14="http://schemas.microsoft.com/office/drawing/2010/main" val="0"/>
              </a:ext>
            </a:extLst>
          </a:blip>
          <a:srcRect/>
          <a:stretch>
            <a:fillRect/>
          </a:stretch>
        </p:blipFill>
        <p:spPr>
          <a:xfrm>
            <a:off x="2147570" y="1851660"/>
            <a:ext cx="7899400" cy="4445000"/>
          </a:xfrm>
          <a:prstGeom prst="rect">
            <a:avLst/>
          </a:prstGeom>
          <a:effectLst>
            <a:outerShdw blurRad="114300" dist="38100" dir="5400000" rotWithShape="0">
              <a:scrgbClr r="0" g="0" b="0">
                <a:alpha val="20000"/>
              </a:scrgbClr>
            </a:outerShdw>
          </a:effectLst>
        </p:spPr>
      </p:pic>
      <p:sp>
        <p:nvSpPr>
          <p:cNvPr id="4" name="ISPRING_QUIZ_SHAPE2"/>
          <p:cNvSpPr txBox="1"/>
          <p:nvPr/>
        </p:nvSpPr>
        <p:spPr>
          <a:xfrm>
            <a:off x="731520" y="411480"/>
            <a:ext cx="10728960" cy="553998"/>
          </a:xfrm>
          <a:prstGeom prst="rect">
            <a:avLst/>
          </a:prstGeom>
          <a:noFill/>
          <a:effectLst>
            <a:innerShdw>
              <a:scrgbClr r="0" g="0" b="0">
                <a:alpha val="0"/>
              </a:scrgbClr>
            </a:innerShdw>
          </a:effectLst>
        </p:spPr>
        <p:txBody>
          <a:bodyPr vert="horz" rtlCol="0">
            <a:spAutoFit/>
          </a:bodyPr>
          <a:lstStyle/>
          <a:p>
            <a:pPr algn="ctr"/>
            <a:r>
              <a:rPr lang="en-US" sz="3000">
                <a:solidFill>
                  <a:srgbClr val="343944"/>
                </a:solidFill>
                <a:effectLst/>
                <a:latin typeface="Segoe UI" panose="020B0502040204020203" pitchFamily="34" charset="0"/>
              </a:rPr>
              <a:t>   Quiz</a:t>
            </a:r>
          </a:p>
        </p:txBody>
      </p:sp>
      <p:pic>
        <p:nvPicPr>
          <p:cNvPr id="5" name="ISPRING_QUIZ_SHAPE3"/>
          <p:cNvPicPr>
            <a:picLocks/>
          </p:cNvPicPr>
          <p:nvPr/>
        </p:nvPicPr>
        <p:blipFill>
          <a:blip r:embed="rId5">
            <a:extLst>
              <a:ext uri="{28A0092B-C50C-407E-A947-70E740481C1C}">
                <a14:useLocalDpi xmlns:a14="http://schemas.microsoft.com/office/drawing/2010/main" val="0"/>
              </a:ext>
            </a:extLst>
          </a:blip>
          <a:srcRect/>
          <a:stretch>
            <a:fillRect/>
          </a:stretch>
        </p:blipFill>
        <p:spPr>
          <a:xfrm>
            <a:off x="5357855" y="482600"/>
            <a:ext cx="406400" cy="406400"/>
          </a:xfrm>
          <a:prstGeom prst="rect">
            <a:avLst/>
          </a:prstGeom>
          <a:effectLst>
            <a:innerShdw>
              <a:scrgbClr r="0" g="0" b="0">
                <a:alpha val="0"/>
              </a:scrgbClr>
            </a:innerShdw>
          </a:effectLst>
        </p:spPr>
      </p:pic>
      <p:sp>
        <p:nvSpPr>
          <p:cNvPr id="6" name="ISPRING_QUIZ_SHAPE4"/>
          <p:cNvSpPr txBox="1"/>
          <p:nvPr/>
        </p:nvSpPr>
        <p:spPr>
          <a:xfrm>
            <a:off x="731520" y="1097280"/>
            <a:ext cx="10728960" cy="430887"/>
          </a:xfrm>
          <a:prstGeom prst="rect">
            <a:avLst/>
          </a:prstGeom>
          <a:noFill/>
          <a:effectLst>
            <a:innerShdw>
              <a:scrgbClr r="0" g="0" b="0">
                <a:alpha val="0"/>
              </a:scrgbClr>
            </a:innerShdw>
          </a:effectLst>
        </p:spPr>
        <p:txBody>
          <a:bodyPr vert="horz" rtlCol="0">
            <a:spAutoFit/>
          </a:bodyPr>
          <a:lstStyle/>
          <a:p>
            <a:pPr algn="ctr"/>
            <a:r>
              <a:rPr lang="en-US" sz="2200">
                <a:solidFill>
                  <a:srgbClr val="343944"/>
                </a:solidFill>
                <a:effectLst/>
                <a:latin typeface="Segoe UI" panose="020B0502040204020203" pitchFamily="34" charset="0"/>
              </a:rPr>
              <a:t>Click the </a:t>
            </a:r>
            <a:r>
              <a:rPr lang="en-US" sz="2200" b="1">
                <a:solidFill>
                  <a:srgbClr val="343944"/>
                </a:solidFill>
                <a:effectLst/>
                <a:latin typeface="Segoe UI Semibold" panose="020B0702040204020203" pitchFamily="34" charset="0"/>
              </a:rPr>
              <a:t>Quiz</a:t>
            </a:r>
            <a:r>
              <a:rPr lang="en-US" sz="2200">
                <a:solidFill>
                  <a:srgbClr val="343944"/>
                </a:solidFill>
                <a:effectLst/>
                <a:latin typeface="Segoe UI" panose="020B0502040204020203" pitchFamily="34" charset="0"/>
              </a:rPr>
              <a:t> button to edit this object</a:t>
            </a:r>
          </a:p>
        </p:txBody>
      </p:sp>
    </p:spTree>
    <p:custDataLst>
      <p:tags r:id="rId1"/>
    </p:custDataLst>
    <p:extLst>
      <p:ext uri="{BB962C8B-B14F-4D97-AF65-F5344CB8AC3E}">
        <p14:creationId xmlns:p14="http://schemas.microsoft.com/office/powerpoint/2010/main" val="1001477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3160025" y="2027177"/>
            <a:ext cx="6096000" cy="4572000"/>
          </a:xfrm>
          <a:prstGeom prst="rect">
            <a:avLst/>
          </a:prstGeom>
        </p:spPr>
      </p:pic>
      <p:sp>
        <p:nvSpPr>
          <p:cNvPr id="5" name="Rectangle 4"/>
          <p:cNvSpPr/>
          <p:nvPr/>
        </p:nvSpPr>
        <p:spPr>
          <a:xfrm>
            <a:off x="970304" y="456147"/>
            <a:ext cx="9879666" cy="923330"/>
          </a:xfrm>
          <a:prstGeom prst="rect">
            <a:avLst/>
          </a:prstGeom>
          <a:noFill/>
        </p:spPr>
        <p:txBody>
          <a:bodyPr wrap="square" lIns="91440" tIns="45720" rIns="91440" bIns="45720">
            <a:spAutoFit/>
          </a:bodyPr>
          <a:lstStyle/>
          <a:p>
            <a:pPr algn="ctr"/>
            <a:r>
              <a:rPr lang="en-US" sz="5400" b="1" cap="none" spc="0" dirty="0">
                <a:ln w="12700">
                  <a:solidFill>
                    <a:schemeClr val="accent1"/>
                  </a:solidFill>
                  <a:prstDash val="solid"/>
                </a:ln>
                <a:solidFill>
                  <a:srgbClr val="00B050"/>
                </a:solidFill>
                <a:effectLst>
                  <a:outerShdw dist="38100" dir="2640000" algn="bl" rotWithShape="0">
                    <a:schemeClr val="accent1"/>
                  </a:outerShdw>
                </a:effectLst>
                <a:latin typeface="Times New Roman" panose="02020603050405020304" pitchFamily="18" charset="0"/>
                <a:cs typeface="Times New Roman" panose="02020603050405020304" pitchFamily="18" charset="0"/>
              </a:rPr>
              <a:t>CHÚC CÁC EM HỌC TỐT</a:t>
            </a:r>
          </a:p>
        </p:txBody>
      </p:sp>
      <p:pic>
        <p:nvPicPr>
          <p:cNvPr id="6" name="Picture 5"/>
          <p:cNvPicPr>
            <a:picLocks noChangeAspect="1"/>
          </p:cNvPicPr>
          <p:nvPr/>
        </p:nvPicPr>
        <p:blipFill>
          <a:blip r:embed="rId5"/>
          <a:stretch>
            <a:fillRect/>
          </a:stretch>
        </p:blipFill>
        <p:spPr>
          <a:xfrm>
            <a:off x="0" y="1348770"/>
            <a:ext cx="2964407" cy="2964407"/>
          </a:xfrm>
          <a:prstGeom prst="rect">
            <a:avLst/>
          </a:prstGeom>
        </p:spPr>
      </p:pic>
      <p:pic>
        <p:nvPicPr>
          <p:cNvPr id="7" name="Picture 6"/>
          <p:cNvPicPr>
            <a:picLocks noChangeAspect="1"/>
          </p:cNvPicPr>
          <p:nvPr/>
        </p:nvPicPr>
        <p:blipFill>
          <a:blip r:embed="rId5"/>
          <a:stretch>
            <a:fillRect/>
          </a:stretch>
        </p:blipFill>
        <p:spPr>
          <a:xfrm>
            <a:off x="8952931" y="1348769"/>
            <a:ext cx="2964407" cy="2964407"/>
          </a:xfrm>
          <a:prstGeom prst="rect">
            <a:avLst/>
          </a:prstGeom>
        </p:spPr>
      </p:pic>
    </p:spTree>
    <p:custDataLst>
      <p:tags r:id="rId1"/>
    </p:custDataLst>
    <p:extLst>
      <p:ext uri="{BB962C8B-B14F-4D97-AF65-F5344CB8AC3E}">
        <p14:creationId xmlns:p14="http://schemas.microsoft.com/office/powerpoint/2010/main" val="4028196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UUID" val="{E462E213-0575-4204-863B-0767C058F20C}"/>
  <p:tag name="ISPRING_PROJECT_VERSION" val="9.3"/>
  <p:tag name="ISPRING_PROJECT_FOLDER_UPDATED" val="1"/>
  <p:tag name="ISPRING_FIRST_PUBLISH" val="1"/>
  <p:tag name="ISPRING_RESOURCE_FOLDER" val="C:\Users\Administrator\Desktop\ELEARNING\BÀI 43\"/>
  <p:tag name="ISPRING_PRESENTATION_PATH" val="C:\Users\Administrator\Desktop\ELEARNING\BÀI 43.pptx"/>
  <p:tag name="ISPRING_SCREEN_RECS_UPDATED" val="C:\Users\Administrator\Desktop\ELEARNING\BÀI 43\"/>
  <p:tag name="ISPRING_DEFAULT_PRESENTE_ID" val="None"/>
  <p:tag name="FLASHSPRING_PRESENTATION_REFERENCES" val=""/>
  <p:tag name="ISPRING_WEBLINKS_TARGET" val="_blank"/>
  <p:tag name="ISPRING_WEBLINKS_TARGETMJT" val="_self"/>
  <p:tag name="ISPRING_PRESENTER_PHOTO_0" val="png|iVBORw0KGgoAAAANSUhEUgAAANYAAAFACAYAAADAq4LEAAAAAXNSR0IArs4c6QAAAARnQU1BAACx&#10;jwv8YQUAAAAJcEhZcwAADsMAAA7DAcdvqGQAAP+lSURBVHhe7P2FexVZ2vUBP3/Dd13f9b7PMzOt&#10;uENISEKACAnu7u7u7u7u7u4agZCQhCTE3V1xaKOhe9a31q5zIND09Mz7Tc/Qz1D03VVHck6dqv3b&#10;a927du39X/i0fFo+Lf/05RNYn5ZPy++wfALr0/Jp+R2WT2B9Wj4tv8PyCaxPy6fld1g+gfVp+bT8&#10;DssnsD4tn5bfYfkE1qfl0/I7LJ/A+rR8Wn6H5RNYn5ZPy++wfALr0/Jp+R2WT2B9Wj4tv8PyCaxP&#10;y6fld1g+gfVp+bT8DssnsD4tn5bfYfkE1qfl0/I7LP/117/+1bb5afm0fFr+WcsnsD4tn5bfYfkE&#10;1qfl0/I7LP/1008/QXB9AuzT8mn55y1vwPq0fFo+Lf+85b9ev379CaxPy6fln7iIp/969erVJ7A+&#10;LZ+Wf+JiwPrxxx9tDz8tH1p0kP5tFQ+/9lOl98dbDFgvX778dPL+xlIRLG6prL+Jv2ep+P6Kf2dt&#10;2/+9fV6L/TvNvwrb9sV69Ff8/Fflxz/zmZ/16E3o8duo+MnvLvbf9Wn55y+fwPoHFnvR1dF6/4i9&#10;AaBCVHz+/YXPvvk8Ow6vGT9y+5Vt+zva9Bc/vMSLl6/xA9/wE59TaDGf+7PiZ/6t9c98EkHTcyYE&#10;ne3739+HX9uvT8v//4uO6yew/s7lJxbUn1hQVXx1tH7riJljqv/+RgEWJN/zc5/99ApFL54itbQI&#10;xT98h/xvXiCxuAjRuTmIyctFzpMnSCspRUpRMR7yfD19+QO+ef0KPHMGQjuIdn3SHlrfb+3D27A9&#10;ZzY/gfV7LTqu//XDDz/YHn5afm3Rgfrp55/w6qfXtF+WuvyiSKqQ2kLv/9muGvxHw4bXhFIhOBU/&#10;/PQT4fgJT/meexlpOO57A5dC7uJs0G1sPnkUm44fxtbTx7Hh6AFsPXEYS7ZuwMINa3Dy2hUcv3YN&#10;kWlpKHz2DGXffovCx4+R9+ABCrh+wvMp4Axotp3UPmhPrL3RPmo3ucXvNvv8afmnLv+xYKkovR+/&#10;+owpgCyor2nHXv1o4HgDlu2teo/tT8z6Jz7+kSD+SBBfcv0NFel75kNSKP3tK77pAVUpiYp0zs8P&#10;05Ysw9RFi7Buxw7MWb4ME+fPwdbD+7Fw/Sr0HjEIbXp0QMsubdCuZwd07tsDnfr2xrAJ47Bi00as&#10;3roVC9esxrzVq7B48yYcv3oFj77/znyPFgFmD/v320OL2W39z77/XCpsvre890az2J/79b/6T1ve&#10;gGUKjwrH/+Kl4u+rWBTeRsUiZzUKmFqefye1+lHW67UFlqn39Tqfl0V8zQ94xXhJAF/y/U95THPK&#10;y1Dy/AkyivJwOzwU1277IyAkCNcDfHHp+hWcvXwRm3buQN8hQ9B36FD0GTQQQ0cOQ58BfdC5VxeM&#10;nDAaA4YPQvtO7eHt44l2HVqhuXdTuDVrDFeGu7c72nVuhw5dO/H93dCxZzd06d8bQ8ePweqNG3Dx&#10;+nX4h4TgzM0b8AsLQ0xGBpJychDLdUp+PnLKylD48LGBTYt1DCxVk6Jq+91Fj3Vsfu15xadFyyew&#10;3gl74bBCj+2F7DXXr2xW8Ccqj17R/79/zXznh+9R9uIbAlSIczev4/il87Rrl3Hs6kUcu3Iei1Yv&#10;w9iJ49C7fx+0bt8Grdu2hFdzd7Rq3RKtW7dC29at0aZVSzRzc0Vzj6Zo6uqIRk51UL9+LTg3aoim&#10;Li5wd3FGU+eGcG1YHw3r1oajQ104NKgJ96aN0IKAtWjuAS/+batWPmjZktGqBXoP6EdgB2PwuDEY&#10;NHYsxs+ciYkzZ6HX4MEYOWkSpsydi+kLF+LQmTOISU3Bi5ffv/m9+m2/Dtbfik+Llv8YsN7/fVYR&#10;sWpn+7YdrL+aJmxlRRZYr6VKLGyC6uXPlrV7SZX6ho9Lv32OhPwcXLjlh91HD2LhisWYtXAOps2b&#10;hRETRqFt57Zo4u4KT48maO7ZFK4ExbFBHbg41oeHG4FxdUbLZu5wa0iAnJzg5eqKxg3qo1G9WnCo&#10;WwuOderAzYGg1amHRgTKoVZ1NKheA8716sHVoQ6aONVjNICbYwOuG8LbrYn5LB/PZmhByHwIWacu&#10;ndG5W1d07toVbdq1hYenJ9w9PdC8ZQu04uNWHdpjxPjxOH/1Kp7QnmrRMdERebdMWEfqb8enRYuO&#10;2/9qsOy/q2LYW/fs8RYwQWWFvc427/2JNvDVa3z344+mJe4h85e0omJEp6cjODYOhy6cw5BxozBw&#10;6CCMGjkUgwf2QSsfFlyvJmjs4gD3Ji5o3swNno1dDRAu9evBgwrk4eyClk2aoZmDM1zqNIC3a1M0&#10;cWgEx5p1GLXhVLsuXOs3QOP6DnDgY+d69VG/Rg005HajOnXhUq8uIWrAz2lEGBtY723oiKaNGsHT&#10;zQ2uTo7wakag3ZvCo2ljtG7hhZZeHvB2d4eXexN4e7mjU8e26NiB0bkjbWVH7DywH0UPHzCXfMVj&#10;Yx0v0wLypmgIHlvFY6t8rMzNHvZFf1Ax/rMWHbf/dWAJEfvvMS14AkWAUGm0fk1QLEv3Fip7WH/H&#10;503Bsf7+x9c/4TmPUf7DciQzXwpJjsfBi2excc8urNiwAYNHjkA7WrwWLLTtfJqjtScLLpXIhzC5&#10;NKyH7syROrVpDSdC5VirLpo2lDK5wd3RBa2becGtfiN4OTdlNINzbQc41qjHdX241KUKERTHWgKp&#10;Dhxq1CRUtQxUCo9GBJNq5+3WFO6NnA1YUrhGXDvxbx1q14Fz/fpwdlAQwkb8vEZO3Ceqo/aP1rG1&#10;jxeB86SFbA7vlp7o0K0jZi6Yi9D7Eaaxw74YPPg/HRsorGfMYwH2FjZ7GdJ77PG/o1z9I4uOwx8O&#10;LOuU/nq8D4vCbuXUAKGw2zu9VvFvzDHQsWAtrRr7FdePvv0W+Y8f4mpQADYd3IUN+3Zg+YbVmL94&#10;Afr27YN2zJXaUQ0601p1I0CtmjHXadqM6uNgCv3gXn0JW3PaPsKkcHZDCwLVrU0HtHFnweZ2J5+2&#10;8GnsgSYNmEs5uMCtnhOaEbzGDWgD69alWjHnql4VDWvVIEBUPGdXo3huDg35HgcDmqCrV7Uala6O&#10;CT3nXLe+AU5/70wL6sh1Xb7PqW497gv/nta0Ma2ke1MXNHGj0jV3Q/feXTCDVvbc9cuIT0/Bw+fP&#10;oHZjXSv78aef8VIVE4/Na8ZPPFyqfOxKb5Uh64i+DT3+z1r+0GDZT9nbx+/C9P5rAskOlrbt8c7f&#10;2I6DDsWPjAeEKjY7E6duXsPitSsxeeZkjBw1FLNmTEHvrp3g3aQxVaMp3GjF+rTviGF9+qKNp5dR&#10;E49GjdHOuy06t+5A2JqjeRMPWjRPtOVz3dt2Qb8uvQigF3q174JB3fvSFgoyb3Ro3prA+XC7OZWN&#10;Vq5xUxsk9eDp4srHbmjq6GSAEjSCSFAZRWM41mTUrm0BReWSpXRivuZcjzlajeqEUxbTglH5XGPa&#10;SRcHBvM+9yaN0KSJE9ybN0OfIf2xbMMa7Dt+DDdD79L2xiCpsAApRYXIeVCOsucv8O1rq0WUh7FC&#10;GaoIlf0s/WctOg5/SCuoPeUeWzBw+w0Yb157N/SaHSS7Wr0fbz6Dx0Hrl/y7zNJSk0et3rIJw0YM&#10;QTfmJC2Zt7T1cEdrqlK3Vm0IgIcBq52nN9o3b2mA8nJpwmiK3p26owXhadLQGc2cXNHGqyU6+LRB&#10;j7ad0YKQNanvjO5tOqNnu27mcRt3b4LWFQO79UOfTj3QwbsVPJ0b0w7WgWuDhkapmjmx8NMimpyK&#10;cLkw91I4Ei6FE61jY75XIDbkthNVqlF9Wsma1dGgWjU416HV5GsCUmv9rRM/X6rW2JGPHeqgWeNG&#10;8PBwQ/OWXmjfvRNmL1+Ii4G+SCorQlxxESLSM5Baol4gP+AbKRiV3X6ctX4LVUW4Ksb/7uUPC5aW&#10;iqfJfkJ/LezQKASWbKHWr5VzvbGF/Me1rlP9wHyh7LtvceaGLzbt2o1Ro0ehQysfeDd2RSdvb7Ry&#10;c+O6Bbq0aMMcqSELvwvaUqk8G7kyV3KDt6saJRpRkTyZM9UhCI1o25zQmtavVTNPeBAyz0a0hISp&#10;e5tOaEE1c6vvhDYeXujo3Rp9O/VG7w490Na9JS2iu4HLuY6Vd7nRHgoqASGwlF81dXQ2rzvXpsXj&#10;djOGcjMn5lwCSxbSoWYNvqeued6xVq03qidoBaNz3Tr8zNoE14GVQiN+bkO4ONWHWzMX9OjfHTMW&#10;z2ZueQZ7zp7BnDWrsG7fTlwLCULu48f4VpWTOda/BlbFsN7xv3n5XwGWHRj74/eXiu8RQHaw7Epl&#10;AGPu8IqQmYu8fK70m2e4djcIa7ZuxbSpU9Grcwe0dCM0VIs2TaVWTdGc6qFwo63ycWti4HJjQW1K&#10;NWlCxfBmPtXchUCodY8QqFB7uriYxgu3eg0JAD+LILVgHuZKFWlBWFu4Ue34mT6unujcoj2h8uRn&#10;NDONGx5OjdGUOVjj+vx8fkZT/r1Cdk+NIq7mM5mXce1al1avNr+TiiQVk/VTTmY9rm2gUhjl4n4p&#10;j3OpV495YQPuH3+D1lRhNweC5eyIZs0ao5lXU7Tu1A4DRg5B3+H90X/UYPQbPQK7jx9HHq2hAUtl&#10;yJSjDwFljw+dpf9dyx8erPeh+tAvqPg+O0zvBG3Ma2bhLwmXOsTmlhbj3LVL2HlgDyZNGG+gadm4&#10;Mbr6MOdpxPyDBdLTyYWK5IjGahwgFALMQwW1Vk3aOyoJn/dgoXcXRCzUgkrhxRxJoDVS4SaEXo0I&#10;BvMhvb+ZQ0MGrR1VxoMq5O7kbNTJ3cmNKteSatcSzQlcG4+WVBNXgiF7SaUiWE0JVFvPFgTCGfUr&#10;14JbXX0vla2evpuf3dCF4DSgctViTkUA+fl2Gyj1U2WgMA0f/H6X+sy/6hE2qViDunBzVNN9M+Zf&#10;rBioYB07tcXo8SMwiPnmqEkTcebKFao8j6X9iJuWwrcwWS2Hn8D6qBftpT0+BJY9Kj4yv8+2lt1T&#10;7wkBZZrj+bwS8G9+eIXiR48J1WWsXLMMkyeNRde2rY2StGrCvMq9KbddCVIdA4zCDpY7C6Wbavz6&#10;smK0UITFU7kQIdPzel3QNGZhdmbhVpj3N9DfM39igXalHWtcpzahsAp1Y/6tB8Fp1bQ5c6326NSi&#10;I7q37WpytDbM53xoH92Zz7kRGg/mc56MRrX4fbSUbvWoalxLwZo0cDLXyaRi7lSt5lRIk5PVrmXW&#10;UjJ37quxiMY6ch/5/Q2qV0fDmjUJnmU5XVmRNFNLorMDHOrzb10bok3HVhg+dgT2Hz2M1JwcOgGB&#10;o0NOkBgCyrp08bfAenue3sYfe/lDgqXFOkUWGFKdDwP29kTaf5/V4/w118qxYK5RveZJV6715Om3&#10;8A24jUVLFmLwgD5o6+OJrq1bmUYKKVVLwtWCyiU4pE5NafeaUI1cqUQCyalGDfOathXNnZ3N+wWU&#10;O1VC2wLNsXo185wFWl3zXBMWZm91W2ogOKkQfOxpoPKk2jSmWrVCl1adCJMXFdSDcLUmXFQup6bw&#10;dmuObgTO3akJQeL3ETQB1pygtWziyc9y4v42RjsqWluPFlTBRlSiemjqpMYQKx9rYm+25/405L4L&#10;snpVBRYrAVUGrECUIzahcrk2pH1swJysUQM4u1BlvZpg6uzpOHLqFApKSs31QgOSDSg7WBZcivfL&#10;mR7bz5U9/tjLr4D1/g99/0D8+xf7/irsUFWEy1pX/A18RieXJ/3nn1+Zky2VevHyBzz/8Xs8/uFb&#10;xKQmY9f+PejfpycLstTJBW2aNWVe5cSch4WbeZUba3hBo4IvpRFMJmrWQMNq1WjxWMPzeUEjm6fw&#10;YGH05GcILvvfCjI91uvufL0lVbFlUzd4NnKkdatl8hsf5mg+rsxrqFidfNoTDFpB5lreru5UMjfa&#10;Plf+bRO0oUXs0LwtgWpinm9MkNwd3az3Mz8TmHq9K8HU+/Wad2OFq8kLXQiNbKoaMOpXq26gsl8T&#10;M9uMRoRL19SkcNo/1/p1TK8PF+ZgrupK5e2FWXNn4fotPzxkfmqOvgFMx/1tWGXp/fL1ofhjLyqX&#10;/1FgSakElrm3im8sf/4UsRkpCAgPwQXfqxg3cTRrZQcWfBf4NHZiwWRtT8vnwVpdOZOLrgnVqElw&#10;GhgVs0PlwsJmDzfaQdlAb+ZTVoOEG22kOyFtxueYC3G7R5s2aOfhgfaenkapmgvAhg5cO/FxI7Qm&#10;0O09vNCOitPFuy3/tgXcHahGDZh7NaTC1KfC1JESuhD8JrSPjtw/V+ZwjZkrWT05nGs3MLawnVcL&#10;dG7VjjmYDzp5tyZkLQkd80V+rzMtqGP1WvwNtdDABpXgEVS6Luaoa2S0rerN4Uw7qdzQqUZ1/k6+&#10;j/mXbGIzHhc3ViTtWvlg+dqViEpL4fG2nSM1w1c4V/awlOvd8/Nu/LEX/ca/AyyF/bV//2J1U6oA&#10;k23f7f+0vP2//be8tqmVpVjKsV78+ArRKUm0MMexcu0qDB8+CG2be1iF27kRbRQVwcmBNqk+a3la&#10;HiqMGwuSVEf2TXC5MbFvThCUe7XzaIZWXHfy9qTKNEF32sjhvXphUNeuGNilC3rwcZ/27QhVawNV&#10;B0LVxdsbHZq5o5MHt72aoyOf7+zlha4+Pujq7UOwPODl4ALvRrR1VB9PQuNO5VBuZxStcRPuhxP3&#10;zcm0JqpV0k0QsAJQH8NWzTzQ0aeVub7WrXV7dKaF9KFFbNW4qVHVRgRJ17UaKp8iSIKqQfWaJr+S&#10;glnPWS2HbrS+DfmauQAt2PicuZZmvo+q5lAX/Yb0wwW/6ygoLcEPP/5oOy86C/y/DTLLuH8Cq0LY&#10;X//3LebE0FK8zav0nPX8O2H+VXie7/z5r6+pVFaoH1zxs+c4evYMFi9dhGGD+6NN82Ys7B5oyQTd&#10;g6rlznBjvtOodk0WnrqmCdpqiGBu0tCRawdar4YEsDFa6vqWlyfaUJ16tWqF/h3aY/qIEZg2bDhG&#10;9uyF8f0HYEyfPhjXry+mDh2KsX378rn+6Evl6tbcG90IUSd3D7ShRWznRnvHtYDr1ao1urdgnteY&#10;0Lo2QZfmPoSR4UP759EcPoTJ3UFqJcvZyOR9pnVR+ygrSgura2CejWQ9qXYOjdCc6uvJ9yiX0+9y&#10;IiSOVF2BJJUSWI41CJVRMtpdqRRfUx7WSArHbYEmCE0QTFepl6OueTlj2pzpuHHLH8XlZeZShlWa&#10;bOeB8SYjljVn/LKcKf7Yi37nHw4s9Ti3nRrbXtn3V79Bzedv+wHa32O/o/eHn1/i29c/ovTZC4Qn&#10;JmLFujUYTqhauytXaYo2zHOaCqKGal1T6xxzCa49mPuoMUL5ljfXAkkQdfVujp6tWqIflWgolWlo&#10;l26YNmQoZo8Yif2r12LdrHlYPnk6Vk6bjSUTpmBsr74Y2a07phOumcOGYXDHjujfti16tmxpojuV&#10;qjtVrCfXvfi4B7f7tWuLAR07ENYO6NuuPfrw/T1atCRsjeHD/fFgPtaca0/CZA/ZSuVxPozmzKOa&#10;ETgvgieovAiiFyuJZg3q8PfJvlJtqEJSL9MlilDporZTTVYqterZIKsJh+o1DFhq+NDaXJtTP8Za&#10;PEbMK2WDXR3qmfvCZs6biTOXz6GgpMicHZ0PU8Zs58Ss1ZDE5/k/2/mrGH/s5Q8FlvbP9FKvqFbW&#10;Kwyr5jN5lMK8/jbUm+L716/w9IdvUfDwEaKSU3D6ykXMnj0NPTvQKjWj6ripdldvBKsmlxo152Pl&#10;UrJ6bWjvOigvYo7UXRCw0Pdp2Qqje/bE7NGjsGTiZKyePgdbFy3DnhWrcHbnXhzZsBWH1m/BtiWr&#10;sGDcZCyaNBWzR47BjCHDzXqWYhQfjxiFuWPH83PGYnSvPhjTow9G9+iFMbSSw7t1Rc/W3ujVugV6&#10;0052I8zdmzdHN1rGTu7NaBeZx1GdmtOuejs6woeVQEvXRrR7tJDMo6SsXny+BSsEb0FVrwE8qbyN&#10;a6kVsxaDkAgM2seGNWrBoVoNwqKWTTXOEDQC5aAWQj7fmOrkQrWyX5cTXPo7V1pBp5rVzeUDD0Le&#10;2scTA4cNxPUAP3PcdUFeMOnc6YZRuQ57/sX/mXP3bvyxl38QLMW/b7Hvo/nHtT23sr+m/da/17J7&#10;78ClHhU/4TueXN2KHhodh0OnT2LdltUYNrAXE/kmLICs6Rup5wJrcqqVp3IsgtaCBVP5VntaROVD&#10;PQhSv/YdMJmqJEs3ukcPrJ01CzuXLseaGbOoUHOxed5C7F+5Bsc2bsWBtRtxeMM27FuzCUc37cTx&#10;rXtwaON27Fy+FluWrMSWpSuxafFyrJu/GDtWrsOmRcuxasY8bJq7GKupcvNGjcV42sbJgwYQuJ4Y&#10;2b07xtNSTqKlHNG1M4Z26ogB7dtgQLtW6N2qBTpQdVtTTdvSnrYmWK243Zq/oxXtbbsmlsVs6UQr&#10;qB4i9eqaZn5zrY1gCaZGBEnX2ASKi3Ip5V7Vqhm4GtVkXkVbKJCUw1lwMT/j+1zqqtFDdtHKRz14&#10;LHULzfSZ03HF9yYev3iGHwjY9z++NKGxQ3589QqveU4s5XrfEv6xF5XHPwRY7+6f9fhn1ngVF2uv&#10;VSvKCjKPYq2oWxt+1GhIr16i7JsXSMjORUBIGJauXo7+A7qhcxvmKazdm9HCtGisljzW6M6s8Zuo&#10;QLqiXbMmBKkterVphU6enuhPqOaNG48lU6YSjCVYMW0q1s6eg8PrN+HAmnVYP3MOtsxdgHXTZmHz&#10;3EXYu2odDq7bjBNbduHKgRO4feoKbhw5i0vcvnTgJM4fOI7Lh05h79ot2LtmC05s3Ydzuw7h8v5j&#10;OLl1N45t2o6T23bg1PadOLRuI7YtXIz1/L6FY6l0w4ZgxuBBWDBmFNcDMIiWsY9uyW/ZghbSC12b&#10;ezIn86BtpLpx3Zlq27EZczUXFzRnjthclwFoG5vpOprtorSAcmM0toGlniQNqxOsGtUtu2iDy4nK&#10;5lrX6vgrO+iq3hmskFz5GW4N6rFyamCUsn3bVli1YS2u+N1EdlEBnnzzHE95Hl58/x2+e/kDvme8&#10;InBqUFKDhtWo8e55/SMuKp9/GLDeLtpXew2n56191z+7ShnLwec0uMtz1pCFjx8hrbAYFwNuYce+&#10;vZgwbjRaNm8KLyqVj6sTa3bmTQSstZsL86dG6EAV6+jZFN1aeKF32xYY0q0DBnfpSJUajCWTJ2Hh&#10;hIlYNGEC1sycidVUqkMbNhGebdg2bxG2EaiNsxdix+IVOE6gDm3cgfN7j+LO+euIuBGEuxf9EOsf&#10;gnvXbiP02i3cuXADt85ew83jF3D79FX4nbiA68fOwO/URYRdDUCkbyCiGPdvBCDk4lWCeRRHN27A&#10;obVrcGD1KsI8E4sImmLO8GGY3L8vxvXsgeGdO2FIJ+53h7boS+D6tWYuSCvZhVa2Y9OmaEVraOBi&#10;jtZMykUgGqs3BlXKhUC51JRK6XJCdYJVjfmWwLKsoWUda5tGCzf1Hqlfj2Hd1dyUUKnPobPsNHPX&#10;NRvX4oIvf3tSHEqePMSz777BdzbV+oHrlwyr76Zchs6e/ay+jT/a8ocB691F+1fROlj7XrEJXmql&#10;cSm+++lnFD17invMqa4GhmAJ7dbSpUswfEBfJvYutH/10c7DDS1dGsGHSqVo27QxhnbvgqHdOqOr&#10;twd6t2mJiYP6YdLA/syLRmDWiOFYPHEidixdhm2LlpjYPH8hDq5db2Irbd3htZtxfvdBHKbtO7xp&#10;F87vO4aLB08h4mYwkkNizDr0+h3E3IlE0JUABF+9jZBrgbh97gYCL9zEnct+CL15B7FBkYgOjEDM&#10;7XtICApH8t0IhN/ww+3zhPDseSrgOVzYrVxuPfatXIF1M6dh6fgxWDBiGOawEpg7YijmMKYP7o8J&#10;vXthLK1rv1at0MPTi4A1Q2taXR/CJQXzIAweypGMgqlBQn0YmX/R5jnXpnoxzAVwqRrBcjWvU634&#10;nsYGLI3DQVupC8eE1JkK1rSZK3r164Vjl84hsSAbJc8f45sfvje2UDCZuwxsd3RbcP1HgvWx/MRf&#10;7p91ZV+/gY/4P90fpLten//4CvfiEnD04mWsXL8ZQwcNw5jBQ9CXNbkPVaqtpxu83RzRmjC1Z37S&#10;vYU3+jJnGdGrO4b16IoRPZjT9O+H4d27YXi3bhjbh2rQpzfmUx3W0ZJtWbAIW2nPdi1bTqu2AQfX&#10;bOD2KuxfvQHHNu/G0S17EXD2Ki4dPI1zu4/C9+RlhPveRWzwfcSHxSA5Mh4pUQlmnRwRh5TIBMSF&#10;RCE6+B63+RwjIzYFGTFJSLsfz4hDakQMEkMjERt4F3GBwYi5dZtAnqMq0jpuXk9LugK7li7A+hlT&#10;mO/NwOY5M7B03CjMJ2zTBwzAJO7/yC6dCFgLdCVcAqy9cjJVLrqGZyyiA/OvOsy/qGL1BReBImBS&#10;LRfmYs4ETJcemvJ1KZdsZBP1hieYisYEy4MOwNuzGdq1a41xUybh0i1fJOVk4vl3374Zc9GAxe2K&#10;IbjsDVQ60x9LqftHlv8VYFnXQyqARTH7kRvl335jWv/2HjqKUeMmonfPPhjRdyB6tlZPBp5wT3f4&#10;NHFGq2aNTVN7j1YtMa5fP0ygMgmq4YRqmprEO3c2oetOM0aOxMSBLJwD+mPl1GmmwWL19JnYvXyl&#10;Ua1tC5fhIpXqKO3fWYJ048Qlo0zBlwJw5fBZ5lQnEXs3ChlxachPzUFeWjbyFalZyEthJOegIC0P&#10;OYkZyE3KQH5KJoPr5HQUpGaiKD0bhWlZKODzeYkpyE1IRGZ0NGGLQMLdIET6XUfg+dMIu3wed8+f&#10;gt/R/bi6dztObVqHQ6uWYceCudgwfSqWjR2FyX16YihtYr9WPujp7YlOzCc7NnVDG1dXeDk4wJ3K&#10;pQYOXX7wUr9CRwcDkjoJa91M6iaVY55mbjHh8wY2gcW/aebYEF7MU1vxs7t07YT5yxfDPzgQ5bTl&#10;LwUVz5lAsivVh+CyA/ZHW/4gYOl7K8a7+2UHSyfAjFPBt7x49Qop+bk4dekiJjAf6tmpK3p37EJg&#10;+qBnm3bo1a6d6bHezsMdnX28TU8HXR8a3r0HRvchgLRMQzp3wcD27TGCSqVm7xnDh2OcaaEbiDm0&#10;hGtnziJc07F4/ATGRG7PwNENW3Bp32HcOHoG149eQMAZFvQLfgi65I/7/mEI87uL5KgkZCYSmPR8&#10;FGQUoCi7EEVZXDMKs/JRmFmAkpwSFGcXoDgn10RRNtfZeWZtj+KsXBRmEDINNZ2eRiiTkJMQj+zY&#10;aGRFhCP9XihS7t5B/K2bzM8u4e6F0wTtAE4y59m7ZAE2zZ6GZZOYl40YjEm0a4M7tEEvn+boymPS&#10;rjErGwKmZnxvJ0fTmtieeZmunbWkfdRjT8FHiHRJormrs2mwaEorqJBqCawmfK6lR1N06tAaEyaN&#10;xdFTx5CWlYkfpFSCieuXzLXscFUE7A1Y75TNP8byBwLrl/tjAWUP6yRIqdSsnllchOMXz2Hc+HHo&#10;27Ur+nToiCFde5hxKfp06IQuLVqhs3cL9G3Xgc93x5Qh6iHRB0O6dCdUvTGQ7+/bqrUBayKVSk3e&#10;Y3r2pFJRrWgNp1C1lhBYxfLJU7F04iTsW7UGV/YfxtWDxxByxR/BF5k7XfBH2NU7iPANQbhfKFKj&#10;U5BNRSrIKUYhoyiriOAUoySvFKUFpSgrLOG6BCX5BCufrzGK8ghaQSGfL+Lz1nYx10W5eSgkbAY8&#10;Wqzi7CzClkVVS0dhCtUsMQFZMdFIj4qgqkUi4344UkLvIPz6ZVw/fAint2/B0U1rsWUeVXfKBMxm&#10;TjaWSq08TBexB7Ly6dmihWlJbOvaGG0FlxsVjWC1c3WhZVRfReZjDahghEnX/bxcnEwPFQ2ko0YM&#10;9Zv0UCurlxuGDOqDeQvm4OTZ03jy4rmxg3aQKoKlbYUqSnu8Wz4//kX7+neApcf/7h/17j69C5Wm&#10;erVOkkYSevDiBc5euYI+VJ52Pi3QgwWkkzdrYlq9jlSm9s290c7dE4MIUZ+2HahCAzCh30BMGzoK&#10;EwYMpu3risGdumBAu/YYRgs4qnt3DCec4/h5UwYNYp7VG7OoXrOHjcDySVMI1WRsXbAEZ3bswY0j&#10;p3Dz+HmkhMUhNug+IgPuISksHol8HBcai8zkLGRnEIj8UpQXP0RZQTmK8whRQRnKisrxsJhRUo7S&#10;omKUFROyIkZhMaPIPKcoYRTzcYmCkJUIuAILOMFWlJ2DEgGWkUHIqGSpychJo5olJyA7gfsQG4WU&#10;8HuI8vfH3UsXcOPwQRxZuwbbFszD0rGjMYOVx3gq9Pjevfmb+2JUj57o2dwHHZs0JWC0ds6NqGQN&#10;mY/RHuq6FUGy91BR/0ldJFa+1YyhbTfHemjiVBetvdzRs2dXLFi2CPklhXj5WtexrIvFFVVKUNkH&#10;/Pl1sD6GMvnryz8A1sewfAgqO1iWtXj4/DkCw8KoVOPRwsMLPdt1wgBC0aWFD1owQW/v5YWWbs0w&#10;oGM3jB8wlOqkgtMHo7r1ocUbiWFde2NYtx4Y1Kmzqa0HdejA11mDE66ZhGnywIEYwwI3ZeAgLBg1&#10;Fmumz2JutQhHNm7FjWO0fyfOw+/sVWREpSAlMtEoVHp8OpKjk5HGvKogtwh5jKLCMjwqf4KHpY/x&#10;qOwxykoImQ2sB4qSUr5W9ib0uJyglZUQwFIqGx+XlZSY58zzAlHACTSqWSkBK87JZlDFcrNQmJuJ&#10;gsxUFKSnMmdLZv6WiJz4OGTej0RC0B3cu3qNKnYYx9avw6aZM7GQueQkNdT06o2JffthWKdO6NOy&#10;BbqpP6S58OxsLk14Ozkx/3I0imUaMOqpczLVikC5a03QXBvUgatDbaNoPl7NMGLMcETG3cd3r75n&#10;rqWh6CylsofAkj38EFhvy6i9bH6ci/bzDwjWe8ETo38//PwawRH3MHjoUHg1dTcjHPVs2xH9O3dD&#10;BwIluDo2b47+zLcmDR7BXGogRvcagCGdutPeDcXIHgMIWj9awt7o3bo1uvJvxhIidVlSn76hUi9C&#10;plZCWcIVtIB7lq8xF3EvHzyKO5duwP/CdYT4BSMpPB6ZMSzEafnIzypEVkoOrRrVhspURMtXXvoI&#10;DwjUwwdP38SDMj5HtRJYD0semHhE4B6VPuTzhIuAlZcRqFKCVFrMzyjm81zT9tqjtJDKxSjOz6eF&#10;pEXMy34TxYpcbmdnmpwsPzUF+czLsglYVkwMUu/dQ/yd2wg6fxanNm/C2hnTMZWWd0yP7qx4Otuu&#10;h/kwB5M1JFjmul9jtGisAXRkAZVfUakEVH2rB4aiqaN1F0AzWsfGtI4eTVxoCWchJjEa37/+0bQO&#10;CqKKeZV9m2fXKFrFivTdsvlxLn84sKyDq/XbGkwHX7Mg5j8oxa59e9GeULT39EaX5q3QzactujI6&#10;efmgR6tW5vaNaSNGYSjzKinTUELXv017DGrfCT18Wpsca3DnLujeoiX6qTGDaqdOsgJLDRhSrBnD&#10;h2Le6JG0f4twdMM2XNp7BP4nzuG+XxDCCFVMSBSS71MREjKRl16AfFk95lDltH2yfyXFD1DKeFBG&#10;xXr4jPEUj7h+rPUDwlZmwWSPh4TLQFbGvykvZVClykr49wyCVVZU+AYsbSsMYAX5BIxAM0oKcs26&#10;SI8JXCnVrIRqVpiRhtxU2sSUJKpYAm1iNFLuhSLa3xc3jh7B1kULsGDcSIzt1QXDu7TDoLYtMKB1&#10;C/ShpW6nFj+ql/pRKrxoEe2tg7rWpYvE6uIkpVLDhsDSjZzKw9q08MDaDauRk58LTS4vlaoIlqLi&#10;wKqfwPpdFn2/tU9vDi5Vihump/uPPPDPXr1EGGvdnj17oVPLVujE3Kq3YGnVkWC1R89W7dGVudWg&#10;zp2oVP34uBXtXkf05noIlUg9ybvzb9S7vLdptOjI3Kon+hJSux1UfjWbFmnB+HFYM3MWdixeirPb&#10;9uDm4VMGrHvXb5nrU2mxqUhPyEBeGnMpNVDklzEnKjdq9bDkEcF5YhSrnIr1gEr16NEzPHn8Ao8f&#10;P8eTJ88MXA9KBdJDPKaKPeb7HvP9j8oJFisPgSXABFe51EtQETCjXkWEq9ACywpaQkJVpCBUBQU5&#10;zO8IWp4Ay+b+ZaAwm7lYVgbVNQVZBq4YC65bN3Hn4mkc2bQeK6dNwuR+vTCqS0cMbtcKfVs2R+8W&#10;zdHJ0x2tmroRlkbmgrsUqrHplWHd9KmLyrr+pf6Xap73akg7SOvo0agBelEFDx08gOfMiX+kJbSD&#10;ZG+8sAZX/ZHPWTn0h8Gyl42Pa/kDgfX2wFphqZb6An7Hk6FWwJUbNqBt6zboTEg6eHuhR4d26E41&#10;6tmmK7q37IAuns0JVW+M7N0H/alAuhDcle/T/VPtmjQheM3Rp00bDGjfAf1atUU/bvekfRzZrRtm&#10;jxiBhczb5o4aTbDGY+O8BTi0eh3OEaxrB47B/+R5FsQQpKopPSkT2ekWVKWEqqzogcmhHph86gme&#10;PBA8tH7Ksbh+TLV68ohQ2cF69IQKxvcSMAusR3giuMqpXA9oFY1qWWBpXVpCmOyWsIJilRbm28Ai&#10;TAW0gIW5XAssqpUUzGYPBZmxh5npyKeCZScmIC0iAomhgYi+fRMBZ0/i9PbNWDdrKqYP6ovxvbtS&#10;4VugR3N32mUPtG3WhFA1Mjd8aqgBDUOgxgz7HdXqKqWGDXc1dDAHc2cupl71nq4uWDBvLoqZK8oO&#10;vt9goS5Or81NqW/BerdcVoyPa/mDgKUdFUjvBf/pIqPm4z127iy69eqBrh07oHWzZubmQ5+mjdHW&#10;wxOdmrdFz9YdCU1bjGC+pOtVfdq2oU30RFfWuLoFo5Nul6daDdQ9T1SszszRelDhBvB94/v0wgK1&#10;lg0ZgmmDBmPxhAk4vGEjruw5gCu7DuD6vqO4QdVKCIlEpi78pjOvyi4y9q+U9k8NFA9tEEmltJZC&#10;yf6ZbUFlQnbwiYknj/g8reGTCmA9KaeSEa4HZVS+B1YILOVbCgPYG7AU+QYgwWW3glrbt+1gKYpy&#10;s0wUUL1yqVzpMdFIjghDcthdxAX5I/TyWZzYth7LJo9hPtqDat6RlY83evEYdvbi8aa981bjBO2g&#10;GjOkTuq5oQvJiiaEqZkuLtMiutSoAZdaurerFnrQNcRGRxug1Pj0C7D+ao1PYi+Lvw7Xx7X8gcCy&#10;9k9hNVXo0FtTjqbk5mDi1Mno0rEd2nt5w8dFN/i5mnHVO3jRErbrToXqbu7kHajWLTW/e7ijjYsj&#10;OhG+TrqN3su6x6k31a4bYezu6YVBfN+QDu0J0wBMHzrQJPJzR47CgbXrcGnfAdzYdwhXdx/E9b2H&#10;EXr+OlLvxyObaqVGiqLcEqNWD4ulNMqhlD9RpQQXIXtMkJ4++cYAJcV6+ugFnj15YYB6+piPFQTt&#10;6QNCRqAE10M1YmhNS/jo4btglTJKCJYaLsqLmXMZuCzFKrWD9D5YNrgKc6hWajnkWmAVZKWZnCud&#10;ljA9KhzJVK6YgJvwP3UU+9csY841HGOpWoPbMQ9t5YWePh7oyGPdUjeDEi51h1LI9gmmZoRKfQvV&#10;g97DwcH0Q3QmXOoe5d7ICQf27Mbjp0/e5FlvwRJorz+B9fss+m7tmw5qBbhUw9EefsuTceTMGXRi&#10;7tS+ZQsqVVMmyJqQwMUM5dyNSjWq/zD0btsRkwYNwajevdGXitXK2QmtGjmY1q3OGrjFrbG51aJT&#10;MzfT+3sALeVQgjWiUwdM6tsTU/r3xqLRo7Bv+Qpc2rMPd89fgv+RE7h17DTXJ5EUGIqcBDVn03oR&#10;qpL8UhZyS60ElAkCpHxKDRYC6xnBevb0W8IkoAgaVcyCSoomsJ7imVSrAlgPuTYNHIRLLYSyg0ax&#10;TL6la1/WNS/r+lYB9+OtMmm7TOple85Axm1zcVlw0Q7mZ2cjNysLObSEgiszLhrp9+8hMVhN8pdw&#10;7dBe7F2+CLOGDcCoru2p6FJ15qUtPHkMXdDc0cHAo65Ogks9M9SZV1AJLt2m4t6ggbktxbFqdbhS&#10;tfr16IKr1y/jm++/MzeO2MGywvqnodRUFj+B9U9Z3u6H5bG15nM2sGgS8OCb59i4dTtaM09qQRVq&#10;7ubGWtAVbTx5sjt2w5AeAzB6wFD0UDemlq0ZrUxXneb0/S2dGqAFC0JrZ2d0YI7VvTltjXtT2htv&#10;9PVpibFdumAybeCsIVSqoYOxbd48nN+2E+GXriLs8lUEnjmHe1yHXbmOtPAo5CWlM1cpYK1fiKI8&#10;FnK15lGdDFA2mBR2G6i1VOvpY0u5LLiUbwksKpcNLKNaBMrAVWbB9YDrB2VWvlVexvzKBlY5wSqz&#10;XVQ2cL0HVsXHb0LXuhhFVP48gpWdkcUcMR05aanISohHWlQkkkKCEEvVCj5zAme3bcCWBTMxeUAP&#10;DO3YitbZC31aevD46W5mV8LTgPDQAlKpLIWq+yYElNaCy61WHTSqXg2NG9bFnLkzkJ2fZzvjv4TL&#10;DtQnsP4py9v9eB8s9Qn8jo9TcmgDJ002c/e6m9vqeSIbOqNL6w5mFo8JQ8ehZ9vO6NO+Ay2LdYGz&#10;Be1KK9qWFo714c2EulUjZ3Rs2swA1tm9GQa2a4uRXbtg3rDhmD1kEGYPG2LueTq2cSNunTqDpDu6&#10;l+omonwDEHHdFwl37tIyxSIvJYN2Sr0fqBpqAZTls0H1Plj2tRRLcEm9KoJl8iwCZYdKqqUwLYaC&#10;q1yWkHDZrOAbsIoEF58jWLqWJZBkBRXvQ2XPq6zIZoWQhbzMTKpVJrLTMmhrU5AVH4+MmCjmjwTr&#10;ti/uXTkH/+MHcHTjKqycOo5qzsqrXQv0aeFB1fJCV+Zb3nQC7g0EUm1jBZvWY25F1TK2kOFKC+ha&#10;qxaaaBAaKpZT7eoYPnQAQsNCjP1jSdQZfyd+HSh7fFzLHxYsjbL08LsfcIEFvIWPDxo7ahgu3Spe&#10;B5pCp11zDWLZGkN69kd3QjZArYCtWqMDLZ83bYqA8naoS7ga0g66mP5v7d1cMbB9G4zs3sXcmTtr&#10;0CDMGToUKyZPxoFVa3Hj6HHE+N9BQlAoIvxuITYw2Ny2kRoZxQKYiPx0FVjaQEL1oPghHtP+CSxB&#10;ZAfLrlJaV1Ss50++tcEly2hrEWQIrGd2wGQJCZwFlVSr/I0VtMBi2MGiatmtoB2ukgJrWyDZny8x&#10;gDHPolIVZAqsDIKVjqwUQpWYyN8Vh7RIdcu6ixiCFX7tAu6cOYaLe7dh95J5WDx6KCb26ooh7VsR&#10;LA9WXG5o7doQXk66p4vwGLhoBwmQFMyyhlaO5VKjlhlSu1Gd6vDxaIwN69fiydPH5rxXhErxtmza&#10;l/dB+7iWjxQsfd/7+yCoFNpP47qRVVSKDRu3orGTE9wcWPvxxKm5t51Xc7TUjCDNmpueF11baLAY&#10;KhKVyYs2xJsn17NeHfg0rM+oZ3KD1lS7bp7NTAvgxH59MHvEUCwYNQIrp0xiTrESNw4dYY5xnZbo&#10;HuKCwhBLuNLuxyAlIgoZsQnITk5n4cxHKfeprPgB7Zo9t1JeRaVSU7oNJrtKadtYQm7rOYH1lI+f&#10;yv4x7PmVHS6zrVZDk2M9JlDlzK1KUSqgbICV6iKxujgVCizlWcz51AODNq+YYb9+ZYdNz0mpCghW&#10;PtUqLyMDebKByYnIVk95gRURTsW6g+hAX0TcuIg7Z4/D9+g+nNi4GlvnTMPCYYMMXIPa+aCHj8ZI&#10;bIzWbho1iuekTk2ruZ3HW3cjS6GsmygV1tDcuu3foUZVDBvUH1lZ6TrTtoaLt6FxMazFKhu/VDB7&#10;mfk4lo8YrIrfL6AsxdJL3FN8/9NPiEvLRN9+A1G3WlVzM54TLYau+rehnfNw0ki2zdDW3QstqEhe&#10;TKS9qU4ancidJ1M5llSrtXNDE52aNcaIbh0I1BDT+jd/9AisnTYZOxctwrWDR3D/+k0q1V2kht9H&#10;VOBdZMYmIjcpjcl9EnKYW+VnqvAWGrBKS8qhZnR7o8UTtfYxpFhSJ2P9KsBlh800Zjx6gReM54+e&#10;mXhqA6tiPHkHLAsuO1gmSqwGDNOIoR4YsoR5eSaKdc3Kplil+dxnWunCLEutCmxg5ROsPPUnpGLl&#10;xMUh/f59KlYwfzcV6/oF3L14EgEnD+HKvu04sX4VNs+cinm0cqO6tccA2sIePh6EyxUtXR15PjQg&#10;qMbHqE3IalGpqhsrqPE0BFkjWkINv6bRhJs3dcWpk0fx9PkzA5NaCE389NpMsG7O/3vl4pfxcSx/&#10;OLDMfvKZJy9f4lpgEFpQjRrWrG6Ny1C9urk4qab2xvXqowXB6ujlbYYra+7kSE9fB00IlQfh8mZS&#10;7cMkW62CUqxBtDJzRg7ETBaQuSOGYdOMGdi1YAHObN2J0EtXEX0rEBlRMUgIi0ByZAwK03VDYjZy&#10;UzNRkMHCKbUqLLU60Kr1zjSxv2v/FM8J0PthLKANMLUQPqO6maZ25VrGEhImm1LJIj6iDXxirOAD&#10;2r8ywmQplq5jmXjTtUkNGPZ+g4Qq3wbWmxyLQaUqUk94glXI3CovlZVEapoBS/mV+hBmGLDuIvqO&#10;LyJvXkLY5TMIvnASN4/sxfX9u3Bs7QqsnzERk/t1w4iu7Wi5m6OLp+7fcoUPnYAGpNGgp1o7V6+G&#10;RtWqWXkWQdNYGk620IA0y5ctQgl/j856xV4Y6gVvJmdnEiBz+H75eBsfx/KHA4v/M+76wTffYcf+&#10;w3BycISTThZDtkJj2ple1vUboIOnN7r5tEDLxi6m+bcxT6YGS3GvW4+K1YB5lQva8bU+LX0wpmc3&#10;zB81DNMHDcC66dOxZ/FinN26HSEXryH2Tihi74ZSnRKRFh1vgCpR6x9VqiBLhVUXg9XroQyP1b/P&#10;dhHY9KiwQSVFEkQvFMyn7EBVDDVePH5IqKhuasQwF4ttcEm51CqovoNvGjMeWNe07M3uBq5S9cIQ&#10;WOorKKgUaqW0wJI1VDN7Ub4FVoluMWEUU7UssNKQn5ZGFU6kxY1FRnQ00iMjkXzvLuLuBiDa/yrC&#10;r55HyKXTCDx7FAHHD5g7lI+tX47VU8ZgUp9uGNaxDXox32rX2BktCJYbz4djrRqs+HiOWPm5mvxK&#10;Te0aHLQaHKpWhiNdRwPawdG04FkEXUtF1bID9tNfdeXy3bLxbnwcyx8OLO2jnil9/hxLVq9C7SpV&#10;jK0QWG707p6OjjxhBKyhI3q0bIsO7p4maRZQjWlH1DrlTsVqQQBbOzcyrYAjunXGtMEDzKAri8aN&#10;xY6FC3F68xbmEhcQH8TEPZy1thonWJsXpGehlJavKKcAhQxj/wqU01Ct1FHWNCxQVZQfyfoRmOdP&#10;v3sDkhopnpvnbHC9CcIlm0iwnhkYbc3uthbCR/pMG1AVbeFjA9fbRgzZQKNWtr6CxQoCVlRAO0jY&#10;7L0xTCjXomK9AYuqZdQqifZWN0naer1nRkXQAt9lXumH6ICruO97iZbwPJX8NO6eP4GAEwdxed82&#10;HFy9GEvGDsX4Hl0woI0POjR1oVNwMPdkOdJRGNUiWM5ULCeCZJSKz2t4tYYCq1oVtPHxQnh4KM+w&#10;VTjtOZYFl/oS6gZIe3momGepzPyry+mvL39IsPRqBgvPyHGjULdqJTjLClavappylRQLIp9Gzuje&#10;orW5jiKl0lBeGlRSr2kUIg37pZ4Cgzq0w6geXTF9yAAsGDMaWxcuwNnt23HrxCkkBoWwxtZgLsms&#10;yTNQzHykOFf5SpGBSiplgDL3Tz1gAbda6x5KaXQdSkpkA8cOkoln3+EFww6WtRZYzK0e0goSyGdP&#10;3m161+cKWvt1rbe5ltXFqazMyq8eKEyfQcsOCqYiwSUFY5QRLF0kLteaOVYpVassNxdlOXnGDuo2&#10;f4GlhouchDhkRkcxIpAWeRcJd/0Rc+u6gSuScKkhI/waAaM1vHX6MC7v34Z9yxdg2YRRGNa5Hbo1&#10;b4oWLk5mUFB1ynWsKYCqwOHrr+FQhSpFsAScgNLjRlIyVoKH9u/Gjz9+z7NsA8vcFqSBWO23knwI&#10;rI9r+cOAZd8Paz+Be7HR8Gnljfo8KarxHLj21O0JhEsJcpsmTdC5ubfpo9ZYI7sKLnp6KZYGStF4&#10;DZ093TGqezeC1Q2zqFZrZ8/CxT17mZxfZOEJQHZMHBP4FNbi6pnAgkewrFvjS1hI1fqnGxDVAqjC&#10;TQv4kAVdTeWPWOgJxXPCYkCiSgkke9gBMxbwzVpqxlDjBde6QPyOYtlyrYpgWa2DupVE92lZVvAh&#10;85OKt5JYnXHVqELIuF1SlMdtwUXIqGSlatTQuBpZzBkzM2kHmWOlpBCqBANWFo+zBVYIEkNuI455&#10;Vtydm4gJvIEoG2Bq0Ai9fBq3Tx/CmR3rsWvpfOarg9G/nQ/zLPXGUI/32m/AcqxKkCpXMufMiRZR&#10;YNWv9DVVjJae52n8yOFIS03m+dZZJ1w2sCqGVcla8a8vn7+9/IHAUu30dh8PnjyGWrU19UxVwlUZ&#10;mvFdN9uZQSZpK1q5qcnXzYDUhLWlwGrEkyjwNEBlS2dnnnhds+qKyYP6Y9mUSTixbRvCr1xF3O1A&#10;pDFhz45PMNaoODuXCqXe6jkssLpFoxylhKpMNyUKKFPAqSjqlc5QXiS1sQNk7N8z2zbjjVrZwDIN&#10;G1QrWcFvHisPs8CyA2Wg4rYaMASWHa7HsocPHjKfI9zmdpJS2kWuCZdRrzc93i31MnCV5HPfCZXt&#10;9pKyAj6fl8+KIxf5WZmmd3tBqsbL0P1krFjiY2kHI3k8wpAcHozksDsE7BbzLQIW7Mv8k4D5X0EE&#10;rWHQhWO4eXQvTm5bj03zZ2DygJ7o6knVojuQHZftE0yyfQ2pUA2YWynU1F6f6/p8riErRW/3prh4&#10;4Zw5zwYi/rOUqiJYb+NjXLRffwdYin/VD9D3vBv6p8OqRfuoUXsWr1iGGgRKPr0B7aBGA9KtCUqE&#10;pVhqrPBxcaYFoVIRKKNYDGMDGzZEJw8PM1CMhjGbPnQI9q5ZjeBLlxAbGIjUyPvIYI2drTtsWYtr&#10;DAlBVcKCaFrhdHu8WuRsPSBk0R7YwJIFfGTUhnauAkQVleobbn/z/Ps3jw1gUivGN1I3rn+hVlxL&#10;sd7YQNvjR8yxLLis7k0PTRent/drPSRcD0tsKqbWwlKCpjBdn4rwQBWFmubz862LxBkZBEt2kGAl&#10;6jpWLDLj7iM95h7So0KNcqVEBDHvDETyvUAkht1C/F0/xNy+ipDLJ5mXHob/if04snEllk4ajcEd&#10;W6M1LbenQ33TvO6gXKpKJTTkOTNQETQpVj1GHapYXcHG87RqxXK8fq2GCp5z2+QJf6TRmrSffydY&#10;it/7R9m/993v0QG111haSmh9ho8cAQeqUSNbfqUB+R24bqhtnhjvRk5mAjn78MiCy/Rds6lVR3d3&#10;c4PjhH79sGrGDNw8cYL2JhAJoaHIiKMFSk5GbiYLWU42dIu7WtjMhVcz5oSuHVk5lV1R7IolsB4r&#10;NxIssneEyFhAgiSYXjyzAVUBtLdgESr1wlDjRYX8yoDFz1bzu2kdrPC99rB6YViqVW6Dym4NFZaS&#10;Wb3grT6FUrJCG1hULV3rYq6lRoyCNNlBjYtBO5gYx3wrmnlmBNKjBVcY0kzoAvldpEbcQVKoBVf0&#10;rSsGrsBzzLcObMeWhbPoBnpTtZrAvV4dVm61WBFKtQiUDax6hKwelUpg1ar0FeH6GvV4vubOmonv&#10;v//WnG8WgDfl820Z/bgX7edHD5YeGbC4fzzGSGYe0LlzJzQkQDpRsnhOVCbVfAJLKmZ6Vjs6WAmy&#10;3kOLqHxLz/s0amRmUNQQZ7OGj8Cxrdtw78YNJuchLDDMKeITka0kXv3n1FOBhU6jIpUTKtPDXAol&#10;tbLZQHOtiQAYEKRWBqxnePr0OZ4/F1xWPNP6uQ0qW7zJsRTGCmpNsJ6+Bcv0GTQKRYgElQ0s7YcV&#10;2iddlLZuJfkQWFKyh2qWV1N8MS2gwGLYwVK+ZS4iq4FG17TSUmmDCVdyIrIIVmY8VZxwpRGujBiu&#10;Y8INXKmRwUiiciWE+CM++CYi/S8i6PIJ+J7QsNcrsHjiKPRr3xJeDalYPAdWRUfrZ4CiQlGl6hCs&#10;+tWro3alSib0ePL4cTxWT1kmrerUXj7fhr2c2MN6z8eyaF8+erC0qDe7sqwXL1/h3OXLaO7pTqCY&#10;EPOE6Kq91MoOljNB82LCrBvsVCuqcUOD+GuUVt220NLF1dymP6xrN2xZsBg3j59E1K1bVCvWyDFU&#10;q8Qk5MoS5bMGZ6JvcpNi1fgPzC3y5qbDMltvc1thf6YeFmpiJ1RSG7XqPX9GO/iMudPzFwawN9vM&#10;t97kVrawwLJ6XTx9/ByPnhAqgmWa120hwCoCVc79sTrkKpRnvb1Hq7yc6lpGGyiobJC9USoTfMx4&#10;UMS1hldTc3xuHkrNdS2qNHMtDQCal5KI3JR4EznJlnplxRM02kNLxcKMNUwMu828yx9RgdcQ5nsO&#10;/if34dzOjdhM1RrTtxvaNG5k+guaVkEpFi2hoJJS1a1alZBVQ51KVK2vK5kY0KuXuditkmDCVj6t&#10;IGy/aGq33vOxLNqXfwAshfmZjN9jefsd9v2x9klqpavuQCYLwex58+FEz64Ot2qilWqpEUNQOTJ0&#10;4dF09qxbx3h4qZYG79c8UGp+b+Hsgt6t22DqkKFUq60IuXKVOYKVW6XHMFlPSkaB+tbJIplhxqgC&#10;GoOCamXAkh1jbqNQjiMlUc5jFEZ2jfFCYFGxpDzP7ICZtXIv9bL4hu9923/QXPOyhXUnMRVLnymo&#10;9Plc61qWUUsFgbKDZcEla0rVskW5muA1PJqGUeP2g1KplQXTmygqxgMqscKAJcWiHZRq2cfAyE9L&#10;ZhCw1ASuEwka865EHqNEqVgkj1cYUqPuIolwxVO1YoN9Ee53gXbwAC7u2Ygdy+Zi9pih6OzVhFbQ&#10;ahWUWqmyq19VUCmqoVblKuaaZO1KlVH9y6/QvlVLxMdG23pbvFserKgIllVm3q5/r/L59y/ax38Q&#10;LMXvteNvP//tAbQOomqpH+gDQ1jw+w8chHq1a6BhzWoEqzqclRQLKgKkXhiN+VitgVayXMXMhuFa&#10;p64ZQFL3AWmK037t2mPZtGm4cuQIInx9jQ1UL4PshETka6BLFjIzaKZyqhKrAKsVTl2JpBymMcHA&#10;ZA+rsUGhLknPbDnSU12PMoBVCD5nh+nN2nR/0u0lhJPq97ScyqdGCn2n4FWvC4YdKLVIlhUTILNv&#10;avJ/N9TIYg/lX++MTage8FSqsgIqFy2gQjmWokh5lhpqdI+WxsHISkdBRioK01NQwMhLpZqnMPeS&#10;eiXZ4bqHZMIVZwMr0o928MJhXD+yHfvXLMJC2sGerTzpIGjdaQXrVa5Md6GeFtWZUxEmKlbtaoSL&#10;YEmtanz1FTzcXHD6+DF8881zlYb3yoPifbDej3/von0kWN+ZHf3tnbXH7wvW+wdRzRbKr57/8COC&#10;IiMxctRI1KfdU25l5m/i2g6WAY1hb16XiqmTp7o7afQgS7GcMbpXb+xfvx4hV68i+vZt2kDmVwRL&#10;zeuF6jtHsOyNFWr9eyDFMLmO+vBZ0EhZDDyyf7YLuubCLuGxGjH4HvWgsL9uQlZRqqTuS5YyCSQN&#10;MGMGmdGNkbSaj8sIrmCiQmoQGXt3JjMcmoAqIvCFBIVr+ziE1lBpBMtsa63ny/k6f0NRKUrypUys&#10;LBgP1FskX40WFlT2TroCS/0H1YhRoiGrCVeRDa58gqXIVe6lIdOSqV5JsSb/MnCFU7VoB6NvXcPd&#10;i8yzju3B4Q3LsXzaePTv1BoejnXhUreWgao+YdJE4vWqVqda0Qoqx+JzNZhjCSxNAzRv1nTk5+dY&#10;RYPLu+XCKq9WrvWh+Pcu2sePHyzGT/zKp9/9gHNXr6Bd2zbGm7vUEVhMhhnKr+yKpY6eGrREtlDP&#10;KwerCJYG9p81ajRO796NsOvXCdYt2hgqVmysdd1KNbatFdB0dGWh1iAw6qluWTXrhkV7fmRGVzKW&#10;T3bvBR5rpCVBpQYI5koGPuZOdpj0OWZwGYYG7RRMjzXgjIZGs8Uj3dL/BhQLHDNKroAiFOpGZe9K&#10;JbjsgNmB0/vKuda23m/+Jt+2zqNi5VCtcgmaxoXXdSwBJQvIHEtgqZtTabZsoQVXQWaaGWQmn4Dl&#10;aTRdhuDKTkqwrKHgYr6VHBaI2Ns3EHblLG4e3YOT29Zi8ZQxGNStHZo61EYjOg3Hmmpo4jmrXgP1&#10;q9VELeZWdasQLj5Xk2pW/esvUZ/nrn3rFrgXdtcqGlzeLxdW2F58p3wq/r2L9u0jA8uqhewHTv5a&#10;YOnGxhIqwf5jx9GsiZu5qGia2mkH7Q0XAkseXl2cZAcFlqyg6VVtmzBNdlBzCS+ePBnXT55AOG1g&#10;VOBtJEdGmGG/1F/OJPGszVXTP6Ri6N4qDVVmB8KycBZYphGCdk4dZ61WP6tFz946qGtN+ns7nNoW&#10;OA+KNKT0A5QUEoBi2jsNkVbA7QLCo4E9GeZxkQWLHRyBoS5VxeqjmC/1sWAxgNlAMsDZolzvEUiM&#10;Uv6d+ducQhRnUqU0m4k6EWtiBaq0el7o3ixdsyuiYkm19HxxllQrg8dGt5QIKNnCdKuzbnKyOW5q&#10;OUyNpmrdC0JCkC/u37wI3+P7cHb3JqydNw39O7eBu1MDcxFYcxxrovD6VRhVa6A27Z9yK5Nr0Q5W&#10;o2LVrloJ7o2dcf7cabx6/aMpHW9hssqFSqE9PlxGf69y+tuL9vEjBEuhA/e2r9hLfmUOk/J1W7bC&#10;zaURGgoiKpPd7gkgB3WV4baa200PDPMeAWfdUqLZCDWeeP8OHbB9+XIEXryA+7cCkBCma1cxppAU&#10;qXsPa3HlHw+KH+BJ2VNaMyoLFUQj15obFx/K6gkmQmVv3dNaPSZo93QdS7mSbh15UPqEdvIRSgiO&#10;Bu3UcGi6bb9Ug83klRKQEn6nRnViZLPg83GZRnjSgDQKM4ou1wREIBk4CIZuUxFcAkVhh8nApW29&#10;l+8rySJAGawoCFIR16ZHPqMwI4dwWFGoObfS1ViRbu7HKszJNtfvtDb9I7UtSyjlImAFGemmJ7zg&#10;yiNcuZrZRM3yiTGmOT4xRL3gLyHg1CGc2L4B6xbMwLAenQhWQzQgOJos3LlWHQNWA4JVz5Zb1VHj&#10;hbGDVK1KX8G5YT1sWL/GjOCk5X2wFCofFmLvl1F7/HuW/0ew3o9/FDS9v2K8+3l2xbIfPCmWZhGJ&#10;TErCxClTUUegEBzNhauTVF/JME+K1g583JAnx5FrqxmejwmYY40aRrV8mF9NHjQEJ7fvMPlVDPOr&#10;VHVf4mfrlgmrP2A+C2chC6kKaxkLE2v4HFmoMgODhjQrLyFsJcyjyp5T1QgRAVKUFz+iElGNCmkh&#10;C5mbMcrzCVMOQeJnFGUX8/OKkJ9ZwAJawAKdj4K0fBZUbmcWmu/Se8zUPpojS9P8ELhCBf+mmO/R&#10;3xSmq9OsFIf7lkU7l2MPwqQ1lagog0CkUYFSMhkEJ5kqw8hLUs8KApFI9WGY51KkQBkEKxP5ukhM&#10;a1ho7KG6c6m7ExXNFkVUtSKjXmkmChi5aVSulASTb6VE3EVs4A3cPnOUdnszFWsqRvToCG8XJ1PJ&#10;1fnqSwNWw+qCqzrq8ryZZvbKVYwVrEPl0rUsxzq1MHnCOGTnWnnWh8Cy4t3y8278e5Z/I1gV/77i&#10;9/7y4OmfOrfciQxH3/79WZtVolevS2WqTbCYALOGE1gOSohtIeAEmcBy4MnUWk3zHT09sXTyVNw8&#10;dgKRfn5IYm6VFR1rCl5xhvIJ1tLKMQiYOt+mRiVQ0WKRGJaApPBEK+4pkpEWmYaksGQm7UnIiE5F&#10;ZkwGUiNSEHMnGnFBLGD34pEezgQ/isl+LJUgmYU0JRc5CVnIic9CrllnsnBnIzcpx8zmaCajI0yF&#10;jKIMQpNO0LguFHCEr5hRkErlMUDmEQgW+lSqTiphYBSmUYVSs8wskIInJ4HfHc9CH5OIjPtx/K0s&#10;/Pe5T1pHxZvtLL6Wk5DCz9Kw2LqLOAt5hCs/k5+Zyc9WB10CJ5ustULqpihI1+MM5KSnICuNn6Pm&#10;+IQoHpdAhDDPunRoFzYtnoXRPTvBy8m6YF+v0tesBOksatZDvcrVjWLV+PIr1Pz6a3NuazPfqq/+&#10;hHQjGoA1hOdIi71cVCwbn8B6Z/mlSikqHriKIcX6/qefcfvePTN+YB1aPuc6dVnjyavX5EmybKBR&#10;LEJl7AZrvQaCjEA1YKgXvAu9fTdvH2xbvBRhl68gPjAQaeERyIlNRIFGWGLNnhOXjPSoOKpYHJIj&#10;YmkV7+LO+ZsIPOuHoHMBuHH4Ci7uO4urhy7g2sELuLDrJC4xLu8+gfPbj+L4xv04uHo7di9dj33L&#10;N+DExp18zyHcPHIWIfycxDsRSA2hZQqNQwYhzbyfiqyoNBb4NGQTshxBJsAETAoBYuQTpHxCpMeF&#10;3FYUUeXMa5paNUVQCk5Bmo7suBRkxyYTnARkRMQhPSwaKXcjkBQcjtQwFvpg7cN9Ph+DzHuxyOR7&#10;BFx2TBJBp4olpdPWcZ/i1cudjxk5hDNfzxHCTAWPWUacFCoeGYlxRrFyGGrQyKNyZcREIvZOAHxP&#10;H8bu1YswpncXeDSsa3q4N9C1K1aGDVkx6sKwLhDX/OprA1ctPm9soXq7U7HatvLBtWuXWT7egvUu&#10;VIpflqW38Y+WzX/Oov38A4AFPH/5GgEhoWjfvi3q8cTopjkHKpBDNaqRDSa7UhmwjAVUa6Fam6oY&#10;uNQyOLxrN5zfvQcR128gPiiIYEUigyAl3buPeBa4qFshiLhxB/eu3cLdy37wO34e53cdxdUDZ3F2&#10;21EcXLkLe5ZuJTibcWjlNuxfsgGbps7H6rHTsXDIOMxnTOk5EFN7DcK0PoP4eCQWjxqPNZNm8L1r&#10;cIqg+R09hztnriL0UgDCrtxB5M1QJvxRSCVoUr7sWMKhIGjZCYSFapZPtVPkETxFgR7reSkdH+ck&#10;ZBCENBb6ZMIUz98leKOQEhSBhIAQxPneQayfpk29i7iAu+a55Dv3kBYciVSBdjccCYGhrGzCkHj3&#10;PpU8CsmM2FthiNYMKgHBzJuCuK+3cd83EFF8HO53CzHBdxETQusXGor0GF081hggus6VSLWPRNC1&#10;8zi8ZTXtdx94OtYzYKmyUy8Lq1WQ1pAKpetZBixZQipXzS8+5/uqmil/Tpw4wvJhLaY8vAHKHr8s&#10;S2/jfzVYer1ifOgz9P0fhktgPf3+R9y8cwfNvTwNLLpvx4Enpp5NlQRYA0H1Rqms59VsK1tRl55d&#10;czbNHzeO3v8sonz9EX87CAnBoSwkQbhz8Qati59RJ7/jl3CLceMgYdp6EMfW78HJTftxYsM+HFu7&#10;C4dX7cCh5duwdeZSLBk2DlO79cGEDt0xvEV79G7ihUlde2Ni114Y2bYjxnbsgjkDB2P2gMGY038w&#10;lo+diNVTZ2H/qs04tWU/bhw6j2uHzyPwnC9ib0cy8Y9F6j3W+LSXmYQsI8ZSMtlFAxXtoyJfa9nJ&#10;OKksrVh8BtKjqVKR/Fta13hWEDGEKd43GHE3CMJVP9y/fBPRXEdd8UXEheuI5G8OP38Nd06cw40D&#10;R3H9wDFc3X+USnwCflRY/2PncfPQGVzacwTX9h+H75EzPCZU572saA6doJ0+g+vHT8P/zHkEXb6O&#10;ewQuPiSCgFEFExKQFhOD8Fu+OLNvO2aNHIpmDeQymP8y161HmNTELrhq0WmoVdCCyoqaX35J+CrB&#10;gS5j47q1+JmORYvci2B6p4z8aplS6LV//aL9+heB9aG/qxi/DpZmFHnyw0scP38eLk5KgNVwoV7S&#10;uklO10Oqm5pP2/Wr0rMLLHr5BoKKUZcKVo81Yhu3Jti3ehVV4grCr2uMPH/cOn0elw4ew3WqyK1T&#10;V3D9EG3egTPwP3oR1/eewpnNmgx7H5VmH46s2oZ9i9dh+9zlWDlhJib3GIBxHXpgeMv2GNGqPSZ3&#10;602QumGQd2uM4Xpc524Y2b4TJvfsjel9B2Dx8DGYOWAIlo2fgo0zF2H/is04vmEvbeIF+J24guDz&#10;LPw3qS4B4UgMpGW7S9WJTEIW1SsrLt3kZAYswqTIiaGqyUIy0pnHpUUkICU4CvFUoyj+tshLNxF6&#10;+jICj53FbcbdkxcQduoS7hw5Dd89B3FpKyuJJauwd8FS7Ji7EFtnzcdmxqYZ8/l4OXbMX4Gt85Zi&#10;5yK+Z9k67GNovX/FBuxfuZEVwx6c2rwbJzfvwoW9B3F+7xHcOHkWYcxd4++FsVKIMWNl3Dx1GIsn&#10;jqMVbGCr8HieaAEFk86bmtnfgPUVoRJYtIa1GHV53hbOmo2XPP9a1GdUcJmyYev1bi0fKlOK/2iw&#10;9PpbkKRQ1sEzdRNe/fRXFD99hm37DxIsZya9ukalsRJkBRm0fKoBDVgMqZdeqyuoqldBrSpf0yJW&#10;xQjawAu0gaFXWYgvXcGlvYdxZvseXNf8VscvwPfoBdykevgdu8Ta+yyuEazTVKojq3fiwPKtLGir&#10;sWT0VIzv1h8jCdT4rn0ITy+MatsJfZs1R6+mnujfvCWGtm6HYa07YHyXnpjYvTcB7INJXC8eRavI&#10;mDdiLNZOnoUtc5cxD9uE01sPMXc7T6jPIfgsYbhIi3jpFiKvByP5bizS76cQHOZNVKZc5WExVKgo&#10;whaZwkhGNiMtPB6JtHSxtG2RtLDBpy/g9pFTuL5zPy5s3olz67fh0hYCsHEbji1fjd1zFmD1mImY&#10;028wpvXqi0k9enMf+2BqnwGY2KMff1tfzBo4CvNHTMTcEROwcMwUrJo6B6unzOG+z8GW2Uuwn5Ad&#10;WbMZB1ZvNBNF7Fm1FntXr8XpXbtx8/RpRPj7IfFeEIKvnsf6ebPQvFFD0/HWVHQ8R7KAaqioLbBY&#10;GVa35VkGLAPZ16j++RcY2LMXHpSVsoxYBfb9+PvK17920X59JGBZO6N4C5Ymfv4rfiRY5c+/wbrt&#10;O1BXzbQ1de1KXt1SLHWPEVj1eYIUDlX1ek0DVe1qX/PkfWnuHF46YSJ8jx3HXSrW2T37cIgF4sbB&#10;41SMM8x7WLAP0uqwcAuuS7tP4MyWgzi6Zifzqm04sGKrid1L1rMGX4vVk+cRsimY0W8IpvcZiAm0&#10;foNbtsHQNu0xvF1HKlZXo1qTWUhn9RvEvKsfZg4citnDRhOscfzbidgwcyFr/03YR+WSKp7dRsD4&#10;/ddpQW9TwSKYf8XfYg50T40chCiK+RetobYzwglTWAIymZelh8YimbmU8qCo67dwj/bOn1bt6rY9&#10;OLGSBX7eYmyfPhebp8zA8pFjmAsOwzSq6Kh2HTC4RWsM8GmFXp7N0dvLBz29vNHN3QvdaGm7N/PB&#10;gNadMKxjD4zt0R9Lxk8zYK2fMg8bpy3A1tmLsINqt3neIuxavgLblyzDmpmzsW7WHOxaugwnd2xF&#10;wMVTCPO/gkOb1pp5i2t/TYtHsGrxnNVlhViXFaS2a7Hiq/rVV6hGC1hDgDFqKueignVt3x5pqUmm&#10;nNjLSMX47fKl+Ncu2q9/AlgfCvsP/u0f/f6Behesn/GSbyt6/BRLVq5GddZ4ui5lWvuMQgkm2Qtd&#10;s9KVfF0UJlg1CFY1XRP5mjlXJXRv0YI16ioEnj2LK4cPYy9r15ssfAFHz3DNmv3ASVzZd5zr07i8&#10;5wTObT+Es9sP4sw2WpydR3Bl/ymjKpf2Ksc4ydc0EfZO7KJN2jRrAVZOnIqFI8Zg9qChmDdkOOZw&#10;PZNqMKv/ECwYNgqLqVIL+Po82sGFoyfQDk7FuunzCOlK7Fy4mgBvx+nN+3B+12HmNMcQfOYGYm7c&#10;RQLzriTmXekRzLkIlCKNOVhKSBySQ2KQyteS7kTQPgYj+sZtRND+BZ1k3rZrP46vWItt06kwEyZj&#10;6YhRWECgpvfpi9EdO2FE23YY1KIV+jVvgb7emvq0Jbq6e6CHpxd683F3j+bo2swTPTy80Zsq3Kc5&#10;39uiHUZ27MXKZBgWjRiPVROmY9WkaVSy6VjBEFCb5y/E6mkzsGTMGKycOhm7Vy3FxUN7cW7/TvRq&#10;24qgfGlyK9NgocqQYNXh+ZNiVSVUVb74wvS8eAvW12jHc3f1yiW8/PEHlher0P4yfqv8/msX7dPv&#10;BNbfH+8fpIpg8f+mV3tqXgGGDBuBmpW/hnPdmqZntBJfK78STDUNTFIuAabtOlWUCH8B9cDQTPcX&#10;9u/H9WNHsY+2ReOw37twzUwad277flxhQu7LRF3J+mUW7GsE7frh07h26DTzn4u4c+4mc7PbCL8a&#10;hLDLdxDIgn/j8DlcIAintuzG4bVSnjXYvXgZts9biHVTZzAPm4JlYydi+biJZr1k9HgsHDUBi8ey&#10;oI+bguUTpmE9lWTrrMXYv3g98zjlK3sI7jEq1iWEnfdHjK9a6iINSJkRyaZRIzU0jvlXNK3ffdN8&#10;nxB4D3F+QbgvqE5QcfcfpvXbiv1Uk/UTpmLJiJGYP2Qw8zvavJ49Ma4b8z/GMCrBAKrsgFZtMKit&#10;tltjYKuW6M+C3JNgdWvijq6ubuji4oZujd2pai0xpE1XTOjWD9P6DiZcY7Fo5FgsHDseSydOxioC&#10;pdg4dz4Wjx9vJuqbNXw4Ni+cj2M7NmHSkIHMdSuZFkDTq515lSpH5VFqZhdQVb78gsr1pbl1RGBV&#10;/+JLeLi6Ys/unfj2u29YXj6B9XfH+40WyqwU1mPge1rBe7Fx6NqtKxPdynCqXQN1pEaEqJ5a/pRj&#10;yQLaFEstg/X5Wi3ajppffo6WLo2wZvZs+J85Qwu4l1BREc5fZAGmGu1gjrWfUB2kddpLxdp3Cteo&#10;WJd2H6VyEDqqlXKv4At+CLlMm8W8J5RwhRCyoIt6LoBrQnb0JC7t4+ft2oNjGzZhz7KV2DyLlmnG&#10;XKxmrb5i/CQDl/KsxWMn0JayIPL5LbMXYPvcJdi5YCUOr9lChdxHO3gKt45fRNCpq7h/LciAlRQc&#10;a6xfami8CTVsxN2JRKy/Wv+CqW6E/txVBBw8hsvbduPEinXYzc9eOYbfp3mThw+jFe1vpiWa2q8f&#10;RnfuitFdumF4py4Y3bUHRnbpjnE9emFSrz6Y3n8gAexHdeqG/t6tMLhVO4LYGzMGDse8oWOwZORE&#10;rJ5IWzluMiuHyVjA75jNSm/JeFYik6di0Tj+volTsGTCJMwcOhyT+vfHurkzsWjyODjVqs786SvT&#10;Siu4TOOFuclR92F9icpffG6Uy4AlS0iwXBs2xLKli/Hk2S+7Nr0Nqwx9qHxZ8a9dtC8fJVjmH4+T&#10;4vkPL3HoxHF4e3uZ1j6n2rJ59h7RalK3wLK3DKrxol7lqoTqC9TlSezXrg1O7diO4MuXcfPESdy9&#10;eJlKdAQXdu+l/TtIsA7j2t4jVKojBOskbuynWh08ZfIuP0J1iwU85FKAgSqa1kw9KyJvRzDCkRAW&#10;h5igSNy97Ivgi9fge/wUzu3eh9PbmZvRiu1auNTAs3HGHCwdM54qNgnLCdlyFrxVtI96fuuchdix&#10;cCX2LV+PM1v3cJ+O0aKeR8iZ67jP70wIuo/ku7R+d2ORGBRNyGIssALDzTWmiMt+hPAibh/hvtMC&#10;nlq9AYeXrMR2fvbKseMINFVlxDDMHjwQs6gaU/r3xdjO3TGpdz9M7T8IM2kRZw8fSZWZhLUz5mHL&#10;PKou92cHbe6OxatNbF+8EtsWLKcaL8Uurnczts5eSBs8lzHP/J45w0ZiFgGbPnioWc8ZOYqgTcHc&#10;USMwa+QgzBs/HF4uDsyjPjNuQq239auxkuS5knpJnYxi0Q6aRgyCpZbChrVqYxT3v7SshOXl18Cy&#10;4kPly4p/7aJ9+ejAeif4jocvXmDz9m1wd3M1UDWqQ8tHsOwwqVXQNFyY2u9tI0YNqpV6uM8YPhR+&#10;p44j6PIlwnUJ/ieZLx05Br9jJ3F1/yGq0z5c2X3AwHWTUN2k/fM9dg5+xy/g9ulrCL1yC5G+IYgM&#10;CEMU1SM6KBYxtGMJ4YmIoSW7R9UIp2qE3wxEEO2l34kzuHrgEC5s24Wjq9dhz6Kl2EF7uHH6LKyf&#10;OhPrpszEesY6bU+bha1zF2LfstU4Tvt2dsse7sdxBJ+8gogL/kax4m4R4DtRBiqtE+7cRxyhjg4I&#10;RcRVf4RSqW4dPY3r/A0XNm3DUarl7tnzsXHKNKyeMAHLxzKvY8Gcz+Mwd9hgTKdyzR5MazhoCOaP&#10;HI0Vk6ZgI9+/Z/k6XNx3gurL43QxgL87EJHM80KvBuL2uWvwJ7zXDp00zetH1mzC4ZXrsXv+Umxn&#10;xbB++mysnzEbK6dMwcIxYwkwFXIIv2/EcKrXOCyaMAJLp4xBB68mzJ8+twaOqWIpVu1KVQxEVQmW&#10;Pc8SWHa4dN/WsEEDkZ+fy9Lwt8D6cPmy4l+7aH8+WrBElcAqe/oEm7dshrt6tdeqhkbMsdS/zN7E&#10;brUMWo0Z8uqCS/aiOm2FJpvetWIpC8dF3L12mbbtAlWFhYdgXRFUew7Qvu3FhZ17cX3PYdxUbkUr&#10;ph4XQWev4y4tYPiNIET6hyGSBTw6OBqxYfFIjExE6v1kRDHHifC9i4ibwVRC5jjnLvNvCdZefvb2&#10;3Ti9cROOrFqNfUtWYOe8RdhMa7hhyixsnjYbm6ZTrahmuxYuwaGVa3Bm8w5c3nkIvgdOIfjEZdxn&#10;4Y73DUM81TE+kPkUwUqkWsVTNe/fvIv7vkGmN8Xd0xcRcIC/h993Zv1G5laLsIOFfONUgjWRYI0Z&#10;TbCGm1kp5w4fQmUZgoW0hwtHEyoqyg5+/9E1W3ksjuMOYY7i98UFRyGWShkbpHUUogMjDMjh128j&#10;4NR5XODvO7V1JyuO9Ti0fA2t7BJsmjkHm+fOwfpZM7GSlnAxlXL+qJFYNHYUltEGrpk1BQO6dCAs&#10;BIe5r24XUeUoxRJAsoIVGzAU1b/+2jRudO/QAVmZ6SwNn8D6O+JDB8cW/Ke90X1YxY8eYuq0qaZT&#10;ZsPaVCjmWDopgsmxpu5ItfIqnSRZCoGlbjF1qFgjuneF74mjiPC7hnu+1wnWRRZ8qtLR40atLjDH&#10;ukSoru7ezwJ9FAFHTsH/6BkEnGCOc5Z/c425y80gFrZ7SIlIQHp0CjJi1Y8uHZlcp4THICaQanXN&#10;HyEXr5rPvrz3AC7SZp7fvoNgbcaxNWtwYNkK7GYB3jF3EbbMpN0iYJsJlh7vWrCUtf9anFy/DRe3&#10;H0DAYV3MZX516TYS/O8hkSqVRBuoRotkWsBYFvwYFvJIFvKIK764c+ws/ATytu04sWY19i9chJ0z&#10;qY5TmMeNH4cVo9UqOdw0YCxkrqV8S612a6ZOoVrOx6FV63B1zzGEMl+MIkAxIdGIC+H3hEQhLjSa&#10;qky4ggnzLSqkL0G+6ovAC5dZAR3DsfWbaWFXYf/y1eazNs3W9blZWDttClYQ6iXjaEPHjMLqGVTF&#10;BbMxqm8v1JQiEa7qtOm6jqVc2TRe2MBSVCNoAksNGRoOrXuHdoiJisDPP6tU/C24VBUrflnWrPjX&#10;LNqPjxIs5VmC6iW30/PyMXjIEDgw8XUwYNUiWJWNRRBY9h4Y9tYmAVbt88/gUqMqNs6fy8JwDREB&#10;1xHud5O50GXWuLRNh47i0q59OEuVuLh1F8E6AL9Dx+F/+AQCjp+DP63g7ZMXmOPcYkG+i5Sw+8i6&#10;H4eMyFikRTDH4ePk0Egkh9xjoVf/u9t8LxXuDD97315+LpVq9SocWrEcB5cvJ1jLsHfxUtrCZVSu&#10;xdhGpVIIrD0E68jKdTi/ZTet6Akq0FWEq5BTlRKpFmpuT1YTO/O5lNBYfl8UVSsMMbSed89chD/V&#10;SheCL27ditPr1+Lw0qXYPWcO1rJgr6QNXDZyBJYwFhOoZVSqxSNGYOXEidgyZzb2LllGpdxuuird&#10;Yk4XLrtLiKLuKCJwP/AeQ2odjNCbtIfX/QjWDfidPo0bh/m9tLyH165jPkaVXLgQ2+bNxbY5s6he&#10;07BmykQsnzAeSwj3koljsGHBLMwYNRy62bE6K73qlWn3Klc2t+PrdhG7SlWlBVRouwrfp4aqHp3a&#10;4fKFs1BZ1fKhMmMPa/lQeVP8axbtx8cHFv/ZwfqBNVR0UjI6dups7s9xrCPVIlis4RoSKjWrm6Z1&#10;PtYJkm0QXJX/9N/o4NEElw7vR/Rt5ioBfsyRmI9cu4bAs+cMWOd30DoxJzm/ZRdVa7/pLxdw7BQC&#10;T5/D3XOXcO/8FQSfuYDrh4/i6ObNtDKzMJuFckK//hjatZsZ8HNoly6Y0L8fFo3XLCXzcWrDWlzd&#10;tY22bAtOrF2J/UsXEqb5hGoxtwXXMirUEpOb7F20HPuXrDRW6vTGrczzDuHOyYuIpkLG3wlHUmgM&#10;MqiQmXFSR0ZMKjJpP7NoQ5ODqSw3qaZUyWBaz5u0tJe2UiHXr8OBxQuxey6t5pRJWDVuNEEaSqUa&#10;ikUCi+qxkoV93bRp2D5/PvZTSU9QdW7QAt8+fQX3rgeaHv2xQRFIpGIlhUUhmZVISlg4Ib9LpbzF&#10;/OsSLu9nTrpvP5VuD5V5Ow6zEtlOqLbPm4ethHrD9GmEawZWTRxPiKlcE8Zg3bxpWDp9EprUr4Nq&#10;X3yGmlUqoRqdhWkF1C0jtnirWoRLLbsE0N3VCVs2rMMjuhctHyw3FeLD5U3xr1m0Dx+tYmlvvv3x&#10;R9wJj8CQocPgoLuCeVI0BLHgkUpJsWQJ1QWmRuVKqF3NAqs6FWsq84l7VKvYO4Fm6OgIgnWPqqJO&#10;uNcOHjZgnWVtfXbTduZEB3GTeZfvsaO0iUdwdsd2bGYBGde7J7p5eaClsyOa1q+NRrWqssb9GjU/&#10;+zOq/fn/ovL//B/G/0X1z/4bjlW+QJtG9TGkXUvMZ2HeTaAOL1+KXfPnmFp8Jwvy7oWLTb51YCnt&#10;E6E6vGKtgeoC8yPfQycQcu66aT5PYMHOiCJEhCo7Xp1sM81ajzOik1jYIxF3O4gQ0oKyorh98Agu&#10;btmB46uZz/F7d9GObZo8kTaQSjVqGJaOHIbl3BZo6wjchhkzDVgHaeOOrFlvcs2o6wFIoK1NDApG&#10;UnAoYvxvI+zqNYJ0EYE8Zoo7Z84g+Pw5VkDH4HfwIM4y9z21aQNjHSuNhVTjedgxRz0zpmPj9OlY&#10;S9VaOWk8Vk3jd86bgXXzZ6B1ExdU+ewvRrHsMKlStNTqLVTq4mTAqvIVHOvWwoihg5CZmcFS8Qms&#10;vxnvH4yKYQfrxcsfEXA3zAx55li3jom61a3bDtSi5FiztlEr07eMdkIdOmt88RUaVa+JY1u2sNYP&#10;Yb4QzAhhTXwLkX6+CLpgqdBl5lWXtzPH2raTFmw/ru/fhyNrV2Hp+NEY0NoHHVkAOjRxhWeDenCu&#10;qZbGyqhdWddY/oLKf/kffE2wKn32J3z5p/+DSn/+P/j6f/6/+Pr//H9Q+7P/MTa0U5PGLNQjqEws&#10;cCzEmsxuHy3h/uUEaxltIvOSowTr5LotBGsP/JjfRV4NQGJgOC1ngumxbt2bpZsaC5CXqpsas5nf&#10;pTLXi0N6pCzhHYSdv4BbhwgWFevU2vU4uJS5HNV1HZVpmYAaQ+s3lnnOhLGMcVjP/GcrFU1W8PDq&#10;NbSBh6hWZ3D5wEFsW7IEs0eNwuhevTCwYwf08PFG1+aaDd8TvXyaY3CHtpjUrzft3RhsY4Wxfylz&#10;xtnTCelsWtp5jAWsSBYwj5yJDVOmYe3kSVg5ZTzWzJxihpzevmyB6YFR5S9/skAiOMq1KoJllEqN&#10;GQRO17xqsyKrX6MKWrf0QmRkOEvFb4H14fJmxb8mz9J+/BvB+htw8Z+s4ItXr3GDNXPbtu3MLQQN&#10;dMtBdTXRarzv6qhfvYbVK5qh5xSV//QX9GnTwdwaoompEyPuIeHePTMSU9StAIRcuYwbR5ljEayz&#10;VIuztE9nN6xhvjMb47t2QRvHBujU1AWd3ZuaqVU1UZqHoxNaNG3GvK4GwfrMNBlX+eIvqPT5n/HV&#10;n//bbFdmVKGSVfqf/0atL7+AQ6Wv4VWvLib36YOdLHAHV67EgZUrsH/FChxcsRpHVq3DqXWbcY55&#10;3vW9R0zrXjTtnW5CzIlNRV5Strltvyhb416UoSBHt+jrdn7ClZgCTS6ueZHvX79B23oevgTjJME6&#10;wFxuy9RpWMX8SkCtIVAmaMvWTplMJaENpG07tGYVzu/ehc3MjYZ27YqWri5mgB7dC1Xz889Rg6qv&#10;MNv8XfVML5ZKaFKnGnyc6qFzU2cMadsCw9u3wsxBfXn8ZjGozjyO2+bMxObpM7F+6lQD1urpE7Fp&#10;3nTsXrUYo/v2QjUpvgHLsnsVLaAVlmKpEaouLWP96lXg0cwVvn43WCqs5YPlxsSHy5sV/8lg/UzF&#10;4mt6V+nzFzh+7iJaaq5hguXIgl6POZVORB0WeIXUyg6Vrn1U++xzrJg9F1nRmtU+Asn3IwlXOOJC&#10;NY8uLaGfHwKYfF/evY9AbWKyvwhrJ4zGCNakraiIHVyc0c7VGU0IsTMV0LuRM7q2aoteHbswr6tt&#10;8oNalb5kLfsVKn3xZ3i4uaJZYzd89qc/ofLnX7I2/gJOtWqjSb0GqMN9ceP+TujVmznYIhxYTvu3&#10;ai1jHY6t3cicbBsu7zyAgKOnEX75BtUq1NzRm5eQjqL0PJTmFqMkv8wakKb4AQrzS1CQnY+c1HSk&#10;RsUwFwpmBeLLXOsi/A/TwvL3HGIut30mbZgUiuq7jlbMHpv4/NbZs3GESnWCeePInj3MWCD1qRjq&#10;x1fpz1LiP+GrP/0Zf/nv/4uv/iJ1/owVxucs6F/wd3+OelW+hBMVxL1+Lfg41qWyN8Koru2xlMqo&#10;ib63z5uJLbOmY/2UKVhDO7pyyjhawfHYMHsK9q6mIo4ZjtqE1GoFlDpZKiWg1NRe5QubFeQ5rsXK&#10;SRMlyC00dmqAo0cOslRYywfLji0+VN6s+A8GS50F//ozX+O78h48wAbmQs2ausOptmbGJ1hULFkH&#10;9YxW582aarRgXqWo+tkXZujpSyeOM+mPQ4ompiZYKTHRSCJcCWEhiCFcah30VQPGxo3YPXsGJnZu&#10;jwGeTdGraWO0cagPdyqhR606aNHQmTmWNwZ07IwxA4bAy9kV1f7yZ1pC2RcWhK8+Q90aBJzv/4LP&#10;6yJn9c++ROumHhjYpRvcuM8NCb5n3XqY2n8g9i9biRME6vi6TTixfivObdtretirqT7GP9C0PuqW&#10;+pz4NBRrdCWNwKSRl0ofmSgpLDeqpRkmM2PikXovgjDewb3Ll3D7+HGc37yVFcUy7J03B5uY12yc&#10;RqXgetPUSdg8Y5qxpCc3bMCRdRvQ07sF6rFgO6l1tUYtY6EFkXo+qDWuoWN91KpeFZU/43Ms6Gq5&#10;02CazVjRuDu7WHf5Mv/xpnq1c3HA4NbeWDRiMK3hVGydI7AmYwUt45IJI7GGYG2cPRm7li/A6jnT&#10;4Fy7OmHl537JPMrWAmiHy4Qec12Dyi+wdLuJJv/etWOLGXZay4fKjj3eL2tv4381WPpxHz4g9rAr&#10;ljrfrli3ET7unlSrWqYlUN2YTD5FsLSWDVSeVZsHvzJVo1f7doi/pyHNYpEeG8OaPcrcdJcZG2si&#10;8V4YIv39cef0WZzesBGbp0zFosGDMJW1dy/avw60fbq3akSHLujp2RJdmnhiWOfumDFiHHq264Aq&#10;rNF1slWbVmdtW/XzLxhfGsWsI/VkAR3ctTsmDR6MVo0bo0ndukb52rk0piVcTOu33Vw7u7z3EPyO&#10;ncbdC1dsUEUiK9YadyI/NQuFmXkoK9Cw0Jq18YmJUm4X5xWbQVwyYmKRSkVWc//9mzcQfOYMru3a&#10;jVPmWtY87KQd207l2M6KY/f8ucz1CNX6tThNperXug1zwc/NkHDe3K+OhMyhRm2C9TkrJ9ncz+Ha&#10;yBF1mFvK7lajwqgDdK2vq6Bz6w4Y2LMvvFzdLLioZO51aqI1QZQtnD9iEBZTlVZNoBWdMApLxw3H&#10;ykmjCdZE7Fk2DzuWzUdLt0ZURVpo2r2qaqSoAJYUS2CZRg1axVr83tp8XI+qtWzJQrx8Zd30+KFy&#10;Y4Uq7L9Vln9/uLQf/yawfv3AqGe7xotTjhWRkIzFK1bBi1ZLPdpNnsXcqjoPtK6BaGQf3VpgCnXV&#10;SlSLv2AFPb7GuRNUWQnxTPY1S4a1VqQbuMIRdvU6rh88YlrkDixfheXjp7AQTMLqybOwctwM7Jy3&#10;AnsWrcW6KfMxpe8ITB00BlOGjkX9yjVQ5U+f82QT7koaW6M284AqqM+oTug0bvysUaOY5PdH52bN&#10;0IKgNuF7Gn1RCfOHjoLfwWO4RaACT11AxDU/xAQEIZVKpZGUchI1TrpGotUItUUop0KVlzzEQ41T&#10;+OgZyoofmjEEzQyMaanI5u9Ji6RqBQdTtS7D/9ABXNy8EUeWLsW+BfOxe+5c7KZ6HVq2GCfXrcLF&#10;7Vswvf8ANGBloMFLPZ2c0ZlQjR44GF5uzWgDmVOpoPP1r1hJff3Zn5gHScE+o4L8BQ6s2Ib3HYip&#10;o8ehW9u2Zt6x+rTGjlSuJrWqonWjehjSsSW/oxfmDOyDhcP6Y9mYoVgzZQw2z52IvcvnYv+aJRjU&#10;tR2+Flh2daoQ9utYAkvjCwroOgRM3dhmz5yGb76z5s36UNmx4rfAUvy+i/bj3wLWLw/Gu6GJnF/S&#10;DkanpFGx1sOlgYOtJ7vVg1336+iqvKyJRvkx9/TwRGiU1Ssnj9MqJSNDICUSKI3Uqqk/NZmcQnPs&#10;JiUbK5VCK5UWEW16UGgAlez7yYj2C8WlPSdxZsshnGXcPnoJN/afxanNh3Bk416snbscHT3aos7n&#10;1VD1/1Kt/oeFjjawBsOxSmUM7tQJo7p1NzcQ9jG3X3jAu44j2js1QU/3Fsb6xfsHI+7WXaSGRiHz&#10;fgIyaP/yktIJVRZKc/LxgEplxmTXSLwaglrDWD95gUflBKxEqqWxCDNRoN9Cy5seHo74gACEnj2N&#10;G3t24ygrowOLlpg4umIFLeJ6XN+zA7uoZM0qV0WTqjXQ2cML3Zq3xEAq8yxWKAO69UHVv3xlLr5r&#10;rD+NlFT9q89N9yM12Kjls4VbY0wbMRLjB/ZH+6Zu8KhXC81qV0Ojql/CudqXVK6qaNfYAeOYc83s&#10;0w1z+vfA0tGDsXHmeOxYNBXbFk4zYM0YNZgAqyc7jx/h+hBY2jZgMawbJL/G5Ilj8fDx33Mt6xNY&#10;vwgpljKsFz/8gNCYOMxdtBQNa9c1YDnRVjlUr2nA0oEXUHWpYLWrVjGFu3urVoi7F4KcFI1xl2Qb&#10;wD8FuWnpyEtPN8Moa9KDQg1KmZGNspxCFuQibhewoBaaIcay4jIJWzJib0XA/zhzscPncWHHMfge&#10;oSKcZC50KxzBlwOwedEaTBowAgPbdUHvlm257oQFo8Zi+cTJWDBiNBYNG4MZfQaz9h6GeSOYY8xZ&#10;hBVTZiH0iq+BKTcuFUWpuShOz0d+chaK0jWjYh7K8wvxsKjMAGQf2tpM8fP0Gzzi2gxZXVjC/c5j&#10;HqaBZjRG4H2k3A3GfeZaAYf249T6NTiyYpmxhdd2bEPAwX3w3b8bg1t5o8H//R80qyrr5opu7t4Y&#10;2qE7Jg8eiYWTZ6NdMx9U+5+/oOqf/2yuBVb/4i9c/wU1GK5UpFHdu2Jsjx7o7Ealc3FCv+bu6OFO&#10;K+naEC3q1mAFUh1tneqil6crBvk0w8Tu7bBy4nBsnz8Z+1bMxu6ls3Bs02qsmTvNjLRVhd9hb7x4&#10;HyxVnNVMI5EGlvmSivUVJowficKifPysHPy9cvNufMRg2R//s4H75UH4QPCdT7/5Dhdu+GLU+Alw&#10;rlcf9QmWc7169NrVrcRWjRbMt9SAUZu1a01al4WTJ1ORkpCVFG/gytP8TunWDCKaY1cjumro5EIN&#10;/p+r2eOt8c4LCZhGp81OzUF6QgayE7OZ72QQsCSkhScgmjCpl7ffqau4evgCLu8/jTPmLuP9OLhq&#10;E46u24abB06YwVuiLvki8MgZRJy/gYu7DiL4/DUUxmegOCkL2aYZPRPpMcm0e5qb6gFK88tQlKWx&#10;2JlPFRAoKtVj21xcmjro6YNnZhpVTU6nyRY0M39ZscZoL2TFkGtUK5s5ZFpYKKKuX0HI2ZO4um8n&#10;zm/dSPXahZCTx7gvZ3B55zZ0bexKIJpg1uDRmDdyPFZNmoVtc3Vz5nIc27gLp3bsx+he/dHB09PM&#10;4ezesB48G9ZHeyrV8I7tMa5bFwxr3QojWtM+tm2FsR3bYkKXDpjQuT2GtmyOXs0aEzRX9G3ZBKO6&#10;tMLc4X2wcdZ47F8xB4fXLsTpLatxYc8WHNiwEh2ay3r+t2luryKgTGWpZneBRai4liMx92/RDtaj&#10;1R89fDCSkuPx6tUrU060/KLsmFBZ0+u/LH9W/L6L9uGjBOv1z3/Fo+ff4vSVa+jRt48BSreHONau&#10;Q+tX3dy3I7A0r5LUSk3F9XgyDm3dSrCSkc0cSwP4F2SkmeGQzdQ8Gt02i4rFtRlC2jZPlCyXprcp&#10;yhVc+YQyi7lZpulGpB7s6dGpZvTagqRcFDFyozOQEhzDnOY21ewc4yyirwWae6iu7DqCwKMayOU8&#10;/I+cQ9hlPxQQqgcZRWaYMg22WZJljdEuqDRBQllROUoIlCZJeFD8CA+YU2kuLIWm79FMkc+famrV&#10;b/D4icDSBAva50IUs4LQDCm58fHIjIykyvojLsCP+3YB/kcPIvD4YURfOY+Ya1fgd+gQjq3bgMAT&#10;Z5By+x7uX7uFyIu+CD5xkRXCFb4vALE3AqnMp2iFqXpbt2PH4kXYOHsmVowbi6UjR2DRoIGYQdWa&#10;1aMrt/th/oC+WDJsEOYP7IvJ3TUiVRfMHNgLs4f1wrIJQ7BtwVQcXb8UZ3asxbmdG3Bl3zZcPbgD&#10;p3dtwhjmYVU++x9CxRyO50/5VkXlUo6lfE/Tp9ZlaKK68SOHIyIiDD+8/K0GDEH1EYD14S+34p8N&#10;ln7w+wfhTVDiZQV/JFgPXnyLw2fOod/AgXCtT8WqQS/PhLtetRqo9sWXpke0GUWVB70qrYrmHA7z&#10;9UWe8g6qVl5aCq1fOsFSC1s28xJr/qfi/DwW4GI8KpE6lHGtKXKsaW801U1RljWmem5StoEqmYqV&#10;eC8eSYyU8ESjYql6LigaEdfuIOjsTTPwS/CZm7h94irCLt5COB/fu3rHDMSpTrQaxiwtKoV2r4D5&#10;E1WKID0o1jQ9BMm21tQ99kkYlFeZ6X1oAzX1zzMzAYMmXdA0QHx/KZWWFUNRNhUrLZNWkvDHJSCH&#10;1jkzIhIJdwJx/8ZVRF67gKTbfoj1vYm7585zP68jMSCIoN1GOJX1zvELuLnvGK7sPIjrOw/h6rb9&#10;uLJ1L+3jXhxeuhK75y3CmnETsHHiRGyfNhVHFi7ALq43jR+DzRPHYfOk8djAvGfL1InYMGkcNk2f&#10;hH3L5uP4huU4sXkl4VyNS/u24ubx/Qg4ddDMqH/z6G5c2r8dq2ZPhWbirMxzV9kG1/tgvb34rzmL&#10;q2Ls8GG4R2WuOFnir8eHyp49ft9F3//xgcX4nlH8/DlOXryM3n36woWK1aBmdTSsV5c1V3XTEqgD&#10;rWtXahms9Jc/YUD3Liy8UaZhIjeVlos1eUE6LViWZsxgPqJZRDQtqCazLipiYRZU5XhS+gBPuP2Y&#10;yvVA1lAzeGQXEAJrGOfchByjXmlUL8GlWyqig+4jJjAS933DCFcQLdhdJN2JMmNU6ObAKP8wM357&#10;Mt+fESX7R+uZLoUpNhMmlBlV0hxYVlgTzT0xtk/xpFwTLmhGR83wqMnrrHmKNbndYwNWMR4QLE03&#10;VMCKI5+/V6PQZscl8vtiCL46zQYj4XYg0kJCkBYaglj/AMJ0HZFX/BCp0Zy4jmBEXw1A0PGzuHXw&#10;JPz2HMUN2sFb+w4Tst24uHE7Lm3ejus7dvK5fbixfRuuM65t3YzTq1fi0OKFOLp8KU6sXoGjq5bj&#10;8i7mc8cPIezSWYQT6jsXT8PvzFHcuXQaIVdOI/DsYfgd2wPfo3txkHawpZsLzx1V6+svTOujmvVN&#10;2MEiUPbLKXUrV8WwAQPh7++Hb7/99sPl5534UNmzx++76Pv/6+XL77nxr2u8+OUBeBum4YLxLT10&#10;Fgv7jv0H4eHuAWdaQDO5gXpeULHU20KDkOi+LIFVjUn2gmlTTCKfR7BMLZ6awcKchZKsXJRmM5+y&#10;Tc8jsDShtRTrSdlDPGU+84wF/WnxAzymLXuoXIdWrTyHCpbFwptZjBJNTEAbJ0A0oYEG0dRw0BlU&#10;IY3vlxmWiHSqWQqVLJ0ApmqgTY1Qm5iFvGSqSiohpVqV5WsSuccEQ2FNOPdYaxtUzx4+J0yCS+un&#10;ZgZJKZamCnr+VHnWC2iO40el5QSU+8bfo0kL8ghWThK/MyER2fEJyCJcKWERSAkN535FGpuYfT+K&#10;gIUjKSgEiXdCERsQjFi/IKTcuYdE/7uI972DOCpZBHPCaAIYdekabh0+jvsXriDhui+iL1MBL1zE&#10;3ZMnEXriJGHUbTaH4Me4xe3AU6dofS/RjgYgMTiIFUsgYu7cRkzQLUQF+iLq1nWE37yAkIsncfvU&#10;YVw6sBODu3VEJeZZVdVCSNWqxnzKNFoILJsNNL1qvmYlypgwagxu376NJ8+emnLyoTL0bny4DKpy&#10;fxv//EXf/dGAxVfexHcEq5iJ+qbtu+DT3AcuderBSdOf0gqqFdDe00Jg2fuT7WctWqgWwERr5gzN&#10;FlKckYOSzFyUZeWhLFcFm2qlua+YWwmsxyygTwnXc6rHs9JHeEpb+KSIikAAynOpXjnWfFXlmsaH&#10;aiPQSghacZoFWn5KDhUtk/lXjhlPXcNBG6CYk0mhzEwhBKqIeZWgelIqKGjzDFQWUAYgm1IJLLMm&#10;WJq07rGZ39gCS5PcSbX0WC2Gmv5Uv0Vg5aenIzc5xcyhnB2fiMzoOFrY+0iPimUFEIPMmFjka6qi&#10;xERkcTs3Oh7pYVHICItGekg0MqjCmaHRSCVkyQEhSPan2vkGMm4jkRFLsGJu+CHB/xaib9xEPNUv&#10;NsAf0VSPuMBAMw6+Zm5J1gi4UffNhfikyAgzfnsaIy7kDmKDAxB3h4D60y5fpkKePoK540aixlfq&#10;gaHeHQSK51Idcy2wrKZ/+7lWRTppzBhEx0Sh/NFDU07Mvw+UpbfxW2X6dwTL3njx4S/+58cvf7wV&#10;9mZ2xbc/vsKjb37A1h170KZFaypWXTjVrgVnhwaoU6WaZRFYo8kiaO1avx6unz3NvIh2KEFzXWUY&#10;1SrMyDbzRJXawCrPV0tcCR7S8j1iXmXUikA9ZyF/zvzmGdXkafEjPKF6PaJ6lTPnKs9j2CGTihGw&#10;okxrmh3NBGI6ynLbqJqZEUSTvdFOEkLNb6X5rsoKqFTFmhxcNo9R9hYkxfNHL2xqxX2wwfXYNLVz&#10;fzS38bMXpvHCzHFM4JQXPmDFIOXVVKeagVFgZTDHElhSroxYXRQnZCao5Cnq0ZFGBbVmD8nQFD5R&#10;BPF+InLuJyGXkXc/AdnhhDEkCul3I5FF+DLD7tNOhiM15B7VLwLpEYz7gpYKqHU0ARW8sboAr2l8&#10;dN0wARlJ3E7h5yfGIy2Gtjg8BEmhdwihP2L8ryHowglsW7YAjevVQpXP/2w1YBjFoi20qZby6DqV&#10;1Q+0kukYMHH0KNPDXXNmWZPOsRD/atO7nv+9wLKrnT3eXfT9v5lj/bPjlwfACjtYr3mgvv3xJzz5&#10;9iVWrFgHN+fGaFSrNhypWI7MtTRnrVqL5L015FmtL7+Gp7MzAq9ftWa7SEw1c0QV2iOdYOXQCgqs&#10;vEI8yKcNLCRUtH/Py6RSjwjUU8IlsKgQBOAhVesRAdOUpeV5pXhAsBQPc2nBsgmYYOFaqiSA7FGa&#10;JXVjgSeA5blllvUrIqg2pXosqKhGsnrvg2WH67mekxV8oPmLnxj7Z9nAb/CCudZTPm/NT6w5iamk&#10;VGHNGSxw7GDlJiZTNQmL1gxBl5+ajsK0DB4PzWCiubPSkROXRnWjnY0hcHycH6/x4Pl3UckGuKxI&#10;wRfP93BNFcyOIyz8/By6guwEfba11vfkpaTxe1Kt4L7kpfMz03QxXqAz16TSpEWGIZHqFXdH98Zd&#10;wPFt69GmqavJsypX+hKVCZa6iQkqhWkV1MXqyl9Ds8eMHTYEvn60lPcj8f3LvzWAp+L3BOv9z3l3&#10;0fd/BGDpOfUNFFwwYP2gYaVZmGbNXoCmrk3NDBU6sObuYVoCHXDZAw2wX+XPn6GNuzsiA2+bPEOz&#10;ExakZZkoZn5Vkq0cK5eFnWDlEqzcYjwmWI8LLdtnwGKuY4W2H5qGjMdUrYcFVIY8wpFXZoOLa0Kj&#10;7TJCVJZFgAhSGR+XUtHK88uMjXyUr8+mQhGop1InhqVWdttXESxBRTUiWGYScD6nvMqygFrzbx4/&#10;xwuC9c1jwaeGDeVomjWyBMW5mt2RuRzVyMqxEgkJCzoLe4HUidtZhCyfx0U9O4poj4tY2RRpqlTN&#10;CZaYTqXh+7gWbLmJGfx72tk4tTTSWtvmyVKFlZNEQNMIICE12zrW3C4QsAzNDlmg79Fzsqep1qWP&#10;zPg4KmgMVS6ceWgIEu7exn1awquH96J/hzb4+s9qwPjSQKVe9MYK0hbWsDVgqCeIhr4bNrAvLl46&#10;h6s3rv7GOIP2UJkTPL8sh2/j/wWu9z/j3UXf/W8A63243oKl2fFf83/fvfoJmSw0Y8ZPRtPGbmhU&#10;Vz3ba8CpTh2r4y0tgm50lBWs/Oe/oEfbtkgMCzM2JI8nNZ82sICFSL0rSpiDlGXnGbAe5BYREuZX&#10;+aV4TDV6UkiwCMCzYioDbeBzA5dge0BLSNUqYBCSR8q5CI5RLRtk5dkETOqUTbAElV4r4OfSQj7W&#10;51L5nn4ArIphQWbFEwMTlUqz65s1n6cNfMpcUxbwxdMX+EaNF2qCJ1i6iPyAeZbA0kTcagHNoTLl&#10;ULWlIAVUEEUeAdBzsoFFmYSKYCn3tOefgixP06UmE6gUzQaZzeA6OZNwUv2TeDyZsxYwZ9V0qprB&#10;0T4HseYuLjCgpZko5HYR36MoMPMTU9VSkpCZILCYy8Uw74qUJQxEJMEKOHMMM0cOQ9XP/mJdm2RU&#10;bBXUXeE1eY7NsHY1qqJr53Y4efo4LhCu/MJ8lqe3YP1ab4zfBkvxjy5/++/1vR8ZWH/Fj69/xrOX&#10;PyKSNW2/gUPg1MDB9Gx30Cz59eqiZhXb+BYa3YfKVel//oQhPXtacwkTLNWkgksFTbanKCPLAis7&#10;n3BIsQRXIaEqZRAuqtLTwidvASMQCj1+nE/1Elg21RJgWj+kPdRz1utWY4dee1IkpXpgLKWxlQTL&#10;Ui0q1K+A9eaxLJ7sn60l8DGV6Q1YhOo5oXpB5ZJiPSmnYtmsoHIsFXQplmnAUL/IJNozRk48gaJd&#10;s6ygwMq25Z05Ju8sJVilmXkGMAObJvtO4+smaKMJXDHz1UJCJRUqIlRF/C4zrSzX2n4DlS5t8HiX&#10;mNeojAJOE3/TCuZyn7LjY2k5I5mfhSHlXpBpJQw8f9KMkqu+gF8TLvW2MK2DdrB4nqVadTSOZM2q&#10;aNnCC9t3bsOR44eRlZPJ8sQSRaDs8W65ehvvl8Ffxj+6/O2/13d+dGC9pGI9/O4HBIbfx8Ahw9Gg&#10;bl00rCOwqqFh3dpmZoqaVarYujJVRqU//RnjBg8xiXQWk3TlWco3TG3KWlUFoJSqpUJUlkU7mF3A&#10;XKmAQBTjCa3bEwFBhXkia0jQnipkEW2PDXhUricE7LGBSYBJ8fiY8aSAeZryKH7GM6qcGj8ElXI2&#10;QfWY24r3FctuBZ+UE2qColbARw9pHwWUAY5w8rlnNsV6RsgssPhZD9QzQ2AVU7GoOllUGBZkKVaW&#10;rmcxMtV4wbwojzZQoJljIqioWsYiCyrCVGZm1SdcUjC+XmZ7rUTqRuUpprUrITCCpjgzg88THjUM&#10;qfJi6DgrDHC295lcjmpZSLAKkjXNKuGKi2WOFkW4qFrhwYgN8kXYtQs4tGEtmjVsgC//8idoaGk1&#10;YqhLk6VYlc1aHXAbULG83Jtg8+ZNOHTkIBKTE1ie3irW347fyrX+0eVv/72+04ClL/79WwY/9IPf&#10;htBSjqWGi/JvvsOxsxfQonUbODlQsWgFHWozzyJkmvbFdGeSYn1dCV9TsaaOGkX/fp9WIwaZ6oHA&#10;giVbIptSxBq3lDVwmQpRJlUrKx8PqV6PqF6Pc4rwhNbwiVEgrgUMwwDH5x7zuae2bRO0e/bnBdwT&#10;AmcAMxAKLEIltbPFM6mVoOK2elW8AYvbTw1c3CY8UiC19j0hNE8NWFY8o3IJqKdPn+M5VeuFrCDf&#10;87icKlqqVsEiq0dJNu0cVcM03ggkWkFdLM6NZb5F1TLWkK+bllLdlkJoLLViZZNhjxyU8/ly5aSm&#10;IspGsWwdwdLaUiJNgk54ZPXsKqVJvwUSIRNwUjj9TSHzuyK6hyJCna8Kj1YwMzrCNGCkhgUhiXlW&#10;5M3LOLtnOzr5eOLLP/23USpzKwnD5FcESx2ua339FTSTp2cTV6xetYJgHUJkVCTLFEuVboz9QHl6&#10;NyqWww+Vc7tlVPw9y/t//+6i7/yowFKO9fy7lyhkwr7vyHG4NW0KjyZNaQHroUHtGlSuOlSqam+t&#10;IMH66r//B3MmTeBJi0KmDawshnIL1ahFjFIm6WVpBCs9F+WsoR+wQJWzMD0kZILrUXYxHmTTIuYU&#10;m3iSS6AI0JvgY/tzzwia1k9oCaVisoCWDVS+ZlMvO1hSLqNezN/KuJY62RpKpFJSnscKG1gVwyiZ&#10;8i/dMmIs4TM8tytWOXO/UuZ9zEONFWThNjYwPtGotrGChClXkBEw06DB4yFLJ5tXLLikUPY1o9TA&#10;pksTDK0ZZbpUwVzVgEVotG3gURgFU6urlU8VMYoJW7GAooUsTKJCEvT8+HgCThsYfR9pEYTqXgjS&#10;7gUjJSQQUb5XTAOGLhTr/iwBZY8aPLdyJLpOqU7W6ivo0dgZixbMxcVL53Gfn/fq9au/0dz+ftjL&#10;4d8q5/9EsP4VF4itz//bB8CuWC9+eIXSZ99g594DcHZ2QVOXxmhQi1awTk3T86JOteqoRSuoUA+M&#10;Sn/6E+ZOnGBdmIxmgqxm4ViCxRytMJknnFHMEFzFSVQvJublzCUeCDLCVp5O0DLyCRttYlYhlcwG&#10;li2kUk9zCZEBS4+L+bgYzwpoGdX6x5BVFFBSqycCyxaCy0BVQitZxPeXKP+yeno8Uetjmbo2aa2+&#10;gnxOsL2BjIql1kPlW4+oWLpIbJri+di8X512CVaulWMJpiz+bjW5aw5gqZcBTRWNrmMRtMJkAUJY&#10;GCWphEShbZt6CZQShh2qMoJUKqCk+owyAcVjWZLCxwSrRK2MhK44nc8xilMJL61fAfO6goREo1T5&#10;cbSj0THIvh+BzPB7SAsLQWpoEBKD/BFFxbp95igmD+1vxtuo/OXnJuxWUOdXDVS6N0xgebo6Y8nC&#10;+Qi8cxtRMVH49nuKwt8NlqD5cPl8G3awtK4Y7y8f+ru3oe/66MCSFXzw4jts2roLzo5O8HB1Q/2a&#10;NVC/VnWuNVNjDQsstQ7ywFf5818wc8wYc+Ey4z5VKyoGOSxguQydYNWgxcwvSlmLlrFglaWwwEi9&#10;UhXc5ro8nRZRcDEHe5hJi5hVZOIRt59kU51yLDv4lHnZ09wiPKPKPadlfE64nhOs5/nKyQSWBZNC&#10;LYOPGFrLKj5WKyOBMqFtk4vRCpY85nNUPfX6UG/2d+CiUhEm3Y/1/PE3eKFmecKmHht6v2lup3Ur&#10;YiFPJ1AZ92NYwcSabQGVSxuYxVwr22wnUkEEBYEgUMVSLx6PYj4uZUVTRvUyMDHKpVSEqIyfW054&#10;ygUWj18pLV4ZoSqzgVbKzyiRK+DxLSDYBYQ336gUgaJS5VOp8ugi8qKikRUejsx7BCv0LpKDbyP+&#10;ti+iblxG0NkTWDh5jLlD+WuNdkWwZAkVOr/WkAdfoT7Pd3O3xli2eAFiCVVGVjqePn/GMvP3gMXi&#10;/mb7w2XUCoGh5f3n31/ef/3d0Pf8C8CyfszbH/ZuCCaurG0++O71X/GIdnDPgSNo1rgpXBs2IlC1&#10;zECdAqtejRrGCqoZVgddYE0eOhTJoaFIU8+A+0ySowWWakzmWlIunvAiQmYKhx0wRjkLVbkBLI+w&#10;5VmAMR4wHmYUWIDRJj7JkWopxyrBM+VdUiyCZoFVhhcFj/CikDAILl2/kmLZoTKNHBZkDxjlhOyh&#10;eSwQmUsRQkEixVITulkbwGT5lGfZLiDrepdyLlvDhunWRLBKlWNlpCMlMgop4feRGq7KhceAkaWg&#10;gmfYjklerI4FcyYBxRBkUnCFKhkDkVTKplQGLK2TCGRCqlmX6/hxXcoo43YJ18V8rSAuiZ/PY851&#10;Pis1QZVPpcqNiiJUrPTC7iL17h2kBN1G4h1/xAZcR+SNSwg8ewzr589A3apf4WtbDwwz5sWXtgvE&#10;laqgHs9z/cqV0KyRIxbMmYnkpASUlvN8PHtqBpd5v0z9Vny4nNrjQ6+/v7z/+ruh7/hdwfq7lIq/&#10;w/S6oKT/9NPP+J678eDbH7Bx6054NPVAo3oN4Vi3vrGDCjOIDBVLya2ub1T/y2cY078f4oODkBwW&#10;bkY6yoqMQ879OBSwMCkKY5NMwbCCKkbYShNTWUgEFwtUClUrhTlXGoESWFSvN2DRHj6xA2asodZU&#10;LaqXFSWE6oGBy7QcKtSwQYgMXAKLOdjDvHJzsVnXu3RNzDTR87VHhVavet22ojuHdX+YBZnux3ry&#10;Fiyqlr2pXeCZC8Rqbs/NQwFtmBQqPTIaqWGRyLhHW8zjkEHIMiKpYoItgkoelcDfTrAIV4lscTLB&#10;skU5VexBGsMGlRRJSmXg0XGLZ8VkC20XxyVbax3buBQUcV0QQ7BiCFU01Yq2PJew50RwP8LuIT1U&#10;UAUgOdAfiQE3cP/qBYRdPoPbp49g65J5cKpV1YyxUVm36xMu3eSoi8OajaTu14LrKzjXrYXJ40Yj&#10;NTkRjx7TJVCxXr9+/cFy9bfi/XL62/H+8qH3vA19x98E6/8f2Oyf+Vtg8T+jVD/99Nqsv38NFDNJ&#10;X7x8Fbw9vOFa3xHO9R3MQCYNamjSuWpvwNL4F7U+/xIDOnXG/VsBhCuYNiPMFKrse1HIi2CtScgK&#10;VaBYW5ewMBSxRi1kFKmQsHCVJbG2TsrGg+QcPErNxyOC9TjTikcZeXjC9VNaxCeMp2pFzCFoudxW&#10;5Gkt0KRo5VZjRoVrXgqrx4YtdCGZOVwpQVW3KAFWoksAedzm5zygGqq71SNzF7FUy9Y7w4Bl9bp4&#10;8oBgqfFCze3FxQasokwNQZ1IiKKRcDsYSYzkQFquO3eREhLGgh3BAk71uB/Pwk/LJuUiDCUJUh7B&#10;Q7AUtHkKY/mk7qx8iuOt41bK95czyhjF0YkojkkyUaRtRgGPcUFUPPJYoeUR5myqVHZoOLJCI5B2&#10;l3kVlSopwBcJN28g4cZVhJ8/jbunNS3sIWxbOh+udWu+BYvWz1Ir2kBWnnU0DgfBcqpZHcMG9ENE&#10;eJiZiO7Z8+f/SWB9+Mf8WhjF4v90gF6//gk/8CvzWSMvXb4aLTx90MTBGY1q6w5idWuqZcYVFFjy&#10;4Gbqns+/RveWrRF0/SoSNPPH7UDCFUI/b3Ui1Ym2K1cRa1QLLCbZKiAJLESJtD9JOQashyl5eERL&#10;+JA5x2NC9Sg9F0/scGUXGNAecftJdqGBzALNpmTMwx7lluEhw6zV9SmbIDF013CZWh0ZupZWws/Q&#10;GBeKQuZ7pXyuVI0nfN1cIyNcT9TAoWZ5gmXvkWG6Nz1S7qV7stRPMB8FWdnIT8+wwAqPRLz/bcRc&#10;vYnoKzcQ73cLiYFBLNhhpqLJvheNbFY22QQghzDkUWWMehGqkiStafkY5dwuYz5WGs/clMephACV&#10;8r0GLG7rcQn/XlGsSotRdJ/HmODmRzKviqBSEarsu/eQFXwPGUEE6zYrPgIVc/Uy9+0CQs+cRNCp&#10;I/A7sh87ly2AW71a5r4609xeASwz1U/lKqhfpZIBq2/XLrgd4I/iUh5/KdarPxhYvwbbb8VvK9T7&#10;wb8yivWTAev7Vz+jkGDNn7fEgOXq4ATH2nUNVBpSul7NGqjL0LgXupWgzleV0K6ZO26eOY24O3cQ&#10;H3gHSUHBSCFcGTy5uUzoc5lj5KomZYEqUE0bJ0vIghRvRVkia+1E1thUrwfJVC/aw4fMOR4wBJhC&#10;cBkVYzykVVTDhj0He0x4HmXZQt2csopRllmEEtrJEr6vVMG/URO/GgsKNHgM85pCKmVJai5K0ggZ&#10;o4zAPioos7pFFcsOMs9SK6CB6pm5F+vpQ+ZkZbKMutmx0LpAnJmDXFYY6aH3kOAXgPsXryL0+DlE&#10;nL2MuKu+SA4IRGpwKHIIV25EHLIj45EbnUS4aN+oWkXKuwhTkRRKuZSODY9RKUMKVSa1J0SCyoIo&#10;3qztYOmxopCfW0Cw8mk9s0OoVkGhyLgTgnRNtuDrh5hrl3H/0jmEnDmOOycPw//oPlw7sAtbF8+F&#10;S63qqPKXv5j8SrePmGuVtjxaLYMaXs6RYPXo2A4XqXbZeTxHTx4TLGv8i38k3i+zvx3vLx96z9vQ&#10;d/wmWH8rKr7/7d/942AptxJYP0mxXv+MjJwCjBwxDj4ePnBzcoFTnXpwpGJp+LO6NazWQV04NEN1&#10;8aA3rV8fp/bsQdStW4hhJBGwZNbUGbRB2fT4Ocbrx9jUS2ApT1DeoGDyzQJkD0FWniTIZI2yjErZ&#10;1cuCKs800ysPs+AqNkA9zKSdY5RlFBGiQgNWmQaJ4ftL+f4SflaBepDzO8ya35sfl45CKmYhQdbI&#10;tyXqKKxbVZRvUbGUYz3URWSC9dTWAfcZwdKt+Q9K+L4iWcF86GbOAgKhiiT62nWEnjyDwAPHEHzw&#10;BEKOnkLM5etIvh1EWxaOvHAdB1o2QpEXS+UWWAytVdmUUsWLuV/FsQIrzYAlpSqValVQqnfVSlDx&#10;2FIN86iKuczzMoNoQWlF027zXPjfQuw1qaimRzqFOycOMzS09l5c3rcD6+fMQKMaVVHl88+hgWUq&#10;gmW/F6sBwWpYXbM7tsahgzzX8dHILy7CDz98b/LzD5etX4t/VDDeXz70nreh7/ggWPbHvxUVP+zt&#10;3/7jYNkV62cC9iM/Ji07H6NHT4R3M280dW6MRnUbULFqmjxLrYJSLh102QVNm+pE2LavXImImzcR&#10;ceMGYllrJ9ISpbOWTidcWbRI2eFKpmOZBySikIWiiIVE1tDkCqqRWciUhKu2fgMXYXhIKAxUDF37&#10;Mte/qGRGtahIjwiQoHogsIxSMYcSWOm0d1Ij5jDFaobm92RH6t4nJvjRKVSMFBTE8bVUgieLSEtZ&#10;QsUqpxUs1/BnpQ9RzjzLDH9GqHQdS03w5vpVCd9TTCtYoIFp8lGcSbCoOBnh9xFHZQg7cwZBx07h&#10;9oGjuLXvEEJOnDFwpQQEmUKfJ1WRPWb+VCDQCbnCWOOETNplwkawdExkBe12ULlUkZTKBpQdpHzC&#10;qsil9c4JZUUmtZJjIFRp/gFIuuGL6IuXqaBnzKhRd44dxC2qle/BXbiwcwtWzZgM54pgMewXiO1g&#10;1atcCQ7VqqB9Cy/sp8pFJcQgMS0VL148f688/T3xUYD126DYlw+99tvBb7SBpe4p2ovwqDj06TMI&#10;Xk080djR2TReaHxxzTai0XCtSaFtNoFg6QLikqnTEHSe3v3iJTMDR4JvAFJuMb+gv89i8p6lE36P&#10;BYBWqEC1q2pZ5gWmYUOFhmEKkfIKFjBjD5l7yA6aIGDlBiyBpqA1JDyP0wsJXyFfL0CZbnJkFDNX&#10;K0mm7WMhLY5lIZXtCmduQ9VUjpMVqUJNddDgMszFHuY/MGFaDPOsFsJy2kENNKMBZXT38Itn3xrF&#10;EljlxWUoU1N7fhGtoAa/yUE+Ac40jRe3EefnZxovIi9eQ+ChYwjYdwDBh0/QFt5EGq1ZVkgU8qOS&#10;CJcaMlKRr2HZBBOVqkSjScVQyTREmw2sElY8aqTQsdJxs1s/gSWg8lRpEarskPvIuiuoQpFJ+5dG&#10;pUrSHcfXriHy3AUDVRChun1Y4xzuwLU9W3F68zosnzoBTtUqozKtYJUvbYrFMBeHZfcrMfi4QdXK&#10;8GnWGFu2rUdYdARikxKZZz39QJn6rfgXgPXLLk36Yr1oj/d36peh5UPP/91BKVcS+po28Ed+XER0&#10;PPr3HwIfd294uDSxrKCa29WAwbUaLayr8rptuxJqMd8aP2AAbhw9buZ6Cr+k4bxuIIohC5TOJDoz&#10;JNLAlR0WbVoLFQYuFhYVGtO6ZeCy7KBdtR5QtUxQfRS67vWQawNVWj6foz1MJSCCSbfka6g0Fs6i&#10;eKuA5qrpn7W6vjsjNMI0feeyoKrPohoqHhaWm3iUr17zzJ20LqQq6XpX8SOTYwms50/V8+IpHmi8&#10;C6qVBr0pyyVY2QUoSMsmWOnIYoWUwAKdzMpEVi+fOWUE4bq8fRf89uxF1PnLzHUCkRZM1aJy5t0n&#10;XFFSTtpSgi6wirldSKCKK0KlRh9+njlezKOKGYU6flIqVlZ5odFUKR7fYP6+O8yrdMwDbiPhGt3D&#10;5atUq0uI4Hm5e+wIAg7sQQCt3LU9m3F592ac2rwWi8aPRv3KX6Py55+ZxgvZQGMFVWnaOlvXoYpJ&#10;sVq4N8bKVUsRGBqM8GjCnJdjrOA/Vgatcv4+EL8e7y8fes/b0He8Aavik//q0IERWK+UY3E3bgWH&#10;oUunHmhJK9iiiQcaESzN6NigujXZnObG0uwXaoqVFaz91Zfo0bIlzu3ZB/8TpxB6jl6eoRo7gZYw&#10;mYUtlZ4//W4EMo1ysYZVTcvCIbAqhuxgCQtXqSyhlItrCzCCxShLZn6la160cOYxo5RQlSUyj5KV&#10;is/k3zNvYoHNDouhHb2HdBb0tMBQpNymPeJ3q9fDI4LxyDbira5fPdb1LIKlmybLCFdZQRlVS61/&#10;T6wWwYfPqFYah7AEJQVUR+ZjJRm5Rq0K0zQYaBKSQyKQSEVK5nfqtns1SGRHxuDGgcM4u34D7hw+&#10;hqjLvubW+3wDFRUrRlYwnbCnEijLAioPLaJi2ZVczej5UihduqDiF0v1pf6hUQaqXEKVHUTbfZvH&#10;2T8Qqb7+SLnph4Sr1xFz8Qoiz55H6DFawMMH4LtvF27u2YHLuzbh7LZ1OLZhFWYMG4TaX35hrGDl&#10;Lz5/c8uIOlzrLgZdz9LECJrOp7VXM2zYsAaBwUG44e+H2MS4/8eWwd8ZLFnB95/8V4YuDv9UQbFe&#10;cjdOn78Eb89WaNu8NTr6tEZTJ2fUrcoElmA5161n8izdl2VGwlXXJh50r4ZOOLx+M26dPIuAYycR&#10;evoCa+uriLtJjx9wB6ks2OlBtClGuVgQaF0EV74NLhUa5Q/FLFBFzH+UvJcwSpl7SL1KTathNsMC&#10;S1FOyEr5XLGBimqlxohoFszIZFojKhWtUdrtu6y9g5AVyGQ+6B5zq0TmYboHKg/lBVYjhek3SLDK&#10;cqzBa4oZGtSzvEAXgR/SEj7CA60LrHE4dPuH7tbNSaAiJtLKJaYg634MUu+GIflOsJm9RGNa6M7f&#10;gqRUxN0KxLFV63B5yw6En7tCexxBJaUC8XcKpnxGnsCyKVYR1apISmWrbKRUavSQ7ZNKFdLWFlD5&#10;8+/eRx5VKpdQZQcyn/LzRyrzWwEVS9cQdf4i7p06g9DjJ2lFD8N/32747t2Fyzs24zzt3KlNa7Bv&#10;xVIM794N1T7TxAsaBffd+7E0KGst2kEz40iVr5l3u2LtmpW4GxqCi1cvIy4h9uMF69+pWFaPi594&#10;cH6iYv2M7xkHmBd4NfNBy6bN0dbTB24OjsyrqqK+USwrx9JBt/dwlxd3rlEba2fMhe+Rk7h58Dju&#10;HD+He+ev0g7S49/wR5I/T7wmdmNByCFY9kRba+UKatUqZs2svCufhS43PM5EMe2cAFOzvBJ7XfdS&#10;6KJymbYFF/OpIto/NUoUUAVywuMJbzTS79xD6i3mGgKL22kEqygxDeXZhShl2EfDVR9BNbMXZ2r8&#10;imKCo+tczNfMoDUaickaU0OD0xRn0PolEioW+Czut/IqDXGWcpeKSGWOpv2KvHYTWQTY3GZPAPPi&#10;kxHA43JuwxZEX75hrKAdLOVZubKsDLsVVOuoFMtukXVsTGufUSgrcmUnBWgg1ZG5bLq/VMoXKTd8&#10;EX/pKiLPnEfY8VMIPsJzcfAIbu/dh5s7t+Pq9i24tG0jzm5Zi2NrV2Hn4kXo6u1t7gTXXcTVvvrC&#10;QGU64arSlGLJldDy12ce5tG4ERYumIvbgbfh6++L2PiYjxOs93Os93fg9ww7VD/p4vBPDO7Xk29/&#10;wNad+9DKuy3aeLaED62gU+26Rq00ValG69EgMkpqBVUtMzsGLeGXlTFz6Chc2XcE/kdPEayzCD17&#10;GRGXWHte90f8zVtIuXWXcFnKYYdKaxUae0Key+08WjhFTkg0C5VawpRv0BbS5tnhKkmUUmWhOEGA&#10;5bIwUrFi0k3Oknkv1oxylCp7FBxCwGjPaANTgsNRkpKNBznF5jZ+k1+ZgULLTMtgIXO2vKQsZLJQ&#10;a6CXAqpgbjxtXkIOFUrjtOdRnWgzCXoG1VCfGcuc6d7lawg5ewF3TpxE4LETCKPiq4WwkGqmjrg5&#10;MbFmCLOrO/Yg4txlWtJQ5ERQiaKpVqwI8ghVPqNASiWo+PlFfL6IdrJIXcJo/UwuJbg0lSuByiZQ&#10;2fycrIC7yFCl5RuA5Os3kXCF9o+5XDidwx1WkIEHeD5o0X137sLVbVtwccsGnN+8Dmdo5w6vXo4N&#10;c2fB07EhKv35T7a7h203ORorWMXc1Gqi0tdwrF0Dnm4umDF9Ms5fPAffW/6IiY/DK5YdFqhflK+/&#10;FX8fWPb3vb986L1vQ5//T8qx9Ls+9Pxvh65dvX79I35UcBceE6zlazegiauHsYItmzVHw5p1mFdV&#10;Nb0v1HDRQBeK1evC3jJYiTXaZ19iZNdeOKOJso+ehv+hk7hGyMLOX2OhCiBYt6laQSxULAgEK4v5&#10;VjZtoR0w2RzVzLKG+eHRzCFiCZe2qWDhaqJPpT1kja4JDhgltH+FhKo4nhGrhgpaMhbELAKZGkwL&#10;yEinNcu4G4LMu+HM9Zhn0Tqp8aOcylSeU2TuZi43t8jnUYUyaeeSkMS/iw0IRcLtCIIYzZwsEZnh&#10;hDU8Cdn3U5EWEos4flb4RV9CdN6o82VWRJrQ7tT6jTi1biN89x8ylxvUVy/jXjhSgoKR6OcH//2H&#10;EXbmIveHlcn9FORF0f5Fp1Nl07hm8DeYFkFWDkW0s/mRCfwMVjS6sMxjJLDyBNadcIIVhsyAYGT4&#10;0WbfCEDilRuIYz4Vfe4iIk+fY05FyA8dpf3bD99du3Ft+w5c2sK8asNanN64BifWrcKBVcswb9wo&#10;ODB3soZAs/IrEwSrhh0sVqI1CJYGlPFwbYRJE0fjwuWzuHLzKkIjwvHDjy9/J7B+bfnQe9+GPv//&#10;IcfSe94N7eS7z73/N78eunb16qdX+P7HHwxYGqhz/tIVcHFyQxuvVvB0aWrm/q1HS2AHS1bQ3uRu&#10;pkqVVfj8S/Rp0QZHN2zF9QPHaH1O4fr+owg6dQGRF68j7sYtA1YiC4JlCZlvCS6BxQKjBg17o0Y+&#10;oSqknSsgUHmMLOZL2feYgzEXMQm+LBPVqyguk0qVaYDKYa2ui9AZhDUjOAqZITHGDuaERxGoSMT7&#10;8Tv5XCktpZrhC+OZ/1AhdLE2IyQCcdyv4DNXcOvoee474/AFBJ24zjwxEPevBJmIvhaMsIv+8D16&#10;Fue27sWZjbtwdNUG7F24DAcWr8B+ro8sXYULG7eZ61iRF64gnBHJXDPqwmUEHDyKsLOX+DuZI0ld&#10;GQVRzAvvVwyqWCTVK4JKFkEF14V1qpWpgAikLKABi2qVTrVMvX4LibSXsVSpKNq/+6ctCxhEqPz2&#10;7jfDU1/dth0XNzOv2rQBJ9etxvENq3BozXLsWrYYw7p3RY0vbIN20grawZJi1WAeLcDMMAyM+tWr&#10;ommjhhgzehhOn2PF6XcDIeH3zFBob8qTKYu/Hb87WP+4Yuk99mtc+ruKf6vn/p7PeBtquHj5+iW+&#10;I1iv+CnpBUWYvXAJWrdojxbNvI0VVKugGi/MyEy6WGiDS9u1WdvVYlJb+4sv0NndA/tWrcXV/UcQ&#10;SCt4mxF8+iLCmWvFXPM3cCX6WmBJtbINWFGm9U5Ko7XyqgIWqOLIJBSxcOXcY+JOOyjLZGp0gqWW&#10;tEIWypJY2jLW+Lms2XP4N5lM6NUBOIuAZhLEbNotdR1K53ZSYBQVjIWUwKYHRSLmRiAiLrBgnDpP&#10;dT1GSLZhP6E4sHwNjq/dgjOb9uDqzuOE4QJu7D3DOA3fA2dwZc9xnN26D4eWbcC+BSuxZ+Fy7Ji7&#10;CNtmL8CuuYuxb/5SHFy0HKfXbcaFzTtwcetu+O4+iIB9h3Fzz0EEn7xIYNQLPQMFtK8FXBcSrqJo&#10;5ohUxHwqWUEkf18Eoef7dP3NAEZbnHUnkkrFCikghErF3PEGXcBlX8Sdu4LYsxcRfeocIo6fRshR&#10;VmzMqa7v3InLW7fiwqZNzO824PT6NWZmySO0gPuXL8GmubPRpbkXKttGaVKv9jdQMapXYWikJuZa&#10;dTXxIMFq3LA+RgwfhBOnj+H0BdrNkLvmhkdxovL09w09/S9SrLeQ/GNgvf+Bf9/fvxtSrJc/vsI3&#10;P/yA73/6KzIKi7Fp+2707NIbPm5qvGgJp1qaDKGqsYBSKd0uIri0lmJpcrKaX34OH0cnnqxFuMSC&#10;dOvYGaNWd89cwr0L1xB1xdfAFcN8S3Yw7Q5tWnAEbZEFlq5vqSZXYSogVIWyQqZgqcc2IbMplWme&#10;pm1SPlUYw9rdWKpkQkSwCGWO7NN9gqbWQVrFfKpTLq1jLnO0lKD7SLx5F/fP3YDvnsNUlh04QDCm&#10;9+mHDk4u8K5dD51d3bBo1Dic23YAF3ccpTIdImQHaJ12U522E76NhGkNds9fjm3T52PL9DnYPmch&#10;ds5fgim9+6Nl3QZoU9cBk7r14muzcZAqdnL5OlwiZGc3bcMN5jxqnClW3hbLfaM6KS/M1/4qaA/z&#10;BRWtZy4rFVU0WaE8PjpOVKvM22FIk/27GYikq36IpxuIpgrGEKx7VKq7h44g6MBB+NH+Xd22zUyg&#10;fnrdOkK1jlCtwbFVK3B45VLsXrIQK6ZMgkf9+mZS9ipfWOO216hcASzaPylWdebSuquhfrUqcKlf&#10;FwP798Lp8ydx7Mxxk2c9/+YFy54F1t83BsZHCNbP5sayfxZYPxuwvv/+JR5/8x2+efUTCh48ws69&#10;B9GL+VLrZi3RsklzglXHgKVuTRWhUqjP4P+Pvb9wrDJLt73R8w9837nn3nvO2bu7HI+7u7u7u5GE&#10;CAmQkIQoIVjQ4E6AYMGDBA9BQiC4u5VRghQlvccdz1xZEGiqqnX3vvfcVD/9rpW1skLeOX9zjGeq&#10;zhBZu/MpbPUNUDtqNNpmz8ceWsGDazehi2p1jIV/SsBiRehlvnWeucFlgnVFBjRZYa4f7VEDuFqw&#10;bjPkqn2sHfOR2QpS8aSFF8VSvWoCFkGUJRmyTfNN6WqXfOyi7IIkE3HvQ3O4wn1c5u/aR9VpnzoP&#10;rdWNaCkqw9ioeIJgDDs2GA5Dh6vwNTFHZVo+lk+cjYXV0zBzLJP80TWYVlyN6UUTGJWYVlSOqYVj&#10;MXtsJWaPm4AEDx/o/+8/YMT//F8w/uBDhFjaYHx8MuYWjcWysmqsnTgNayZNYz62kP/ePjy+QLAI&#10;+205DYX/Xsm5JNeSv0dyK1Gq2wyZrXKNFlB6U69LLyft9OU9B3BR7uN26QHcqXKq7rVtOLxiFfYv&#10;XYq9Cxdh1/z5zKlmYv20aQqotVOYVzU1EaxGLJtYiwX1E1CSmgLjzwjOJ59i+Cf9h3yzHLV2UDWa&#10;/Y8VWFQsKyMDRIUHYR2t4Pqtm3Dg8EEFlrZOyXKJt+vY++OfDtbvW0H53sB4P1DakJ+RKUp//jnv&#10;C4LF9377/Qs8fvotvn31E+48+RLTmYj7uvsixDMQ7jbOr8GS3kA5vkeUS80h42NRMC1YZsOHYUx6&#10;FtrmLMCuFWtwkIp1dMM2dPeDJVawTzb7Z+W4KC3voRO4eviUqjgyriVg3WQ+dZU5krKA/XDJY/n+&#10;7eMypsPknnmIACZKdrObCsX33JMpQoTvtvS0Sa/h1XuaNVd3HqsxKZlRIV3am2YtxeJx9ZhfMA5T&#10;s/IwmsqS6OKGWEcXRDu6ItzWAaEWNggytUZReBxmjq7ElPwyNGSXoHHkGDTmlGLyyFJMGTWWoJWh&#10;PrcIuaFRCLa2Q6C1LbzNzOFlbop4VzeUUQmbRxZiPgFeVT0JK6onqp7Bm7SrMv52l0oqE4FvUbFu&#10;8e+6Resr3fAyp1KWmcikXpkOdo054nXa5qsHjuLS3oO42NGJczv34Ny2Dpxp36HGqg6vasWB5cux&#10;d7HGArbPmY2NM2dgDYFqbZqkgFrRUI9VjROxqI7WtboCcf5+GP6BHMn6KYZ+LGNYcjCCBiw1lkXF&#10;EuXSLHgcwgZ1KGyMDBEeEkDFasO23btwiFbw2+++Zd3TKNZ/GbBevpSzhn4dLI1CyRn28p63oXo/&#10;ZG///G+FdLfzf3j67XM8+vpbfEXlunD9FhoapyLULxRRvmFwtXQkULr9iqXpDXydXxEqCT3aB90h&#10;n0J/0GfIjIjBauYr2yTPYv4iiiVg9VCtzrKVPccc69zew7jQ2UXVOsE4yTjOysMWmcolHQzXjpxW&#10;IGnjVv/1Nm3hXVqkeyc0lkks4C2qlVzvnpGgmlEJHl6VcapHagaFbDstA7tfPJD5gI/4b9qG2cUV&#10;mJtfgum5o1CZkorCiCjkBgQj3dsfKVSeJCd3JBG2ODsnjAqKQH1GHiZmjcLEbEbOKDRIjOTPJmcg&#10;NzgMI4NCkB8egeygAKT5+lC9PJDp64/y2AQF76xRpVgwpgrLqupZ6Rfh/J5DasrVvfMEq+8Kbksn&#10;CqG/c/oiGwtpTM4qmC5KD+qR42xoGAe7cKWTDRLVqk+GL3bswZmtO2hrt+B4G3MdqlUn1WrPooXY&#10;0dKi8qr106lW/WAJVMvqahkaG9hYWgRHU2MM/VA6LQjWp/2dFv2njbzeUIZAqS3FWc6mzLNsjY2o&#10;WCHYuGUjNu/Yhn37D+Drp5rtplmpWAXfX9fejX86WL/fK/j2Dw2MXwdL/sZ3P+d9IZ8BfP3tMzz4&#10;+ht8+cMr9Fy8gpIx4xHsHYBgdz/Ym1jyhuopsCxkAi7B0h46p91sRE86MKhaciB1QkAgljRNxcZ5&#10;i7FvzQYc7QfrJBXrNHOsM8wNzu4+hPN72foe0IJ1QqmXpmU+rcC6dYwqRaWSHEsUS4XkW0rFaP2k&#10;ZadK3ZHODOZR9y7I1mKyJ98DPJbVwgLTfdlE5isVApZsNnPr1EVMLyzDGKrM6JAQjGJk+/kjw0vO&#10;9vVHtk8gchh5AUHI9vVDsqsHsrz9+L5wFEfFoCQuEUUxsRhFkAr4vbGxcahITsDYuBjkBwUi2c0V&#10;iY7O/Aw/jA4NRxXt4NSRRZhTUo7WxsnoWLhUDZrLPMIHMoB8lg3EGaqtNAy98nfJ33mGDcwpNaAt&#10;UIltvth5BJdooeVon74O5qrbO9CzeRtOrN+MrjXraQFlZsUSdCxYxHxuNnMrgjV1GlqpVKupUssb&#10;arG0vgaLqquwgFGUksC8+BN1OqfmdBGCJSoldrA/RK1kvqAqZ4aUvZ2JMeKiI5lb7cP2Pbuxfdcu&#10;fP3NU4XJ++vY++O3wdK+/mtf7/uZNyGf/xdawfcB9GshP/PX/JHAV99+h/tffY3Hz5/j+PkLKCoZ&#10;Cx8XT0T5hcDF0o43dIRa6GZGC2jCmyuDxAKWtGS6g6haTGr1hrIwPvwA4W7uWKrAWoTdq9bhMK3g&#10;sc20K1t2oYetbO+u/YTrIPr2iGoxZ+iHSlRLbKHYwGuHqVjSq0eQBCAZTJXHctU+F6jk5HsF1XnZ&#10;klmmKd3HE1o/NaPiwZf4+tHX+ObxUxVf9+/c9OzBUxxp24GisBjE2DgggrYvmsqU5OGFrIBQlEQl&#10;YkJyFqpTszEmNpFAhRGYUIwMDEEmG41UKlF6QAAKIqNQnpiE+uxMTMrLQU1GKsbFxiLHzw+JTs5I&#10;c/fAqOBgVCQkYybzrMWVtdg4vRk7FyxG96YttHjdkL0/7p7VhAwMq+UszK9kBr70bsrEZVFyAet8&#10;/1DFeSrWGdrAU1uoVpu34tjaDbSArVSqpQqqbXPmYdOMWdggY2pTpmAt8yo5wX85FWsJFWt+VQVm&#10;V5Qj2scLw9kQDvvkEwz5WHZmenPKiBYqrWKpuYJsQAUse1MzxEdH4eDRo9hz+JAC7FtZOiI178/q&#10;1q+HBpz31V+J3/t638+8Cfn8v6Dz4p8L1i+U7q+/+x6PCNeD777DgZOnkF84Gm72Lghwkc4LF5gO&#10;11EHPFvQEkqepXoHecPVjRc7yNzKcDgL4qMP4WNri/kNjSrP2skCP9S2BUc3smXd2oFTtIOnd+3D&#10;GVaOs7RD5/YdwflOKheT8kuE69Khk7giY1BdvaxYZ3CtP+TxQLBkLdUtNTuCrf25q7h/8aZa/fvk&#10;1gMqlexZ8ZUKAUu2N5OQx+qcYdkZ9/YXOLxpF+ZWNWJSQTnq88dg9gTmHo0zsaZ5IdpmLcLa6fOw&#10;uHYKqmkDyxPTUErIRkdRqcLCkR8axucxGJ+UiIkjszG1ME/BVS8HcKdqACuPj0dDVhZml4zBspp6&#10;tE2ZxvxqPvYsXc68cwMus1Le5r2WQ+jEwkpvpwwY36GialRLLLE0Ot2qB1XA6mOOKna6l+p/YtM2&#10;HF23EYdWrcX+5auxi8Bum0sLSLVaP20GoZqGNZMnY9WkiVhWT7CoWovratBSVYn6wgLYGhpA57NP&#10;MPijjzCUcA2ESspVQguYVrnEqdgRrLjoaBzs6qK7uYCjJ46rzgvW0r+4q13inw6WVrH+sWD95SGr&#10;h7959hxPvn+Gh99/j+0HDqKgeIwaw3K1coCjpS1M9fQVSMbSM0T1kuUjMmAoN1zAkgm5esyxRLGc&#10;jIzRXFGFDS2LsH3xSnS2blRgHadinSRcPbtoY3Z3MvbjLCvLObE4h44psC7QGl48QLiO9KiTDq9I&#10;CGRUr1uiVP0h50fdlmlAhOrBJdlRVtNRIbPTRa1eQ0WlEpi+fKKBS3PmMMGiesnOudJbeO/Cbdxg&#10;pb7OXOfK6cu42nMFF7vP48KRM+pMY4Fs2ugy1DFXKqMNLGY+VkQbOIZg1WSkK6hmjy3BrDElmDt2&#10;LGaMLkZzMa3f2DFoKRuHxROqlHJsZaXfs0TGsdqYb+4gMIcIzyncO31eKdZ9pViSY11gIyKHz2ms&#10;oIRMBZPxv3NU+9NbBaodOLZ+Cw7Tau9fuYZqtUxBu3kmlapZegIJ1uSpWD2JudXEBqxonIQlDQ2E&#10;qopqVYEcgiGN4NBPPlSz2QdCNRAsCQWWLA0SsFj+jpaWSExIxF6ZbHz5Cg4eO6Y6LwSs99WvX4t/&#10;AVjvwvXXgiWh/bmBn/P+kAHip8+e4THV6v4332Llxs0oHF0CTydX2BtbwMHcWu15ISDJ1meyPkeW&#10;6MuNVtNdePN1mV/pihX85COY8eY3jinDutnzsW3BcuxZuZaqtYl51g6lWpJr9ezsxBk5c5e5llIt&#10;JuYXaAXPE6zz+4/joigX8yzpHr8ix4j2gyXd6RJimWSJ/X3mVQ/7LaCc9CgH1cks9IFqJftWyEn4&#10;ct6wAqv/8ZePmXfJOVd8zxcE7RF/9j5t5INb0ovIIHT3L97BeQK/dfFyzGDeWZWcgXExCahMTlHK&#10;NDE7C7NKS7CYOcuSmglYWlONpbW1tFx1WE0LtmbKVGyaNQs75s3HvqXL0EWoTtK+yZGn12XbAgGL&#10;+dU9WsJ7Z88TLvnbzuMG1erKkW42Ml24uJ/3hhbwHO/ZWTkQfON2dNEFHFm7GQdXt2Ef1WrH/MVo&#10;nz1XWcD1YgEVVJMJFXMrFY1UqzrMm1CNKWPHwcvGRjWCIz79mHBpOi/eBes1YNJ4suEUxZJeYGcr&#10;a+RQiXfu3YsjPSexn5bwqRasvxiu99VZCS1wv/f122DK7/gn5Fia+GvA+ooe+cHTp7j39TeYtXAJ&#10;srJz4GRtDRsDE1jLsnxdAwI1XFk+8dyaraY1e7jrDhK78Cl0hg5WZyvp0FaUZmQrK7h1wTLsph3c&#10;v1ZUaztzrQ4qF/MDVpJe5lm9Apck5KxAfaxA5/azMhGqS4cJFtXqqsxQV9GrQibX3pLZ70zyZSNQ&#10;2UlWOixUbiXrqPrBEqiU9SNgolqyd4XavZYhMH1BsFQ8+hJPHn6JR/yZJ3zvI6rdo/uf4/HDz3l9&#10;goc3H6jc7Spznu1LVmHyqNFULeZVmdmYkp+PmcXFWEQVkMq7alIjWicLTFPQSqC2tMxDx5Kl2Llk&#10;CfaulJkorejauJFQ7cXVI13MsY4zl+pRG3ne5d9yp48NR28fbvYwtzxF+3ucudXhY+jj/ZHc6tz2&#10;fTi1UZRqK5VqE6FaT6hasWPBUrTPnY+Ns2ZTrWYosNY0TcFKqtRSqtRSQiVqNX/CBMyunICynBwY&#10;UoGGy7E9n8n6q18HS8pXwJLJuNKgyhJ9Nxtb5I/MwbaOndjXdRhdJ08yR/8GlAapde+tY38ev1af&#10;/9qv932Gpt7/GVgatXn7HyHd7X8bXO9+1p+HdLl/wRtz+8svcePxEzQ1z0JSQhLszCwUWDLrwmSE&#10;ntpSWlRLwJL1WFqwZABRnbbOGD54kOq+TQ2Lwro5C7Fl/nLsXLZGza3bv24rutr3oHvbXpxkriDR&#10;s/sAemkHz3YeJmBHGGyhJdc6ImfunlRxpeuUOghbrrJI8XaPgMXW/RxDNv5Xe59TsWSPQCqOOm94&#10;AFwKMAWSRqEkZC8Lef4loZLl958/kH3YNdcnDwlXfzx+8LmC6/aFm7jU1YNtC1dg9rhKKlQ9AZJ5&#10;d9OxQXrgWLG3zF/A1xdix5LFhGkpYVqF/a1rcGDtOhxr34Lj27bj1I6dVOj9Gqi6T6i9QK6fIkhy&#10;Mgnjhuz7fpINiGz0KZufHjpKsHh/2BCd2rQTxzdIXtVOqDagc8U67Fq0HFvnLcKmOfOwnjZw3fRm&#10;BfUqUSvawKUEXmIR1aqFYE0fPx7Rfn6v86ohEv3rr94XWisoa7JkGzTJsRzNLVSOtaptLTbu3IaO&#10;zk4F1s9syNW5xO+pY+/G++qqJv7ar/d9xl8MlrzxnweWLMt/RKiuP3mMqw8foXnWPMRGRsNewDI0&#10;hTnVSikWb6oWLIHKgLZQHqvWjTd/6BA5cX0QBv3xIwS6eGL5VFa4efT+S1uxp3UD9q2hddkgJ7bT&#10;zuwgXEzCTwtYbI3PsPKc23+MdvAkLhxiheoH65Ik7/1gXac9kvVPd2T2xZlLaiOW+7JlWL9iPZbF&#10;iQKWLAUhWF8SEgXVI9m1VgOTCi1Y8n2qlLxXoFLR//gJleyxUjOCdvcx7ly8ietnLuPc4R7++/fR&#10;1lJ5aWtPbBNr24FjW3bgMC30gbY2HGQcXk+F3tSOrs1bcFJW8XbsQR/tn+xcdfnwEaVY17uOUYFP&#10;4gbBUltSnz6rFkvKcpOrhO7iITY2ckp+Bxsh5lWiVALVIarVgZWyemANdi5cqsDaOKcF62bMwJpp&#10;07CqaTJWTmrCcoK1rLERC+sJVXU15kyoRC1zPxmHGvzRxxj2yacY8qFcP3mtWHLVPlY2sD+krMUK&#10;Sq+go4UFYqOisHD5Uqzb2o6d+/bh86+/UlD9FwdLXngTA7//18a7f9D740+49/gRLt+/j2uPHqOi&#10;ug4JMbGwMjJWimWuJ9tL0/oRKrEEsppUNu2UnZpkOtMIxvBBgxVUcur6Z3/8AE6EsqVhMtoXrSRY&#10;q7FzRSs6VjEfYKU4RLi6pGJSuU7tZDLecYhwsVWmYp07cIz5FpN1AnXxMHMthhYuUSsNWDKBldaJ&#10;cN0/fx33Lt1Siw+lI0JO1f9CtpO+T2W6T3juMeRKgAQkBZTkVf1gCUQaCPvBIkza933+5CsqFpXr&#10;7iPcpipePyebct6gUt5iLnQdV4710SKeIxTnCEOvWpJ/el8nunbQrlGdBKiTsufEnn1UnU4q1QHm&#10;S4fUZjJXZI0Ybd5V2filmw3GcZk0zMajW/7OU7TB3bwXtMr82RPbO9BNcGXR6JG2dlrKjejkvdwv&#10;y3JotTfNXYB1s+ZgzXQBq5m5HW0gwRKlWsJoYd43p7ISM8rLkZ8Qrxm7+phAfUSgPuZjtWr4U7Vn&#10;u5qIO8AWClTSeEqDKiGK5W5jh+S4OCxfRTfSuUeNZT3+8ovXVlDi/fXsTbyvrmrir/1632do6v2v&#10;gKXpzPhbVGpgvPsHvT/+hIeff44r9x/i6oOHGF1WjgB/f1gbm8Be9m0XsPTlXCxCxZAOC7UFmp7u&#10;m1ZNWjspGMYQ2gxLXX1MomXSgrVj2WrsYkXYQwuzf90WwrUDRyXf2iYVZz9b9EM4s7dfuSRhJ1Dn&#10;ZVBUBkf77aCEqNbNk2eVHZQDBqRX8K5svkmwZMdbdeD3Tel8kNkWhIRgfS67L90nPP1wKXgEKAGI&#10;4Kjvi0r1b3emlIwhHRxfUP3uXb+LW1TFW5dv4RYtoewCJbtB3e7VHML9gL//7tlLuMXc6OKxbpw+&#10;eEgBJlD0dR5g7ngQF6hUF2R/P9l6uvOIei67OF3gY82ME9noRvJKNiLSaXHoCH+Wjc5uWuet26iI&#10;23Bkwxuo9q5ch90LV2LTrAVYT4exZvpMrKY1XTFpKlY0Uq2oVIuoVPNqazCHOeCMceMwecwYhLi6&#10;0Kr/kSr1IUNzXM+wgWAx3geWWkHcbwU9rG2RKFaQYO3atxubtm3Fk6++1Na499SvP4936+mb+Gu/&#10;3vcZvwGW5sW/H653/6D3Bv97TCm/+egJLt2+izImuHa2tmpvCztDM1gZmMKCjw3VWJVmmbYhwRLA&#10;JKfSFoLsoDp0EAuH1kJG6cdkjsSG+UuxjVZwO23LjmVrsWsFVauVdmb9ThVHNtHitO9jy76f+RYB&#10;k7Ga/UcVVAPBkhA7KIolYGk2u7yopgTdu3QT9y7fxsOrsrmLLJ2/D+nRU+ol+7jfkx2XCM192jqC&#10;omAiOF/RJmqff06wPidw0tkh7//8Tv+OTdIhcp2fKZ9NuykdGbKq+NLhXjw8exPf8Hd9fu6KZv7j&#10;ngOQnXDPU40uHaGtPdSlCSrUhYMCk4B0GOc7D+ISn8tVtqOWx5JLyTbUsuL5wgHZ+/0Azu+XIYld&#10;hKodRzYyr1q3Ua1x27F4BbbKfZ2zGBtmzKMFnIvWqTOwsmmaAmvpxCbavwbMq6klVBOoVOMxpXQM&#10;xueMhLWBPpXqA9V7O/RXwHrdWDKkXFWORbWSziuTYSPgZmmN2NAwtLTMwbqN67GxvR2PmEaomvS+&#10;+vWeeF9d1cRf+/W+z/gvApZ8ffndt7jx8DEu3byD8vJK2FhYwtLAENZGhErfBKY6stBRsw5LxrNk&#10;prM+LaGa2a6sIOFiQYgVVJB9+BHiAkOxckYLNi9eiR3MCTpWbWRLuwl7V21B55pt2L92Ow5v6GAu&#10;sldZw5M79xIsVrb9Ygm7cO4gg1cBTAvWa8U6dY6KcUEp1j2qyP1Lt/Hg8h3GXUJ2R+1dISFd8DK2&#10;JaA8lvxL5g0SMO3MDLlKF70Kvi4nlch5XI/7CGvPFdw7dRlP+m7hiwv38O2NJ/j+5hN8d+UBbh85&#10;hxv7TuHewVO4TQvbyVxyT8sSXNy1T7PHBhuEK13Sq9etQrYEkLG6i7JFgFIvTchjWV18mTBeJlxi&#10;FWXjnbNUu95dksNtJVQbcWDdeuxZ2Yrdy1Zh64IlaG9ZjM0z5qNtukA1C62TmxVYyxunYNHESZhH&#10;sOZW16pewOljy9BUUoqsmBjoiSIRrGEfU7HEDr4DlnRkqGlN/WAJVNKQqsZU7D/L393KFpEBgZgz&#10;awZ2dOzCqrVrcO/BfVWPpCPsL1k28m49fRN/7df7PmMAWO9/8e8HS0KTq73/D1TB93z38gVuP/kC&#10;B4+dRHp6FuytrdXGnJa0g2b6RjAjWIZstdRSEQKl9r1gyKn5cpSmnKWkOXFdYyMGf/AB/J3cMK9h&#10;CtbPX4btBGvnCqkcm7GHYO1bqwHr0PpdrDiSQ+yhau3TqBbzrb5OAiX5lthCGSTtt4IKLuYk12XK&#10;z6k+3GCeJRu23L0oe1Lconrdxl3mXPepLPev3sXDG5rNYR5Sde4LbLce0hp+Tov4BR7LBF2BTGC7&#10;QwvJ1+/2XMbV3cfR29qBA3PW4MCsVhxbtBk9q3fj0paj+PzYJTw5eh4XN3by9VXYNbkFW2pZoYsq&#10;sHJ0FbZPmonDi1txknnkRTXRWNSI+RIbC8nBLhw4ylxL/j5CRbsn+9vL1nBiEyUHkx2tzu6SBaHM&#10;P7fuVFvIHVm/CfvXtCmoOpaswrb5S7B59gK0TWNeNWUWYwZWTeqHql46KxppAesxu6oaM8dXYtqY&#10;MkwcXYJoXx8M/vAPmr0DZcfb/k6LgaF1HxJauF6DpXKsofB3dqFihRCsmdjOfHLl6lY8+fyJqksK&#10;rF/eU8feiT+vp/I9TSP/1329+zmakN/xXwCs/8A3z5/h9udfoIOFHB+fCGszM1gaGcHKxBRGzJdM&#10;5ZQRtlbisQUsmTMouzWJ5ZP5gjqESjt5UzZ8lDzLikBOGluBtnlLsI0WcMfyNlrBTVSuzQqsPa1b&#10;cLCNdnDDLnRJviXjNDKzoIMt9l7pZqYl3N/Fikk7eEQGjKlaKhfpwdXu07h64iyuyh4XZy7jVt81&#10;FbfPXddcz19XgGmCsF0U4G7jHmG7Lwcl0Co+lJD93a/w+cWbVIsTOLhoI3Y3LcGOqrnYOrZZxfZx&#10;M7GjfDZ2VLTgWPNaHJvRim2VM7A8rxILs0rRklaAhenFWMLHy3LHYemo8dgycRa6VmzA6S0daiqS&#10;bDgjx/vITJOT23czd9rPv02TawlQZ/bsxemdu9UGpxIC1cktzEPXt+MwLWDnqjXYRQu4nY3UlrmL&#10;sHFmC9ZOnU2oZmqgmjgFyyZOxsLaiZg7gRawUgPV9DLawDHjUJWfDxdzE3z2x3/DYII15GNZ2KgJ&#10;WY7/a3BJaMAaBlNdXchOXc4W5gj29kTLbCrlmjXYsHkzPpfOC0KlwHpfHXsn/rye/q1f736OJuR3&#10;/NPB+vPu+3eC/z199j3ufPEV2nftQUFBEdwcHGCpbwArIxOY6Bn0W0ENWDIZUx5rVxPLzGdZz6Nt&#10;4VSuxcLT/2wwSjJGYtWs+WiXPGvlBuwiVLtoB3evbldxYN0OpVqHGcfaqVrbO3F610HVmXF2z2Gc&#10;23uELbrMI6SVkkV+h04wj5HuaIIlcfwMg8ola5lOE7DTsgTjCm5SybRxS8A7cxW3eq/igWxAw7h9&#10;9jru9d3AjaPncGbrQexf3Ia1Vc1YVTgRa0c1YGNhEzYVTMKGUfVYlVmBZcnlWJVRjbb8RqzPa8D8&#10;uCLUeMWiwjMCNf6xaI7OwbyEAsyJzce0yEw0J4zEnOwSbGicgf1LV6t5fWc6OgnQQdq7vYw9VKf9&#10;VCY2JgISQ3bMPb5pK45taCdQm3GkbRMOrd2ggWrJcmyjBdw2jxZw9ny1jUDrZLGAM7CCUC2tk5kV&#10;EzG/ug6zKiYoqJoJ1TTawInFo5EXHw/DQZ+8ViyZdPsGrN9WLdlIRs6dlv1OZNmIo7kZQny8MHvm&#10;dKxb34b9hw7ii6++VONY761f74Tm6906+rd+vfs5mpDf818ELCoWreCaTVuQmpoOP3d35lb6sDE2&#10;hZmBMVsrA0I1XK3JEZjEEsqaLM32Z4OhQ7DUSlMZz2JhiWIN+eNHSAqLwvym6Vg9ZxG2rliHnasJ&#10;1qpNtIUbsYdg7WvdquASsI4y3zq+SVptqtbOg4wD6KMtPE/lkrVbMhv+EiG7fFgGkE/gCtVLJufe&#10;6CZY3ef5XCbryl5/F3Dp2FlcZlw43IOLh0+rkNevHjmL613nqE49OLFhH/bOXotVY5owN30smmMK&#10;MC00F1ODczAnugizwvMwN3YU6nwSMCUoCy2xpZjHmBVViDq/JBTZBSDbwhV5tt4o94xBpUcMKhhl&#10;7uEodvJDkbM/qkLiMSd3NDY2NePgqjZCQxVq205wtqNLZv2rAV/avbYt6Fq/hY834zBhOrxuAw60&#10;rsPeFauxc/FSbJm/UDO7Qi3vn6uUamXjdEI1FUuoUotrG7CwhvZvfBWhqsDMigpMHTuGajUG9UVF&#10;CPP0wFCqlfQG/hpY2scDoZKdmTT5lY7a/ViBZWpCsDwxs3kqdu7ajiPHuvDoi8/xoxxcyLok8d56&#10;1h+ar3fr6N/69e7naEJ+z692Xmjjnw8Wc6wXL3Dny6/Qtm0noiKi4Gptq0bYZTqTuZ4hITOAIW+s&#10;QKUWOPJmS8iJFGrmxYACESsohTTo3/8IJ3MbTK6owdLpLdi8qLVfrd6o1l6CJbFflKtN4GLLvXkP&#10;W3C27oTrLNWrj+p1nsol6iWAXWDudbF/NvzlIzLd6YyaES/7WVyUhZP83nnautO7j9Bi7sGBNo0q&#10;dm3Yg2NtHTi0ciu2zViB+cW1qIvMRrm3KE8USh1DMM4pHKX2IRhjF4xiC18UmHlilKUXJvqnYk5k&#10;EZpD8lDnnYRxbmEotPdHmokTkhnpFu5IM3NDlqkHUvUckGxgg2QjO6SZO2GkkzeqY1KwuLwGbZNn&#10;o5V52OZZi7B93nLauiXYzZzsAK2yTFE62LoehyTWrEfnylbsWLQE7fPmY/PceWp2xbrmWWibzs+Y&#10;3KygWlrXhEXVMl2pBnMraP3GjFX2T5RqGh83jR6NCbl5sDMyxCCq1VA1N/CNDdTGr4PVP09QxrFY&#10;7mL/XS0tEeTljqVLFuBw1yEc7j6KB8yxXv3cf07W/7eA9ffH+//A18H3fP/yJe4+/Qbrd3YgwCdA&#10;7c/uwDzLimploWZeMJ/q7wlUITMvGOrGa2dfsDBU69d/HfLhB9D7bAiKM3OxoGkG1s5djl3LmcP0&#10;20HJtSTP2r16C/auoXIRgCMbdrIVpzXasg9ndjD32EG7xKsAJhN2X9tDAnbpoGay7qXDBOrAcZzr&#10;PIpe5jI9O/aie9NONeYjFXgV7diyuulYWTsTq2ua0TKqAhNCk5Bj58nKb49UEwdC4YhUIwekGzsz&#10;CIuuNbL4PGG4GUZZe6DOKxozgjJQ4xyJcTZ+KHP0x2h7H2SYOiJquAkiR5ggSs8CkcNMEDbYCMGD&#10;DRE02AABQwwQpmuGVFs3FAfQNiZloz49T21Cs3B8HZbWNGHNpBnYNnsRdi9aib3LCdmqdYy12LNs&#10;Je3fImxuacHG2TJlaQ7WzaD9m9pMtRKoJmFxzUS1ic3s8krMLC9D87gyqhSjdBymjC5FQ2ExsthQ&#10;6n4icwI/xGBe34VKC5T2OhAsbceFlLEh7b/UC28HR4T4emPlymU4erwLhwjW3UcP8eP/iWDJ17t/&#10;oDbkdVGse0+/xdbOAwgLDmP+pAtbYxMFloQZE1cBSd1oGTCUcQ0+f92q8XtSGLIEQQOXXD/C4A8+&#10;RLhvAKZU1WHR5LnYuFCrWu0KLG2uJYBJF/yh9TuoLDInrgMn23fjFKN3m0BGwJQ11IAl9lCt4WJI&#10;B4fMkJcOAtl190BrG3YsWIxlNQ2YmsdcKCkDY0LjURqYgEKPCKQTlBhdC4QMMkDwJwYI/JAQfEgY&#10;PjBEyIfGCPyDHnz+358h4H8ORsD/Hoz4YabIM3NFkbkbCk2cqWIuyCWIGSa2CB9qAJf//RGs/8f/&#10;hv3//CMc//1DuH40CC4fDIHbx8NUeH46AgHDDBFuZIkMVz+UhMWjLDYF1Sk5mFE4DvPGTcCq+qnY&#10;Olu2W1uMnQuXqYm12/k3tLfQ/s2Ziw2z5iq10gwCM6dqoFLRAi6orsec8dWYWVbBnKpcKVXTaFrA&#10;0rGYVFyCKqqVt60tBv/x3zVgffTha4jeBet1w9j/WFu2UubSmIr1tzIwZINrDj8Pd7S2rkbvubPo&#10;OnUCtx/exys52VE6MN5TxwaG5uvdOvq3fr37OZqQ3/NfAizZ+uzhd8+wsWM3kuKTYDJcB3YmJnA0&#10;s1QbyaiOin7F0qMdFJAELC1QWsVShSRd7kyUhw36GJ9+8EfmZ3oozRmF5pqpWDFzMbYskTGtza/B&#10;2kMrqEBbsQn7aBOPUrmOrduJrnXbcXzjTvRs2Y3TW2Upeif6xBruPtyfd0nIQOthtTK5Z7vkaFux&#10;o2URlkyoQwOVsiAoHHG2TgikmvgNMYfbH3Th+r+HwfvfdeH/BwOE/tECcZ86I980lNYvHJk63kgf&#10;5oaUz2jnPrFDwkdWiP7QDNGELuLfhiPgf3wKX4bnf/8Yrv/XB3D97wTp//kRnP8ff4Tz//3vsP+/&#10;/hds/+//Ddv//u+w/R9/gO3/64+w/7ePYf/Hz2D/wSB4DjVEsKkNoh1cke0XjHGxSZiUU4jFlQ3Y&#10;ME22KpuDrbIqgH/DlpYFygJunttCtZqLthmzsWryNNX7pwVrXpWo1QRMH1ehoJIewKaSsZjMmFhU&#10;jNzYWBhL3iuzLWTs6jcUSxtSltrQlrNaPUywbExMmXebwMvFBUuWLcWJM6dxkDnW9Tu3X1vB/4PA&#10;0vyi9wVfUf89f/UKj75/hs179iI8NJyJqg6sCJSddF7oyKHemh1w1Qnqyg7yhlO1pDUbWBjqsQKN&#10;hcQQBRv0hz8iPjgCk8Y3YE59M1rnLEP7krXYQeXaydglY1u0g7tXbFYDyAepXkeoXl1rt6O7bSe6&#10;qWAnNu3CGS1Y/T2GsoXa2d2yzH8/TgtYW3fhMNWqbcoMzCurQlVyOuKc3GD78VA4faiLGGMPjHKN&#10;RX1wHlZkNWJVWiPWZzRjS+58HCxfi57GrTg9aTOO1a7F7tEL0J4+FVsypmHnyBnYkDQBiwPyUG0d&#10;hnHmgSgx9scY0wBUWIaizi4S9Q7RqLeLQK19OMqsA5HH35Vp5IqoYRbw+lAHrh8Og+Mfh8Lxk+Gw&#10;47/H5pPB8DU2R6qnr4Jr5ugyrKhvYu40TW1VLVDJNmmSX22cS6hmzsLa6TJeNVUBJTGfajWrvArT&#10;x5ZTocoI0xhMplIptSooRtXIXPg52GPQH/9NqdXQjz7q3z/w/Yr1LlgClcqtxKUwlzbX01d5ty3h&#10;cuHnTps2DXsPHUB7x051AN2rH3/U1Klf7XLX1keB6+36+bd/vfs5mpDf958ElvQuvvMH879f+Nqf&#10;+P2XvCm3v/yKitUBP18/gjMcFjp6sOTNlFXDMiAsIb2BCqxBtIO88VrFkhDbIAUjY1oS6pBoxuA/&#10;fABHUyuMySnGtMpGLGQCv7ZlOdqXr8f2lRtf51uiWHv5fH9rOw6v1YB1bB3Va72AJcq1B6fFFvZb&#10;QgFLtlHr3dWp8qrjm7djz5KV2Ng8G8vrGjF77HgsrG7EoqopWFQ6CRsq52P/pA04OKENfZM7cL5p&#10;N27OOoyrMw/i5oJu3F12AndXHceDNSdxazGVcOpOXJ7K98zYj4vVW3A0ZyEO5rTgbPU6nKlZg2Nj&#10;l+BoQQuO5c9Dd14LDqRPx/7M6TiYPwubUxuwNqUay1MqUO+fgmLnEGTYeCHaxJ6qpQ/nITpqg9Ak&#10;N0+URsWiceQo5lsNWMP8SWID86l2USvmV20zZ6qQ3Gp5w+T+zoo6NauimbnVVOZUolBNowWqMarD&#10;ojZvFNLDwtQmqoM++gMGfUq1ErA+FqjeBmsgVFqwpCy1NlCuWiuoSQ8M4e7sjMrKitdLRy5du4KX&#10;v3sW8fvrpib+1q/3fdZ/IlgSf/aH8j9+F7/wdz9/9SMu3b+PVe3tCPQPpPQPgxlVSybTSk+QOn+Y&#10;IQmsgCWhLQCtUsljmdYkMzAUXNqpTnxt+EefIsInCHUllZheyaR7agvWzluBzaJcyzeoELB2r9qI&#10;fa2bmSf1qxYVS8A6ublD5VsC1lnZiEblWYcJmIx57Ve7QB1et1nlJ5vY4m9ixexYvAIXdh/B/e6L&#10;uH/wPG5tO42zC/dTmbbj4tS9uD7zAO7OJ1CLj+Np+2U83tiHW+tO4MHWs3i0/TxubziN+/zeg3Vn&#10;cbPlEK5P3o1rjC+W9eDx8lN4sLALd5r34VZjBy6Ub0Dv6FU4O3YNrtRuQl9FK3rKluNo2SJsyK7D&#10;wsRiNIamojwgCkV+YSgKjcKY2ASURkejPD4Ok0bmsQGoxkpaPFGlNuZT62fMUkDJcpC1zc3Mr2gD&#10;qWoLJ9TT/lGpxo2nQo3TKFW//WsaXYq6UaMwJi0dLmam+OwPVCvJdWUx40cfY/iAgeF3oZJGUHvV&#10;Kpa240ImX0uvsOx3Icrl5eaKxkkTsWTVCqxp36jAev78+f8fLBX9YP3M3/2MitV78wbqZ82Eo6OT&#10;OszbgkDJucMClqiVwCWtlupyZ4hiaU9X1xaGPJbCkQFjXcKlFkDyNTnbVn4+OyYVDSUTMKN6MpVr&#10;Dm3hUrQvWoNtS9uwfdl6Ne1p92qZU7gRB6hih5h/HaMVPLl5l6Yjg3bwzK4DhOmgsoBndx9Qm9Mc&#10;pVrJPvEyO0EGUXcuXMKf2wzZIPRi5zHcOtqHu0cv4PqOk7iweA/OTN+K3qbN6JuyDVfm7MO95V24&#10;tbIL9zb14uvO6/j64E18ceAaHu+7iIc7+nBndTceLT+Om/MP4fN1ffhy4zl8sf4s7i09hgcLmGM0&#10;deBMRRsu1G7GjWk7cX3SJpytXIEj46g6uQ1YkToWC9NLsKS4HMuYEy0ZX4OWcWWYWpCHybk5mF5Q&#10;SPs6Hkuq6yAH1LVOmU7lms68agbWNE/HqilTsGLSZCypbcT8ylrMZE6lAUkUqhSNRSUqJhYUoYqf&#10;Fxfgr/a0GPzhBxj86SeqN/C3wJLHA8GSclSdFv12X+CSuYL2FhYw1zeAs70dGhrq0NZOO3+AjdTt&#10;m3j27Nn/qWC9/UcLVBLieL9jjtV96SKKxlfAxMAA9vTR1oZGkI06pSNDJl9KSzUQLLEHUgDa0BaI&#10;ACYqpV1ZrFGtzzD0g4/hY++KsdlFmDimRsG1ZNo8rJm9FBvnryZgrdiyeI2a+tRByPbQKnYSsENr&#10;NqvB1BObaQe30Q5u38ucah96ZXk/wZEFh0c2bFWKpd1c5dCaNv7MJpzZQTWRA8aPnMDVoz24eeA0&#10;7uw4gWurOnFq2kZ017TiZF0bTk/ciLNTt9AKHsPTHZfwbP9NfHvwBr7aewmfbzmDB6uP4z4V6krz&#10;ftya34UnrT14tLoH95Z0U7mO4d7sQ7g1ZTeuTtqKi438vbWr0VnYjLa0KgXVqoyx2Fw+CdubaOuo&#10;OitqG7CsppYwlfVHORZX1WBl/SSsbJyClZOmYFXTVKVSAtSyiVT5ugYsmKCBaiqVqrGYIDEmjea1&#10;aDTqCGflyJFqzZWFvg4+pVoNlp7Aj6WrnSARKlnU+C5UWpi0jeNAtVJw0f6rx4TMjFBJ54UAVl42&#10;Dus3t6P34kU8YRrx/PkL/PIzaxSr28B6pgmpe79Vx//WL03n27ufJ7/zvwRYT3/4gYp1ExOnT+fN&#10;04cV1cWBsq8sIOFSU5j4WLu1tArecB0WwEClksKRQtEWkAJO7axKyD4aBOOhIxDtF4LxeWMIVzWa&#10;JzRhUROVa+ZirG9ZwViJTQtWYcui1di+uBW7lq7FvpVtOCQ76sohdrJVtazc5fU4Q3Z/Orx+qwKr&#10;i9futnYck41r5Iyo9m04s30XZHNLWaJx5eBxXNh5FJe30B7uPIXLKwhm8xYcprIcKF2Iw6WLcKKS&#10;dq5xA85O24wr83fj9uL9uLNgP27OZq41pQPXGnejr2Ybrk3rxK1Zh3BvzlE8YtyYtAu3Ju/E+br1&#10;ODi6BRvTarAiugTzI/OwIqMUG8bUYUvNVGxqmI61zJPWEJbWxiYsra7FospqLJnA99dNVLnhMsaK&#10;ibSEBEuWgaipSgRqrkxVov2bRqgEJhmjaigqRn1hEWrzR6GCUJVmZMDf2QmfffDv+OyjP2LQxzLT&#10;4mMFlRaogfE+sKTMtGo1EDAZKDbR1VUNrp2pKfL5+9o20AZev4HvX7zASzbOP//MXP69s9t/bwbR&#10;3/v19ufJ7/xPA0ti4B8r3aIauIDPv3+OI319KK+ZAFM93jw9sYC6sKBKSXe7gCWDxHIVxZKQmy2F&#10;oFUpCSkkbWFov6e1g7Lp/rAPP4alviFSI2IxLqcQDaMrMZM514KGGVg+dR5Wz1iEtrnLsH7uUrTN&#10;WYT2+csJVyv2rhDA1uHQ2k04ul6mALXjKGHSgnW4bQvkaNbDresJ1mac2kIA23fQQm7H2R1yykkH&#10;eql2ve17cXwNlW9tB/rWELiV+3Bq5ibCtQQ7cqZgc3IdtqU3YlfWFOzLn4HDRXNwpKgFhwrnoatg&#10;IU6VrER30QqcHrsW5ys34krdFpwe14pDeS3YO3IGNqXWY2FEIZq8EjEtIBULkgqwanQVlo+twZKx&#10;E7CUFnDphDosr62nOhEkXgUqUa8V8pxQLa+XQwsmYanMVK+pV0DNGFuuoJouA7/FpWig5asbVYga&#10;AlU7qgCVOdkYQ6gSQ4Khx4bsU4I1SKtWDO0eFwNhGvhcrgKWlKWUn/aqBUxBxjzLimplzrpha26C&#10;4lF52L5jmzo1/8UPL/HDqx8I1s/KDv65Jfw/Dqw/qd3gbz5+gk2d+5DNmyWn47tZWlKtdDQTcQ2M&#10;FFCq84IqpQVLawW1BaEFS64Dx7gUWBKSc7GQDYcMgqulNVKYwJdnFdLOVGLK2DrMqZ6ChRNnYSlz&#10;r5XTW7C6eR7WzZIu56XYvnA5Opaupj1cg/2r1+OI2D7CtXd1G/ZQ0Q7Ikv81G3GEVrBbDhXfROvY&#10;H6e37lQqJsAdJ4Rd67aic+kGdMxdjb2zW7GveTUOTF6J3ePnoj1/MjZmNaA1bjxWRY/D6qixWMPr&#10;2thytMVVYXMiwUudjF1pzdidMR1bUyZhbdwELIsYh/lBBZjsyRzSKwFTQtIxI2YkmpNHYTbVeXbR&#10;WMwtGY+W0vFYNH4CVaqqX6WYf/XHEqrSoqpaLJW5f3wuKiUzKgSq5jFlCqqmgtFoyC9QvX41jKqR&#10;eajIykJpWjJyE+Jgpa+nLOBnhOoz6REUsD7S7HT7LkgDQ1tuUmZylfKUEKBk7Z1WsSyMjNQcUmtT&#10;Y5QU5mPLlvV48PAOXrx4jleE6+effyJUP6vjd9+G678kWFof+bfE25+l+SP5WP5oSrYGLuDCnTtY&#10;s2MH0rOzYWFoCDsjY1jqGqiOCwnJsd7ubqddkELoLwBtaC2FFIR2ZobEG9X6RJ2wb6lnCC9rB6SH&#10;RGM84arOZ6UprcWsqsmYVzsNSxpnY+XUFqyYOhtrZ8zFprmLsGX+UuwgYLuXtaqOioMESZapd67e&#10;gANUMlExmcgqIRuvCFTHGScFsPXtOC4q10p1Wr0Z+5dvxJYZS7C6ZiaWl03B0hJar9FNWDt6CjaM&#10;nopV6YQlaTwWx43DwuhSLIwcTSUqxiKJ8BK0BBZhbuAozAgYiemBIzE1MAd1XsmocI9FTUAKJkWP&#10;xKSEXNQn8Zo9CjOLx2JG0RjMLS3Hkqo6lWMtJ0ArRaFqGqhejVjF3GtpdQOhq8P88dWYzVxqesk4&#10;TJcpSsylGqlQDbn5qB+Zj5rsXFRmZqM8MwslySkoTE6Cr4MDhvzxj2oC9KBPGLLLLYGRJSICloQA&#10;NBAseawtM20ZagGTkA4Lya3ksTSk4mIsDfRhaqCDkdnpBGsjHj2+j+cvnuHHn35U51hrFUtzmIfU&#10;OYl/Nlhv1/u/Aqy/5eu3wSJV8j/NKY4PH2AtwQoOC6OPJkwj9GCly9aJNlB6B1XnhVz74VKK9Y4V&#10;lKsUgPZ7si+GtgVUq4tl9SoLc8Qnn6llKM5m1giwc0FacBTGEa7aUeVKuWZWTMLsqiYF2KJJ06hg&#10;07Bq2ixsnLsQmwWweUvUUay7qV5iEQ8QMAFLQJM8SzazlBnjXQRJzvvtZpzcyPyL3zu4YgN2zV+J&#10;duZ0axvnYFFZE+YU12F6biUa00pRHZePurgCTEosJhijMTGuGI0xRWgIy0VDaA4awwgKoz4wE1V+&#10;Kaj0S0Z1UDomhGSggio1PiwV4yMyUBk3ErUpeahNG4mJWXmYkleE6QUlmDtmPK1gPVqZZ61rmq7O&#10;yxL7t6J+kopFhG7uOKpU8ThMLSzF5MISNBWVolGsX24uqrOyUStQpWdhXGo6ihOTUJSUjHAPT4z4&#10;kPnUBx+ofEos4KBPaAE/fQOVFiQtWNrHApUWpoGPpWEUsLRnEBsNGQYL5tgWejow0R+B3JEZ6Ni9&#10;E1988Tm+f/4MrwSsAVZw4Dlu/3yw3v76LwPWpXt3sbK9HeHR0TCnYtkamcBCx5DKYqAZJGarJfmW&#10;2EFt54W2K1YL1buh9efyujY0BTlIDUDbGpnBTeBycEV6eCzGZo7CBNqmyWNq0Dx+IqMBc2omEi4q&#10;SlMzVk4R9ZpHwBZhU8titRnoriWrGaveWMS1m5VaHVsvY2BUqHXMydZt1ARfO7BqI7Yyh9swbQFV&#10;o5kKUo+p+ePRkF2K8sRcFEamIj8kEUWhKSryAxOQGxCPHN8YZHlHIcMjFNmeYchwCUCGayByvMKQ&#10;5xeFvIAYFIYmoiQ6HaVxmSiNz0BZEuFLzUJdJmEcOQrNVKyWskpavjp1TvGqhibVC7iMyiWDw/OZ&#10;S8mgdjOhmkzLNymfcPNan1tAoHIwITsLVQRLlGpsahqBSsLo1FQkBQfDiPd78B/+Xc0FHETFkpxK&#10;9QS+E1qYBkL1a2qlpjJJGTN02JCKYzGX9MCAubbOMORkZ6Cr6wi+/PJLPGcdlnOIfw+sX6/n/9iv&#10;fz1YjB/5yvnbtzC/dQ2i4uJgbWICBxMzWkEjenZDpVjSWkmPoIAl01vklHzpFdSCpY7T7IdJG1JQ&#10;KullIemw8GSlscwjHCZn2ioFNISDsbmCK9DJDdnRcShhC1+WVYwGJvzTxrPSMx+ZUVWDudWTsHii&#10;KNdcwjWfudcC2sMl2LFgFXYsYn5EBetcwVxr5XocXCWA0Rb2g9XF6JYci987vHIj9i1ZS9VaTdVa&#10;QrhmYg5VcnLBOFSl5aIsIROjI5JQEByH3MBIZPqGIMUrEIke/kjy9EeCmzfinD0R7+KJRDcfpHsF&#10;IdUzUL0nOyASuSGxKI5JxZj4NH5WOmrTR6IxZxSmFBSjefTbYC3mdT7/vvmV1WiRFb9jyjF9NJWK&#10;ADaOKkYtf64mOw9VGTlKocoz0lCakoxSWr+i5GQUpaQgJSyUlX0Eofo3DP3oA9ULOIi5lSjUcNk7&#10;UGwgVet9YMlzLVhShtqrhJSf7HaspjOpBpTlzzKz1NNTx/iY6I1AdFQEtm/fjidPnqiZ7T8xBCzJ&#10;rzSAvQmp39rH757xpol/7Ne/BCzNJEk+V60KweLD6w8eoaF5JoJDQmEp3alUEzPaQbGCVvoGBIs3&#10;WgsWWy81Z1DdcAIkS/MlZG1WP1wCkxYusRMyrqXdGHLEEBacagF1YWtoDicTa7hZ2CKIcGVGxKIk&#10;JQfjcwhXSQWaaIuaxlZgRkUDWqqbsKxxBlqnykxvWZskM7+XaHbbFdVathoHxBoyZG2TLBrsaqOC&#10;SaeFjINt2EG4aBXXbGWetQX7V2zEtrkr0do0G0tqJ2Pm6Ao0ZhWhMpF5S2QC8oMjke0fjEy/IGT5&#10;hzCCkerthxQPb6R4ehM6KpZ/KAEMw6iQKIwKi0ZxdALGxqdgfEIaJqRkoT6TNpDKM6N4DGaVlGF+&#10;eRUWESjZSXceFWrWuPGYKT1+jGky2EuFaswvIlT5mEClE6DGU53KCNQYxmhav5KUVKVU6RHhLCcD&#10;DPq3/6Um2cqqba39kz0tZLMYLVADoRr4WAvUQKi0DaJYedlSXCkWy1M6sKQu2LPhNSXMSXGxWLFi&#10;OW7fvaNs4BugeGWu9fMvBO1PP+EXtdks65o2VD0cqGJSN/+xX/8asPh9+QP/gzdAhOsVG5Erdx+g&#10;ccYsREZEwkxXHzYGpmpOmBw0Z06YZEm+WAG5uaJYkmNpOzJEidRKYj7WFoxApQVLINMWoPQMjqBq&#10;yQY0xsOYCOubwcHUFo7G1nClcoW5eiA7PAbFSdkoY9LfwBZ8Uqn0GtZiVsVEtExggl8/Hasnz8Y6&#10;KtfGuUvRPn+Zyrk6V61TiwRFpY6ISm3coma7SweGnI7fTbBObexgvrULx2TT0LZtONq2FQdbN2H3&#10;kjVYN7UF88rrCUEFrdtoVPHfMDaGCkFYCsNo94LCkCsnN4aEoSA0nM9DeI1EcUQM3xePcXGJKE9K&#10;ofJlYEJaJuqZC00eVYRpRSWYXVqm8qt5bCjmja9Ci4xJEaYZY8vQXDquHyo2JtLbl5NHqNi48HPK&#10;01IxLpkwJcajOCEehfGJKEhIRHZMNBskYwyRKUv9S0JkO7Mhai6gZpXBu/EuWO9TKm2DKI2hyq+G&#10;sQyH0nEwpLwlNbA1pGLx+/4eHqioKEdv3xl1av5PhOqnnwgSoRKYtFBpwOqvd/3x/5NgaUNalp+o&#10;WM9++hP6btxC89z5CPD25U3TgR0tmo2RrMUyVEAZD9X0CsrybAURQ20sw9AcPvcmt5ICem0B+VwK&#10;TgvXm4Lkzw8XRTSDk7kjXMwd4EKw3MwsEerioXoL8+NTMTYjD9XMu2pHlaGplPZwXA2VaxKWNjZj&#10;DVVrc8sybF+8Ch3MsdQp/cyj1JL3TdshA8hyWv+J9l04uXm3ip72fSpOb+1E77ZOnN6yj9/fQxC3&#10;o2PxOuxctAY7aBM3TF+AtVPmYFndVFrFCZhCazaJ1qwuPRtVyWmolEhKZaRQmUSd0mj7MjExeySB&#10;ykEjAZlSSPtXOoZ5U7mabb9wfDUVawJaqFpzmEtNLxmrutCnFksnxWhCVYDa3HxU8TPK+Vli+UqT&#10;ExVQBbExyIuJwcjYWGRERsDNygJDP/gDBjPktBCZD6gBS+Lt7vWBUGnBkjJ4H1hat/G64+ItsCQv&#10;NlY9xhZ6dBvmZigqKkDngf14Knu3i1L1W0EZxNHC9ScFz9tgaXRLIab++0d//WvB4u/8kdenP/yI&#10;3ivXUcdk2tvFHabDRlBFLNXJfTLKLlBpu9tFsWSXJpnSJCHf0+7UJCom5yhJAUnhiJWQx1KY2oKT&#10;0IKlO0QXVoZWLCxbOJk5wpGW0NHIBF4WVC5nLyQGhCMnMgnFidKtXIQqqsjEYlbIcsJVS1s4eSbz&#10;rQXYJjkW7d/eVcyxmEcdWk+wCNNxOUdq+1707CBAhKhX9tLYIjAdwClG77bD6Nt5FGd3HMHJ9k6c&#10;2noAp3cewbk93Ti7+yjO7zuGc/u60LVxB7a2LMXWOYvUmqnV9VPV4sRFFTVYyGihVZ1NQGYUUplG&#10;j8UcWr654yqYT1VRAfm+Ks341JLKOvUz85hniS2cTpWaTDWTJR6NVDYFVU4uKjKzUUpoR1OZBKj8&#10;6GjkRNGWRkUhk+HnZM/86QMFley4JPMA1eEGApFYQOZWfwlY2rLQhjzXNoYClcAlQOnJCTOiYix7&#10;ActeBol1dWBmYIC8/FysWrMat+7cxk9i/6hYyg5qwfqPXwNLE1JD//FY/SeDJZL7BixNiyH51Zcv&#10;f0DXmT4UFJXCwcqWuZU+fbQFk1RTtQG+7B+owBKo+u2fmitIOIz5XMATxZIBRCkY3X7V0rZ+b2DS&#10;gCXd7tIzqPfZcCqjNa2FDUPgsidc5oTLCK4mZvC3d0a0pz8yQmJRlJiD0rR8VIwsonKNx6zKeixs&#10;mIpWqlb7guUEax32y6EL65g/SS4l+xTu3I+ejoMqznQcJURHcIYQnSVMZ7bLtQvndncTpOO4tL8H&#10;N46dZ2g2o7nZcwl31c5OF3H12BlC1k04+Xnte1WudmAZf5/MCFmwAttnzcf6yc1Y2zgVq2snYcWE&#10;Bs0MirpJb7rSeVWdFRXVmEPoZpRolErs30QqlahVtXSjZ+UotSpJSsaomFjkREQgO4wNjBwcHhmJ&#10;QBcn6NH2Dfrg3zD4M1EqAtQPkoJJ4nfAktCWhfax5Miyjk65EZafsYAlroNlKnmWAoxlLuvz7Bmy&#10;Vk92Sg4OCED9xHqcu3Qez2gHZU2WmtYk9as/3q53mhCo5AAFuUpo6qo2/v4v+R3/MrDkT3rFXysn&#10;5R/pPYt8guVoY08LaAoXS1tlBUW1LGRfweFsoSTXIlwClioAFobh4KEKOLnp2sFiKSgBSR4PBEsL&#10;l2w2I5NyDQmWE/MrWyMrFpYdHAmWnHdsy7zOwdAALoTLx9YRkW6+SAlkjpPACpeWQ2tYhOll1ZhX&#10;14TVM1rUiSY7l9IKtrZTsQiWLO9v3632hT+9+zDO7O2iAlF9dglIxxVMfR18TqAudJ7CpUOnceP4&#10;BdyRrdMYt3oZZwnV2Wu40XsVN05fxc2Tl3D1aB+u8L0XCdl5WXDJz+8hZMfXtWPf4hXYMXchdslY&#10;23Q5qpRqOnk6WicRtsYpCrAl0qUue/7Jfn8D8ioBq24k1Uryqoz+8SnmUjlhEcgMDcPI8EhkMa+L&#10;cHOH0ZBBGPLBvxOWDzVg0QbKjHXVva6FawBQ74NKC9Nb5cTyVHkzy1ZCxisN2DBK46iUi++R12Wh&#10;o73qMWYezlxLtsnLys7Aoa7D+P6Hl3j+6gdawbchel9oTyZ5A9bfW9ff/pLf8a9TLMYrvvTNjz+j&#10;s/sE0rNyYWZoomyglb4mv5KFbda8aibjas4eft2B0R+Gcrg3C0Bs4ECwtIU28LmEWrrPwjUcNAw2&#10;BmYsKGv+TjtebRHo5k2ojGHDgrNlq+hEBfOxcUCYqzfiAyMwKjEdY9JzUEnlmjKuCosmTsN6WrTt&#10;i1fTCm7Cobbt6NrUge6te9EtYO2h3eskSPs0QJ3fewLn9vKxQLWfUB2UXZ76cJ3gXJe9Cfuhutkn&#10;J4sQrDM3+PwW7vbdVNBdl23WDvcSsFO4vP+4WtF8Ro4k2rQNR9dswDEZqF6+Fh1UUVli3zZVzgKm&#10;mhGy5VSuhdV1mFdZrXoDBSzJrQSuupw8jE/LxJjkVBTFJWhgIlRZVKv04BBEESo7NjjDP5YB4A94&#10;DwmRyqsIzoCZFb+lVNrnUgZasFQM1iiWgCNORAuWtqtdjWfJ9+lOHAQsaWz19NX4poutLVKYB27b&#10;ue01WD//8gYYbbypd5rQ9Ey/ib+/rr/9JZ/5LwXrB7Yuolgdh48ir2A0jGWqkYMzK7m52jTEylAG&#10;iTWLHVUnBkNusFaxJGRjTtX1TsugCmkATNrCew2WLB9hpZCl+4aDWIBDdBRY1ga0nCOMEejqA187&#10;Z1jrGMKG/xZbfSM4G5vBkxY1wNkTsb4hqlNjTEYuqkeVYFZFHVZPb8EWWrI9KzeqXZ6OE6rj2ztx&#10;YidzKYLV20l16jxOqBj7ThKsE7hIpbp8iIAclsPDz1GRLuOWHKxNqG6ruIY7BOvuuRvqRP47Z6+r&#10;TUGvdcu+hGdx48hZfh7t4U6xmbJNG3O47XvU/hzH12/HoZUbsHvRCmybuwCbZ87BegImYC3oB2u2&#10;bP7Sr1rSvV6VnoWylHTmVUnIj4pBdmg4MoJCkBYUjEhXN3jSkluMGA61L+BnHw7YxkyAkWlLf65U&#10;Er8F1sDyEfunBv3ZSBoOka2kNfubSCeUzBWU72nBcrKyYqOrr+YluthZI9DfB4uXLMK3z5/he9rB&#10;H36SHOttuN7Uu/fH31/X3/6Sz/wXdl78B178/B+4/cXX2EWwCpl4W5tbIcw3kJJvTStoRqCMYalP&#10;1TIyYcXX483X3ODXHRj9iiVWwoAFL1BpwdIWnjyX6+sC/lSS50/VWIj0QDqaWcPZ3AHmI0zhZeuC&#10;pNAIuFlYw3K4Hqx0qFz6hnAhXB60p5J3xXr7IzcmEWNoC5tKK6la07Fu1mJsX7JWHRF0dPMunNgh&#10;+dUhKhZzq/1yrvFJpVBi/eSqgKK1k7hJG3i7R2wggaL1k7hDsG4zx7rXx+Djm6cv4/qJ81Qsqtux&#10;s7jKn7/Iz+kjXNLRcVYsJ0GWtWKybuyQLNZkDrZTjjGdMx9rqVrLBCzJsyprMFcGvkvL0ETFqsnN&#10;x7g0QpWYhLzoGKpUBFUqjPY3iFC5wpdQeZiYMK/RIVga+/cGHg0w7wvt/R4YqnEbEK/BkoayPwQk&#10;aSgFKu14lpS5NKqWbGgFLGsTY1jQrjtYWsDLzQUNDbW4dP0Svvr+W7UaXVTrlwF17d14F7a36+lf&#10;Ut/lPb8e8pn/OrD4ne9/+gV9N++gbUcHYuKT4UDbFeITQOtnCAs5vkefVs3UBk5ycj4ruTFzLSNR&#10;JxaAvrRyAhRDEl9toisFJTC9ryAlNIX8CRPkYSp3szUyhyOtoAPzLDtDc6SzckV5+8GBamUlg8hU&#10;LkdaVDmN38PCEn62doj28EZ2RCzGZxWgubwBS5vmYO2sRdi2ZI2Cq3sr1aND8qtjCqxzBwjUwR5c&#10;OCAbe/bimtg/KtWtExcVVLcYd89cxz1avzu9AtUV1YFx6+RFXD9+HpdlU1Aqleyme1niyBkF6Nk9&#10;x3BGgXUUvQSrV/Y03LgNB1ZtwD45uohgye61a6bKzrVT1bL6eRU1mDmmAtOLx6IhvxDlWZqJtCOj&#10;opEZQesXGorkwGCEuREqa0v4W5ozaM9ZwYfKSfe0fu8D6d0YCJQ23i0LLVhi9RRYzInl9EbJrQQq&#10;7ZiWqJmAJYscXWyYF5tbwsbMAnYsD4lsmZC7YzOu3b2NZwTrJzbYv/zpTV17N7RK9ubr7Xr6+1/v&#10;vv/tkN+hwNI8+TW4/jlg/cz45ocf0dV3HkvWtcE/KBRWxpbwsHOFJaGSkCN8HMxt4GrrCBMd2kHG&#10;QDuoegdpBdX20syxpBCkMLSqpS1MbQFqvydWRo+JuHyOtbE57M3tmWfZMyk2RgItkExvCuDvtCdU&#10;1roGsDcwhiPBcjY1hZs58y7CFeHmhcywWFRkFWJWVSOWyqDxnCXY27oZXVvkOFbaNFb8vs6T6CNY&#10;Atf5fsDkfCvJrW4xtxKwrgtgVCyBS+Lmqcu4dKRXvf/8Af585wn1cwKW5nuy626PUqzejiMaS7hL&#10;o1iypGX/yvXYs3S1AmuTHAw3ZYbaXHNOWZU6w1imLk2mlZ2QnYtx6RkoSkhEVgSVKjSYUPnzb3OF&#10;H22Wn40FgmysEGBtrazg0A81k2zVPXwPTANDC5M23geVrDqQshOw1EA/AdJCpZ0rKKd3SjmpmRfM&#10;t2XbcSsTMzjb2hMqK9pBB4SHBKK2oRq7D3biyddP8SOhkvqlBej1MaqaWvi640Lq4fvq6e9/vfv+&#10;t+NfApZKHPnfT7x++fwHdJ46hXkrV8LOwQUu1s4I8QgkVOYKKmtD3kBre3i6uNES6BMczYYycqO1&#10;ya4olhSOdMlKQbxVcAMev3ku10+hM+QzVXgW0gtJmK0NrWA2XB/Rfv4oSk5DWnA4PMWSEizJtewN&#10;jalqRnAyNaFVtGDFc0CYswcyQ6NRObJYwbVi2jy1f8YBOcFEBn+30w7upqpQtc7SDp4XqAjMRYJ1&#10;+SjzJdpAgeoar9dOvHks0Ak85wjluX20kryK0l08dJqAnsTZfZrODwXWriM4tX0/Tm3bp2yggCVT&#10;qnYuXD7gAINmgtVApRqvLKCA1ZRfjPHpmRidlIKciEj+vUFIDPBBmIs9AuwJk4M1Qp3tEeZgp8Ay&#10;pZoM/kCmLv3jwJIQldKCJR0W0pOrVEqA0gbLW6azSc5tzzzLko2hi50TQv2D4Mj818XOBrHxUdi4&#10;bQuu3rqtwJL69QvrmRYkLUwDH/+ngPXr8Y8FS8HF117x+vnzF9jd3Y3Jc+bCzMwKbvYuiA4Ihx2V&#10;y5yV2cbUEt4uXgjw8oOJnh5MZWYzW041CfcdsNQ4Vr9ayTIRbcENDClQteBx0KcYMfgT5d+lkDyd&#10;vGBnYgsbPVNkhEWiJCkVY1IyEOPtCyfaD1t9A9ixtbQ3Noa9kRGcmXN4WFrBy9IOQfauhCsGdQVl&#10;arHkiukLsWWxjGvtRNfGfTi+/TBOEq7T0hvIHOviwV4q1hmCwlzpqBymoInLR/po986p1+Q9Euf3&#10;CTyEio8vHzqDc4Tp/P4e2r9unN51lFdCy2sv1bFnaye61u8gVJuwa9EqbG2RExdb1Ikgssf6/Ipa&#10;zBpbianF4zCpoBTVWXkoTUxBbmQMUmn94ry9EOnuzL/HGiGEKtLNERGELMLFAb7MZUyHDlabwwz5&#10;6P0dFe/G+8B6FzApE6VShElXypINnYAl2zAY8bE6CEEmYbMxNdczULm2I/NfB6YGbmyIwwJDYct6&#10;4+noCB8fT0xunooTZ87g8ddfEyy8BkhCC5TM0PjngaX5vH8pWDKr/fGzZ2jv3I/JM2fDxsIOXi6e&#10;8HJyV3MFzfQNKfVsjWzd4GrnokbaZVazDB5KCydd7QKWTNBV41i0gmIjtGNX7wstWMM+Y8F/9rEC&#10;y8rEEk5UShcrZ+ZT5siNimdLnoWKzByUpKQh2NlZ5Vf2sgCT4Ui4XAmWq6k53M2s4cV/t8CVERJH&#10;uMZjZmUTlkySxZGt2L18KwHrwLHNB3F862Gc2HYEJ7YewZkOGcMiYAf6cHH/WT4+w3xJIJJ94Jk/&#10;dVKZ+FiibzdztD0nCdBxWr5j6Nl2FCc2HcTJdk0cJ7zH1u/GoTXbsW3+amyZu4JKtUidtri6qVnt&#10;sS6dFnPKqwjVWEwaVYqqrHyMZcORGxGNJF9/xHv7IMrVFcEONgh3skecpwvivVyQ4OOKKHdHeFqY&#10;wpjWWRRr4DL7X4t3odICJa+9C5aUlzZEnUS1ZFhFOqgEKO1SIQvWB3szlpWlDa/WtIKO8PP0ZR1h&#10;Dm5lA18vTwQE+WNV2zpcu3dX7fwlR/sMBEtNe5I5qv3f++eAxf//V4El/2nB2rB7D6obmmBuaAFP&#10;Z0/YmdrASs8EFgYmvGl2VDEPeDKsaMXM9fXUPu6vbaACi/mWwNQPlthBLUQDgdKGgCU5lmxDLS2k&#10;meRxlo7wcvCEySA95k1RmDW+CuPTstTuQznRMbR99iq/cqBaOUjPFOFyMdWs5/KmavlZOyDIzg3J&#10;/lEYl1aAptETML+mGWumLUf73DbmOzLZdg+OrD+AIxsOoHsz86IdJ1Sc2XmK0JzCya0CDZWI31OP&#10;t3ajZwuvW7pwmtHTfpQA8efX7EHXGsK0dh8OrdqJ3Qs3YltLK9pnr8CayQsIUwtjNpbVT8WiCY0E&#10;qlrtrDRd9QKWoHbkKIxLzUCeKJV/IGLdPRHh5IwwR3tEUp0SvN2QyEjydaOSeSHc2YbKbAwTWmct&#10;WL/WvS7xPqi08XY5aJ6Lw9CGsoAsPwFLyljyaQUZraDs0iVH57owNbAztVZW0MvFA/a0gk42tgjx&#10;94Ovjzfyi4vUzk1fP/teba0nqYcWKjXtSQsWv6etj+/W09//evf92viXgwW8Ytx/+hRrtu/ESPp9&#10;Ux3KvLUT7C0dYGtkAWtj6fWxh4uNG8HyZItlrFov7Y1Wh9CJaml3xRW1kqkvvP4WWCpoBUWxBEJT&#10;fq61iY36HaJYCX5BWDKxCbPKKlGTOwp1hUVIDQkhXHZwNTOFo4kRVcsIrvT67mwtPWlLfBmBti60&#10;UJ5s5cORH5uBsqwSTB1D9WpYgJWTl2DdjNXYtmALdi7ajl2Lt2P3sh3oXLUHh9d24gjjUCtBae3E&#10;vuUd2L5gMzoWbsXeJdvRuYx505pOHObre/h839IdOLCig7ELuxZswsbmlVjduADLamdjcXUzFlZN&#10;w/zxUzCjpBYzRtcwn6rGlKJKTMwrUUvqxyWnIi8qFkk+/ohx80A0lSrMwYGK5YxkX0+k+HkiM8gH&#10;ueGBSCVcEc5W8LY2gukw2Z/xAwzuHxD+a6GSeLcc5HtatRKwpKGTzgoBSlRKNhDSlrkc5WRpILNx&#10;LJViiRUMYVm5Obmy3tgghKrr4+mBoPBQTJk1C2cvXVQgCUBapdKCpc29/qlgvXr1kg9kftV/bq/g&#10;j3z52sOHWNC6BgnJGRrVcPaGg5Uj1cmSld2KNtCFySpbJlZYG+ZColaymlhuvMzE0NpBGUyUmdBS&#10;QAKLwCUFN4IJsa7ARZVS5xT3F6gUoi4VTn/YCFgSYsmvvAiWk5ENkgNC0FJTh62Ll2LauHI0ULXk&#10;xPc0whVgTwU1M1M5lrulJTytaV+t7ODD8LN15utuCGa+Fu0VgrTQBNrKTFRkyZlRBLV8BhZUzcOq&#10;ppVYyVg1mQozfTU2zlpH+7YJO+ZvxZZZm9DatJr2bQmW1C7GsrqlVCG+Z+YG2rsN2MT3yvvlunlW&#10;G19bjhX1C7GgchaaR08kRPVoLqnHlMJa1I8cj7qRZVSosajNLUNVTjHGJKYhLzQSyT5+iPVwp0I5&#10;0/o5IsbdBal+XsgM9EFOiC8KokMJVgCSvZ0R6Uy7ayWK9Wk/WO/OsJCODE1nhjr2VNnsd+JXwJKQ&#10;stJaeE1nhaZzymgY819Do3649JQVtGKKYGdqBUcre9YTOw1YBMzW3ApB3n7wcOH9DwlFfkkx2jZv&#10;wtNn3zHX6odKlpUQrJ8ErD8prN6qj2/XV+1zbbz79Xa9fjs0n/efD9afRIb/Ay9/+RO6z59H7fRm&#10;hITHwIkQxYbF8UZ5sLJbKbUS2JytXRVYdgRN5g/KGi3tbHdlBUW5BoCl7CBbPgWPgMVQZxQPAEtC&#10;3mswXJeFZ8HPNIeHrTtcCFispx/zpCrsWLEK25atwLTySlSPKkB5diaSAwMQaG8Pd6qVmxlzLMLl&#10;a+sAf9oSHztn+Dq5wdfRDQEKrlDE+UYiwT8audFZGJ9VgercWkwbOxPza5diIaFZSHgWMTTXpVhc&#10;sxQtFQsws6wFM8rmYsa4uerx7PL5aJmwEPMmzMfcqhbMq5rPmIc5ZXMwa9wM2rwpmDiqHhML6lCX&#10;V42q7PEozxiHsemjGYUoTRuFwsQM5IRHI9HThzmUB2FyQhStX6yHK1KpUBnBVKkwf5TGh6MwJgRZ&#10;wd5I9HKiYlnDx9oUpkMHYYjMav8tsOT4pD+LvwwsCQHLSEezisFYBuhlR2R9fSqWPDZlmCknI1BJ&#10;buXPHMvJxgHWVLHQwFD4evhSwWhh09PQOGUyzl6mJXzxPX6Q1cW//IIfCdePAtaA3EshpsCSr7fr&#10;65t49+t973kT/zKwZB3W0x9eqY6L6qap8PDwo1r5sAUKhaWxDWxN7WBrZsugGrj4Eywv2BpbwtnS&#10;Ws0TE7AkVIJLsNQyfYIlQMkyblVQVDM1NtIP1rsFKsdw6ssAMG2ggOXr5AtXEztauQC01NahY1Ur&#10;9q/fiI7VazCragLqCkahNDWZihaAECcneFtZKcA8LaxU17uvPeFydIGvszs/yxOBLr4I9QhGuAcB&#10;C4hDZlQOcuOLUJhcTlCnoL6oGU2lszF17BzGbEwunYOmklmoL2xGbeF0VIxsolI2ojJ3Mt8/DRPy&#10;p6ifqy7gzxY3833TUDtqKpWoARXZNbSeE1A+shol6eUoSBiNUQlFGJWYj4KkkcwTU5AUEIp4H0Ll&#10;ReipUJEu/Fs9XZAe4I1MqlRuRADGJkdibBKtbJQfssK8kOhLsNxod61NmMv+vmJJ7vpbYL0LlzyX&#10;stL2BhqLI+kHS2AS62fFvNZMV3bANeNzyb1NYWNmpWDydvVUeZatucYaxrDhcGYjFxQQiLSMDCxu&#10;XYkz1y7hq+fPCNcveMX4kQ26soaE6+3eQfl6u76+iXe/3veeN/EvAov5FaX4wXffYVl7OyZMmgIn&#10;BzfkpI6Er7svrIxtaf8cNT11tpR273D4sNJbGdCy0Q7KIKF2Uq74cDW9iYUjsy7USY+0gvJ9CYHq&#10;tWq9k2/JY1Ese3NCTJi97D2UYkW6elGxJmDXytU4uHEzjm3bgcMbN2FBQy1VJwPFiQnIoC0MdXSC&#10;L+HysrRSMzJ8aAv92Hr6O7hqwHL2RZCzH0JcghDlHYnEkGSkhGUjJXwUMvYFiWAAAPONSURBVCKL&#10;kRVditzYMkJQieLkaoxOq0NRSi3yE6uRn1yDkfGVyI4dr64F/H5haj2K0htQlFbPxw0oTJH3N/C1&#10;OuSlVGNUSiXyk8YhL7EEObEFGBk7CrlxOUgLT0CsdzDiPHwQT6hiqFDRns5sQFyQEeiFkSH+KI4N&#10;Q3laDMpSI1EcH4i8SNrCUHfC6MKGwRbO5vrQ/fRD1XkhUP06WB+9jt8DS/tcwBKgRK2M6UZM9DR7&#10;9MtMG+lilw4rsYEOtHsWeiYKLhkgNqd7cbV3hI+bp1IwR9772IgYePO5k4Mj4hISkJaThQ07tuH6&#10;wwd4/tNPePEjg+r18qcfqVxUL9Z57aHgmq+36+ubePfrfe95Ewqsv7/zQl5/X7z9OSK66v/5S3/g&#10;H3Prq68wf20bMvIK4ObihYqyagT6BKuOBHvaQHsLBzhauiHIIxx+zv68qbKExAjWvLFm9NymLAgD&#10;6UkSqMTWiXKxpZOxD2nx1KAjlUpB9ZksVZDQtpbSzSuj+/r8HQ6wIVAulrRyBDmG6jmxqASbFy6i&#10;Yq0nWNtwbOsWHGnfgKVTGlCanMDKF88WPRQRLlQoJs4ClzfD18qWuZYLAh29mG95IZj/7lDXYIS6&#10;EUT3MET5xiMhOBMpEYQrugRpkSVIjypV14zoMmTGViAlsgyp0eORHDkOcaElKlKjypEeW4n0GEZc&#10;FaMSWXETCF01snnNiKvg8zHIii3k5zEfjMhCSkgKUgLjEO9NpfIKoDr5Id7Di489keTrpZRKrF9J&#10;fAQqMuJQkRqNsYmhKI4LYI7FXCvCE6nBrgijYjmY6EL/MwLzkWwZrQXqfSHA9YfsfSE51wCotKEF&#10;S2ZeyMRpGaOU7aNlzErGsAQsUSkLfaqVWntlCmfmVRa8ilLZmFnS2ZjBkY2ZPS2hG224t5sXYiNj&#10;4U2ra2NlibCQQERGh6OkfCz2nziGz7//Ds9//FHB9ZKQvaI1VPmWqBarK5v899ZbTWhf+633vIl/&#10;IFjv+7m3Q8CSP+IXthTPf/kJ5+/ewwzmMO4+/gqsrIw8OFi7qJ5BN3tXemk7uNv7IsI/Dt6Ovsyv&#10;mHcZy4pfS9pAWZ8ldlDGOhjDNWMexsOke/bNuq3hbEk1YH2CEWw9dWhntGqlO4RWcjgthqmNBmZT&#10;eyoM8wrfYNTkF2LD/HnYv2Edutnindy1A13bNuP4zs1YN2cGKrMyURAnE1bDaa28EWhrT8CY5NOq&#10;+lg7wtfGhYC5I4j/7hDXQIS4BSHMM5zWMBzh3rGI9k9FXFAWEsJGEaBiJEYU8nEBEiNHI4ER1x/R&#10;4QWICitCdBgBixiD+KixSIgah8SoMiRFjiGEJUiSnwvLQ1JoDhKCUhEfmIg4/xjE+YQjgUqV4O2v&#10;/o2xzKuSfH2RRiubEeBPqIIwLikGVVmJKE+Pwdj4UEYIShNCUBTL1yO8CKYLQpxpwQmW0WCCInux&#10;vxeoX493oVJAaRVrMBu5frBMafGl90/bEyiHukuOZcbG1Jb5tQedgBkbVXPCZWHEXIuAOVo7wM5c&#10;wHLiY3skxichJCQMdtZWzLVsERcXhej4WMxftQxXH9zDl99/r+YSPldw9Xe9EwIBS2roX1qXfy/+&#10;QVbwrwPrJ4L1zatXOHbpChrnLoCFjAEFhCEmIoGJqDtc7Tzh6xpAi+YCb+dABHiEETBv2DHv8nRw&#10;Z57lCFMqjaUktcOk84JBuLR5lxwALWBJz5LkVmpyJwtQZlrI2JVMZ5Kl+fqE03CEgcrj7MztYWNo&#10;RRvngfTgSDSOHoO2uXOxr20turZvwcmOnThOwI5u3YTefbuxbdkSwpeH3KgotuxRSPILQICtLeFi&#10;vsVW1MfKgYCJArojwJHgufoRrBCEMN8K84pAhE8cAYtHiFciwnxSEeqdijBfXv1SEULoQgMzEBaU&#10;iVDCFxqUzefZfJ6DsOAchAeNRASfR/ilIdIvGdEBSYjxjydM8Yj3i0MioYr1CVGdMLGenlQsAcoD&#10;qQE+VCk/ZAcHID8iFGUp8ajJTkFlejzKU6IwTsAiVGMYo+ODkEUrGOdtj2BHgmWqBz1aQcmx5JTM&#10;gdAMhOjXYiBUr5+zHIb171CsbKCODtVKR5WfQGVrYg5rI+kJNmKjas60wPE1VDJbRikX7aHMzlEd&#10;W8y7osKikJaSDhcnR9jbmMPL0xXePt4oHFOKE+f68Ojp1/iede975vdyiqgcr6pVLKmhGkv4/vr7&#10;18R/Oljy/z9Shr948QKHL15G/cx5sKaMhwSGIykmjS2PD62Zh4LJlxYqwD0CXoTLhcDZmznBxdoV&#10;rlYuMCMQsre7CZVKVMuEuZUGrBGwNjRWszMELlnXowVLh2CNGKwpXNkA0pDJsYmeMaHSgGWpbwEP&#10;SycqVggai8dg9cwZ2LO2FUe3tePk3g6c3r8XXTu24uSeXehh7F69Cs3jK1AYl8BKGM6f82EltIe/&#10;DQGj5/e2tIe3FfMwOzf42BMw5lwhHrSEXmEMwuUbizC/BIT6JiLcL1FBEu6dhCjCFUHIIgMyqdYE&#10;yD8T4QFphCmDkY5wghfpT5gIVJxA5ReLWL9IxPtHIsEvjOoUQKBEobzVrIr0wECkB/kjK9gfOcyn&#10;CqJCUZGWSKjSMCEjEVVpcRifFInxieEYlxiGscnSK+hPEJ0Q7+OACHd7pViyJF/bKzgQGO3j3wot&#10;VNr3y1WmnQlYYhdlBoycMiMW0Jq5kzXhsTWRY1GtCJax6g10ohUUxTLRM1JgSW+gFd9jYyouxoIN&#10;sTVc7J2Rk5WD2JgopVjuzvYI8PdHbHwc2nftxN0vv2Cj/gOe/UDVIlg/0jn908D6fSsoIb9wYAz8&#10;+kv+MeJg/wM/M17Q29779lt0X7uB6inNsLZ1QnhoNCKC4+Bm6w0/t1AqlD+VyZOteCyCvaPgbuel&#10;ci5n5kEuFk6wJBByYILpCNkLQ/YcFKg0W6TJqX8yS8OYtsKYuZg6X2nIIKVYEpJMywCxMVtGS7aE&#10;lrSW1ibWcLJwhDctXLiLJ2rzi7Fm5mx0rmvDUSrW8d070bN3N6HqwKk9u9G7fz/tYQf2rlmHxZMm&#10;ozwjS9nCRD9/hDm7Ei4H2kHaQ7ayPrbO8LFzJVwe8KN6+Tn5INCN9tAzDGHekVQs/u38O8O9YhFF&#10;sGIJVrRvMiJ9UmgZMwlaBqIIUwzhig1MI0wpfE+cxu75xSCKFjPKKxgxApSXLxJ8fJHs74c0ApUR&#10;LMoTgpzQYOSFBaM0LhLVGUmoyUpFbVYKJqQnoCo1DpUpMahIjkJZcgTVKhhZQW4E0gUpAW6I8mDr&#10;bzgcOh//UeVYMkD8VofFXxjvgvV68J5wSW4sPYCmw/XYMJqyESUstP2OzLXNdAiS9AQSImvmVSbS&#10;qaHPBpG229zIRH1f1u7J1Yo/FxIcStVi4xMWAicHNnRsXBISElFZW4e+69c0YFGpfqAdlE0+1a65&#10;rJdasP4RcP0VYA2MvxUsqF2ZvidYlx89xq4Tp1BcUQ1zCzvExaYimK2uq40Xgtiaezj4MVn1gLcL&#10;E9DAePi7BTNxtaBaOcOZAFgbEB59Q9oGqhbBkt1YRbVM2fLZm4mFMIMRFUkGgKXXSQaDNVB9TE9P&#10;sBjmhpqWz4QtormBhbKY3jbOiHT1RFlaFlqnz0Ln2jYc27YVJ3ZtJ0g7ed3FPGsXzhw4iNN7O3F0&#10;yzbsIVzrZs9FXWExciKjqVyBiHD1QKCDI/zsaQnZcPjauvDqCi+GAObj4AVfRx/4O/lRyYIQ4h7J&#10;/CuS1wiqVjQhi+bzKNpGAucTT8jiEOUbx2sMIjwjWdnDEOERoCLcPQCRHsyjfALUZNqMIIIRHIzs&#10;kCCMJEy54SEojI6k3UsgTKmoz05FTXoyajKSFViVqbGMGBVjk8KoaH4KrKwQdyqdNyLc7GGtMxg6&#10;H/2RVlDAEjjev3fgb8W7YGlzXbnK1mYCljgRzSCwJRtOc15tYCYKJd3s+oRIHfaur3oJbcwtYCpl&#10;aGSqsY2m5rAwtYCLsxviYuLUTrnhYWG0ha5IYO6VlJaOrXv3KLC+/+VnvGKOpdmHUGZiaOD6h4L1&#10;+1bw7wvN52rB+hO++fEVTl67ho2dh5CUNQoOzt4YObIEgb4RbKFcaf+C6ac94OnsD1cm/5HBicyt&#10;pLvdSk07cqZds5FBXV3Z0FPyrGHKFgpUstmnzCeTrlrD4ToEq3+MZCgrxhDNjHbdoaJen9JWGPJ1&#10;XVoQc6WGMgnXg3BFuHigemQeVjZNRcfyVejetg09HbtwinmWgHWUz08RqjOdBwjbbhxt30pbuAbr&#10;5s7DrAk1auJukn8QIt3dEeTkrBk8tiZktLyiXr72Yg0Jl4QdGw87b4LmB38Xf/jTLoplDOTjQJcA&#10;BDoz5MrnwaJyrv4IcfFlZfcjTN5UKx/mUwHMq4KQxpY6MySUQIUgLzyUEcJcivkSVaqSENWNzESt&#10;2L/0JFrAFKoWFYtWsDozkdc4jKUVLIph/hUlMy/8kBPuhdQgT/77WWGHDaJiycn3HzPHEqj+erAk&#10;tHBpoXoNFhVLxqlU7qwnK8ZlzIpgyRgjgRLFkrxLylZ6CqV8LUz4WE7+NBHbyH+jqBdzLgdbBzqg&#10;cESEhSI+NhY+vEd+PlStxGSU11Tjwq2beMF6KD2D2ilO2k6M/xSw/lGgacFSm8cwPn/xDDu6j2HF&#10;tg6EMa/y8Y9GanoRPFwDVR7l50K1svGAq5M/vDxor2JyCFsoHEzY+jv50rIRLCqMpnUz7LeAmk4L&#10;6UWyMbZgIRjBil5dj0Bp5g/KXELmWYRLwJK1WCa0koYjCKYuC9LEFm42bnDi1c/KFjU5uVjXPAtb&#10;5i/CQelyb9+Mrq1b0L19O45s3YbuDtrC3XvQ2baB39+OLiqXDChvmL8QCxomYXy2ZgpUjKcXraUA&#10;xgbDwUXtp+FrR/WiNZSufT+C5efgSfXygK+De//Vk5aRyk3AghlBtI5BvCeiTKJQ0Z5BKo9KoMVJ&#10;8mf+RJhkXC0jhOoUEYZREeHIJ1jFsZG0dvGoEoioUhMyU9RjuUp+VZtDyDKTMJ45VllyJFUtEKMI&#10;VElSKIriA5EV7kkVdIKXlQmsRgxljsXc6iMBRBaLDvozaP6SGAjWwJCtFWQ5iCXLzVR6agmZFRtP&#10;BzNb1XkhYU77L0BZibKxUTVl+ZoxZEzLkkom6/XMCaSsQnd3daNKxdIJxSAkiKkFHURQYAgCQkPR&#10;smI5vqJL+/6HH9TW1AKX7P0ucCmo/llgvdn05c313R/8a+I/lNBqWoUfGA+++xZ7e3uxeNMWeAZE&#10;IDAwFsXFExDgFw0vwuRmwzyEVsfDNRh+tERRQanMMeLgYu6spjaJaknXu9xoa7ZkJkP1YEZvbq7D&#10;AmHO5GBmRw9uwuTWhgBpFtJJZ4YewdInVPqETY++3lRG+QmnqR5bPSMbVmYfuPFnvdjqFcclEKzZ&#10;2E8ruIdq1LluHTbOn4+969bguHS9b6dqESzJs7RxZPMW7Gpdiw0LFqm8a2JJKXKjYxDt5UWVcUGY&#10;mztBkS54dwIlK3Rd4E/1ksf+ahoUC9/ZiyrlrZm1QXWKpEqF8xru5q+AivEMQLxXEJJ8g5lHESqq&#10;VE54OPIiIhjhKGCMjo5CeWI8bV8a6rIzVD41ITMZlenSYUH7JwqVRdViVKTFY1xyNEriQ6lsIRiT&#10;HIaxKQQz2pdq5YJoDyb/dhawVGDRxv2dYEkMBEubYw2jAsoaKxsTS5iwsROwrA0tmWdZK6hEtZyt&#10;7GgZRyiwxCpaydxR5lo2VCsJU10DNpIGqvfQ2cEZwcFsbDIykZaaDm82cBHhUQgJjURWfgF6Ll/G&#10;ly+e47uXL/Dyxx+VLfyZudYvZEqNaSm4/nbAfgcsbbz/h//SUGDxs2Wp9Av+4688fITOM2cwddFS&#10;WDt4IDIiGUWFFfDxCoe7YwCcLD2ZWwXD05UtjDdzDN9EVvoguFnJjAZv2kIvtdrXVMcQ9iZWCixr&#10;2gPZf9BKn/7czIYQDYeLvZ06a0tv0BBCqA8DqpbBsMEwYL6ly8I1psrJwKN0XsjMi1D3QHgQrBBH&#10;V+RFxWBxXSMOtm3E8e27cGDjJuxYuQK7165ijrWVIO0gWB2M3aozQ8Dq2r4D+/i+Xa1rsJ7KtbCx&#10;iXCVoCA5EfEBAoc7wlzcVOdIqJO7uobRdgY5uCKEUAU7uKlrmIsXQglYqLMnotx8aCl9mVP5UqX8&#10;EOfti2Q/2j62wpkh4RgZHoEcWp68sHAURkWhNC6WVi8VtZmEKjMdDQIWH2uUKgnVOYzsRFRlxVOp&#10;YjEuKZoRxdwqAuWp0ShPi0JxfBCyqVbJAc7MF10QaGdFK0jVFzBoBX8vxxJwfuv771Os4VQsAyqV&#10;takVjKk8snLcXvZ8ZLnIbAvpFfSk4stmQjJwLLPbxZlId7zkX7JOS6yiEcFzsbFHEPNcybUCxR5n&#10;ZCGWDVwo7WF4eDTCImOxYOVq3P78c3z17Bm+e/FCDRqrKU+k6ud/FFjSefF7YGlf+0ti4Gep5wyx&#10;gbJU+hnB6rl+A7tPnEJZfROsbJggpxQgNiodVuYuCPCMgA+TeUdrT3gQrvCgFEQz/Pk9d4Ll5+zD&#10;G+eiWjKxBQ5mBIu5lFhCubEy89mDYMjMCitjtma0BrqfyUmAtAkKMioWC3EEK4fRsBGqgKyofi7W&#10;LvC0phWk/Yjx8GGOEafOhtrYsgA9u/ag78BBdO3cjsNbN2HPmlXo2rYFp5kI9+zRxMmODhwjWAc2&#10;t2PX2nXYtGQpWmfPJVyNmFhaiqKUVGQSglgvH8JCoGgNw1nwkbQoEjGe3vy92vBSXeWy+DBR2b0A&#10;qlMAFSQQaaHB/Jww2r4wZNLW5EVFoogwlcTFqxNBKtNSGSmoTJXcSXr+0qlYAlYyrV+qgqoiI5ZQ&#10;xaiolF7BDEZmPPOwOJTSBubTDmaGeSArwou/2w3+tqzAOsxTP/5Ys4egQPWxgPX2tme/9VgLkzx/&#10;Fyx5PoKNnxEbSgHLRMqRDaYry0TchzUbPoHLjmWtP1jWaumrcrOluomSie2XlcUqR2OdsGQ6EORH&#10;sNiIefBeZhCswoIC+Pr6ISIyCuER0cgvLkXPhYv4/Ptv8fT5M3zz8iVeCli/yDirpt5rvv68fv8l&#10;ocASxXr7m5oX/hawtFC9/X5qFv+xskzkq1c/4gj/oHUdexGTlAVnJz9kpxWxhYmGiYGdAivUJwbO&#10;tj5KscICkxHsGQMvO1+1W22AWwA8qFg2xpZsufThbGEDEwIiCa2NkbXKk2LCYqBP2GT+oOz9bsjC&#10;MB4q8BmpKVC6tDI6DBkzsWKCbE1I3WxcmV/Zw5WPo9y8UBATrxYGrp/dorrUezs7cebIQfTs62Be&#10;RWu4oY0gaezg2f370btvH04QriPMwTo3bcb2VuZbCxdh5fRmzK2pQ31xCcakZVAJoqgEgcoeRrh7&#10;KBWL9PCgIrnzOf/tXp6I9fFBrLc3cyg/NfCc7Ee4fPyQEhDAfCoIGWEhyIshUAmx6tCC8vR0VDAq&#10;5ZrKPIqKpVGoVFq/dNVpITmV5FkCU1lKFN8fy/fHoTorhcDxZwjWuOQIWuAgjIrxR36cP7KjfJAU&#10;QLDsLWE5fCgMBAxRLAIlVlCjQO+H6d2Q92re/wasgY9HfCbjigZwsLKnNZeytFCLW0WxpAND5ok6&#10;mNvSCsraLFmib67AkqukBNqODc1MDQM6HuapvGeurryvvOd5eXlMOQIRylw0jo1QdEwi1rW34wnT&#10;ki+efaeu39MSClw/Mv6DAqCB6+36/ZfGa7AGwvD7YGlk8u3X3xea90mIf/2BDx989wwHz57HvNVt&#10;8PKLQFR4KvKzx8BbutONHBBIsDwd/AmWJ+yZawX7xsPfPRzezH/sTZj/2IsVlLVZMnDIgjCnz9aR&#10;eWVULwtHBHqFIjU+E7osAFnibW1kRPBYGMNkMFnWcI2gDZQerkFs3VhA9PFW/CzpaXRkAXqw8JLY&#10;2o1OSMaySVNUd/se5k1i804fOoBzRw7h3MEDkGlOBzdtxNGt7bSGOwjWXpzZ10nl2sPv7cD+DZuw&#10;k3Zjfct8LJsyHTOrqlFbUIiChAS1aDIxKIgRgBg/b8T6EiJ/XwYVKsAXiYH+SGF+kMyKkMarbJqZ&#10;HhSCkWxtR8XGojAhHqUpSSrGpjJ4LSdQFQRKoiojjcAISOmoz81iZCrQxqfG8fV4pVp1uSkEjvBl&#10;iS1MxDjawNHxISiIDUBxQjCKkkKQK4PEQbSkTnawkX1GPtWAJTMvBoKiDS1YA1/TqtX7Ql5/rVxs&#10;8PRH6MLKlLkSG0lxJD5OPnA0dyBkBIjlJB0ZxsP1WYZyZpop3yMbd8quuJKDGdISimOxULZRBo8D&#10;fPzh5ekDL6pWeGgYc61URDAHjeE9jI2jojc04Mrt22oO4f2vv8KXtIWyJ+GPzLdkvRZrcH9919Tl&#10;34o3bLx5/18M1pv4/V+kDc2X7JjzC55TZq88+hydp86iespMOHvQ1qQXoyi/Al6uwazgjvCXwWFC&#10;Jb10NhYeiIvMRgjVzMvRC87mTnC1dIebnTtvqJyqz5upr0+ohjP01BquAK8QKlYCdAaJYg1TKiUT&#10;dy0IoRFBk1nxsl2a7ieDaQX1aCls1awLaRGtdE3hRisiHQ6FsXGYOb4S+9s2MH/arXoCj+wgXAcO&#10;4GLXUVwkYGdkJgYtYef6ddi/cT1h24me3ftUHN26XS052bmqFRsXLsbSqdPRXFGJytxc5NG6ZYSF&#10;EbBgJAX6IZFQpVGJZOuxtJBAXkNo9zT7+2XwmsUQqArY0sr5VHLur8ywH80Yk5JIsAgGlWs8LWAF&#10;oZqQlUEVylBKVZUhoCWrkOlLDXkZaMhPx8RRVDLCVZEZh/KMGIxJjaIChqA4OYTgBqEoMZj3wY8K&#10;6YMgO2tYy9Qx2mjNYXLvB2tgDHxd+/h9oe1yV9sqSO+uvqYDQsDyc6ZLMaUVpD2X8rE3tVZgyblm&#10;VrSAtnQosoOxgCVKZWtiquyg7EMpG8x4OLnB0c4RrrTc/lT/tLQ0pNIqx8bHIzE5BamZWWjfuZO5&#10;1hPcePQQD795iu+kp/BH6SWUsS3WYfnvL6rvbzs6+d7rAeJfB0tC+/33vfY7wc/88Zef8d1PP+Hs&#10;zTvYeugYcorLYcMWKSOzFMVF1XB19IeFoT28HPzgaevFGyU3h/lXYhF83UPgSEXxplolhKYyBwug&#10;9JvREsj5VvoMTY+ghZ4FrWQIwgOiYMREWCbhyvet9GgRCJiAZThkiIJLj3DpDRpGsGxgwwKTrl3z&#10;YYawZaEWy0FrSbRYGZnYunQZzhCms4cO4XjnXhymOp3Y24G+wwdw5cQxXDrWhVN792L/pk3Yu369&#10;yrGO7dyF7l0dONqfc+1e14b1tIWLmiZjWvl4VI7MY+VNVPCkES6J1OAgpEgOxccClLwm8GVFRhKs&#10;COTwmh8TS8WKI2AJhCCBypLIf2cSxhCqsUkJCqwJWZmoHZlFqDKUFRzPXKsiLUk9n1SQTfVK5+sp&#10;qMlJUjmVgDU+Mxbj0mkRCdj4bIlYgiZHGFFF/dzgZWFCK0iwqCqSY/0eWKJSv6VUEtr3vlasQbLh&#10;Khs+WjoZKJZeX39XP2UDRZlksFjKSmygwZARfJ0WnmVmzQbWkqolHRgyBUo6NORnnSwd4ObgCkcb&#10;R7gw5w6k/Q4ODkY81T46JkaNaSWmpmF8bS26z55B77UruP74IZ7+8LJ/9rusNJYhIqm/A+ryr8bf&#10;DNbfEfxMAUsm3vbduos123YjMikbHn60NsU1KGLYUomsTRzhbuMJV3MXtki0ZzZsyeML4GznrVTF&#10;y4G2KSgFztZetAMyiCjTmuSMYrZwvMl2zME8HXzg4+Kn1Eh6/WxoGZzN7VTnhYx1yYpjc1n7Q8D0&#10;Bw1lgZiq+We2VCobtoLWtCNFrKhlmemsXClYN68Fx3fvpgU8igsnjuNM1xH0dO5Bd8d25lv7cKnr&#10;GK50n8CFo0epYPtxjKomgO3bsBEH27fgUPtW7KeX37l2LdbSFs6uqsPk0nLUFRTRyqUpJRJFEmXS&#10;AqUNOTZnZFSUUlB5X25UdD9Y8WqDzRJWjtLkZI0VVHYwmbCwsqRJl7qMVaWrmJifQ6USS8gcTLrX&#10;kyIJYALfk4DKLFrDnESNguWl8HECI151uedG+1NN3eFpaQoLnWEqPx2ugHhj+QaCpIVF+9pvhZrI&#10;K48/6+/IELCkbF7nShbwZi4tWybIxjHiUCSnkq53PZab2hqPiiULVEXNLGU5CX9OylOUzIbW0dnK&#10;kZbQGVZm1ghgnhrJ+xkbF4c4KlZ0bDxSs7KRkZeLBatW4OCZHvRcv6JUS2a///CTpiNDbfpJHmTa&#10;03vr9uv4zwBLelX6e1Y0oZnR/uWzF+i7cx8L12xCQGQy/MOTUVY1FSNzy2Bu7KQm24Z5RcLB2AHG&#10;Q4zhbheA6OAMOFp5wpZe28PeB4HMt5wJobmutFJG6iwtUyqNAwtAbIMvWzlfN3+lWLIEQQ4I97R1&#10;VbM0JM8yHqpZw6XWavFqLAsmWZgyN03OPbYaroPCJFa2USMxLiMdK5qbcWTbNpw9chhnjx3F1dM9&#10;uHb6FM4cOYBTnbR9nZ1Ur8M4T7AuHDuG811dzMUO4uiundjd1obtq1ajY81a7GZsX74Sq5pnYX5d&#10;IwGrVVOgSthqyi5QWRGRVIgoBVNWZAQyec2O1jwXoCQErsJ4KhWtYJGcBUw7MyYlhXlWMpUnjZBI&#10;J0aqgqyGVnBSQS4a+Xc05GUTMOZdMpaV0Q/TyCQ0jGIexquA1ZCfpqyhKFkFlas0hWoZ4Y04Hxd4&#10;WfNe68iE5qHqHGftgQhvw8LnakHjm++/C5mc8CLLeAROuWr3IZGTRmT7OhkWkSU/YuvMxZbbuCqg&#10;JJ+WWRiaHkIL6A8ZBlPpuLJ2YsMqPYO0g1Qtma1hQXdiZ2yrZtHI5q8uLHsrEzbSjs5ISUlFPK10&#10;CPOtaN7zSOZaCTLOlT8K6zp2oeviOVx9eB9fv3iOZ1SsF3RYWlv4Gqw/q9va+M8GS/SKn/sTP/Px&#10;d8/Qc/Meaqe3wCc0AQXjGlDTMAdxMdkwNXRQk2+D3MLhxFzKcLABfJ1DkBAxkjfHB05WrmrpiA/h&#10;c7Px4A3UTLSVk+9NhxtTlRwVWAHM2wK9Q+jVTWDUD5YbC8COFkE6MYxkDVb/ymJZYKe22mJ+Zk5I&#10;zQmpGQttXGYGmsaWsNInY8mUKTiyZQt6DnQSrCO4eOoELp8+ics9vPacxPnuY+glSKcPHkQvATt3&#10;rJvKxu8f70YfVe7k3k7sW78Z21aswqaFS9A2bwFaZ7ZgSdN0TK+YgJqi0ShJS1f2LpcWJTcmGnmx&#10;BI1KlUorKKco5rMSiA2UAwsELAUXgRpNtSqhbR0jSpWdQUuXpnKsmuxMgkKVys9WSlWbk65yLOkB&#10;rMujghVmop5QNVClmgqzFFQTR2VQ2dJRn5eKykxRxBDaUk/E+7vBw5LOgIolqwiG9a8O1iqUFhoN&#10;WLR//auFtVC9C9YIAerjT6HDqyzpkZD1ctLQySoEGQCWtVWiRNKhJGBJzmQlh7BbOCg7aCBlOHQ4&#10;HOhEZDxTTuWUPf7lAA3NQYIyi8adebmnWoVub2EHC9rEuJh4JNMleHh6Ub0iEEJXkJSRhXjG9MWL&#10;cehsL87duYVH33+D73/6ES9k3dbLV3hJayj7ZWjrNiv02/Vdxa+AJS/8w8BiaAnn/6tp+TKb+Mrj&#10;J+jsvYDs0gmwcQtCcXkTKqub4cUcylTfFkHeUfB3CWILZQPDYcYI9IhATHAqwfKCrPC1M3NEoGco&#10;b7wXjKVDwlCW6OvR4hkSRgdKvyvcCJ+7LIpkAcj8M5kiY29izbAkgHoMXWUHVQEzaZZ5hBImbAGl&#10;S96UYJUwwZ1RVYmq/DzMravDXirPqf2d6D16GH1UrfPHjymorp3pxTX68yunT+O82MSjXeg5eISK&#10;xffRIl480YOrPWdx5dQZnDnUhf2bt2HjkhVonb0AS6bOREvDZEyvqkEt4RqXnoV82pN82rzcaKoT&#10;IcthiyqwyWC1Nr/ShvQuFjBfGM1ccCxzq7L0FFRQsSYQqmoZFO7vvKgbmU6gUhVgEwlaY2EuJhWN&#10;5FUeZ6u8q3FUlgrp2KgbSeWjqhXEBSEnyh9JgV5wZ45layi7Y8nOVxp43oXmLwFLQinVAKgGgqWB&#10;ayidCe2bWD/WA7k6WdirfErAElsoubUuG0dZ7iObDZmykbUhUKJyNgZWauqbLdMCGe+UFMLZhg2r&#10;pQ083DyRnJyK8PBI+PnL6uIYRAlsci5YVTXa6DK6L53H5Yd3Va4lG35++5xXWbclp/L3T3l6f/wG&#10;WH+iXdMA9reBpabfC1AkWq3K7IdKJt5+9eol+u4/wNrdBxAYlwmvkGRMm7sauaMq4GTvxRvkhnD/&#10;eFq5QFjICmHeJHcHP/i4hsLRwoVgEQ6qkq9bIFzs3NUgopmhrDilCg2VRY8WcLX1RFhgPIJ8otQN&#10;lSX6MhtDtqsWxRKwzFgosvnMiP4CF8VSdtBQOjd0YMICK0hMxOzqGkweNw4t9XVoX7IEpw7sV1bw&#10;LHMsgevCiW5cPHkCVwnW9XN9uMG4euYsLhw/RdvYTRXje4+e4Ht7VJzr7uFrvbSPR2kRt6BtwTIs&#10;mz4Hs2onYtLYckzIK1STd4uSklVOlR3F/IqAiQXMk+D3JBRgzBMKaQVFsUpTmGPJgDBhqs7NJlSZ&#10;zJ+kgyKT0Ixk5BCaHCpTrorJxaMwpWQU4crBxAKBLfOtkEHk8tQ4KmEklTMICf6ecDYxoD2ntZaT&#10;XAjPiMGaQd23wfl9sF4rVj9YApRa3c3HBsx5xQoKWDJdSTogBCxxIXYsexlvlJkYDmwwxQbKzBpZ&#10;+W1v4cgG1pJ1hFfWGQtdKh1zdBsjpgZmApULw5mNrSvsre0REx2HJMLl6eWjZmJEELLAgGCkZrCB&#10;mTkTmw/uQ/eV83jy7DvIHhkyn1AWRr589YOaUyj1+X11/zfBehN/JVhaeWSy9ydKppyGrxaPEawf&#10;CZosFXnw7Xc4cfsuWta2wycsBamjKjF/xTakp4+Gtakj8ylvtQTf3cEbRjq0eEY2CCQgbsyrnKyc&#10;CJaN2rjTxyWAN9IaZuKpTc2U2sjp91IAno5+CA9MQKh/LNxs3VW3rIWOBixXKwfedOZkVDjJsUbQ&#10;yuiwoAUyNStD31BNlzElaFmsvIuapmDK2DIsmdSE9sVL0HvwgAJLoBJL2Nfd1Q9WH1XrHK6dO4cb&#10;5y/get959fxyzxlCeBKnD59Q0XvkBPOyk1S1kzh18BgO7diLHWs2YPXs+Zhf34TpZVWoHVWM8sxs&#10;1aUuR+pI5EYKWASK6iVQyaLKQibfRaJU6WmEiiAwF6zOHYna/FxaPOZVBXmYXJSPKUWEqDgfTUUE&#10;qihPgTZZnhOwif0KJVGfm6bpLZRJuTJ/MDOO0EYw9wtCjJcbHA10YW8kYA3X5EmfERzZv52htutW&#10;IQC9gUiA+jO72A+VFiztLloasPr3LWEZyDiUNr+SNXLasSxxJY60dWLb5XAMc77PhrBZs27IUIvk&#10;WuY6ckaxPQGUn7Gmi3GCo6VmD0JXKqG3h49SrKCgEPj5BSAyIhp+vgHwDwrDyNHFaFowFxsO7MHN&#10;Lx+pTWdeULW+o3p9T0Ze/viqfxa88DGQlTfP/yawtIqkWXGpeSwwiUSq//izP6uTyvlY/gECFV9/&#10;TtKvff45Dl66gvLGGfAPT8G42lkor56N0MAktkwO8Lb3Q3QgwbLzICjGsKCUx0amw8vVH7bmch6S&#10;HS2gJ4K9wij7MgfQVC1UVDv6EBY7EzvaRLZAQckI6QfLcNAIqpQObYQZXCwdeNOpcqJYYmk+/kj5&#10;fMm3TKQHcageH+vAStdA7YQ7r66eCf5IzKqowtYly9DN5Lb3yCEFlKjWhZPHmWvR6vWepVIRrj4m&#10;vgIZrxIC2c1zl3H9zGVcPnWe9rFXKVfPoW6cONCFo3sO4tjugzjYvhObF63EItrC5vIJaBxdSriy&#10;aMUSafnilUqJ9dPmVtJhUcL8SnosywhUVQ5VKi+XUOajobCAIYpUiOmlRZhaUqCgmjgqW8EkYGmu&#10;omLSJa8BSkIey8yM6pxkghpFcIOREe6HECcbOBnqsLKy8dHRgc5ntG+DBQ7NxjJaiN4CaMD3BvYW&#10;ClgCkYScW6xWdvfDJWed6THnle0UZJqS6qgQJRKLT7unIGHO5WrrTEcjZW9AwAgR7aFAZUkraCm9&#10;g8zNLKlaNsZMHWQslK+527nQEdmr7ndPVy/4eLMBJlwBAUEIo2rF0A4GhoQjOom564TxWLhhLfpu&#10;XVf7Yjz/4Sd8++IVvn35At+9fKmZrCvrt/oFRM3QkOhn5x2wZIBYnmjjz6HShsAi20WpzeZfv1dA&#10;+okhv1S7vuVP+OnnX/Dyp1/wlNRffPIYO473ILu4EkERGahtWoTUtLFMLn1gOsICvs6BiA9OhIcN&#10;wRpqSFWyhS9BCfKPhD1viki6Gy2jl5MvnK3d1Ix0A0JjzjxL1l2Z61vCi/mZj+zoxJ8TsPQ+GarA&#10;khMh3ZjEyqCigGVMSzOcFUOXlURaSvHsYiklIZazsHKiY6lW4zBlTCmmjSvD6hmzcKB9C1WoR3VK&#10;nDkinRgnCVQvQ6zgeVyhDbx0ms8JlzwXuK73XcSt89dw+/x1DWRnLzEvu4hLp/qUgnXvPYxjHQdx&#10;aMsu7Fy5Dm0tC7GQgE0dO54KNEqtSh6bms5IwxjaRBlXG09Fq8jWwCQqVUegJhYVYpK0tiWj0VRa&#10;jEbavcmEamLhSNTnZar8SqCSHEuUq4nfH2j/tDnWxPwsBVZZeqQCKy3UE0GOlnA31YermRHBkg16&#10;ZBOeT6Ere4d8/CHVS6NU7wNLutG1cGm/r3oBGVrVkhC4tGBJeUiXuUAh1k+ciANtvS1Dtmdwd/BU&#10;6+c0S32sVeeE7FmilIsQWelpVMuOjkfOlLbUNYOHnRvzdBd1VJObsyfBCkRUZCxtYDSCgsOQkJCC&#10;6Kg4BIeHI6MgHzOWLMbxC2fx5Lun+IZsPP7+O7Ui4+E331K9ftTsSyhgSf3vd2padgbOSiJYP/QD&#10;8vuhVS35UFEuAezH//gJrwiWbCf16mc5V1hmCcv1T3hGsJ68eIneO/ewYMN2BEZmwi+MFaRuPtII&#10;lnQ0mKo/3geJoclqDMtosAHszJzgTlBiIpNhQ8USPy0bzIT7R8HBgq0Wk1kBy8JIYwucrF3g4eQP&#10;e1sfeLkFq6Ul+p/KHMHhCiwfRw8FluRcRrQcI1gppGdQFMtST7bZotXRkX00TDEqNQcLpkzD1LJy&#10;LGmajA3zF2Bn6xrCQKU6cZy50vHXYF3vO8v8ihARJoFKC9aN8xdxo+8SYbqMG2ev8DGvDC1cEhdP&#10;9uH0wZOE6xAObN6Bjtb12LJoOVqb52BBbQOayyoIRzFq80aphZe1eQWYkEOgRr5RqHpeGwsK0FhY&#10;qABrHF2IhtGjUE94JoxMVz2DApVMa5Iu94FgaWDKRHVWcr9yZarpTQJWYWIIFcsXwY7W8LYwhYup&#10;ESxHjFDjf3qDPqVtG0Q4PlbwiBUcCI8WLAnZjfi1JZTnn2igGgiWKJbkWBJyBrGaB0gFEqWSqx3B&#10;cWCe5Oboo+y+jYlsgybbKdiozgtRLYFMtiUXsJRiGVjBUR0kaM5UQHZx8oCjlTMb3kB4uPnBzzsU&#10;QQFRzK8i4eUdDB+fQASGRiB9VCHyx1eiddc2nLpxFde/+gJXvvwcvY/u4fzjh7hHwL5l/ZblT5Lm&#10;/Cz9CQIXHxMQFYoVfk+BpQVGfbOfOEWjugqZGmun3kPFk86JX/qB+urHH3CXyd61b57i1rOXuPf8&#10;FR49f4GvKaVfvvoRd77+Dseu3kHtjKVw9UtGdtkMVE1ZjbCIHFjxj5ecyYcQRfvFw9HIni2OGXzc&#10;gtTE3HDaQyveXDN9wke1CvOLgi1/xmiEMQyG0eaZmirFcmbL5c6b7mDjTbCC1KYz+p+KzaMKGZjA&#10;28FdzcCw1Dem1RzOgv1E9Q6K9ZDZ8TJv0NjAGjZWgcjLrcWKJeswtXICVjU3Y8vi5di7YQO69uxl&#10;ftWNSz2nlA2UuN5HkPqYW527yLigLOCti5dwm3HzXD9Y70B15fR5qt85QnoGZw6fxPG9R3B0+17s&#10;WdeOrUtXo23OAiymcrVU1WD6mHFooj2cWFRMdRpFWEbS/mXySnXJzUFNLq0ewWpgSys2UNRqUmkB&#10;6mgB62n5JtH6SeeFqJXWDspzuU7itZEqJWu06nNSUctrRWY8c7coFMQHISVYlrfYw8fCEi4mbJRo&#10;pQ1pm3UHj4DB0BEEQnpXNaeEDIRKG3IqiVwVVLwKhAOBEjsoV22PoOrA4FVWBIuFkxM2JVeyYqPq&#10;QNVxZfm6sSG2I0hSJyTkJE6ZRG3H91kSJhkcFpikI0NmZdiyblnoWtDBeBJCF3i6BcDHU/bC8GFu&#10;FUWlyoCXTwRc3APg4hWExJwSJBVUomTKHCzvPIqtfVex99pd7Lx0GZ1Xr+H4rdu4+e13eEIl+445&#10;2HO1ZTXhIg9qloY2yMufKRbx4ZvoGUmmvEEmJMoaFYkfqEgvfvwFXzAvu/n0c1z++kuc/vJL7Pvi&#10;G6x69A3m3niMpdce4uAX3+LKd89x/ZvvcPLeI+xgBcspnwYb32yUNG9DbhUh84iB3lDZMtgG3gTL&#10;2ymAldyECmZOsEJU93uwd6TKpyyMLWkNg5UqOVk60z4asTCG8cZq1mWJDXB38GVOJjPi6Zk9gqH7&#10;yRDVOWGhZwh3WYKgum/NqHA6qoDVgQpULFkEaTxMH4YGLrDxH42UmnZMmL8P9RPnYenUOehYvg47&#10;Vq9D1+5O9Bw9gVNHjjLXEsBOEi5awbMXcfP8Zdy6QIDOU62oWDcFMD6/eU6jVnKVELAEKrGDAtbZ&#10;IydxYt8RlW/t37QD21esw4Z5S7Biykwsqm3E3PFVmDa2jNauVNm+CSNzVA9gZXa6gks6LASohkIB&#10;K5+WkHCN5uN+sCZKMMdSPYP9nRjajgz5noCllEu62gnX+EzmGUnhyInyQayvPXMsKwTa8t5aWLMx&#10;M4OpkSN0WVFlkvOITwkVQ1Zpy9CFFiCtWmmVSmsJFVyESQuUlIGolTbXUvkWITVVp4qYq9k3DuaO&#10;sGZ+bW/rBjfWD2/3YDjT0tnLwRksT1vm1nZUMHtTOaHGlj9jqeyfhQQbaLGElmoWjxvs2djay5YP&#10;rBu2dt5wdA4gVNHw9Y+Db2AsHLyiEJBcjsTxixBRuRgpc7aiYs9l1By5hSknb2HGyRuYffwS1l66&#10;j933v8Dpr1jHnz7F7W+/x/3vn+MxxeR7iol01omTe48VFP/4M9VJuhcpeYwXfPyUhD784RVu8YPO&#10;fPUVOh8/wZaHX2D+7UfI770Dn667cOY/Ipz/iNqbT7Hlm1+w58sXaLv5OVoO9ME3oxq2sXXImrof&#10;gemTYW3rz0otc8Cc4E9o/L0CoT+CdsxQJtNGqDmCnpR/axkgZPj7hMHD2R92bMlk5x6dTwfxhhIs&#10;qpckrq52XvB0CVaLI0PYGul8rNl+WnoHXcydYMsWTaa/GA6XSqEBS1pK2SzSkHmdrp4vjGJmw2vq&#10;BSTMu4Tcpu2YPXMt2pdswLYVbeja3kGFOYYLJ0/SDp7Ald7TtH6SS12i3SNcVC0BSsBScFGxbvar&#10;lUB1+wLzLYY8v3rmglKui8fPoO/oKfQcOIZju/Zj3/ot2Lx4JdbOmo9ljdOwqG4i5lC5ZELwVOZ9&#10;kkvVF9DqFeSpqM2nzet/LDGxMI+ACWwEq5BQ0fY1FvUHH4tqNRGqhlzNuJbqHSzIpM1MZ34lHSLS&#10;4xhBG+iNeH9HBLvYwMOa99/ICWbmQbCwi4a+sQd0hvH+s2HT4T2U7nc5lfG3dsjVKta741hasOSq&#10;HlO1jHR0CY2FprtdFElSAQsnpVg+HmFwkeEZa9pEM1ErAmXqBEcCKOokYaVnrlyP5FoCmgwgOxJG&#10;d1c/OFPxnF0CCFUgrO2ogJ4x8PZNgLtnFOw9E2DiNwoBJavgPnoNLEvWw2PhWXhsvAm3zVfh1X4J&#10;vlvPI+HwHYy5+BUm33qKZQ9Zz598j84vnuP4V89x7fsf8ODlK3xOpt4Ci/9Hn6exfuIhZWHiVz+/&#10;wu2X3+PEF19g590H2HD7MRbf+RITr36J0ivfIqT7LmwO3YPhsW+gd/wZTLq/huuJJ8i8+j1f/w75&#10;h+8iuWUvjMLK4FW0CsmNh+ESOR5mvCnmtGeOVm4I9Y+Gp7MXWz99ONu6IzQgRlk7yZ0cLOzVNtA+&#10;zLFkFydLXbZKeib065/AWpYPsKWypgVwodw72/kj2D8ZgWx9dD6RZFvO0dKFl60X8wTCxRZMNuqU&#10;wlXQDWfeoKPDFlgPw40DYJHdBtup9+HQ/AABk8+gofU8Vm86hQ3rdmF721Z07z6Ac13Hca23j2D0&#10;4sKpXlw+I3CJHZQgUBdErQQ0jfUTqG6dv6quElpLeLX3Ai6dOIsL3b3o6+pBz/4uHNuxF/va2rF9&#10;2RpsnLsIq6bNwOLGJsydUEPAqjGjvAJTSscowBqLmVPR+knUU60UWFSj11FMGziaoPVfG6lYSrUK&#10;aAlHETI+biikFSRYVVSs8dkpKM9MQnFKDMHyR3ygF3ycPWBh5gUTG1Y6xwKYOY6EsXkodEdYES49&#10;KhXhIgyyXffwzwarkLVa0iUvMGlDQSXXfsXSwiVQiWt4rVqSa42gfTe1JFQOKr+2s3FUdcKF9k1U&#10;y8XRn2C5w8HKhfXDFXZ8n5yppsa1VIeH9AbaskE1UmEhE3j5uqvMPbRyh6uLLIIMgqWlJ2ztg+Ho&#10;FA5nh1A4ucXB1GMkbOOnwyJlMYyyN0K/4QTstn0Dy33fwmTP5zDe9xhmR76A1fEv4XjiIfx67iG+&#10;7wnyzn+FcRceY87dp1jz5Ft0MP35bz8wR1LdhAKVJsNSpy0+47fu/fATuqhMm+48wKK7X2MSlajk&#10;6leIPfMQXicew+bYFzDq+hoG3d9Cv/sZdI+/hO7JH2Bw8juY93wL24OP4bfjHlwq2/CpeyH8yjcj&#10;tnonnP1HKWshE2CtqSYh3hFsdeyh/5ku3O194GLnA3+PELjSAmhulj08aPVcrT1gw1bJXNdIFY4l&#10;cy8nC1cCyhaOPtve0gup8cUI90/k6zqEZwSMBuvCmaroIgOHhjb08SOU2mnnDBrrMm+gnfxUzwdm&#10;yatgN+U+DJt4AxtvIaDlOsZtvotZm3uxYfMhHNh5FCcPdePyqdO4RpguMS6ePovzp3pwsbcXV/vO&#10;KtW6ffEy1Ym51oWrqmdQgBKlunXuKtXsMq5p8y3awsunzuFc92mcPtiNk52H0b1zH/at24idy1ux&#10;ecEStM6Yg2WTp2JB/UTMIlwzKyrRXD4eU8aMYcjhdiWYUjKa19EEroC2sRBTSwsJYCHzM9q+knxl&#10;D6WncBpD2cFi6U2kchXloI5wTSBYlSOpWJmxKE6OQmqoP6L8Q2FrGwQj2zTYBEyEnmMF4RoNY8sE&#10;jNBxorswge4gHcIwjI0V7+mgodCRvItwyblkCiqWkaiUzIqX8pIYCJaolDgHaeQEMAnZB9Lc0IRl&#10;aUflsiJcdgTLA872vvBgiiAbDMljGws2uoTLykRWKNASsgGW95sTJFtjW9pBc+bYRmpGhnTf21P1&#10;rEyZi7sGw8XJD3a23rC28oUDoXL3iIWjWyRsfNJhFV0P+5x1MCvYA4OJZ2Cw9nNYHv4JRoeeY9iB&#10;rykez2HY9yN0z7G+930D/d6nMD35Nay7H8Pn9CNEX3iEgptP8N++/eklrd4v+PrVT7jz4iUuPXuO&#10;k/SL+56+ROuj7zDl9lcYfeUrxJ3/Gm4nn8Cy6yGMjz2GXvdX0On+HkOPfovhXd9B79hz6DKGd7+C&#10;zvEXMDj1E8wOPENIx1ewyl+AYW6jEVuzC6H5C+HgGKvyKWPZDETA8gqDPW+Q8VADNVhsb+EOf/pp&#10;Nyat4pOdmHjK1CaZvS7dqLJXhS4LUCZdOvM1GUCWNVxOtn5ISyhBQkQWC1qf4AyH6TADyMRMmeoi&#10;lkF/iI4CS595gXSxm+gbYhjf84muL4YFz4ZlzTWYTvkKQ+sfQq/5ITxXf4m4lVdQv+k81u+9gL2H&#10;enCGKnONQEmX+tUzl3CJ1u5CL3MnUSJ+7xrV69bFi7hz8RrjhlIsbdxkXKN91NrBSycJ5vFenD50&#10;HD0Hu3B8z34cad+BvWs3YeeKtdg0fzFWz5yFpYRr4cRJmFNThznVtZhOuKaXlWM6LWIzY0Z5GYEb&#10;S8tI2MYKaMWYNq4Yk8cUYBIhE7DUzAvCN620CJN5rad61TEPm5CXjar8dJTnJmFUUjTiQ8Ph4R4D&#10;Y/t0GHnUwDx4Dka4NkDHfix0LTKgZxgAfR0r5kRslHgPdQmD3hDZdXgooem3fLy/WuunzasEJC1g&#10;yvr120B1FJNAxYZOwDLS1VdgyeEYAo6jtRsVxx/uBMuFquVEsFzY0NqKxWeZWrLBlAm30lNoQbsv&#10;ObcolUzWNmGqIF32rnYe/Ew3uhr+LFXPnmDZWAtcPnB0iYC1fQBsPeJgEVYBl6Kt0M/tgG7NKegt&#10;uQ+z3S9gfuQHjNj/FLpHnxGsn6Bzgc8vvYTepR9hcOFn6PW+gFnfC1ie+xbWZz/Hfzv28AEOPHyI&#10;zfcfY+mDz9F0+wnyz99FfO9dBPQ8gPPpx7Ds+QIGPbR6Z19Ar+8VryT29A9UpxdUKQn+gm4+7/oB&#10;Ol0voU/ADI7+AOtd3yJo9XUMC6qEXXgDYkrXwS1oNNXFE2YjDKlYpnClQvlRnmWGuilbGHszZ3g4&#10;BsDPLYjWT2amm6lePlEsXyacoliyelj2r5DFjtIa2VLVLAigdF7EEKrosBRlK/WYB8jAsDPtgouF&#10;sxof0RvEitDfUso+dsb8dwwdaoxBJpHQi10Gk8pL0Ku+jWETH2LEjK9hsox/y4JHcF96D6M23Ubz&#10;7kvYdfw6zhKKywTkci/Vhwp0q+8qrp6mCtHiiTW8KXZQOjCoWtepUjfOU7UGhCiWVrUunDyDc8cI&#10;7BFRrUM4uecADm/ZhY7WDbSFq7Ft6XKsmUXlmjJNAxjt4by6BgJWQ7jGK5s4l4/nVk/AjPGErWws&#10;r+OobnIdi+kV4whiKYErJoiEjqo2uaSIVrCAYEk+lkuwsjEmbyTiYzPg7pcNW79yGHo1wsBnLsyC&#10;F2Oo0yQMtZkAS48GGNtkUrWcMZRg6QyT88jkXLLhbLSGq0ZLcliZ5KxO1GQMzKkGPtaCpewgoZKl&#10;I7L9tyighZGFgkWUxsGK5S8bDLnLVmbB8HILhQ8fi5IJdFa0fjKmJbN0ZChG5g/KeJe5zHw3Yupg&#10;Yq3GwKyNZMzLGd6e4QQ0UIFlZ0vVcmTDbhcIS9tAGHnyb89aCbPiTgwbdwzGLXcxYvl9WO97CWMK&#10;xYh9T2HY+xP0zxOoi69gcJ71/uxLDDv9nN97Bf2LdG2XmWPNvf8NJtEbjrr+FSLoE916HsLy1GOY&#10;nv4KxmefESTGOf7wuR8VVPoigyRW7yw/tIeVTsH1EsMJ04gjz6Bz8Hvo7qVE7nwKh3WP4TRhNz60&#10;y4NrzHRE5C+GrUuM2nlWNnMx0TFSM9b9XIOYeFoxZ7KAM31woHcUPKVrVSReTU1xUSePuNp4wNpA&#10;JmIaUG3kJHWqkYmVep8MKnvzhvt6RqhxCiNdQ/p/yaP04MjXnZjsykROWSin+zH9/SeDYKFjTDhN&#10;CJYphtjQ8hTuh8VkKtXE2xhcfRUjJt2D+QIqcctT6M1/CrsVX8Kn9QZG736AZaceofPcHfScu44L&#10;fVcIlHSvayCTnsLr/TMwblzQgCRwSVyTUGNc/UG4LvVoegkvdPcwhzuJ3oPSmdGJA5t3YtfqNgXW&#10;+nkLsGb2XLVJzYrmmVjSNBWLJzVhQUOj2lejpbYe83iVmFNN0GqqMbu6CrMnVNJCVmLmhPGYUTEG&#10;08qK0TS2CJNoHRtLSzGR19qSYhSPLEJkQjEcgsbDNrwFRqFLoB+0AIb+C2DEGOo6BQbec2ATshSG&#10;jmUYYeBHC22qziWTMUXJs6SnVnXDExyxgtpTNQUkrf0b+FjBpQVL5Wqy/6PsXDyM5WmuZtvY0sbb&#10;mDnC3TmIKhoKV9YXL7cwVdau9t7qdelulzEtbxcf1Q2vepINLVU9U9Od+NhBpsaxHpjqWxEq2bMy&#10;DBbmHrCzC4CDcxhsbfxgZeUNA8cYmEVPhsO4Qxg++igsZt7DiLl3od/6GFb7X2H4jq+Z/lA8TrHe&#10;97L+nyFIvA4nWCOoWLoXXhAughXFxMvvzBewO/0ljHue8o0k79xLkkhwzjEEprM/8Yd5Pf0Kuj2U&#10;wFMvGS8w4vj3yg6OOPY97SDj0DMM30eqOwjXxq/huZKQZi3DMOdCBOatQlThCljas9LrMbEcoQsz&#10;WjlfqpWfWyAhYSsz3JhWz4k2MExJt4xRyNIAF4LlTfl2JXTWBlbMj+TQAwFTH7JxvnRumFPJfD3D&#10;4OcVTrCCYcjXDIfLEoMRsOXNdeTNlykyhoN1YPDpEII1RK3lMtM1wZAhFhjskA/b8T0wnfElTBZ+&#10;A52Zj/BZzVXoNT2A6ayvYTiH6rXiB+gt+wImi+7Ad+1tlO25jfW9T3Ds4mP0nb9DwK7iCq2h9AZe&#10;U4PFMrZF2yc9hBeu45bkXAxRsRtnL1PhxA6eI5TncFEsIS3muWOn0Xv4BE7tP4puwtW5YYuaYb9j&#10;5WpsWrgYa+bMw4oZs7CScC2fOh2LGidTvSZiPnOw+fUNfFzHKwGrqyVUBKumUgE2s5LWUcCqLMP0&#10;ygpMJ2xN5ZWoKalAYW4lIlKqYB1RD8u4VbBI3A6DyLXQC16EEd6zoeM3H/ohBC1kJYyCV8LEcxJG&#10;mIRDT9dCHfYneaps9CJWUOycKJFaZ9WvSALSsI8+Vo+1oKnXlErxSqA0W4Frr8OoOiYEywty6owd&#10;8yk72XKc+ZW3RyTcnII0OZd0ZjB1sJHxLtYVN0cPAuTIemGqFGsgZGITpRND1Mua9cnHO5Iw+cPK&#10;JgCOrhEEzA+WBMvYLgQm/mNhlbsFw/IPwrDxMkyXfonPFt7B8LVPMHzzFzDs/B56Xc+hRwb0e3+A&#10;AdkYQZEZQcB0hR1y898kXzI+9TWt3XfQ6SUw9IryhuE932HYiW+he4pJ2gnCQohGMHHTkVyqiyrW&#10;TVt4guSeEMWS77+EzmHGfhK85yUMN3wL93nXMCK0EfqepYgt3wKPuCaYWfnDiEolqiMSHuYbCX+P&#10;QFXBzeiHHUWq2To5iWfmjbGQmc28cT4Ey8XcVY2qGwwaofInWSlsRcvgQD9uzpvnTqsY5CfbCgez&#10;ZZKtsQxgxJxKlne72TJfY64lz/XYqsrSfCPmVkYjjDBoiCWGu4+BVeVp6E9/BIPl30F/6Te0gg8w&#10;pOkuhjTewTCql/GC72C4nH/r0m+hv+Ir2Ky4g9gNt9F46DE2nXuKritfoPf8LVrE64SJKnZWut8J&#10;Fm3hFZmBcf4GrkuORdiunaMVpLJdPXNewXXxxFlcPN6H88d60Xv0hOqC7+6garVvw971G7BrzRps&#10;W7YcGxYswLqWFqylcsl0K9kJavGUKVhA9Vo4eQoWynXiRCyYWI85dVSqWioV1UtOqZxRSfWqrsP0&#10;CbVoKJ+IMcVNSM2chIC4mXCMXw6L5E2wTO2EaSIT94h1GOKzAMN9F8E0cj2MItbDIGwDDILbYBO6&#10;CIZUeH0DOxjqs5GkNZchENlqTnbHkpUFWqgGqpQ2t5INfeTQda1CibIpoPoh0x82HAYsW0dLWU/l&#10;AjcHb+ZGPvBwDYWXnEDDcJGcyzFQ7UFpK7NxWFccbJzg7uShrKAAJWApS0jlkscy9UmmR1mygXWi&#10;I3JgyiFq5eIWxZzLD9a0huY2gTB2z4Vl2iro5O/HiJqzsFj1LYazQf1s0X0MaX0E88O0gUdZ11nv&#10;dU8+hxHFRp9g6fSQi7NsfClG/82IeZMhCdNVdo9vkJAXSeII2jwdsXonSCch0pNcSkhlAqcjQcj0&#10;VI7F9x3jz/OX6R76AUZ7foDVmi9gX3MInziPhn34RERSrdyCS2HFf7wBWzejIfpMKl0R4R9NkHxU&#10;743JcCNWfkc1E8PV3oOKJvty28CVOZYnWyZfmV1hYsf8SDaQYWHqyRm1tI82zpR8WzgyIQ0JSECw&#10;P+WcQMq8M5lgK4fVucsmNLSahsN06f/FdhBM5lcGhOuzwRYY5jUGltVn/j+N/WeQHEW3NYzy4/67&#10;f27EF+f9znnPwwNImpn23vf09HirMfLeIIfwEl54L6wwAiEQ8sh7hwxCQsJ77wQIJCGDPB7OfeOu&#10;u9auLmngPCfim4iMqqmuqu7K2ivX2jt3ZiJCyedf+BNCi8ncc08gMPckyp48hHPv/hK9HvwO8Xk/&#10;I/4cW6UlrIulPyH83DFULjqA/qu+w80vHcHSj05g9xen8DZB9tHn+/Cp+rI+/RLfElDfKW/w4z0m&#10;DZXy9I0VMhf9MgHrc4Xf33gPH7z6dom1XsMb9Lde3vQ8tq9ahU2LFmHjwoU2lGX5jKew+PHpWMIy&#10;/+FpeHbq/ZbMO/vehzFnKssDD+HZ+6fiqXvpexFkMygZH7/7QUy9bRpuumk6xl85Ex3jZqN2zGJk&#10;x21GYuwrCI9/DWFuI8O3w9u1Cr6+y+HvtxrRIVsQHbyZYNuE+NCtSA1YjEhxMryBGsT5PsJiBRqw&#10;OutVv+mQMw2Zy1AqrvwzNhPYuA2af0YZaCzlSEGBzFk9329ysCZbS6apIWDa0URgdbaNQEfbcAPZ&#10;gM5RlkggSZiNF1BJOVhboF/ORlbZOQKUwCSgKacwG83ZkKI03YI0fbdqhe6r+qGqegCKVZ3IpOlz&#10;FQYgXjMW8cGPIHX1Dvju+ADJOVQri35GxbOHUbbgEMJbf0b0ZbpEcn2o1BQpDFHFhUhMIWJHPtc5&#10;oXfJPDzgI1MpIKF9/7ssbyu6R3CRmST1/AYonkO5539ZrKXjvFZge5PXvUGp+DpBuft3pLf9iqq5&#10;+1B51UqUFa5AuvMetAx/EHVN45CiJpY8i5VHbP6KVrYaDfkG83WilGb1uSZ0KKRKhlHfRIIvTT5W&#10;bboR7WQkAUuMFdPARb5IycmGqgZWXBF1vFef9hEY0G8kMprVh61ehD5VhjJTE0Aq+zlc4TPfy0fG&#10;EpC1qmOP8gx87Tcj98BnCD9zCn4yVmQ5WXfZT4isY0OxivXz7BH0fPxbnDvtK5RP/w7RuZSES9ha&#10;LfqVIGPlLj6FFKVv59JvcMXzhzDttZNY+ckpvPyVQHYInxFkX1IOfkEm20PJuOcjAewrykXKR/pa&#10;Cnp8Tl/rMwUyXn+X4KIkfPkdvPPSG3hz20t4ZdNWbFu2Es8vXoy18+dhDcG17KmZWEaALZo+A/Me&#10;ftQCGwvJYgsen4m5j87AnEdm4pmHZ+Cx+57E/ffNwvV3z8XYGxaj4/LlqLpoHWX6TqQufR2xiW8h&#10;MPZVBC96BRWjX4J/xDaCaxvCBJhnyAsIj3qZ+zsRHPYCAbiL7LUU3sJVqAg0WX9QPFKJtPwYGrFC&#10;3FE2VkoTkywUqM6AiUX/G8BKLOWylfq6BDT3f3UUh/mOK1MEBH0j9WOpg7iteQjf8Siqk75obxpM&#10;tUMGozuRjlbynedNCsqvEmOpWKSQv02Akh+mjuWiGtlUAQVFoAt9UV0/BJXFPkhl2pDL9UVlwwQk&#10;uu5A5RUbEbvtfSSfOswG9SS8tIHAspOoWMsG9wW++1do97vJUiQYASxIEgq/L5eJwPLLTyIjiZ08&#10;ZB7v69x/neiUz0TJ53+dICOIApR6QRbt+1j8BJHkn59FoAq8SdbjuUGCLrX5J2Qeeg+RQQ/DV5yE&#10;5pGPo2XgnQRVKyUaaZoVplyuYrIGdbkGC4dm2OLJ0JtI+y017dY5rJXzQ+Uhgq3eRhc3EnQKcmiI&#10;R8yjgY5hxFl5mhJNrZay25vVqrUORIZaWiDSAEb1wuse8tcCvFahYL9mX6UBBCuC6FmeQ1nzdah+&#10;7CtEn/0RgQU/wi+wrOJzbmBjsYHgWSmwnUZg4XGU0Zk978HP0OuRbxGceQyJBb8gvvgPhMlyocXH&#10;EV14CIWF+9B30R5cu+UAnqDvuvyj49j91TG88/UhfPDlAXz6xXf4/LNv8CkB9pn8rQ8VxCBjvf2h&#10;Jeh+/Pr7eP/Vdwiut/Hujtfpb2mYyRZsX7kem5etwLoFi7ByFsGlvq5n5mHBk7Mwb8azmDtzLmY/&#10;swhPzliGhx5dgTvuW4ar71iB0TetRdvVz6Nw+YtIXv4q4le+i+jlHyJ26YcIjn2T5RX4x77M8hri&#10;l7yF2PjXEb7wVXhHvIzQuDcQGP0KAhe+jDhZLTZ4BSoqr0FFsIMKhD4K/Z1EIEVfuNryOlXHpkpM&#10;EjqMZUNOKAEDvdSo8f+SFHQZS4ASsMRW2g/xWic6mCC4igQDG9y2Iaijf9VFxmptGIBq+kWt9f3N&#10;BcjEqhAjMxUpB/Xuk2FFBDMm/RS00O9Swq7cDzFblvesorysrOykjzWE4BqMFH2uWLI3CvXjke19&#10;E/3Mp5G58Q3EHvwakVmH4VtwGIEVJ2kPdI020R3YQbt4SQCjnZC9FGcIvEUMEEvneF+ho/46/SsB&#10;7DVRGy9isX2WAFkpqCgIixjLpyJg8X+BSkCzLdlNYIu+9ieSG08jdvNW+JquR6LhWvS7aCZqWifx&#10;getsBGjEo0lDUtA4qgZKvqw69shYMTJWW207GgkuhU8VOlXYXJnJ7Q1dKJK+HWbT6n+8D/2jKEFT&#10;xeM5helZ6dLdXS0DoYUOFOSIe4NIemNkRs1TV6Cm90MLz2nEapAy0VvmR5mvgAvqr0bmnvcRnXUK&#10;EQLE99wphFexRdrA515Ptl5D2bfmZyTW/474GrZMi0+i5xP78Z/3fonz7/saoSd/QPK5XxBdxspe&#10;zuvIeKGFx5Cctx/1i/dhwIp9uGzLfjz49jHMJ5Nt3HMaL3/7E9789keC7Sg+2HMQH3++Hx988h3e&#10;/+BrfPDel/jw/c/w7tsf4e03PsLLO9/Czhdex86tr2Dbhh1Yt3ILli/eiMWLnseC57Zg7qIdmD5n&#10;O+564nnc+OgWXPngixh55zZ03bAFdVdtR/6qVxCf/B6iV32C8NWfIjSZ7DzpUwQnvo+yEbvhGfMa&#10;IgRa/MpPELviI4QmvktAvQX/6FcRGv8WwuPeRIgAjE8g6IauQbn6tBJDEIrRVyn0NsNOU2Hkc0VK&#10;Q/ldfJ+se/UVCkwaFiK/yteD7EXg+DSXIAHVXQ6qKBCikLtlYShAxXsVaQtVVDVtSpilKulsG0bJ&#10;P5zsNRD11Z22gEZLfRcibGQFKqXAJSn/U7IrNqaVZKlE0PG5NOpYrJZjo14ksHIZ2lrNINQ3DkOO&#10;7JXMk/2Kw1DT5yb4ux5C5JL1CJK1gk/u43s9Ae+KEwiuJztt+QXlz59CYPvPiOyk2/Ay37uRi0jn&#10;F5wTJMr8ApEcMUk7sVOp+F+R/HMkYIAXmhQkI/lIfyYHS5JQzGWsxW3s1T9RtfEUElctZas2AcX2&#10;KWgbdg/yxeF8uIyN+o0FQiwxG2fVWGxGnhWhpXninija6trprDajrrKeciLK88P2wnRMmc0xHnNA&#10;FTL/KKw5LygVC6k61ObaCMoONBFcRUnOXn7rq0oRfHWZekvY9BNIym/T0jERXusluHr5q8lYNyJ1&#10;Nytwxg+ILubz0GENLiVLrWejso7Pu+ZHhLkNbWAlPs9K3PQLYgRdZMmP6PXEAfzHvZ/hf0/9HL4Z&#10;3yNGvyy65HeyF699jtc8x2sXnkD0ucNILd6POoKs77r9GL/1IK7bdQR3vHoYD731A5569zjmsiz9&#10;4ARWf3gC6z88ig0sGz84htVvH8bSV/djye7vMHvz53h45Qe4a/G7uHXh+7hq1nsY99hbGPzA2+i4&#10;623U3foOsje8g+QNHyB23ceIXvs5otfvQeiGrxG8bo8BK3DFB/BSAvYkK1VMfA+hqz9HhJ9pK9AF&#10;LvsI4Ys/hH/c2wgQZHH+H+J5sYvfQ3z0ZpQXb0EkNxbBeBey+Q7k6d8mk2QWvs8iG8tYQIuwR9iw&#10;hQkYj6384rMla8ucPi6CzAWWy1wCnKZK0DK3kpERzazF96d+yjR9pLrq3qiv6SRD9cGQAePQ0ToI&#10;NZSICsW31HWRiaqNqQQsRf+S9L8TtCv5VgKWBkdWpavQVE2bY2NcUPdNmoqp0Ima2kHI5LuQruwg&#10;uPqjpus6ROjCeIc8i9iU1xGa9g2y634jsEhE607Dv/kXVFCZ+bf9jOC20yjbchyRN/5EiDjwkb3O&#10;CZGdQgSUQOUneMIv07dgCe3+BeHdZCtuBSrzrVh8LF4e85WOi8G8Apb8K7KYeqirVxxEaOR0eNNj&#10;0NTvVlT3noREkjKQPlEs4EM8pG3EOgClezUZSJo0LsmmoEWBDNVQaLAAh3ygdCxDHd2KOp6vFRh9&#10;vTxOOJ0vLUhwKHu5lv6alldtYiVphqdm6ucEP0uS1RJkrLosz8nUGbD0kgWsIPc9vQLwBJoJrNuR&#10;f3APAjOPwzuPbLWUkpiMEyJLRdbx+deSvSkJA5vob7G1qthKht/CzzazMdn4G6Kr+P+cI6h4Yi96&#10;PPQZpeLn8EzfR2l5jPqcDD6fDi8ZLUyQ+eefQGjRKQL4KOLPHUR6yUFULj+AmmXfk92+Q9uSveiz&#10;9DsMWPYdBi/fh+Erv8eQZfsx4Ll96DPvG7Q+vQe1j32Gmke/QHHaHmTu34PoPXsQufMbRG7/FpHb&#10;9iN86wGEb9mH8M38n4Ay0FxH4F/9CXpOfBu9KPV8l72PyNVfIHb9Nwje+B0CN+5F+EbuX/cV/Fd+&#10;htDlBNglH8NLgEUmf0GwfYL4pM+RmbAT3uIdiGQmwBOkb5IbgqrqgYhGikhGq9BGX6g618yGK2FS&#10;PUTp76yqSaWgtcoIJAHLBZWKux+mBNTAUxdYQaqOpHJC6RNVZuso9/uQvZosQNXROtg6jmvZmGpE&#10;hBaHV4ewcgzFVinajQErpmhgln5bkA1w3lirSFsoqHOZzFWZUxZGB7KVBCdtJ1c1GIWWy5Hrfx8C&#10;/aazgdmE2H1fIrOcIFrJ97z+NHzPEwtbaRe0heDWH1FOYHl3kslekTtEKRh46SeESowkEAWpGa3s&#10;/BnhXWyZWYK7CKKXeKMdNAp+5ifgBCxFAU0WSgoSWAECK/syGWs2X2C/++HLXoSGzltQ33opH7KW&#10;flEIqVAQ8QCLL2I95dLAitjIv1LKfx0BpZZHEjHc029pS8pwb6xpRktts61p5e/poYYna5G9wgSO&#10;pGKRjFWVqEdH/UCMGjABTZXNBioxlgYwVqdqUJuus+sU4lWfi/wAX1kYvlAHPK1TkX/oa0Tn/4pe&#10;zx6Hf9FpeBefQM9FxxAkuILr6D8RVAGylXfrL/Bspabm1reNrZgq93nKwI2/IkbJGF9+CqF5h1H2&#10;2B70eIC+2P1fotcDX8MzbR8iM44g9vRxxOb8iNhC+maLHLAFF9N/I0uGFlLDzz+C4NzDvMcRhOf/&#10;gDC3oTnaUoYQqJFnTyLyNBlwxgmEpx9F4DE61Q+zTD2M4F2HEbnjMKK3HUDslm8QvuELeCZ/iJ6X&#10;vY0L6DuVXfE+/Nd8hihBFL/le0RuOkBQ7YP/lgPwEYwBgZKADFz7FcKTvySg9qDi0o8RvuZr+Aiu&#10;GIGYvWQXPIVb4QuPhic0BLH0CBRrRyERqSdjFCw03lLXl+yT5rvL81jSgKUF//wVkoCuHBSo+B4I&#10;qgh9K2VfBPm/5oQUsDTVmbI51K2iTIwU79VY15vsVUX2akMzwdSvc5RNR95OWdhEXysZzplPJtYS&#10;yDTkSIylUcRRv7J9YiYXsxbEaLZVbgoEarFaQYzByFX3Rzo/EOnaCajscy9ifR5DYOgSBKbQJ332&#10;B8RXssFdfYqMpf5akhLff8V62sh2YoSS0LOTPjqxck758zxIpAlA4Z1kqh00IJ4QIrBsSyCFXiIK&#10;pSNfIgC57+PWR7D5CEYvpaL5WQSWpGH+pT9QNf19BDruRrjqcvpW16C+YTT1bQFJ6m6bEppSME5f&#10;SQxUXVmHGm7DZSHLjFDQQsBqq2tD8AL6SPS73MkXNX+BstWDPb0Iqw+KwJI0FDALbHksysgWZ/SQ&#10;iZSFTabP46xMzUNoIftCK6+nNJGuJ7AUBPGUR+ClE+5peQCVD3+D2IJf4ZnLiqOhR9b9gfIVp9Fr&#10;KYG26kdHBm5xgGStFSvV/wL/J8AkDQKUh/51bLXW/oTIWkrFVT8jppA8Gcr71Pfo9cjXuGDqZ+hx&#10;50csH+P82z9G4NHvEJ5Jhn+GYHqGcmI2fTxKyZhYjswZm8/fMYcgmqv/eb95BPCs04g+TcZ7kuc9&#10;fgyxhwnCqd8jcMc+eG/aCy8Zquyqjwmid3H+xW+gbDLfx02fkcm+RuLu7xFlCd91EME7DsFHcPkI&#10;Kv9tB+G74yD8On4nAcb7hAiu0DVfwTuJQLzhW7Ldl0hc+wXyl+6izL8Zvsh4+BITEOF7TlSPJ3P1&#10;QzxWg2RMM2qRtTKaUUtBgwIlnY8AIqgqqBZsdU2CzFbbPBtqt30CTlJQRdFjsZYGVkY0jThBUlNF&#10;6UZ/q4Z+uKLAvQmo3s2DaDMN6NM2hECu4nk569NKhBMsMWhl/SKVkdZC8/XyURHJH8ybtCzQTgSs&#10;asrJ2qahiGU6kCFjJfk8hT73oGrY0wgMWoDwdW/D8/DXiC0iudAmgnzf/m0sz7NR3CQGo8ohNvzE&#10;kvfFU5SC26kTt9NodvyKyA7KQEU6WIIEmKIeQR7rXgIvElQv8oYCGZnL5CA1ZQVL+JXfUaVW/Jq1&#10;KKu+GtWt16K6YSK1dyPSyuFS5ZCtMspqVzaEAMOKUo94kOxUQ2ApxJ7nViF0yYA0ZUAL2UuTcjbw&#10;fAFLnbtaP1jzC6ovSuFUTeqpRcGVGT+o34W8d6PpbXVGJ0NOf0hX8wC2hnGnpeQLDMvfKo/BG+6P&#10;Xk0PIfvgXiSf43NaVPAUWYr18fyf8Kyihl52nFKQcpDAEqjOAGubtmRztmD+TWS2TawTk46sh9Xy&#10;zViHLNE1v7G1+xXJZQLHUUSfOQT/Y3vJYuof+ww9H/gCPR/8iuUb7lNO3v8N2e4blD/0Hcru30vW&#10;47kP7UOFyoM8NvUbXHDHlzj/ls9w/o0sUz7FBTd8ih43kCFv+gLlN30J/61fEUT7kXjgMGIPEEwP&#10;HELoPrLg/UethO47Ct9dhxC4xyn+e7m9j6zHcwIEl0+yUEC9hkx1k8NiKQIrd9F29EhNgT81GcHC&#10;TYg3TUWy/kZk2crHU2SUVBNyVA/trO8qyq2mIv8na2lEd1SrQwpUGsfFd6CkW6VFBSoIKhatEqMU&#10;J7FWRO9YkV2CUsN99C4VeJC7oOBDS0N/tGmx8/5jCaACj7eRtfj9EQKL5+n9R7VoQjzB30OWoiQM&#10;KeOdx4uKOlPFCKA5grKQb0ah2AfxTCeyNcOR1LM03oDisBkIDp6DzE3vwHPv5/A+cQhBqpkwbSHE&#10;BjYgP2sjFQQZy7eVSsXU3k84JyppR2CVb6EhbSdrETwhgkfUZuVFGs92shFL4MU/WLQl+F7i1tiL&#10;CN3N8ipb6Ff+QM2Gk6i4aI7l3tW0XIZ0diDi4UrLrIjK5/HTZwpEbWJOTR1dW2zgthKBHj5Up5Xz&#10;l+TLUA96A1uXCqSjYpsi8qEsGtlSSQqGKQ9CrPR4UMENrTTClkxjcxI1qGfljiRjaV7CdCRrAQ5F&#10;F7Xfu74PfwOBRJkR4IsVY3krUvDFh6JXx5NIPvgtWyQCQxVHLe0n44Q2/RfCm/4gsE7As5YtE1sq&#10;n4GJjcwLrBfu++hveTdTApjeJjAJLjGXn7LQt4aSkSAzgK3m8RU/IbCMjLOCAFvNOlvzCxL8rthS&#10;vpTFxxCm/Aw/Rzm4gEqCJTD3BwRmH0bgWUcOBucedcpsAmMuP5/FY7MIlFknKDFPIT7zJNmMDPcU&#10;/bjpvN90ysfHjsH3yBF4p/Hcxyk5Hz3JwuOPkokf5rFHjrPw+1hCPB5+5AT8Uw+h4tZvDWDyvWJk&#10;tRj9sMRVnyJ+4Sb0qrwV5dnrEW97HNG2GYg13o9C682IpgchHm+ixGq0xS5q1alv/m29NWQxn49M&#10;JPCcZSSF5TVlgiZZDVNNaMoEMVxUE6yW85hGeXsDvEadzyk2oGSZVC2BNYBycCD6d420NaurMo3o&#10;3diXjXjWOoez9LHEdLIhTeJq0pCNcJhuh3IHs1Q66VglskqbUuZ7dR9U1g5Ftm6UJYtH669Btv9D&#10;BNZMxCa/iPS0vShno1Y+8xBibDwDG2gPtPcAfazozj9oF3QfXqCcp7o7J/QCpQrB5HvhF/TaRFA8&#10;f9pa4ABpLsgSMLlDA2KRIQUMZDSu7WylyXZeSkb/bu7TT4vv+h21q47AN470WXURig0TUFVFpzbg&#10;BCdswhZ/EJpLXT3iknxd7f1I31m2YF4CS73kEVJ1AbWFWnjZcmkROU0zrFSm1mr6TQRouFxJn3Ry&#10;ea5WAkzTUW2pbae2prSkIzpq8EUWGVT/RZSS001paa3rRCKQsZcVoCMdpCzwlqdRkRwJ77AFSD91&#10;BH76OxWLaJjrfod3JStuHeuCQAlSBpavPgm/WqrNBBUBJNYKUAo64GIhsAQ4YzP6XP4NBNbaH+El&#10;wPxkLwErsIrHVzhbH497DHys57Wsw9V8MStPwaO+En5veOMviPC7I/Tdos//xn3KQBbb6hhLWL4f&#10;7x0iEwYXsszn/ShlffTDfLNOwvsMtwRaYCbBMpMSdyaf6alTlKZ8Fm79T/IzlhD3w0/RKGawgWXx&#10;TzuGinsoUe+jb3fH9wiRvaJT9iJyxUdkrG0or7mT4LobuSHLEe73HMpqH0G28yHEqsYjGGlCKFSF&#10;bK7VxlDl042U+FQQ9KGt85gNrBbxVlaMZiCOKWGAANMaZgKVhpHEyVhxdRLzXSmvVLNpCYSKMtZl&#10;am3Qa3W2haw4xFlWl3KwQObRxK0KUqljWJPMaP7BRDBmHdgCZTVtTqt4ClzytVLhjI0+zyt9qrI3&#10;6ppHodA8EdWd1yHdcj0iDWTkQdNRNnIx0vSVA49SNj/DOllKnLChLV/Dxkk4oYoL0ZXyE1w+guuc&#10;EEEkhgqQmbxyyKkZPaYZ2QJL3pT8CRX5Fh4e89BpExDFXH4yV1ARw1d+Q4IMVrXgG3iGPopIzaWo&#10;b74YVZV96DDSgaUvJAc14qPfRICJqjV/Qb+O/mSVoDGP1plNBCMESI5gScKnlovSMU9trSHXDbla&#10;SkMyjgbVqbUjSEPeIFuePFuqPjbeprbQjuGDJqJJiZr5esrFOM+jw0rwdrYIxJUmMbTAt5/AKi/P&#10;oiwzAf5xq5Cdy1Z82a+oYKUFaezeVadQsYYt0vOsH/lP639C2Qq27ARZaAsbGAHI5KCK2MvZN0aT&#10;Buc1PoJL7OVbTd+rBC6/wEW2UqRRjOblvslGnhPQ93Lr4Xd79d28PrCe4N7IczcSpBt+tK2f24AK&#10;f5Ou8y3j/lLeczHvs5CfE1xB+mk++mu+OQTRswQWi4/M5ifoPASd7xmBjCAm04W4H55Fl4DbEH24&#10;0BNsZCULHzyKGGVjxfVfwnf9HuRv2Yf0+M3oUbwL5XWPITf6BYQHrENZw2wU6ItEq69BjKwVi7fA&#10;76fyqOtvQzTybPQa8o02gkGBKgErRlkfF1gk+QQwspZAFWaDqqKFAo299DnZy6apY4OqMXmNVCbZ&#10;aA1a6/vRnaCvRPDKDdBU5A0FyrpUkXahsDttJ5YycKXoVmhAbTEhf9+ZtCZHYDVrYUNKw3iiFtX1&#10;w9DY71okm65CtuNmAmsKCkOeQMXQOYhQDsZn8v0/SwVAOV+2+Ae+X/pYbFx9L/Ddyo0S4Ww+gXOC&#10;2/jiyEBeAkVgCfGkIA0jSPCYfnxe4HIMSBEwP1tqtdb6P0hZKEkYohwM0t/K7vwVxac+Qnjg/YhX&#10;jUN17Qg6iXVklrhNrBnySk+XE2CK8qQtAthQbETFeZpPjpIvV2QFBqEV1LU0i0akahYmrSShqbA0&#10;P6BAqb4QgS7EFi3IClfUUImacmDra/pgxJBL0EhntEh5GNcEMtTmihI11bYYwHw9Fe69gIwYQLmv&#10;Bj0rr2JLvB05slWAbCIjD4gJyBgyZNVBcDPrhCzkWXvSmCu89Q/Wk+rDaXRUH2p4DFw6JsnIa3wl&#10;cPnWUIIRRP5SCUgeGksJUGykdEyf8bjC+r61uoZAIsDUOW0AErj0PsSGLIFNrHf6dSEyl67zE7S+&#10;5fx8KX/vIn6m0L6im4t4D+3Td/QtIJhYvCxK3RKz+Qmy4GwC0QoBNvtHRAS6h4/Acz9l6P1UIbd/&#10;R5/tW9RMpf81YjXOr74Pgb5sxSe8gtiIbShrmYfacRvgr7sdodRIFKqHwRcoIpWsQ3v7cOQo08QM&#10;SqgWeyhrJqoMGmXGsHEUwASqqPwwMpf8LAUwnH0FM3gu7UbyMVweJHjoGymil2tAe+tAJ0m3mrIz&#10;pYk9leVebd00UQGK9iNJmNTA2kgSRdpCkjah5Z8KZC1NYV5NWxSwktlO1Pe5GpVdtyLVdRsizbcg&#10;P+ARBAfOROjKF5GkjxV+9jjKnvkefvrd3tVsjLfKZRI5/WIxiuBmMpZvCyuYaPPSvxKwfC/wJXHr&#10;J3upBGkkoa2UgGyRvdxXBMxn1McbkfoCctYUsn+JoCJAM3dvh7eJrVZuCPKVXZRglHdkobCfFeLT&#10;6FAv6ZkPy5ZC42c0b5znn+W2/pGmg1Z4vJ4+VZaA8F/Qy3S3EjpzrITadMFaNi0cpyiStLl657Uo&#10;dGt9hw0lqC50EFiXUd93opKSQNGhMIGd4O+opjZXf4gBS/0q5SH08jeirP4ORK59HfGFpynDaNA0&#10;+NBG+pqUfAJV+Xoa3BbuKzhB9qpYx/MIFvlTanRcRncBZo0QP/MKWCwCgY/ACKijWb7XOho5v8Mp&#10;/MwKQcPPfWRDFf96vqD1ZEF+JilpQON1Ys4AQSugh3nfoP7nb/LbNTqX71Iyczm/h8XH5/Eu53XL&#10;+fkyFQJ4Kb9f0pEM51tA2TifwFvI8wU87gfnk7HmEHyP/4Cyhw4RYGylHyDA7j2I3D3fwzdyDc6t&#10;nYbYqK3IXPEh/MM24/zmOShetAWhjidQnpyIYuNEhJMtCARyaG0ZglZKtWpNGZ5vptHX0ZipYrwx&#10;xMuCyBBYaRq+JliNqsHkuxVjCWRaKFCZOgKXWEu+VpA2oG6auupWJHif5oYu1FW1sXFtRS1ViqZp&#10;UKOdiKaQJLjkCiRpT0lbgT+O6qRckwgZUql1PB5K0lboxxOc8XQHUvUTkOt3JzIDp9J/vBOR1nsR&#10;6poG7+ilyE6j3/nEQXiePogo35katgr6WcKQpKCi6hHi55yAGIty0MviIWAELB/3VaQdZTyhEkN5&#10;ZTD83KKDvIHi9tanRSkY2fUb6p4/gciVz6Giir5V7TBks03GVolQiMAixWudJVZUOqrxMgn0bmi3&#10;PgYvGauKTFJk0bCOxrwmfkkicEEZK5sPT52s/1UhEWpujf7VWle25hVlgoaXaAanJsqOYr4To4Zd&#10;YcylKa+aG9osPJtly1lfTeDx3h5e76UD7SGwykJt8Hc+hsgtH1ko1buKvs3zlLcEkqSwWiPPRgJp&#10;I42P/4fYwIT4WTllmhhM9SMGly9qPmipWH1JDhJ4AWN/niuWIesIHEGyoZgmQAAJRH7u+1Q2CcC8&#10;1ybeYwP3CfAg/Sv5eQKnl6BWUSdlcKMYi9/Bl6vi5f9iSA8B6iUQxbp+Ft9aXkuJ6ROjiY0VlOF+&#10;cAU/X8p7ktWCZDnlR/oWE1xkOP88Pi9lo2/GMXgfPYr4dALugSNI3vkNAqPW4j9qHkN84isoTPma&#10;/7+Eir5rkBqzDZF+81Geux6ZhquRqh4NL+VgLFSN9t6D0NJCZqlqN4Ap+JANppH1JZAmeyUImhRV&#10;TZwNpbP6pgMsRQctiEFgWZ+WOo8JQCmR1ga38WyyoIXm/q/lu5bv3ljfhky6kuByxmLJRrQypFLn&#10;NA1EdarSwKWloLI8R53JxWJvpOW61I5DgaBKDbifDcW9CHc+gNTgJ+EdPAfBm95AiH5WYNYRRNjg&#10;CVg+KgcfceTfwTpXFxWZiz4Wd9QPQ3YSI/kJHAUuLEYvYMlg3Fa5O7Ao+/wEl/Vn7aYzvetX1K0+&#10;gLKhD8OTH4U6atVomGwVipOxSOE+rYzuoS/lJ4VnSM9JdDR1Wj+Uv0cFavigeQJIgKmlFCzEkgj2&#10;KEfCG+ILoB5mS1NJv0trXGmyzajyyBQZpFaXM9pY04H2lqGUBH0wbvS16NdnDIqs8Ma6NraWfS00&#10;q5l3G4r1qCBjKcNdfVg9I53wD34auccOIKHOPxqkDNlPRhAgJInF2uoQVF1Y1I/FQ4noWUdjs/P4&#10;ueqmxFgOuJyt9LcFgQxckglOEcuEFBQRiCTlSsA6AzDtG8i05XtQwETMREDK1xO45Gd5CTCPMgEI&#10;KvOHlRHAYt+l88WWugevEzCtyCAEMBb5fF75lARZSEnHZDf5a6EllDXzqUTmkNGe+AHRJ/l9DxxE&#10;+p698I9chX+vfwKxSW+ikhLRO+E1RMftRnDEFkQHLUW05SHk2NLnW65GLDMA4WARSbJIkb5WXXUf&#10;C2hoSobGfBOygTSZK0ojD7OEbBpwheUlCxXMELBcKRhU0ImfBTyUjFRB1Tk2lkUNdKT8o1/VaLPl&#10;ttr/NdXNqKP0t3kJqVIsMkxm0tChtM+ZzFOTuNoyu6EYkmK3ZA3yxf6IF8cg3XE7iiP5jAMeRXL4&#10;DGSHPw3PgGfgu3onQtP2IfDMUbL+jwjzHfkILslAJVAIF2Kuc2Q4Biy1rmpVaRxBtbLcSvap1fWV&#10;gGUykDSnQIcLLL9SmwiuGP+vee4r9Oi8Fb7MIDQ2DkZcYU/KvoiPlcPK0GSZUT5IRhnL1Lnt9e0W&#10;mdP4qupkjiDxs+UKGLDyPOcMsNg6ibHUwjirMhKkvSqMzSyzgo5oc10n+lDL11B+jhg6CUMGXoyq&#10;LDV9jg5pVaN1JBbJoNLeXn6fZhWq6BXDeVG++AlLkJ9zlNTOFocGKLaSj2Sdvip8fmMmbclYts/j&#10;FQRWgIZrdVcClSKEATVOLNYwbecx7bPuDIBWnH0LighkLOYzCQjGQE5x/9eL029yweUc5zEDqM7j&#10;+drq3vZ7S+9RQRRu7f3pN+ozXStwbpD0dFgtoODHSvqA3PpX8RjBFl71BwKLaDCUhZ6njiA08yQi&#10;jx9Ddupe9BiwAP+r6Ulkbv4USfpdFQRW/KI36Hu9iOyYrQh3PI1Y24OoHvAgkjUXI55sRSpRtPkl&#10;ejcPtUGKBb4LTcBaTNdR7mmRbs1ey0bY3qnAJTVCxurmb6mPy5J2WcRaUX+UgKqHwuZFvmeV3g10&#10;CXLNyGdqqVY6jL2UQKChJFpoQauYJLyauamAGroWWoU/GYra4nSJeBUqC30RrxqNSOMNKIyYgdTQ&#10;pxEfNhO5kc+iV/vjCFy2BclH6G+yTjzPsWGVnJda2EZQvcT6Ig4UszjHWmP3RfPlhUtFxiNnXH6C&#10;Xz6WtcB8IQYsnksnzcDFmylwkSDIirM+gqdjChJVg9lidFACJtka0L8isCIKXhA4yvvSekfFZB41&#10;mSr4zyflUzPXZfJOC8UKq0nlDFihngJPkPtyMknXSklhi+YCy2GsIL8jgYaaNkrBPmzB+mHsqGsw&#10;bLCA1WjaOcJWSomaTTWdlAqNCJRRp/fywFOWxnnxEYhdtQnpxQSJfB8ZNOtC0U+BIKhnZ32oiMXc&#10;QI6do+ic2IH7CrXLr3I6jHmPbuDy0381cOm8zT/Bs4WswPMNkO49DSRq1Erfo/+57xNgSqCwvDT9&#10;FknDEqBUHBbk97tM5UYoyZg+i1hxa6DndfqN+j5t9R2Upv71P6JizQmCjaAi4PxsYEJr+NkK7ksm&#10;zqXsffYkEk+fQuX9e3Fu1zP4tza24nd/jdjt+1Bx8Vvwa5jJxLdRNeltVPR+Ft7maaikfApXT0Ii&#10;058s1Qe5TANaKNfl/2o68AIB0FDbx/IKNZy+mMiz8aSboMAGbULAciODApcSuNWZHFRHspiLqqWS&#10;DbJWE8lT8VRrZRE2nBoJkaLvVV/TYvNVaixWioDSUCVNKKRMHCfNrQqpIP2uaMxUVFKL1uU6kagc&#10;iUz77cgNeQLpobMQGjQD8SFPIdDnKfQY8hwydzsZM76FlMyrHRuwqCCxENpFexGwxEzKGrBSeoli&#10;LK90I4+Zn2AGo8JzeQPRniGTelLBi8juP5B58XdUTX8LPWsvRTzbiVzaGfYR9ymUzsohICJyUinr&#10;NOBQE7xklUN2fi+j49p0zmSeFuvW/wKNitYZFltVxdXSaDmZoBOO7VVu4doUWy2NIq4T9bMFLGRb&#10;MHjAeAzodyH9qUbkWOF+b4RbTX3VwhdQZMsXJBt6yVgZnJsai+iUl5CUQ6/IHY1WjYpJX9ZDgCzh&#10;+FslQ5cBq05UN5RfKjJ6O65GyuqJn5fAZdKaxm1Grc94jnLM7P5SBGq8BDKVUv0b8+i7eb6xDT+z&#10;77R9Fv4WvROvvTderxer63hPKwKWvTMBjMyzXcVpHJ13yEImFeDkM+r5zD9jCQiclJYBdYavZllx&#10;GrFl/I7ZJ5Ge8yON6nP8B0F1Llmr6pFDiN59AL0ufwfR6z5HDwIsd/PnCA5bgfLmR5DsMx2R2ikI&#10;JfpRlvU5k5unoR/FYjsaJc9r+0KzLqWieQtk1aaLbCyVOB0iqPj+6ZNbf5byCTVxDUHl7NOmCC5F&#10;m4s5zfGese6bHGWfAhhKlcuz4e7dzMZUxzUmi2DSPJWKQCsqqakatO5Wli6GVn1MkcWqqrqQqRmD&#10;VO9bkSeYIpR/8aHPssxAYthseAbNRYRyMPjgNwgupGRew/oSVrb+aPm1lq1kwFJI3YrzQq311Yti&#10;MSTyZZ+RgjIYgkoXC1hB+lVKawoTpRl+lrvvRZybHo54qpktQMEmT1QFKWQeYiVpkTiN5lVnb1+2&#10;KprRVnJP/pPkn4Bkmlf5fSyOJPAbe8m/0r5CtApgaOULrW2lCfCTbIGUnNneMsgkRr8+o2yqLE1H&#10;XF9soPOcoK+XsaVU6yqbyJ7y63zoVV4JX8sUpO55D0kaT0idwQSSDFn+pgzb9Ylk9AKcwzKsE9aN&#10;ghGqIwdYrCsDFQHkMpUV3sd8rrNFzKb6FCtWPK+X4gBF93eLwOMt1btbdG/1kVk/Iv+3KC3PqdB7&#10;4r6jKpyt81v4fQRWkMCSJLXP+NLNN1ZGDRvD4It/IPQCC7/zbNcCW16lb63/GR6CK0xpWEHWSs4m&#10;Y93zJf7RPgvnDlqE/ONKf9oPz5TPkLzzADzXfor4zV8gOHYj/ln/EDI0ynTr3QgnByORaEAN/aos&#10;G9xK+lYZ+r9FAqwq1xvFQm9UsdGLB+gr5xtQiObMr3bAFaDUV+cw/Sy5EwJWSRoqg0PJugJFVcZJ&#10;5la0sFIz3xapVnI1lIO9KTmbLNdUmfY276DWpOa9NbZP801KhqZoX2n6Y7lsK4ptlyHddTeifR9D&#10;bMhcpEctRHLELOTGPAffgNkITNiAwB2fIDD7OMIaVsR34N/O+lJ+7S7+T4VyjiURmmNNYAlEBibH&#10;WNQqC1guY7nAMrbqliuoUHv2+dPI37EW58WI+HSjjbVKkE000FAjQcNsWaJiLD5ELVmjb2MXWcdv&#10;wBJoBB7Rv4CVCUZtq/8FLgFPq4ZomL0dI0hNfxNYCbKR5luoKTQRWINNYgzsPxqtzQOMoerpX7lz&#10;zWlh8FY60FF/Eh5+93meWgT6PYTYPZ8gqr4fySCxkgzZjLhk6Ko4FdWDPmP9VCgEL3/HBZqKGbMA&#10;wDoyA/9XRQYucP0NNCwOqAgG/gbJNJ/C/fzfYcH/Xuxa+10uaEugVteJmEmMpeMC0A5t+bsIKkfC&#10;6739gfBOgo4gM+CJQTfxueR38/sVHVUXgH8NG50VvyI2iz7W7Z/hH51z8R9DlyL/zEnEZ5xE2e17&#10;kHpIncifI3rTl4hfthv+AfOQ6P8MwvV3IJwZi0i0hWwicDVCixNksg0WhWuo7Ucm60Ar311lpgm5&#10;WDVqs7V8/zE2mppgSPmlamSVhUGm6pbyJDtQRryy1vMJug8EljqGc5SUGkmc16xM9OU1tk9dO8r2&#10;UZRa3TMJ3jNWQVujf24qivaXFRnEG1DVdiVygx9FpN+TSI16DskxixEbPh9VF69DcPBilA9aAv9V&#10;ryLw5AFE1rOOaA+WLGHxBtbrDg3NV4bFFmpqviC1zC6orNXkvldgKwFLmdzyrXyUgMpwV6hdQ0UC&#10;O35C4flTSF47FxeEm8gOOWh5Sw0TUUpKUEGLgCRehCVq81YU6ShG6OvIjxKoxFAW/iSgtJXsE4gk&#10;DQW0Ap3LMP0isVZ3YGn23FQwjYZqrXs02Bird+sANDf1RzN9rjoCKx3lb2GFqvOwnZJEcyH06uXF&#10;f3haEBk5H7EH9iKylIYkUMlgWSpktNxaKF2gkVTj8wdpqJLJxmClIMIZYAkg/wOwzh5TXZ4Fi66R&#10;FNT9TXLyPZhPx+91Gcuy50vnO9c4WwOT7vUXYPFcspL1Seq38LhApUiuolUapeBXGhrfX1Cd+wIW&#10;iwWkFGghqPxkUd03tPVP66z2rP4Z0Q1/Ijb3BGI3f4TzBi3FuePXIzf7NOJP/4ged32DxCPH0fOa&#10;T5Alc/nH7USY53ibHkO8+UEEC5ORKYwkIzSTmchILKkMpVq+2aY0a2oYaMDSLLdKpq3V+LpMrakR&#10;SX3llmZYFAkWqOReWHoTtwrFawKbDO1NaxFLTlpStoJWeU2dVoC7HnEtAZZgI5tSBDBIG1NEmfIw&#10;x/OVd5qMZRGP1aPQ+2pkh81AasQ8xIcvQGzEYnj6zUaaTBUfvxFlAxehnKwcfnAPkqtZ/woGbWWd&#10;7WID9Irq2mUsSkFX8jhRKr1kvlQakFcRDwGOL1gvz3qY1drRrwq+zJesyTTYClaTscovnIoLfJX8&#10;0RlrbRRxUSQwHCAACBhNkaXe7mq2DHk+jFojRfkUrHAloAOuoAFLDKWZbFWxVWxlBCyH1YK8N8FK&#10;HytWHraEXvVj9W0fQenXwZfV3zLclT9WxxbSAVbUMuc7GhTij6BnDz/+I9gPiYlrEH/sEAKLf0Zk&#10;C0FD4/fSIN0sCuufkkGroRFwWAQCCwKw4TnD7gYQAUhGfxZYjhx0intM9XgGIN3uq9B8gN/tFp86&#10;6XmdfDH3evOR7H/dR9/lHHP+ZxFbEVgebr0Ci5hKHfliKhvWwHcr31i+gDo0dwpcfK9Kqpa853Ev&#10;jaRCcpAy0k9gqdM5vOl3xDVW7Ib38I/+Syj7XkF+Pg3piWPoee8+xKedgueGL5C5fS8qLnyRzv5K&#10;VNQ+jGTbdEQb70a69jKEQvVIKfJG5dDU3B+ZDFmriqxFH6upaYBNIS1JqAk6m6pbCQj64VQjWj9a&#10;tiEbiRFI1lFsDOYk8Wr+k2woaf1TWuhdc1uoaHoHSUDlB2p0Q32BgJbd0bfPxnRfDYQNs+GOQ2sf&#10;RwMpJOJk1M7rkBv1LGJD5yE0cA4SI5YQYIuRu3gzEpfthHf4apSJtW5503zz0HpK5c2nKK9PIaRB&#10;wgq3y8dSEWMZqNgSu5EmbdUym9yQganFZssX5AsyKUjaU3Z7dNefqFx9FL2G3o4yf9ZSVrSCYkxO&#10;J0s0SABRKzutT4z+VMEqQuBRWFVST5LPBZYAo/8FIq14L79M23BPB1gp9XfovjxPrGcZz7W90dXb&#10;CeW2tw7GwL6j0Zf/V2ed2Z7UIsVZgU01LYjxZfW4IIJ/JkYjM/kFhB/bbx2kMRq5pXbpWfXMAlG3&#10;Ip/IBZz+V6DAggyl+jGAmJE7gDgLJB3r/r8AwfNNdjr7znUOgFRcULnXuvfUcZWz93LO19Y9Jiko&#10;UPkEqlJnviS834BFZjYwOQagEla+5269U8dPkGSsoIpRo+r2s0U2/YHUQhrOtW/h3zsXwHPNq8jM&#10;YYM8/Qd4HjiI4FRur/8C0Rs+Rc9R2xBVcm7rdILrQSS7piPXehMCkRZEQ3kDjxSFph+rrKRPw3em&#10;WW5bWweSzZqRJbCqyWpiHU22KqUjcCkCLHAJTAKWGEvgsiAXG2DNEqUpyDUTkxtibyxqFZo6GzFR&#10;TZ9LgYwQ3YfKpDNVuakeFuWgxkkImUxvZNquRm70XCRGLkJgIJnqwqX0teYjOHw5Kq97E4mLt6Os&#10;/yJccOlmJOcfRUSd8Ft/ZIN22mEt1vM5Yisl3LpRKfWZOP6VU9QiW+RJ+lsv0QIX3PIGKsq6SLz0&#10;J/KL98E7+FZ4g1lE+IMVyYn6vHwIH/WsgOBIQY3LaeADyjeyCjHASe+6gQsdVwU6iZoKtTv9WE74&#10;XUBMB8O8nyMVlamhuTGUVdHeOgRN9Qrt9jVZ2FpaT0njvaIEdIwA7ds5GDEy3Pk9UuhBiZK78Q34&#10;Ht0H3+JTiLEOHAnFxoNGLzksRhGYBCoDk0mukpQToHjcuiwIDEX7uoPBNfTuIHE+U3Hu7fpQDihZ&#10;p92uV3GB1P0zt7gBCfdz/Xbzr1g81iXisFF338phqbOAkj9wFlg6TwqkdA81JOpSWP8jYvQlChrp&#10;fNVr+L+an0bouteQfZafPX4EocePIXDvYYRvpqS+9lMEL34FFf0WItbnafSsvh/ZwWz1m26GL9wb&#10;2XQ94hEafrbR5lCvo1yvpq9VSUC1tGgO9SYkopUmGWupNrTQoKLICpFLAaUo4bpLQW0lDzXiQUEI&#10;DYqVT23zB0oeZoooUhLaPBjxLBVNIxkrTZvQzE2Ul2zcBU51Ekf4PXEyVrr1GsSHzUJsFAE1ehlC&#10;w/gsLL36z0Nm0i7U3PwOPKNX4rzRqxB//BvEVrJe1Aix/r0vsrGRFAxqTMlmp1/Fol+SfgofdpM5&#10;FiVji+nhC/KpVdMQflKexmFpm+ALzs75AonhdyEYqURIUs2vVe35o/nglmjJFkVAaS1qKrNm/k8G&#10;EUuRzQQaF1g6z2mhFMCIWKqTWE6dhwJWpKwCmZB8sAilIVsr3jvmCZOx2tFJKdjZeyRqi118aQOt&#10;jySbcIb/x0X11OztbX2RTFbi3B5p9Gy8Cfm7P4H/icOUgqT0tTQUsQkN3qQxwaUGxzF6HlPYugQs&#10;KzpP9VaSav/K+M3g/wdgmX9UCjDoWPfzum+736N76f65CygvZaDyPj1SFvSdQkqUJsgEJOvQZ7GQ&#10;MIsBTL6XWE0RXuV9mlQk0MVwfK8h3XfdCTL6KRTmnEB40iv4t6aZNktsVlNxk7EiT9OG7vsekdv3&#10;IXrdl4he9g78Q1cjP3KZ+Vn5ofMRb7iFjW6bMVY+3YBMss7mT++tKc34njTTU0N9HzQ29kWW/leK&#10;/nADVYimmU4HyC70hTSdQ4KNcNynBdmdon1FCDUUKEjXQYkHzvi79JmiJG01rs5SP3Q7Qhm6CPTx&#10;UnkLfAR7lZOtyF4EXChSg2TLZBQmLCJDLUX2kheQvfwFREcsQ4/OWfCNXI26uz5CfPI29BqxAv7b&#10;30V6BXGgvEG5TIoOso7PCZSGiKh1ssigwPU3tpKml6SQwyuWssllXuHxV/hy6KwlaRSZJ9+Hp3kS&#10;fL4MmYGtClkqxh+rEHucVKv5J+R3dda3krGqDTiScgKVivwpBSocPa1okANEnSsNLImoCKJC7fmI&#10;UlHEcs69Fd1poo/V0ToCrc1D0a/vGPRX6XOhjQ7VzKfKLYtTAioTI0af65+9UjiPrWhu6hcIP30c&#10;4WW/oXzpUQs7W2TO6kGGy+eW4bOos9XdN6OWsVMyyR/6u6ErLUz//+VYt/91TVBj23hPS3x2gaW6&#10;5v5frv0XoFI587m2AgAB5CNgBCxvibEs4lcClg1OJWBcYFnh/zZiXGxmAQ2d63ymgIYllz5Pub/y&#10;F8SfPITY1W/g33vPRvnFLyDxKH3T6WSqmSfhuf8gYvcchG8Sje7ydxEasR6pocvgb5mJwvDnkGy+&#10;HRX+Vvg8CZN6iXAlKjWVQvMQDOg/nnJQ8xP2RlNjP7JXE0JUPppFqZpFC2KkKNO0RK4DLCkiBS6U&#10;8U5lRFUUZIMbYiOrgbAacpSJkZUIJIXYNZ9kdYryMl209DexVyaWsRB7gm6IkzHvMd8rHC0i3nwZ&#10;8uMWwj9sKeLjtyB3+S6kxqxHdNhyVAxcgtS1ryJx/UsopzTsOWk70s8dR3AVyWkj3wnfqer0HIHK&#10;K2Cx8qSpTQ66TMVifSWiOKLQS9kX0DTSr/KY5hx84w+bR7Byx5/IPfImelSNYcUpkzhKaiW4Sr6V&#10;mMfC4nzIempdyUEdk5TLkUkEKCcooQigwqxRA5aAI8bS+ZKLmnNdkaHKqBNFFGNFyhw/S0MSejcP&#10;Q0fv0Rg9ajKaGwZjQN/xqKZ+1+w+mgpLIdiqXB0SrNRzeybQo/V2ZO7/HJHZxxFZ9TvKltBPWH2C&#10;oBK4WM6wiQModbT6VQxYkmisOxZlo7gyzDVyBRGcrSPXzpTSOSY5/3adCxSNHnCToO247qPPeK6z&#10;Ld3LCn+b+12SewSEmEbs5VfwQsByQVQqrhQUyNT/IilocrDkO9u0DGQ+Gz0uUJKVwyt/ReypH5C/&#10;6wv854AlKL9kJyJTNaf9Xh4/ye1hZB8+Ad+VHyBy0WuIXbgRwQELUdH8FHJDFiHedIdN2uMrY6NJ&#10;nzgdLSCXrOf76UA7lUZ772H2ruopDRsa+iCueQoJwJpCC1rIZMVMLbJ8hwJWSlFjAkt+lVwMBTTU&#10;MCu4JUmYZMNrE31qtqZSUKNIn6smrZVJNGqYfhttSgNlc4mM2WhYCzFQDkZjlWTXCUiPnIXwqGWI&#10;jtuIKMGVGvc8YiPXoKzPc4hd/iIqb3sbnlGrcd7FGxCdsRfRNcSP8jDlc/M9WVRQUrBCACuFkQUq&#10;CwFLAvHFmbyQP1WaP9BnCyLwBbxJYL3+J4o7/0Rm6os4Lz0IAS+NnuDIq9WQ/CI4XKDIEZV/JTDJ&#10;jxKYsgSh42sFCaroGWA5UjBsQY7KKFsrOq5a8kXRQCXousByAxjV2Qabfri9dRRGDL0SVfkuAmsi&#10;6mv6WgaG5jmQxhbdxyNJ/GdP+lhtdyH14OcIzDtmU0lrNG7P5Ufh2UhqJ2up41Tyz2Wp4It/0hAF&#10;Lj7/izT8F1iRAkDJsFUUkZMxnikCQnepaOeUGiueawBwC881ULmAc0v3c7qX0v3d8y3SJ2lnfpV+&#10;46+OH0UQWQdmia1cIOm4C7S/AItbZ4oGB7RhMfIy2gYlc3Ha9/iPwSvgu/xV1t0R+B84QGCdQnD6&#10;ccQfJuNf9zn8F+5EfNw2BAYvwT/rHkPd+PVI9n4A4cRA+Hpq1LdG9OYo0aotW6a2pg/69hlFCdhA&#10;YHWhrXUQmhr6IkzJVkvfubG2w+aV1KoyKboF1gBzK2WToe+l/5VjagMnBRLJREWXCR4tSqjFNmwl&#10;frJWDf0tpT8laQMKaGlZ1iwbag1VkSyMhbMI5gYiN5INwsS1CI1ag9RlfJ6LtiE+ZhP9rTX0r9aj&#10;/s6PEaVMvGD8BgQf+ATRZSedMXPEjN7hOT5KQTGWOd4ElJO6wxcvppJzrVaRRqQsdv9rlENvsLzF&#10;4+/wJbz1O+Jv/h/UvfQnojeuwgUpLZ8jmRZBQan4ti+QsDLJLAqz19GZlLTTcjoClptRocqRxFNo&#10;3bnGua4QzZaiPXx4TejoqeC+U7kWbidwNXeFon8KXNRW9cWQfhPRVDcIo4ZPRkvDQLZeef4uApgt&#10;ng0loEz4Z1kevTrvQ/aRr5BY/hNC62l0G1ieZ2svR5TP7qYUWQaGshMMWHx+OvhBOfkGLodFjFVK&#10;xQWRjkve/cU/KoGgO6NYSFylZMhnznULjxnQdH/3HBaBSPdw7yXJZ8XA4m7PMpb2/6f/bZ/gcvq3&#10;fkNEIXgyn6KREdXBEqqaxw4h//D3OHfEBpRPfAXx+wish+ifPnkMoWdPI/rEcfinfIHykTsQGfsi&#10;oiPX4h81j6Lhkg1I938cwexIUzRKKdOicFrIoJqyT/1XNYoQ5jRjUjPqazvRUNdhibuZVI2NTrBA&#10;BhtlTUok9ZOhtBfI1IWTos2k1Q9F5aM0p4Aihfxfk8LKx9KCGxpzdTYzo2DAErMlyFKVcc3pr1xE&#10;HxLBNILJdoQ670Hxsg0I0I+KClRk6NDYLYiMeR7lQ9cgeaWm6d6F8vGbcN61u5BZoQlm+M7NH//Z&#10;iQpqSIPjTLMiFemiUSkypv4cA5ZaOwHrVR57k5WvRbfeooR460+k3vj/0Xk7DM+4megZa7OVJzQv&#10;QZYPm2JL4bKVgFVJx1EDFhWMECAUEVRGhctY2hcTOaFVdRQrNF9EFVsdRQO1vKkYS31aAqBm8LHB&#10;cbxeUqHVAhb90Lf3KPRpH42hgy5GR9tQVmAOEUUb2YJpCuS4fKyyAjz9HkHl9H1IyPm0rHYa99Y/&#10;LD/SsvoVCVXdsLKsq0H5djLukuQywy4ZuSvN1BclMPw3P0nHtK9zVQQoFRdU8odccAl4fDkuExm7&#10;aV/f1Q1IukapSc7/uqfkG7+nxEz/zZ9icYGkz7SvKbtUHGD9Qcbi57t/N2CF9Vu20b9SY7voFLyP&#10;H0Z+2mH0HLudZTfCd32P8vsOIvosbWgeJfETR+G9eQ+8lIK9Bm2kYb6CC5pnIj5kAYE1HYHMWGSz&#10;bdBKIOrYT/N9ZGjo+Uyjzf+uBeEUiteqjTVFAouMltJwk6oGArDR+iTVPxUnU2lsVZbgSEgWKrpn&#10;0jBIn14T0tAmuJ9mY6yAh8ZiKSFcMykXFXIv1FlAQ2DL6DeECcwwG3/aUdQbQyjejHDvm5GfuJLM&#10;uxaJCZuRvZINySUvwUe28o/eCO+4zYhd+RKSk3fhvMu3ITr3ICJUe3IRgmxwnVxBAxYr3qJgamVF&#10;Z3xh9mIJKr0IBSy0EAKBpTWxwmStwMt8ATS+1Oy98A99Ar1CTQgqgZIPkyZA1Fuule21GLekn3q4&#10;Rd8CjNjGYamzEUEFKNziAquKFSAfK1pB57RXGa8/G4JXJnxSqVK8Xi1R71YnEtivczTamoaiq30U&#10;ujqGIUZJoQ5iScFUIocondkevkZ4Bz6B5LSvkFpNI1OggvLXAYLy76iZ7X8+sxocAkMtuPLA5INY&#10;p+oORxZaKQGoO6BUgtq6wKKhelmfdr6MtlQEDJUzYNPx0n3PfEYQ2bklgLnFQwD69RlB/ncgSf65&#10;+/rs74AzMJHZnEKAKQvDJKHYSs8iu/gRUXU9aELRGceRefgIyibshmf8Gwjfug89bqOPNUfzJ/I3&#10;zDyBslv3IDTpbXhHbkPu0lcQoLPv75yFROdjCOcmIqMFtdM1fJeUa5T6Kb4T+cAClgCl4EVDXV9T&#10;H/l0PRJqjOmXVxFY9TaeromgiRIwMcvuUQKtZJ/mSlGUUD64E4J35u3Xd2jRb61lrKCFRpBr2j3N&#10;M6hlonQP9WeJ8eSzhcvoy4fqEWu9AdlxS5Ecvw6+wcuRuGgncpPfQnD8NvguXA/f2A0IT9yC5BU7&#10;4bt6N8oe+hxBjZHj+9Wg33O0aoJn82kLqVuHsAUsWFSpqly+BN8uykJNyvkGK/hNvozX+FJfouHx&#10;nMjaH1GYTZ09ahbKQy2kU9I0wZQiUOQvFZSXJQYjEJRJrFxBSUU5m2IpgUjAElOJsdxjLtMJjMpu&#10;F1NJByvrQqwnf02ZGwkNSWFlqjOwvWUgW79m9O8ci/5d48lgQ9DZPoytlabB4v2TrFy2gJFQFcqi&#10;/VA+YAYi93+OzHoakqKifB5jZxqsfCqPdeCKpWhw5rtoK0DJWJ3/XRCcAZNYvsROZ4DF8j8By2Wd&#10;vzCWQEMAueDSMfczt3Q/V/sGrJL8s0jf35ip+///E7DOPl/p3tZI/ELG4m9ZRB/i6ROIPXgIFZe8&#10;Cd+Et1Ax+WNU3PoNIrNOI05gBWafQuiRI6i48k30HLYJlZPeRFm/xQj1X4ho1wykG65HNNpEIy8g&#10;VEEj5vvVAMOqyjpKvjpu21FX2xd9OkeYNKwlkDTkRyuDaOZbTQndXNtmOX8RXi/W0qKCYp10SMNN&#10;lHBAn5vAslLuseih1lHT+gA2rzsBVqA7oplxBSz1faUVtPBQNdEGdV9/oIhQ7eXIXbgQKfqH3kEr&#10;6GuRtSa9Rb/qZQTHbiZzbUBkAqXhRZsRuHInPHd/hPBysjob5NDuUq6gfCy10MZW6hTc4jjlXsoA&#10;yR6vZrwVqN5m5Wm9rB2n2Fqywl/4E3E6/IV5hxG5cDYqwi2kYqUksfAh5Rdl+MCSgQKbojPKotDn&#10;koICkypDvpb23QwMsZeAJcbSZB9iKM3go2xm6WitSyy/y3ri/axIzf7E81sbtPBzfwwgqAb3vwTV&#10;hT62MkWBOj2scVsWGaxHwE9gxYciNHIx/Hd/jthKGprYmsbvfYH1IIM2piK45GvRtxI7KZnVSQH6&#10;78A6y1hnZZ8BSoEL18fieao3A4eMV4DgvjESt4rCnbmfooml/7sbu0UZS8f+8lkJWHpff2cqd/9f&#10;lb8Ci8/Ge4X0rNzqN8hfiEriiLGeOYnYtCPwXPkhgpd+gPLL3of/9r0Ik6mii35BZPFviD5zGt4p&#10;H+Gfg9chd/kbKOu7HMlRG5EYsgS1Ax9BJNZO/ypPHygJn0Yq0OgrlcdHGZhjo1iZbyVjdVlaWlWu&#10;kQ1ldWlK6XbuazhIgy2koXXTNLxEDW+lBSikkpSo7QBLGfE2f2G5Mwd8jgBOaekosqXJwTzBTFBG&#10;LNeUPnuArBWK0n6DqPDwt+VHo+rCuchfshHh0WtRMWQVYmSt0MRdDrjGvUBgbYOX0jBy6RaUXfsy&#10;4guPoWLtcTL+rzgnsulHBDaqL0t9ViyUhYpq6OWaL6F+q9coE976L4LqN1TsOEkDoKPKl6CxO6E1&#10;PyJHYMUvmU8p2EjqVWBBrQkrjL6MWMvpr0pZJWgdLBdYGo7tDMX2G1sp0VbSUCDTdSqV1Mcat6Vw&#10;qPotdK3WyKpOVhpjKRlX/RhhArSuqpng6s8yBMMHX45+XePQr30k6vINZFIyIWWHzvH7i/BmxyM6&#10;bhXijx5AmMDqtZaNhSRxKQJoHcU0LGX0a552k15svWXAApQDsG6MpdKdnUr71p9V+t8BDI8JIKXi&#10;spYLEAHWAYNAo3MFAO3re9zjDqh0L0eS6h48V++L17pDe6xvSqAp3ctlLqdT+Cy43M/O/IYXKXHZ&#10;iBiw+B2Sgv7Fp+B/hoz16HF4r/sSXgLLS4BV3PQFIgRcaMkviC2jXzb7NIJ3fYF/DlmP2ISX4Bm2&#10;EUECK3nhWmT7TkNt4zj4y6lo+C6CfH9B+dr0gavyLShUtiKVrKVcr6bakBSstfFV1YUmqg0tu9Ns&#10;EcIaDS1J0lcmuJQ+p3knxVhyORybUNKA0p40+riMAKswVtLwolw0b5nu1ZSXWs8rTn9P/WO6XmH8&#10;JG0yQD/LmxyI9OBHkZ24jnayDp7BSxHVnB4TCaqJ9C8vfgXJy15HcMzzCI9ZhYqJlIaPfY6oBouy&#10;cT4ntP4EHXdqQ7VKkkPmV0nH8+XIqX2VRlSal927i07+7p8Rf4nyQpKGwAqv/wmJWd8jeeki9KSP&#10;pYeVVk1T82qJUq34oQig+qMUNhdjyd8SMym8LsZywupxA5UAJilobEeW06jSSt4n1KPcOoN1veaV&#10;05gdgVOaWhUY9QdRna9HfRXlRLEPBva7CIMGXkxZOBr1fDEh+WxkuUSkEp6KSvjzFyNw4QrENNfF&#10;hv9yOoMVFVXfVSmk7hSnPsoplyV9zwKgxCAlA7ewuAsgbv++bwEJA8bZ68+WPxB+6U8rDljPSjn5&#10;c/r/bNExF1guGARAfYcCHnxH3NcxN9PCvdbuaazWDWQs3e/r/gZt9b+ePcy6CWmmp2dPIvzwD/BP&#10;+QoVBFbwqk9Rft2niGkewmW/2rpikXlsdB/8FueP3MxW/UVkKAt9Y7eiatJLCLXei6r6sZZ1Eadv&#10;pFVBPD2pRBQyj1ejpqYL6VQ94pSKNcXellitwJMGzaqIsTTdWa0CGZW0tQAlIF0AhdIVyHBUjpPR&#10;IxWkBteyMtgoy//Kyf5CKRtGolVu6pSLGEvzHK3XpkAHpakaezJbeYgytOMO5Ais+Diy0sg1lINb&#10;EJ7wMhnrdUQue4v+1VtsPLYRdPP5jMvhveM1xFadRpiK75zAumNwJnUnUNhiW1KnKpkObOTVPy2F&#10;qYIMpSVKFMAIEGDhnZSJW39CeBtfwFpKhacFrGUoJ82nFCggmAQUsUq0XLrXGV4vP8vpHKZvZFJR&#10;dC5fTKBykm21b75ZjJXFSlBEsIaAiFE2pEj9YquaFJ3ZeIEtTdhYLBEI2ND/5jq+jFo6wPUDMHjA&#10;xejsuNACGbWFFvipnTPxKkqQHDyeSoSrL0dgzGrEph9EksCyoRoKK78gUMmgZKwqDngspUtDA8wA&#10;z/otzjkyaoHILfzfClnu731YrF/dzwGEUxz2c4rLVC6LuKDQ/27f09lz+V0GVud8Ffd8+00CVem3&#10;6jP39zr+mEDGe5z5TqeEX3LZmA2M7kGwhtngBldpcQeC9v7vEbjhC8uwCF7zGXpe/RFCTxy1YTf+&#10;+acQWUi/+7GDOJ+gKhu5hX7J2/CM34H81XT82x9GebgLTY0D6DflLX8zRGP2KaOCTKV1turqBiDJ&#10;/UgoT1mvSYD6cj+DeoIsRwarzNSimnK+ituqdLX5W1rE0AIZZltyRZRcK0moSWjkQiig4UclG3fl&#10;HKpvS+O2CmkNUaky/0qL5CmCqJIkUD3BekRbb0B+/Aokx2+Ef9gaxC8iUxFYvjE7EbniXYTJWNnJ&#10;r8EzZCF6DJwD7/U7EZ57COF1p5UrSE0oP0sOqoxCL3EXK37Xr5R9p1G+nRKJ4LKEWzKVrZP1Is/n&#10;C41sZetKhMafPYr85I0IZAZRP2sKM/lLknUpAkeyLknmyRmw1LnrdgRrWjN9Lt9Lkk/L+ChqKAkp&#10;ttNgN/lSdZkqGzujWVQ1ZVaVQrCUAglf1PotUkH6afS91ImoYd79+ozFyBGTMKD/RbYvze6roAOr&#10;iUtClSgr52+smYQAHdPY9MNIrOdzSO6oq4GMpSHrFt5WI0MwuOByWnCxlmvMMmDJRPplOteihwTh&#10;FrJ7qQhY1pdFYClwoev/ek8BhUZfMnxXonUHlLt1AWKg6dbh+1fgnP3sfwKW49MJOA7rOb/FBbML&#10;Uuf7FcwJSSJT8ieXkSmnfkeW+hjlV32I+B3fwXvTlwg+SmNa/DPKaQdhAiv6FH2Nq95Cr9EvIHP5&#10;2/Be9CqSkz9AYuhz8KZGIxSR1GuDBhzGaSN+vvdEqhHpbB/U1A5DOtNKBiNDZRsMWJr7vzIrtqq3&#10;uSzisgECqyanIfd5skzS/Cy5GlI/arTVURzVHBm9yg1YysgQK0nyibWqElojSxnvBaor+mbqXBYg&#10;VXi/YLgWgZpLkB6+AKnxzyMwchNiE18lsHazwdiM0OVvwU/Wil7xOion7UbPvnNwHiVhdPpehBYf&#10;JWNtOAH/RiXhslItfEyfYttP1gmqtbA0SlgjIy1H0LbKnFZQg63blj/gXfEjUvNOIDNpAzzp/qRn&#10;MY8DKlGzHEyxTlUsa53GVaReJ8zOymDLEPcIPAVWiqJ86iAW+ARC3UeTzhRQRebTkjyai1ur+2nJ&#10;VAFLrYtyxZKBoDFWgS1YfbEdXR2jMWzwFejoHIu+fcZZsmeA95ZOT8Wq0auM9F89mVJlEyuC/uE6&#10;ttLKMjfGYgtuOXwOsKxI6gkElEhKUPVbBrOMWsanhoZF56lzUJFERVapANyMeGOuM0WGL8OWsTvR&#10;RseQeawEBCcL3QGQPnfO/avhO585YHGB4xYXEDbam8U5h8/E4uHnyiP08b5WDFTc8vc7IHeY0O7h&#10;Xk9ghVb/iOhzbFQePgjPTZ+j7JqPEblrH4J3fgvvQwf4GW3m2WMIzf8RsWdOw3PdBygfv8sWDA9f&#10;8TZCl76FwsQt8FKCl3soyckuyjBPUp6FwmSvZG9UFkegWD0KxeJggqoVeQIpy3ddTd8rFpYfxv8p&#10;4bSQQQ0lYXWG4KOtKPQusEgSOsExpT2FCS4/ffOzjJWkTNSEnYoEVlG9iPGqyVjy0wJKj2MjbUOd&#10;2LjH4nXw50Yi2vdx5C/egtjY7fSpKP0ufx1e7kev5DNNfg/eia+jMOV9eIctQ88RSxG+50MkFx6j&#10;j7XxlDNylkblKUUDraVmhZpGL7GVAyy+EILNZCE/1wha38qfkJpzBInLVqA81QdahECAUG+4Q8vy&#10;kyoJlqyxlsLveuj6bJUxUILAKhJYmuctpXSo0vkClgBWr+VW6GdpyR7l+ylLWQPYtKC3hlQ7YVIB&#10;S3O4O6ur9+kYia7OC9HaNhKdlIItjf0oBUNI8n5J6vcKjxjraoQvYoU9eQTRtTSm0lwXzqhbPi+l&#10;ndWD1QWNj2wlw/TR7+w++lbDaFRXBpiSn6biRFc13ETMxXsJYNbxXrovweXITQcU8nusMVOdqxCs&#10;Ou4EHrobO42cQPl7SpJzbglYpXu4INVWxzU+q6IEKvV96X8l7ur+zu9wnsn9LjGx+WySgitO2fJG&#10;SYImcOseXHDF+wjcthfReyn77txj63l5nzqIwGwthncM5dd+iOj1HyNw2RuIXP4GQgRYfuJWVFRe&#10;hoqKPLRMbTyUpF/cgASNOJ6k7aSGoFA3Ho0t45FMNCFGf1gysKjARq7RhpOItRSut1U8JQuTVZbN&#10;niRY1AjLZmR38rUUBJOvJWBpbkLNc6HpyjVLWIb2pok8i7TD2kK9LcohX0zdOmESQiRShVBmKOXr&#10;/ciMZwM8ZgeSl7+DGP2qshG0G26zt+1BGdk4O+VDJC59Af/oOx8Vk3ci/ewhnBPWkJHnfypNanI2&#10;eKF50nxsmX18kdLjfspDW3BOLKbZaKS9NRHkslNIPXMAuUnLURZrg63soVaDP06BCy1TmlE0UEAh&#10;sKrosIpyC3FWBluGLBmuUUvwaA5Cgkyh9DqCKUV5oPnaa9kqafFv5XUpI1kLIKhSW2rakCEDyilV&#10;mDTGSkxHcwRWGwYNGIvO9pGUFf3JWiPRr2uYLeqtSfLV019OYIVqCaxLtiFCYMXIWJbyb9KNRlXy&#10;ic5GRx3ZJPmrFt+mJaAv4qOc0mxHzlATHnueBixJWWIsjcIVa51lLgFL9UsAGbAcljA/zYy9tJXx&#10;87sshG7sdhZYYkmHgRwwuQBzQCcw8N0Q/AKU3p2KMardj8+hwnuaDCwVgcotApcTsOG13GpfSbje&#10;5ScRWvoLkvN+QZx+VsU1n8J7817Ep/6Asrv3IsB6jMw6jtBsNtSP/4CKGz9F6q698F/xDrw0ytC4&#10;l5C9aCvSfe4isOh7U8kk2FDGqFRSsTqkMvStCmOQqb0I1Y3jUSj0s/SnUIDvPFlnS6NqkTgNOdEs&#10;ujmCS9G9+krJ+6RlY2jJXU1pJpfD8dUJkDJNqee3SKEWe1fygqaats5hqR/KQa0fEOP1wV7yySro&#10;h1MaUn4GkgMQ7XwQafpYiYkvIzDhdWToU3pGboN3wi5k7/wa5Ze9idCkd1B5w7vwjliH/zVwCaKP&#10;fqWUJgUuxFSsWPoD1kkqR9wWpJNW54vSS9xFGWHzJdA4VOGs7PAGGtaik8g9cxDpSxahV7iVtJq1&#10;FsEYSx2AfADLZqbPJOaRnJPWzUWdXK9CNE9g1aOafpNApvkwlIUcJyCLbI3qqaMFrESIIKTzqRVE&#10;5Lw211I6ECQaqJaJxC2zQouHN9V2oXfLUMrBMWhUtjtlYWfrYIS9/D2Un+l4JXp5MgjUXkWdvB3B&#10;Jw4itJLGv57+5CYNn2ELrSAOAWD1YHUhQyejq8ERG9BoFY7WlNte+WQlGWlzEpZYyyMpKIM01nLY&#10;S4xl80qUQGUGXipnfB4W84Fo4I6xC1Ta/+/A+ntx2Ir3JvC9ZD8VX+l8ZYzIn3K7DUze/q244HJ+&#10;m7NvIfdNbCQIrODK3yj5NHzkOH2rr1B2gxa2O4zAfQdtMbzIjKME10mEHzmMHlM+Rkoz596+13wt&#10;L/2S3CXbkR/2OHpVVCN4gcbssdHlOw37s4hT7eTqJiKcH4N8/XjKwkH0v6oRCWRRmWlgg9kbg/qN&#10;scmCGgq9bfoHAaKmsgaa4i7iVepSxoaG1BBcbj+owu/q71QJ9dRoYyob2p8YTsCq00hlJeZSGoZ6&#10;+uhrlbHB5ucErj/WhXjn/UiOXUPf6kWUj91FX5Gyb8yLuGDUViRv/QJ+ykHf5e8ievW7SE96Df/W&#10;Zz58N79Kxtp6GhoB61GLrbzBErBMEmqfFS6JYYPgyFoyKEtMJVuF1vClLziN/MzvERo1C/6ks+iX&#10;/KQUW4ss9WyCD6C1qazfQA9Af6nI/bo8/R1pXYJD8xFYOj+ZrchKEZhinqgBrCZFTU2q14J0GqjW&#10;WN1Kx7XOphRWaopWdBSQrU8jWkBX+wg01A5An67x6Oo7Aa0tw9G3fRjPi1kUKi3G8vJFNN6A+DW7&#10;EXrqMMJaFK7kG9mAT8q1MxkTMsKSIVqhgVsfj9vfRbDYXBe81ibc1NZGZQtMDqAMVGq4CELlHDoN&#10;l2PI3Q3ayfdzAOYCy5iGx/8OIhWXpdz/xV6SgAK/R1s1jLyPIn/GfCx6Hn3/vyouwOx5DVw6n9+j&#10;xmIt76WO9CW/2FKt4akH4bvpW4TuPIjIgz/A9+BB+B8/hOTsHxF4+Ht47vgKsan7kXuEYLvhQ/QY&#10;th7Z8ZsR6/cwygJt8PYIUn5ReoXJXIkCYslOpKsnIlS4GJnmy5EuDkdVoYugSxM4dQRgHbrahhFM&#10;HbQVNrb0ywp8lxpqr0k7NUGMjRyO5dlIy2dX+px8duWuOrmoGg2hrh91FmsIinIIlXtYSRtr1DK6&#10;dBeUOqdUqFSkgFTlMKT7PoDkmBWWJ+if8DLiAta4HTh/5FbEb/gYMfqaoas+hv+aD5G+4QOUjVqH&#10;nhM20sfafJJGQRBtIWBoFG6WgJuRbZUuKUFfSz3KmmxFRhPUahyr6fTPPYXCDLb6w542hCcCafN9&#10;NNQ5SyaJ0vDFVFX0jWpyNZZZrJUg5Cdp3nblbCk5Ms2H1OxJeTJKI1uRFP0vAUsTgWhhOUuYZAuj&#10;FSUair3Z0hBgvIfG1li6ivw6tjKd7cPR1jycjDUWAwZcjD70tQZ0jSLjZSw7Qz35Fd4iQg03IHHd&#10;bkSe/gGRtXwWsU4JWGcMTXWg57VoXglgOk5AWZqT+rsk7yTz1NhQCoZ4DzGe6qhi009ssGjg/NyV&#10;gjY5jd2jZMAyeBdYJr20z3dhhk1jZt27oHEBJGZyS3dw6X/JPrGUJKvupaWWjAlLoOnekf338i+B&#10;pd8jeashEWT2wLLfEJn3EyKPHYXvzu8Qvv8IvPfuh//Bw6h4+ACSz56G/5GDCN63D5G7v0Ps4UN0&#10;6L9C+UU7kBq9AfkBTyKcHoyKXiH4PT541M9ERROO9SawLkWi8XpkWqcgVZyAarJWkr5OIqqpzJr5&#10;fmupSDr5rhVFrqRSybKhzhNMGdoI3QIyoCV68103sHGuoi0pCz6hfFL6WpKFzlQOaowT1pBrMKSW&#10;2a3PN/E8SkD+Hg11igXJornBSHTdi8SFKxAav53A2oUogRWkLCyXvL3yHSSu/QTB6z5F+OavkdJk&#10;peN3oMeQVTgn8Dyd0VKratEstbYKD1uYmC9NL0KSQoMcuwFLE4wEKA1Cs08i//gBxEfNgzfSRWZI&#10;UpJRcpFu1Wmn+SgqyVIClRhLzKXZcrSNE4Baa1ggE6sJWOq80wQgmgfQ7cgTU2kMTVWmHg3VzoLO&#10;DazgvFbLr3TmM5BvlyawelP2KUewHxmrvWWEDX7s1zEKSUpODR0p8Ls8vmr4665F5OodiJCxgjQY&#10;MZaGithkmgowuGCQwcmHKhUnuCHmcYrA4qSCsa6siLV4juqSQBO7O8zl1Knbp+Uar2vA7tZZMdMB&#10;wt8ZqTuo3M/c//WZAZGgErC85qsRFHY/ne/8r+f5l6DS7+J5brHfI3bWtXq+9T/aCpeSg+HF/E0z&#10;j6P8/n3wEzhe5Q8+cIiAOoIoZWLkyRPwP3TQ1kL20s9KTD+CzNS98A5eiVTbgwinBsNPO/HQ7/VU&#10;+OH1xRGINCFZfQmSzbfQ/70R+cZrkMsNRQ19rWy2NwpVfbhtIYu1IENGStM3U2MdpwpxI4JajleB&#10;LwXDqrhVxFBqR1OdKdzudBxrEiL65bTPhPpV6Xdr0hpJQqkmDe/XqPcobTOc7kCo7RbkL1pvKUy+&#10;8S8hdMXbCFz8BmKXvgXPxFf4/7uomPQBQrd8jeTNXyE1+V14hm4gsCydyRmP5QDLAZkVGZcqfCc/&#10;K4XavWrBZDxaDUPLwFBTJx/6FpmLllIKDjRNrA429VEogKEUJ4GqjpStDjnRd2Oh0fK0lLvX3tRh&#10;LKUedAGyqVpLYNYYUDQXnAsqhWXryFRtTVp3ti8dWZ5XaEJtTbN9phXVk2zBmuq70FjbDx0tI9HR&#10;NJwO7kD0JbDibOHClIOVyRr4/HUINFxPCn8BcTKWbzkbFz0TQWX9WGIhZWAQOJbZzq0zPs0pApyF&#10;5SXtxFSsMwHJ5KCK5htk8bA49ek0VmdApYbrb4DqDiwxlsNiZ8Ej4Gj/TB8Vtwaq0jku8AQsRwry&#10;N/Ae7lAX3Vv/WyTyXxQ3UOMWF1jyCUN6XvmMq2krlIPhpSxajvUxgunRI/RTCaRHjsNzP/9/6BBi&#10;T2u+Qfqst32FwF30vXhOzbOnUD5qJXw1NyMQG2Ahdo8nRHAFEPAn4A3W07+agFjjLfBXT0G89mqk&#10;CmOQSPdDOt8f6VxfJNNtiCfrECUjyceyzmG++xj9Z02nZ32nsTRqU9Vs1GWD9OcTbLAVjFCuqD8C&#10;W+zOZvbSxJ3OBDOa810zOTXTlgJlfoTIWH4xXLwJYTJofuJak4Lhi19D+MoP4Rn/OvKTKP8uehX+&#10;i1mueAehG79E8ra9yN74GTyjtuCcoHIF1aLyZQtMrqNtDKaWihXulRQUsHZyn//bFGnred5SGszT&#10;x5Gg45q7eDXCuREElgOYrPqr+CA50nQdf7hYSy2MnMsGTZzIFiHLh9ak9ZrrTUXhz4aqRhuQJmAp&#10;YqNZdiQfNeebHFhlq9fXdBJk7Wis60BdTStSrOBULEvJkEVzQ3+0NA5GfbEv2rntIHt1UJun4kUC&#10;S5VZBV+wgcCagvDk7UjMOkrmpcwRuxAENh3Z/wQoAxyNl8dNArKODFgsJiPF5Nwq7G7zMfKeHtuy&#10;nljHrhEbwEpA+oshcyvp5shCHScAWSTvXIC5oLLonxisBCZFAW2gooDF89VX5TCUisAnYDr37Q6o&#10;7r/JGdFw9jedYSw+e0juwupTJgfDK35FdCH98ZnHEHqaoHrqOHzTjyH46DF4plK9zDyN7NzfUaEE&#10;3XsPwvvAAdTOJxjZkFXUk5HSw/kO8vCTqfx8J8FQHr5oJyLVVyPacg/LnQhWT0K0ahwCbKwzhVEE&#10;1zDUNoxCOF6DIG0sSqmmxQSrslqtJI6kV5HApDXmdVQyOTayciGkZlLcasV9m9vSH0K8Ikgwhm3G&#10;3Dh9dzXcNfk6KqVGugthBChRNSV6MFAJP32+1OiFyFz1GnwTX0fsqk+5fRuJKz5E5Mp3EbqMwLr0&#10;DURu3IMoGStGv8s7fid9LL50A5YVB1hWBCwzJlauXiiBZdOe8QXYgmsElpbk9M34gYy1H9mL1yOU&#10;44PzoTXbaE6MFYwSSOqIow8V0VRUBAr9KflVamlyBJvm1bYQPf8XiCQT5VBKGuo89Vs11rSQjfJs&#10;VRRKH0epN4AV2oT66nYyFJ1ezSPHa+NspRrr+qCzNyVgyxB0tg217Pau3nSEc00IVkStczEQaoCn&#10;eA1ilILJOTQMAkugEFD03C6wXHCdAZR8qhLYXN/KRhp3A5Yxlxok1pHTr8WihsiuUZ0SJAass2BS&#10;0b7KWQBon5+LkdQXVQKWW6yfSmF/bUv/u8UJsZfuI2C5QFHRd+r7/15K3+/+JheE5mPxtweoavxk&#10;LL8tWvcbYsv42bMnEKQroNLz0e+RmMFzpn5PaXgA6ad/QgVbcC/9MN99/J8SMXwdjbPjcQSrLqf0&#10;a0PIn0XAl0Yw2ghPajTi7Q8jMWAOkgNmIdo61YAWzk9EpmaisVdl9WgkNFCSfleKANNMTlll4aSK&#10;9IuU/K0FN7SOGm0nSRtSnxZtIs1tLBhnwxqirSnpNogQJaEae4FLOYtapUSBkGSYYC8rp8QMIOhL&#10;wp8ehkjfx5Ce9DIqLn4d0Ws/JUO9z0biY4Su+RCBS19BUDmDN3+D0JQvEbr2Azt2ToiMZXMLEljW&#10;F1MCl0Bm/6tF44vVUj1B9WHxfyVlatnPQAlYCQIrf8UWRKsvQjiooe8EjU0tRZ9GwOKPVlZEQ1Uz&#10;ahTRUycfncw8H17jaypZOcoxLLCitFKExssoeqgH1XV1VQRWjPfJa172MWSlfmxl6JtpApmWAZSE&#10;LcjxvGQsTxnYidbGAbZWVlfvYRg2+CL07RqFKp4bpBTUqhbBUB08VVfQEaUU1ELNK9SX5wJLjclZ&#10;QP0dZC6wzP/iMZuCuhtrad4Qd/q4M2ATyFSfJSN2gfUXg2f5u1E7wOL1BIuTpe5IQmMuhfwFou3K&#10;AnHA5gLRu53PI2AKFJKCJUayPrS/SdIz+yp/A5d1q+haPqs6if1red/VBNYa2sBKfj7vFAJzTiGk&#10;RcSfOorI9ONIPn4SZfd+C//936Pspj0IT6U8vPs7RKcdhufqtxEcshSJjvvgiw9kI5wnuDIIJbrQ&#10;K3slkiOWI33xDqQmbIav8ynEej8IX9U1SNRNRqxyPNJVCsUPRybXaeO6NM96lg2lVJDGZkWVD0rf&#10;XFFpZa47wKISEjOFkhaSj9EmlUanGZ3UL6qumxRtMUlJqEk9Na9GoFdpNRPai+ZCjPW+C/GLtsJ/&#10;+VuI85mC13yMwFUfIXjtx6i46GULYqRu/xZhysHQtR/xvNdwTlhSkEWRwTMGUjISMwwFMCQ3lH2h&#10;zAC+gKCW+9SC0wSW98nDSE37HpkrtyBcfSmimpeN9Ftb04hEJOmM1iRdq9+praEPQdWERhp5ivRf&#10;k28k/bYhY6HTaovO1CqjgrJOlaFZlXIEm61SoU7BTAP69x2NtuaBlIcNlu3cu3mArX2lMTsOsNrJ&#10;ZB1obRhg7DWw/1gMHTwBtdW9KTui/E056vtaePIXIzZ5qzFWYFUJCDQgY6NuoOpeXICdKTzXrbPu&#10;wHJBJb9Nx43VDIiOEdtgyG4G7JazBq3/eV53YBE47gy2xlg6LnDxHJ13trCBKOUuOjKP363fr+dh&#10;ccP9bjkDrL/5fWd/m3OdVqTxCVisK7+7EuRzZDCCS10uobmnUfbIQYSeOI7oTPpf9+5Hrxu+QOrR&#10;kwgTVJHHf0Dsjq9QPmAZUv2fQjA3DtFYIxmLsi41AL662xAYsQ6Vt3yB6NXvwDtyFWJD59pcGf7q&#10;yQiRufINVyBdPwYR+l3x9GDE473NjpRIUGRDrqmmFWJ3U+Hko8uWtPqI1JF8eHUM63MFMzTQUlHm&#10;qhxtKa/seeWgVhF0yuQJscQRirYg1XYTgvw9XjJW+PrPELz+U5RfRjDd/DUqxr/C42+QsfYgonLd&#10;Jwhc/gbOiRIkIRqCDECLWQeVTcH/PWp5uZWhmeRQVFBSQwYlGaiWa9HPKKcEiD+8D4lJO8zRS2c1&#10;22kVCgSFEiy1nGUhLWB12jCAWgKrmf5ROlxJ36uZ/zey1cmjOluLKoKnKl1POs7aQ6ZJ0RkCq67Y&#10;QWDV2yw+XR3D0dF7KGqq2uh41pCd+pnvJVDFqasbaghgzYBb1U42G4TekoMdI2yCkiCd5DhbsFi0&#10;Ft7KixGZtAXp+QLWaWedK9aBwuOuEWoeQVt3+UxA42xxzxEYXVCdAZQrD/WZy2h2vmPEZtB/Md6z&#10;RWxlRVkXJVZSg2ZpSfzf/Cl3XxkW+l8ApM/lbFnMryoV/V7+DodhxV68pgQqZ7IYB1T22/Sb1H/Z&#10;7bcZe/IaW3HFFiVnPalRpSTUavzBJdy3xelOoXz6IZQ9fgTxefTBnjiBf9LIgvccQOYZ2sr0HxC/&#10;6yv0HLQG4fZnEK+7CV6ygddXQEW4HdG2uxEetxmVd+1D5s599FteRcXg5ciOXApP3c0IVl6CdO0V&#10;iJG1egS7ECWDpeh7BcvzBAtdj1jKEg7kOymRW1FCKR4BS8PxpZrkx2v1T40+j3gVoNDaWs1oaeqP&#10;XIF2St8/R2UUVRYGpWKM9w0EaxGrvwzhYYsQvdJhrJCy+yd/hPRt31AGvouyCa8gxuPRW75C6KoP&#10;EL6MwDL2UcfmFraGWkyaleZZw0rSItKKbilcSwnoAsvmGy8BS6NGKx45hARbquyUd5Ed+AiSuT42&#10;lLqhppkAI7VqPoNMo62m2Frfh1KvGU1aFylVh04+UDHNVoWAUBZFNRmovrLVcsGq1IFMp7KQb6Lk&#10;0wLdLZRzrWhvG2JysEgWUw5ZJ/9vqNHEI5UEV6XtKxxfTbAJgIMGjEdL8yCbKzwSZutISZBMNsBX&#10;uATei9Yg/sxhhDTZopbwIcPI1zRjVBFLsViLXyo6rsbmjBxkMeBoX6DivhmhgEb5p2LRRn3+N2C5&#10;hvt3Q3YK9wke5Q+az8S6VzFZrnxF/W+z1vL/ErCU1+cAi7+V7835rbw3v98Fl4Dl/o4zv6W0/TuT&#10;nvldAiHlrE+DQddQ9rFoDWP/UjLVCh7nNrzwR3gpBytmHEN0wa9Izf0N5XfsRc/rPkPqyVNIPX0a&#10;WfpePUZugadzEbJ9ZtCvGgVfiP5VtB3+himITdiIzN3fIvHAIfiU6DthF+LjtqBn7VT4cpORqr8O&#10;mcar4EmOhjd3CfLN19Hf6qD/RHAFIwiVBSgHNV1D2LI6lIigfk4t5VMwvz7rMJZC8JE4ghqyRKXU&#10;p0vyUsBqMNvTJJ5a4E5zvIeCZLD8aCSHz0P4ileRupOS745vESJbxW7/BpFrPkD5hJeRoAyM3voV&#10;ApPeg2fcSzjHt0FGpUpjWcnKWXYKnhUnDVxe+V98aVpgLqy5vfmyFenyE1hqsWKLuT/9KFJPHCMt&#10;EsFDnkYk05/AqrMh1FXUr9KwahXqyCAy+moCRfRbU9mE/h1D2ao0QdNgaUFmzXoqVsuna8hIjRZO&#10;r8w2Woi9qU4rUbSib8dIDB4wjgzUhWayVSfBU0eW0vDuAq+rI5M1afFoAbmJjNU6DK2tg9HeewjC&#10;oTQiAlaKEqR4MQITVtHhPoTwcsoc+oxOvqAM0AUWDY0GZsUYQJLqLMDMWAkgWxtYso8NkZN9wfMt&#10;eMGiwIWARqN1mcItrgG7pTu4LNQtVmJxAWVAk9wjm8n/MR+I59nEmvrfrj97TwOGgUa/lfuS9Xqm&#10;bsA6AyqVfyFRNVmNheI38Z2vp9uwjnUlYK3l8RWKEvLYSjIS3QL/7FPoRdcgNP8nJBb+Bs/Ufeg5&#10;5TN47/kW0cePoXbmafTSqOKB65AfsRLxxhvhCbbDG+uD8qrJiIxbg8L9+xCmf+a7Zz8Sd+1H6loa&#10;at9nUJa/gZLsDmQ6bkOo9jpEm+5AtOE2pIqXwR+oNZbRMKKYwFChpX2C5qfLb8pQzWTNp6cc1PtX&#10;Fg/VkKRgjP+3tw2kbTUhr6EpVE5hTY0e8ND/CyLgTyOYGYxovycQvnw3Ird9jTBZOCCfig1H5NoP&#10;LQsjRnZO2v+fwDdhN4G16qSBxLecoFnG1mgJW6WlrDACS53HIbaYtraqZIdelgxIjEWtHVlAx5kU&#10;HyP9x279BJlRCxCvHO6wC0FSV2jhw1TbIDUBo6tdoe8BBEQXinyQ9tZBfJg6+k7q6G21DGaNu5G/&#10;VF1otEhePk2wEURtTQNtgpHO3sPRv+tC1FV32moVjQ19UV/XQSA6AK0iO7YRUJrlp6t9JAHYDy2U&#10;hP36jkKCrBYOpmxIQKh4EYLjViD+2PcILmIDsp4GuokGJEYmezutPp9VhuwaqwGqG2uJkQSsEqAM&#10;VCwhgUlFdcX7ubLwLwbdzXi7Fxm1AUvfKQlIn8pWXtTIYhZnJUanuGlWmlLa3Xf8s25F39P9e/9F&#10;OQOsEugUdjdwub9Rn/F5ghp2rne/nu+dW+8qNsIslu606jeEl/6GCx7/Hp6njyK26DdUTDuI8jvp&#10;hxBY5Szx+w8gdv1HKBu2Bamx25GgsVYkL0QgPxaemhtQMXQxqu77DjnKyOCjPyA14yRS9+2Fj4Dz&#10;t05DuPkBVA54EpHme5Ef8AxiHU8goRl2o1QjZC1lYihgpj6oAGWe8hDlYuSiikwX2ZjXkqn4/glC&#10;9WFpGyJr1de0mq+uZF8NTUkk4vD7PQhQLobojwUyfRHt+zBCF29D4IbPEb7rAHx37EOE4E/d/CV6&#10;jd5K6fomJex35mNFJAUDS05SJ5O16C/5FrP1WczWiAALsvJCrOAw2crGZClP0CqYxqPV5VecNmCp&#10;8uSYhm75DFUTVyFZM5aM1URnsY7G3sKHK5o0U6ROy+wIXC2NfU3GaXUQAUkPpuNVlImaoFHDsOuq&#10;yWpkNj2srbBOcFWTjVp5LwFLwMkRRJrssbG+n4EyHcmTAZsNWJoBt6NtOJmrL2XgIAt6ZJI1FkKN&#10;hKsRLoxF9MIlyBBYgQWsg3X0I2g8znAPGqhabzNOGZcKDdlYSsUBlUVPxUpaeVHFwOQUdwlVk4nd&#10;gNU9EvcXAHQrxjQyaqkF+VpnOozPFjvPLSUA2HXc/rd7/Q+RwO7FBZXK2e/X9TrOZyaovGtpF5qf&#10;nLLZulskC9VpTGD51/E5l/P4/FPo+cT3zkjiZ+lOPHTQmbnp7m8Qvu0r+K5+Dz3pk2Su+xShESvQ&#10;o/pmVBSuRqT9Qfyzzzz4r3kbmZknEJlDm3z6GGJPUBZevRue/gvha5+F1KB5CPaeRkN/EumhC5Ak&#10;wMozExGKaPanPF0CAicUs9EMUbKX9WnRRRBb1Vc1WN+WFiE0f4ugCXnClIt59KFtihDqatvoy+fJ&#10;VH74rC8rgUCqN6LtdyAyYRN89KGid+6H9/a9CN3NhoJ+lcad9Rz7EmUij13/OWJXvkMfayFbh4Wn&#10;4V9AUD2nSB8d1JX8X74XDcqWd3mFFcutIwlYsfTD/GS14JyTKJ9GKTX9GBKk/eorNyNZP5EG3ISa&#10;XIuFwSX/tISpSt+O4SVZ18dKR4uA1UCwaDh9B7WwVrjPWOi8nvKuuqCsiqIFKQTEdNKZzadPxwgD&#10;lmZNreP962r6IJOgTxahliYDit2aGwZCWe611V3opHzUYt9a4Dvso+MaLsKfGobg4NnIPvwtgvOO&#10;O8AyhpHxOeDpbqBngMXiBgScPj+ebyzHc+x6GqOBzQGV+Vf6v5TO9BcjLwHCLS5TnGEMHnOz4f+f&#10;FPcad/SzycW/f2e3fYFJWSGaiUn7zkRCznefLfwNCnrwvXulYgQs7oe4FbC8VDxebgN0J+RCRCir&#10;y2ceRtmTh5Caz3vSPuRfead+i8CNnyM45VOcN+kdZO49iCRBVNZ3Ns4r3EmpNQv+cc/j3ItfQvSx&#10;Q4jMY6NOXy3y7AmywweoGLsZPfstQmTYckQHzUdZb7LVqBUIDV+FipaHEClcjDDBFYtlKeOiNklN&#10;lHKwmChY9o4ye+qpgmx5H/ra8reyBJs6j+NUMV29B1uAq7GhizZZA79HoAoj4IshHG9GrPkGhEav&#10;RPCq923kdODOfQhQqsbJXP5L30KPMS8ieeseRKbsQYLnnOOXUSlkOp9yaDEreaWCF6wIGo2WRA2+&#10;wsrX9GdkLnspmwi+1TxXK9nxOs0pF6LDmnzkMHJXbUe44Qokky0WoNDYKPUrSQb2JRi0GJyMXqn/&#10;SktyhgE0mTxsqHXmNIjSD8okq1BbVIjdGfErcFWSnQQsBS36do0wRsqTyTRN1oA+o9lKKfsiZ76d&#10;hufXVnWiH5mtrWUYWrQCSddoflczopQMoVCRrdBQ+Po+gdS9XyAynz7lCjYsmmLagg2OMVnUT4al&#10;Vlt+SglULrD+UkpBCmOnErBccNmsuiUGPGOwMnIZuO7N42IhHXdB8q+Ky1buPXTMtiz6jSbVS/d1&#10;/7fiPoO+r1Tc//VOHf9L/zul+/313IpoakJTActHJWOyV8EeAYrqRWF4RZMD63lf+lxh2tH5j+2j&#10;XZxko3scsWdOIvrkMfSgox+mdPLRT0lPO4H8vfspr3bhvLZnUdF3IbI3fQTvrZ/B98B+Aov1uehX&#10;xJf8Rv/se/SYuAvesTTeCTsRHEKma6M/P2K1zZyUHb8FiY5pCMTlR9N3UmewEmk9mh4vhgIBlI9p&#10;yVTKQUlDMpSSEgQqFQ3Fb27opK9FpVNHN4UADPpCCPvpg2kwbro3Us3Xwk9Ax69+H5Fb6GfdS6VD&#10;Xyt57yHEyb49x+xE+pYvEbnhC0TZcJzjnUcfqwQsH2WgVwEMZTLL0X2JleUCi/s+tW4byGbLTsL/&#10;HCt5wSnEF/Kcp44iPYMVddPrCLXexB/SH8VsG5lEaUddJgPFWH3ah6Gptg/Zp9XAoIhePtNgqUkC&#10;lvwkZVEIWAKZprsSyyQiVagp9LZJHbXMZmfHUFsLS0ylNWw15VmK/pXWkK0tNqOe/peANXjABAwa&#10;cBErizJU06AR7NFgwdaZ9ccHw9vxCJJ3foTkwh9RsYTPtY4tsYGDLbjAQGOzbHQzQOd/xwD/BbgE&#10;KEpBF0zaun1jApUV11gNAPqsxB4y/v8HwPpXxcDZDShuccHUHUBnz+MzWSCG36nfWvrf0rkMXN2v&#10;1/P/jhBZ2bOa75ySUMxsSbkC1jrazbqSRCTgKtTorqAknHcaPR+m8VHNhGedQHIOZTMNr8fl79Dx&#10;/wbZGaeRph8Vve0znEeAXDBoGZK3fIzUo2S7+/ciQDWkgZWagTc990eU0zeruPxtJK/9GJmr30YF&#10;weUbuhbBMbuR0aQuZBNP7hL4QwWbSlyg0tgrJdQWCaxquRSxGjRSBSl1TmulCVQaKxjyRmmTdVRO&#10;A2hfLbSXdsQiScvU0FQTiWQr0g1XItj/WQu5B24iM91/GIEHjiA09Xtb0Py8UduRuoWN9BSWK9/G&#10;ORXzThBYCpey5SILeRV63iQ5wBfxElunl1n5LDa+ZzMrVa3TklPwLmRZRCd2Ls97+gTCT2iJlw+R&#10;Hv4kqpoupxEPtPVlteZRu7LNOzSX+gRbxlTh8z6ShS0DCaQap0O3qa/lfglUKuoQlpSszNTTT3MC&#10;INFwzuac6+w9zPL/LGewmgAutllncZrXVaqTmd9bV+w0H2vMqKttBZI2ysLqQhvvkUc604JEfhS8&#10;bQ8icfP7SM3jcy37EZ6VlDp8di0k52SeUB4ac8nYHAP8V0XnOr4W68K2TjF/i/dwwSeJZ8VlBIFA&#10;ElGglfGXjrs+VHdJeOZalr8CywHM30t3yecU5zdY9wB/s7uInitv7bMS2HTuGVASWKqD8NbfLVJs&#10;jEVg+QUw69dSpJDqhYyl6Kh8TQ8b58iSX1Ax/Qe6CjRANrxRslZ46gF4rv0MPW4gOGb9iMRTbJgf&#10;PogEG7d/H7Qc/msJnMcOI0jfqsfTh2whBk27FnuOdvnQfnhu+xIVlJK5+/cjdu17qBizA56xu5GY&#10;/AFyk15HoPVu+GKtZKy0TdAarFBCrddmbyqQsfKRAuoU+UsWkWNDrMwM9W9FyGpqlKWEioUOizgX&#10;CLSAJ0TGShJYVDpVExAd8BTiV74O/417EHyQvuO0I4hM+wGxO7/BeaO3I37jZ0je/q3DWBWzj5Kt&#10;TiOymJVF59O7hsBiS2sr+qnviqDy72al6qUqq4CfK9jhF6hI08E5PPb0cfhnHEHh4a+QHLMQ+dYb&#10;+eNGWjJsTVUX2puH2SIFfTpHWnhcfldLUz+L6FVazl8HfaZO86/UySvWEouZn5VvRJxg0HIucQIv&#10;TWCJ/TTNmYBXLDQQXL2N2fS/JGQNAaRwu1hqyMBLSPND0ExmU0g1zBYozpYrnhkCf+t9iF3zJrKz&#10;f0J4OcGx8gS8mn9bQCmBQa31GZ/LNcC/bR1g/RVU/w1YAiaBcEbKsT7NcKUMuhmyAyR+7pYS2LqX&#10;M6Cy/3UfHusGIrtvaet8pi1BI0Yi8zjg4e9gsYXMVfQcLOZP8bjdg98v31LACrF4xU5kKpt+gFJQ&#10;y9aE1juBDEVUncGiZC2eJ1AoOTfwJH0kbiumH4ZHU6fd8z28d++F775vESFjxZ+g0pl5FP+Y+CJ6&#10;XfUWoo8eQWwBfdcFVFKLTiG0jK4GG/yKp39A8PEjKLvnKwQf3o/UQwfhnfwOek14Gf7JH6Hq5q9Q&#10;OWYJ/OlR9I1qEfTG4avQhKB+Yy8NqK1WYEzLsGY0aqLa2KoqW7SJbaLcV7+nFi6so19eU91C/yoM&#10;H8EVTzQiUXsRwl3TEL2EUlQzU7FBCD/KBuOxY0g/cBD/JLAi132M9J37EbiCwPLM/gF+SrrAEoJp&#10;JY2DFWYdm+o32c1CGejfzYrUS2dFelfR8Fhpged+Rohg9D5DUNHBjMz7EfnpBxC7eA0Sve9AdQN9&#10;Gko+Rf4G9p9gP7i9jT+8qT/aSLn9+46yMVXZZL0FMgQOzX8QC6fIVlUEQx+yUC00lD5GwGlq6Hgo&#10;S5Dl7HoBSz6TGKuVIHXC8sp6721RRIXm25oHY8L469DRMcrYrbbYQn8thwT9tmC8j00gGbpsB2Us&#10;5coyPh8bDQ+NwrOBRkFQaHi9hdRLADpjkC6YWP6SV8lr3OyLM+AqXdddCp4BhwGB5xs4SvKMW8ef&#10;0+elIoBs/92GgNgwkNI55v9oy3Oc6/+6r+L2Xzm/md8ttin9Jms87LfpOue57DP7nL+Nv1MNQYif&#10;SSKr0alYS4mm1fQVxLLwu5iLjezzBCBZzfxJAkxdNxUzj1AG0ud6howz/QgqHjqEigcPIUagld+9&#10;Bz3u/grhpygT2TD7KAnPveptBB46gMjC04iu5m9aSpZbw4Zb/WVyO+aeJgPuQ/mjB5CntIxP3Y+K&#10;K8hcV3yA1PWfIT9hI3zF6+CL9EWQfrTXG0FQM+J6g5aPquSEJBtpdQJXptm4hjRAUqs70i/zJywQ&#10;JtdBC+CpszjgDcPvCSMQLiLbOBHJfg8hpMUQbv4cgQe/N/8xPP0o7f44el78Mn/H28jdQ8Bd/bGC&#10;F8fgX0ifSWy1mpVEnWyyRPmBApZmZtqpyqIB8CHVgRx4TgzHSpx/CmVPH0FUDubi35B54iCy17+G&#10;zPCnkWuZiHxlbyfLnIbd3Eg5SL9KUT0FICQFG2ns6XitBSAULo+IdqNaIrPBAh6SifK1EmQxTR4S&#10;9miOBA2/H4LezYPMV9OwbTGe8gUFKAVDxFiSfY11/QmsKWhpoT/GVqilvgu5ZDXi8XqEUgMQ7n0f&#10;ghdtQfh+0vcyMpNSdeRLsFWWASlkbgtEyADN2Bzjc0HlAstGAqj8DVT2f8mHEVCceQV53C0ElW8b&#10;61QT9yiIoHPFcDxf93a/84zRl/ZtzNjfPrOiffeYHVcReJ1ncIHlnu+ylPMZz+P5Yib7DZKSJWaU&#10;NFZAx6d5QdayEd3+p9NhvJFGz2M+NkZiK9Wde6/wut9wPuWcT5PLUGqHnz0Jz+OHUE6pF5//M2Kz&#10;T+Lce/cg+uxpxOecRoyuhOeBb3HefV8i9NxJBNfyOxXS17AbgXfFT7Q5MuRcGvH0/TZsRQD130xZ&#10;dt1XNp98lKwX6DOD4JqEEP38EAERJjCimkAmTLvKNiBLe9L8kupHLeS10LhGIdfYcCclIAwbcim3&#10;ci1q4SewwgENwqxCrDgKURJGYNRyhG/6BKGHDyMkYM04juyT/E2XvYYLLn7VgBW65hMCa/4Ro1zf&#10;Clb+upJhqLV7ia3SLrZCymrfycpWp+lqvuwlpGj1dy1i5SuNZSF9NIIyQsPMzjyF2BT6WRetRqHP&#10;zWhuGY1mrfihqcgIsHb5RdSvDTTwzvahZJB2gqZIEHXxQWqojRO2VdSwpYGOZKbZJKLy+/KpIlKs&#10;nGK+yVZbrydQFFmspX+lvEAFN+RbaSYfzUPXm2zV0TYSY0aLscaSwRSd7LKJSTL0sVLFkdZ3Ertk&#10;Bypu/YStJJ9b3Qh8fsukkOThvg2ZoEGqCDwm+cxACQQrrBMW5VW6wHKyMLTlPXUtDdVhAV5XKvrf&#10;7q3jNFxt1eKrnP2M1/F6p+he+i4aND+z36L/tc9iwHC/S8dLnzvFYVUByya50e/mNfoeG6xZusZ+&#10;O89x7sn/DaD6LvVp8nwCqdeqY9AifHpeGb35WpKFBiw2try+Qudv+h1lC47jgmfohyyjHS34CeX0&#10;tbxUN9HlvyKx4ndcMO07+J45yn1+z5xjiJCVes3Yj7I5h63TWUNvPGrY1BgIZPTd1MfqmX8UFbI7&#10;ujABSrLArQdQcc0XCFz1LnJXv4LowJkIVl6JcKwTUQJGHcERMlIV3Yp6spJmeipWKrOn0fpMNd+k&#10;DZ6MVtvU5Oobra9tsQBGyB9HMFxAtn40oq23wD/sOYSnvE/Jyt9IaaqljZIs3uvex3njX0bmrv0I&#10;X0dgBRf8QKAQWCv5MlwZKAmhfLRdvyKkGXAlAzfx2CpWoLIypJ8pA33q91pyCsFVfAlksRgRHLxl&#10;D1JX70ZuyDRUNYxBY+NQm5G2pXmgrWTfWNfPpFyfzuEWhYnxR8vnyqWVnZ6zlkRM1MTzMglFBpsQ&#10;9EX5eQEaS1XINpL9+hNI7Sb9GmqUKtVl1zSQASUPq5VD2D6MTDiE1H4p+vWf6Hw3Aa2giHIFczWs&#10;KDJWetJu+O6iUywNL8ZWHw2BFdlMv4IvVH1blpxMgznTJ/W3IkC5We3Wh0WDCKpFF7hk7Cx2XgkE&#10;jlFLOjnFPedM4bnu950Ba7fP7XdwK3bQvVwA6VwDs4p77G/neEog07Ez99L91RjYdc59HSZkEaDI&#10;eJrBy4C1mizBz3QfXa9jjnTW/ZxrdH1gA4v6tOYdpa38iPjy/8L50w/ZNNSx9X8iseYPVDx1CL1m&#10;HUZkwx82dEdTJITITD3nH7ZhSdZZr9+i37iR/9MNCSrquPw0vLS7yHIqpVm0x7sPwHcz/bab9qDy&#10;nr2IX7QZwcb7Ec2NRSRcZfMEyt9SoratWkJgKV1OUWipI611HItkrGunb/uFJIAhtNdOVOaKZnuB&#10;QBaxysFId9yOwJD5iFz/FmKPHLKsI9+Tx8icbCzu+ho9Jr6G1C3fIHrD52IsGhRZSClKBizJQOWi&#10;KdS+my/4Jf4vvb2BRcBarlZDgOILXySAUQev4HFWWIAoDt7zHWoe/BrpsbORa7yYyB+Cvl1j0dUx&#10;Ar1bB1kfkwYetjT048O1IuSj/8TWQ/P96cEFMvlmtcUOPmjRGEytRiZZacELZWco+0KRRbGVKFsZ&#10;GgKWmEpBDFWcfLlqgq+VMnDQ4EsJrEH06bp4nxrEYpSYxWEIN9+G1OQdiD20z/zE0Er6CprLQ9Et&#10;gUPAorHI+EL0f8zYxWbucbbQ7v8WancLQRWSM6/+HjM4GjeN1jVuB1jO8e7FARCv1/1K19mC63bc&#10;AYGK7qkG0FKseB8DTIlB3ftYA8nP3OJ0ZrvM5ZTuLKWtns/YkEXgMYMuAcu6BtSAqPEo3c8aEoKq&#10;Ql0wvNa9v7GX2Ysa3dPo9RxtbCm/f84J9HqGNrKGjLXhTzITfa5F9G83/WF9YH4WMZ139SknAsnf&#10;ZANP9Vu4b1FIhfgJLu/yUzbgMsEG3vMAfa07v0Pw/iNI3H8IyWveRLjvbCTrrkci1WGT1QQpBxXh&#10;U6MrG6jM1pK92mxfE4GqaAVJNdjK0qkuNhNYNfSzIgjQt4/lByDdfjPKKTXjBFZiGqUg5at3xlEE&#10;nyLbTv0OF1z6BuI3foXo9V8QWAuPkYVO2OhQH43BYSvKkZdZOQYsvixFiNbxMy0pylYouJQVWRoy&#10;YB3FLIFn6ZAqJPrAPuRmHETu+s1It93AHz8SfXpTCpIxxFQKZrQ2kj0s+NBEmZe3fEEFLpQjqCCD&#10;w2x92YoQSJX1rJQ4YvS9wsEsaqqVcMuWJtvMc3sbIDU7qnwyyUFJS6VBqf9MqwRKinaUpKjumWML&#10;FVY2R64/W7UpSFy2GYn79iI4i3pZDYQ6OWkkFj4X4wgoZnQ0ahq0ZWcQMAKUFTrt+l9M5y/15Sgz&#10;wYmU8biup3HI0LsbtwssMxgWB1DOdzspUjRwXuuMRGYRG/Ezl2GsA79k4C5QzpyrUjr2PxVdJzAY&#10;ULntzozu1vr0DGS8t3xA7rtF97DfQWCVE1j6X8cFRgMWP/PxuA1JYl1U0Df30nfyPXcCHoIt9vyf&#10;qFhMv2olGzTWWXgrWYvPrOv1veVrTli3j9MlwLoiuNRQKU/Ru5b3kr2u+Rnx1X/AQyYsn/otwo8e&#10;Q+iBQ4je/DH8Q1ci1TkN0fwoxJNN1mgrAbdIOSi/XZFn29LHt9Q7qqME1ZPmUhkyeDxtsJ+NmBBj&#10;BcN5ZGuGorLPrfD0mY7o5FcQe+AgwmQrpV0FtCiEMvcnv4fA9RrsSMbyqjVZTr9JLYRaIKXuUAL6&#10;tbKIhuMrEZQVpjQm3woCSqNtl7KCSMX+JcorVJ8FWxJKqV4EVtmjhxCnkdY88jkqRzyGXOVw+jvD&#10;bNiGVkNXZ7FaBVFyUWn6BJOmhlaWsSKAxQL9Kw29Z8uiWVClgdW/FY8WbK6DSrJbVI4oAaKEyVyy&#10;SGZqNvaSLBRYEwSO8gqzZK4aArWZYG6hz6XEXfWD+UntabZk8fprELlwObL3f4PIzOOIruBzrhNo&#10;nOiW+rSMHWRMrBsHWA6Q3CJA+ShTLErmHlM6mI4p7UeMQ4MXENT6WhEoeP8zIBBYZYylYoDiMZsz&#10;g99r0UkBofs13QzcBYr5Vdy64DB24X538Nm52kra8XqXBd37uvsGNN2H5zispcLP9L2l+9g1+n2b&#10;NNHpWeDp+x0fkUUNNf/3scEqIzvJfsJkJUtWtu8hMJ+n30Tgaj4V+10KoOgzykz7Pdt5n+08xvqw&#10;fE5JTwJMGR+RtfxdcwnCJw5bap1GMJdf8yFCF+1EbMA8BIuTbYSy+kLj9LO01FMlVZDYKxpIc5u3&#10;QJj89Hi0ygJmg/uPs/7WGJkqEc0gFKlEpnoIagfehWD/pxC+YhcC9xDIBFRopoD1A+KPHkHFDR/D&#10;c/UniF3/FRlrCalMs5xqdKgqSp2Tmqf9FVa6ooLK7uZxTX2lsKemGvYuI8Nx6yPTyZkUsAJ0Uj1P&#10;0l9TZ+uzR5F9fA+yFz2LdO1YNDUORmvbYDS3KEzeZfNQKBG3MlfHhyyirqqejmOaLYTYqx5tPE+d&#10;vU56U5EspGyMOiRilIsEYTScZstTjxoCszJF55NFybvK3qhl66O+Lg0p0RpLmUwDmsmUfbtGG1sa&#10;9ccJ5kwHYsXLEBoyF4nbP0HwsR8Qo2YPrecLJNPIh5C0MqNnqymDd/2t/wlY3fe1PQs4/i+Q8H4u&#10;sFxDdkHVHVw615mIRuc6QPgrEJ3//xtYVHhvk6Y6z8DBYwoA6Bx+pq2mvtbWvacBkf+f2ddWICGQ&#10;7DzuG6gMWKWiABfPVZ14tKiG7mXn8Fx9zn27ntean8Tz1EdaQTsKkOX1v3UDvMDfI0CxQbep9Xi9&#10;xsBpPJmexRqUUheFvsPWimZjpX4zSUYlhGtcmAIZYfpbCoH3uO5DZG74CLHhqxGqvx3h1CBkKP8T&#10;Qc3InLGR6krCzahfNOKsFqlAWCZNe8w2oa1Jua28hrYim4zHaYOUgtneUxBWVv2kV+G78ytECKjI&#10;zBO26HmcIAve8RUqJn9IH+sbnBMiOAIrCBKFTVW5moHVwuySgSzbS4ah/ivqWs+y4/AsZcuznKDi&#10;dUGyWGARr59FvTmLenkpK3v+caRnfIfKq1cjUnsxGhqGESxOHpakniZ5UT9VJSVcQeOoskULbVrw&#10;guzT0tzHpJ/jW/Gh2JL4fWljKvWQR4IJ+lIFW/KykKlmxTRTNuaMuZpqO4zum+p5f1ZSgn6aAiea&#10;YEZSUNIzpmznynak6i5FoN8TSN/8Ecrv/s765EIrCR75WaqLLQq/OwbvSj+BRYBymcsFlIpXGeDd&#10;igMqx/icwACL7ZcMi/WqbffigsskpM5Rsd+g67p9H/ddRrNz9BnPOXvPs1tjLZ6nCUTFxAYwgY77&#10;dl/+RmsISgxtkUldw89NEhMg1sdmwOI9S8A5AyzajrGJgY73IjgMUNqKsXRMv8UYnPv6nbzeGhkW&#10;G6Wt+xugBDD+ZmXWE1Bah82mj5M7wvvo+3x8DstNXMc61viwVWzY6ff751FmzjyCyGNHELv9K/jG&#10;voBwv2cQrroEkUgdwr4EonQrNKC2klJQI9eztC2pn3rajXJRk7FqNs4d6N81inbFhpnnRclcqXw/&#10;JJuuNsZKXv0afLdR8j12GNGnSTba0tcK3LMXvSZ9gOiNe8lYi4/Cv5LAIO1ape2g1tX8FhqDpcUP&#10;NOSbL0EOowFr6XH4uNWwEUVnAssUfmeZr068kxbVUTAkNfsIcjdvR6T1WtTVD7d8vvq6Pub7qN9J&#10;MyzZgs1kLS2b6fOGEAmnUEfWEduESdPKkqjkQ2utpKAvw6Kh9SmbTNHmxCCoigRltRiPMtLYroG0&#10;T9mosLz6uDToUpkaLY2DLCgiZtN6TEnKxFzjRIT6PYrKWz5B6O5D6PngfvjmOr5WmK2rMrhNsmxh&#10;Y8OtC5jugHL3ZZgumM4CyzFaAxYNT0X75itYkWE7IFNGhLtv4LJrSufpc25dBnRBbZKRxb3GAZJz&#10;rzP3YfHp3O6fGcBZ+F4twFIq5i/q3qXrPby3ijGOjF8A0bXaZxGQLDmX0kygtHvycwvf61y7psRa&#10;PO5KSGef9+RnFbz+/PUncf66k7iAkvI8ysJeWwkUDe7UJDkEmBZEdKbn4+/kNZKektuK3Mp/Uw5j&#10;gOAKUz355x5FZh5/h+YzvOEzxC7ailDbAzb9ecCfgb9XBKlYFTSrV5o2pPW2NJqipbGLroNWmixa&#10;t82APqPMTtNxuiD+FDJVAxBpvBL+AU8iPvll+G/9En76VdGZP8JL90eSMEj7Kb/qI4QVvAgSKH46&#10;kNbqsAJs7M9LNCaCK7yT1PsCK02fKft7KYG1hOcLUAqP6hid0hD9LKWwaD8gSUmZGJ57BJl73qLO&#10;vQ/FhjE28leTu6gV0OQwyraormwhWzmLiQU0+jOcseBEgwUuKhEmQ8UFqlAlAvSvQn5p4ozNnqMp&#10;1vIpTRLCkqqkXEyjivdqre+wnnQ3WmiBDMpPRQ3VOZ0lGP2azztBQFePQaz/Yyjc/IEz/900Stln&#10;6HCrf2Sx5C6fl6ysrG7PWvoBAovAoKBECVguqLrvqziAcgDggsqAZQbMYgbuGLK1vq7hq5Tu4xq8&#10;3bu0de8rsJ85xv/dz+w++i5u7fvd31A6Rz6Kgda+x/Ebu1/rAITHeL4LRgOTGfVfi0VJeZ2ApbC7&#10;NSAqOrcERBeEkn0OOHh/HWcRI+Y2HMLgFw5g9M79GP0St7sOoeHFgyjfxvrfzsZtJ7/D5rF3ghsC&#10;pRoArTMQ2fanqQsPG8EAfa2Q5uF47gTC82ivlPbKPo9d/64zRXRxIrzhGgzoN5wqqIoNseZToYuR&#10;LtDW0lQ4SlxoYUOsBcTbTFUpIBYJphGkzSWzAygrJyEybC4il7+KyK1fw3P315SDtHkylnz02LTD&#10;tiBf4JpPcU5YgYuVSq4kIPijbQL+XXwYspXGYwW28DgNS30SGhSpZXvOAGslW2Ye05wH6ofQ2JyI&#10;jEVhVgFr6kdIDJuJXN1F6NNbwNJw+r4EkzNwUUNB5CCG/UloQWUl2SroIGaRPxWQcxlvILAEhhzZ&#10;qhLxQJZ0niDAEuZYxglGZSlrmqsMJZ6ApSnTlIwr7ZxO1Fr/lsZzOSOUxVgxgpaVW7wQka4HUTnl&#10;TSSnHUH5Qwfhe4Z1oYyS+UfQY+FhVFDyWqKpGTANwgBCw2GRQaq4YFLpfsw9T4CyIIaklu3zc53H&#10;+8kYxYxKYg0pLcgFQrei87vvu/9333eLrnejk/rMvkfn6P7cuqObHaY6e617bnd5KuYSKzlZFfr/&#10;bBE7GfuyVKyjTfDZlAFvz8fPxEgCgUlGk5EEqEUWWQ927Bect/oHTH5pLw789DOWf/odVu05hM3f&#10;HMR1r+zDBWtPosfzx3HBmmNks6N2v4rttEE29F5+T8+Vx3DequM4b8UhlFEOBtafQi+Cq8eCH/CP&#10;J79Bz8fZUD56AD5NcX3FTlxQuAZ9h10K/d0/9UFc8M9yC7mLrQJeuRZ1BFsRFWVx2mMOrY39bekg&#10;pdCV94yh3N+M/8xdgrLBi+C/bDfC9LECdx9AZNpBBB49iBh9LQUwyq/5CL7JH8vHop9E/8mGAbAV&#10;EP3ayiKiYlaGRbfUIohmKflCGiW6lAbCElxGx5P+ldisnICrELBe+JOykSy24Chyj+1FavwyxGsv&#10;pUNIv4oOorIqRLWaXUnpJQpQaIIXPxlL4fTKfDNbjUYyThNZLE/J1mVLvAQC1Mh+at1wJSK+pI0C&#10;jYcoDXmtJlzUpCGanLGh2GoBDS1Ap0iPchGVpaHvVB+XAKfh+VFq6Xh+GJJ9HkDiyh2I3X/Aojv+&#10;uXSAV//hRAc3kBk2sZRC6sYuYgoaoKSeCyR364LC+cyRjI7ROoCyFt09JgM0Q+T3SHKyhPk99l36&#10;ntK9DCi8d/fi3qN7+Tsgz5zfbV+d1sZYpfP/XozV+Bv/Oi8ir5XE61ZcYAlIKmIs9/ncboEzfhhB&#10;1R1YTg4iP3vhZ1yw9DvctOtLbNjzPf7z/m04f86nOH/+J+i5Yh/i6/fj0jf2Y8anRzH984No3fwd&#10;LqBkrCDjeZZ/h8tf+g7zPjuEh94+gOq1e3G+EqgXfIfrCNS57x3A7TsOIv0EWeWefWStd3B+w23Y&#10;uP0VrFy+Eu+/9wFyGY2i0MQxOXS1D8SokWNxHwG3ZPEK3DTlDvpalRYM6981HCOGT8AVk2/CvOXb&#10;cO/cHQhftByeKZ8jPPUIwaX56w8i8tQJJB4/ZkNK/FcZsMg+Kx0q1xI+Nk8dpaBNEMkKUSqJRQQp&#10;jTQ2JkxgaZRxeAUraAmPE1gh+iQaKKjwZ2zH/0HQspuVXHkIsclb4K+fTBnWH7WUgOorENW2Nfe3&#10;Hx8L05cKxeGpCCGdqkWh0IZksgmpRDOZhT5SYSRqmi5DLNGPQFP2RTWlo6acjhFcMSQ1625KwEqb&#10;PNTkNcr9ktxssAx4zbfRj4Bqsj6uQlr9YklEFX6tHIzCwIeRZosWv/8QndAj8Mw6ishqGiclhu95&#10;yS0V1omMpmSg3dmpuzE7x38yWW3yqMRSDsjOAuvMdQKW7mvGrM/PAqp7cb/XLfqef3WO+7s0ZurM&#10;Mbfo90qu/Q1Y3ffNjysBqTszuSCzout5XDJQoDIwlZ7bnq907VkJ6Ow74Xpez6JlktQ3et6y7zDl&#10;pc/JUkcQnLELqRWfIr7mW5St/wFN2wmcLw7j+m3vYcbrH+ODkz+hsO5LnLvoazz94X68evgobt72&#10;MVZ+sR+PE3j/ePpjPP3+ITzP/69c+TZWvLcHKz8+BP+d76Ls2ncw8s51+OTTPfj3//DghRd24q47&#10;70av88vgKw/i9lvvwC+//IyVK1fx+L345ONPsGDuItpmHhPHXYmff/kRG17YjVsemo9dH3yBzR/s&#10;R/iq3Qje9T3KbvsWwUd+QHjGCcQep39+x7eomPw+fSz1Ra3ii1ArS9mn9XU1rZbC7sojU0a7X+OU&#10;CBT5UlYoBVWCyj5ewWuXk+1KkcXoi2SsDQLrKcQWHEP67ncR7nsvcoUB9InoHAYrUVMpNmlFJEDm&#10;ILB8lIHeiggBVYNkphWpbBdi6jGPdSKeG4uqpmuQrByPYLiFgNPMpQXeRwPRIjZngSYNceboThNQ&#10;moSmgTTf4PhVVR1oJrC0r571SoLXX0EpGSsiRCaMt9+F2CXbkHmEzueM4+g1Q+OAaCQbqek3EVR0&#10;kC2KZUZz1oi1VZHBuux1tih4wYZGLb9C0fzfZS2nlO5Fw9R9nSKjdYzcvb8kmBug8PK+ZsD8Lhcw&#10;dp62ytWT/OPnFjgxQDus6vSp8Xzu2ztWB6u2Ol76LQKEfa+BiPdzQVQq1r+5mcWCDryG9WGFn7lb&#10;i9RZQ1G6rhuoLOhh+zrOa3hM/VLnLv8eV277BEd/+R2byFpbvjuENfuPoWXbfpy79GvkF72FIeve&#10;xdg1b+Mg5eLQDV8ivvA9fHzqNCrn7cL/evIjlC/4ApEVX6B5+Qf4+vQvmLTiNfSe9RounPsCDv7x&#10;M4bM/wL/65Lt2PD+93h4+jz8v/7fF2DsuIuMtbzlfpQRXHfefhdeeeV1/PPcXjj/XB99/DYcOfwD&#10;Wpv74sKRE/Ddvu8RqByNfyvehsDIZ/DJ9z9g1FNvovymLwisvQg8fAihJ+nbPf4DImTI8694i4wl&#10;34m+kirdv5Vb+VZkK/92GpZeqPwLSsWQAhPKuFhK/4n7EflY3AYJLEUJPSuPW097dOd/sbJ5DaVl&#10;jPfOPPYVosNnIF89gkZdj2ysBnVkEwUtlFGh6ciCvhR8nijiiWok0h1kqRGIpYcgmBiGaO4yZJtu&#10;Qq5xCoKxIUgkWqwliXi1iiNZi75WZbpoMtCWBappNt2sXnUtnCDpKVBppLJywhRajQZzBHQl79+B&#10;IO8dmbgZKbY68bk0ntmUFJoDZDVfvvLdaHiWBGoGx3rhVkYpw/1XxT5jccAkAy6BjFu3GJPpPiq6&#10;p1voB7nAMhbZSlDzuHUQ8zobDq/C+xtodJ4CKdonYAQg+273d/BcSUz5b1rW1r3ewGfXK3jhMqkL&#10;GN6jBBgXVLYlsNx+MPO7WFyAdd8/U4yleNxkoAsu2pZJwd/hpTI6b9l+3LTjC+zYexipGTuQX/wJ&#10;8iv3oGLFdxj2wnd46eAx3PPqHty6/QPsOXUSnas+RNX8N/Hu0VOIzvqQUvIIzqfb8X8v+h6dGz/D&#10;9z/9hFs3vYlrtn+JqzZ9iCkbPkbukY9QuGcnfvzjd7z/0ZfYvvN1vPTSq/g//9//g/HjLsa//X/+&#10;DXfdcTeWLVuJ//vfzkWYPrwCXPv27UNjQ2+MGTUB7733Mf4ZHwHvkCU4b8Ri7P7iAC6f+SouuOEz&#10;+O+hX/7AAQSfZMP82GEkHjyICzTQUUBRqNKm/qIUDJKtbGJOUbcqWzlckorysRT9I5jEVtoqaqYg&#10;hnUar+H/1L/hXX+y4n60TkNJquys7xGf8BzSxbHIxOpRRXBp4k6Nhwl65VfFEVLwwpcgY9XSn+pA&#10;PDOcDDUB0fxFiFdNRqxuCjKtt9rsp5F4B2KRWrJTzhhLa15ptlMBLBVJ05/S8H5JzIxlY4gdq8Re&#10;msUpVmWZHDEt6RPMIxxvR7TpesQuWo/EQwcQU5h2AZ9nwUl49JzraSAyVhqeNTIsVidiHBYZr2vg&#10;7r6GOCgEbA2V5CC3YhLVrwzbfFbJQxZbkUSFxxxA0mh53zMg1fcRYD76XRaQ2KD3oXvzXH1P6X66&#10;1i3ubxHAHGDR8Dc6jUSQRTmfPslc3a/0HA4TO89p2RalZxRAXZa1hkBMVAKOCz4VF2jdjxmYSuBy&#10;io7xegPWb/Bs/wnnUgrevmsPth44in/MeRu91h1Dz00nyWT78NAnR/HOwSM476G1aJ29A4d++QPD&#10;Nn2AC55+HTsPHMOsD/chveg9XPfKAdz6/g8of+ZVPL/vKB7d+TGSj+9C33mvY/DyT/CP217BovcP&#10;YN0be9F6+Wx0jr0T9c3DMP3xp/DRR5/gn/95Pq67Zgp+++13TJ50LWqKjXhu4RJ8+MHHbOzjGDls&#10;LP78r99x2+OLUT9hDu5d/gb2HPsR1TfthOeWvYg8TL982kEy1lEElHX00GFUXPcRzlF6kl/9AHoh&#10;fHibWZXAsp51VfoaviDJvZV8ccv4IslaApZ36QnLxLAlcFRkVHJOd7GFIutVEFjhVb8iN4f0OHEF&#10;IgRKJFSDPFmpRR1vSlMiW0XpX/kqohaZiUWrKQEp/zJjCaxJSFZfjWTtFIRqyCpNtyNJXy2eGUZg&#10;NRJYWiQsBE8Pvw2ttigh76eZdxQtDAeS0DCBptre9KtqbELQjOaXow8WpsMaDRUQjrQgWLwE8TGL&#10;kbj/a4TJVoHFZJUlP6JC9aLpvlgHYhLHsFgfYpJSMSMuAUuMonFcXnVaWkIp64L/CwBusXFLZvRk&#10;MF4nAAhULoNYEIPf5TKOMZoMXMDYxO/cwK0Wo3CBJZDxGlcW2nUEqsk/nuPT71cyrAClHEgDloIr&#10;ur8Aw+cpFUcK6vn0vKX7lc5xQ/SWySFwlYoLMAOiCzIVMdi/AJYYSx2+Fqrf9hPOX3MUw7d9gak0&#10;/PKV++GlPNTkNxUEV3b5l5j36X6s//p7PPPRN5j90Vdo3fAF/veSvSgu+xBLPjuAN78/hhf3/YAx&#10;O77FPxd+geplH2DZF9/jtYMn8eqB45i0TfmDH2HeO/vRdu9u9ByxGhWNd+FcTwfC0RqsXLWONlKD&#10;KdfdTL/rRfOxPvrwY2zd8gJlYBc8ZUmMH3853qfPNW/JWrzzxT68/NVBDH3kZfz7JbttKdgI/arQ&#10;EwSVAl/TDiH56DH4p3xGxlL+nzp/VZF0KA1YkoJ6eB4LrmGlrWCFClzcqlM4qMlklLFBJrPZczVd&#10;ml4oK8X/CoH10q+WmKmE3ezsY4hcug6Ruknw+YqoyTfZQgia/UaACAciNkoz6FO4vQqxRF/Es5cR&#10;UHcgUnsbgtW3I946jb7QY0g03YZ0FQEa1eojRfjLeG1ZEFp9PRKgrCT7KSNZWRlKRcmlNQiyzcLx&#10;Wo5Vi87lUjVIcWvAClMW5schNnQW0vd8jpCGjtC/8pGZtZh1hTrOacCK1Fl0zYzLMToZnMsSKsZs&#10;MuK1rKO1/HwN64P1qlmMbJUOFnerUbdiGmMvAUDg1LEzDFQCndhMADSWouGu431ZlOArUAk0+l6d&#10;p/PVz+Y1MPNzAVDj6/T92if7alJS3ceGAOn3lp7DBZLtq/Az3c85dvYzA5cBid9n/pZkMr+/5H9Z&#10;P6iYi0WgUubFX8BVkoOmjFi8m39E+ep9KF/+Hb+DqkcDQUvnVaw9hJ6LPkV+1R5K889w/oJP2TAd&#10;JmOeQtmaI+g1/1MkFnyEsrmUhCspx7aexD/XHMb5sz9FcvGnCM3/HOc/8w2CVEz++z6C57ZPEL3m&#10;XSQ1hVn1DfBGOtCzPIFeF/jx0IOPYM6cefjP/90DdbWt8HoiJIEclVQOEydciXff/xT/Vy825mSs&#10;6J1voeKePZSB7yF4917Kv6P0zVkoBT0PH0R6xil4byKwPMr7UzhdraPSRsRWWrGClaWXbCM5V/Gz&#10;5Xxh8qtU1JovOWHzd3uUP7iGwHqeL5C6OURgCZg2lIBMlpp9HLGrtyPWdgv8wUbUV7WZgSfCaZsW&#10;OB5JwFsRsPSlSKiKcnAAwrkrEa6bimT7o/A3P4Zg52zE+i5AuvfjiOQuRjCqzrwu+Mvj8PbyWyaG&#10;OogVtte4rurKegOWwKc5MDRrjxav03TWiigq+hgNFxAK1SKWG4Vg30eRvOUDW/U9vITPv+pnvmy+&#10;aDY6PoJD2ddiKstI6G6EMkDumxHK0BWiV32x+DW2i/VjczAKTBq+LjYrASxoMo3nuYASwBRNJTgs&#10;VYfHjdUIFDGPpsC2Ec4GLF3jMNxZxhJIS/cigGx22hLIbV/XqZD9/CwOsHhcz9atdH++v/8vUJ3x&#10;uWj8Tu4jAUJQqZgP5haCyiMglUB1JiXK9nkvC2IIZGwMCBb/Vj5nCYjuzFM+HqvYTP+dn3t5nhbb&#10;82ylXb3Affrx5RuPo9d6soX6WxXN5jnBLT9RLdHf30j/f/VpeBbQvmedROjRH+Cb8gkSF7+AQMtD&#10;COYmsgHvTxckh8suuQp33TkV5b1iyGcbkaP/rxEUIfpbwwaPxcJFq9EjMwreMcuReuKILWBedtce&#10;6yPzaVzW08dtXJjnkcOIP3kS4Tu/wTkBtsoBAwYrWYxDGecCy3Q6DUTAsumnNRarNGxEclATeyrt&#10;X0ZiA+F2/IzQ7t8Q1XTUkgk0rNjck0jd9CZinfciwFZCY6W0VnBUUT0Dltai1VzZKfo9ZJrsMISK&#10;NyDaPhPxfvMR6vsc/P2WINJ/JTLtzyKYvxqB5FAUi0MQC+Th6+Wjn6WxNnGTg1qdTzmECfpgmipN&#10;M+pGQ/S/omnk4srQyCGZKELzXoTCdQhlhiLY9QCS17+F6PQfbJqB4Fq+YLX09CFDNEp14JphSfKU&#10;DE7FAMVj5mcRWJoR9owxq94MZKpD1huNOsRiQNNIATZmDpMIKDy/xDBiIWMk6/R0AOaAj9/J6wUu&#10;sZANbzFpJ2BxS7/JmErXm2Tk5/x+Y07eV+AygIm1WDT2ztjwDDPx+m5bFfezM8dLwNK7FUN1B5Vb&#10;3Mih0pgEvqCAZAzG6wWuMwDj7+SxoBiMTGX/a+Ia9XHJDjXKQnmGL/L8HX/QJnUtf4vOt3vzewjM&#10;8ucJSp7vzgBswREyoRZYj2psl0ZezDmB2CwC9w4yzGWvIDx4HgI1U6xRzaR6m7+thASt7VaZa0ZN&#10;lWYXa0WB/rlyTeOJZsQaJ5vySj5NBTaf7/qRg+h125fwP3qYLgTB9OwpVDz6PWJPnkDivu/pY61Q&#10;ZsFptsh8qbZ0DC/azh/DyjG/SwmO5l8RSASWFhwLLv3J8un8q0rA4nlBJU7uoGx6RSu8s4JYmSEa&#10;aJTAStz4FpJ9HkIyN9Qm30zGyRbGUAmWOKVghMYvxqlGPD0U3pqbkR62AsH+qxEcvBGxC7cjNHQr&#10;Ev2XIdX2AFubCShUjUQ8UEVgeRH0EJjeMLRqpFbozyUKFnWsoeTUeC5NCqKZeNSRrCVVUwRWkj5X&#10;IExwZYYg0HsqolfupiO6H7GFfDb1Y8kAJXOVaCyDVV3IyKyl5z6NTkXyyPwaAasEGkcGcp/l7/tW&#10;jMlYZPwsZ4xe+6WiYRYCixasEAvp/s45DsDs9xmwWHieAY/HXPBI9vn4nWJcB4yl+5e+S/dzfbsz&#10;wOn2XG5xj9k5aiwFHILLWEn7NHJtjb26HRPzCFCaNs0CGyp/AZZshHZjAOH58ulL074ZUGRPApLL&#10;RjxmIJX0pI9q0xnwc+/zbPDtvLPXWXSbzKVcwvCa3+CZexTR+fz/8ROI3PYFQpdsQ0XLNMTqrkE6&#10;OxCZBBkq22BTlitfUFk6NdXtyBNkeWXsFPsh1nAF/GMXI/nMYcQW/YzIU0dx/m2fw/fYYVvRMjKX&#10;9fzkERujlXzkhxKwKEG0gLPWs7Ule7RwmSqIxwUsP0FkbKUEW2V/L+dD0Q8xqUS2C8lh5cP7lLhr&#10;wOI5bDlCa/gD5pyizHoX8Y4HkK0agXS8jhKtQObIIibfKBhDyCeA5VhqEEoMQ6DhHqRHbUJ09A54&#10;hm5H/LIPEbr4A4RHcb//HPpatyBTNYbXFhEsD9uEi1H6WFoBXUXjujRsXwm8mZQzvDpGAGfimdLw&#10;FDJjqoEM2gBvsh8ibXchedkOhKfuZUNwii+DL4mGpyEJStPysChk7fhRNNBuxuYGDsQcZrh8ZhWr&#10;t25gcv93paKKfeYaOosAIMknsAhYXoveOfs+gc3uxet4rjvi1k9/ydjKBVbpuH6LWFLf4YLKivb1&#10;O8SQfBYn4MFrzH90SndACXAqTvif30W7kF/lAurvRSzmAkxADBFY1vgIECWpdyYrg/+bLDSWUuHn&#10;JZC4ILOZfGlbtvb1C3/YNAAaw2Uj3Xm8gjLRt432q4RdW5CPv0GS0eSinlHZQcdslueo1kF+7AhC&#10;N32M8IUbEW59EOHsKKTSLU4Oq82dosa4FQ3VGn3RiuqaTuQr+xCEl6Ln0BlIPLkPySWaDOcEzjNg&#10;HbEZysLziYenfrAgRuLJ4zjHu/w4K5ygYUXZUjEa5EgpqP4MkyIasm/+FY2ERbM5KfNCkrBiGY2O&#10;/kJIFUNAenbTGF9lC0WASTMHaShR/oD49W8g2nYfoqmBNOo6Gr7GuRTIXARTIGa5gtFIFUsz/FFK&#10;waapSIzchMjY3eg1fCcS13yFyDVfE2Dvwz94HcJtT6Gy903wRxpt+VPN1S1gVWaqCCxnqmmNCtXI&#10;YoXeE2RGrZyuRcMV2IjH6H8lm/h7OhEgYyVa70Bi/CbE7vrGspQ1eM58IPk68nvkHwlQpWIgKxmc&#10;sZUMs8RYLjuIKboDy90Xi0iinQUWtyWjN4Bpv8RETli8FMUTYAQKXmPX6nwd1zkCNbfGWgZKnsfP&#10;DcCle1vgQvs85vwWFgLHiTzyuDp3rYOX77IEKm3/Aiz5mASLO6bsDJi6sZVbLJDBc60IiNy6TOb4&#10;WSr8rAQem8OQoOrOPt0ZTPu6b7mmX+PWloGlwvK+QD+M4BKoRAxaT8yWilVDT6kY0MLqK0+h7Llj&#10;iC//HfF5bPAp1SKT3kF0EF2MuhsQTvehL65ZvlpRX9WBlob+qKtsR0OxD7KZFqQzXUg3XA7PsCeR&#10;mbkPcbpC0fkncf7dX8H/mNiQ72Q+SWaW5lE8itjMU46PpRQksY4ScG2dYa1ry8owYxKw1H+lOQcJ&#10;MNunFBSwypeeQDkZy9Zn2s0KfZUV9xofmPtySsVYsaeJ4GteQ6rPY4ilhyGTpF4N07ijBWfMFYEV&#10;8CXp71QjEu8DX+xCeOvvQXwUW5Sxu9Bj9C7Erv8agev2InnDt4hf+SF8A9cgQWnpSfWBp4KMp7m6&#10;WTSVVTJaacm60spafC5CiSmWivij0Myn+XQ1EgR1LNbA3zMAkdwY+m73IDpyBWKSCTOOOnNflIBl&#10;EbwSoMznZDFgCUwqbI1tNUh+LjB5XeklkJVYyt3avko3ABoIZeSu0XMrxjGWsugd69QFGH+PTajq&#10;Xit2cxmKgLKliAQuXavPdV7pXLt/qeh/3UvgcYsLIJV/BSxl01tmBdnGfChFBgUYMVEJTGcKj5ls&#10;FGC5LzAaqEos57CVCj+XT9S9GIPxOLdmVwIai0YY91x3kr+J9S9/zcDGUgpoiNUUeNMifb4XWd8a&#10;+c7PgpSFCvKULTlGpfUzkiv/CyGt8n/z5/SZdiLcbzpitRejsmoAcmSuQroJrXX9WPqjnhIwn+tA&#10;rjAQkcIYlPWn6nrqayToHkSXEKzT9sP76BEHWHQhNKO0n/YToT93TkDZ7SbniGTXxyK1CljhErDE&#10;VgpgaBYdvyaSsfKjAUuRKF0nYPlfE7BYIdwPs5JiqygFp3+P1HXvINJ7OiKZsdSxHZRwBRo8AWDD&#10;7WPwaXVyBRLigxHMXgEf9W9w2BqExuxA+bhXEbuRTHLzfkRYEjftRXrS+4gMnA9vdiJ8/ib4/erw&#10;zZG9MryvE5RIJHsjV9kXkUgtmZCfhyg7wyl+Z86GpESjDYin6F+lxyHSeAv8vF/k5k+so8/StsgC&#10;YTGBWFugUZGhsQhYBir9T2MTa/lkqDTiM0ZfApTLVmdK6RwZuFbQNF+o9P8ZYIh1+N2OFNT38P40&#10;dAs2COC6f6mYP7XRuY97T23de7q/R/sqkqmSgyY5+Zst+lgCkbs982x/B1oJMAYaAUZsx213xhIz&#10;6XPNW2GjfRXcEdjoE3UHnYr8K82TfyY5l/93B5mkokUIS6xlgLTv5O/m/866zDxGUGlfCeQW1Sag&#10;vGJAsRrBbAt50Ma9iwmI1b8j9txphKd9j/iNHyE1fg2S7bcjVxyOTLoVlQRWc60WLuyLykKX2VCh&#10;ejiC6eE4v/etiD30PtJ8rzFlID11GL3ul/tAfCz+xWaTDlDxRGefwv8fq3lxRYjjQ4kAAAAASUVO&#10;RK5CYII="/>
  <p:tag name="ISPRING_PRESENTER_PHOTO_1" val="png|iVBORw0KGgoAAAANSUhEUgAAAUAAAAFACAYAAADNkKWqAAAAAXNSR0IArs4c6QAAAARnQU1BAACx&#10;jwv8YQUAAAAJcEhZcwAADsMAAA7DAcdvqGQAAP+lSURBVHhe7F0FYFTXEqWCW5C4O9pChRpeoLgU&#10;17h7cJdSrLi7Oy1WnFJcixMI7u7ucP7M3Peym2QDQQv9HHjZ3Sf3XT135spMGnzAfxRPtcMI+qmE&#10;00+1f/q3x3Q8UZdSiQf3HuHc6ZvYvuk4Fs7eiLGDFqBr6zkIbTIJtcoNQPHPOyC/XTQ8LCLhaREN&#10;T0s+op5z8D0RKGAXQ893Rq2yAym8Cfil1R8YM3ghFvyxHts3H8aF09fo/Q+1mDwLnMInePqU0khH&#10;AvS8kIP+PKW067/lzyM6Xiw/PuD9wgcC/L+A3qq5MRs3aD73WPs0hae4evkWDsSdxKpluzFlzCr8&#10;1mU+YgPGoUGVXqhYtAuKFmiNQk4xyG8dAU/zELjmCKQjAO65guCRO4TOhSOvRRQd0donH5HPOPR7&#10;1ZHHPELCcc8VLOFy+B65w5HPJpLeG4miBZtLPOpX6YOYwDHo3WUOxXM1Vi7bg/17T1L871AyUkqf&#10;nh98cD4wmfIn/9bz7AP+y/hAgP95cCNWDfpZzfnGtVvYu+skFszejH49ZiPSfwSq/9gD3+VrjXxW&#10;oXDM6gObDD6wTOsD2/QBsM8YDKcsREpmoXDLoR/hcM0eAees4XDMHA6HTKGwyxBIRwBsM/jDhp6z&#10;SceHH6zTmjjovE16Lzq86X4/OvjZYAnHMXMonLOF0fvC4WYWKYd7jkh6XzjFI5TiEyLhW1H8bNL7&#10;wj6rP/JYh+K7Ak1RvewviPQbjv495pH0uJnSeRw3rt/UUm4Kep7pRPgB/1V8IMD/NPSGnBh3bj0Q&#10;Evh96lr80nIaGlXtKZKUp0UokU6AIiIiLIcsQXDJHkZEEwV3s2i4ZIuAQ+ZguuYLq3Q+GmHxfcGk&#10;4pLKah+FIp6xKPVlG1Qu0Rm1K/RAk5/7IKjhEEQHjEariPFoHzsZXeidv7adhe7t/0CPDrPlsxv9&#10;7kzn28dOQ6vwiYgJGCvPNfm5L2qX74XKxbui1BcdUMSjOT6zJ2nTIphImciU3m+djg9fIVlHip9L&#10;NibjCDoiJf6cDpv0fhRnL9hmakLPBlJ6W6JB1b7o1Ho6Zk1dg727j+H2rbtaDn3A/ws+EOB7jdRJ&#10;KNeu3MKGNXswrO9iBDcaTETSCh7moYo8SPKyz0hEl40lqhiSrEiCI0KzI2nK+lMiFbrHMXsgCjpE&#10;oXihNqhZrjtCvYaiU8sJGNZ/IWZP34TVf+3B7u3HcOLoJVy+eF2I5PFjHj97fXj8+LGEe/niNXnP&#10;7u3H6b276f0bMKzfQnRuMZniNQy1KH7FC7UmkowkiTFI4s9ptEsfBOfMYXDLHg0PInTX7CQ1ZmIi&#10;9xbJlgm11BftENhoCIb2X4T1a+Jw7eoN7e0f8F/FBwJ8L6CTHH/yGBUfhKdP8ETGtxKT4N0797F1&#10;00EiqEXwr9cP3+drAefsTAReRAT+cCEVlUnAzSxMJCbrtCz1+dI9fijsHIWKP3RGaONB6NXpD8yY&#10;uIbIcz+OHTmLWzfvaW94cTx69Bj379+nuN3DrVv3cP3aHVwlYr5y+ZZ88u9bN9X1B/cf4tFDIvfn&#10;c7tJcDjHDp/FxjXxmD5xNXp2mo2QxoMpXb/IeKVT9uAECdYpcwhJtxGUHxEiOdqQ2m2Z1p/uCZJ8&#10;86/bH8MpH//ZeAC3bydNP0dQ74SMyuEl4/0Bbx8fCPC9gHGLYslKI0AjnD5+GXOmr0PT4BEkybSF&#10;Sw5q5Gm9ZQzNNVsUPHNEE8GFiWprSVKPY1Z/fOHSDDXK9ELLyImYMHIZEcYenDl5lcjq+S345rVb&#10;9M4L2L31JFYu2YPZUzdg1IBlpM7OQovQMQhqMAgNq/RGtVJdUe7bjij2WWtSX1ugkHM0PiNpsoBd&#10;BPLZhCOvdTjy0ZHfNhIF7aOJoKJJjW5G97ek59rL8w2qkhpN4bUIG4Pu7X7HSHrPH/S+lUt2YdfW&#10;ozh97ALF544Ws5Tx6NEjnDl9EevX7sG4kcvRKnICfi7TFV+6RlN+BMr4oV0GbyJC6iByxsCVOgge&#10;ErD6NFDGOkt92ZrydyRmz9iE0ycva6EmBecdl9EHFnwf8IEA33lwQ+IlHMnV3YP7TmHMkKVoXKMf&#10;CjnGkrrnJ5MMziTJeORSEwR2RHjW6RvDLZe/qLCBDYdhSJ/5WLNiD86dvkKhJCdTHdeu3MG+PSew&#10;fNFOjB6yGB2bT4VXrf4oW6STEJVDNm+Yf9oYZmkaIlua+sj9cUPYZfIi8vUlQgvGN55NUbpwO1Qi&#10;yatWmd/QoFIf+NQciMB6QxHaaDjCm4xAhNdI+QxtPIzOD4LPzwPlvpple6JS0S4oTWrpN0SIBWx4&#10;htmfwvdG7o+8kTVNA3pvA1ikbUzx8MLnLqEo821bil9fdGg2jeK7BMsX70R83Alcv3pbS5FpnD1z&#10;hfJjLwb3XkREOwQlCjWj/CLiIwmRJ3BczYIpP8NJcg6h/KX8JJIs5BRL+d4fYwYvxoG9pyiUD4T3&#10;PuIDAb5niI87SQS2EHV+6om8lmFKasnoB7ecoXDPFQrHLDwT6ksSTRC+y9+CCG8gRgxehG1bDuP2&#10;LdNS0qOHj2Vc7e+lO0jdW4yogBGoWLwD8tuHwiJ9E41sGsE2sx8+d2qKst92gnetIWgTNREDe87D&#10;9PHrhCT/2XiISPksEetVIp2buHv7Ph6zKvsK4LhxOBzeudPXcDD+LLZuPIjlC3fIewf2nE/xmCDx&#10;KUsS4+dEzLZZvJBDI2WrdE1IsgxF5eKdEeU/GsP7LaN07sJJkho5bFO4ffOO5NcoIreA+oPxLanC&#10;LDFbc75mCpJJITezKCJHlhq9kccyHLXK98LQvgulfD7g/cEHAnwnwNIDHSJE8J/EDfMENdaxQ1eg&#10;bqVe8LQKgyU1RPvMQaSmRVFj1KS8dL6kTkaiepnu6Nn5d6xesRtXr5he6nH50nVSd/djxIClMjZW&#10;olBrOFADz06EkYOIzjVnCEoWbgO/OgNklnbGpDV0/0EZV7t143XNlL4ZienmdR7/OyPpmzlxLank&#10;c+BbZyClp60s1ckpaawnhMYScajXCIwcuByb1u7H5Yum8+sK5ePqv+LQq9Mc1PixB6nsYSRV83hq&#10;gOS/J3U8DkSM1qQq57MMRf1K3TBu+HKcPH5RC8EY+sJzUx3Dm8mTD0gZHwjwX4fpSs/S2sLZ2xDU&#10;cDAKOjDp+cA+k580Nrec1AAzsmrrj8IukfCr2w8TRq4g6eg0PZk8vEsXrmLFkjgixln4uVwPeFpG&#10;EtnVJQmpDtzNI1CpeBe0iBiPSaNWY9O6fSJpvark9q6Bx/9YMt28bi8mjvobzcPGo2KxTnDNHUT5&#10;0EDIP481S3J90OuXP/D38m2Sb8nxFAf3n8J4ym/fOoNQ2DkGNul57NAX7jmpUyJVmdck8uwyj3WG&#10;NBmGxfP/wZ3bxtL3EwqFy4kXXn8YL/w38YEA/yXoW7KSLk+OjzuNbu1nonjhdkRyvrDK6E1SRoRI&#10;e3YZA2CbNgCFHZshoOEgzJy8FqdPXdKeNODe3YfYtukQhvVegIaV+yKPRZiogzk/bowv3WPgX3+Q&#10;LB1Zt2ovzp+7pj1lChy397Nxys42+qMkrZTTcI7H//6OI/V1MfzrDcFXrtHI9RGrz3VJtQ1Co6q9&#10;MKzPQsrPw7h374H2lAFnTl2mcliHQOqoeIbZKh2VUaYATTqPInL0lXHLUoU7iDS9X8YLjSAR1b6/&#10;p3n9PuMDAf5LMN6TystDFs7bDG+S5DxJhWLpwZlnInPHwDELSROk8uazDkXjGn0wddwKnD6RnPQu&#10;XbyGJSRptAibiG/yNkeOj+qJVMOLk33r9MeYoYuxa+sR3ElhHFAgUeI/SY/3EXrcmQCTzpzzuRTG&#10;/27cwY4tRzBmsJLwCtqztFxfJly+zdccLcMnSj5fvpBcXT594jKmjFuNxjX7Ip8Nl2MTWWaTJ1cM&#10;XLKGwepTfyJVktjrDaQwtshyHwOIrN/XrH6P8YEA3yoSE8qFczcwZtAylP+uPUkNvrJEhVUo3sFg&#10;nTYQjln9ULnoLxjYax6pt0kkB8KZU1cwa/J6BNQfQlJeCLKS1MK7NCoW60zq7h9Yu2ofrl+7pd2d&#10;HImlT50s9Djqv/l4n6GngwnPOG10iPEDOp8ww85HYly7ehPrVu6RcdVKRTvDNkNjyuefZQKKJ0hm&#10;TV4jUmBSsJo8oOd8VPy+q0xM2VCn5pGDl9dEy1ZC20w+KPdDB4wavITqQVJVO3k8PuDN4AMBvjbo&#10;jUiH9lvald74FA4dOINfWs/AV+5Niei84ZQlEHlzR5O0QFLDpwGyxCI2eKRMZDx+xOEYcOXSTcyZ&#10;sZmkkwFwyRWATGlqwjmnnyzJmDhqpTS8xPH4gJQhhaMdqcOh/acpn5fDi6RxF7Ngyv/acMsZAP/a&#10;gzCXyoUnmIzx6OFD2SkTEzQShRyjZCyX9y7nyR1FnzxW2ARfuzej+jAdhw+e0Z5isET4QSp80/hA&#10;gG8MSQkR2L3tGJqHjUR+W1aHfOGaIwge5iEkVQTBNqM/SYIdMLzfElKleH2eAQ8fPBBrLFH+o0QV&#10;ZtJzyukPnzoDMZMlkJOJ7xd8aDhvHCz5zZi0Dj61h0hZZkpTS1TfaP+xWLl0Lx4mUnEhs8JD+y3E&#10;T993gl3GINilZ/U4Wgw7MDEWoHrRPHQUdm8/oj3BMOpIP+C14wMBvmaoXjtxbd3xzyGEew8j9TYI&#10;Np/6wz1HtKi6vInfKUcwGtXojYVzNycZEwIOxJ9B719/R/HPWpPaVU+WXtSt0BOTx5gaB6SGwu+V&#10;V/OfxJLjB7wOqHw1NbFy+uQlTB69EvUq9IVtOh+ZRCn+eWv0+XUODlI5GuPhg4dU3v+QFNkLrjmb&#10;UD0g9VgmTSKpfvjBPVcYwrxHYvs/B7UnGFyvHtPxoVxfJz4Q4GtF4kax45/DVJGHwzVXMGzSBsAz&#10;F1tViZCtVbwNjNXcrZsOa3crPHzwGEsXbJWlLWy5JAs1pGKftaCG9IeJRbbcGPTGyAP9euPg34nj&#10;8gEvi6R5afRbPpJe55n84+hL5VXs81bInKa+lGNAvQFYtmCblK8xtm46hNigESTZkzr8aTDVj3Dq&#10;HENlXScvbg/zHoHtWwx1JPG47Qe8Kj4Q4EvBuNKzRJAYvP0qKnCkrDGzSu8Lz9wRpOaEwvITXxR2&#10;ikGnlhNJKkhMZpfO35A9rsULtSVVqo6YmOLtYrzf9cF9Jjcd3AS0gXuTbYFP6qSYGuj3G/BUyJTB&#10;7+Dr2iFBJr6XYVoqMXWOIYEk+Xwo6w4f3n+Ae3ce4OFDloQTE0VSKCLQjxSQcOk59z0TKT3L6dPi&#10;SJc5PknJ6cH9x1ixZCdCmgyi8vQRMixeuBVGDFqAi+cTLz86sO8UOracDDbyapXWC27ZI0g9Dgdv&#10;x3PNHYDowBGI32OYCDO1NVLB1LkPSAkfCPCloSra06cGcuJlEO1iZ8hSB0uquO65YuGaIwKWn/rg&#10;C5dodO8wCyePJ1Zd9+87jfbNJiOvNQ+oV8e3eZuhX/e5OHoosdr05sDpoENrN+oXpUl+GxPtIzx5&#10;kpiU7t66gzu37pkkwPNnryHCfxQCGvaDT+2BCGo0GJcu8ASBeoM6VHg3rt8h1f43lPy8Hb5yi8GY&#10;oSuMrhu/Uz1nahfFk8dEoEKcScH3chr42X8PR6g8+/WYi2/ytET6NLWRhyS+Ds0nE/Hx4nUDTh2/&#10;KAYlvnRuSR1mIHWc0aQ5hFFH2ljqSPumE0TdNkDLy4TkcXr/3bS+T/hAgC8J4/bEZqIG9ZpDJMdS&#10;HhFfjmjZl2uVtrHsFOje8XdZsmKM7ZsPIdJnJGwzNpZdGTVKd8fsaWtx57bxVrO3MeajNSABE4hx&#10;49HeLaeUin340Cl0aTMV/nWH4BvPCFmiYwrHDp+Hs5kPkb837NKHUhobolOLKdpVJjWNmAjXr94j&#10;4msKm3SBdF8D9OwyW84nvF/AkdCfU3FkVfO3Lr/LDHjlEj1QsVgX1K/6G5HEVMydviGJ1WdjIn0b&#10;0POR42voJO/cuos/pm5CtR+7UlrrwSZjI0T6kZq72XjiQ02wdO80SzQG60+94J6T7TVGk5rshy+c&#10;ozH4tz9x++Z97W79Hcbv/IDU4AMBvhQMjWn2tPUo9UUbWJF665ad94VGyKA2+8jo2Gw6Th5LvEaM&#10;95z61B4kuw3MP24I/zr9sX5lPF3RKy/D+PubrswcvuEd16/cwOH9Z/D4ETcoPZ0cH3XPhjV7keOj&#10;OrBJG4RcafwQ2HConE+KMyQNF3ZoJrsh8llEwyNnONxyBWLP9hPaHRS2lszbNx7IRA+bobJKG4Be&#10;XeaoC0katd4ZPLz/CF3bzpAZdAsiB94hw0MG9plDqEMJIrXRF9bpG6JogVaYOmatPPN2wXHW8i6h&#10;KBO+JGD9yn3wrT0YudP4IvdH9WTcd9O6/dpVhZPHL1A9mkz1KUrGBT1zR0s948611JftMGf6Ru1O&#10;fgN1YMlf8wHPwAcCfCEYateOrUfRsHofWGfwhWOWIOQ1j4Jt+iCxwxcbNCqZarNpDRFfzb7IQdKe&#10;VXpvMRG/Y8sx7SqDFLuEWT5+j34YyCl1eJEWYLh3YO9ZqFHuV5LqmuNrjwicSySxGuJz6cI1FHFv&#10;Cncz9gkShApF2+PRQ4OEo+PcmWso7BID15zByGsZKg6O2AJ1k2p9tTs4NJU2tvZSolALIkBeF+eL&#10;7h3+kPMG6O8H7t97KEZec3/USCQiXk9nn8FfLOKIleeMgWIFmjsi5ywRMP+0CTq2mijPvl4Y8u7Z&#10;0OPOaWXSJyJ/opexAu88iQ4YRXWJTYvVFZNj3FEagxfCxwSNhjPVL9v0vuIsitcT8vfGVA93bDWe&#10;TEtaZ1Ib1/8/fCDAFKFX3KdGpASxsNK55RRScdkJjx88LSJI+qCKSFJIo2p9sHk9S3MG7PjnmNi5&#10;y0kV2zqDF2KCR5qYzdVhXFFTW2npPm5U+j/5ztJH8kbA/+Q8f4gOz/cp8vKq0xvZ0jRWDo2yBmGz&#10;JokYVHAVn6dPHqNa6a5wzMxmoUJIHYshskxuNODi+Zv4gtRatiyT15KkFiIrz1y8C6Ix5s/YJPeo&#10;+BCp3bmPUoVbwYUIzDqdD7q20QlQXVfxVN87xEwiiakJhRlOamEYHLP5I7jxMMyduUEsQC+cswWx&#10;waOEKNxyhImnOvOPG2HCsOXyvAqG02Qo02eD7zHkAf9SOUn5pn4Q9OumkHCT9pn0Xv0aqfR7TlLn&#10;OZI6SD/Zfudfv790tMbYtO4w1bNeVN+84ZQ5nDreGDHp75bbD51bTRbr2goUx4R6m9q0/v/hAwEm&#10;g1ZR+CNJnZk7YwuKftYGFmkbwIMkDDezWPrug9Jft8a8WZu1uxR47Vd0wHDk/rQhcn9CEh/P4sXp&#10;6h+Dx9ue1XBSCw5DDytxhHlGlcce2bWlAXyPpt7K7WriYOBvC2VxNkuy7JVt6ri/5bwhjobweUE2&#10;j9flyc1OhwKxOYm0wuAdK7zThb24sWvMYpRveSwiSWoJRonPW+HGdYOR0gf3HuDHr9qIIVcbkgA7&#10;NZ+pXUmcnk2kfvNsKi8n8sgVBmcizOkT9Hgmxh/T18KZpFTPXLEUbjC+JGn0/FmWajlM/UgN9E7C&#10;+H7KC/mpdTSpDSoFqPFkQyDxe05Lfcn9aSOYf0KdJkmHh/YnnhSbN2sjfvy6DSzTelFHFEGdQQQs&#10;SNot/nlLzJupOhhBwmD1K0byP4oPBGgS3Ni50qvGf/zIeQQ2HASbjP6k7oYRSUTLeEx+uwj0/XVe&#10;Iht5ly7eQLd20+g+tq/XCAEN+2PntsSqrtRF/Xgp8HgYq8vJAzh/5ipmT9uECN/RKPVVW3zh2hTf&#10;5GmGgPqDELdDJ2DjBq0+F8/7B3aZWLWKIjXUB11aT5Xzie9T+THotwWw/tQf+cxjhSynjVsp543B&#10;e2iLeLYgAoyAfSZ/9OkyBwF1h4JN9Ft+6odenX/X7uTlIg9Qtkg7kj6ZAP3EM5wBhjQGNuxL+R4g&#10;voOt0vtQGHO1K3SP4TaC+tGh2URZQO5EEm2uNL6YMUknBkNang897Ke4ef0Ozp02noF9RGdTG86L&#10;Y+fW4wiqPwQ5SBp0yOyP7u1nSv3ScevmXfSh+lfANgLWaf2RN3dzUYvtqJ6yZesTh43tEb65eL7P&#10;+ECAJmGoLBNHL8PnLhGwJMJjCcY5qz+pH14IaDCApDzDON+Tx48xfsQKfObYFBnT1EDNsp2xbtU+&#10;7SpDb3T8qX9nCeLVwcsiZk1ci5CGQ/GVazNRzW2IxJyyhpCUyh7QImRtWT7rAGxYuUc9JO1aj49S&#10;v/JahMKTJAmeVPCq1UfOJ4a6dwmRJXtU447AJi2pXi0ny3ljXL92G9/layP7ZZnUhvZZiIP7zsAl&#10;hx9csoUhj1UwDuxVUg3vjCj/XTuKbzBs6d7WUZPkPENXk8+evoLPHaNErXU2CxOLN+zLmJGgpSdA&#10;nTiw9zhqVeiMct92EhVxUB8jwpQj2YPJIBMLWhxGD1wCTws/tAwbJft7eexSj9/rReK6sX7VXvxc&#10;phfVq1oo5BSBiSOXS33TcXD/CaqP/aiD5jIPpk4sUsqlsFMUJo3hJUUfkBI+EKAGkaaMJKqjh87D&#10;q3YfWKT3okbMY0lRJLn4omjBFpg/a4N2l8Lav/ehSvFfkD7Nz/i+QEvMmbGezuphcbja50sj8bPs&#10;Ye3oobNEzn/Bp/YAfO5Mams6bxn8V47C2XeFL+xJEmA/IbwIO79lrLiGLP5Zc81HBjddAwHevHEH&#10;xQq2oedDRBIr/WV73CUVWiHx+w/sPY08lkSWYvwzEE1+7q9dYRjCK/pZO8q7IIqLP0nFM+R828gp&#10;RMbesCYJzq/eYDnHa/gqFO2YQIBsrFSH/uYVS3aJFWwe/Gebe82IhARyA8czaWdiiDOr2GdPXcTl&#10;Syw98XlOtyHtz4JOcEw4NUp3g/UnwbD4JACOZj7Yv1cby5V6o8hUtkLSdzX+ph8vAg6LwuBw5NWG&#10;OM6Zvh4/5G+KDGlqSn1bt3KvdkVhDtXLHz5rJkuPPGV4gl0mBMK7Vn8co/qcGOo9Csbf/7/wgQAZ&#10;VPasUuqYPulvIhWekfQjqShGnIE7ZAlE68hJMral4+zpqzKpwev4nLL5oV+3Obh96+VdRypoFVE+&#10;jCqlETmfOnERhd25IfIaO5LycoXS+4Ng9amPSFw/fd8FXdvMwp+zN2LU4GX42rOpSIH5SIJlEv99&#10;ChM0h27cOJ+ifuU+JNkFkhQYiQLWUThy8Kx2LTFukspftGB7elcISXPBKPlFB9y9q69JU/nIFq1L&#10;FOZxvTCRALu0VCr1hTM38KVbjJAsGwpdsXinnK9YvDMcSWK1JbKMDRon5xRUukeS9CWLgVnqJKKf&#10;OFqb1JDrinDu33uEa9duJJKOkkItXOdnUr7HFP7ZsB/O2YmAc0fJUptaFXvgMRG3An9SuBTskycG&#10;iVEg5abi+PIwhMf+Svr/Okcmf9iSdWzwcCJ3wyQUm/VvEzUe9tmoA2QrQ+axpB77oZBzOGZMWq3d&#10;RdDrk3zo8TO85/8FHwjQqGLyToVI3+HUwIhIskWQtBFOpOKNUl92wF9aQ9UxdezfyG8bLtubQhoN&#10;xZED57QrVI2esBTADe3FoaqgcUV8ggd39UkOFVc2kVWjTG+SvkJlNtQtVxhJUL+gZ5dZ+GfjQTxI&#10;siNi6fxdREQBSnqixsA7TxT096jPttETRXJk01yOmf3FSVJKqFfpN+oY2PJxhFi3MZCliiOrh6W/&#10;aq9NbPijYzODWjtxxN+yU8aBJLry37eX3SQ1y7PdPJIAM/gj0k+T7ozQrcMMGffLmzuGJEFfittu&#10;7QrntYr/2pW7Ucg1DJVLdBHpsm3MRHEgxWs116+Kw62btxQByu3GefwsqPS0i50MS5JcZfyR8mjq&#10;uDVyXohUguL7WGp7LNvctm5MMjFk1IG9OPjZxIviDx84i+CGI5AlTR0UoHqYdBz2r8XbqWNqDwvq&#10;FLkeu5Bkz6sQIqh+Xzqvd+JqLFmB32EI//8F/+cEaKiUq5fvJhWwtTYTGkNqZJQM3reNGYsbRj5n&#10;98edIknpN1F3v8vbAovnbtOu6GDi0xtZ6qEmNAwP3b93nyS4TShfrAO6t9cJixqB9o2ddbMqmdci&#10;gtRJX8yYaLzgl5fC0J1ao+MxtlKFSR3ldXZEgG1iDComv1MPc/ywZTK5I5M8aX0xauAy7UpytIud&#10;IEtW8tC99ln98dcSAyExeL1e2W9JraV3MgG2i5kg5xns9Lxa6V9hlyFcDLiyZzdvUqN5aQ07eArz&#10;HqbdyVDhdWk9hdLpRxIYlQ1J2+z0SIFJR5HP5DErSSpqQuUWLPcyUTFpWlAn5mjmjT07tMkoCZIb&#10;vp7yZ+Paldv4Jl8LIhG1p/srtyjqLPWZdZ0A+Y8ikOED5sP809piuWfSqL9x+TKr3q9KLnr4ieO8&#10;aM42fJevGdXHmmhQaaBBLSfwUEeb6Emwo47KKWuY1BVetVC0YFus/ksvL71z/f/E/70E+PjxU/T+&#10;ZQ6pNwHUAIOl8Vum88J3BWKxZP527S6qdnTf8H6LSE3jVfuN8Uub6UbEyCTC//QKamgMppG4EhuD&#10;jSKMHrxIBu5tMvrB/BMffOkSibOaI279yf17T8CTJDpe8Mu2BP3rD9Su8B1Mwvx+1bvfJLXp2zyt&#10;SA0Oo/Ca4Pep6+S8Hk89zHUr9lJDCSIpiwfR/dE81EBaSTFhxAqSlBVZ8gTRiEFLtSsKbAig/A9d&#10;KDwmwAC0jhyrXVFv27A6ntQ4H9n0X8ipOb4ngvHMGUYEGIigRoPkHgWVj/27/ymz07xMhyVAg0RO&#10;4WkJYJeeLtn9iaSC4EBqqptZGPLxGkSzcBR2joTyg0zhyf16qp8Pzi/LjI2J7JvL5EKL0NHaFeMw&#10;VNmzWlyldGeSzgNInQ+BZYYG2LWNt7ml/n3PRUJnqcLkevhLmxnI/XF9WX0wov9SUsUN71syfyt+&#10;yN+MOjXKPwvqsLLwGKa/mFrj8VcDXmMc3xP8nxEgV34uZFXo7N2/YbU+sPjET0yVu+UIEsknzHso&#10;zhuZKd8fdxw1y/yKT0ndKPdte2wx2q5kqIaM1FQmvif5EpZD+8+ja9tp+NazOcWhkRAR73Rg6cki&#10;Qz3MnaWTliI13kzwcxlWQ9m+YCQ18AicP53cNDv7+w1pMoCIm7eLhctyGB2G8TAFvvczhzDKi0g4&#10;ZgpF7Z96aFcYWkq129lNJDe2vOaRJAn6oZM2xqeDfe7yuJ6TtrSlZbhOGoY8ahY8AtYkcXvkYvuI&#10;TFaR4mrSv54eR+2dhHkzNpG0SBIvSecseQ7sNUvOs/THO2i4XO/cvkdpOI/tmw9j2YLNJFUOpDgG&#10;ikPzn4p0xD0ZpzSEmSKSXPb+uTd1MuyRLxZuOYOwZ/txOc/DHGqygtOkHtqy7gAcSO1nSdWONIh6&#10;VXrJPabfSef4mlzS7jEK69lQ93C3q2MzvbvcNx2pntbGz+V+pXprWHd68ex1hHsNok7EGy5mMXDL&#10;HSbrWRtX7YczCQZ4tdDkj6qnqYvL+4v/EwLkQtQPBVYBvstLPTo1pnyW4bBll5NWIRg3LPGygfHD&#10;l5PK5U1Snzd6dZ6tNaJXgYEAGJvX70ek/yjZ68njjW5mIXDPGS6TFWwzMDpgJDatjxeVUj1LadCS&#10;MbDnArCP4Ly52ZCAD+ZMV+NS585cJqllLUIaD5fN9Ly+L69FuOzKiA2cjI1r4+Q+wzglB8iTCKS2&#10;Fukg44VuZsH4xjNWmzFm8Hv5/Sr+G9fuI3IJoHfHCgF2aKYbOlDXn5DEXKVUF7pHzUg3Cx4u5wVa&#10;/M+evELxiyapjbfKNUVeywiSAHkJjvGssgrv1PHzKGBPKiiRvcxSf9VWxhkZTyReeloMqFqyE5Vd&#10;IEmDwahfsa92lqHCNA09f1UkD+07S3HjTiFadp58Zh+JWZPX4eYNw0LuhAQRWOXk8c28ROacL9Mn&#10;6BNOhnsM4Djr0jqDP41VUv409VxiqHJU9/Hid15jybtfHLN7Y/wIfbJIgf0V57UKpnwOoc6EO1sf&#10;fJuvKVZRh5YYqqP9r+P/gADVQK/xAPJQUmW50TmRypuPJBgrkgDLf9810YLls6euwbf2QKRPU0vG&#10;z7h3TcDz62QKUI2ULT8vmL0JDar0hrNZoDQUd7No5LeIkkZWxK0VenaakWz1f9IXx+08IUYzeWeE&#10;c/ZgVCv1CyJ9x+IL11hxsMSTOc6kErKHOU6vSFiZgqjn98Pk0au0UBicNypugQ1GwDYDdQqULzwG&#10;unD2Vjmv7jHkYb9fF8h6Q3YOZEFkPbTvQu2KCoejWr3MLySh8pZBf8QEGIwmKKFHpWXkoMUyRseq&#10;GU8w2GcIQuMa/eSaSq9+qB0o5p/4UzqiKH0BCPcZbrRUxwh0e8uIUfReDpf99vrLXtuEi88ES5P8&#10;qdLa95c5alzYIpaOSHjyLDCp4EU/a4aOLaZg22ZDvbh5/S6KeDajvKbOhjqQIu4tcOWStlbR1HtN&#10;RoVO8vmEOJi8KTHkFs53A2ltWXsApQp1QDrSWnzr9JMVCzp2bzuMCt93UhMklOdsSMKZVOIR/YzG&#10;fDkaMkGSive/x/i/IMAnsvkcpCLdl32iLF2JeaGcwUQ+XogJHJtoN8fyRTtRyDEGWdLUQ7vYSWLu&#10;ygAOy0SjSwUePXqIsSOWkhrdlXpgX2rsIaJu2mcMokYTgnxWUaQy+qJKiS7aEwyugMaVUP/9VJZ7&#10;VCvZWSYP8pAEyTOudukDSUIKkfV5vPyBw2S1qOhnbeV6Pive6xuMz50jcYHUIgXDO8YOWyqElN88&#10;ViZN2Br17u2G/ai3b93HpDF/kRTBlovD4Z6LGk+OAMTt0O8xkOTP5bqJ7wurT/0Q4TNEO5sY9+89&#10;QIVinWFNZMWqvPUngahT8TftKsOQdp5pz2cXIsMD+cxJ6s3og0pFO5CUs0TieOzIGaxYvAtNavaV&#10;yRWPnCRVEgHydrGenfTtdToM4SYGN3qVBvavXOabtiRFBhDpxpDqGKg6lawRcvAaO7ccgahdvgtm&#10;Tl5FBLKYCF8tneKdMq0jxkg4jJTexrhz8yFuXb8j+6wT4VkPGYPvEzVb+67Fn3eKtIuZKjPFn5Mm&#10;8NeiXXKecevGHcQEDYclpceVOl8P6nh5sXyz4NG4qy3l4tUM/3X8xwhQaoL6mgBVGY4fPY/qP/4C&#10;S5IgeLuXQxY/uOUOIpXgL7nOYKvEbIyS1/Xltw7Gwjn/aFe4fqnxHvlu1MhfBI8fPUX1cu1hlqax&#10;jO/x9iUX6nl96wxEpWJdqaERkZGUYZfZH0vmq9ll06oTQ53v23UuETr15CQVsdEBj9whKGAThgaV&#10;e2MUSVc8a81m2K9dvQtvIgbeJsUSlAXlw5gh2sQFS8da2i5euC57eHnsLL9VKJyzRKKgTTT8SBoO&#10;aTQYpb9oJ1Ik+63IQ2p1jjTeaB2lW1tJ3ICr/dgJuT/2Qq6PGiGkibFaq6Cr4KuXxyGvbRA+dyQp&#10;0CoIPnV7yXkF3m7GcVPx+/P3f4TAeaaXicYpK5MSSdCU7nw2wTJDbEudgENmir91JOULERU18gmJ&#10;VEEOi8tQhZkYBknqbyJTu0x+lM4Iyg9SoylPe3aYhWIFW1I+NpGF5W7ZuQNTZrjcc1PdInU5Dy8j&#10;IpLetEbfCaTNyhvhDnUkPJHEllxKfdEBJQq1Q6XiJMH7j8DsGRsT1HsFPf0pxFm/LNfVpNYTnRAJ&#10;C6ge57UJoXpdRyztPDZaJzlu2F/SDnitq0xofeKN6qV/lfFgAyRE9dXU+99j/McIMHEF0b/xZn2e&#10;XOCGwhIQ+9z9rkBLbDTaxM9OhupU6IG0aWqQatqLKsAF7UpKDeXl8NfCHchGFdGDVMdIv+FiX4+x&#10;dMEOari8zzWSJJsANKquj1ml9G51fsfmY3DOGQgPMY8UjOolf8XRw7wmMflzPDnAOxjYppx9xmCS&#10;tLqrYT1Jo0Hymf/HBlLzvEhCjSBJK4qkgwiZ1eQlKrzwWf32J8nKH2E+I2TcKSl4yGHntoNY8/de&#10;rF8dL65Ak8OQt7zV7czJqzh3+hquXblpMtl6B8RSXtHPm8mODNv0JIGSxMsLrh0zU9mS5GWbwQu/&#10;tpmGbm3nwjpDIKXFH8sXGmb0nw0mQPWeKF4Tms5blvpYZ/DDYq1T4i14bH2GO678VkSw9E63HKHS&#10;efHYH5NlxRIdZMeOwgPJD30YZsPqvShdpAU910jy1Jk6Ph7CYFWU1XY2l1b667ZEXFvkfoaasOLn&#10;VRgvCq7P9YjAP6H6XbdSD5wxskzOptq+y99ChmLYdiMbuiiSJxab12tjxZTvSh3mw0TBvMf4DxGg&#10;oTGpT/WdF8F6mnPj0Hq4j/1Rl1QsYwvN7MKwoEMksqapjd/YGKfee/KnfNd+vzKeknrxECMGzkf8&#10;bmOTWI9kXPCn7zpS4wmVbUxOJBlu23RIu24KqnE9IumOF0HzDC/bwyv+WSsiJFZhkseZVZoaZXpQ&#10;bx8g1mzcLQJxSLdbmJBOFe7iedtQ5ut2sM/iBct0PkR2gUJ4Nhm9REqrU74bkYCR1ZEkMB5zfXGw&#10;vKSRh1EyVENUJ3jpx7gRS+FbewB+/LIDing2pbR3hE+tgVgyTxEH75llF6IW6Rph5z+JLS4/D2wP&#10;sZAjqfg5woj0w1H88za4nWgoRIGt/gz6bR6+z9scbjnZPFUzyqfGGNp3gXYH5wOlRUvHkj83wyVX&#10;EJF0KJFNjJQDj2dapfenI1CkSo/cYXDIROdJxe/VxcgyjqT9xfJV5Zl6hr/37DxbdpB8bh+BVUsN&#10;Ex/c+dSt2AsWnzYmCbYp7LKEwMMqWAxrJEBI8FXK9d3Df24MUPWUqvEM+W0hqZM+sg2M3Q7yIuDW&#10;ERNkYbCOEQMWkRrXCJ5WkVQ5jRY1S4XVe93XBAlTawk6uF5r58YNWy7jMDwhYJXWFzFByXdEGKAR&#10;BKF7h99lXDOvJatiflg0O+UdHGMG/0UNtJG8wzKdP1pGjJexIhWvxItieXyO1dPh/ZegR6dZ6Nd9&#10;vjhlV24ejdPBcUmSLgEnTjuM4psYfE2/T3u33M9HSkgc1r0798VO461bhgXrnI6L565j2YKtmD5h&#10;NUmVxibBUoKBYMcNXUZl4CMkxbPzXdtOl/MKWnyNUOmHX0kCDxNXCAVto3DiiL5u0xBX9gvtaRVK&#10;nVwESY4xIrF6WgYgwncYxlLZjxm6FGFew8SGIY9zeuaKhPnHXhjcWydTKp8k700tjJ9aOm8HdWKB&#10;yPFRPQw3mvhg51stI8bKOlgPerdL9mhZyjO4t8HtgXF6/gv4T06CcCVu13QyVWBvqURsfcQxqxeG&#10;9vtTu4MHuB8gJnA0qbw/o2Lxtjh6UN8sri8M5kqufieuPq8C47D4U33XCfDa5dv4Lg/v21UNic3q&#10;H09k0sgYFJYW1JYN+0hiDJCem30Hxwbpa+6S4zxbVbGPRK40XqQaBpCqE4Nli7iX1+PDcTSEnTJ4&#10;Zl0jvhQbJV/je7T7UgS/kzsbXf181r18VQ9Pi6tJJD3/7DANeCqTZjXKdJdxRM9cMSTZsSl/fZKH&#10;wpH0GsiSF2WzVM1jy7xWMVhzE6AkL3UP71OuXLITlU8QkV+UDCGUKtwSW9Yn2TJH2LTmEIp91lzG&#10;EXmsmGfyt25Q2sDLjj+rePChnj966BwqFeuAT9NURUzwmESz6Wy5h+0usiELNnjBbgraN5+opee/&#10;hfecAFXlYugV487tBwhpPIRE+UbIYxEK+8yhyGMdgPl/6AuJ2V/FVZk95e1svDziLj2joFcShiHs&#10;Nw/De3uINMdjMWx9pjFJXpoKJI3NNJGIPb1v2sEpcxRczULwfb6WuHlNzWrr5Kqgvo8atBQRfsPx&#10;97IdYthAgcPWwfclfY/xOfpM+KmfMwW+phMgI+EhI9BvTpsc/FsnDfmRSvC9xvHXIEG8SDgKq1fs&#10;gmV67jyZqEJRt0KPhGBUfmpp0s5FeA8XHyl5LMNk987iufp4o2HB+9ghf8HiEy+ZgOLdMd96NKfO&#10;Te906R4tLJ2g4nYdR17qAHmmnSXRgLoD5PyrQ89f3q/9AJEBw/EJtYNqRM5njbzNzf99C6UnmKRV&#10;RewWn/ggtMkAkbYZigwNYb2veI8JUMt4o/y/dvUW6lXtSeTHaiT1xhkD8YUbD+YaelmeNPjSrSmy&#10;p6mJYX101SJpI/33cPzIBeSzDaaeP0rWk32TN9bIorMet+RxZAOmsjfYPIYkOx8sma+rwXyvfj9X&#10;WJay3gb4XZyn2rv1aGiEoJBw8hkHw/j7mwS9g/4vW7gNRQvybLcfsqSpgSkJNvWY/vS4qPpy5uRl&#10;FHIMg0eOCDhnCxG/zjzDq6DizEusiheKFTNlbKvPIYsX/vozpWEKfobzDmgaNEbWZLpR2IUcQ4mg&#10;DGv5XieG9l5C7aE2vnSPwPYthrFSXvv6lSvVpwy84J3ddHqjQZUeRovjWSXXvr6n+A+owKpBXzh3&#10;DVVLd1bSkyVvlwoQi8hqvEph8ewdcCBVmE0F/fmHPt7HvTSPfSWu2P8meH2W9ac8IxwLtkDCSxUS&#10;QzUQY6z7+wBJu4GyPIQlW3bMbgDfrz0jFZbTaFjW82ZAYVP4hnfwpx4Pfr8ROSaCfl/S50zd+/qh&#10;4su7Yh7IHtqmoUOMHETx8IieBoUxQ5bBmsqIZ0953LZbO93SNaVPi/Kfv28i1Zf34RKZkArsX0/f&#10;t20KHLaq01NGr5RZYV587ZwtkMo46W6NVwGXjaEzXPDHVtgTQTtk8cXiOYaxcHbYXurLVjK0ks+S&#10;fVz7yvImHl9lGO9CeR/x/hKg5LmqiCeOXUCZb1pTRfTVBq19Ub1UR3HOrWP88BXUy9VHYTfu5fTx&#10;FK0CcFgJ4Rkq97+FrZsOy/pA9rnB6/EqfN8BD+6puKqoJq9wd+7clTwo900H9Prld+zcfkQ2xKsG&#10;rR8cBh9M+P8+0b+b4HxKTs6G8Tz9oJpCp6r92A0OmXisLEoWhcftVPuEjetRs5AxVDfZmGssHLMF&#10;YPVfan2gqXI0Dn/KWCZAfzHGy/uu/0r1Up7Ugt/DpM71gb3THcUXrlEwS+ONCcMMtgPPnbmOaqW6&#10;ynIf3jZqnTaA6ll7cdmpYCod7wfeUwI0ENXxI+dQ/IuWJPEFUeGEiWGDhlV64rrRrF+vzrPEim7Z&#10;b7nQ1DgHV2g1iK9XVK0QE8rSUKgmizeZ9MS/DZX+5aHCbVytD+zTK5XJNkMg9cpqSxpfNd1wlGl8&#10;XhajQxGgUZw06UY+JQi+ljTOps4x+Jzp9+pgyyLXrtylMrmIXVuPY9WyPWLFeOLIv0jNWoyeneah&#10;c6sZaB09Cc3CxpGkOwZRAaPpc6xYnmkdNRWdW85Ez85zxY4fL2Nh69orl++SbYq8mP3alTvPNHhq&#10;QNL4PjvuCvwMhS35xBIyn9MlZe28nFPvX/nXDuT4pIHsYHHIEIz6lXprzxrAZVBdvOgFwiVbKEp+&#10;2VLGqVVASfOZzxme79xiMmzSBpIEGA63nAHYtlFXTxO/QyHxswbwOVPlyVD3S7K0enLy2CUhN3br&#10;8Fsng9+Wa5fvoEHlnrKRQNYKEjGXLNwuySSdqfe/23iPCNA4c1VhHT54GsU/b6YWEJN4bk6Sn3+9&#10;IQkzWmzCqnXYRKRLU10WN1+7ajBf9WxoDUFgqDxsM5ANY9at1FNm9Lxq9cWA7gtkHIjx5Im+a+EV&#10;oDUgHki3ZesnvDMkXSgaV9V2R8jlV3xHAjgcTienMemR8juuXroltvUWzfkHg3r9iabBY1CPGn+x&#10;Qi3EYIEdqVG8+yNXmobi0McsTW2Yf1wfNhm8wObEXHMEwD13IDwsguFJnZa7RSjccgfDJWcgXfeT&#10;+3J9VF92LpjR8zkorJwfN5Zw81P4xQq1pvf1QbPQcRjceyEWUuewZ+dRXEnk/c4YXCqcJk4rp4u/&#10;G0vCL5efWzbuQ92q3SgNIchMcTV40uOwVf25e+ceSn/dAc5Zg2BPHZnXz8ZmyzgeiaHXHzZMUa5I&#10;W7hkJvIzC0MRz1hcuWgwZCrhJ0Q7pfjraU7+HlPQQ+ElQw2qdEdaEhpaRUyC8mOsjNwG1h1KajCp&#10;/JbUMacPpPbXAkcOqMkcJVC8X3hPCJCLRi8eVRhsgfiHgk2pEJTTbbabF+Y9UoxtMlhlDGsyBJ9S&#10;IYZ7j0m09u/Z4PdwGIZKxUsg6lfqDvvM/jLOw5+skthlCILlx34oYBtKkopukDR1lS1FyGufypqs&#10;8j+0o/cEkyqsjJ6uXKI5NDKK26uBw6FDe6epuF++eA1b1sVj/LC/EBs4BhV/6IR81qEyQ50tTS3k&#10;/qghnLPzzoEWqFrqFwQ1GoKOzacTMf1JhLAaS+bvlJ0PO/85hAN7T+LY4XM4feIyzp+5hgtnb4j/&#10;YP5kR+p8nq/zfTv/OYwNq/ZiybxdmDp2HYW3CB2bTafwB8t7iuRpBiczPyHGrGnqwoLXNlqHoQLF&#10;r2nQKIwfuhKb1xyQ+CeHVr66BpCQ/tQ2YL5XHhLs230CA3vOoXRo70qYISWKffgYP33fWSZAeH+2&#10;18/KD0pK0Alw9rSN1AGyuTG2tsM2EvXn9HcnLiueaNmz4yjWrdyHHZTXV8UI64uBpUC24sN4+OAB&#10;tZvh1H5qIMRrKB5o7efRA2pX3gNJ0+LOOVy0kx8KNjOyCK7H7/3Ae6YCq3EwtvlWQiS/UHhaNCfJ&#10;rzEi/Ubgsbb1iP1yNK7eX9b4tYka++LlIferCjZj/BrksQiAbVq1JovXe9mQus2GO8UxNxNhRh+M&#10;GbpI7ueHWWVKogm9APhBVdnGD19FJNNYHDMVconCnJmas6WXDzwxTIRz/vR1LF+0A907TEeNst2I&#10;VEJJiqtL0lhdIroAsYzDLhf7/DIX80g95d0qvHxC7T55e+Dtd2xOi8dL581Yh75d5yG4/nCJn7OZ&#10;r5BzjjT1JP4/l/0V3dvPwPLF24loTc2k6vmQ2nw1vj8xEck5yVfDeTbwytsw2TDrd7xEycgnsjH0&#10;UG9evYsShWPBTqLymlMnn6kJ/lqkxv9YktUlMsaxg+fQLmaSWKdxy0USdDZStXOE4lvPNmgWNkz2&#10;givooT8LHC4dmjrMH20ix8n2ucY/98KdW0qz4nYW6TNRI0EeogklSbAVThxRY4KJhl3ecbx3Y4An&#10;j19GiS9bK7XXIgbmaZsgJmgkqZ8q09kkUe0K3UntrUWV3ti/7IsUirp3+viVsumdFyY7ZyXCI7Wt&#10;YdX+aBs9lUhgGPLahInP3Y2rki9mNcx+vhiUBKDef/nCDTSo9gtGDFhM6p3q0dliyOu00sFEsnXT&#10;QQzo8Sdqle8F19wBpM7VRq5PGuNrUrv86g3E0L6LsfqveJw6cYkqv+qEUgbHTT84HXwY/056LcnB&#10;+SZ5p9+jgzu350toHD8eC+WJhqF9F1H8B+Erz6bioJ6torjmCqJ09qD0zsU/lO579wwLgFMPPX7G&#10;0H/zpyZZauf+mLoe1lRP88meYn8M6Km75zSNKN+hsOEJPSteWO2H2hW7JtRvYyMHU8b8jYK2IbI8&#10;hccXedKMxwvZSjjXWZ6xzUOq6ughS7QnUgN+D6+MUL8Y3dpNl2GkOhV+S1g3ypJiTOBwtbbRgjWx&#10;IJT6qqU47Hqf8A4ToKEE9EXOTAg/fd9OVALedG7+iS8iSPLTzXrfuHIHtcr0lGUgfbvOlnMK6nrq&#10;wPc+xZ6tJ8S6h6tZKBwzh4i/kPWkyhkjfs8pnDpuKPDrV2+hZ5fpMmCcGNwgjGpUqmHiGamZptKT&#10;9F6+R71XV6t03L55H6uX7SHJYaKYos+ZphHMSFoqTFJmYKOB4t941/bjMn71LKScIlNXTJzjU6x2&#10;0RdF6nyo/Dd5fwL4niR5ILebfubunfuyDW3CiL8R1HAICjvHkERbj9JdD9/nb0H5MAWrlu0UU1/G&#10;UKHRXyFl+UHQv/CnfjCSlgmdl0uPcf/uQ1Qu0R62pDmw9Wvn3KwxLDM8qoGNQLCXN+VqoJlMrjhl&#10;D6QOSl+1YHigD9spTOsF12whsuyL9yHzMIl9piA4ZAmAVQZfOeeaI1z293Y3Xp6TGkj0De/r22Wu&#10;tKufSSvQ1wE+ob4wymcUETC7KuClZ34o/11ncS7GUGXKHWaShL5DeAcJkDNLyzCjrzeu3xFVRpa6&#10;iBFOP4Q2MYz53bh6R/y2ZqBCGtTTsOXtxaHC863dR97lSpWI/Ukc2mdYT6gTsjH27TmOCkU7USWp&#10;i6YhSX1G0Kf+9Y2AA+eKRvESguRKnlhSY2MLq1fsRqvoMfjSLYpUxLokITRBue87oEfH2WAfHYZd&#10;IW8PLClzbnKsk+fqmwFrCetXxaMnpZuXGJmnZemwJr5yi0GbqHFYs2In2CmVARw74+N50FIjtyrC&#10;2bX1KPLKPuBQuOcitTGTL0miXTGs3yLMnLwWvTrNJfW9g1hiYTJhfy9s1XlQL7VYX0lk6t28k4dN&#10;oIlHPqtw2GUKIW0kAu2bTcTiP7fg76U70bPzTHzuxMtngsW4Bg8T8Wy8AXquPw+GewaR1Mztq1rp&#10;7tTeNEmQ2l94E54YIRKUJTK+qFn2F2qvWl1K1Hm8e3inCVCfVeIJgcY/9xbSy2cZS5nNNvQGiZ07&#10;xu0b91CrbA8pnMG/LZZzr4JD8WdIdaDeOgfvrfWXAW6BjG1wv8hLaAylOnfmehSwD6OeOwyeJJny&#10;ZnJed6jwlpq1ZBv/SdzD7997Cn1IGi7xWWtZB2lJKgs71R7a90/s3X0iUToUeNkHkWfS028C9G7O&#10;nYdXrpGKR2qXOvuGwISUOG8EFIe9u05iaJ9FqFqis0hL2Sifin/WVrSI/Xs1azka1OJhrgPPiq1W&#10;DnKL9p2wZcNBfF+Qx65D4JkjVvYasxc+W1JzebubMlgbRlJbIHJ/7IN2Tdk/snqPXk5b1h0G+yd2&#10;I8mOVWSeiS3/Q3vE7dDXHxoQt/2EOOrnrXfs3L+gYxTOnNC3u5nIi2QwTofqUIf0XESdfC3UrNCZ&#10;2p0iOW6HbHWajWzk48X7n/hTe+0jnS7jXR4TfIdVYGka8i3af6Rsb2NR34pIsF7FbqLGMdinbN3K&#10;POZXAwO6G6xWaPXmpSBjNul94JmzKVxyhIgdPQWOE1V9LWz2z9ut/TTYZeYxGPZXwTO2UaK6uOQK&#10;wMY18epGqWz80CtE6jkwttLBy4AWzt2ExjX6wDK9l4x9sTmnPl1mY+9OfVDcGJyuJA0iIapvLs4S&#10;Nv0/PmUy7p97kcH6VwGnU0trMvJXbgZ+I/WyeKE2yEoN3SpDEzSkfFw4d4sY0Hg5qPewma4OsZMR&#10;0mgIPHIHE1H4wSFTKJyzssktNtkWCIuPSf21isCQvvPlGQVV73hIovz37HHOn8gvGnbpQ1Hhh19w&#10;+ZJm2VvSw0TF6VOEtWHlATG/xbtJLEjiH/ybcWeeGqh3GxfLgO7zZYKxbuUe4oiKwROPdSr2lO2Y&#10;7InPnNIW7a9bM+JBjiT16x3BOywBqhz/pc1MKTje28uLnSsXb4frl9V6qIcPH8Gn5iAhvz6//CHn&#10;BPKo6qlfBsP6LYV1Bm8xCZTHMhTxcbr6S4QsQT6W8Zr6Vdl+Gt2XM5LUEF/8kL8FPrNrLjNj9pmD&#10;8G2BWJw7a/C49bLxSS3YGdKQfvPwXcEWyMgD/mZsin44Vi/fm2QZEEle1FiUVEEVPCFq2u8Ekniz&#10;8eXQb1+4gi3Robi13thHyRsEN3xNkhfCkCSyRM/nDHj48KE4zorwHQrnHH7IRFJh0fwtSVL8k/LZ&#10;YEsyRWjhal9w9MB5FLQNBxs9Ze1l1uT1VLenit+U4oVa4YcCrVGt1K/o1mYGDu/XnewzcXAYquwm&#10;j/6b6hub6FIWjr5wiZa94wzWlgxGUxmG9FQr04GkTXY4FYQm1djjHscpcXqfDa4L+v0qPX2pvaVL&#10;UxM+dfrLUh8Gt4kqxX4lTUht+zOntvFrO2NvgepZw+e/j3dSAtQ75tGDlE02NmhqmzEMRT9rmciQ&#10;KdtR457o1za6RzJjPC+T+brpRj568AqRAFmas+ctSEs0H7Q6YdBxm3q+htX6IvdHvDawCQIbDhQ3&#10;m41r9IV9pkC1JS+dDxpV60+SonrHs9WmlKC/U4F/KQXMENbB/WfQseUkuFsGIgMR3w9EgIP7LBQr&#10;1y8H9Za3gUt//41d/o1xcoRmQkr+vlvgfOQF10UpXzORVJjHIhidm0/F4QM6URGIQJmAZHiEUyEJ&#10;MaRm4G+/kyRemyRyf+S3C8UlbS8tg33V3LyRdOKMoZfyUzyizr5Ksc4kMYYQubARVT/MnKy8ACok&#10;zTlFSow6P3WHIz3nlNUflYv+moqZfFPQw+dP9b1rq+n4lNpfpK9h3/mZE9dQjNop+4Jhy+PW6Rth&#10;zGC1RIy99yV0unIkjfPbxztEgHrGqIJbTOqCQ1YfeOSIoc8gfOYUiX1GVpTbx0yRRc4Gf7OpAb9D&#10;rxj6+5Jj6Z/bxRCkWoTqj9bRuoNwVWD6eMyVSzfx4zetqdeeqV9Cn1/Zi5ifbGHjZQk8OPxrO2Nj&#10;mi8LjnfiihsfdwLNQkZRXL2pcdVD9R97Yd7MrbKR3wBDQ3gXcaRrJ5xs3QIHgv3x9P7bXUv4ouB8&#10;nTdzM34u86tMItln9kPT4JHYH2ds3ZvHMvU85wbPkhmrr/cxZewK5HMIxOQxyj+JcSeWEpQEqBZb&#10;e+RmUlH7w6uU6IzHD/XnTdRj7dJJkhA9zNnpVgSp2MFUR34lrjZd718GLcPGy46R9rEGIWTf7lP4&#10;3JHNfgXDPSdPxPhiyfzN2lXKG4kbx+H56X/TeEcIkDPisQyEM3ZvO4p81uEi5ruahcONCnD9Kt3B&#10;DI9BzBW1N6jhcHpGO5kCmRnD4HVLfaa0nu7c6Ssy8+tmRkeOSOSzC8aR/bqqQc/wYLpGgrcTem5F&#10;OjwJw8sCCthEg82ps1/aHGkaYMlcvQK8OFQjMqTvYPxptcGepFRe7OtVvS+pa/ouEQ16T5uQxHej&#10;wiXCo4fYU+VHXBw3GjsqlMbt3boLzncJWj4mqV+c301q9JKlNKzy8cz/wXgDEXI9EYlQV7c1XDp/&#10;XZzGp6a+MnSDHeygyy5jgPgd4YmTQT21MUK9nJNBvff2zbukHUwgidEXZml80Dx0vFxNDfmmDK7/&#10;6hs3heCGg4kEa2BAD8MY/LpVcXDNHUztN0rWKOazDqN2rTmUf0pt5VVe/xrxzhCg3sDPn72K4gVb&#10;khoZIBY27DI1xu9TDKL+tHGrxM9DrXI9jQalU5+bl8/fQv1q3RL5Q0gMFVazoFEyoJvXku2h+aNx&#10;td9kbzHjqZAdV2L9vYb3BzccIdaWa5TsgZnjN8DNIgDetQbi5DFeL5j6eJrC2VOX0LHZFMobrsx1&#10;4V1zADauOahdZXD4+pEUqWtwbxN34nZhp4cDrq75C1tL/YALQ1+X0c/XCMlOlZ8qZ43LnR3E74dX&#10;rX7ITqqxbRZvdGg+DaepnEzDQHxJiTEl6BLg71PXUT2kNmEeIUMsS+bqJqtMhcHnEoc/ffwq5Hfw&#10;keVOfP7VCJCfpRA06ePe3fuoWa47tcufMW2scgTPmEXt1pa0E8/coWAnXMUKtpItkAzjBd3/Jt4B&#10;AlSZyODp9PpVeCaJ1E8L9rvqhf6/GmbDVi7eg5yfNELJL9riykW1GPPZ2agVlJbZZ05eIfWlmywH&#10;yWcdgTV/7ZbzCmrSRK8Y8btOk+rAfl8jKC5NYZWOKnezyXJNgSsA/ZWKrNKweW28uGdk00fe2qb3&#10;/ftOaD0+w5DWxNDD4EO/l+Oh7r9z+y7YL4SnVbBsuq9boQ82rNRnmBVUGvVn+NB/68c7AIoG55c2&#10;Sobzw4Zgl50FbhMR7qlaAfH1qqv7CE9Y6pVv/3bc+f2KuPib8WGM9Sv3ok6FvjJG6GkVhCF9FiUy&#10;jKrGBuWrdujl9Gzo71m5dI8sm8ljHk4Spx9+n6T2nitCNhCrAr1PHqRzRu85f/qa1ok//73PhISt&#10;3qvH78rFW9QuWyPXJ3Wlnero320urGXiJpokVy80qPwbHt7Xn9KRNP5vD/8+ARr1BEwwFh/zWr8w&#10;WNNnrL9hcDV+9zm45vKnXiwExw5rJq0Ssj8lqEzVCfC3LjOpgtaWrTtOWdgHbwj+WqhNcEhYquLo&#10;ve7A7n/C/COe0YqSiscqZ/PQiUZWZQxYsXgHvnJpCpfswbAgkh6sLWB9Pvi9hsLX361jIanORT9v&#10;QSpGNZQp0hlL5ie1Cfe8PHh3oHKYJwoU4uvXxh5PJzw6fRLHmtTDdk873Duj1t09kQmF5PnxrmPx&#10;/M0o83V7GaIpRuXGlmqSI/WTEHr6eVjmc4doGZJhVdi3Tm85LySU0PnpOcvf+Du9R07znzeXj3oc&#10;jx26gIL2IXDLFYD4PSfkHCPGf5SslmCjJRYf+6BD06STlonj/jbxzhAgmxKySueLPLljYZfeH9VK&#10;/JrgHJrHTb7L3wqWGb3FTDdDjbGkLtP0+64TcYU0HiY2A/MSyfLCU7fcgVg816iSyr38Xp55eyLT&#10;/OYfs7mtKDFMaZXeSyTQ/j3miqWTqeNXI7DRILiYBcAlWyQcM4fha49YXCRV/vngd+kVkz55QEXD&#10;of1nqZIPJsKug3y2YRg79G88eGBoOKlM+jsF1ShVeu+dOIldee2x+5tCeHL3Jk5H+GFH5k9w4Q+1&#10;nEnSRwfLi+8+KKJSdqpQeMnRuKFLkN86isqvPvzq9sfheN1aCkESx2WZmrTxPSrc2OCRVBeVdsRG&#10;OdjrYVLcunEHly/qlmD4OV26UmG8Cai2qOouW+CxytRYloTpW+LYiELlUl1Icg0Cu6a1Tt9YLAUp&#10;vNm4PQ/vxBjgji2HZZzAzSwCTtn88aVLbIKhRTbwWb9iT6pI1fDHVH0i4eUzjJ1Vh/sOpZ6ISM2c&#10;JDYiLZccXpg7c6N2BxUkV1CNYXjbVL0q3ZCLei6PXFEknUbISnzrDD5g8/NcqLYZghLGZlxzBZK6&#10;8oKmy+VViuyfPHxK6tOfYtXDLE0jtIoag/MJ6860eMn9Kn7vF3hWVH07+/sM7DH7BHGlfpAmcKxt&#10;LHanT4PjUWHqhoRkpoYk/m1wTJOXx/kzV9EyYoJMgjllDcCwPvPx5LG+HjOVDV8yTHV8x4+ew+fO&#10;PJsbQu0lXGahQ5sMxN9LdmLvrlP4fcp6/PRDW3xfsCm2btTHhuk9qXjNq4FewP+1wv1j2jrRtOpV&#10;7J1goPfo4fNibdo5awRczcLgbumD7dTuFTh9/Owbj2gy/OsEePXKHZT+oh0cM/JG8VA4Zg/AymWG&#10;sbmOsdNInaiVYNyAxzyeLfmllJEsf6jGxBaFYwPGaZu42aF4GL3XHzMnGQZwefGpPmt8985dtIke&#10;B/usvrBO60/3R8oETR6qhB65wkSd5n2bxQq2wLpVu+SZJ9Lzvhh2bD0s3upYfSr/fUesX20gUh5w&#10;Vuk2lbYXf9fbBue+cbkdCvNDfJa02Fu9nPw+260z4szSY893hfHoqu5Tl/+8DwSoQ41ucryNB/nZ&#10;Rl/571ktro6qJbtROZuauHoW6LqWD7yf29MiUM0IUwdul8Ff1vcJIWb0h3OWYNlRwm5SRw2ZL3n+&#10;vNBfD7h+6nUU6P3r72JLsGOsYSH0yqU7SMDxozYTATuKY8mvWuPaFd00WGry4fXjLROgnkBDYkOb&#10;DJa1csqpDI+dGcT6qWNXIT1lYkD9gdrteq+ph5MUfJ7JIOl1/s2VU1+WoE61DBsDi08bUkWKJlKL&#10;gkPWJpgyRt+RQOFw5TGqyGtX7UaI9yAx/ulOxOdMxMmuEMsVaY++3f7A1cum7bwlBr9fxUEnZF6O&#10;M7DnQlinayg7UPp3n5ewj/K/AlUCCvfPn8furwrgQK7MONi4ppw7P2QA9lhmwW6bnLi0RC2clZJ8&#10;rwiQU2moL8Zgg6L9qFyt0vvDMkMTDOo1V8qdIUtdUn5Ug+Hilo37UapIK+T+2Jc631C45wwRwwjs&#10;w5g7Z16H6pI7GMMGzNPqbyrzUOKg7ue6qeqn8UHX5DofOvSwk54HAusNRAYSXqaN1ffFAwN7z4eF&#10;OJGKlD3DoU2GaVeYqN9+R/4vECAdWj6NHbZCLTWxYN+ngQhsMCDh2rZNR2GRsQn1Es1x/QovkOUZ&#10;J+MFvimDZ11Zijx1XEkSSaH6RJXZbaNHg32e8sJl3strmzEYY4caGTLg6Eqc9ILmBdA3sGfnCfyz&#10;8TAOxJ9JcFjE9zy7EPX3GsI6HH8ONX/qiU/S1EGlEl2wa9sx7QoTIN8vL/+PQKXl/J8zEWeVEwcs&#10;suFosJecOzNxLHZZZcM+86w42jxWzkk5/ZeST9i1/RAqFe8mi/jZGswhKv+XwY3rt9G/52z8+FV7&#10;eJizN7cAuFL9/S5vM1nrx2tFFVI71sjg+/jgfDf6LuBPPozPPRtsnq7UF21hmbERtWeDu82A+sOI&#10;pHksMwqW6Rpj3PClct5I1nhreOsqsNqvSBVh21G4kyjPy0zsMwej2OdthVgY/Fkkb2s4mAUifre+&#10;SV4fJ2AkJxnV06nrbaLHwJwku8+dI1Gv8m/o1fl3MRF08bxh+5ExOrWYDsu0jRUJsl21jN4Y3t94&#10;gFmF++wCYoKmeCXco5OiMeicUSC/T95AvXcwcn7USDbgP0yY5ODPZxHp+wqV9oOxfthvkRXxFtlx&#10;uHmUnDsz9w/stMmFQ/Y5sbdoYTy4rm/wVx/vPzghKjFczr91+QO5P6pH9S0Iv0/ZIOcZorI+jwmM&#10;Lj+4d18MOLBqzON+7M/DgNSTlYBJ73nvpvBUHLWfJkEXtRv27T5N7TgA3+ZrmuDThHdQFfu8FRwz&#10;sQGRCNmpsmur6vifm/bXjLdKgHrS2JLLT991ku1mLLo75fDDxjVqdpfhX5dF55qYM32TdkYHh2C6&#10;UFlVYisoHZtNg9UnfsjDbgopc9llIftt5XGRr92aokmNnhjQY47sLDE4HOf1SvNhT/FhdZi98Vtn&#10;8MIAfbW9QH83S2Y6UfFvPgjJoqSdNwHeFsV25zKSevBNnmisNfL3mlAB5IP/JAv4PYVKx8PLFxH3&#10;TWEcdDDHPlJ5T/7SQc5fXrEccfZWOOxigZ32WXF1mW677r+Sfu4g9fqi0sR+fr/J01TMuLWJnCDW&#10;uRnPJwG+/jxNIylSn4+nT17E+BFLEeU3XAQI3vPeMmIsFszZKGt1GSqOKYXJ51kbUtdnT10vk5j+&#10;dYbIb8YGan8uZn7URmNkPLPi953EogzjbZLgGyZAPZMUGejJ6tRiMqmdviQCNyVR2AeDfzNsoRne&#10;bynSpqmNDs3UWiH1jB4OZz59JsogA9EwkeT8pC5cs4civ0UM8pGIzfbJeOrdgVRb9uNhm55tr/nD&#10;MZsvvs3bHN51BmHYgAXYvf0YOsRMJzUiVO73yMnWZ3zR55dZWugMfq/2PomC9jshOlr8ksFQ6Q8f&#10;OI+KRX+RiY6QhsMSFnQz1Mp6vWLz/SmF9z5CpePin3NI/c2NI642iLPMhvMD1Xq2G1s3It7FFgdd&#10;rbDbKjOON28m543L932HXpJqyYhK15VL1xHccKjY2KtcrBOOHDD42lXV/FnlzxSjaEYdHK5OtHyG&#10;P/XvpsJJfJ6NCv/adqrs42WbmzZU/x0ysbN9FiJ8YJOebUl2wpb1ykK1PJviGC3HwxB+x6aTxHDC&#10;iH5qHzRjcK+59B42qR8NS+KDji309YHqOfX8m8VbkAA5EXpB8ILhbbDP4o08bCkinR8aVe+TYNJ+&#10;68ZDsEjXGJWoIjy4pyYBjIs34av6o0Gd5MrC9vlGDloC24zKYCRbqPXIHYKvXVshyns0yhRpDWez&#10;ELHSYpMuAPYZQmCdPogKIVjU8R+/7oQCtjEkBYZRocTIxnNrik/XNjM0X66GdDwfegHyoZ75a+FW&#10;eFoGkcrbBCP6v7rh1vcRB8NDsJeI74ibLXZZZcf5CWqx+52De7DX0x4HXKxxgKTDuO+/wsNrpjy6&#10;/TfB9SHXRw2kfixfoFYSJO8A9fr0OmCol4wdWw/JeKLFx43hZsaeFmNlaZdLtkA4ZowkoSJChojs&#10;0gdTmwrAYm1Bfkr76ZPi/v0HqFCcwidtbNsmNQvO7b5J1T7UFn2orUXBLqsP8YO+MYFjyPF7Xek1&#10;jTdPgBJ/JdXwAs3vCzSFU+ZIuGQPw+dO4eJEm3Hj6j0ULdgaTmY+OLhXt7/HGaCeVTDOjMTX9IWY&#10;jAkj/4Zd5gCZ2eWBVtccQejSfBLu3rqP7f8cxciB8xBYbyh+yNeCxHBe2sKE6C29HZvw4cLn5/JZ&#10;hVIYMeKXds1fWqWUKKSmUBJPiIwYsAjsI/cz+3CsXm4w7PD/hPvnLyC+cD7EO1vgkKsjdltnxdk5&#10;SsK+d/o49hT0wEEnaxx2s8Iu25y4siD5Qt//HgwktHp5HPI7BMMsTQMMN+ogVd3mOseHqbHlV8PK&#10;ZduRxyacBAd/5LOkNmMeA5uMfnDJEYzSX7bHz2V6iO8Um0w+cM/FVl7C4GEZLOP4L4ID+07C3swf&#10;P3zWUqRNxvHDl0TidDVjXyZh+L5gC+IJY//HbxZvkAC5sHQCUNJcbMgIMegoDlRInJ41WfelCzQL&#10;HkNqQG3MnKgMH6hxALUjQ4ISPMGjR4+wb49udUOXyhhcMQwZNm38Gjhm9aaMDaaeqylJed70DjYx&#10;bsC1qzewac1+DOm9CL61B+HbfM3gmN0XltRL8WywU7YwWGVoLB7EWLpU8eA/qZiN1tR0npFm59Js&#10;LaNSsc44ecQwM/1vTPv/mzg/axp2WWfGAXdWdR2w1z4nLqxYJtceXrqIvd8WRryTJfZ72GGvVVYc&#10;jQqRa/9ZSBXhumRY8nSCBIKKpAGxutgqcrzsRlI3Uv1OqH+vD5vW7SPtJ1h8h+SzbCbWl2wzeyGg&#10;4QBsXLsvweLz1Ss3xDuhW+4wIsEQ2GXwQ+XinZOYXksZujo7feIqpKO0tTBqizMnbSA+UC42LT8N&#10;RNMQpRW8jbHAtzAGqLDkz+2Usb4iRluTyBvurQxgMhb8vh2ZiCDCvEZoZ0h6krEFfp4/Db3epNF/&#10;wTprY/TtPscog/hTHUpsVpgzbS2cs/uTGB8h6rDlx/ReryHi3NkUrly+hXUr92JAr9li2LSAfQx6&#10;dJqpXaXwE/XESZH8HG+9a1S9Hz6mtPF774oazaBwJO56eP8fOOTfGPFEbAfcHYgAbRHnao0bm7Ud&#10;ODdvYP+PP2C/fW4cdHPCAUcL7CmSFw+IGP+zSKi/agWBXnd56xg7/PokTWU0qtET167oe8/5/tdX&#10;Xy6evYHv8jeHXaZg5LeMJsmOVF+rILG4lBKmjV8Fh6xeyJsrFlaf+GKGJrA8D9xWdRIMo7aQmUhw&#10;4R//yG9GmNdwWKXzIg0sBraZ/LHsT4Mq/CbxRglQL9+rl2+S2NtMRFy2DfaVezOc08zinD91Bflt&#10;w1DYNRqXzrPoS9WAyE+XjsQWntZD7t11jFRkX5h/5E8ZWBPNQ8fK1jZVefhlXIHokBeryvTn7E1w&#10;zRkI52xsSTdc/JgGNRiUMMaoBnFNE6JhTyVB0sJ/tEQlAp9TPbS+A+DMiSuo8H1Hkmp/RrcOM+Rc&#10;YpgK5z8ErvBPH+GxVHzg7rHjiCvghkNOVjjobo+DLtbY52mPu/vUcMCTx/exr2oFHCDVlyXEI0SQ&#10;22xy4PxMzQJPQpny538l74zToadP1VtG9w4zqf5Ux0/fdcDpE6q9GNRhhp4fqQXfy8+rd7SJngjz&#10;T5QPD9Z28tuHYsNq4+EZvl8/DGhUrZdYpmaHTI2q/6adfR4M4XA7L+QSiQJ2oWLkgXHuzHV86dZM&#10;tpnyfvqiBduS1KlWaYigI4/zH0P+vA68YQJUCWa/q+bspNmCHT17Y/Z0w7qn4AYDwE57/lqobSGT&#10;LV96IhUJ6uDMYtt6zYLHo1XIJCHBtSuNDYHqlUNllB7OsgXb4JE7nHo49qEaTWp4Y/jU6UcSmW6B&#10;WMtYvl2L8wuDHtN78MP7zuK7PC3E9+yYwfqsF1s3ecmw30NwF6YkG4Wzw4dht0U2Ij9Sf93tcNDZ&#10;EnsLuuLeSTWcwTkXV78W9hPp7fO0wTFXGxywMMMB7/pyXUKShsB3qnz+70HPLf5UnfLYISuQjdrH&#10;N3la4eA+U4umpdKqr6mCyruTxy4T4QXDzSwanrmIALMHYOmfO+SabDh4RpDD+iwiVdVPLB+xBHnj&#10;mm72KzVQWhBP9GRNUxdBDQ2a4B+ksbFv47ykJVqkbYj2sarzUzzC+fEi6Uwd3vgkyOZ18XAkVmeH&#10;0NbpvBHUyLAWaC4RYXoq3Fbhk7QzVDgaAfUjFbdi8c6IDRqD3p3mY+4Mth7B19T1+7cewSF7E3FS&#10;c+3qLXHSbACTH297MxAo7wzJY8VOadgMVisiwSZoXL0Xbt/QC09rWC9JgPreX7Z6+5m9KsC507fI&#10;OYaKi6p8/x8wlNWjJ4+xvwZJdzZmivzoYBV33zef48FFg/HQA0F+2G9lhngiwAMeVjjsZI4d+Z1x&#10;Z/8hlXM84/ifJkBD2tSGAfV9zoz1yJ2uHgo4hGP3ds2qciJCSH2d1YWCaRPWivUlXirGjtibheke&#10;3Kie8j0SpOlwe3T4HVZp/eCWMwSFXZrh9MlUOIlKKDP+VOG2DB8v+/znzDAIREGNBsH601ASWCKE&#10;lDev1fZNS7wN7fl14Y0SIPvzrVLyF9hl4m06QfjcIQInj6sKf55E3gK2EfjSPQbXEhYkq4wZN3gJ&#10;SU9N6PBBRuol2PvUwF6aOz/CQZKwOjefhvxW0TKD9F3+aFQp1hXtm07Ets2GBdU69EJfv2qvmLe3&#10;lwFfXnvkh3qVe1IPpq/Fe7VM3r7pMDwtQmCXpQFWLFIWe9/GVP67CUqzluwbOzZjp6s1DpHaqxMg&#10;j/XtL/0DntzSZ/yAY82jsc8yKw652WK/hy2RoC12WmXBmQEGS9FKiv6v5ieny3R9YbuVbHHawzII&#10;WzcZrcN7IejhA13azJA9w3lyh1Lb9Me2LXqYBAnWcK8xLpy7hu8LNJdVHC7Zw+U7W0x6Pjg8Lb7a&#10;x9XLd/CVe3OSRINw/qxS8U8eP4dC9jFwzx4B+4yBqEr8oW815bI3HuN/HXjNBKilTMPIgYs0Q4ix&#10;as/fkL+1K0Ck7yixbrx8QeL1RJs2xKHkF1GScJ9aAxDcaBjGDVeb4zn4Pl1/J5IJpR6I9+9GyK4N&#10;V80OHy+qds4eiJjAUUauCynTxLimCv+fDQfxuVOkmK7KZ8WzTr6o9VMPnDnJC1D1u1ILQ2XduuEw&#10;3HIHwMnMD+uT7ezgw3TF/q9CUq0l92SXdthrTsTGY386AdrlxL4qZfH04cOEXDn9SwfEWWYmArTD&#10;YTd7+rTHAdsciK9cFk80t57vh33AV4WeI1x3uUNWv9etjIOjmRdczf2xdaNuSspwXcH4e1Jw3iky&#10;ad9surQhNyKy70m9vnrFeOkJh6lLmIa4MI4cPIfPHCPhnDUAtunC4FWrv5x/LhKilTi85X/uIh6o&#10;jSi/MfKbMXbIYmnL7FqTV28wjzBkIsVIq3sdeM0ESJHTaj27EixEGeVqFgLbDMH4uVw3POKlJIS/&#10;F++Ucb9IP4PFZ04cb4S4dvU2bt/iHiUhxzQ8JXV4BMw/aiLOhjxzEemxPb50/mIGyD1nqFq8TKo2&#10;ry7/2i0KS+frfhP4vZx5Ksyd/xzDly5N6bkA5LeIJimzAbp3NPZfmgpwYWjS4vbNB4X8nM0CsHH1&#10;fjn3olT6n4Mqajy8fg17in2DgyTxMaElECCpw7vr15B79Jw6M6A39plnTriHj0OuNtjlYIFr67TZ&#10;xv+7bNUyUqtrG1fHwzmnD5FgINU73cCAcaaoum4aHIYKZ1DvhbLci7eLFnKMwJlT+vIsepbbiX5o&#10;p9Qf9Xvtir3UrgOQizS0RfNf3pGV3h4jfUeIE/pVS5QZPF7683PZHtKueQH2586hOKO5eNWfeV14&#10;AxKgKrDY4DEiYnuQiO2UPYQkJLVo8vat+yj2WRvksQ7BudMGq8mK3VNOXM/OM5GLyC9v7mYyA5XH&#10;Ihz1KvVBTMAY2U1SyDkSVkSG4sXNKlzWNdln9cf4EfokhOo9eJKFsXfnKXyTJ5Z6n7rwqd1flhrw&#10;21OXvwbyi9txXJYOOJr5YOMqXf3mMcjXW1DvG/T0X5o9B3ussuEgSXUy+6sRW7xVduwP9JZ79CZ+&#10;cewo2R53kFRgAwnak/RohqPNIrW7/t9AuUNZycM4ujWkjWvi4UCahie1ob07ddPzxsSn56gx+BoH&#10;pH5tXn8ADtl44T/vxfXG6IFqPaaqu6wx6WHwMyoO6peq9xOH/4WWEcPl+8uB3qO1xXOnrsHTKkR4&#10;gfmBwbvCnM38NYHGH01DdAnRVNpeHq+RALUcIrBhA8eswfAwj5KtL60jJ2pXgN6/zEY6EnmnjFmp&#10;nTEGh6GHwwWuMnvz2sNCZu7mQbAjabJ66c7Yuc1ozIJw8vhFCnsO8tkS8WX2QX7L5nDNwZZd/PD7&#10;lHVyT+KBY8iAclTgMNy6qY9h8DWlIjwLunR35MBZ6p1Iws3sjXUr9OUDemVRcf9/hWQBNZz9TRpi&#10;vxUvfnaQBc4i1TEBWmbFsWbRhnsJV/+YiT2k8vIYoE6AB/heJ0vEFc6H+2dPa+HK7f8n0OoRp9ko&#10;3awOW2f2wmfOYTi8X58dNiyoTg4mDj0AagmPHqPmT91hk57aVY5o5LcJx/rVxk7CjMHES/FIeP/r&#10;IiFOm0rf5DGrkTbNz+jzy1z5zWDesPy0iWxJZT7ZvDb5+P6r4rURoE4KT548RZ0K3cTwgLNZBL4g&#10;VZQnPBiH48/DNqs3fv7xF807FR/GBcPQzzMRqczxrdsfNmlJysrmj1JftcfVS8YmfxiGAtmz4xgq&#10;/tBBjB7wRAf7/chnG4ojCZWE8SRBEkwAjy3IZMmzCNAQz/Onr6NogVYw/7QRli9UaoBhCQ8fKu7/&#10;r+Ccuh23B7s8bLHfxSaR+svHPossONNZWYLR687V5Uuxy96c7rUxuteWfttht3lOnB33KhLH+wy9&#10;TlE+kWT95IkiumV/bkeuTxvgu4ItcO6M0ZrVZ0IPi6XAeFlXy/6vXbIFI59NMHp2nC1rAZlg2zed&#10;hFGD9S15en3mslLPS8nJbPXLQksTHcwbNUr/Crss3gmEzm3saxceRgum9hxEvMJO3VVdeV147QQ4&#10;b8Za2Kbj7W5RMpA5ZojBGmxAncHI+XFDbNc2Q+uJfxaOHTqH/FZh1EtFkqTlhz//0MccTD2nzrGZ&#10;7Ro/dYRtxkB6NlwmYmKCxso1BeP36t/1CsbnEkPdwdeVCnLr+h1UKdYRWdM0wuyphtXseh4YKkhi&#10;yCoOeQURsPoi0J8yfHn/IGmn/7zwWW8qx7p1xh7LjCLxHXJzkGO/B3/aIs48C8726yv36XX68qYN&#10;2OFsi8Ouhtnigx68N9gBB2xyIb56OTx9qNYWSrOjbH5MHQ7rCu8l9LyidMgQUIrp4PNa/Uz4VPf+&#10;MWUTspBGVblEl4TZWH3Vg2no71Cf40iVtUrfWPbNe+RoCpt0QXDJzhsHAsRlhD1JmfN1fzkUrhra&#10;0MPQfss5U+9UGxRUuvRnGEnvV9e2bTqMHB/XQ0DdQfKbwetoLdM1JD5RbjXnzlAm8lQaU3pv6vFa&#10;xwBv3byPH79sD+esvnDMHIzy33bAvbuqt2K3kZnT1EPrcG0PoKSZI59SAlSmzJm+gQjVX/Yofu0Z&#10;g8sXnmF2Xh5Rze/cmaso4smm7iOkh2PjqOfOpma9UlJw8VEcVXTw+PET+NbuLzs8Rg5Yok7qF58D&#10;SSndypUmWaNNXRDvJDjqKm2UV9xI6Ouja1ew5/uvsd/BHPGePKurE6AjfSpTWBfHqLVn0n4IN/fs&#10;wp48LjjkwrtFDBIgjwPud7dGnJ0Vrq5WKwm4/nPzkvWX72neJY425V1KTcEUOK+1DplnSdOlqUb1&#10;cqhmWUkvkWdnjD5OO274Mrjl8odVuiZwyxEqa3bZAZhn7ghYpw0ggmwi446S4wmzsPypf1dgwePk&#10;sUs4e+oKHif4wuZYcFwS35tS3FqGTiae+BkrlqjVIWwjsdx37eGQORROWYJR+utWuKXZDVTd4LPT&#10;+Dy8FgLUM3LkwCXUawQij0UESV8+WDxH7edjd45li3SCp0U4zuvuIuUZzhhTpW7IsIE954ojIuds&#10;kShRuKU2Q2wKFB4HKRVDke6owUtkjCMPSaP2Wfzw99KUxjieDVWAKp4dmk3FR2lqoEtLfY/ws8Zd&#10;EoOTrFeDwzdOYGLcAgpbj7c6b/TlvYFEnxL3hCokb2NkXJgyAbussuKIC5GeO0lwpAqzKnuAJ0KI&#10;AHeTRHflD7VFUE/xvWNHsPfzPDjoZJlAgDwGyGOHh0lqPJA7Bw5E+Kn76Q+Tn5SNeuV7B64PnJZJ&#10;exfhONWHhIx4Jvgm9aDxYunOLadTvayNDs31TQXcGXFt4+spBJxAZsocVlDDgSjsyJ7bQmUSkf1m&#10;l/2mI7p3mirr8xhczoZhHt4/fwPjR/yFRjV64bv8LVHALgqFnGNQqVgH9Ow8Q8hQQZcen41zp68J&#10;T5T9tr24F2Us/GM7rDNyO44QYyojBxgmbFJMWyrxygSoJ4r3+36bNxYu2cLFTWSDqj0S4jZp1Eqx&#10;hjK875/qhJx/FnvzeZXBg3rNIQL0ox4pEnlteMBXNxiZFNoz/KEFy75181qHwD1nGMXJH79PTd3G&#10;7aTQy41nlNmzl3/9gVpvze8zxPV54Fv1Ktdj21gUGl8blx+o8VG+pmQn7WXvGygBj+kf58TTR/ex&#10;v3o1xNlnEalPX9jMhHaIJToiwJ32JM39pcxdSSdAeHTpAuKLfIaDjuYJBMgSIBPgEVf67myFXfnd&#10;cOfwfvXEY37yPc0vDVceXEPBCXXRe9to7UxqILlsVFWoG6BTfvUGSTsbP0wNO6m2qd2bSpwjwlq/&#10;Kg6r/9qJfXtO4MF9421u/E4VFoc9bthSfJe3JdipGY/5u5C25Z4rXJakOWUOg8VHAfjSNRpzZyqr&#10;T/zos2Kil+Ww3suonf2MSaO1dcN0un6VXrDJxIJQOL7L01L4JuHiK+AVCJBfzIdq/H26srenxsiT&#10;OwqOWf3ElA6DxeJCTrH4oUAL3LmlrFooiSrx8/I1EdSJ+bM2Enl5iQkt9qj1a4fpct7wgHFYfPBv&#10;RTNnTl5FYZdouGWPhn2mACye9yJrljgcLW6EdSvikOsTL5T5po04n2YYFqnqcXgetHjdOYfCU2vj&#10;22k1cea2vr7J+G3vHxQVqRRcX72CCM4ah10tSf0l9dXDWkjwABEZjwcyAe5wssPlzfrsvMq7R3du&#10;I76EWjMokqI2AcITKPs8iUjp2X25zXCye1e5n/NMRgS1Rvk+4vTd8/hqem18OaUmTt1RnbvKS/VN&#10;Haag1zk6tPTfun4XZYp0RK60dbDub13b4ftMTVTwM3RNHuVlLyxtqXASQ7uHDn10l52NNarWBxaf&#10;NCFpkY0HRyEPCShOmYNhQ8KK9ad+cMwcJFzA++9tqP2OHmzs4kCPe2LoZ+7efEB80VwkSd1t5obV&#10;8XDIGkRqOc8tNEb/X5WbXFPhvAhegQANBcBGCgpTZNmSrG26AATWN2xd6vfrXKRPUxOzpyX176GQ&#10;eMCWCj6hMqvweUdHYddwuJpR78K2yMyDsGEVj0fws/fV8/II/ZFn+TlVUJvX7YeLmZrm97AMxMF9&#10;uqesZ0GlicPQZ4pPU4F/5kAqgVUIjhwwtSE9dVDLcIAumwbBbPQ3+Gl2AG490sYzJA3vL1SuqUQc&#10;CArCPqvMiuyMDrbyIqawXKyw29MRN/YkdiD/9NEjHKhUFgfFIgwTHhMn3W8cjoM5dn/7JR5cUWSh&#10;pkDe38y7+fg2ys4JRO6R36HLRuUiUtJESXoxjUDdx0uz3K0CxfAub0ZQMEWAqQWHy/vqVfj7486i&#10;aMFYkvp4lUUkqcmRsE4fDJecgahRpitaR41Du6bjUbtid9kY4JI9SBZb25EKu2yhmjBUBJ88XXxG&#10;P8t+RNgvUH/iDx2B9QfL6g43s3B85RKGC2JRKnk4L4KXJ0DJEEU0PTvOlfV+PGjqliMswcPTeYqg&#10;u2UAKhTtgMePUo7okvlbcZgKzgC6V25X4XduOQ25Pm2IvJbN4JwlkiTKCKwlicwAJiruwehIIFAg&#10;3GeoqL7s06BqqV8pDiq854Pu04J5eP8RapTthmxpGuHvRWpM00DSL479lw8j75SqMJ9UCg0WN01U&#10;fC8f6r8PPU9u7dmB7R4OOOxsNJOrHUyAB3kixNkC+z7Pg3vHklsUPlLvZ8RbmyUQIN+fNBy2KnNu&#10;lDKqYTyb/j6CiaDRohawnFQcn0/4GXFXtfWtT1ieTi218116G1ATjmZp6uLnct0TnBip6y8LRaAX&#10;zt5Asc9bwoZIiPfhu5hFieVov/qDsGXDAaoDidvXX4t2oIhHDKmt7Kw9BMULtcSN67oWmBy6BsFg&#10;A8QVi3aEh0UovVcNE+3cehSuOYOFZ3h9YK9Of8j5V8FLE+DTJ5zYpxS5a/jCuZnMHrGzoXBfw1qt&#10;ri2nI2Oa2li+UDNZZYI4jh85A7fcIXSEY5g+RsjZI7eq+1nfL/5FC2L/MOS3DiOxOpikwSAM7r0g&#10;wZNWUowauBQObIA1F1UuyqzJY00tvH4W1Lt/bTMTn6apjP7ddPPsfF5dexmEr+oKq4klYDeuNNpu&#10;6KedVXj5UP9tGKru4daxiLPIILO+xqTF6q+aCLFHvFNu7P+mMB5dOq89ZcDBQB/ss1ZGU9WkSWLy&#10;kyU1tmbYXa4YHt++pZXG+5lzep61X9cfFpNKwGZCCYSt/FU7q6SkF0sZ361CZSvmn6T5GV3bTpPf&#10;L0eAKnd1RPqOhDm1JTGemi0EHlZBmDwmqfFUQxwYW9Ydhoc5zyxHiP/t0UMWyHnDMJgxdAJV55cv&#10;ZEPJtfFLK4NjsnDv0SRx+sAtWzN86UpSoGZE4WXx8hKgtnirV6fZsuWN9+ayj9NdO1SvfvLYBThl&#10;90Gd8j0lPdKfJVJ3FWKDh4tJrPy20bIGyGBhVh5KAPs+LeQUCbsMvshv0VQmNtisfrnvfsHIgcuo&#10;dziCIwfPY82KPYj0Hwb7LEEUpxjYpg1EzTJsujulMQ5TUPctnbeDJL/a8KrRW+Nu/sPHy1QmYP25&#10;bXCZWB4e0yrAdnxJjI4zWLhRMFUp3gNQlDnWd04cwp4CHjjoyLO4iRc+80SGPhMc75gL+4t/h0d3&#10;ky5oJwm5aRT2WmXCfndHMYhwwMN4UTQfrEZbY5dVLlycqfZvG0sO7xW09jBm7+9UH0rDY2p5uE6s&#10;gPVn1Vj1iykaHJYhH/jZJjX6yJ573YHRy0CPwq5/jpLEF0htKkq2m3paBWPVct15E4Pv1A/WoAzx&#10;aRU5UVZjOGQMxM9lu0JkJ1PQX8bPSVBPUfenbnAkVfrUMaXO79p+HK65OB5sKKEJfuuir8Z4ObzC&#10;GCBw+cINfO3aFG7Zw2GTLhBh3gbpr3NzXs9TD2v+Uqqq6ssSUpiAdSv3wafub9ix+QiC6o1CtdK/&#10;aFc4E9Qz+tjZnh3HUbxwS5h/FIw8udntZQycshARpvMVPwUFbaNkAadtBj+ZMueZqa9co3FY877/&#10;7IbC1+hdWq3j2bACdmH4zDEKF7SdLCr+6r7UQb+flAhSDxovbgW7CaXhOb0inCaVxcpTSSdlUhvu&#10;vw0tJym60rHJOZL+unXAXvP0atwuyc4PlgD5UyY07HPiYIWf8PRRcun9WOcOiLdUBhHYcRKTpnE4&#10;PIvMYe21tcDBSqXx5ME9er8eAx6mf1Gp6d+Eiumq01vgNv4n5JlWEfbjy6LJkqZU46nOS/6mNjXJ&#10;6yXvpPjMKRoF7A377k0JIalBz06/w5KtR5tHw4ba17gR+lIUHfxu47CZ5dTvZX9uk/3GbmZseCGW&#10;4nKZ+PEpNq7Zh55dpmvRlsRqMHxf/dcuIvFa6NJcl2TZfP4I8SHiSrxTxJ0drmsdqTyTEruaxisR&#10;4NA+80n68yI2joBLjgDs+EeN/fGkgbOZL2pX6KY4LFHGmMaC2ZtJvQ1H6S9bGqWBvySuAhfPX0WE&#10;3wjYZ/KFLWWqR+4wWSXuSSq0e64w+oyVQVKLj5ugZKGWiNMk0pTjoGc2X1fvY3jXHIisROB/LXzZ&#10;tYN0UOJllpKw5fwuquSVSPqrCPepFVBwWhXEXdVNGr2HoGQx9en0J17dPsuHA865iKjU0hVj4lLk&#10;xaRoT+SVHUfr1FKBJMH5fr2xzyIr3cfb53j9YHIJ8BBdO0zkuNM6Jy7M0SQAleH0ocg5ecjvILRI&#10;7rtyGJ9NqQK3aeXhPq0q3Cb8hM0XdMHhZUC5oBHdikU7pB5719J3V3CIXM9fjCj86g0gwSJQ1giW&#10;+aY9HiSMLaYcQ/3K6mV7xPwcq8Hu5sE4dVz5eSn/fWvR/iaN0tXo5GExf9QhKdA5hzdOn1AWa3Zs&#10;OUq/laEEq0/8MKTvfDmvxio53Sm19eR4aQJkAwLFP29JGRIBW5L+/OoZxrO6tJpOunsdIxFZj5Cp&#10;zHqMu7fvo+QXrSiDAyiTwqmwBmDrRn27nMLTpzzBYZjNWrFkp1iB8bCMgFV6X1iQOmyR1hdWGfzx&#10;uXOETJxc1Q2tci4KEyctdMM5uaxJmhNGrhDn7F2a/y6/Xw78Tt1ONPWg/4yAJam9eaZXhvuUCvh6&#10;Ri0cv2s88fO+Qe0KkGwjnOraEftzZyTV1UnIi4kqMXGpg8f09lpnw2F/L+3JxLg0diTiLHUCJBVY&#10;wjJ6XlRpRY77bXJhX1W2FfhA4iFlSHluLJW+01CVDsfunJX64DKVpcCqsB5XiuqL8dbNF4VOgKr2&#10;dW4+A5+mqYGJI9iqOl81zOo+H+q+BlV+IxILEVW2abBuPZqvJW1TDD1s9Tmi/xLSEAPgaR4G1xwh&#10;mDxqPTavP4jaZXshQ5oGRKitcOc2t9WkcVK/Vy/fTdpkXXRpbVB3fesOoDCDZd1xsUKttKVpFJek&#10;QTwHL02AU8b+Dat0ysG5feYgrF2peqyLZ27A3SIANcr8opUv/9FjZTp2vbvORPY0jSE+SS1IxKZM&#10;5mn1CL/R2LtLN/dDTz8llSlJEAf2ncXMKaswoNefcsybtd7IGCpB7ufKYBwPYyhy1nvMwwfOwzGH&#10;F0oVbkOFkhpLtylAfx0dLJU0WNwMtpNZ/a0M16kVqcLXwfHb7y8B8q4PPFZEc+/kUexi6c8pB+I9&#10;HHDE1V5UVWPiEvKiYz+RF0t48bHhKqAkuPDHdOyxNKPneRZZrQVMFg6RoEiYbrYkBZrh4hzVUYlp&#10;VclzLePfExy/fQ5fEQG6EgHmnVoVjhN/RMNFzbiL0e54GTAZqHzgelzyy+ZwyuGHI1S/GU8S1rA+&#10;D+qekMbDwE6QbNMHoHnIeDmnkFIYihhv33yAUl+2gXO2IGrbUchjEQPH7AHU3huIGhvmNRiH9p8R&#10;YwimSFnkeTpfo3Q3eJgHyUw0Y+3fcbDPykaRSQr81A9TEyY59baeOrwgAaqA2WBh5eLdxC6ffWZv&#10;1K3wWwKBDOw2n6S/n7F4nrbmJyFRKUdq9JCF+MyZ/Wh4wS1HOPJbRYpKa0kE62kZhtZRk3DssGH9&#10;HROKCjblMPm9hqv8TcXPNLTr9NGgWg/k+KQe/lmrliMoherloFfgM3cv4bvpjaSC6wT4xfRaOHIz&#10;NesS3z1w3nP+8jwYp/BEu1bYmzsbSWWs5rLExnt+UyIuJsDMONqprQosCa4tXYg9tuZEbtZCmEmJ&#10;lGeBeXJEqdlsJCEn4ir8iCd3lD1H+SNf3h8cuXEahafXhOu0CvCYXoU0hHL4bkY9qjcvs3ddhyIC&#10;3VrLlrWHkfPjemhYtbfkj2odekalnGF6+x3YcyERjS9cSAX+6dtOeKSpwNrlBKif/Fd9iwkaRUQX&#10;SMJNjJCnP2mKWzcdxpihS7BhjcEDnfIEmbyt6VsrF8/dioxpaqF/D7VShMcQ61TsBvuMvMQmCFVL&#10;dMbjBB/KSSL1DLwAARoi+PeSXUR+/iT9RcA6gw/mz1KLnK9fu43CTuEo+1WHBOvPz4eK7Nkzl9Gl&#10;7TTktyeVljLaI2ekSIQeOcNgmbYJCjpEoXuH2bhwLrERVdXTvFiiE8GoBGeMW4l0vM+3lT7gakyi&#10;Lw49vzZdioPnxIoy+5tvKqnARICFptZA/HXl4OZ9gyzU1Yr39r447PR0wWHZv5t44sPUwerrXiLA&#10;s32oIZrA7fXrsMuZSNSViI+IjtVgU+HoB+8w2WWZHWfHq61kUmKvUmj/Ag5cO4HPp1UXAsw7jceJ&#10;iQgnl8e2C8azrK+OLq2mUP2uienj9JUWisRUhpnONP3s3h3H4UZamUfOaNhl9MGUMWpnB9dxvQkZ&#10;T7DcuHpXLL6LlzeS/DxzRsEukw/W/b1XuyN10In60YMnxCvtUMglDDeuqbWE82ZtJDWYJzwjYZ/F&#10;CyuXpLzcLiWkkgATi8t+9XoTm/vBKUs4ShPZ6WvxJo1eKVZSZow3WsryHHCmGdsUY58DLSMmwt08&#10;TCUudxgRYaxIhuwf4GuPWIwetFSzesHgZzl+qSVcY3D8VCVgpyx5bQPxXf5muHmDVd+XCS8pVBgL&#10;jqyC4/gy1LtXUgQ4rSLyT66CnVdev4HHtwEZ2dSy52CULxFaYn8fzzp4TC/OMgsujjK4QzDG7d07&#10;scPTEYdcbEQCTDqbnPSQ7XEOuRH3QyE8vKpJTEkW5L7r2HXpIPJPIcmP6oUQINUThwml8echgw+d&#10;V8dT3Lpxj+p3K6rn4Yb1c4pfCFygpvLN0IaDGg4i4YR3VoUhr1UYaXnJl9fwAuYFs7fgxyIdYJme&#10;VFSLSDFGwubzeVxegdpsKklK3aUq2/Rxq2WP8GTiGQZbmirzVXs4Ew/ZZPRFQH3jiZ7UIZUEaCCD&#10;/XGnST0NlskKy7R+GNpPGUzknR5lKdFfuDTFrZvM0KmNhHafZIjhPXt2HkeY11CxTWabjl1ZhhIR&#10;RsM1axQRYSPUq9QT5zUjkEKgqU9zIuhSWrOQseKBbvkC3SP9a2hEWiGP2TMLNuNLivqbnwhQZoIn&#10;/oSN519uhvnfhq4WXduwHjudLXCYyMoUOSU/eA2fLRGgGc7PMuUsHrh57Ai2feZOEqUV4kllfp4E&#10;yAePF+7NnRWnfuslYYhUIt/eD2w6uxseE8vDk+pFnmlUP6ie2I4riRFxhgXArwytzJYu2CWbE5oH&#10;KbN0sgc4QXIztD8FfkY/2LjIGeSXpWYhcDVjQ6URCGkySIydzJm2BX26zkK10l1gn9lPrMmw2utG&#10;EmPuT5og0n+4YSdWkraeMozfzwR+l/glFmW/aS9EyxhG/GOV1pv4KBruFmE4uPfFxtVfQAVWmdC1&#10;zTRYk4rKC5ELOUeT5KR63RWL94hhxj5d1d49nVheFCqp6l0MNqrQpGY/EnHZ+RH1PBa8/i8KFh/5&#10;ovqP3XD7ptpLq5XvS2Hz2v0wS1MPwUZOmhPwCuHqz/bfNg7WE0oQAVYlCbAKVfAKcJpQBitPGYyp&#10;vm948vAu4mtUxn6rHERqybermTpY+jtAKus+W3NcXqZ5+kuCu+fPYvc3n+GQgzn25kluSdr0QfcQ&#10;YYoP4XjDuNL7glUn/4HL+LLIS50jEyDXE4dxpdBnu/Fkw6tBxsS1RhLUaDBypKlj8LnLnX2K9Zzb&#10;Mc/4qxuWzNsB5+xMcCSUkGRnlz5IxvZ4yymvx3XMHErCSjTyWkbQtRA4mQWgX/c/Ep4XNVm+Mxmm&#10;+FIj0D18mybV9+36B9ib5ArNtN2Fs1fxhXOkLM42T+eF7u1fbHtcKglQRfTmtbsoSiK0W7ZwWBPr&#10;toowFJB3rb5wyu4vawAZapYpOfSMSICkj9VYzhg+wRkuKeYfCVi+eCtqlO0i+xB5LyAvgs6dRjlG&#10;ZyQJ9RnQw1ZPPKGepGrJjmJu//ih5FuzUg/NMrH858qmnSZ03TRUtjnlmVYF+aSHryQq8YIT2lCB&#10;nnSGCkJ9Mfr498BDFEqi4kkdvfzOThyNXZaZcMSFCMjEfl3Thy0O0v37nK1krM8UHt28hv0lv8cB&#10;h5wyXmg6nMQHkyRPlrBqfUgcLUkJ0KdxHeR69S+CoiObp7SDs1HFEVQPVpHKW4YkQCbAKrJUyp4k&#10;wF+2KOMIicHPcF1TYfAfPZxng+7Syu4Y1XMHMy+q912o/qvwUiZBvsZ1gN+i8nDFoj342r0ZzEmy&#10;c8nGa29DZImLZ+5oIiI2PRcg6m+VUh2xdqVByzG0fYm9+ppqqPuZXxyIZ3xq95XfjOah48Vwq7NZ&#10;EIoWbKMNYRFUBtGh4m0KLzAGCPw+ZS14H14eEjddsgdj20Y1U8qGDKwyNkKEtz6uY8gsY6hzT7Fn&#10;x1FMGrkcjx4axv6UGJ5SxqiwWOxlx0cOWdk4YgwcMwWiWqnOePzYNNmmDH6HembGpDVgG3/9flGL&#10;KU29PTXQ85o/mC4SyprQfsNA2BIB5qXKzWM8rAo7jP8RMw9pFqX5OToePH6AO08eqIqiB2AUzr8D&#10;bTE3ZRebu+eSeHjuFPZ+8QXinXIQAfGuj+cTIKu+MqvrbIfdnna4u1MfakiCRw9wqEIZxNvlIFJj&#10;Akw+m2zqEFP7rmxo1QKXF6lOURE2feHs5D//Juj1bLjhzuP7ePjkocRLj9PMw4tgr40Rcx1hArQb&#10;XwrtNg6U60nBT3HLkadVEKmD3KvaUt+u85A+TTXMnKTWBqr2kJrA1D3neNKy9SQSiFoI6TllDSSV&#10;OBhfOMWgcY2+mDNjAx4mtO8XbZ/PRrj3CFhnaojD+5W6u2X9AThlC5DdYdbp/fHH1A1yXhEupzfl&#10;978QATaq3g+2Gdm6SiBqlu0pa3cYPTqyWNoA61caqR/PyMuAusNJXW6IKiU7YeGcpGaykkdWTZSo&#10;gmP41B5M6nCgcuqct3XCrNDzoYfBkXsqPcVXntH40l33bs8N5hkRTwVk2p6CMG5w7dcPFAlQESCp&#10;OHTYjS+NqfvVxnAlXwH7LsZjSpzBCbz2598Fp4UOFhT0rDkUFY4482xipVmsPRMByYTFMw79nkOs&#10;qn7mhltHdZ+2ybG/djXE2zC5po784j1IBXZzxDFXayLOnNhT/Ac8vKr2jvIOcGna/3ZWalVv5q6F&#10;2HNR+Y7Wy3fy/vlUH35MRoDtTRGgng4pD8NC++dDcoEOjsgTqe9fucfia89mMjmikJpM4jZieOut&#10;67exc8sxrFy6A/9s2J/I1a1+r3HbfR1YvzIeWdPURc8Oai89m637ueyvxEvBxE++aPKznm+cHv0w&#10;jVSPAfLkh7uF8hdgndYLE0eqvYDsx/Nrt+b46ZuO2sAkH/RCSXTyhK9avlMMpnrmDoNdxnCxE9ag&#10;cnesWZHyhIAiEwpLq8XD+7PneG+48irwgq1wO8Gt5fOgx0d9Du69kKS/apg+Qd+KYzrOqcHOC0dw&#10;7KZatK2y3JDpOgHyKn+dAG0mlMbEffPkulJogNlHliB8ubIGotQlkWHk978JJmi9yl9c8Ad22OTG&#10;YVcLIbR9HmytmbenmSYn/VAESPc5WmDXN5/jzvmU7Soe9m+EeCu2Ccg7QVIzBqgsRsd7ksToYYu9&#10;ubLiaKtmEhbnY1KJ/F+B9v6o5V0xi8pZQZ0cv2+uEKDnMwiQ64GehqM3T2P3Bd5GSSdSnS6uY/rN&#10;SjKbPn4d1f9aGNrb9HisaXAY+pES+NrLtaPng+rio8co901b4p1mstCawVaweVjOI1ew+Bg+GH9G&#10;zj8vrqkmwN5d58JCnKZE4SuXGFzU1uMtnLNNZpXGDVWEqGZk6YUpEGBs8FjZm+iSLUTW+bH3OLsM&#10;AaTWBsC//gBsTfAYx1DNXx3UBLWep3XUBNktYp8hGI2qqZm/1MGQEZfOX0de21CUK9KetC5NoZB4&#10;G+55Eey8sA/V/4jFfo0EjStc+3U6AVZTYzxCgCUxZo82YKv1kLGre6Dy7GBKqZIJ1Vazl4vPy0Ia&#10;mvadwb90gn5w9gL2fPsFDttmE5VzP0leR8SF5fMlNd3C80H7XIgvSRLazZTNGJ2MCcE+yxwSfuoI&#10;kN9P0p+nLUmljjjoaoVdtrlxeblq2CzVixr/L4OHECrMC0KzVT20MypOo/bMgm2CClzVSAU2GBbW&#10;cYjqV63fo7HrvG4UWGqKfH9RPKR6X+6bNshvE0btQTcxnwrIO1X95tqh6oz+Xf1WSG3c9Puef68e&#10;9pghS5ApTU3hHwbbHv3CKRbuZhFim7Rfd93SEt+fnId0pECAekTUJzs1KvdtR9HzeU9fVIBhDZdf&#10;7QFwMvMR6ynPAxfWlcu3MWrwMvyQvzlJcT5wNWOT2k1JIowkUvOBW85gxPiPQPyek9pTCrpqevnc&#10;NXxJBMye3iw/bYyRA3S/pakAEY0axQJ6dZ5FxF0di+foFlmYYPlTT/uLw2tJW3w/rRHO3lWbvfWM&#10;77J+uFRoJj+2BJNvWiXYjyuFqQcMcb907yqKTK2NIrPq4doDRQ4svbx8bF4OMpWj5TX/VRWaP5/i&#10;cGAg4s2zipSlq7zPk/wMBy9qJnWZHZ+zJZiHxr4mEuNEhzaIs8iSaukv2cHb5GzNsOv7Irh3TkkC&#10;+nCNSgtDNeC3Cfb/8s2Mhvh2ah2cv29oL9MPzIXDuLIiAeqdpO34EuiwyeAeknHuzkV8O70BfJa2&#10;lt+SFqnTL4/FczZTO6iB3zopbUQhtSFKDNRXgf47tc/r4LJg4SY1zykh6Oypq3A084VPHUMnEek/&#10;CtbET05ZQlHh+w4k2CgDsc8KNwUC1BlTfa5fFU9qqz+RFK/mDsBfi5S6evLYRdhn8UVwo8Hy+3nQ&#10;Gxbj6qWb6N9trpCZ5ae+Mo3NEiFvgWMnSDyN3q7pFBw5pIuy7IHqFvzq9iW1mU1tR6KQc4QMxiro&#10;cX4+zp+5CXfLEFQt1hlPxEE7Z6r+vMrgl8Hac1uRe0Rx1F/aHPefGEw9Ddw9FbZEeNyzM/m5Tq8A&#10;j0mV8c9FbeU6Ycie6bAcVwL5p1ZD3BUlBetk/TbBRcRO63lfrVFx4ezwIdhmnZVIjGddkxBOqg8H&#10;xNtkx4GaNSjElCvlsd96aASYujFAU8chIsF95plw2LseFe1jfZ2Bgrya/6QchzeBPVeOoODkqrAe&#10;WxyD4nTfNsDWC3uRZ2JFeMpOENVJ2o0tgcG7lL1Djubtpw/RYElTWA4vgbXnddPy2t+XSgY/RDWM&#10;yrpy8U7UHsJIq9Odq7+temcU8RdKg7o5qBEJFll9cPKo4oC/Fu8kfmLbpNEkrPkluM54VuDPJkBt&#10;h0a72KlCSmwKp+QXbCRANe4RJH1lTlMfyxak1uCiynTjCJ05xbNJ00kMZx+kPnDPGUnkFy3rDK3S&#10;+aKgQyR8ag8hdh+J4oVbwT5zgJBjro+9ZH+iQmpJS733ty5zkSFNLSydr8RnSW/KeZRqPKD8qrkw&#10;HFlHfoUeWwzWPP4+swkuEyrK+r98VMEdppRB+TmhuP1YOXy5cv8aiv3eCI6Ty8Bl/E9YcUKbxXpN&#10;8Xoh0Pu49B+yZKEtNr2yaS32uJjjgJMFlFHTlyUme+yzzo5DPo0l3JRwavRw8RvMaq3pcJ5/yISL&#10;qz32WGTEiQF9JVxODe8h5TS+7WxlrDixBfYTy8J5SmmUnOWFS5qkf/vRA5SdFyj1Qi2ELg/PceWx&#10;6rTBXmSPf0Yh28iv8fPCSNxnoyCUGCmdl04IP6jKd+n87dQeassKCwW9Panrbx4cFyWEsJBkLCiZ&#10;horXsvk7ZfPCCM0/950798SqFC/N4WUx7WK0DuQZ6XgGAfLxFLdu3kPxQq3hmi1UvD390lrzO0px&#10;rEwS1JeuTXEnwVHx86BnOh2SSENCjxw8g5ZhY8S+n006tvUVSxIhL3DkyRJ/McLokj1U1v9ZfOIl&#10;tgbv31UEbRzO83Dl4m3ktwtDhR86GG2nY6j0vjS0oMbsmgHrMSXhNr4c/j67Rc5df3gDJf4IgCtV&#10;cI/p1WE/thg6bVA+LRiD90ylHr+4TI64TvgJa0/vkPOve/YsdaA84GzgoVz6uHP0ILZ/9yX22+YU&#10;YhHLzkZEk9pDSY22iLMyw8moUHlTcqj8vzhrOvZa8yxw6vYXmzoUUTtgn6sVdjpY4uI8Nd4qDUy+&#10;vX2sp3J1nviT7PW1H1sSQ3cbdsO02zQU1uNLUv2oAtfJZVHqd29cfahWN/x9dhvVizIkOZbA6D3K&#10;8o0YD+CiksS8TIr4GfUcS4EVvm+P/LaRomUpcNt6eW3ozYG5Q327c/M+vnCLIh7qmnCuU8spsEzr&#10;T1wRguKft8Pt28/mJtMEKLmqEs+GD+xIzWWT9y5Zg2XXBIPNVJl/2hDtY6bIb+39JqBfMYSpwMPS&#10;7I4v8ZO7tx1FaJOhYlDV+tNguJmFyTa4PLmaEbNHI/fH9VCtZBdcPJtav6B83XDP8H5LpbebN2Oz&#10;dkaH6oFeFqoiAtsvxCPvpGqwmlwUFeeG4NYjNUPdakM/WdzqOr2qkOOqs0qNuUTSX9Hfm8B1Ujm4&#10;knRYcGoVUoGVoVQ1Eyxf3wg47/mfUL+8i37Rpz7pcf/qVbG0csCCl7w4E/nZyLKX1O3OSH7wljU2&#10;hXW6bStJVvKkqTPXlyzAXlszepciMlNhPetQs8d2OCwSpCMO2+XEtrzOuLZFLbniktYlQYaeB28a&#10;e64eQsEp1eA+tRKcpvyEkjO9SQpUk4mrzuyA24SycCMCtBlfCi029pHztx7dpnoUCOtJpZB/YgVs&#10;u6j2j4sHZkMSXhKcapXyOTM2UruoI1qdwqu0B46V8bN6LNWn8TKav5bsRPvm4xDYsD9aRYzDormk&#10;/WiNicslOeicqqzyq23MBOKhxti3W00+blyzH47Z2B1GGGmL/li51DDMZArPJcC2URNgldaXdOpw&#10;lP+2Ax7eU1JX766zkJ3Ezy1r9PEqU5HlMPh+VViJkTRzE9/A5rJDvQbiK5IwnbMHw8UsBN/ljUWP&#10;DlNxW/YaczRNvdMY+nWVFja8+m3epihWsCUeiI+Q1wc9/aduncdXM+vCZVo52HAvv0ON9aw+swWu&#10;48vDgSpylTkhuPdETQKwXxC7MaVlh4jztIr4clpNHLmhJoBUDj0vjS8PiTMRAWcj5xC/icmPvz+5&#10;fRcHGtXHDutMLzDR8ayDJ0EcsdMyMw7/ps+CqnJJimsb1mGPQw5RYcUhusnwXuDwsMd+mxzY/fVn&#10;uLdXWSNhFwWSwZRolrT5a9Ia+bpx8OYpFJpekwiwPKm6VancS2LsHrXf9/bjB6g0N4gkxB/hQR3k&#10;as0vyJAdU6UeOU+rhCIzfsaJ26+yWykpOP9VGbBhgR8KtML31D7uJjga4xrBx4tCMpU+OWz9eaVS&#10;6OTHPrsbVOsDG9LuLD/1l90j1p8S0afzRuPqA0gSfZazIyopre1vIv7JTsTdu6uS8B/c55ntjnDO&#10;QppkWh+0jZ4g51NCCgSoPu7cuouShTrAWXRqP3Rrp6w58Hq/H4u0pQxrI24jFZJWHw6EI6p+6bhy&#10;6SZuXFNjXwr8HIehblTb4gwPXTh3Ddu2HMHObUdw7Uriqfrn8l9COCrT50zfAvZRPHqI6uWUivnc&#10;QFIFnQCvPriJEiTRuUwpD7fJ5cTO27k7V/HgySMUneWDdEMKYuBORYrsE7j87FDYTymL/FTBnemZ&#10;YrO8cOGBwQcJz/G9nhiaAAXMgtB9essjykxd43586zYOeDVGnDmR1SuMwyU+FJltz/4Jjo3QXFom&#10;IUA9nTd3xmGXrTmOOObA3jymwnrx4zCPPxIJ7vq+AO7sVmamOGeVlE1/hAST1uHXi0v3r6M4la/z&#10;1HLg/b7Ok8pQ+Qfi5iPVGfbfNQNphxQijaAx7lN9uXD7Er6eVhdO1Jk6TamIorOb4IomMb4eaOnV&#10;SGn04CXUPupi7gx9j7peIi8DQ15eEHsBeliPcZ/Itlb5rsj1UT3S7sLgmbMp7DMGkZAVIL/ZckyD&#10;ar2IzLT6kSga2g/tg/mnKPHQj1+z6111P3vCs/o0QNxxlvyirQg+KeGZBLhu5V44ZgkxzKqsVr3n&#10;7m3HkevTBujSSh/D4AcSxVKgJDRFkFPH/o0aP3bG1+4x1Mu0hE+t3vhroeb9CuzYRu91OOP4SB6e&#10;Ap1P6VIy6OGo8ZKfy/RAXqsQXCYSVuBrqQ7smdBp6h715BWpUjtPKo980yvCavwP6LxBOYuauX8Z&#10;2qzqhzN31C6F34+ugOPYMnCdUQl5plci6fBH1F3UXMhIgUPVQ34DoIA5h2Qo9LFaKffw2nUcaFgf&#10;uy0yk8pL6ievqzNBKC9+2CDeMhuONK6Pe+dIXaGXmUoZx+LxvXs4/ls3xNlY4KALHSbDe9GD1yw6&#10;ytjirm/y4eYO1ch5tluazZsebyDwuF29RS3gQFIer/fz4NnecaWoHijzTudvX0XbVX0x/YAa1O+6&#10;YTDVn5LSObpMKicTZ3cep3a8PTWQQlCfBBZOPK3CqJ10ey1ZceXSdbEkXeKLaBJ6DJsVVizaDrYG&#10;nddceXcsYBshu7uqlugCB57kNI+G+Uc+RmuLjSNDldUozozOLWci5yeNELdd2dfcsCYODlmD4JEr&#10;kvgrEOv+TuyA3xgpTIKowLu2mwFLEiNdSf398YvWJBortbFf9z9J7KyPjau1aWYWHUxmmCKgttGT&#10;KEHe4sjIlVRZl+w80eFLmeCF/t1nq1uTSAPqWT4IHLYurUlmmHyZCXCYKtytmw/DjHqcDrET5bce&#10;t9cFvTHz38bLWsKeKrnrzMrwnFIBBaZUw77rybd++f3VFrYTSooZdDaBxIPgbdb3l2sJsl+iwn/d&#10;UG/hLOK33N1/ELurVsAuUnsPi0Vm3uP78ktRjA+e/Y2vX5tecldKhJfamBrC4PV6ek042acndlub&#10;aRMor3YoC9VsNIHSZGOGnZ954NIS3oqojf9xVvPn60SiANWPlhsHEOnxcide7lJZvAT6UD1Iin3X&#10;D6HA5EpiPZzVZftJJeG1uK0qr9eG5GG1j52MnB/Vxg5qL6+Ca1dvo0qpLsiZphFpj/5YOt+w02vo&#10;bwvonLcsq2PXFwvnqPH4B/ceIdZ/HKnDbGs0GD9+1YY4J6n0RnGWaLNKreK/gXgoe5p6GNBdWaK6&#10;e/c+Sn1BanBW9lXug1/bGpYcJUUKBEhtgsTJisU7SURY/W0drSy/MA9VLNYJRfI0N3JKnjKZ/DF1&#10;PSw+9pLEepiHw57CY1thbMzALUcErDN6Y+3fKnPYpLUpR+eqofAGcv7Uj+eB7tFJk9AqfCxJrQ0R&#10;t1O3wszNTKr+a4G8SSuQ7ptHEpmVgPsMbVvTuGJos0Fb1KpF/ditU/h68s9wmVZeGoI7SYGOY9lA&#10;wlK5zhvnlVTyZqGrfTeOHcc/XxXCPquMRBL2Qhi8Du/wK5APE+gBdpLkkgs787ni9l61V1wIjpJm&#10;SgLkczoFPn5yD/uqVMBBW/Y0RxKkNrP7soS415O37NmQKk5SrZ0FNttkxxnNnwg3Jq34XgtEJtCq&#10;F+8A0Y3+zjq4GI4k9XlOryKm0dS4b3Uc090jaGXedj0R5diiVH94+2QVWEwohV+3mDYi+zqxd8cp&#10;mJM01TriVZwyAb+0mUXk5yXuLXKn8ZNJDh2De/0pxo55pvb7/C1x95ahzV+9dAtfe8bCOXsoqcW+&#10;WLFYrYgQSAHpbdZQWMwZ39IzlYr+QnmuzreSuQtWq/3pfFfNQj1d4zAkHFXHTBCgCmDf7pPiwo4N&#10;n/LC4yXzVUTYaZBVBm+0iNRNYekRSg62BlG5aHcSawPhTuG45iLxumwvVCremSLG5rWjSMIMRIem&#10;k7Fo7j8o+20blPyyI7zrDMCIQYspDqe0kFjXf5CQuNTBcO/lSzeQ1zoUtcrp2+b4Gsc75bi/OAyj&#10;devO/AOniWWp564os36u035C4Sm1cPimYXfLDCI6x7HsJKmSWhw9rQI+p3sOafcIARIOXTtManXK&#10;YxivDG6c9PHwzk3E161KBJhFJg2OuLB3N0ciwpfcjUEkqj5tsd86G+J9G8nrOCWS65I8lcZEkFOP&#10;teoJnBs1FLstzcTwAtsTNOVrJDUHzwrzGOR+ipcYWnXIgbj8+XBrvxrWkRFALc9fBzik26SuHrqi&#10;3LLqneOhG0dQcGp1uOuLnqex6atSUh90cD35ckodkv7Ki6rMhlLZof46bVnVm0btsj2Q18Z4qOjF&#10;cP3aHXybrwVcskWI0dSv3COxYA6bP1N5MGH4SjFrx+5ri3g0w6UL+gJsdb1V5ASx6sI2B34xck9h&#10;OJKjVfhEWGfwkuV0jMXzdsA2o5+41vAwD02YJTY8r9q+CQJUF8YMXSHradxyBOMrt+YUSZUZE0eu&#10;QhZSfxfP1wdK+f7EkdKJYNPaA3DMqlxduuQMkql2vsrS5ewpG5DfJhRuOUPxpUszJR1mCoFTtmDY&#10;ZPKHRVp6ziIMtSt2R0zAKHRuNZEIkN/14rs6p09Ygwxp6mLmJH4/Q4+zSuvrAYelwrv/+C4qzguB&#10;w6QypMZUFwnPelxxdP1nhFxntF3fT/YHsyTA6hDfW39hK5IWqOlrRL/23C7UnR2NmxSe4EUTngqo&#10;9WQq4Dt792CPpycOO+WSmV+2snLA4+UmQcRGn5uNPL/fPDuOd+0o7zBIf5xbyRMkJUNx0sno5ool&#10;2O1gjsMuTHwkBXpqpvJf+GDpkYnQUfYv77Iyw7kJmntHeSnn++usDyRVP7yBOr83xUZtRpeTyw7P&#10;6yxqJuO9uoVwy4mlSDU2uJXtsWUobElr8CDpLw/VD4fJZVBpXhjuPUmt1aOXg14aMydxe6lD7Wat&#10;dubFsJv9h+QOhXvOcBmDY5/fDF2ynzNtE6m5bFQ5Avmsw0moUoYx9HWvE0etli1tvP7Xp6aeL1JI&#10;2pEcS+ZtF4PMk0YrXyW8t/lrIl43s2ixXD9mqN7B6OEopKgC+9UbBJuMgbDLEAi/OgarFOxgOS8R&#10;05WLzNoUkISl99eJ0bn5NGJxH9Hpgxolt7Yc7jNMzNd4kGToniNK1G2eCeLBS97t4UmZ6JA5GBmJ&#10;cMcM0j3RvwgBqjvrV+iNPDZBuHpZ79H0+KY+pNTB4G914t55sCEJjyswV3TXKeXwzfQ6MiPMqL0o&#10;WnZ+8L5P9xlVYTO+OIbuMGx9uvzgBkr87oXCM2rj+iOt4r/u6FJceQRMiEhr+0d798Ae82xEXFZE&#10;GqRuvuQYoOzEIKJhiS3eIiuOtVbWWRicjJSSItVTblB3XF8wD7vZNqCQKR+m3/e8Q9YT8l5kXhJD&#10;5BdfsyaekIQmr6IOh3NBKamvD1cfXpdZXC7Hqwkz+8DQ7ZNlcoPrBS9/4s6v7sJIuXb+7kUUmV6f&#10;pL8ydJ0nx+j66FIYv1ezV6nr1W8AeplcvXxbJgvrV3wRQyMGsE9v1xz+cM0eLltdL5038j9CWLN8&#10;NxxJK/QgAmQ/wVvWa+bBtLTxWl0rIi2HjMGoU6GbnFOQ0lJfk+DyhevIYxkMn1oGrvKt1U8Mrdgw&#10;h9U3Ni1myEOTBMgZwGN8HDkmMHZCxLh25ZaIxt4J9raISCQ+xoSiAr935z5Kf9EazlnDSdwNxJ9/&#10;6Nt6DPfEBo4jpmfTWOHUY/ih+o+dUPH7rkSwofJeuwxBlAmhKOgQhrOn1MxpwuRAKnFk/1nxXNc0&#10;WHkNU+D3pz6MVIGC4x5O7+VuPLyFn2YHwHaqMoXPqozNuBIYvHsavf0Ris/2kRX/PMDtNKMy8k6s&#10;iB2XDB6zWm8YiJxji+DbmXVx+rZmXOFNVH7JBkUAHPNHV69gT4miOGSbnYhD2fozRSjPO5hwxAgq&#10;S5F2ObG3Qik8efhA3sHSHfObxnFJwCcNUumRTq2xx4q3xXFYHPbLq+Qi1bpZYK+9La5tWi/h81Zw&#10;Xo6v8uH1QA/q5J3zVH71kHPM9+i0ztAAd1zcC5cpleA5VanBLrzz4w9vPKSYDKX6YT7+RxkWkZUB&#10;k39E+d/9qT5pnbe2ZOVNQZsSQkzgKFhnbJxgdFSlKnWZdCj+PPJbh8mWtM8dYnFKsxKvF3jcjpPU&#10;xkk1ZU9xmX1ImzTYBD17+irKftOang2GbbpABDbSjR3wsym1W3XO6+d+yGsdQTylltmNHrhMfJe7&#10;moXi27zNcV07b+CrFAhw9V+74CBjdERMuQKwc6uaOGAP7WyIcNSgFfI7OZiaVD+qWN5PFjF/k7cF&#10;RYp7QEPkH9x9gHJfdxCCZH8CfX/l2WB6+uFjxO08gZEDl8Cr5kAiv3CE+RpLjzwTbSoTTGNo30Xi&#10;Q2CV5kPgbeLPY6uUFZip7O2rGpymVEC5OT7YefkANYxGcJv6k7Y3+EdUnReBu4/VYPC601vhMuEn&#10;uJAUUGhKdey/qmaQ9bx907j4+0wiHc0ai5ilfzkpUD947/Bu21w4P12NG4uGTw1ZVWf5oX3Tujdt&#10;wuDOoQPY9ZknDorLTdNhv8jBBLjbKhOOR4ZJ+Ordbw77rh2l8qsB56nl4TbuJ6w+rfae8xq/yn+G&#10;wXUiqcHUAbpPK4cfZjTB9it7UeGPIDiTtuBBnaL79IpwHV2W6lFK7e1NQBHg30viqN3UxvC+ymiv&#10;Ok/lYrrXSgReLVKKhB+nrEFiPGXxPGPhBzhx7CI+d4yAR45oWKX3wpSxyvvdjRu3Ue77TrBPH4r8&#10;Fk1h8WlDjB+pecaT96ZU/1W4owYtITW4HvGU2v2xc9tRuOTi5TARpF0GGC2HUWlkmCTAPr/+Ie7v&#10;eBr5x6/aySpxRo/2M5Hz4ybYvV0fUEwKA0O3iZoks8fW6fzRPGyMnJNeXcvA9X/vk4kQxyxhKFG4&#10;hSyOVEjcw129chM3r/PQuZ75fF2F8TywusAzQF+7tXiB/cqvB3oMW60dAKtxP0hvnm9adbhNLo/I&#10;td1R5Pe68JjKFqKrwFbGB9VawbtPHqD6n8Gwnsx7Rqsg3/jy2HJeFZySMN8sOPynDx/hQI0qOMgO&#10;j2TS4dUIUA52XVnADdfXK8lL3qP/Sfg0UNL9K6dwsEpFxNnkFssuJsN8gYNnfw85WmN3fkfcOaxm&#10;o3Vp501hC0l6edgIBqm5NpNLotqf4Xj4WDXibptHkEbAanA1ul4e382sj5g13eE5sYKovp4zKsFi&#10;fAm0WcNjYBRTozx6c9Db1lNxNsbtpkqxX+mVeptMfduLDRpJ7Z+dJfEMsLH6SR3s2Zv4wpn9h0SQ&#10;hBZAQopa98iuLepU6gE7Un15mdyPX7fV1g/Se+W1ejySQpXjnm0nkPOThujeQe2uuXfvAUoTf7GQ&#10;xctulJDF4HDUMyYJsFG1vrDPGCJGCWJJFBZQBKqU6Irv8rXGg/umtpEZKhO7r/uhQFshUIcs/iQN&#10;Gvu/VRnYPnY6rD8NgAXvMGlvtE5H8p//sDRkzPh64uUG9fU5OLD3NCzSeaFtlNqv/G/g2oObqDQ/&#10;FPak1uSn3t51RkXkIfWHJz7y0W/nWRXhNKEcVmsWYMbFz4ft2OJ0vRLdWwXOE8ti2WmlIsjkgPom&#10;f98M1BuuLf8bu+zNcNCVJ0FeVu00HKwK73Eyx568zjg9YjgeXNdn/hKnhtN4ZfkixP9YFPstle1B&#10;U+G9zLHHPCtOdm6n3sPpfJPZSFh2ejNJ8mWlI8szvTxsxpbApH3KX8nS01vgPP4nmQVmac9jRlXk&#10;mcwe4SpSPakMh7FlUHluhIwjMmT0g/68WalVzxNVB9pGTYYltZ8D+7QlOtr51GDFkp0y0eGRMxbO&#10;OQKx0kgD27BqD6mlgciTmyTAdH4Y1l+3kA1MHvM30qWpgS/dYrBr2zHtrM4DHDlT6VfxenDvMb7N&#10;Fys8pd8WEzRKyNQ+Q5C49FDg+9UzyQjw0oXrKOLWXKaoeXxuyljlNOXMqUvi9S0mQElzyWGI2LKF&#10;O2CbyYcSGAFP83DUq/wbxgxbjqOH1T5GHnQu9lkbEkvZbV4gtm7UCVIrXj2d8oMjakx+qcfI/ktJ&#10;Za+FlUter4f91IHHsVQm779+FN9OrQfbqbzntwo1COUYKc+MCnCf8hO+ndEIlx9cxe1Hd1D29yZw&#10;nMSLX/meiuI9buYhw4p4FeKL5cMLQRqZekN8o9qIt+KxQNOE8iKHMk5gi/3OubDdJgf2lfgehzu1&#10;xMVpE3Bt0Rxc/mM6Tvbuhb21KmGfnTni7M2xz/PlJ2GSHgeIfHcV9sS902pplTb180Yx69BycXDO&#10;Fl643J0n/YSSc5rg9uO7uHzvBr6Z2QAuU8uKFsDXPaerMUFbnjCbWhcHSIVm8OT00ye8NIi1IDn1&#10;RqGT7MolO6j91MaIAfoMaupfzkNZP5fpIpMQrsQlhZ1iMaTPfIwdsgalv2wP1+xByGceKyrwXFkd&#10;wniKE0fPoV3MeJw4osb8Ffi9z3q3ahWMSL9hxClBYjCVMXnMSthkaAy37JH4yr0ZLl80bDNlpFGf&#10;9EcTrdeu2C0zse6kN7uZByNup1qXtmT+VjFlP328UmFSAjfSIBJ5eStLfosoMXLqmDlARNCCtlEI&#10;bjQEnZpNhUfuEDhkCsHP5QyzPLwdLpFa8qw0JwOTpCEdjDo//YbPnSM0R+2MFwrwlaDLanp8Vp/b&#10;inxTKsKZVFueGda9wzlPLI36C1rJPdP2s/RHahFJhkKQdA9vlRqlO8imoN54syUCFMdOhGsrl2O3&#10;PamgrkxCPImg/PSm1g9w0oPHAtXssDUO2efEPotsiLPMjr12uRBnbYZ9JKEdsDHDYRdrmfDgBdmv&#10;Kn3yOCYv5t5jbobjv3aQdHEOcuf0pgcURu+aSZKc8vXBy114MsyepMApB5QUWHdRUzhMZkvhNVBg&#10;ijYjPKUsPCfXwBpt6Yy2Iori+0BqlD459DbATsMKOUaidoWe2hl6dyperxPo5nUH4GzmJ+sBPXKG&#10;icV367SB4ssnvxXzQggKO0dqjpT4qSSBpzqpBs7g8URepsdCGCNux1HiGp7PiIZj1kCs/VsNf+jP&#10;kAQo2Ur/1Ykhvf+kSHrBKVsoSn7J439qYP6XNlNJnfRG/G5dHDYNZv6ogOHIYxEuU9l2GXkRdCjy&#10;WobLvj+7jHzOH3nNW8I+s6+Q5aWLJjZ4S0EbdPXnI3E6zp6+DJfsAQjz1tfepTac14M7D+5j21lj&#10;/ybA4uPrZLbXaXJpfD65uswAW08siY4b1ExXw/lNZQsdG8XUD5457r1defFXFYLTKL/eCETJImlD&#10;ZeVDHKj7M/ZZZ1O7KF5hV0iKB5GiGFjlw9T1lz54vSCvRbTHfhdz7C6YB3eOH5JaIPrEWyCSPlvH&#10;wk5b7M4dHpe3I3V4dRc0lettN6i1oAWmVBfJj/eP55n4ExYeV3uDdWw9dwA3qT5xnJORxBuCTrTh&#10;TYaLc/OzuuX1VL2eYqm1wz+mrYNrTj8hPrb67p4rBC4kobEVeKfsvpgzTR8T1rW8FwVHSGv7hH27&#10;TiJ32kb4tb0SGtgQQukv2sIlK/ORDwb3VsuJdD4gAtQnF9SJwAZDYJueDZD6I7ixYfa1WulfZSr5&#10;/r1nTSZwIpS+fvTwaYwaspjU317wtIyGBWWAXeZgsDe4vJaRyGsRI9IhW4D+yj0C4d7DMf/3Tbh6&#10;ydhSDEeN46Xi9nwY7p07cxP1BHXx+xQ1tqZn0NvCIyKR4KWd0GxdP7H6omPpiY3IR+RnP7mkjPtY&#10;TiiJkbun4NTdi8g/uapmKsmIAOl6+0Tb6OjPG0yK5B7luS55XPpzruzHPehmKWSyj4iQycU06bw7&#10;xxE3KyJtdtxki73mWXCstSIdThdLfm9DkurA/qDHkwo8o5JSg0kKdJ9WXvZ+n75zDkN3zpT1gDwU&#10;YjOlOApOqo4l2lgw4/bDW2i9tjciFv1K9YlLhmL+FuLN0N8za9J6ZCLNb94sQ7xSA9VuVRj/bDiA&#10;htX6oaBjDPJax+DbfC0R0mQondcFBL3dSu17QdA75F2KQO/deYhv8jRFjTK6yTUQjzGnBSaZkFFx&#10;0yRABWbLkoXbwzlrmKyeHtpXseWVizfhYRGK4Ia6FeOUCkEn08TXeRB1aL/F+LlsD1ncbEXqsGOW&#10;IOTJHYl85s3EwRE7W2Kfw9/la4bmIcOx9M+tshGaMzL1hc7kq9LTLGycGF84cVSznyZBpDac14NF&#10;x1Yi17DCqDw/DBsuGAwzbju/B8XneMFqbCmYjyuKCftnY8eF/XCaUEYGxRMR4MRSaLbasCD1jUsA&#10;Wj5xdeKvj+/fxt7y5XDQli0088JmVknffQJkdT3eg1R119zY6eqMG3s0R+xUlzhdb6MmsJc/2wk/&#10;Ii9JgOLsaHplIr9KYvPvnwt7MXrvIjiOKgbz8cXx4+9e+Oe80UTBxe2oMj8YWYd/i3kntGUwHPdU&#10;t4XXg+NHLpDg4o0WIZoWkipoZCZRNUh2p09exMH40wnr9BR0/nnVUjE8H1R/CAlZwWL9nTGkLxtf&#10;8IFzthCU/KJDIgMLiQhwf9wp5CHpzJ1EVYeswVizQjXaTWvY2kJ9jNBma5La7DOAE83n+brp3mrP&#10;zqPo330eqpb8lUTjIBkbdM4SQmQYRVJhlMwOsT2wL1yjcP2aWjuY+kavpE929/fDZ61Q4YcuFAct&#10;fRKX1IbzenCXpMBqf0Yh95gi8CSpbxCpsg+eKGnw3N3LaLr2N9iPLI2hcTOx9eIBuBABusvYn+Gw&#10;Jgmw1bq+8oxIZkbl9SbB2aVLgWdHDcdOS94dwmOAb0gVfs2HImo6LDLjgG/DhJJPGGPmBJqony8D&#10;DkVCSlLHWq3rQxJgSRn/4x0/bPHHk8d+x5XGZiLAUTvnwI7KP3pdL1zQTKSxv49B28Yj/8TKyD6m&#10;KGrOi6Q6o626oKATjZG/BbDT8Yo/tEPxgmz780XUVL5XCS8JbTAJUiLzlNd6G+ev8bP6efWeYb2X&#10;IMdHdbF5rbJos2YFm/ULkCE4T8sI7N9r2JOvVGAN82dtklkbXp9TyCUGZ0+rLSxjBi6FWZoGWLcq&#10;8QBiYhhHTD9SxpMnj7B18yH06DAL5b9jo6skGcrawxBYfRKE1gnGFjic1GS84Z0H4s6QBOuNLm1m&#10;ym91/u1WHD31i4+tlZlcNmrJln3rLmyKuCuGZUHbL+7B4evHsebMDpIAf6RGwjPABgLkMcDftqne&#10;lycnHrNELL/eHh6cPYHdhfPjgKMVDnpYvfQkyNs92KKNDfZY58DlBfr6rzeDhJrHjV3+KfT5Zzxs&#10;xhcTqy+epObyGKAbqcNupBavPvUPjlw5ga3n9TYF7KB6UXdhc7EU7TitApzHlsOi42oVBldfFe7b&#10;Ln2gS6upsEzXiASkZ4//Pxscb60dSxIMbZrda0wYsQLNSMpsUKUvqpXqQSpsTwTWH4FhfRfj2GGD&#10;E33DmkRuz6bzYh0RHlurHz1ErZ44e+oyCjs3JV4Lk00X82fps87GkyCEHh2ni69exyyhqFKqs1Kt&#10;CVE+I+GWKwgXzupmqk292BRJmbqPz/G9hvsfPriPjevi0aX1TJT8sj2s0jfCKm01d0qJTAaj22aM&#10;XyPjf4vn697q+GIqw3lNkLdJD/cEoSu7w1IMH1SD7cTS4vdj9O5Zsg1Lx8ozG+FGEmAeuqaTH0sL&#10;jiQtzDqsLFhLSeli2VvG8aZh4hOYJxbiPU0Rzrt17KM4HrLLiX2lvsOT2+zo5w3mG5ez+q+KXHsV&#10;mzazncimr5Q7VJ7oYMsuDpPKY80pfXeEwqg9c0RSdJQxQ7YNWQyRf/9CQZGAwuRHYaoWowX+FrFk&#10;Hi+HqYvpExNPzrwYWNDiGqyRCmHJ3H9Qr1I3uOcOglU6H1l3bJ+RN0f4i2FU2/RBsPjED/lsI/Db&#10;LzPEEr2CMdfo+cGf6vyFM9eIrwIR4afMh7EUW6XkL3DMHAZ279Gjo8EZVRq9kTJ8ag8Q4wcckZhg&#10;NXv6+PETlPmyI376th3dyvfqR3Ls/OcI2jcbJzYADxqJmSYhlcaQGTru3rmLjav34vYtXU/nRJl+&#10;XyIY3dI0aBwcs/nj1HHdQbl+MRXhvE5IfgEn7lxA0emN4TSpHAoQsblOqUDSYBl4LW2DgyT9MfZe&#10;PyiTI25TebxIEaA7NRaPCRWw8ZxhbOgplYfaRPZ2cW3Vcuyxs8Ah8dHxumdsX//B6wd54fOpX3+R&#10;+Kekhr0eKKlPivuhoY5turAH7hMrwo2kel7ikpc7tanlkX9KTRy4psr9yPWj8FreBs6jS8OFr02r&#10;BofJpfHdzHo4c/uC3MMx1+lDr1NvE6ePX6b25IfYkFexR0jxlqg/lV1ZUb4jSBrzIr7xh2fOWOQ1&#10;j4Vn7gi4mIXBKWuEuOFwzxWGvBZsUisEOT/yQZjPUDx6oEnZCdnAGlFijmCeKvttR/z4dUfxeMeI&#10;CRoB3pnCpv18jZypawT4VIwKlvqyg0wX8xa24dp433liU9ccwYjx1xOv7jeFwb0XIF2a2rIOx7t2&#10;b+1sUvCzHGEuUr1Y6ZwWDwP030nPpwR1z5PHjynh7VC2SAdhfgW6JuEb9xxvGlxIqmEwVpzcBI9x&#10;5cXGG68D5K1xNuNLosjUmph0QEl4PsvawpYqv06ArlPK46vptcWCzNmbl3D0ulJBUho7eRPgN3Eq&#10;Ht+9hz3lSiDePieRi2nSeZeOw8422EYkeG27Wg9mqAtvAlo5a8Vy8PpJXLx5BWfuXcG309hB1k8k&#10;BaoydySJ0GtZG7lv6oGl+GpaTRnnddcMZvC9buMrYcVpZfuPQ5alSRy4+v/WwZ1u2SKt8SO1qcfG&#10;assLQD31FPfvPELjaj1h/nFDeJpHII9FFBzY6HI6X5IEQ/Fd/pYo931blP66NQrYRyXYDWRf4Tk/&#10;bozeXfXhDC5P1Z45h+6QwHQw3iB0RfqNIpU3lKRBtXxneL8l9A5vGWor/VUH3LurBKw0es947NA5&#10;FLCNhEeOCDhk9cEKbffEprX7kTNNQ6PV4CmTSIz/GIqwr2w/69lJd7KsZ5jxZ9JM1M+p82qg19R9&#10;KUP1Alpvld0HzUKNrb/oSH14rw6tUTC0LyP3/QHnUaTiTP2JKns15KMG4T7pRyLCsmi7rh86bxkI&#10;l/HlZdmEWImZXBbl5wXK4+vP7YL3gpa4//SeFh6llz75q9Gb3gj0gffjPTphr3l2zSrLu33E2+ZA&#10;fPWK1Hi5XlDteJOdBoWtt4q7Tx6iyYLW2Hxml+RaxTnBcJjKazvZtl8l2E8uh/bb+lB594XduJ/E&#10;PSZLhzxOmIc6PIexpTB+jzLtrnJdlbA69L9vEyykAM1CxsKBtKrTJ4x3aDAMcUsNfuswF7nSeCOv&#10;VQQRVDhsMvqgSun2GDlkoWx9u371Dh49eogH9x/g2OHzGNp3IQoSL7lkZfuCxE8Wvtgfp4yeqlxX&#10;7+YZZhfzxghsMFwEhFFDFglvbda8VjKf2WfxExuEzHPHj6jVIQkEuGr5Djhm9Yc7EWB+23AcPqgG&#10;HieP/lsGFFct08fk9KJODBY1qxTrRnp2KGwz+WHBHIOJG8EbLjmdBDie2dLUw6RRmhWJdwz9to2H&#10;5fgSYgGa9wPz0og8UysI8RUkabDA1OoaAVaB/YTS8FvRXp7bejkOtiNKYthetcCT0ys7Gbhhv+G8&#10;1Uv8xua12OlsLTs1TJHOu3TEWWTBmb7dJd4sQala/uag17/hcTNhP6I0tl1Ups18l7eH7cQSYtyU&#10;ia7A1KooOK06HKnT85hegX5z+bOv4PKwGldS6geDQ3ubkn7KUDk3cdQqGQdcvUwfjnnxuJ05eQmf&#10;O4SQShsJVyaz3CEYO+QvPEkY2zONf9YfwGfESbw6xfITb7RvOkm7YgDn1YSRy2GWpg7mz9qGbZsP&#10;Ew/UxZTRahLpyMGzyGcTJhO8PCPMFq8YaeQvYdywpWI7y4V3gBRuhzuaR/X2TafBPpM3jh5U4xF6&#10;hiSFmmmJFBGT2f3APl0c5fv5eLOFqYc+tM8C5PioMf7ZcEg78+5hwI7JsB9fDI4kCfL2KJYMuIHw&#10;HmEZJ2J1iT55CUWXTcPkmS0XdsGZCLGQmNZX40cPKV/ZdNSb5UBq2lon+ejePewrVxyHxEeHaeJ5&#10;F45DRNBxLra4uUN1wmre/NmN7NWgwj5y86SYv3KaUBabLygLPp02DqFyLCEdGk+GFJxSWQxi8Gww&#10;awGe9N2ZJESn0eUxcIdq2NzhyFwXqe1vrlxfDFuIhMw+akASmWnLyqnB1DFs6dkLecyjYZclCDPG&#10;G29S4ENJmwYYznG75g0azlnCUerLVuL/9+rVm9i8Ph7nxe2mQtUSnRDUeAAunL0B+8w+6NBUGUK5&#10;c/suSrB90mxs49QP44cry9EJBNi+6UQxXWWfMQANqxrG7+pX6Y2vXaNJx9Ydl1DCpWdKnPh1Kw/A&#10;KQsPYAaj9JfJvVwlvf9NIdx7GInJIbh03mBt5F2B6tFVY5mxfwk+m1hNpLz8UysSAZJKTNJAgam8&#10;R5j3Clcm1bgEJsarxejrSAXOO7EcbMeWQODKrpSbXA4cmlpv+cZylwLmaOtN8VjbliRdZX63xwHt&#10;cmHfTyXx+L7qxFVevbEcInD+P0Hwys6y1MljcnlsPKfGHifEz4H9OC7jKkR6aiKEy5ilwfxTqsss&#10;cR6SCqfvV+PADNW82GzuGyzXVEPF4OK563AjiS3MR99ayudVXU4t2kRPEfJhK++1Kya19GwK1BVo&#10;y17Y10d+a1Kbs0Uhj2UoLp6/hplTV+LjNFVRwD4CY4Ysx2TS+tiFB+/24LmAr92j0bBKH3me0aBy&#10;PxLm2C5BADo0myznEgjQp1Z/2GVgO1z+CWvwmGXZvEzNsnpkKaIJjThxpMcMWQrr9E3E/8cXTi3R&#10;LGQURg/5E2tX7MXJ45coQknZ3Rgcln68PDhqP33bGWWKdPjXlos8E5JEwxDCjkvxqLEgikitFDwm&#10;/QS3mbxerKJICnl4ScSkclh5RhnRXH9+N9ymlIcHqUp248thyUnlryFBDX6D4IaoL8C+uGgedtjl&#10;wGFXZeGFrT6/qsGCVz/UrLSyXWiHvZZZcaRtc4kvZzrH/bVSCQXFuSF+S7RgF51cCcdx5eDE6zgn&#10;VsDGs4oAeXmTC3Vc7CCLyY+XwrCnNyeS/q3H/YCaf8Zi5yVlEl61Ko4v/+WOTU78i+CXq1jxEFeZ&#10;Ip1Q9vs2Rm1Lj2DqIhniNVS2pFl96ofeXTVvfAnPG9pFYqjrN6/fww8FWsA1WzBJccGk4R0Ry1Uz&#10;J69BnYq9kDZNLWRIUxs50tTDnOlqnV/Nst3xff4WsjGC0Sp8ssxRsKV5nzrKSx0R4FM8evAEFb5t&#10;LzsyOHLD+i2Ui2dIrXU1C0bTYM0mIGeGpJUDVA1CO4HmoWOIPP1kf2+e3OGwoxdZ84bnrIEo5BiN&#10;ikW7IMJvDAaTKPvX4q0yCMkE+zpx5dI15LMKR3DjwdqZdw/SEKlm63WIrUAP3DEVhafVogZRDO4k&#10;DbIE6M4NZUJ5rL2gGtKWi3HwnEKNi67bTS6NqrPDcPvxG/IVkgRCIBrJ3j97HDu/+AyHHXhBtK0s&#10;NmZfG/8mCbK3OHaXyQ6TDrrZI87GDBf/nCfxlWbFWf7aMokDI3qiD5lZpv+3qBwqzyHtZ2JpuE2v&#10;hPyTqmAblRdjw9ntYhSVnd/npY7NnYiPO7yvptTBwF2TcffR/9i7DsAqiufN30LvpPceumIvqKCI&#10;IogIAtIhHdLpvUmTJigCitIRUJTeu4h0SO+h914SOnz/mdm7vJfkAQkkFH/5YPPe3bvb29ud/XZm&#10;y6xmWVHDqGXx0wVJk6rrXK8q2fASM31vHT7PF+Qs4Z2EAH2JY9pjnLaHr7qX4jH58nROO3/m+BXU&#10;cA0nPvKHU2lf/L3eMIH85s2bmDBqOUK8JxL5sXMFdQ9Ph+PVZrprrEljl4pDBKdSnWTxxe2bt5UG&#10;eOo4+wAMh1sZIq7iPlj2p9rxbe/OFFR4rg0mjtbVc52l+VNlCuMuCcKXdQbDoXgnsu87w61sR3hW&#10;CEUl82BUMguDe9nO4vvPhmx43mmOR2Oq2Qei7puDENB6Ir4btgQrF++VdYLXrxt2kM8tovcdgNlz&#10;LY1al6cPnGtiTpKJIzvAaUi9dAz9t45D1VmN4UBmlOvcumQ61cIvsWo0PfJcEmkRX5AGyARZn8iy&#10;FiZHqwmdpkQnT0FCeIs1Ev5OZZ3SrBHibMqIcwQhoIfcOS5Pg5ujEHKKkxWiqrvh+oEUSa8iQIMG&#10;+6jgOKX89LpPmBQ1H7a/fih7O1eaU0/6+fadV8uwpsYugP10IkYye23IFObR3t7bxmP/JaNVFRr5&#10;adE9tRj9zQLiAy/EROr9+7lL8aAe8zUPUd7o1NZ4TiGVUqaoVC2Rk9r5P+Zsgm3RjpBtLi18ER9j&#10;2DI3O1S9+nHUCpR//mviMTUesOzPncRvXnAtE4zXPcJxmnhPCDA24gA8eQ/gcqFwK+8rxMdY+uce&#10;WQO8dIHa1i5zKg3fOaLX3OnesiGkAYbh7cphZKf7U4KJ7V8klbM4b4LMewwTIZqHUQiXXeCcS3aS&#10;2d6cKTaUMJcKvtj2d7wWa+6xlF6wcKEv8PtM3Wdhplx9CqDtg2FknksDp7VyjMhzyeiyeQRpeo1R&#10;csrraEImMle4I1dOkJbYlCoSaYGkSTj99iHemtcCJ7Q1pPkKSh6nXCo+4fCwAYiwKiV+9mTzc9lB&#10;7klOjlbrfsUcty2P6C/r4c4tzbrIyF9DHj8KVHSkT2pldjLtBN6c15LK42PpuuB9Xl6e1xhH0k7J&#10;IFWjZcEo+esrqDb7C3TdNArR59T+LgwZXDKWhTt5axE9OjhtLLEKv8/cQqbml1i20Hh/YsPvD8LS&#10;P3bApmhbWZNbxS4EB5I1RyUCJi3JXQoUp1GdOJhymkzZrnApHQTnUsH4+M3euJqu+nevp93A1bQ0&#10;usuQd7q2v/SPbTISvIx4jLF3RyrxG890CYUH+zrdd1AR4PqVkeBt6tyJwHgk96i2gmLSuBWo8H8t&#10;6UbjEVUtYUYJ3LElAc6kmnICa1bviiOpZ5EQcxB//f4Phg34He2bjsMHr/RGRatOwsC87IXX5PEe&#10;wLw1XkUz0hrLBaKybRgOpeqrN3KP0yfPYdWiHTh55EJGJjxN4HWMnKrLVy9geuRCHNN3e2NkSW7c&#10;+QPov/0HtFnRAxdvpOPWnRv4ZKGfeBVmDZDnELLz1BF77uWhO6/AOUmJo/86AZ5e/hcibc2JdCyE&#10;ANnzypMnQGsxheMsyuBgli04pYpmyd9HA+eIqvgjd02V9drct1dp7mdwnPOhlNOtOzdx7sYVtF3e&#10;BwP+/QFx2gbpOvT7GYfTj5E8LML5q0/fwJ2ecZzeE0epfi3eLvVMTQzgPznP2Atnr+Ctip1JGSIe&#10;KOGLRnWG4+RxE75ANbBluXzhDiK/HuI8tbJlMFmQXhg5WJnPSxduQxUXHzJ/lZWk8pSClqS921NQ&#10;vlBrTB6nLNijB87gFeI3VtQcSvpiw6ooRYCzf90sgx+8FR27w9JHfPuGz4FDKV8cOmDM1DoyRAuz&#10;pqyHdRFSbYv7oWVD03uJ8jB0QtxRrFi0F2OG/gXfVhPx4RsDUNWuo6z7K12oLT58rYfRer9HRZ5K&#10;fN5AykaZYwP+nYKXZzTEqH2/kvmrTzHSYNS43LxLxqd23OWfsTI1puK8ejJtxp3I8M3fW+HENTUN&#10;QK7iPxQUadFfDlo5PRwyIpRvjGtJCYip6II4V6X5pZApLDvImSSn/A8pst+v6pOMsiqDE7NmaCnN&#10;SP0jgF9cGdAqF/mvMrFOXj9D+f813Kgc9E3MeX/n7n+rWRRcbrfvGu2fkyUhhy+ewMi900kOGmHI&#10;1p8o5kdLaf7CVNpynl6RR8IP366A+XNtZayAl6W991JXmey8a1sKDqSeRELsMaxbtQdjhvyFLz8a&#10;TETVXhykVLFS8wCtX/RB7Vd64pcf1iHUazKeJw2v9Reav0zZR8gg64f3n4J9KW/07az22+YleB+8&#10;zHsVBZLl6YXfpm5QBDhm6GJYveAlEwTZC4MOHhl+yamrjMCYhnqpPmGzSKvjFSDtMbCHvgER/3b/&#10;DLp27Tr2Jx/DmmX7MKL/QkyZoHtr/S+DCoiyJY00upbLu6D4xNfwyrwm6LJ1NLYfjRCzKSv0eXhb&#10;jm6Hs2yyw1Nl2G1+fThM/Ri/J+lzs7QcN8p6Ngy4JeXKeP/SyDnukskR99E7iLO3RKoba15sCj85&#10;AkwWM9waSa42iHG2xqWduXPeeT9klAY3QvKfaUrl5O+Jq2BH2l/l33iSc31xZcbls0lbxqbuzlye&#10;N6kstx7bh87UmL06tzmKTq6GFiu64AZviZpXBfQUQnUZ3BaHpU0+HgLL571RxTKctEE/WBdtLYMV&#10;FW2C4ElWokPpDrJszbF4ICqZhaOyRRgRVoAoS+zopFndISheqCksXmiBipZ+aNd8GClOugnNUJ9X&#10;Ll4l/gpHB7JAFe4Svw0nhasjrGUg5i9FgD2Cp4kGKB5TW6qJt4x67/aXdXMmC0ZeiIqXKle9d78h&#10;VveD2fN+mDfjbzlvqvA5Iq7MqkKbipSjNX3+PwF6Nak+2jueun4OTZYGo8L012A140O4z2iARsvD&#10;8WPEPCScy+xOn2+5dvsaPl/cSabHsMnl9vtnsKP7/NYN4CvkOiUG9E/6ltQ5tRF53uoXid6tEG9V&#10;HvtdeST4SZq/qh+SnR8kO1og7tVquH7yUdw2ZQFlGufbHdLkDDmq4LdusObt5XNUIfPXfnYd8A6A&#10;N26T1pcls6PIBJ4UMR9NloXAfeYnsCNN3uzXt6SP8Mx1tV5VptX8R8GvpvfTHTt8Dp+91x/m/8eb&#10;FfG4QFd4VgiXfTs8yoeDd4urZM7e4tWgrAWRVZ3XB2L7FjU+wFvo/r0uikKk9A9el207dE7hoDR0&#10;ppnar/XCp8RjOvxaTiCeY4cvXqQZzlIE6NWcTCs6aU32da9QNQdQXEt7dkWLBmPlODP4IeqB6enX&#10;EeIzAW9XCYObRQexuxXuUZhSyHoiddbW47s3Mf4nQK+niobfUr3nmWsX0Wpld1hNrQn3uZ9QJfpQ&#10;+pQqz2mM1iv7YkHKGtwgbVHH7IRlsJ/6IREgaRzz68OVd5X7ozmOX1P9iXruXSeNYk7kYly9e1Wd&#10;4xHnPMzaQ9/0RbQFD4SQ+Subp5smp8cRlPZpjwTb8oj7/BPSBvJuMOH6nWuYF7EcV25fEelU8guc&#10;uEbm7x8tZNNzXrroPv9zOP76EWYkGKyYG1QD/0rZhDarepCWWB+202qJ01uXeZ9ReddCmxU9KR7V&#10;78fk8B/mPwLlnryfqgG83+/AHrNRzZG0sSLeMljKWh9zkIwUF/dGVYdgNP7kG0ydtFa60Bi6NZQd&#10;OpcwDNfwlhxveHYnPlPP7RU2VSZj2xf1Rce2kxQBfkkqqUMJf1kJom8efObEBXhY+CPUe6ocZwc/&#10;RE2RZaRfuiYusK6laxsZGyXCAE4gn9cTyp8krKp5IPBvpu77b0DyKuPV71CLrwnD7avovnk0EVtt&#10;qVAVqUK5ERnakXZhO+1DNF4Rip0nlEt33l+k9kIvOM/+SLlYIvPLdUZdbNS9h2i1iJ/1yZ9++DlW&#10;TQkyjOHmDc7O/AWRNqU18nmygyD6TnWxVqWR2slbS+HDInMu/RLzBz6b3wnXpX+J81fJ58bju+FG&#10;5i77b6ys+fir+5c30m8pN+w7Tkah5dLOpOm9D5tZteBO5VTlty/g8ttHcPylDrpt/g4X72iu4UX+&#10;9Sbxvwp+O2X9GXvmOXrkDP6ctxXD+88j5WsG+neZge9HLsSKJbtxaH/mGQ5iycg/jk3Js36keIM/&#10;GfonEOozBe4WHXH6hGpoxgxdIDznWDwArb4Yowiw7pu8DwgxcWFfTP9J7T+wP+k4bIq1w5Dec+U4&#10;dzAkIDuy/vag4/8uuPC02XWCn6iyVZnZEI7TPtJWDLBbLKpcM2rLZNoJkWre3+9Jy2W7RbWyoCGs&#10;p9fGD1Gq7/X2XW5Q5CvqLfNFtVkNcVTzKycVjT/kL+ERsvrM+nXY52CGFDKBn7R3GN1Ff4x5SRz5&#10;hrsDHhZcHoaG4mDacbw0qxEaLAqA0VCG4IeIudRg8RamXwgB8u5vs6lcGBMifoPnrPqwn15H+mn1&#10;9d02Mz9C1Zn18Ys2f/N/D48gcLmGItlviL94wOOA5stg+uQN4mLLifiu8YfDUeha2k28XbkLXMsE&#10;waaoNxb/oTQJ9qZg/nwrTBy7Qo4LkB9gCuQ1n/JVwC7SGy3pDGsygz3nkIYx7wul5ZFmaDPtfYSu&#10;G4r4S/tRd0koHOgcd77bz/wQHdap9de6iN2kqtxwRRDMfqqJkC3ayLz2I388qiheiYpEVEVHpDjz&#10;SPCTGwBRgbe/JAK0LIPTv0zWUvhwUOO9Cp03D0PZKe/gqyXBlJ+Zc6ztuv6k2b0vE5vt536MeksC&#10;qVxSEbhhKCxJ63P77WMyjT+noJddTXy5NAh7Tqplbxyd0l4KkD9Q5cj8ZfF8G+zbqeZfLv59hyyH&#10;Y7775M0BKHT6+GW87BQqkwPZHdZGzd0Nz5EpW6gF5mcMahQgvyAVgUwDTUFD2p3rGLt3JqrObgyr&#10;Ge/BdR5Ps2hC2mA92NBxnaUd0WBFR6pYdYQAXX/7DK/NbYxDaYbZ8bepyn6+LASOpHXwniTrtO0W&#10;ZVqMZm49SvW7efwool+tgiQns4wVIU8qsPmb4mqDSLvyOL/s4WcSSH7wGjfCusPbSPP+EPaza6Px&#10;oiAygA3EeIg0Qx65d5n3Maqzd5fZn0pjU3epP2xn1KRy4hH6RlRuH5EW+DZemtmIynM2rt7WVjnR&#10;I7isHyX/C/AgqNydN2MLyhf6GhuJzxib1uyV2S7si/D9l7qjUFzkMVSxDZPJge5mftitDWIs/n2n&#10;+P9atUQtiytAPkIqA3eDc7+gwYSNOpeK8E1DySz+Qpa+uVBFY9dZznM+Ef9xvOSK9xkRR5tTPyAT&#10;WZ+CxO3fXTRcHgynWR8SCdZB/cUdceX2vaYz5R63rlxC7PtvIsGxbMYghClyehwhwYMJ0AoRTuY4&#10;869yEvHQ9EK3XSaiarAoEA6z6sBx9odosjiYCNAQ3/eRc+EwlYmukXjw4T5bzzn14DSnrpjDrrM+&#10;g83U2qhM5dZ547eIP2sY0b8lk+GJTJlPHzKJBXgQDBm7cvEulC7UlPhMOUjYvS0B7uU7ksIXiLcr&#10;9kQh3kGpklWgEGAl60AkxKopBLOnbBYN8J+NyrFjAR4DuNwoqF4og8YReSYZg3ZMwLt/toLz1E9g&#10;N/Vj2BEJes6pL53wvATLmczlmn+0xZlrauMqjuGrlZ1hT5WY+xOtptXGpFit70lXPzg8BCR1t24i&#10;5fNPEeNQRkgo+QkSoEyDcbFEbCVHXIpVTghy8nKcDbI4kacM8eXaLZNifofF9NrSd2c/6yM0W95Z&#10;dVMQzlw7j5rz21J+c//eF6SZkwbOO7hRI2M9vRacpn2K9xe0xYCdPyDmtNFUJnqGGgRTz9IeVYB8&#10;gaEwt2yMJB5rTnymLFne+reydTBcSQN81Y00wKXEjB7m/kKA1RxCceSgGnmZNGYV2c5tyXbOvISn&#10;AE8O565fwsoDG9Hrn9H4bJE/aRtfwGU6mWlTa8GGzNziP78iqxB460xG+zW9YDfrY7qugThffXPu&#10;1zhyRXUG66NoDwP9vtQWTRFtV1bNwTNBTI8vOCDJ2QIJL3vg+qFDWupy8HZ0CftTZHLSCe5I+gm8&#10;Mbc1mbU817IBHIjY2q5WXrmZLDl/S09+g0xdHqGvDefpdWV0t8Fif/T+ZzyWHPwH54kkM4OJT/ta&#10;gMcAzmyV4Xt2JsHs+dbEZ2vl+MjBc6juEEYEGIxqjuEoNHvKGriVD4Br2WBixHCcOaU0iFED/4Rt&#10;sQ6yNKUATxa379zBlRu8SbwBV0kDS7h4EMsObsbE6HnovXMSOm7qj+DV3+DIZUVy3TePgM2MWqIh&#10;Kg8ytTFkpxokEG3kIaHX5USfNoixLksE9GQnQjMByiTo16vi5il92eaDGUdyQOt71br+MGTHJFhN&#10;/QhV5vLo7eewnFkbPTarubDHLp1AwNpBlM+DMWD7BPwUPR+rDmxG4sVUXLuj72KocPH6FfBmQira&#10;B6elAHkNlefxMYdhU6w9Rg1S64fPnLqE19w6iwZY2SYMhSaNWSrbzrmWCRSHgxfP8x6qwMBuc2Qr&#10;vKxzcQrweMHFyMbTrIil6Lf1exxLP65+uA+ua+tPp0bMl022edlcpXmfyWjkq3MaI+WSNlhi5Ink&#10;YRAf6o84SyZAU6T0+AL3QabYmSGm5qu4eVk1FDl5M5mFaTQakXrpEF6f/RXcfqsL9995o6KGMJ/x&#10;AaZEqQ32b2obLN0Ph9NOYsA/EzEtaildqW1hqpvYBXiMUA38gVReD+xDfKa6fy6cTyee60mcx1tu&#10;hqLQiP6KAHkvj9qv9pEFw4wegb/CtbwPTmZshl6AJwOuOXdx5NpZ1CQTtuKsehi4/Wdxm5UJbPZy&#10;mVOF1ifrRp1PRKXZDeH+G2/MzXvOkkYz/X18t0/zIKNd97BI6B6COItyJknpcYZED0WAsbXfxq2r&#10;anKxGud+AISXDFeO3DNbPOxUnF9PRnLdSAusMusLxJxTU1fYm4/6ogUjxJ1NxuDtP8Kd8vv9uS1w&#10;/BopDlr8+t8CPE4o2T5+9AKcy/kRnykHGWnEb7Vf6Sd7gwgB9gn9S3wAOpUKRN23BuD6NaXK88bF&#10;HuY+OHcms+lVgCcBVX32EulVn/0lyv38BqpSRfNZNxCLD2zB+euZ3SjdEbNOdA+0WtsbdjM+guxF&#10;TBWaN2dvsNQ/m8n2MEjpFY5Yy9JEQk9+HmCSvRni67yL21c1L9k5oZw7hll/12/dwOeLO8J+Th0Z&#10;VecJ5vaUbx1W9qJr6ComsywNxqXrl7F0/0Yph5eJKMtNeZXKpREiiQwL8HSATV43swCEeiuv9teu&#10;3RCecy7VSRFguO9sIkA/OJbsiM9qfoNbN1V3cEDrH1DFJiDDJC7Ak4HoD0Zm2rbje1Hjt6bSt2c5&#10;pzacptVG7T/80WvrD9hwdA+u6nuv8D2EZSkr4fxrHVmryp367LLdc0YD7D1lcCn+sNjfp6vsv6FI&#10;6Mn6A0y0r4DEuu/hzjXdo7iWYTkE50fl6fXhPvczWWPNjYX9tI+xNEV52tFju377OjYd2YO+/4xH&#10;rT9bwWn6R7CeVQfWM2tRuXwle7cItPwvwJPF+XOXZXZLQJsf5fgm8Vt94jmnkhoBdmo7Fe4VAoQA&#10;P/9gGDWKSs33/foHvOQQhMsXtPWKBXhyoMrEpaJ32e09E4va89vDZnpteMz7DC6z6xAhvg+X6R+j&#10;4aIg/J6wBre0Cnj99lV8vigYTjM/QiUiP164b0mVdnL0PPn9UZDSq/NTQoBkBhMBJuRSAzS+4sfo&#10;32Alvhbry65tPAfws8WBuKZNXuaR9flJa9BgcSc4kWbIa7SdZtcT12S8hcF7v7fH7rOaN3NWFAv4&#10;76nAxQvpqGYfAt8WigBl//IPhhLfBSgC9G4+mQiwIxxLBOCLD4dntFxeTb8X76lXLhUQ4JMG16eM&#10;DnutZh25chwtVnaF5dQPZSMlXjLnPr8ebEkrtPu1Ntqs7IHYC8oUm5e8Wvaj4G0Z2W2T1awPEbjh&#10;UdbMKiT1CEOs1dNDgLEfvo1b6bkwgQXqOt9NA2E3Q83943W7DlNr4/ck5Uk4jvKx7Yoe1HB8Qvn7&#10;ISrN4Xz8HK68BviX2mi9vCsO6dOLqIyUYZ3T5xcgP3HpYrqsdPNqqpymchX6ovYwIkB/RYBeX/1E&#10;BNhJCPDLOiPkIkb7Jt/hVddQpF3WBepZReZ+G2MovUoHC+zTLbRq6ooaW2Swm6xvdk2G88y6pLGo&#10;yst9V56kFVrP+ACvzfkSi5LXyx2NlwTCgTRFntrhNOcTfPynFy7dUo2bIlf+n7M80K9ICO+IOKuS&#10;SPCwR7w4RLBGvKc1HefvxOgEd0ftuy0SKaS4Efk6mCHyg9dw87LeZZODstT69K7dvIKP/vKC2yxe&#10;yVEPdnPq4IulofTLLfyVsg6v/NYUdtPY7x+ZxqRBV5rbCPaza8nk52E7puCK7q4sY7SXczQHz3/s&#10;yJwmPlLBVB35b5D45UvpeMUlHO2afK+dAb78iAiQ+E4jwJ9lkxLerNjYG7QQoEsYEaDep/IsggvQ&#10;ULiJcYcwftSfOHk868AOCyxdZ6RhPd1gHcOQzg1HtqHenwGwIc3PZS6vD2YvMl/ClQjPcVodjNw1&#10;EyOjp8NlRl0y2b6AJ1Vyt5kNsONUpNzPOSS5lMP310dOE33bI8a6NPa72kvgTZKYmJLdHPN9fbAQ&#10;rpsDPccBcZ70LAdLJLxeHTdPK+eiOSlFfXOqHaci4D6T+/8+R6XfGsCNTNxRkVMxYvevsKU840nR&#10;lek3dm7gPqc+rKZ9gE//CqB83y73P3tgeefFfZmJ+sSx8xg/cgESYnkyOZ831J1nFVcuXSUC7IL2&#10;XxkTIJnAJbRRYO9mTIBKA2z0kZEG+NU4MoFZA3xWCZALUHSbDKxcvBvFC30pS2CG9puD1OSsnoOf&#10;kQKnV+O6K7P9tCRfunGRtJGfyTz7kky1D4gI66HKb43gNq8BXKfXxtuLWqDy/C+IGKmSz6sHSzL3&#10;hpD2IqA4ZMzYUBdyhLgWjRBd+kUiIWtxSc9rcve7OIkGGOeZf6tD+Fns/SXRXT0riXelsyyLaE9n&#10;XDt6IEu1vg+0vBu4cwqR2kdi+nrMa0T51BDvLWgFJ9l+gE3ihnCe+7F446k26wsM2zkZ529q8w3p&#10;Qc/UJBdOapaGLjXpOIb2nY/X3LtQ/WiOFYv09f+cQc/Qu5nAZSLAGs5EgE01AqTXaSQEqGmA/i1/&#10;zegDbFhreMbUMO9m35PtHEwM+qyawFxweqVWLzVq0GLZu8S5TKDsLlXVrhO6BfyKiF3Gy/2ekQKn&#10;ZPK0DG7FedqLjvhzB9Dr75GoIT7q3oft7M/g+dun8JxDgTVDIkQ2lZ1/+wRvzW+Fo1fVygnVb2WI&#10;5364y86h6PmXtm1DfJMm2GddColW5UgjsxETONndirTB/PMSLd5fiAATPCwR71Ae8RWKIrLmyzg+&#10;dw7u8Ebj4nAzZ+V47NoJvD2vtXjWZs86VaQ/tT4RXj1UnN2AzOEPYTu1JmrMaYYef49H7HnD+l4m&#10;Ps63nOXa0wDOE4NSsG9XKroETENV21BYvdgermV4rwx/jPlG22XtGakK98Oli2l4ySEM3s3VIAhX&#10;lYa1Bhs0wBCvWbIUjkeBG7w/RNtcBPBv+QOqEUFcvKDvAv+MQgpRvVOrhiPgUIw7P0NQ2SII7mVD&#10;YUNE6FbBH95fj8PGtdoUhgwYS8DTJA2qgrOASuWjL2zOGfEg9l88InuLfLkkCJ6zG8J62sewm14H&#10;9r99LO6zKpMpZzm9JobvmijXizWYU4m/w6SrfaXvZxf8hdjGDRBtZ4Eoq2JIcDInTVD56NNJS2mD&#10;bBYr01htpMTnePDEOOj3GB+rezg+7u9LdbQi07sUYizKIPbdt3F0/DhcP6uInDVZ3gQqp1rZ0B2/&#10;KN+Lcz+FE2nGzrPrwIG0QR7lrTKrAb5cGowfIuZk3sic5Unyi79zphtl/FOHrPlwFxvWRMLr6+/h&#10;SnJvTcTHFmBlIgMODsX80KrBd9ptOcvDpxkXzl9BFdtg4jO11xHvOtng/UHCd0KA3QOJAMt1ghOd&#10;+PSdb3DjulpGFdhuIipZ+eH8madxr9KcIkNKcf7sZbxVSTl+5RevRAQon5Yh8DQLhk0RX9krtGnd&#10;0Vg4byvlQ9aJwkyiqmLltHLlH9R7Gd6OkOnAgFt3bmHf6Tj8ErMAIZuGiHfj1+Y2h8fMz2TqjPMv&#10;dWWXMoZOag9ExnWGis/7Fp/buA6pXUIQ88ZLiLGpgFjzUoi3LYtEZ3OkuiiTmB0nZBCgDJwoYtPN&#10;ZUWK2jnuR6TPRBcbGeWNtyiJSKtSiKrijOR2zXFy/lzcPK+2BGWoLMjpSwDbju2B85T6cJj+ATxm&#10;fYyXf2+Kzxb7IWjTUPwS+xcizyTgtr76IwMcf1bCy/kz8wfqzQ2gXGDrwKhBu3HtJsn1FjT7dJhs&#10;Q2tTxAceFUKoDoRR4E/1nZeIvVWpG9X7Z1zx0fLjHL2Hp2VHBLVXa+BvXL+FT98eBKdSbAKHoNA3&#10;vf5SS+FKBeKj1/vjqrb5SBf/X0gz8sHpE8/yShDOBCWsyfHHxe2XR4VgenEmwOyholko7KkFtC3a&#10;AXXfGohff1xHxGncAFB8mtn5tEOlUdNUjHDtzlUcuHQMu07HY/XBfzA9fgm2HY6SXBKHAFmuzxFY&#10;A9W+Mq6fOolTq5cipX9vJH5eHzEvVUSEozlph6y1lSYiK4MEqwpIIJJMsK2AJLsKSKRP3tQo3qYc&#10;4ixJsyOyi7YqjgiH0thXxR7xdWoiOSQQx+bNRNr+5EzP0z255Bbbj+7DDHr/pYe3YOepGBykfEnn&#10;Hd2eNUhm8B9OO5ekIXfOkfz++uMafPpmf5Fru6IdqcHvbFL+OXhUCEJF60AkJ+hOUIxz+lmCSvcp&#10;4i+X8n7oSqY+Iz3tOj56rb9aCmcZhELjhy+GS9kAuJQOxHvVe+My2cyMvmEz4VzWB0cPPctrgTkT&#10;FFnFRR2Fp0UneEqrZ7rwVQhDRfMwUZEtC3vh7SrdMeabRTh8QNtXQ4Nx6/p0gtOnJjiwC06eyHu/&#10;FOteoh8OusbBVJT5OXfJRL526CAubtyEk7N/QeKw/kgM74TUdl8jqXF9IsiPEVevNhLq10Fyo0+R&#10;0rIpUgL9kNivN479/CPOr1yO9IQ40mCyr0hijVWmBGXT0h4RFK+Y0RSv6SkiTxsojdL/Ycj5QySv&#10;o4f8hbcrdyYztwOcSvDKB5J9S1IAyOqpZBFuJPOG4EkKggfVk7jow1pMzypUXhw+eA6Opf3QN1xt&#10;js7TYt6v3of4ji3AMBSaNnEFXMv5kxYYhDc8u2as/R3Wdz7sS3ghJUF3L/QswiAUF89dwTuVe4jX&#10;G1MFnxGI/LgvRJkEXeBEJgEPmFR3DETv8BmIiTgo8T0TyKgPipxYK1QVWgWmKqYOuYxP0beHoUG+&#10;I2N/QPojZMoNhBaVnDcBfjrPzL998xbu3OI03vvZehz8FD2VnHYmwYdti4Q2KWKdPvkdeHKIRMcP&#10;5Lj5+zMEls/eYbPwkmMILF/wkope2YKtHtb6ulLQTd4sci+BPcN3pEa/Gy5QfXm2oUouKeE4bIv7&#10;YFgftdsla8RvVuxGfBeMypbhKLRg9t8yCuxGBMgzpk8cVc4cvx+xRPbpjN6nO5h8FpFZgnluox2Z&#10;uEoAdFOYBSKzICiB4WtIG+TWklpN17KhJFD+slVox3YT8O9mbXObpxn87lrIyAb9nIB/YELRT+vU&#10;8hAQDUQPHItBe1Ix8jmNVXIIlRpFePyfb+cPOZYDji/znMhcQW5TMeof2mgQ/eO4M5qHpwjqnRUM&#10;aft3Uyw6tf2B5DNAGmx39nfHWp5oeyzXLMes9ejH2QNfb1esA9WTcVqsT9u75wYq7VH79lN+tMX4&#10;4WpzN57r+LJTZ8mfl+xIA1y3Yi+ZhsFCgFVtg5GaqEy9qT+uQ4X/a4Xt/yTK8X8B3w1bKBsvG4SB&#10;C960KXCvwB3HNoV94FTGBy0ajpA5UzduPGwvVAEKkFtQxRaVl7TV6zewfPF2tPx8KJzLtCW59IVH&#10;+XDSbO5NcvcLlanB5+kwY4ctVo96ZglQ5Q9j+5ZY4rHmxGcb5Dgl6QSq2DABdsSrTt1QaO/2VFS2&#10;YQIMJiIMRNTeA3LhgtlbUbpQc6xfrTbk/i9gw4ooOBT3RUVzY9LLrgE+OITJyLFtMV+YvdAefq3G&#10;KWWkAAV4TOD+Sb9W35P8tYFtUX9UNGOZ1uSa+/myyWwOgnkI7Ev4YL22g5rWyaC+PqNYv3IP8dhX&#10;xGdqs6zIvfvhYc581wlvuvdEocOpZ1HdIUgI0LlMALZuUm6SVi/ZgzKFWuKv+Wo3pWcTmVuwU6T+&#10;vuIcBrdyLCC50/wyB400LcNIE+yEV91DcfFs3u24VoACPAgXzqbhVddecC5FlgxbM1pXTSb5zGXg&#10;ndJqOIeKmajA5Pcsa4HAwrk7ULZQM6zRdrf8Z1MM8VxH4gD2gN8DhS6fT8drbmFwLRNC9r+vbCPH&#10;2P53Esz+rx2mTl4lx/mH/Mxg49ZLPadD4x+oxfSmAr/3VIAHBx4oUQLnXj4ULzmF4GDqaYm/AAV4&#10;HDiYchwvOQbDoxybu4Y+axVyYwLr14bBtogPOmTq/8vPupmfcTNU3Z86cS3xWCts1/rsVxIRsuXm&#10;VjYQtV/rjUI8Clfrld7iEt+miDfmzfhHLoyPOgbLF1tj9Dd/yHH+IQtJZcuXvC2IRfO2wfpFb1Q2&#10;J0HJ6Ad8mKAEz9MsFB7lgxEToQ0WZST12TYdCvB0IyZiP9zM/EX+DBqf/pkTAtTI0kpbBWIeDqvC&#10;7bAww+Jj+c0vGeZKoo+95xdURRz9zWJYFu6A+Bi1kmfe9K3Ecx3gQppz/fcHoxCfbPDBEDiW8BcC&#10;nDh2uVx47PBZOJZph57BagJh/oETqme23ufA5zKYJA9xF9ev3UCD9wbBvhhpgdJZrAvNw4WK5qFw&#10;LOmHLeu1/WgzOgPzI/0FKICSr79J3hxK+Yj8mZLLHAVRADrLdBD74t6oX3Ow1I/8IT6uD1y/H9fI&#10;unpGz5BZcCzri2NH1IqhiWNWwKZwe5kX2azeKEWArb4YRYTgD6sXO2Bwzzly4aXzaXiZTDt9EXG+&#10;QQjDuDXghHPg83ldEOo5W9bHkvB4wbO81gqaEo5cBOvCXpg2eZ3ErfaNyA8BKkABGEq2pk5aC6si&#10;bTUZfBgZ5sZfKQA8s4HJ9J+NsRK37JIs/JGHRCXVWq/XjwMq7d5f/4DqTqHiGZoxuOdvxHNeMh3O&#10;q/n3igBDvH8i+581wPYI9f5FLrxz+w5q1+hLauJQOc43SDpv4nq2tbf5AZ5sq74N7D4Pls+3U3Ol&#10;TApIzoNtUV/4tVZOBRSMCb0ABch7+LacCJti2pSuhyLAMDF7K1sGwvzFthjQQ98igSsIE6BOVlqF&#10;yWPkf31X6a7/QX988EpvmXDPCPH+mbjOF3Zk7XbtOF0R4JDeC4gVfWSKSMvPx8iFjGafjsabFXtm&#10;OEjIH3DC7mLvrgQ0rT8U/bv8hhk/r8Xf62JwIPlUxtrk+4PiyEk58WVy3W2kXbqOum/2FdWf5z8Z&#10;C0ZmQXlwcC8fgso2nbA/Wd+zl/IrJ+l53MhIE39R04z5W1YxN6y1yC302LSgtzZ5BY5OghYvfRje&#10;IAfQbjOk0XB3DmN4gtAmhBMOJB9DJdsAuGcs68yNzOrXhqEKmcD2VOc/fmOQbBcpkEdwA67yJyty&#10;KxdX067hQMpJMtmjMP2ndejXZQ7V88HYt8vgViy/cOPaLeKvLmhaz+DntGVDsnaLB8jywOH9FioC&#10;/Hn8GlELeau4T94aKC5jGGE+0+Fu3gmn8m1vYM5OpS3xbnRN6gxFiUItSBP1gmNJX1SzDceHNXqh&#10;daOx6B0+G79OXIUNa/YhJfEYrlx+0LQTLigtcIXJaNH0wgV2/BMPl7LeRGABqGSZVVByE8JgQ2Zw&#10;uJ/yOCGrIPhxTxv0NGn5kfHvDgU9j+Q//1Pack6JgS5Vf2WBLt1NN8uiComJYpH1uuqqXEPSpVZ8&#10;3KK/vOGTTD3n03r8DwA/+TanSa5XaeNzKmp+f/XL0wdOkyofTiuji9+P0l9f2aKLCVm8X2DyI9Ik&#10;rY/lnd3BuZTrgJ1UDxhqLbfkigryPC63B5XdXfG8nJJwHBtWR1E9XU31dSZaNRolA6xV7ELhVNIH&#10;toW9UaxQc3z58VCq76re5wf0lJ46dgHuZkFUL6fK8e1bt1D3rX5wIp7jgdBfflilCHDJH7ukJXAt&#10;0wlvenbDmdNqPfCoQQth9kJLxEfn53I4VcCMnf8kwLG0l/RJVDQPIWIKIlIOFnvdmkjRqnAHOJT0&#10;R2XrULz3ck98/flI9AqdgZ9/WIN1K/YhMfYoLl940BpGFnQmKPXMyWNXwpxM4YrmPJUg99qfHipW&#10;CIN9ifZYvUS5lnoaKxO/uWQ1JY1fn1PI5/TKRX/lZ/0a/syJmOqXC4hMbt8hmuLKJA4FFOHo+Z1r&#10;cNq0Cqh8HtKT+JPLkDRtokO55kFQaaS/3EdLZMzpuyVx0D9+BhPsw6YxX8E5a3jHNUv3wqGEFzwr&#10;aOSX40nP3NWjkx/PXgiDxfMdMPk7tepDsoX/GErSJNhZSmLcEaxdsUfqXa+w2WjRYDQ+eImIziaQ&#10;6qcfKVPeVF99YFfcD06lA+FGFlJF8yBKczgcSntjx1Zt97x8gl6K8VFHYP4Cz2RZJMdnTl7CG+IS&#10;jznFB8sW7FQEuHNrAlzK+AvheFIGJcQoTxBzp29GmUJfY8MqbYQzX6Bnusr4Tu1+lAyszAu3LTtR&#10;MJ6qwhkZLC57nMsEwa5EAKyKdKDQHvYlvVHJKhjvVeuB5p+NRPfA6Zg0bjVWLYkgAj+IiyaJUWVV&#10;z5DpMPs/byHdhyNBvieMWhZfvFO5O06ffDpdiHFl5/9MJ/fr1BDHBpw1uiQ9EBwvk4kBxt+FZqRy&#10;5R4iGRy99t0Yd28r5wXZfjAFiUA1S8ZpY8gz1NenGHdx9tQFkS/HUv6qXkjdULJnWi6zBK5P9FnR&#10;rBuRX1tSHlR/f/YcYUei6YgjxWf1kr1EksupPv1K9Wo0albrRfWMTGeqb+xd3aowd511hEvpTlQv&#10;g7U6RKQsxKyTcxgqW3aWet2prW4l5R/0uDeujEZZsijnTv9bjhNijsLTqiPcy7HfQx/s/jdREeDB&#10;lBN4yb6rOEZ1oMzduDZabtiyPk6Ww82cskmO8wcimRkV5GDKWVS3C4ZLKSpUmd2uhuorUgtWkQtP&#10;m/Gue7AVzy08p8+cXfkE0YvROxT3l3WRVi/4iGZb0aIjalbpia/qfosuAT/h+5GLRGPUc+r27duk&#10;Jv8C8+faUsvIBagLTQ4FSwtVKI1WL7RHqK+218ZTBqUBaQeEa8eO4sqe3bj49wZc+mcj0qIjcOOC&#10;mi7Al8mlRtffC8aXXDt7Bml7duLS5vVI27Ed6YcM1kMOosoOuklI6/YNXNi2HRc2rMO5jatxafsu&#10;3LnNBjGT2oPpy/jZV08ex5XdO+S9L27ZiPQIeu/zT6fbN5Vu9Tfc52eRr8rcXZOhGDxIRnV55vqk&#10;a35t0MV/Au7cMuTK2pX7MP7bZXT+VzT5ZCjeqdpDlsZy/eHZIWxyO5BGx96UPCtQfLKcVPOcROnh&#10;ein1U9LDgZ+rns3pZYKsZh9I9Zt9DeSszB4W+lvN/GkD8dfX+GeDUuCY1+xJSXErG4aXHUJwKOWk&#10;IkDuAH2v+gBxEsjEMfsXRXjJZNNbF2+PwT1/l2MVtYijHOUdMsc3f+YGWBVtCw+y35XqTuRHhacy&#10;Wc9gvYC5lcksDFIoElhjZAcGoaL2OhQPpIIkjfEFb9L4WmDqj8u0J1IKyMTo23kuLF5sJ54iVJ9g&#10;uIyUGZ51nyAtHhG1WThsi7XD4vk7tHj1/hPOt/wr9AeDtTr1/LT4aKT4eWPfq1UR5W6LKEdrRDlZ&#10;I9rDDpE1X8H+vj1w/dQJuValPzP4bbjBkh4j7fdrx0/gSM9uiHqzBiLd7BDjaIZoVyvsqeGK/R29&#10;kL4/WTRPEXw256TIM5e7IMsp3XQ+//dG7LE3R5xtWUSblURsrXdw55qa2mAiFrlPUkZa3627St9N&#10;S0zC/gAf7Hu9EqXRFtHspNXZAnsqUR68WwMHenXG9ePHtfcjvfWJFBc/XX8w6+wqfxf//i/JLs/7&#10;y0kDzed5pRMrCiHaaG8oKTihJPte6NdlquSLjl9/XIkKz7WB5QtEdKTVOZTwl+4w9p2p5hkaP4fi&#10;y9DuDGlR5KcpKHKe71EEyevmrYq2xrwZaj0uv5/SxfMXg3v8SXXRW8YMGLN/WQ/rwh2E595/uSfS&#10;Ll9XBMgZ/dWnY+TFbUhNHd5Xrf64fPEqqhJrd/hKXx7DieZgSuTyCiruoX1/p0JppzQyISOVoYaC&#10;eMjAfSBEbG5lO8OlnBfWr9orz9Mx8buVcCzjA8eSnVDZik0GfmZOSFAXhjDpTnjJsRNlvD4qTHmW&#10;n1mWC1zcvQ17X3JBpFk5JDhZINHFDilEVCmu1vI9iUgmsnxpxH78Nq4eO6LdlRmqinKfmTpOT41F&#10;9PvvILZ8CSQ5WCCO3dm72iDFxRZJTmaIqVAMUa/VwNUYtciehV/dmj1T+IyY6tx/SA/g6n/39k3E&#10;NGuKJMtSSHKzQLxteSR9XJMIUJ9KkT0eVcXoPEXAv17ctx17X66EfZZFkOpghlRnWyQQCR5ydKD3&#10;pnenc7FlSyKm9ru4elg5BOGuAEnLYwM/K3v94gpczT5cVmvlrA5wnVGWkzTi9N2RTFbH0j5kziq3&#10;UDrWkebnXFatjTUd18MESiOTJCssRNhm/9da6rNCfs4oyYwOTb4Xv4iXLyk5Gdbndxn95S2Am9ZT&#10;WwATAarMZrPNmux5ntMW0Frtos6o//4A1H6lN27f1AtGD/kFfg6BHtErdDrMn28varuBiPhTJ5vc&#10;Bi4Y1u7YV1pn2QagsnUwtmoTQHWsXxmJNyp2oxbRW9zk52yEWEsXFTzPrLct6ofP3uuPi+d0LUUf&#10;YXtyuJ1+BQkf10aMdQmkuNtjv5s1klwskWhREolWTC5EhLwvhydpg+WLIDE4gO7KnmYhBVKPRD+5&#10;eQvxLRoi1ryw2q6StEjevyPBvATi7MsjlcgwycMWcebFENu4Ie5cl147pddo2l0m0DnR3ox+OzJk&#10;ECKtS2I/kSpvih5P8SfVfe++BMjxCEnT1ztp1xD9RV3EWZQC71mc6uqIZGc7RFOccVZlkepig2R3&#10;3tHODhHmRZHi7U33K83r8YLfQ72LNs6NCyQ/9WoOkPWrLFc5k32+hkMXISD2D/hGxZ7U2KsBOv0Z&#10;/2yMQyXrIDiV9hcNMWcNfU4CxWPJHpMCpf72DJkhz+PnqpHm/Adv7la7Rm98/sFA7Qzg13KC1Eub&#10;wv4I81PdVESAqqDHjVhI6rEPnEgLbPD+NxSByqRg70lwN+uI08f1vTEMhfQ40K/LbCrANmSWcuun&#10;EaCo2aYyPidBu580QVbleTOoytb+WLtit/ZERcDHj5yDb8vvyOxoLy1v5rmCpgLHyYG/c6dvKKzJ&#10;3GhZf6zsQ8B42IGAvMKZ5YsQbVke+52dZfvKJGdLRFd1wYGwYKT4eyOaNKJEN0u10bkDEQ19Xo3P&#10;3DgwxJTWXuX8utVEdqSRufJmRg6IJU0q4bOPcHT0cMQ3rIt4O3MiQSfZ4CjSqhxOL9FGHTkCE2Jk&#10;bBrdvHYR+wf1wz7S+JJdKyDFzYFImtJuZ5YDAiTJZjOWvl5YuQoxsm0nvR+RcbxbeURVdsKB0ACk&#10;Bngjkkg1xZV3snMgYrTHPnqXKzHKKcjj1QB1qDxIv3IdLRuMFrOVtThlvSj5yi5/hsCyWoXk0bm0&#10;H6zIbPahin/siO7hRb3P2mWRskcOL+NUJq3puB4msOy7l2Pi7YB+3abL8zKD3y9/8/X08Qtwr+CP&#10;UG+1QIEJ8bP3Boplxz5Bx41QI8OF9D6GJX9sF+2PHaO+6haOUxrhTRi1nEzR1ti7I0WOVcLzM/Es&#10;cvoz1HN+GrdCpsc4lCAiopZFqfdENuas4mvEY6IgsoWMgtY1SSaqYJlqwxun8ATsrJg/YzPe8AiH&#10;xfO8i5a6Xt2vx6E9W0+Tfo7SxKtMrAq3RYsGI8R9kYKed6by0NS5vENqj3BEkba3n8zIBHcrRNvZ&#10;4vR8vXUGDo/8BvFWZkQGzqQR0e9WJXBijtpLwRjGpHCoWygiLUuK9pTsaIGoGtVw9aCSlesnDiHy&#10;7VeQ4lBBiCfBvBQOBfvLb9LwmtAA+cztq+k4v3QpEj/7hAi7NJLJRGWtLYlINMGDtEDSLJPqvn9f&#10;ApThES3+5AE9EEPvneJK5q6HBSLtzXBsjqFiHv5uOGJsSRN2p0bB3ZKuLYUj0/U18PmpCWZNNx+r&#10;c6z5NSe5YQelSr5Z3ljOWH6V7GbItMgkH6u+Ph4M5Mb3DbfOmD9rs8RnjBk/rYNLOT8iyABVn/S4&#10;cxUMaeD+eT0O1lIdSwbAsZQ31VvdkxRLjN6w8aehkcsv7N6WQrzVChNGKt8GJ4+fxyuuIcJvtsXa&#10;Y8kC5fQhgwDZESpreu7lguFazpciUJ6gVy3ZjdKFmuGPWVvlWAlEdoHLb6xdEYk3K3WVVqUSmcTs&#10;tl5c10vm55AATQW6v7JlF8qYYNgUbY1ewdOQlmWS9bEjZxHq9zORsDfsivrQfUxwemus+lmyxctB&#10;0sabTvuQVt0bqVpnrC7oWg+XnFHIv5aRnxbV8FNElS6GePOSiCn9HCLfrIZb6ekZ4ngjKR4xns5k&#10;FtsQ2ZA5aFEMqRO+037NDHkDMmcSP/8U8bbliJisiTxL42CAj7pAQ0rPnoi3LCpbXSaQNhjz8Xu4&#10;de2aelOjjnhjHCQi3lOe7rEiU5dM9UTecJ3IibfRTGYtjneRewAB8pw+OUufkV81QUTpwmSGl0Jc&#10;6UKIeqk6bqRdUO9AIe1gEvZV9qT3Nqfn2SKayPLw2JF8t6mo8w4SN5uEqgT0R3GfX/2ag2SybgbR&#10;ZZWrDPlTGp9qgANJPv1kOla4789kxZzVYlTgTv+eIdPEqnErw8pElnhzFFj2Wa41AiRyrsjx8Kc5&#10;NfhUP9+s1AXrVhr3rfOb5T/pGWP+jH9kBHj1UmX279qeTEoO81soPMg0j96rZicQAaps531A3/JU&#10;kwR5Jcb8WdpIcPwJWBdth8E95srxkyBA3XRkIvJt8b30VYpZasWbG3NBMAE9LAkaCIwHXKxe6ID6&#10;7w7EThOTNXk4veknQ2FdpC0cqJWrKMLApsk9ni2/BaGyeXdZf/iqWxgRubFgcIfw4xEM1oYubN+G&#10;8/Pn4/hPE3Gkbw+c+HGiPJ0nBDMu792FCDJ7E9yIbIhwokmzO/Jr9ik9eoqvnzmNmLdfl4EP3sc3&#10;0qoMTo4aJr/pyt2ZX39GjGUp0r7skcQbmr9cGTcOHRYJyipF+vHBrt0QTWSV6GmLVCdzxDtYIZ5M&#10;1kQipxQmQ/tyDyRA7qNkU/3OnVu4sGM7zi74Dcd+GY/D/Xvj0A8/0m+3JE8YV6KiEEEEfcCR43dA&#10;hFVxHP7xe/nNRMx5CM5JPSisIfl4xZ3Xl/uINpWdADV5FwJkuSNlgIiHvZtYF/ZGk0+HZjg1MMb2&#10;rXHSl2j5vD88zQOJNPW4jOPOYdAJWEg3HFVIvl3I3LYmYlXmtk68VD66IDxmDOwxh3irDZLj1EAk&#10;a8LWRTqIovNWxa7Ed8oiIwJk0F/6/1VddovVkVoeXwzupRZHp6fdwGtkEjevr7WI+SwSpqHSp2Pe&#10;jL/xGpG1xQtqc2e1B8JDFqauzWktamXzLnAo5k9acAAG9ZqLixeybBBN6Zg/cys+eqsPLIu0kz6F&#10;rFMCVOD0UNAEhU0NXoLDI3FD+87HtXTDaJheEZ8E1Gipwv6+3RBlVQ4HXWxJ4yKysrdG2hY1idQY&#10;+pTniwmJ2FvZmUjKmojDDvtIAzw8Q02u1V/p/NKFiLIuTyasGhmOdbLF5V3b5TcZpTWBg717Isms&#10;BGJtSmOfiz2OTZmIA+2bIdHKXBsEebAJzP1//O9eqzvol4w3PzagH+Io7azFJrrbkIlsjrMb1shv&#10;90hinkAGBLT4r6XfwNA+8+BQ2gtOJdkqYXm6l1yzzFIgWeU+bN68jNe1z59JZZWRXvVuF8+nixw7&#10;l/eDfXHeEIzJk7XGrHHmNHB6WGlgc1d5krF6oR3ecO9iNM2FwY2qLln8mY8ZaQK8GIIdPfNaZMag&#10;nnNEO3UoHoAmdQdnyGch9UWNzPQInEbk5yNLz1o3Ui0go2WDkajhEoY0LbLH/TL689ScM5Wpx4+d&#10;RY+QGXAr7w/bwl6oaKbMzVwHac1Y0PRjFi52chpKraUXar/aHYv+4Aqb+Z2vXr2O2b9uwMdv9IUN&#10;L9ErzvsycBzGAquTIGuCLNQ8JzGYiNsbn733Tcb2Awocf/7mKxMtW528mowfJeO42iNPMlE5kelL&#10;5m8qmZkJduUQ81FN3E679wqaSxH7sNfTGsnOtmQ6ksZoXRrHFihLQSeX8+tXI8bOTPWvkfYWQ2bw&#10;hc3aVIx7kFNq5wDsKVYIsQ3q4dxWbTMbrzZIsCpFBOiAOIcHEyDHze+rDEy2c3hEWKWKr1apA86u&#10;XIJoNvldLYkAydym94744E3cvKwN+ukX5iO2boxDAzJ5eZIzyx3PUDDWsAzyRIHks6JMUPaXOW11&#10;3+xJcrhO5DEz7mDJ77vw4Su9YPlCG4pX9V+LJ3NzXmVlqtHOSVD1gzdXZ0vRrYI3eoVMl0FDHRkN&#10;unwY5/bjQfqVa8RXoWjVYLx2BmjzxXew5yW1pCV3C/xVO0sEqBKpTKBpk9aJeelSpiPeq9ZHFjgz&#10;RvRbAHPKxNgo3euxLkaPC/wsw/N0s52xa1sC2jUZD/uSvjKIIxM3paA5GLV09y1wJiqDoBkmc7Kz&#10;0yDYFPVHs8+GY5O2QsYY3HLPn/U3Gn88HA6lvIkMfWQEjPtlVAg3pENIkNMRBrvivnAu64uewVNx&#10;+ICRO32t4urvaHhTznNVTg8LpgDROylStU+wEsyTq5ZiZ0VHMmW5D8yRyMoKey1K4+Sse6xo0RJ1&#10;ece/iHCzlEGKFNLuomzL4eTCP+U3fYL0pc2bEONoiUQxq21lIvO5FQvlN+NyZPARp+nozHk4MXM2&#10;bt00VOoDbZoj3rqU9NEl2FVA8oMIkN+N5VRFqn9QoH/qtXFm/RpEVHJCnFM5eW/uX4wkzfO4Zvbf&#10;kVFkU3HnBIb71HMVDevcwDhC5d4r5GeSAx+qnMohR0XSqipadRIZlNVPVrrchslMCFsiPceS/mhc&#10;Z4R0U11Lz0p8wN9rY9C83hiqD96kIfpnyKKKR68Dxg21cdAabf5OaTBoirwYgYiPzGfuB7cv6YV2&#10;X43Brn+Ttacy6OWyZVe2E/kA9Qw9b2MjD5KS0RLD+6m9gJnH3qvWW1ajcL/qtMnr5TxDI0AlEdv/&#10;SYJzGX/ZZ8DdLCDDzfvKv/agVKGvseC3f+X4sbzTg5AlDRtWR5OZTiRUgoiwiB8qVlCkYyjAhwxU&#10;6Gzi2hUNIPPEB17NR2PTukjtqUag9GxeF4VObSegukMgLAu3lRbHowKZyNKasyAzybIJwmZ7EDzM&#10;OolaXsM5HGOHL8KZ00bLsYxrSsZX/sJlleXlcwq6jTXAu3duignIOLX4d0Q72yDegYjM3QmHXBwQ&#10;bVYMyf4+uHuLnQ1obJEJ6vlpW7ci0sWKtCcrpLjYIcKuPBGgTm7qvstkQkc7WdI1pCWSmRxvUwZn&#10;l6opCKbI5e6d25o9ot5U/36gbVPEWZclorJDgv2DB0Gyg68xXHd2xSJEEeHFcv8lT4Nh7bRCUSR4&#10;t8WdWzdUU6Mz5UOBY+CgEZ9RPp45fQljhy2UDbqsyBpgq0BIRzQzIiijwB32bF2wt6aX7UMQ1HYy&#10;Nq/nCeXZ07ZpbRS8m38H51IdSV7JIsm1t2h+JqVFNE8mStZE+bgT8QGZukX8RdFoUf9bbHyqdotU&#10;5aprnn/O2Up81QzLF+2R45h9hygfO8K9PG/85oftWwyuuDJWgjBOn7yE193D4VYmRDoMf9eG0Pcn&#10;8pK4dujbWXea+CiCkRcwrhr8aRDsDasj0f6rsXApy53C7eilmYC0ws1o/XIbeHpBuAySMLmyR5qm&#10;n43Eot+3Id2Ev8KD+0/jl4mr0eSTYfAkAbJ80Q827G2nPA/aqPhUK8sCFyq71PMSvDcqdcO44Utx&#10;7PAZLSYdpIlw4cpr8h/D++YGcidpfjqpnfx9DnYR+SUToSQTscRWtEGsWXHENGuMmxfPy/WsBWUF&#10;V2lG2q7diCTiYPORyS3StgxOLFAz/vUKf3HjekQ7mMnv3A8YR1rihbWG6RFZwZzD7q4kjUY/KwIs&#10;ozTAhyFAukSliAjor98R6UqmOw+mEPmlMvmZF0XcF5/j5jmV9wbXWY+CzOnibSbGDV+GN2WSvReV&#10;O8mDyCY3ikw0gURaYXArGy4NLssvy0jTuiNludqhA2rPbmOkp1/Fwj+2is87h5IdST59REvLLsM5&#10;CLzs07wLpYPlkuuK2kGRvTA5l/dBu6ajqX4ZEx9rtDnI+8cCTocqrb6d58C2eAekJqnlnNxnz+a6&#10;a9kg4rdQ8QqjIxMBstbR7JPhcCzeUV66T7hyj3/rxi3UrN4NDd4bStfwQx5NLPIGxhmfXVR3b09C&#10;96BfUN0xlIQtAI4lyKwQl1cmCv6+gYWBBYpb6C6kUfJwfydx9cO76NV+pRep2vNIW+blU9mFISH2&#10;KKb8uAZtGo/Fq67hshcJDzJxerhFUq00dyp3hkuZQGrp2+IVl1AqxNmI2J1KMRjHmT3+3IFNOjWE&#10;cWLhH4gmUzLFnsxenl7i6ojoCqUQ3+YrXCfyU1dTnmbnP8ltxsWEGOyp5EAmMBEgEWiUVUkcnq3m&#10;FerlcX7NSkQT6fEocQppgVH2Zji3xbRzDY5V9dmpAz7WS/WRNUDtktPLFiKSTPIkezLLPZwpXWS6&#10;m5dATMtmuHFWkZ/UaQr87BzE/ADcQcSuZPSj8nzFpTNpfF5Uzjz/jrUsLvcgkoNAGXxkLc+2uLfM&#10;V2vT+FvxV5cQo0+dyozofQcwrM9fqPVKf7qnrchiRV4xJcSVVYZzGKSvOkhWXqn0tMdLjmHoFjgN&#10;e7br84B1cM5wDuVNLj06lELEZVf/vWF4v3p33LypBhr7hM+Svj/2WtPsE+YwuVJ+MyJAdWJQt/mw&#10;oYLg9XJf1hlOESoRDO4wmVoDX5w8optp6vonB06XXjvZxFAVW6XKUGu5f23yuOWUKd/AqZQyJVxK&#10;U0EL8WQVFq3vI+O8/qnOq35FMl/Z+4yc49n2JCgv+Eqr2/TT4fh+5GLs3ZmMG9d1DdWAk8fOY9Wi&#10;nRjQdRa+qDUU1ex4c3V2K9QO9sV9qIUKJOFjxw1BZEJTi2Xmj5afj8XsaRtJe7ift5KclAVfo8ry&#10;0t/rEelsL+tfWfNLcrNGlGVhJIcG4k56usrH26yD6VSXGbrpevXkEUS/URXJZD4zMcVYFsPRCd/L&#10;r7qJffaP+YizLEMmpi2Sna0R42mP9GhdizARO0mw6gPl73JGkJUAHzQIos7o59XnhR1/Y48nL9Vj&#10;c9+eCNkCkRalkdLRH7fStYnqsv74jpIgrk0ZUZuq6Hyc9ZwCb8IzZ+oGtKLyY4Lj1Qc8CZcHytxI&#10;8+OZBlbUENoW8yI5CEOjWiPQv+tsrFi8WybtZgV7ZWe5Gv/tYtL2hsPToqNMdnYpxVqjkexmdLXo&#10;sqzLqn7MMq0HPlbnWPPkemH1gr+422rwfj/8PG4p1R/juYRcNlzPOC/0cO88eHzg56s6z3sau5QL&#10;QIiX5naLktiozhCwg2VrqqeDumUepMtYC6wz6F/z/oVtUS+4kxlcwykYR4+oVnHGzxvFNdaGlbpv&#10;wMf50sbP0r6LcPJ3/ZNfiDNBL5Ts2PlvEvp1mSE+zZTLLB8q9I4klCQMYoKQRmbFXmc4aB3SIkws&#10;WMZCYyxQ6tjDjL3NBAjBulfww6dvD0D34On4c+4/2J+iO0XIjMMHT2DpnzvwTe/f0LLhGLxZqTsV&#10;HqWL1HWe2sDpM/8/b5g93w4vOYcioM33+G3aBuxPVqp9dhi/u54n/GnIj/RjRxHx1stItSqHBCKj&#10;ZCK/aCcrHBw5RLviwch4wo3rSKj3oUxw5vlz8ZbFcbhrZ/n9ljbJ+cjo0USuZaWPLdnRHJGvV8PN&#10;kyo/cmNgZiJA0lwfRIBC3VJZFa6eovd+73Ukkhmd7EFkTIQcRZrg4SGDtCsyg++7c4eoUBQAXa70&#10;kP15jANUzlw+/q0moAZpThbPtYPF//nA9kV2we4jvvNcyvvi7cpd0KrBdxjcez6W/rULh/ef1GLI&#10;DN5i4S+Sn55BU/HpW/1IrlQnPssuezjSycsgk8bHxvKa9Rr+DKdGO5SUAiI90o7sSrSjetGDNNW5&#10;VE/UHrrZkJEXGXo6gfNCzx8GH5vOn/wDpUdT1NavjCCeaopZU9RAx9FD58CbIrmV4+4Bfyycr8Yx&#10;hDIIRIC6pqLOJMefQmUiAY9yPNTujTXL1cTdqL2HYE4FOnLgAjl+MtAz995CmBU3rt3G6RMXxIvt&#10;zRsqk7gfbOOaCPQInoYPavSCc1lqjal14EEL3jC5ohmbJjrxMTGyaWAkTKbMDK3PRASLyNCpNPfh&#10;EJkV9UZVu0B88eE3sq554fztSIo/imtXs7v051Y+el8q5s/cgm96zUPbxuPIxOmHqjbBYjqXKtQC&#10;xQt9JaPNdd7qjz6dZ2LRH9vE0WNOtgjgHEsiLS++QlGkaov/E+wtkNqwPq7si8SVyL24vHcnhT3y&#10;eXHXNlw9fFDdngmGvE8NCUC8RXEhwDgHK8TVYmIyzJ2MbdoIiTZlEe/hJCPASV81EGKROHJWhAJD&#10;H2DOTGDVPiqXXYz9XcOQUK4UYioy+TmQCVwB8V98gssR25EWGYFL+/bg0t7d8t6Xdm7H1f0p900e&#10;53cimaeLft9JJtYMfPJmP9Iy/FCMKl8pCjzKX8UmRByJtGs8mspzPubN3CqmK+9VkRXXr16nukfx&#10;zdtBmuB0kZeqpBnaFu1ActRB5pAqz0g57cYxbqBZNpWW51Y2VEacrV5sB8dyXni/Rm9qqGdg49q9&#10;VC6qfnCXVzLVlzMnzpJM8jaZOYVOgo8b/Fz17BEDFsDsuTYZKz1WL98t3QoyM4N4LSVBd/OmSpcI&#10;kIXRgFs376DeO4Mow/2EFEb0U9Marl29iTc9upFZrGb6P04oV+jZhYZ3rrt8KR2H9p/B3h1JWL10&#10;F2ZMXoNv+/8h+wC0/HwU6r45GG949IQbaWU1X+qGbwf9SaaEcnekIzriACaMWoq2X4zFG65dZItA&#10;K9bA2AlkSXYVFELCxx3EFIQQ79XJrAhQBRZWuo6Ezr18KBxLUH6SIMtOXjYdUatGH6oYEzCkzx+Y&#10;M20TNq2LImI8hvQr2d0FnTl1GTH7DmPVkj2YMmEt+nf7Df4tJ+PLj4ajzhu98em7FNdXY9ErbDom&#10;jF4ss97XrYjA3t1JOHH8LK5qZHtlz17EONoiyYU0KDcnmVOX7EqaW1VnRFS2RSSZhVFEDtEUIolo&#10;dlmUxaE+PeTezDCYxqfnzkW0RSkkePBaWnvE2JbH4X49cCU5GcfGjkKUE4+y8iCLA2LNSuPoiG+0&#10;O2/mhv8eahCEz3K4HBOLaFciPnpvXpOcLM4ZbJFYxQmRnq70zvb0vjYyKhxB77DdqjySunfDtWs3&#10;KP/OYd+uRNIs9lG+biQ5WYJeobMpv8fh05q98dEbfcjEGg6/VhMxoPs8Kp/1snyURx7PGnW26+CF&#10;BUnxx7FpbQyZyBup/H9DuyZjSR76ikdznrrC5jLv080b7meWK2NSu3/wNA8huQ0S+bUp4ivapwPV&#10;6Vfdw9D6y5H4geQ9al/mxm3vrmR8O3gBalbvQ9qmN97y7Cz1p0WDMQj3/QXfDpiP6T+txcole7Fn&#10;R7LUu8sX0zOI0xjSjaGrWY8FKg1ffDhMtvVgvmIMJy5gT9ROJTvhs3f7aXuRsDKg0qZNg9FFRaEH&#10;tQjc6kin4af6ChAguP2PYl+fOPaYvedSRrL336V/bsY3PefLekaf5j+gUe0h4gL/JYfORDIdSWNl&#10;z7XUYr7YQUbD2IOtc6kA8RLNrnl4CJzX5TqXDsIHr/RFuP9UzPl1E+Jjjoi2wLhOGcet9Kxf1qBb&#10;4HQS7m/xugcJU3kfIUTOTIlbnEYGqoEMngAt/YLGQqgJLWuG+kgfB7qOzRc2ve2LMdEqb7vKc3Uw&#10;XnfrjDqv90ETqlQdmoxHmM9PpD38hh9HL8eMnzZi3ox/8QdpiPOJNKf/uNkyOHsAAHjDSURBVBIT&#10;Ry7CmIHz0b/LLNnEPsR7Mny+noxQn6kY9+1ibF6/F+fOKRf9B4nM4sxKIY60Me6TS2DXVUQIPIcv&#10;mX33uZB2RSZxiosVfVogrkIpHOnbXe7NCqZA/nfz3Hnsq/kGEkm7SyZyYmJJsDNDVGVPxJF2yX4G&#10;eT3vAUcr7HO1x6Uow54p2avNvZHbQRCOXz97cNAAIt9SspZ4v6sVaaMOsqKEHUIk0bvHs3nuQml1&#10;pmPKhwSzYjjevTMuXLyCzRv2ysh8mM80+FK+8hayPYOnY0DX2WQN/Y4fRy3CVCqHedM34o9ZW6R8&#10;uJx+HLWSZHUelcNPaN9kIhrXGU2NVT+85t4ZnpadyOT0VrJKDa19MV+RB3EpL9oayQ7LTIZVocsW&#10;yxKfo+9kvrLcsfyxHDJh8nJLNpFZPl2owX/VI4zkdzDJ8VTM/GWDWHEs3wzmJt5Dh0k43P9X1Hq1&#10;J5xJI+SGn/u1uUvHuWyImMisMTKJMjGzrNqRRuVW3k987b1XrTu++OgbeH89gfJltmi6S//cgltU&#10;Xx/3CPGxo+fhWNYbwV4/a2fuomm9UdI1ZUNmPncl6Of1lGUbBGH8MecfWBdtSy1IGL1kKI5q0zLm&#10;/roBJckMW7FYza9RYDHO7xdV6ftnUxQ+fa8PShRqRmZGGyoYf7iUUaOpHmZh8CRBYY/RKvAEZCYd&#10;JThqTqBqRdlHmni/JkHhqQa87O2dKj3R5ssxGNb/dyxbuAupiSdwNe2m7CeadukqUhNOYs2yCPww&#10;crm4DW9ebyTef6kHqtmHwLG0H7Xc7GeM3Ydz/x0JIR3bFSOSI8HkTmU2YfiZLOg8IVOFjjJni5cz&#10;OZYIgF1RFjIfWPyfN8oXaofShVrRuzYns5fftyXK0bFN8daobOuHd6t2wxe1RqDV52NIkxyFdk1H&#10;wr/ND6SFzMYvExfjyKHM/YS3r11BQp2aSLIrR6TkQATIAxdMgjakudnQOSc6tiISs5LpKuzbL96M&#10;NMD+PbUYjEDFwSKkU9i5v/7EbiKnOEciEdYsSRtMcTaXwRV2g5VApLKvbDEcGtBHrue7VB+dHOYI&#10;h1o3Q7wVkSzFl2hfBil138Hda0qzNYizATr93blBGtcnHyDJlkiTiJhXrCTR+x5g56/0yYTNI9T7&#10;6ZgJnK9JNC+Oo12D5X4dRw6donxdRvk7EwGUz+2ajEHbxt+hZcPR+IIa4ner9kBl6xCqN+2pnJqh&#10;DJUbl11JCqULtabybA/z/+PG2YfK2U/KmwfluPzZLyUPQLiUUXvd8EZCTiQfjtR4O5DlwI0jy4ZN&#10;YWWVWRMJsSXhVMZb5O+96r3QrN5oksspYsmsXboPqUnHRW7ZcLqafgP7E49i+V87MKL/PLT9chTe&#10;rdKd6rfaHpLl1pmeyaPIat6sNglbun5YC2Xi5e9s+QSisrlq9Hm+MJMvE3hpqo8lSUbrvd9b6unj&#10;JD/9UcsW7qA8/wq/a0vymLeqs3JUrqOsU+b5gQoGztIIMDNSE4+jsk0QqeDs3t0LSyliOU8mmnXR&#10;DugdNkuOFR4DAUr0qrIx1izfh/ZfjqVWiPf9oNaTSFDW44qmxYXF33Xz4UGBHTfqBckjc6SVkbBx&#10;C/qaZ6i0bp1JU5w8bjU2rNqHpLjj4jjixtXbuE6CxX4SYyMPYOPqGOm7+37kEgwiUyjcbwq8m36H&#10;rz8bhi8/HILPag7CJ28PxMdvDCQNrz+ZFgNQ791v0PCDYaQdDKfrhqNto9Hwbv49AttPQo+gXzGo&#10;x1wS2IX4/tulmPzdWkwcswrjhy/BsD5/ksY3G92DpqBf12kYO+wv/DV/GyL3JuHCecPSNc423g+a&#10;P8/HxmCbrQUiSbuJsCpFobT6tOTvWrAsjX30GUmfe6xLYXeR55DaNUTiygStuMXjivb92IypiKzo&#10;TJpWYcRYlkGCZXnEWpdElEURRNoTwfTshlvXL0t6cIvJk0wR7d77gy+6i4Qmn2NXif+jtJVFRKkX&#10;EPnOq6QBKq8yxs5TdeikeDkpGTuImPdVKCHvl/HeEoy/cyiBvfS5u2ghJAcHSAy8ntiAOzh/7jJp&#10;UomU31so3xfI9JbuVFb9us4Ur8fjhy3BxFFrqLxWU7ktw7f9l1I5zqfynIqgtj/Bp9n3VM5jqLy/&#10;RZOPR6BhraEkB4NEHlhD5DW9n77Tn+RlIL4k2ePrvJuOJ3n6GYN7zKEGeInI2cbVsSJ3p09ckv7D&#10;6ySPLJdJcSewflUEJo9fSZrdZJLfoaR19oAraWw2RdqJFsdyznMQpU/RZJ0wCqJxcmAtlHei60ba&#10;Z1f5jVeMWb3A/WuBaPfl91kcfTw+6GXNO0TaFm1HZK8GlZYR4TN/8Sh8ZZtg7E/SB5u4O03dY5IA&#10;uW+tIWkX3KnLhNArbKY6f+c26lBBvf9SX9y6oQmGxKMiyz9wglmlNiScsW9XKpki8/FOtZ6iovMo&#10;D+9sl9lsyGUQkzUIntTKuZZjV+KkKRYlUiTB4dFx13I+qOEcjLpvDSTTZhz6hs/Bz+NWUuu6W5YF&#10;pcQfx/HDF0QwL5xJw2UipAtnruAMHTNZnjhyAUcPnsXRQ2dxZP9ZKqyzSIo9JZ22O/6Jw8ZVkVg0&#10;b5uYVaMGLRAzvMXnIynf+5HZ3gMNPuiPTh0mYsKYpdiyIQanTprqjlDExIIh3EDh6rHj2D99Og7P&#10;nIZDs2bcJ/A1M+X7wZ9/wdltynFBJmhFIJocPUBvmtJSYnH4+9FI7eiFQ22aIdm/HQ59OxgXdqoG&#10;VJpKEptbVI6G8dkHQN4DOLV6NQ7++jOOzJyFQ9N+wtHFf5CZxaO0ukO3zFDu9O8g/dQJHJj1E903&#10;Nct7Zg+H6d2PzKTvU6bgzJYtPCNG4leQ1KuvRjh18jyVQyyVx2IEdpiA+h8MwAc1eko9afH5KCq/&#10;GRg1eAGmTlyFhVSuG1ZGYseWeETvOSTlvj/xPMnBOSUTFE4cOSdycubEZZGfKxdYftLp3BUcP3RR&#10;5Gv31mSs+GuPyB3LX/uvxpE89sdLTmS2klZnQxqmFU++L0KapvRh89w+km3xn8mB6kZOFQRRJrhO&#10;8HEwKR2kTVF94PBO1a4Y0G2W1MNMyMizx4W7uHXzJt6v3ocakIHEX+os8xab9DzntmHt4cJrqgyJ&#10;R7QkmiBA9csQsuXZPOQ+gI+pMPV5bd/0ngez59tmjLKoy9Vv+Qd6CD9HnsV/Mov8hfOXsXD+P6Q9&#10;jSWVNxyWhX1ICHjmtz5HKrdBL3D9uyYsJEA8GMIjSmy28IJ0vR9H9Y34EkH6o4ptEF52CqOWtyve&#10;rtIVNat3Ra1Xu+Gj1/vgw9f6odYrfWRTlrcrd6VrwlDdMUw2cLYu6k3mUxsyJ1qQOfEVta6t8aZb&#10;d3RoNgGTxq3Anh1JSLucfeVJJkhfpprBp6iJ8ouyi7/lB/RiyUpomY+UhHC94HRJp3nWC+4B7pvV&#10;N3PKBo6Dfzf1dvTbo5phsp4549n8yXKnN8J6yAz2ubd7ewp+Gr+M5HG0rDywfKEdikuZtkBZ7sYo&#10;RlqTWbBM0uc+QZ4W8/7L3UkueuLD13tR6E3fe8nig7dIRl736ErkRuapLTXK4tWF++LYnOa15zx7&#10;oRPJY7B0BXHDLZuE6earTl5yzKui6DgXCgLXH3aRxyug2OnHSw4h8Pr6e7E4LpzTnfwyOC84jx4t&#10;zx8W0XsOCi8N66f2M2K+qvPWADiWYu9WXhjSe76cV2k0pNOkBshgTcShBLubIlW3gi8id6uR0y3r&#10;Y6mCNsfEscrTqhKQ7COXeQs9cw1Bqb38PTMZHj54GrN+3QjvFuPxpkd32JfggQtS+4ms9ImoqnBZ&#10;EHRy48DH6jeZ7CyfHJSgqLmBan6gGtDQ4hCBMsTBO2mxRw+PcuwWnASWnskTm9l/Iff1ORTvJJqq&#10;xXO+qFCoA8yfa09p9MVL9mGo9/Yg0iq/R6jvZMyasgnR+w6SaWNqGoKxsBnng35OhzrmX3I+Kqdy&#10;NiNeE7dknOIvetA0Lm36X8Y17H6Bf+FH6wTIIiOmcA7SI9fTDXK/pEci0QiVaVdPb3bw2/OP6vfM&#10;cmIKKi5+IsfNn/xGeuz8yTHq8Rgf8ycfZ38G979F7ztE5bkZnX1/QgeyGj59eyCq24eKbJo/14bk&#10;oA0sn+fBCz+Z48dywn1yLDe8TJKXo0k/N8mWaHIsjyJ/xkEnNEVuMo+VjtVObXReiFCXVw7G9xqC&#10;mqgdBAeeKkPmrT1xAPvP820xDnN+WYcjpKUaQ+RK3l0Pxnn0+DBx1DLZA/jfzcrDUsTug9KNxTMw&#10;mMc26Uv4WPhE7pTSdk8CvHj+It6s2ENGUC1Jw5kweqWc5y00a1Br9FWd4XSkvTB/5OtL65krDzJC&#10;1uPMOHvqkuz1wf73mn/2LV5z60qCxROgWWsjja2YnwyPc4HzlAPZcpADkZkiQRXUCK9xi6kJEJ+X&#10;0TjuRwwT0nNjsiPt0JEEmUflePTJRvyQ+cK9QqBohnXe6IMOX40mLXueTIH59+84Wf9760ZOGxLj&#10;vNC/G5/LDNNn8xrq+dmfxRWCQ2bkOk2ZbtCfc/9YMv+a6ycKHnyX8RX3+p4ZN2/elg767X/HU/lv&#10;lFF+9qxS542+qOHM1kCANIqWL/IgnQ/JEc9oUAMmbNXw4APvzcvz+nQZZJk0yKwmmyyz/JsE/Voi&#10;Rx7A4NFjqttOpQKoHqipN9aFvWRA7zXSWr+uPwzD+vwhDlrZeUN28PuZesd7nc9fMB+96hQu/MT4&#10;gQiRV1ix9vpWxW6Z+saNcQ8CVC/Qqe0kqsCscvujeQO1jRwj3O9XMvfay4bqArn88b90bsETov/9&#10;Owa/Td2Igd3nk7b1Iz57dwBlUBdUsQ6WkVr74gGyPI1H2mRAhAK74bd8sb188rQVnjlvU5SXMflS&#10;PviQmu0L3sO4Omlxb1JcH7/RE03rDUOn9j8K+U6fvBarl+5G5N6DOHbkDGkF+a0xF+BZBLtWO3b0&#10;DMnJAaxatgvTflov8hPY7kc0+3Q4yVU/vOXZA9XJDPUwDxDnujxCzB39NsWoUSezmL0L8S5wSl7b&#10;a/LK5MbdQlSXiVid6D7eDfEtz+7ier/DV2MxqPsczPl1M/7dEodTJ7IvxXua6/fBlJNUD73Qxdfg&#10;56/5Z6OEt1gJCSQeuxdMEKBBhf191t+iKbmXD0EVmyAcSFWjKCsX7wJPRZkxeaMcP72ZQ+kSlVc3&#10;U7Lj9q2bOH+WR8+OYsc/iVizNFJG2X6ZsBITv1uK8d8uxJghf2D0kN/x3fA/6XgRfhq/HDN/WYs/&#10;5vwtk5P/3RyPqH37cYAK4tzZK7iRMT/tQeC06XnHn5zOp1fQCpBX4DI2lkf+blo+jcFyde7MZexP&#10;PiV7+GwjuWP5WzDnH8ycsl76HVlevxv+l8gry+33JK8Txy7DLz+slAnya5btIzlPQGLsMZL7NNnW&#10;9N7Q0qn6H7Rj+fJUQLcDphMPFS/UHKsWq1Ho/VQPK9uEgPf/4PnM7K/zXrivBnjs4BnRajzKB1HL&#10;4o0ZU5R33gvnrqCqTSdSk0fLscLTkzGZwaSiEYskkf/oIb+hE6/x8/iTz/FvrAkak57xdQX4b0Ev&#10;dx3G5ayXO//OhKTLjS4nxjKSH+C49efwM43SI1+NjuXz6cLXDUaisl1AxqDMzJ83EPG1J8Wtk3iz&#10;OXrYyOFwFtyzD1BH20bfk4qt3OS3a2LYISy4/WTYl26HIwf1yDlznjYYF9a9Ck4vXPp7z7Lld9OD&#10;fv29hMHUb/o9ergX7hXnk4Q2LEBJk9SprxlvogcG/8bDBvfJyP9hGOeUDhPncpB1nP/68I/+T26U&#10;//yPr1Cj4+q79juTq1aA6ir+Xd1t9McE1BPv/fvjhko3g6eSOZTyQhDxkQ6epG4nnOWFto1/0M6a&#10;xn01QMb0yRtgQWokj0JVtw/E0QNqVcjKRbvJDG6CaRPVXrpPS9YUII9BBct15r7TUQRKAvivfFOH&#10;BcgPSHmoLzrFGUOOZRSbL1TEpc4xjXETpdZhZ74v+5mnE5xOfjN+L+KnH9egJPHQKm112uH9Z8T5&#10;iGzMXthb+EvB9LvdgwA5ctU3cCj1FKrYBYs9zcPiM39SEV65eFXmMTX+0LBWuAD/XShNgSsSVaGb&#10;12S/Dgm3+PMGbt+4hTt0fPPSZTp3TSpaAfIDVPWJ3HgaUdYqfev2dVmsoENRhV52PBVJlaDo6ddv&#10;UZndpLK8Tp/puHuLtUO+62mHInT97b/8cBhedgrJ2L9oGhEeD/y4lwsjIgzFQeIvBdMvdx8C1B9E&#10;ZnBjUil5BKlYR7RsMEbOMdhTrEXhdkiMOaKdKcB/DywHqnLcuXoV8f5+iPzkA8R8XtcofIqohnWw&#10;84PXEN1vAK6nXXk26tIzCCYw3utYp7lLMVE4+O0QJLRrjsQvPkVM4wZICvLDse/H4eKurbh93TBZ&#10;WS+TKylJ2FO/NmLrf4jYBnWxt9YHOLl6xTNSZgZeSog9JltJdA9UXsgZLRqMBE8U5z1R2hFvKdz7&#10;zR7QB6ima/z262YZTfGoEAhPywAkxanRYN7Or1ShrzDmG7X7UgH+i+AqpwTo+IypiCpXAsk2ZZBo&#10;W55CBeWc1Lo0Ikr+HxLaNMXNk8fU1fc1lwvw0KDMZduM3cMdHjECEa4OiDQvhhjrskiwNUeiTXnE&#10;WpVGtGUpRLlYIfaTj7B/yECcXbcGaUcO4uqBFCR36YjYCsWQZFsGyXRfZPniuLhqsYr/qQdLl5Kt&#10;UUMWCv9s1TaC55FtT4tO8CwfJPNv505Ts1R0T0+m8AACVIJ/6vhF1HBmr6pBsCTGHTdC7ep1k9To&#10;2i93Q82qvTKWyhXgvwblHv7G2bOIfftlxLMbffbw4mEH3gw9yclGnAzs79kDd25p8xulg0rJTgHy&#10;GqoyHx45ApHliiLR2QwHXK2Q6E5l4WyHVGfl7SaJ/R66WCPO3gyxFmVks/eoGp6Iq+aOODsL2QMm&#10;0YOCQxnse6MGrp8+/kyV2PVrN/FutXDin14ZfgnGj1gM3nPFvWwgXnHujNPafMb7vdcDCNCAoA6T&#10;YFuYN/MJFO8VPJud8cOIZSheqAk2r1UsbHhcgQbw34Aqz8MjBiO+QkkiPgfNrZQjkh3LI9KmAo58&#10;N0qukkDkpyizAPmFtOR4RHs4IdWxgjRG8e5OSCQtnH05Rnu4IdraDFHWJZHswFsRsENaGyI83pLA&#10;EikUxBmsB93naoGoskVw9MeJEu/9NKWnBTq7bFwTjZKFmuGHb5fIMZPgp+/2FRdjvHgjuINhT2vu&#10;+TTcmRk5JsA1S/fJkhlei8gbjGzR1M4DSadly8zA9gYnhCoUVIL/Cq4mJyKyqiOSeDc1d/bx54gE&#10;+3LY42yFY7Oma1cR2HM3lbvBaC5AfuD4zxMRWfY5JDiaIcGhHCIczHFwcD+kRe9BevRe8c+Y2qML&#10;Yt5/G5F25oixKEumcQVxJBvnSKayHQV2D2ZnicPfDCZzmsuMoIaWn2ooMiOFrN0k2BTzx4EUtWve&#10;lvUJsC/lS/zEG435ZGzlofDQJrAB7Mr7wxp94VLKT/oDu3Scpv0C8VfmUKY9Dh9UU2QMgygFeNZx&#10;5+ZNJLRtjoiihciUKo14c9ICS5fEvspuOLdiqVyjSptpT3kB5npUUPr5h8PfjUHES1UQX/NNJL/y&#10;MpK//oryO3uO37x4AWfXr8T+3uGIa9wACXVqIen9dxHX8FOk9AjGhe3G25M+O03WkQNn4ER849X0&#10;e+0M0LnjVJn2wl5xPny1B9LT9dVYTH73frecEaB2/8j+i2D1fHvxCVbDqTNOHVeLpNct3yOb9fww&#10;Sqmj6qFPXp3O/tp85mECC5epjOT2iCu+qV/Ur/zf8Ls6++BAd2QxR/isIV+zXm8q8F+VNmYkNelV&#10;PysfGvTrTYfrZ89g//DBOD6kP44OH4Qj9P3AN71xcfc2+l3LGZ5rxtqfPIfuE00iezp17fDxIPOz&#10;cx4Y+uc9wO+nXW64UjuRi8B/+Q9/ZtCXdsx/9NLOBDp/O+0Kbl44h1sXz9HnBdxOT1PlIBq4mv+X&#10;LZ9Jnu7QfbcuXcTd2xlPU1fRH5Ua+aJ/yxrDU4MfRi6TuX/rlqntFU4ev4CXXdhXYSdYPh+AkYPU&#10;5vwZbyLyyCE7ckSAcj8hMeYoPC0C4FkhSFxpT524Rs7zzlHvVe2F96p1oe96R7j6eJJQkyWVes+F&#10;mdsk8fVyj3zJOCJwbCpumViqu102grqaz5NAqoMcgS+TtNJNcgsTIX3ncyza/NQcRiX3qWeTZiba&#10;mYpDv1/I6hGg7ub4chGPJCjXdz0WcHo4nxl6futvaQwuG3ZSxq9ioJLcQz1PlYgqG3oq/WcP19yo&#10;KJdchqCnyjTovFxvOmeN7zT8qp9Vgc9LoD8qPU8DDKllXL92CzWrd8f71Xripra73q8/rgNv4u5B&#10;vORpEYTEuKNyPifIoQnMiVDZ0aHpWNgUCQDvHF///QHiTIAxacwSFCMtcMVCxcpPHFyImnO6/CpI&#10;yRX6Y9CusoLPKrNQhDsH0ONRnyzKirz4hOln3BtSHeSxijb5u9Y85Qq3KCYlapwCmQqd67RkgN+D&#10;EpILn9BPBJxtknXMBFkg5MCZSdn6qHMf9Ng5T25rucJxy7MfApwsdXfmdGc0qLnEw9yTt9BToJqa&#10;5Qv3oijxzMQxyj0f7/L2Wc1vhI9si/qSWTxezucUuSbAFYt2wLqYl2xCZF/CC5vWKEeDJ0+ch6tZ&#10;RzSvN0qO1T1PPvsO/DAeCW1aIjGgHZL821Jof5/A17RHcoA3UoL8sD80AAc7B+JYvx449u1QHJ/4&#10;I878+QfO/bsV6QcP4PZtw1682QRWsow1BfXLyVUrENOmRcYz7hWSvdsiMaQjrp7XHE+y92Rt28Er&#10;B1KR4EvX+Nw/jiS/tohp3xbnt++SZNxg4dESmJayH4nebZDk2xYJASbuNQrJPq0RE+iPa0cPq5ul&#10;YnJFVZXp2G9zENX+K6T4tUOyn+k49JDQvgUSB/clib0ud+sEkl/YP2YEEto2M5mWewWWkUQqnxTv&#10;9ojz98W1A4labAaIVDOZUPr5O7v7j23bWvLcVJz3CvycJMr/hFbNcGr5chUvyQs3qPz9YnQ09ncO&#10;xZHe4RS6GYWuRp8qHO/RFamdO0p/H8MEZ0ukN65dxsHhw3G4O8fbWbvfEOfRXl1wqE83HOzbBQeD&#10;A3Fm7Zrscv3YwSmQ3JGj5vVGw414hs1exvpVUcRDHVDRLET2A1lBBJkb5HgQRE8Ab+jNe6E6lOHh&#10;Zn8EtBwn5xm9Q2eh3P81x74dKdqZJ4/E1s0QV7wQYq3LIN6qvOwsZhwSLI2+G52PsyxDoTTi9I7/&#10;CiUQZ14GkTblsc/FErHV3ZDwWW3sHzIIl+JitKcZwMXGrt81JRRHfxyFqGLP0/M4HYbnZAv0nBh3&#10;B6RrpHNb4lBMcXnvbkRZ0P3mlCZT92ohgdIcWboozvyl3IOLlqol5MquPdhnUZzerTjirUuZvF8P&#10;CWYlsMfBFulx0XKvbD7ElZ9ejmM71LsnIilvE6xKZco7k6HUi4j+6B3cuant5MYEouVNfiCxyeeI&#10;Lf6c6bTcJ/DWm3HWxRFd8kWcW6b2xM4O1uhVI3CCGsbIYpwHDyjXLIH3OI6zobIuUghHx6sVC7L/&#10;iPqPa2dOIOqlSogrVYhkkGSPQrw5lRt/N+dj/q5CLJVlLMUT37aVxHOvbL244x9EVCiHWPMXZEAr&#10;juQ6Iy6KO8aS5JxkK7bCi9hrY460fU9mk6PMYNlXevbenftR9v9aoQ/xjA6v5j+Izz/nkh1R57W+&#10;4oH73jmQHbnQABmqIvIGMBYvthbX757m/oiPVkvhYiMPwpzOh3oZHBMqMB3kY3N/HyT5eomw8dw1&#10;njPF+8oah2Q3ByR4WMv2kLw9YpynLZLpvEzypZDKc6bomCf+JtF33uqR97pNdrKW1RC832yEpx0O&#10;DB9MlfuG5JSYMPSFNQU96478+gMJWGmZg5U1DcYh0ckC8TU8cP2YGt7nXNMN7LSICMTRsxNlr13T&#10;93NIdrNBtF150izUhHW+XVVXIkCKI4reIcnVlt4xe34Yh2RnK0RVccXVxHi5l6u9FpnEdvCb/lR5&#10;ylKeOJq83zhwXkU3rIu7t5SLf75fT1N+IKVNMyRalTaZFj1wecd62iPV1Z7K2IHOcZ7wpz2iLUvg&#10;4DjT69z1dPPfZJ8W1LhSuWaKm+PjcuYtNx0R76m2BzV+NgeWyTjzUjgxaYLEpxzwa60L4ej4sYgx&#10;K4ME2a7TRrYr5XmYWeOJ50np9paIeuNV3Dx1Wr+dPvkbl5nC0ZGDhej4vTldMnk6Uzy2Iu8xFiWR&#10;2C1Qu+sJQ1pJ9UYhXpNh/kIb4hm1H1Fc1EF4VOgk21BYvdAek8askvO5aVlzSIB6JqrPE0fPi2t3&#10;t3Idwftt9Os8R84zfL7+HlbFvGVf3cwwvMjjhBAgtbgJWQpbDwlU6CKorg4iFFwBEokMk4gUefPw&#10;eJ4tLxN/Td8vlcbRCtFlSAsKaS+LzMVM1ApOf+Ojv0wUAuTrTcejBSLAuBqeGQRoXJZpkRGIJXJL&#10;cqFg6l4tCAHaVsDpZWp5k4pC/b2ybx9imECFRO+fFgMBJsi9iooNCTrwTT/SPsrQtfcnUg6JRMgx&#10;n3+CuzeNncUavVweI5kIMOEBBCiNmzR8tiQfhnfgRjGOtNqUQF8ttizQkn0z7RJia72NZHuLTPGy&#10;vKRSA8ONJRMr77GclQCZfDjEkkZ3YpJy2SR5e5vNYNXUXDt6EJE1KiHJsQKllWVVNTSZyVaFVFcq&#10;KztznFmjBiZVEvmvqrO8dC6+UX3E25ZTaaJ7mAgzx0P5QfFEknxd2bNb7nvyUG+SkngKNsXbwLe5&#10;YepL386zZTDWrWwwajiH4NSxi3SWr1f35AS50wDlQ33vEz6bWNcHvOcme2M4cVTZ5Nu3JMqOZv07&#10;/ybHUgAZadKJ9PHhQQTIlZdJLok3CHexQGL5coijVjeKKkCSdTkiASabB1Vwe9EKIyoUwfHJavd5&#10;RRRPmgDVtCQVhfp7JeIJESBpgE8bASa62lAjx3lpIw0hE4IiJrIWKL0pn36Eu7dNefdWcpwWS3np&#10;7gxecpYpXsrXBDcnxFck64KOuSHNmkemCFBipT+aHig42LubmKlcVnEkp8mysbshHglMrkSyHNf+&#10;QX3lPrmfhEeXn7T4aMRSWpN4eZwHvR/Fl5UAOZ2xLPdeLeUejiP/Sign4KernOhLSlbJQq1lS1HG&#10;8cNn8ZJDN215LilhXXSHCLlLdS77AA0Rx8cchod5J1FBedu/ccM1c4vQtN4QuJb3lv1x5R690yij&#10;WB8fknw73JMAWQBTSfNLohYxzqU8Et9/A0dHDMSRwb2wv0cIolp8jigmCQdzJJPQZL3fOLDmyIvR&#10;Iz54E3cuXdbe9EkTYIEGaCotHFiLSnyzOuKJFJS5Spogn5NAx06WiH3JE+mkhWUFa/iMkwt+Q7QV&#10;yQ1bDFq8HBIdzRFL5Hnwq/pIsDcn2VDxZrpGC5k1QA5aBdYKnrss9jBxuVpQubI1YqrseW02aW9E&#10;2gn1a4u7Mrmb/uhj7SemTCazvrh2Ld+TnUi5Ed/jUAHnNhp8fKq7nxTU05nsXIhPmn3KHujVuTGD&#10;FxDveMONN3iyCEBCJo9UOeeZXBAgR5o54k7tfoTNi35wLR2EtyqH48J55Xpnw6oolCrUFMN6z5Nj&#10;Q//f48/O+2mAIgjc7+Fqh3j2ptGurXaXAqf2wt+bEPXmK0h0YicA3BdjqrJTi09x7Xe2RYRzOZzd&#10;ullFQDHob/zUEOCT0gCfNhOYGrTE9l8jqpIrVXzS/umcHqQ8iWginM1x+R+9LBn89gbt7PCA3jKY&#10;kOCp4tS1yDiyHA6EB2G/dwvxzsIaGvcxGz/fFAFydnDsXOZqqpHKnyTv9oi3Kk5EatoEVpqcLVLI&#10;WomlsrgcFyX38d369KXEdi0Ra1Oc3ov7wrm/j9PD5aZkgM3+eJuyiGtaj7Re7sZh5JxI8ga6POjP&#10;VcdDe/+GEsQnG1epwbjzZ9LwlmcYXMp0glURHyNv0Iru9VhyglwQYHbs3poIl1L+MgRt9WJrTB6n&#10;D8PfQZOPhsK9gi9OHNF3mMpt0vIGDzaBVUhgF0+tmml3ZcbxCd8j0rqEEEuiu+kO/wSqUCnsmogq&#10;3fF5M7U7CwhQD08LAQp5UEMWR3l0cNhAxL5WiRouCyIE1S8m12gaW4R1SZyeoda4s0yraUDi9J+O&#10;7yKlaQOSG+5TU/fEe/JAhT1ibM1w9IexSGpGv9uXFXLJCQHeKzcurF2NfQ7lkOxKBGuizPSBPC73&#10;KCqPo78qRwB6fFcPpSKyugeSnHktt/58NfDDjhJ4EIUH/CJJCTizUHVd8ZuqafePE5zH/KnmvTKO&#10;Hzkrm8E3rjNM8pwx6bsVMvGZeceprA/2bE+S8zJfVpBz4n4EAlSJ4f1tZRi6TADeqdobly4qLXD9&#10;yr0oXqgxhvZVUzFUonKesLxCXhDg2ZWLEWVdXo0Qk7Cx0GS9X1UCBzKJSuPEVINjCF0ICwjw6SFA&#10;1uRjnMxxetYvSPykNuJFuydCENOQf+cuDSIny1JI6dtN4uM3V+WpSOHaqZOIfr268rBC+c3anwyg&#10;kTYZV9ERJ5f9hZhaNRFPWqQpmckpAcpTKc/iG36GeLuSmeLQA6eXNTt+fpQtvXP7zNNhjs+aQQ1z&#10;KXl34/sSRWNV5nOcfWnE1SHz+dplddMdNZCXfyV0D2Q8UH0Z2ucPFCPtb8MqNd/44vl0vFOlJ1xK&#10;s9ODdmjXRJ+GJ82SdtvjIEAtof9uiodDSR9i485ik//8gxqK5orbqM5gOJXvgGMH1QCJtKKPGXlD&#10;gMuQaF6BBJZHDLmimCIgNo9JoEnQTv3yk3ZnAQHq4akxgYksWAOMofScW0Xl6tcesbakXXEajQhQ&#10;tEAyZRObN6JkKvpj6O9/+d+/yUS2QrwQm+oCYQsg3tEMcXXfx6XtmxFdvZKMqiYJARqlgZ+lhQcR&#10;oK6DnZo9W0gshUeXjeJRgc+xZUJExtpsjUq4evxIBg3wxPkESx5IMdzD6Ylj053M6v1E2pEWZXFc&#10;a7hZ5ngqF3+aSlP+gZ/Gec1vfRdHD56DUzl/fPnxUCoClZKfx6+CxfNeqGgeIryzdXOcnDfkVO7w&#10;iBqgSlS7L7+DXVEfsskD8W61Xrh0IV3O/72efXZ9hX6haprME2hP8oQAzy1fKhpgipuVaAbcYma+&#10;n1tSnjJjhxgym079WkCAWcNTpwES6V38528cHfUN4s1KU9mp/jv9XYSgHM2R8PYruHVB68aR5Ko0&#10;H6NGLprKkzU71S9MmhSZwPzM5OAgpEfsRDSTogubnWpuoXE6ckqA+pSYGxcvIKrm60iyM88WV4b2&#10;6WFB5eqISDLLzy1RXtpvnjyKqNdfQhIRs/E96l3VAGCSfQVEvv02blw4JWnIID5TCcp3sBmrHtw7&#10;bAZKFWqGv9cp13uXLlxFzao9lPZXpAPxTtZlb4o4c4NHIEAuFsW6/2yIg32pNsTK4aIF/jhG9woD&#10;tGn0HWyKt0VK3HHtDCeQX5LufQwZnCca4Iql2G3Hk5i5j8eJBI3Jw/h+FkAmQHvSAJkA9U7ZhyFA&#10;c2rBKxoIkP7p+scVIUDSKIS8TNyrhQICvI8GKERH+WNTHpe2bcXZxQulXJR2b8gPJqckFyuZ5H4x&#10;MlLiNNYxUkM6IVrMStUYKTPXFlFU/ienTMHV6EhEO1sjmTRAZTVkzuucEiDPqNd3ADkyajhizbkv&#10;ms1WynPp91NypwiNy9QBMRalkdKnh9xzft0qeld2gppZZjit+7UJ4JEWpXB49LdyPdfq/CuVnEDp&#10;rcnxJ2TeX7tGhj2IJoxeBsvn2SdpZ9L+OsiWHJmR+9TngQaoHti2yVjYkBboWjYAr7t1w5lTqi9h&#10;z/YUlPu/lghsN0mOFYzvVffnF+43DcY43I8Azy9fgXgLrugscM4ZppIhKOEWgX5EAkwg0ol7pSpu&#10;XNIHjwxIS4lHNJtmZLKYulcP9yXA//FpMIrobBBF+XNp69+4HB+HWCc9PzJfy+QSQZriqYULJU5V&#10;Nenz1k3E16uDeN4PheJj8zeBiCSRr3ewwKW923GVGqsYJyonIUB67kMSIJ/Tu46uHkhGRDV3xLqa&#10;yWAL38/PV9N4DHEn0bvFf1Jb7jk0eig9oxSdz06ArLkmOJsh+qWKuHo4+3SfJwnmi/LEG3u37Zfj&#10;M6cu4jX3znAlK9OmiA/afzVWzuvbfj4sHo0A5bmqcHZtS5ERGfbIavm8L0YMNGyUFOw1GaULtcTO&#10;f9Qa4bva2lYVwcMnPifIExN4JRNgOcR5ckvqSCHrciTV/8ffY0grOPEIJnCyC2mTlVxwsHsXHBoy&#10;EEcH9MGRgf3o+zc4GNyRNAq6joOJe/VgIMCCidDZ0qERIOfPhU0bcOfGVSS+/grinTKv5lDBVi1V&#10;Gzlc4tS7I9L2pyCyujtSHVUesvnMeZDgbIGEl6vjZvoFpO3emScEKKOx9INuBaR2CZd7WJON93Ai&#10;y4Mbw8zkxmZ3dCV7XElKwaEOrRBnU5aelbWsWYPkpXjFcLBvV4lbJ/gnBi0DdmyNJ9O3FUK9DG7t&#10;vx2wQLbl9TQPhWNZP+z+N1XO6yPDD4uHJEB+KAV5tiEBnYi1rV/0EceE1eyDcDD1tJzfn3IC9qW9&#10;0LjOcClMw3B1/iMvNMAz82eQuVOGWnrd3Ml+PwsYn4+wLo1js3Vv2Q+hAZI2Ee9hhXjLcvLMOKui&#10;pFWWIKEnM826LOIr0m/ZNNDMoUADvA8BUhmyOSgEuF5N+E34ugniySRW5Zo5TxKozFJ920tK9dRe&#10;XL0c0XZlkUJaGN/DZcYaWYItyVCjz+WaK2Re5wUB8lnuBLmlaYGXdu9ClBNpf27miPNwkOeyFmgc&#10;Nx/vIzI+8t1oJH5cEwlC1JnLiLW/FCdLRHg4kxas5g0am/hPCswPjesMgV2ZtjiQqnafPJR6BtVt&#10;Q8QRs1VhH3Rqb1Aw7pVrOcXDE6AwLwfKNi0NsZFH4W4WII4JrV70Rhd/w34R3/b/A0ULfYGFc7dr&#10;Z7hAH019zQnupwGKEJLw8meCNVXk1mr6gDG4yse1b0EEWY6EjedbkbaXRZi50sh6TxLGCKpYZ9Ys&#10;1+7OPQHKOk03J/okTdDVic6pkWfWPKWll8/7E859CfB/vA9QRvCZAMl8vaCtm90/qDdp+NzHy9dk&#10;zpN4+/KI/uR93Lmqra4gnJo0AdGWRSkennqiCDCZ8oA9taT07iLXXNm6JY8IkEH15I7qC2aNMKFN&#10;KyRZllRxct+jpNs4UGNMlkRSjYpUfg7SP607vtAHezi98ZzeID95Ao+8PqIylUvwwyjIM7XvhL+I&#10;H4oWaoGRA+fLMYN5xOZFtS2vu7k/4qI092xZ5PFh8AgmcFaohPTtPAOWL3QQDw0uZb2xd4eapHjx&#10;7BW87tIFb3iE49LFK3LO+MXzC/clQE2TYuGIs6VrmjTCjdPHZAvIa4cP4cymtXJ/tD2ZvkYVQ/pO&#10;iKgUMfE55akj0dECEa9Uw42T+rKchyBA0v6EBOmTTe04T9L4PHlRvfqNn8mj0abu1UMBAZoiQE6j&#10;1m/maktlaiYTjBlnF8xFDGnbMkUm43oVEp2tEVPdBdcPHMxIbXLPrtLXu1+mpLD2xStHqKyIRE//&#10;ptakXvlncx4SYGbwrIRIKt8UN+6SYQLOXo4yrYfKTzwY8TlqOJmsebI2T9dJciUZcTQXF1kMJtbH&#10;awLz21Ig1tX7OC9dSMNrHqF4zS0cF8+pmSS7d6TAuZwP8Uk4mcDt0Ddjza8+WZrvzWnOZUceEqB6&#10;iRNHz+Bl51Aiv0CZIN3q87Hykoy/Zu1AkUJNMHyA7rM///FADVAEg/dItUCiJ2lyr1RHwhsvIbaa&#10;ByIdLBDLplE2otAqk06gpPmxtsbOEA4MVIvRVZnmngBZmGVOmaMZEslEkZ3YHEmQKaQ4qRULpu4z&#10;DgUEeH8C5BUVTIDnNygCvBK9F5G8EkTyJHO6k+lcLF17dpO2gRDJcjyZzAnWPHJM78XaHzVKiRTn&#10;PiKYK3uUhXPln7/zhQD5mtvXriK+3oeUp2WF6OJJbo3jNhXkGkrnARd2z2WHaJviSGzTXIuR6cRg&#10;yT0+8APZY7rijuH95uPFQl/hzzlb5Jhpo0XDUbAt5gXXMsrjy4kjWf0LPJoVmYcEyFAvwu6qzUkL&#10;rGgRDJsi7bBo7g45z5MZv/rkW1gV9zZavKzuyS/cdxCEBJNJIM6TtSomMTp2sEGcsyUSXMyw38UC&#10;CSQ4TEjG96m5ZJoQ83QE+h5lXgzxdWviFmmPXByqczb3BMhxsYYZ9WoV7HurCuJfqYw4+h7xZnVE&#10;16giQszmi8l7tVBAgPchQC5LIUDzjD7AW5cvI7rWW0giosv+Lry8rBSVn5rFcPviBSTUfI3kpII0&#10;RtwvzF0jyRRfRM03cOOc8uR9ZWv+EKBeW05OnYxIC+6WMQzA3S/I1C2eK+jO3SqWiKKG/cyqFRIX&#10;b7og+l/+VkUTYNJVb50QfYh4oR2afjJKqzukMM37F1ZFeNJzZ1i+2Ip4RaVXkZ6OR5OhPCZAxl1c&#10;TbuBOm/0h2OJADiX8pMNky6SesuI3JMK88Lt8HX90RkkkZ+4LwFS4PlUbBbwdzY544kM9e+y7teN&#10;BSZrpeA+FRvsd7JCnE057LEoidimX+Dq0QPyNjx59WH9ASaLF5JqSN+9i0zpo7h59BBuHDuIm6eO&#10;49LqNYglTTMli/ulrKGAAHNiApvjskaAjASfr0lOylDeZX8XHow60jVcrktPTERUZZIJMo1VVwV7&#10;aSG5sS6L1LZfyzWM/NIAFdRufVFvvY4ExwqK1I3iNhWYqFNcHWX1R4JNacQ0/Ay3b7ADX17yRjGS&#10;vPL3xweWJe159OyvPxsJixfbIGqPmvbCS95qVusJp1IdZR/yusQnV9NYdvRc4s9HT28eEyAnSrHz&#10;qiW7YVOMtEDzUFg+74Ph/fU1wcDQXgtQmEzhP2boqi7fd9PwbnmI+xMgO67kT57Lxd8VKYj/NgoJ&#10;7mR2so9ACrxCI8nOTAZDmMhiSHB5VUbMl5/h+KxpuHvjqjxP9aTQi8i75J4AE3le1qsVpR8yK9Li&#10;4xDNfU6yusD0/RwKCNAUAXK+MOmQBk3vHu1gjosb12lX8x4iQxBjVVKuMb6HSSremjQtMnsZZ9av&#10;Q4SDPmLM781ESBq7ZUkcHj5YrmHkFwGydMl+KoTDI/rLxGi1osMQt6mgXHJRg+5BZUqEfmKeWp3F&#10;zh0E9HDjss1/sCypZ/8+YzPxQWMM67NAjhnDiC/MiTd4yZsdmcBrlqq1wJnT+OjpzQcCpBcTQgN8&#10;WkyAdWEf8RnobuZL7K5cWV+5lI63KndGFdtAnDx+Ts6pouUMydtCuL8/QNYItKkMniRELmTGWJvJ&#10;UqIIuwqIdCRTgRe3k1bIvuHiar+LmK8bYX/Pzjg2azouRkXh7u37tUK5J8B8Xwr3PzoNRp+mpAjQ&#10;CjEOFriw2UCA51YsRhSl0Xg1CAe+J5XOR1PZ83LUU9OmisML4+v4O5uUZ5cY9hDJtz5AvogSwh/p&#10;+2MRU8mNyun+8sCBtUTxWGRTAbG1auLWFfae/KRxV7zLV7bphLeqdCZeUPvFRO7eD1czP7iZBcKm&#10;sC/8iEcUmFvuV99yj3wiQMXsyQnHUck6CG5lw2Bb1AvN6o3EnTvqt7XLolGiUDMEtleFr5AfBPgg&#10;DZA7hkkQHalS1PsAx5f9hePLl+LE6hU4s2kjLm3fhvS4GNkZ7fYltRG8DvW2LJTyl09lwZMmwIKJ&#10;0BnPN0GAFzcZCPB6UgK9q3s27ZrvSXI2R2T1yrhz+gwODxmAOFlZYbgmxYnyqZI7mcdqzSrj8j95&#10;OQ3GCHSROCrQrk4ND0KMdeb0mAoysEayzvNLT/48Ue59GhDYbiLxwNdYs1xtwMT00Kzet2Q9esGt&#10;XDAq2XREcrxeF7iePdUEqIMLRxXQDyMXw+q5AFQiU9jqxQ6YMXmDnGd08ZuGYoWaY/lf/6oTOZKA&#10;3OFBfYCxFW1lhCzeqgKS2rbT7soM/W30oASQjF054HO8266pgnnSBFhgAmc8PxMBWiPGkQjQSAO8&#10;dfU6Yj/hkdXymdLN75bgboFI+kzbuxspQV4UL7+z4Zpkuieqbm3cvGbYJvVKPhEgXyPLCDRN6OS8&#10;mYi2zqyRmgpsAie52CLa3QrpUXvk3ieNZX/uovrfBF38f9HOANMnbYTli96oZBkIy+e98P0oza+A&#10;VAQKeSwy+USABlwnwapfsy8cinWCW5kgvGQfhgOpp+S3c6cvydA27ymirx3O/H6P/rb3I0DV4c2L&#10;2G0Qw77WWjWVe1Q7o2W4BEV4XPnFOwcFLg/Vias895pOqeH800aAasrHoxHgQSFAfqcHE2BCFgI0&#10;TlN+4MEEaIkLW1RjrL/TwWBfxFkqbYrJSUb7+Xo30hjp+jOUn7FNP0OSrAE2vFucZUns1zZQUnKT&#10;fwQooAv1NJ+aOwuxVtlN96yB3zuR5Cba09Jou8scPzGPYHje6ZMXUd0pGK+4dBEeYBxMOY1qjp3g&#10;WjYY9sX8iTcG4NpV3kWQtQy+V1mPeYl8JEBDgv/dHAOnUn7wrBAK68Je8Gr2nZxnrFq4V7RAdq+f&#10;Haa0qtzhQRogC6fMpbIpjUSNALOLBZ/Jflbh/r/pvzxxAtQiuhy5FzF0f4Ibj17en7iEACu74WqC&#10;2iBcEb4hQYe+6at5ROHr7/9eCXblENugbsbWoSIZxi+XxzA1CMIkIBsIsQnsaIWLW/6Wa/VUHJv4&#10;AyKpjHh0l1dM8GAYzwGNp2N2UnH+pwlIrP2Omp+pxcm/8zSZYxNUP5Uusfk9Cqxfe2LubDKByz2Q&#10;ALmR4kYvmj7TSZN9/FCyo6c7sO33ZPo2wcpFhr2Hvb76HjZF2sPTLAwOpf2w7W/d20v+yUk+a4CG&#10;CjOw22xZIcKqrVXh9pg73bDXQrdOU9Wo8GzNFM70whyHLla5x4MIUA/3Wwv88HiKCFD7eyU2BvGy&#10;EsBCKqCp+/XABBhZ1RXpSZoGaNT3xDj0TR+1e55cf//3SrQtJ1Mv7t5WjaIqUaOXy2PclwDdrKXP&#10;95JGgLe0ZFzctB4x9pT/7rwlqtonhIlFprvQudSmTRBfzY00SEP+8/cYe0uc0/oTdUl9uglwl3b3&#10;4wSlWEv077M3o0ihRujRybB/+G/T/oZVkTaoZBEM8xfaYkB3fVfJ/EW+m8A6CV6+mI7ar/SFY4mO&#10;cCFTuLpDMKm8arHzxQtX8GblXnA198OBZOVA4S64P4VzTA8PhwIC1HNP/U1PTkRcZXdZVfKg+WOi&#10;AVZ1wdUkrSUmAjSmwCNkArMGyOblAwnQphwiv2qoScOTJkArIcDLRFIM3TXH9WOHEftyFcS5msky&#10;NzUBXr0XTySOc6BPIs9MK4N43ubLVXGD7pW30V4pX01gulK/9lkhQD29B6jOu1A9f7tKL1w6r6aO&#10;HUg5TnzAq8c6wr5EJ9R6pR/xhZo3nN/IZwLk1+bCUuK+cXUUHEp4kSncGTaFvdGm4VhZHcL4d1MC&#10;yj73FZrUHY5bN1lL4IGFnIvEvZAX3mAeHk8fAd44dQzRb76EZIccEKALVZiKDrgWqxyC8tuoN1Jx&#10;HejPu6LlTAPkicKx7b6WO5lw1HupePIDDzKBhQC3GkxgDnfu3EJco8+RQNqq3EPX8mZD7EBBzGHW&#10;BrMSmW15xDbindS0/intlQoIMDtu3byFrz7+FuWf+xrbNFf2d27fRctGY4QPPMj0tSvVAZvWxMhv&#10;OjfkJx4LARqX7KBu82D1vDcqifdoL/w0Xu0hwhg3bDFeJFN4dIYvQdI3ZLTr4TOiQAPUc0/7e/MG&#10;4hp8iAQ7Hsm8f1q4UkXaVKBKNkvuNQa/WcxXTBZlRCNS/YDG9zJ5UL4yeZD5GGteGod6qNUUauUB&#10;x6EaxvyAaQIk01/TAGOcrWVfDwVOicqfQz26INGsBKVb97KiSE8nMX4nWftL8fHyyVjLYtjfS/nT&#10;4xhULAUmsALXX61hIIweuJDq9+cYN1Q5mGVMHr9cvMhXtuhCpq83Bnafq/1inJv5h8dgAmdG+uXr&#10;+PStfrAv5ge3ciFwNw/Avt3KUeqd23fQ/NNRKFuouaEV4Ax8hHwo0AD17GMvjCo9qd07I9q8JA48&#10;wLEqh0RHM8S/WQNnVyxH+snjuHn2Ai6TGb2/X0/E2/OOaGpJGFewzPfyBHL2oO0A3shnn3UJnFms&#10;XBzJMkHhPqOXy2PcTwNMZAIk7fbyNrUSyRinZv5M5cRmvVoiaWqgSD/Hn9FWxXBmltoG1bh7oIAA&#10;uYCZAFVKN62NpHrdCs3rDad6rkhx784kqv/ecC8XBPvivqj7bl+kXeFZAo+m9OQGj50AGbu3J8K1&#10;XEd68RB6cX98/OYAXLmo5lAdPnBKJj9WcQjB0YP6bPWH1xT+tzXAzBOhdWG89O92RBB5xbnxBjum&#10;49BDIm/042iOfQ7WiHijEuJq1kBEVTfEWldAHGl3+r4S2cxpWXzvSNqfA6JtSiKu3ke4nX5JSlI2&#10;/TZ+sXzAvQhQtDciJSbAK9uVKyhjnN/1DyKIsPeThsibHAlpGsWhB/EDSOQfRfFc2r1Tu9uAAgJk&#10;klOpPHbonDhIrmwTjCMHzsi5S5euos5bvWBXlHigfAhcyntjzw7NY7x0fz0ePAECVJny4+jVpPq2&#10;QyXLIFiRKdyjk8F56trle1CqUFM0rTcKt289WmtQYALruUd/KSv1puTAwB6IKF8804imqaBGQB2R&#10;Ss/c72CORAczJFCllz0w+DxVbtaUuDJnv9cF8WRq7+WNhXZoUy+0Lo2MNaj5hJxogFe2b9WuNuDG&#10;uTOIfvtVHLAzJ7Oe50pmJUDd+wqVI2nH0W+/hhvGu8Zp5VVAgAq3b94Wra90odZYv8Iw5aVLpymw&#10;4FkhFmGwerENJo5dpv1iDF1a8w9PRAPkF+MOzvZNxooL/UrmnWBbxAfzZhimxowd8geeL9QYQ3ob&#10;nCg8DDJM4Ht0+OstPM8DTGit5gHmHQy9XEenTHp0AozIKQGSoDMBLlUaoEoDRXT3tqxeYeq5ffMG&#10;UruEINKsBBLtK5DGpms7Kj/0kV3u21Pf+XcHIj71O7uA4t3IOF/1a7mSq75AJhlbJJgXw74qHji3&#10;Vnle5sXvd+6y/zd+r0fr2ngQ7k2A9CkaoA3SdmQnQE5T4tdNEGdLZjDlSfa+Td6Lg+SFQopVSZEZ&#10;fg15lYwvigCjWIsksr03AdoixqI4EeD3co92aw7wKARoRwSY3/MAVSPHGNrrD7xA9XjMEEO/H9dz&#10;28Le4ijFunAHdGgyRpNzY8IzxJGfeEIEqFr/Y0fO4HWPYDiXDCaTuBMqWvojWnOHwwTZtsn3KF6o&#10;Of6crUwVfS+R3GRLknd7amVLUuFbIpkEkrc61IM6JiGn77GWxRHXQnn8yBtQAdI78KoRxpGfJiOK&#10;hJ2nlhinIVuwL4+E6m64fvSo3Memor4A/Mq+vbJ5T7Kjhel7tZDsbIlI0mgzCJDjuMMrVlS+G/Lv&#10;Lo5Mm4zI16ojyrw44m3LIdWJXfFTZaEKw2SnCI9NR9Z8qJIJKSgCVp6IeYCAf+fNoujZjuXEWzI7&#10;lEho8SXSoqLVk+ShXHHzX6gZKS2bIJE9pWTkCRE4Nxwulkh1sEAklUO6CROYcXjgAMSaFaHr6d3Y&#10;E5Bx3vInExuRaEK5Ikg18gBjjKt/kwYoTm2tccCRNGd2UW8UD4dEV2rsyhXDqYkaAeYoa7hfjfVn&#10;dTEPUEVbl9I0eXqGEKH2qX+XMqJPZ1vEUeOYtldfCpeXZWEcl5LXP2dvRbFCX1M9/k7kmBG15wDV&#10;845wKxsIp1L+eN09HMcOs5NTJR2PG4+ZAPkF1UvqlXrDykg4lAyAh7mPDIzUeb0nLp5Xc4DOnb6C&#10;d6t2h02ptti3UxFj5ox+EO4gzs8HkdbmiPa0R7SHU6YQy5+ethTsEGVjjqg2LeievCkEqer0ire1&#10;9zxCGuAe6wqI0Z6tf2b9HkUVZd8r1ZB2wshhrBbHhejd2ENmZ5SbQ6b7sn3SNbvtLcUE5reRtcsc&#10;jcRigH58/dhJHPtxAmIbf4KIqraIJO2HG404izKIty6PRBszJNlSJbY3QxxV6jgiuUT7MkjmTZpI&#10;+4iyLEOaTClE2RGxvF4DSQE+OLtyBet7Ej//lVfIm6zNEeKpLKNsKkh+qLxxpk8Kng6II+11D2mz&#10;V3du067WoFXSs4v+QIS1BWlLLois6CD5alxGsR6ORCRO2GNribNL/jD5WpdIA9zjYi/+G+M9rOUe&#10;lQ5D4LREmlXAsclqFVRORsV1udKvPTZrGnaXKYIYm7Kk9ZeTDd/1T+PvvDNcJJVVpLUZ0nbvUGVC&#10;//IG2ePZtzMF1iXb4+2qPXH2jFrmevH8FXz02mCq553gYdYJjqV8sXG1cnN1h5SFnDUAeYvHTICc&#10;7VJ6BDHE+AvGjVgIixfakyncE1YvdEDHNrr7GyBm30HYl/HBax7hmjtsut1oaP1+4Gm76QeSSHPa&#10;jSvR+0gb2Yf0LCEtai+uRtIntYrpKYl5WAgUEUXGI4P8/+qpE7i8b2e252cLEZSO6AjcvHFDckdp&#10;gEp3u5GeRmbwbqRH7qVrOZi4X8JeeueduHHhnLyPan05ZAafVo5bFe7euYOrCfE4tWghDoz8FodC&#10;OyKl1ZdIbPgRkurWRNKHbyOp9ptI/Ii+f0LnGn6O/e1a40D3cByaMB4X1q/E9VPKdNfBDZ1UWnpO&#10;9hTkH66mJiONyj1b3nDeUXlfiYrA7TR9bxoNlEDOjptpl3AlYheuRqi8zBoHy9EVjiNyF26lXRSp&#10;Nga/543Ll3GZ4kjTyoqfly0e+u3Knl2UZyfkuerPgyHr0fkp9OD040dxbsManP97w4PDpo048/d6&#10;3Lh0UVXFPIey0E4ePYfXPcNgX9YLMRHaBkaU3IDWP4pDlEoWXaS+c73P+FESlC+Jui+emAaoTYdV&#10;/4j9vZqNl/lAlSxCZcncd8MNfQbL/9yBUoUa44uPhuJamj5vPwfQH5UL5FAGcwQWU+Uq4eGKVomE&#10;IhDuu8st+BZ+H2WGm0gBnea2hJ+hm+pZIWngCnftOm5fScOty1dwJ+0y7txIk/vuBX53fvvbVM4y&#10;4JGXGZuP4EaAU5qzJlbDQ75apueIinzv/DSGyATl58M2KvLch0zz/XEXV9NvUj0djNKFWoi3Fx3f&#10;DVsAy+f9UMmqoyg5Pl+zWcy/0B/5oofHiyfUB8gvqgpbr9hnT19CrVe7wY7V4wphsCvRAcsW6muD&#10;gUmjl+HFQl8i2EvfE5TzjcVHFxrTmWcQK/VMFhn9nzrHlZSnZfCREv68gjxBCpdSoAmr4emm/6m7&#10;OMV61eDvfI5B5C8JNb7D9D/+L9dqzzYN1iz5reWrukX+qu8Pgrpeh8pbdYI/Db8w9HgfH1Q+ZP2n&#10;n5c0ZgGfEQnI+Fldo99r+KfkJEP61GWZIFHIeb0sM8se/+P/6iK5MMdQV3MMHKekQI7vG9R/7Y9W&#10;Vo8E/X6Kyaisg7x+pnraWOqrjmWkwNiXbAdPs1DYFfdB7Rp9pXuLkbkOP348IQI0QBWEyoCovQdR&#10;0ZrXCgfCpTTPG+qIyD1qbhCjR+AMGRkeMVDfVY7d6PP9eihAAQqQv9DrK31KleM/qrEeMWA+1c8v&#10;0CPI4OQgYvcBVLHuBNcy7OYqkOp3INVzvT//yeOJE6DKTG6R1OTHxX9sg23x9qQFhsCheADerdYD&#10;R4+oeVY3r99Gm4bfoQhpgtMmqy0NMxVIAQpQgHyGEfkZjWxNm7gOhQs1ResvvsPNG6qb6tjhc3in&#10;ag/Yl/CCh1lH2Bbzx5IFO+S3u3dVF9iTxpMnQBN5MG74EjVJ2rwzrAp748uPh8lOc4xL59PxyTu9&#10;UYYye2lGZhYQYAEK8HjBpq9avbV0wXaUpvr4yTuDMjy8pF+5jsZ1vhEnB5XMu8LixQ4YN2yp/Kbq&#10;6tNRX58SAsxOYF38fiESbIPKlqGwer4dOraahDt8GeHooXN4wyMMVkXbYfPaeDmXpcupAAUoQL5C&#10;VbhNa2NgWbQ1XvfsShqfWubGU1oC2vwgTk8qW4TB4oW26Gzk9p7vNfRdPlk8BSYwgzNTZajOY9ev&#10;3pQlNDxTvLJFMCye64D+nWdrvwIJMUdR2SYQjmV8sXOb7rK9AAUowOPCzq1JcChL9dMmGImxJ7Sz&#10;QL/OM0h5aY/K5t3IgvNCswaDcONa1tkbT4fG8pQQoDFYtVatw5kTF/DRq31gWzRA7S9cuDXGj9DV&#10;aGDv9lQ4le+Aqg4BWLEwggokBdv+TqCQWBAKQkHIj7A5ATv/jaf6tgtVbcLgUs5X6qGO76l+Wr/A&#10;+/kGUb31xYev9ceZk2r+7tOIp5AACdI4qBYiJf4kXnUPhX2JjvCo0BU2xVph+iS1tpSxZUMMnMv4&#10;w/I5L7iUCYBzaf+CUBAKQj4G17J+sHy+A1zKemHrBrXUkTFt0jrYFWsLzwrBcCjRCa96hCElQXl9&#10;N0zrerrwdBKgBn1+0a5tifC08YVT6U5wL0+ZW9ILC2YbFrKvXxEBNzNvWVvImqIKIUbfC0LeBVP5&#10;mtd5nTU+42P9e14/My/C05imvAz8fp3hWCoYrhX8sG7lPq0G8rrff8Xbu3s5+p0UEU/rjlRvk+Q3&#10;3aJ7GvFUmsD6Jw+V60frVuyDS/mOMpfIrWwn0vb8sGKRGgVmrF6yB27lfeBCJMkDJxUtuqCSRQgq&#10;WWrBIrQg5FkIVp+Uzypvw4x+e5Sgl5UWn3ynQJWukkUQlWkQKpmFq3NcvpaUDstACnQ+W1yPM3B6&#10;KC3mnDY+1vLnvxI4n+mzsmUYWVsd4Uz1bNVSg0eZFQupbpIV5lbOT+qnc3l/Ike1xlfV5+yDnE8L&#10;nmoNUIeaLA0s+n0baX/sSTqI1G9Sxcv7ZiqI5Qv3wLUcq+l+qMiVUwpPq0TGBVoQHiGEwYNNnOId&#10;xXkFO7YVIjR57cMGjeQyGq4wVLYKocoXQFqGN1WyAKmMvKyqkjk3dHlFwA8bdOLjwGnm9DzpNOVR&#10;EPILEaWCzV+38qR4LDTUudVLyfqq4ENl0pHqZTBphx2w+Pft8psy4J5O4tPxTBAgT7jUHSDMmboJ&#10;tsV8xZu0M2l7bmYBRq0Na4L74F6BWikiQS60zMJYQISPGjwqBKKqTTA6fPUd/FtMwluePakC+Och&#10;CZK2J5oda3VELGR6uZT2xTsVe2L14r3YuC4CLT4bK0SoruHrn7AGSETN5iFP9vU047T8R8hPgiI/&#10;p1Id4U7vt3qpwanp+hVRVNc6ScPkVi5M6uWcqWqzeYbxErmnFc8GAUorYsjMqRPXUGa3h0d5UsmJ&#10;BD3MA7B2udq5jLF+RSQ8LTrCsaSv0hREIJn8Cggw90HPtzCq3MFSyfdtP4zjR84gJekIjh89j3er&#10;9oJrGTJFTd6fm8DlpBEalRuTinNpH3hWCJHK1a/7DCnfmL2pMuDFuws+8TIlcvCgfHEq601yGEyN&#10;AZmAZTrRb8Za4bMaSPOm93Ms6Q9PKhNjRWPt8iiSh45wKRVA9TAENsW88CvVSwOefvJjPCMEqKC7&#10;VmL88v1S2BRtJ5nP2p47aSGrFhs6Zf/ZGIeXHDrBnjSFypa6MD4rBKiTjqnfTIX7Xfuo70z3i4al&#10;CLC6XSjGD1uBpp8OxboVyhSq8/oAOJfiSm/q/geFrNoSPy8QFc26wpbKd+yQBdiffALxMUfQ+svh&#10;CPWdhNk//Y03XHvCvTyZwHJ/XpKNnh7OtwflHXcHhMCR5G/mlHU4kHoaUXsOotHHQ2FbRG98Td33&#10;tAf13px+++J+qG4fRPUpVsqasZI0cTfKe+fSpPnR+9sU8cGUH5ZrvwJ3xFozJsCCPsA8g06AjEnf&#10;LSESpJa3QhCZSX5UKL7ieULHvl3JeM2DtIeibA7rAq0HrjSqoB9XqMyfWjoqknB5mpOWYxauja5x&#10;YK2Hjjld9L2yZgIafguW76qTnQNVMInPVEWjc3yvRSA9JxwedCzxmHVR8RjlAR97UnyeEg8/P1Qd&#10;0/0y6EAmKZ+raN6FzgWhZKHmGNZ3geTxyAHz4VSCnlGB76U49fRoHecZgc9LfKS1mXFc9F3ehX/T&#10;ruFnC2kEkYnbEX3C1HacO7fF4ujhs1KPPn6jL8oXaif3VyZirmhJFgA914PekdOsl2nmkUuOk4P+&#10;HC1IGrX853yhtKlr6Tynl3/ngQ1Jdzf65IGYTpIXlfk6yjfHkn6YPFZpPmtX7MKl82k4fyYNtar3&#10;hWvpQCpD7R15IMeM7+F84E+j9MkAj3bdEw/8/qz5Ub0hEn/dvQsidh2Q92MsW7AXruW9RQN3Lx8K&#10;66K+mDTO4PmFa6dxHVV4OsmP8cwRoILKZsaUH1bCrpgfPMoFwo1MD6cyvpg7c738xkiMO4ZaNXrB&#10;5gXuOGehZvOKzTUWOC5sU0KQP6GydNhzxSVTkiqBPZkWvCuefQkOvrJo3K5kBzlm057T61rGDw5y&#10;zltdQy2yTeEAWL9IAlhO9c/olT5ToHudS3ckIgmQOO1Kekm/mcRVvBN954ocROZbIB37wI6eaVuq&#10;A1VIXl3jD5sSfvI8Hm2vTGapWznSpkvydV6weKEdvh3wF36ZsAyWL7SlBqa9xMvaEF8rxJqNAMPg&#10;VJrfk9+D0kFx2xXzh3XhdtJAeVboRu9Cmh+lmwm5klUQegbPRt8us2BTsi1quIVjWP/5CGgxWTyL&#10;qHg7Uz6Gwq6UN6WL0luqvQyQ8FQN+1Lt6J196DmUl1RZTWljnHeeFULpvdpQ4HTR9SXbiUVRyZzT&#10;w32eIfRbe5Vu+o3zxLlMMKqQVVGR8s6tQicM7DELQ/r+hqr2gWhefzhGD/0dDWoOgXNJljWVJ2wm&#10;q/g5Ll/1/lQmdvLdRwjFYKk8ocBlJuXWTVZg1X6lG5Ko/uiYN/1v0vR5HiCTXzhsinthygSD5qf6&#10;6Z9esjOFZ5QAObMNc4umTV5DlckXbmWDqHA6w5aEdcoEw4qRE8cuoPGHQ2TyZiV91FBI0IQQ5GPg&#10;JX0sYG5lQ/BW5XD8NfcfrFi8C8v/2kNhL5Yv3I1lf23HyiW7MHYomfhF2qN30G9YtYR/20W/0XX0&#10;OX/WRvTvNgsvO4eQ5htMFYcJ0ECCrFnwaPio/n9RXPvoPnXvsj8pLNyOFYt2Yekfu/Caexjqvj6Q&#10;0rCXzu2V67ix+HbAIqygZ66kMLzPAlgQSYV5T5Pj5Qv3YcXCvbL6ps2XY7FyER/vojh24LOagxV5&#10;iGZpeG9OjwtVmvHDllIc/K70zgt3YumC3Zjx81p0ajuBCJYnuisC5EbKsWQAvqgzmBqzzVj8x04s&#10;WrANQ/v8TgTCi+uZZEOFlN+s2BN//vYvPX8PVi7dQ6Q5E684h2LRfHrPxbvl/Uf0/UvMNU6Hcbp4&#10;VLN+zW/IpNuN5Yso/EXXL92FEf0WECF1orwNJBLoi6V/7pY84zSvWhKBPuGz4VSKyIwakpafj8bC&#10;37ciOjIVp09eRkrSUYkjxOdHOJf1Ve9eOhSfvtOX7ud4dspzlnHgMqWwivKkf/hcmcdqnL7HH7iR&#10;CBdHJF/WGYQTR7Xd7ghTvl8F+2I+1OgGkGwFwYbq27RJa7Vfecoak9/TO9/vXnhmCTAr5k3fQNqf&#10;F7XO1CqXD4EVaSWjhigzjXHl0lX4fD2OSJBnqnfVCNCE5pSPoTLPY6PK7VQyGHXe7K6lzDSS40+i&#10;TKHW+HN2ln0rjBCx8wBqOIXQ+2Ym84pkYrKWwf1R98N7L/VCs3pjtSMF9ub77+Y47Qj4e20Uihdq&#10;gl8nrNPOKNR+vQt++k53SabQrulY0hzbURoya1tMAjx5PWqvmhhrClPIjGJNyFPTHq1e8Mn2zPQr&#10;abKJjlsZJljScMv44MPX+mm/Kvwx+2+8USlYO1LYsi4GdkV5eZYhTRzsyHzr0HS0dpUByfHH4Grm&#10;JTsWBrVX+3UYY9G8XShdqC0afjDExBpXA8L9fxLt1p7Ion2TMdpZ09iwIlLcxWdN4+MM3Mdr+Xw7&#10;+LT4DmmX07WUAaMHLSJzuB2RX7gM8DhQPZs7fZP2K0O3yJ4t7Y/xHyBAbnVUy7Pkz21wM/OTIXvP&#10;CuFkqvmge/AU3L6lptDcvX0XA7vNgDVpVu7lWHNidZ9JUGkson1kEYq8DMoEDiFNJxivunbB0N6/&#10;Yezw+aQ58Abw/A538e+WWAztPxPhvlNg/rwXZv+iTyu4i6SEoxjUZxpuXOf3Ue8U1H6i9NVkIh2q&#10;REyKQR0mkWk2E9u2RNPdyjw5c+oCxgz5AyMGzJVF7F/XNyJAkt8GtfpnmuG/irSjkoVaYOKYVdoZ&#10;hVqvdsH3I9S+w3IjoVWj72FXPEtaKHCldiQzddvfhmVT/2yKxoxf9Djv4sbV66j1ci/SyoKkP86x&#10;tBc2r4uSX8+euihlyFp/k4+HElEGCEmyiV/rlQFUWZULJsasKRvxumc4rl1V7tMYPEmetZes5GJf&#10;jLTYRjoB8gCbwsnj5/CqWxgq/J8XvtNcOIn/Om1ax29kChajPPlVN//oNG/449ViFOKieDc/dd3W&#10;zfH03qQxlfWXPsERA+bhx3F/Il1cu3FP2V0sX7KdynsGfJt/L1qncfryO1QUS4jqAX3nOXzWhb2o&#10;fsyUbRIYnOc9gqbA+gUvKpNgKpMAuFD9YktBgd/AlNan5+TTj/+MBqhn+YZVUahqy85UeYQwhEiw&#10;DbyafY9LFwyV5JcfV0l/lFNJ7mcjEjRnjTAEnlbcGZ3//TDS92RGafu/drAt1g4JMfoOcCBCXIwi&#10;hRrLJGObwj6Y/auhpeXO6BquwTh/Vu2ax+gVOos0FSadrM/gETx/iuurTA4k2IsONwDmz9GziTjZ&#10;jM0AZWKDD74hAjRMKVq1iDepb4Efx67QzijUeqUHxn+rtt3U0abRd3AgbUc1KgYSNBBgjHYlT2Va&#10;jZovh2hHCi0bfEv380T3cFR3CsWRQ8q90splW3HqxDn53j1oGqwoXxQBdiIi7kMEeF1+Y8yaskk2&#10;5LlOhKqDuxC4iySbBljM34gA6eU1grt54zbqvjUIZQu1w5IFO+Wc8Z4dv03bTHnSksx/w4Tgo4dO&#10;w65kO5I/wzsmxh1BResgKWuP8kEoR1pjNftAKj/DZkyhPj+hKJWRE5E6T/Y2Tl/+hmBp8Lnf0akU&#10;KQ2l/YjQDRr9xQvp8Gr+nfLLSdfaFw9AFbtO2KDt4qbyQjWqzzL+OwRIwsubbjP27kjFW5XCqYJ7&#10;kdbVnQrRF5+/PwgHUg0ue9Ys30uVrDOZKDxdgTVBJj42v0wJS/4ErhQ8qZhNLh0Tv1tFBKV2zLcu&#10;7J2JACP3HBKz1ZgAe4TMhA1vLm8ifonjRW/8NM4g2Mnxx6miBcvIuT0RQGsirQyQLNd5sx9WLzUm&#10;wN0mCfADIsBxj0CAs3/diE9q9tCOFNp9OUbMRceSgaj33gDSQFTlYi05MV41EtMnr4el5M89CPCX&#10;3BCgH6VZN03vkHZ8UeSI0ebLcbCihiJ63yE5Pk2/3bmjVCNFgK2wZqlhXhzPi6xoHYDNaw3TRZIT&#10;jqEyNcac1/w83uahZrWeuHDOuAGj8qNyZr95TOrG6cvvUIWeyd0ALzkHY80yw7scSDmB+u8N1vz5&#10;dYZNkQC8Vbkz9u5Mlt9lOppRH/yzjP8MAUqLJMKrCuZA8kl88nZ/WPFOcyRYTIZveHbF9i2qEBnc&#10;Qter2VcGR2R6ifQL5r8GqAcmwGq5IsCDskXA+TMGDaJnyCyqQNk1QBUeRIABmQiQK3+g1xgymQ19&#10;gPfSAPOCAD81SYCk+RbxQbD3RO0smfnek7Bjq+o/3LYlAU5l2ZzNCwIkDTiDAJmwjuOG5s6dNU0m&#10;tAvnLku+xEYyAStyZAIszQS4xNBVYCBAQ94lxbPPyqeTACuahVHdaI/PavZDYqzahJ+xbUsi1ZPu&#10;pBh0IILkARFvfPJOfyLF09oVnD+ajfwfwH+LAElAjVuns2cuonXjb2HOfRhU6A48o908EPOmb5Hf&#10;GZdI1Q9qPwlWL7aBe7lAaRVNCUx+hNwS4N6dqXi7SldcvqhckTO6dppGGiCRvJBO1mc8mACZtHQY&#10;li5xf5v6nl8m8P0IkAcDJo4xPK9Brb4yUss4efwCXnELJzM5MA9MYB+0+cLQBbB5XQQuXVTk9N2w&#10;Rfjojf7y/crlNCxfpJnChIchQO5ne1oIkPu/OY+DOkwg+TekZe70zbKqyrEkWRTsxv6FtmjTeATO&#10;neU+apYPrldZzV7j788e/kMEyFDEx3VXL5abN+/K1AirF9sS4bAnmUDSBv0wpNfvMiiiYzIRD08d&#10;4YmtmSdNs0aYP6SYOwK8Q4J4Bbt3JDPNa+eAhrUGwamkTjpZn5FbAgTSiUxu3eT+UpWX+UqA72Yh&#10;wMajxSTjOXkbVqsBkGvpt1DDJRhTtSkX7G694YdD4ViCl5z5o/Yr/YkADQ1C7giQNUDDKPDc6RuQ&#10;mqzKYt6MzQhoM0m+J8UdxuTxhvdnAiwrJrBhXezTR4BaGUicIdr0os6wp3xzLeeHn75bqaWA8vTW&#10;XaoPZEkU9RZPS7yqyoI0v16h00kWdG3vXqPdBll8FvEfI8AsMCqbyWOWE1H4kxCyz8AgmcDbpvFY&#10;HD9q8FbLzlXfrdpHTUfgOXs8qVeWgZkil0cPuSNAtWuejsuXruHbgX8SYfP73MtsfxAB8iCAQQNi&#10;AmzbdLjkg45Vix+jBkgEyAM61R2CcWi/Mrl4hPwVt2CMG/6XHDO6BU6nvFGTtGvLKHDeEOD4bxdh&#10;/WpFals2ROOn8er9Vi/ZjaF958l3xrNBgFr+y8R/nlweIhuSv1utO7ZsVI0L48Sxs1QPRsLiOW/w&#10;vr0yeb5kJ0wca5CZ/zL+2wQoDGhoudYs2YOXHENJAyShsAqFVZF2RHjdsHWDoeP65PHz8Gs9HpaF&#10;O1BrqEZTswtX3oTcEeBdnDx2Hn27TCHNZCwRUF9ZReBp3uk+FefBBNjaiAA5u+q+PYgqtmG6ymPt&#10;AyQCrFDIC/Xe6a9trXhXpmKcPnmOCN9AGlN/XAOrwu2JAAOIAPtlJsBc9wEaCHBY/98p/9WIOQ9g&#10;/PuPGgziUfS+XWfKd8Zv0/7ONQHy83i/68dqAlN8lS26iBxbvdgOAa1+xOkTxg1+NN6p3FcaHVn6&#10;Vsxb6sfqpQbT/r+O/zgBMqhWS38WByAh9ghVvP4wf45XLFDFLBEgaxsnG5EEY8oPq4hcAmQCbX6N&#10;DOe2DzAu8jBsirUn7dWHWmptIrdoqF2k9eZlWxwMFT33BKimwRjNA3ycfYCNx6B0odYyt1FBmeEG&#10;qDLcuikWTqW94VyqY3YCfAQNcFi/PxDkpZ7NfYHHjyt37h3bTES/rnPkO+OZ0ADF5A2BXZEAMn99&#10;8MuEzOU3efxykXuWf76e+8DrvTPQaEoW53XW/P/v4T9MgMYFaNxrxsKdjhDvyaTltYNrhUAShDD6&#10;3hb+Lcfj1HFDCxmxOxkNaw2ExfO8zpWFWJsqY1S5M3/PXfAoH0wEGGKCAHnuVWg2AkyMPYwqpLl6&#10;lOf7mWT4k9JDFYcHdypadAS7AVO/qXRmJ8BjGgEGa32AWQlwcCa3R6sW71IToccaT4S+i/de7orv&#10;hi/SjhV46oiBAA3vaYoAZ07ZgNqvd9aOFNp+OVIcLUz41rC+dNnCnfi89lB0D5yKmzeVNn/8CJnF&#10;zp2FwD98tQ/SrxgIcMbP6/GqW2gmAmQfduxOyzQBGkaBRw3+Ex+/1TdTvefBoI9e74/BPf/QzigC&#10;LFOoDRGgoaE4dvg03C18sXG1QXtOTjiiEaCabKw0wB73IcDM+ZbzwDJokEO2WthRAQ9ifFFrCKJ2&#10;p2hPU4NIfq0mEOF50TUhMpjE2nSYz0RcvqDy8a50t+iTnI1rzn8P/wMaoDEyF+bPP6yEi5m/LKRn&#10;wbF6sT2ZxN2xcY1hHty1qzcxtN/vcCrjB/vi+pxBtRZVCeyjEGCoTNrmiqJj0tiVsgaY1w3bvOiH&#10;Ob9u1n4h7TWOKpS10t70OHiSLRMaryeOiz6C2KijaPrJt9I3yHFYkSk/+TuDnzZ+ViWrEHiS9smT&#10;jo0HQVhT/vyDQVi3wmgeoEaAowYbkR1d98GrYZgwSl8JovBl3WHifIAru/F7KgL0wXYjAvxt+np0&#10;aDFcO1KM88WHw1Hh/9pi7XKDZtW/y2y8SKRYzSEYZ09dojNkFt++jc+pYvNStbcrEaGcNSzbYoe5&#10;b1QMwc3rhpUgC+f9CyvW5MXTiyFddmTytTYiwPEjlhCJ+eDcqcvaGV6Fcglu5n4Y3n+hdobTvhkl&#10;KE8WzjMsUzxx5Cwq2npj68ZE7QxkfTD7B2TtnJ/HKz1qVuuemQBD5kh/pkrToxCg+s6NNDdsLK/D&#10;SG6vXzV0AW1csw/vVO0sFgTnhUNx9qrul8mhgcJ/m/SM8T9GgHrTzp9qUOHfv+PwQY2+sKAWkQWQ&#10;Rxd5yc+QPgtw45qhEm3ZEC8L2q1eaAOPcixwPEBCAismKB/nngiZAKsQAaYkGTTAyeOIAF9kEgkR&#10;AvxtqoEAExOOkpnFGoUhDt4kqgqd01dNMLy//o5MZR8hIm7pfxqnL1oHUhOPohKvTmATmAi99Zfj&#10;tV8UGnwwHOu1EVjG6qW7ZQVDy4bfamcYdxG1LxWnThgWyx8nAqjuwOuSO6IyOyswIpsMAvzH0Nd6&#10;5fJVXEs35G9S7BF4mLN7/XAc2q/vJEbmZ+tJlOdUNtb+SJGGQlXOLgFT6TyZwWUCsGurPrfzLs6e&#10;vkKaO2s8fJ0awewVOo0aFW7kMpeRXVHjlSCkfY9ZiXLPtcJubTMfxu5/U+Tc6G8MDcC8mZtRrNCX&#10;mfap5tHS3TsTcfUqa1EqjXOn/03aPD+XZIQaTpfSIXivWl+yQAzzOHuHzSQC5InslLaHNYHNw6kR&#10;DBRZ4MGMT97pgy1G/vukEe87n0iRTF4eNLMgrY/ytFaN3qSVx2tXscb335nfl1P8jxEgF7AxCSpB&#10;PXcmDUEdfhJTwLWschHFLp8akJaxd6fBfEi/ch3D+vxBldyHKg8JtiyhU8L9cAQYhKp2AURKp7Qn&#10;gMiKTGCqEJVJSG1Ie5s31aBlJCecRCUb9ppiqCjc58cEmGIUR4evxpPJ5y/psyLT/ufxBgI8QNdV&#10;tgmQ+9gNVpsvjTRAQsNag8mMM/RjrVm2W4jCqVQnTJ3E/UjZtQOeJxbQcgJpHtwvmT0fdBN459as&#10;G9jfQXraNez4JwENyfS2eN5bBkCMFxl8+dEw0WicqfLu2GwgpukT11L+tIVj8RB8VXcomaBntV8y&#10;Y9mC3aTx+mfSmvXAcw7bNR6lXcl5v0yIbc4UQ7fD7J+Z7Bpj3FADAc6f8S+l1QdVSJNes3SPdjYz&#10;4qIO4IOXuxPpUVlJI8kaYDDer9YL6Zd4mpFCn/DpsC7ann7XrIqHDFxGLqTNDe03F2lphvj37kpC&#10;g9oDSJ47iOsv1zJh0sUS4jVR5F5BrxdGGf8/gv9BEzhzIRsv6Zn5yzoySXlDZ28ydUNhU9wbbhb+&#10;GD98iTYqqbDz3zg0qTNQtCveDEb55Ms9AbJDzapksnxBWlfzz0ajZYOR1Cr3h7tZJ9Ki2NtwED56&#10;bRBafj4SXzcYRSQxAlXkPoOpxOTCfT4Naw1Hi/p0Xf1v8YYrD4pwf2AXuFFctWv0kbj590a1h6Oi&#10;FWmAdC8T/esuvdCczjej5zerNxI1HLqh3tsDxUnC13TPJ28NFjOb3dKzg4LGHw/C4B5zMGn0Evww&#10;fAW6Bf5CWk0PMqdJa9UGZAxaseFdea8Mdj3VguJtXm8Yvq43Bl99MgK1X+9DZqIPaSYBsuD+DZfu&#10;dM1oSVPTumPwkn04PNlha4UwfPLmAFkv/HWDMfiU0lixAuc970Hrgzfde4oDiXHDF2Pi2KUY2n+u&#10;pN9FNuvR1nxnTRPF+bpLNzSnvP3681Go/XI/ub5m1d5o0WC0PKdmlT50rhM+qNafrqFnfz4aH742&#10;UPLDrSy7wA+Q6VQDus3FsL5z0a/Lb/BqNh4vkcnO7raUjz9+rnJoW802HE0/HoUW9b6nZ4zE21V6&#10;wl3Ima7JpQbI5c5bEfAARpOPv6EGxmB+37xxU+SWZwmwqc8DeTZFvajB7QR2GKHjzh2S/7sFBPg/&#10;Cp0QDVpNQvQRNP10pLSY7lTB3Mt2htXzXmj00RDs3m5YRnfr5l3SrFbhJcdAWHPrShVcnzLDpmfl&#10;e87NMw4hQnQ8P5G1HA6uVKmEUNmsocrDHefsBNWBAl/HpnGGl2Gj4EQEws4PuF+HTWtOi3hX5kpS&#10;luIgguLgVLKjrIrhXfN46gNvYs2msH2xjnRvgJAdz5VU6WHHrPxe9AwiNfZe7ViiI2moXlTp2okZ&#10;ZVO0A1zJtOM1o5UtdRf12ftGuZOfR205XiYsB3leIJwoftVHRu/LJEHEwu+gAqWV+zgpnRw/z1Fj&#10;rc2O4uD+NOP8VhPcfSRNlhSsCnvTe/EmRayBcXqya1j8XuyD0L4Ex+lHZBKEKnTOlQiP392O8pwt&#10;gir0HCY7zic7SpczXcf9rur+zrB83o8aij7wbzOGwli8W6UH5ROTGsuAnhdcFqrB4n5SzmsuL3bd&#10;xma/pOleBKg1KCxTyqUab08QLl0ALzkGYcq4tbhN8qhj97Zk0pyHUD60E7OYBzvYs1DTz4YhIfaw&#10;dpWSepkgIXXA0MD/L+F/nABN49atW6RJLJWW2b4od1CHSyvqbu6Dbwf8jjSjUccDyafInJgC+1Ls&#10;4ZhMQO77smRX6Cy0JoT5PxN0gtM/s37/3wm8pnal0VK5UYMWyTlT1+Y66JorkSA3MJWJQO2KUwNS&#10;qgNCvH/CgRRDfykvCRwx4C+4mbMs8vLIYGqgiMTN/ESedbdwxg3+/zoKCDAbDGYAa3yNNE/S3Iry&#10;LnS8guTjN/pjzXLDVBHGhtXRaFBrICxf7ECaDhGhpp0UhP9+sCXTcvKYlThy6DSOHDyN7gHTpRvF&#10;1LW5DyxHpCGSFssmtdULfvj8/W+xYY1hpJzB3o3qkFxakDbK7up5XbvFi63xxYcjsWf7fu0qlm19&#10;RVEBCTIKCDAbdMFQn+wbbvy3f6KiFfvnY22Qpw+QKUZmHLfA+0kD1MHXTv9pLZlAXYg0vchs4rmD&#10;BUT43w8hqGrdBdUcA1HNPljmairTN+t1DxFIA+TtAiye98U7ZFpP/2lNpv7o/cnHEOwzSfYX4T1m&#10;KvHgWREfeJIV8v2I5UbXsjxTyOC9/73+PlMoIMBsYMEgU0GTFx3REfvRqtFIcbXPbsG5w96aWuOX&#10;HMLx46gluCpefhXOnr6Ib/v/IVtI8txC5X1aJ0L9M48qSEF44oHnW/Kgk1sFnpakbepk4roHB03b&#10;k0+ezMzrd32EVEcM+J3kyjA/MT3tOiaMXIGX7MNIxnxkcyj2jsMjvK2/GI0YzY8hQ3n2MRLmTET4&#10;v40CAjSJe0vHnGnscr2z9PHwtAJunXlA4NO3+mPJgn+1qxR4P9teYdNQkVpjFmQ1FUMT8FyO+BWE&#10;pz38f3tXGh1Vla3/QIKMSRoISUiAkIlGaUEmadH1lqjY2m2r/dDXIISkklSmygCREAYZA7bSPCax&#10;A4GAzAISlEFAICqTIFMwYZAhDAFaQGToEJH1vf3tWzdVCdDQPuSlefdb66RuVaruPfcM3917n332&#10;/jkPNONhyBVqc3GLCz4cJxqQo4ldU4O62/kIjrNnOw/WxZ4Qb/p0OkTjsKFjeIaMT5cLj4U7wyLA&#10;u4bLfnL61AV1YA32idOVx1YN+6F57SQ09YxBzz+8ja1uAUWJosLjSIn9G0IbxerODK48GgToXP2z&#10;yv/Poqu78tqon5BfmoyLePX9pHtSqoyXokKXFEds/fyAukRxP3iQxuzjXt8YhPhEqz8ht7kZMBc7&#10;LNwJFgHeLVSLcKrHTny1+RBef+Fd+HlEqhsKE1/TQTrYKwbJfd/H3l2Vs7Lt3XlEB3ZY4wRDNfa5&#10;v0lwrFLdiqHqMoFVk5rR6u+YbstBoYwTd3AcJcl4CvaKlvEVJSo23ZEc8PeMwp9fHIsdm92z7Zk+&#10;fRbuBhYB3hFkPhlQSoD6gfpOuaIn38CSBV/opnzfmr3UMZq+dNynSifUAYl5ms3NHft2lyAzeRoe&#10;CaBqzCCUD7rLjFVuVYK94kSNjUTrpsl405GDfXuPOkeIgUPFJ5GZlKuBLvxqxhp2vgYpaFyzt4y3&#10;oVgy393kwkHJVxKgJQHeLSwCvCuYT1S+GsdMBO2eEpCpGSe/swrtWvaXp3lvtc2EiipDSa91QDwG&#10;p87CwSJXUibiyIEzyB60CB1C++tE4D5NqjUaTKBRqtMmRHWZBGk61N48kaxSDUuFjdfZZ+xDOpRT&#10;eqvLsP+90TEsDdlD5uHwwVLniDBwsLgUWSlz8bB/khBfX4T7UEpMQiOPXmgXko7J4z7GVbftbuQ9&#10;M+2phX8NFgHeY5Se/A6js+Zq+sPGotbQ059hrxiNl3l4Mx0zUbTX5Y1PnD19EdMnr0H3zsMQUMum&#10;fmW6YKIrx9zBwHzCfDUJ0FpBrv6FfSUkqMTHbY10So5EQO0oPNdlOKZP+bQi1aeJfXtKMCB5loyT&#10;JPUn5SpwqDdXeXvj4cBkjMxahNJT7nueXQ9gCz8PFgHeI2gyJrew9UcOnlayi/C3i3QXIwM5XQY0&#10;k9EwQZMDadF/w/bNrr2bxLVrP2Llsq8R1WM8wn0ThED7onkDRu/gJDIlQU4skwitUn1LOiIacfue&#10;9KNHH+nPJOnXKViZv1362bWTiFLbti8PIDkyR1RdehQ4ic8nAX41bKIBpIC5OQ4fdJlRaH4x9rBb&#10;BPi/hUWA9wpqGHQeu6kiB4tKMTB1BlopEcrg9qI0QH8tw17IjfQr87ehvNxFnkRx4SmNQ9i1bSaa&#10;PtRXnbBDvbkXlLsCbjXhrFI9Cv33khDg2Vf77cm2AzF66EJNSO+Oa2Xl+GTJVrzx0gTd7+3vEaX7&#10;skO9U3Sc/NrPIcSXK+On8u8McHxZ5HcvYBHgPUNl+4vxzvUZcxAPTp+BNkFMyGRDsFeiPPEdYBa0&#10;prX7onuXEZg+abW62Ljj8qWrWPXRV7D3nIg2gQ61KTI4ghESy5QEeWzaCE1H2sqT8ubPrPLzy80m&#10;CPYHAyqwf+gAb+85WfuN/eeOUunfnAmr0L3TWwisFS3FBgbSYCAGX9EO2gQlYFDabBkv7hLfT/xj&#10;HFvEd09hEeA9Q2UCdKHy5yVHz2LM0MXoGJGmth26zzBjF1/9akThsZBUZIrKs20zY+dVHuzHvj2N&#10;me+txesvjEV4E/l+TSOqSrioTDSu62RU47s5QeWVkVA0GkrlCWuV2xSzvbTNHIiQBwdTSkY0SZDX&#10;ZHlPKZxtnIwwafdmtRPACDRUcRk+a8bUNTh22LU9UiFDYNumYu3Xdi37Sb/3Mfq9IaP4xMHXI1LG&#10;QwbGDluMkmOVF8puxu3GmYWfA4sA7yfcxi5DrVMSeLbTMM3GFVArTh1gjZ0lNrRoEI+Xu41G3vtr&#10;cOq4K9qzieLC45g8bjn+9DzJUFRqSoYiTYR5MxKNcyXZlAZ1QifqhL7lpLeKq1RavWXbmf9jlOsU&#10;hPgkSF/FqLQW4WtHj+5jMOXdFSiuSCbkAoMjzJy6Dn98ZhSae0fBz6MvGO6M0bibekaLxBiF7o+P&#10;wLRJa/Cdhvs3YNn37h8sAryvIANW9tO6VnYNnyzdjj6vTkRII7tOLAa5ZBy7ZqLq+tWIRrvmDs2U&#10;tnLZNrhn8jexv7gEM6asROTL49C2WT8EeMbojgJGDwlvKJPYlA6tcheFDwkn+cn7MOmH5vUShbxi&#10;hPj6ol0LB3q/Ok5X7fcXuVIZmGC4+xUf7UBi5FQ8GixqrUcUmtaJl/MwGnOSegOENYyTvpqIFUu/&#10;Qvm1yrZfg/gsl5b7BYsA7ycqxrSRpa7qEN+z8xhGZM7H463T4edpE4mO6m0ygr0d8t6wFTKpTmby&#10;LKz/dDcuu6WDNHFSpMVli7agf0Iuuj02WCRKu0iUImF6xmoQUTpp3zzprWIWIyAsFzFihPTeQEjD&#10;WDzdcTAyknKQv3iTJj+qiss/lEl/7NJ+eeLhgSLRy4PLw4ZQ6TeGUGO4emZ+69K6v/TvPOlnd4dn&#10;86HIMWGOiqojw8IvBYsA/09gDHZzwLt2lRi4cO4KPpzzJXq/Ml7U23g0FvU2qK5dVCeGQE9SVSqw&#10;XhSebDtIgy2sWbED585ddP7ahWv/KMfu7QcwfdIqxPWagK6PZAmZxgkhRumqcou6CepvGKEJjAyJ&#10;xwjfZRybyXwYPdooDrWDGWqiqSqyuP+G6jb/90sQLc/tfl5e01DztW7ymdrsKuri9ruKQgdzp0Tc&#10;iHa8RJHw7PAXlZT7tIO97OjaZiDiek5Grqime74+rO5JVcE8KJ9+8jUGOvLw1KMDpX+kTWsyOrZI&#10;7/LQolM7A2BE+CZpvuPFc7/AhfOuaC6E4c7CQqnPGA0W7i8sAqzmKNpXgglj8vHiEyNVgqOfGFXb&#10;MCHDFvWTwby/TWtHo3Or/qJ2vY95eRvxrZvPmDuY7HvH1gOY8d5apNmmofvjgzQHStPaDCEfJZKL&#10;TcPWGyGdhERUdTbIxbCFmYRjkor5GUvV9zz+JYp5HfPYIGIuTuh1laQN4jYJj3VmOH9KZM3rxel+&#10;WrZboLTbw/7J6oCeGjNNFzC2bzmoeaNvhW8PnJb2/RwJkZOlvdPl9zY5T5RIjNz+yJD/hi02uEEM&#10;ft91OP577DIUS/9ZqL6wCLCawpQKTNy4/qMmvRmRuVAjUreoL5NPJIzmdZOEDB0qGQZ4iKrlGSWk&#10;xgWUbIwZukRUsz34+xlXsnd3XP+xHIcPlWL1Jzvw1+yliOk1Cc89PhxtmglRyCRuIudqIpKiZoUT&#10;aZF5NwyJkauhQi4qDZJszOL2vpKEeK+Kk1wrFiZIcK7C1XTWL8QrXuvLwBTMX+Ln0Vvuxyb3lar3&#10;F9drMsZnL8Pq5btw+OBpaQdXEnV3nJV2+2zVHowd/CFefSZbczj7i2ob4MHcLbTTJqFFHSOQQZD0&#10;R7eOwzAyc4H2042fXHZehSXeVUtYBFhtwRnjXDCpoiJTtd28sRCjsj5A9y5D0NKHK8eUaOgsLSTl&#10;nYpmteUzj0gEimrWITQNb7w0Hn8d/RE2CCGeOlF5C5Y7GEH4xLGz+HJDET6YXiCEuwAxr0/CC12H&#10;oVN4hqrAgXVt8H8oSg38vjW5OMAERwlCOonq1BvizeTtDBLqqChcQdViktg/K/I9Jg9iYcIk/p7n&#10;Y3a34AZ2VVmD6tgNgpP75r2zPkH1ROVskij1zJT6jpR6T5T6z8Hc6RvkfvbLfZ2R+7tZnTVx8vh5&#10;rF+1V9up5x/fQfuwNA075V8jShekwuS+Qr2ZT9mmzsotfeLw/G8HY2TWfGwq2I+ysqpEavZb5YeZ&#10;heoDiwCrGyrmCScNw5mzkAhvOO1FcugGJuTeue0wJoxdgdd+N1aTk3MvMY3uzE1CI3xIg2QEOZ10&#10;g+rGoG1wP7wsEk1WWh7m5xVg9/YjOH/u1lKiCSbUYdLx4sJjKFi7DwtnbcKEt5djUNo82EWi6tF9&#10;BJ4XMmbe28da9New8OGNkkRSEsKqH6vqJuvF0GFG6XubEqnfY8oB/q6lN9XLJLT2S8Zjwaly/ixR&#10;3Yejx3PZiBeJdWjabEwcm48FUh/Wi/U7/90l/FRVAquC8+cuY6fc9/xZBep4/MozY9C2hRBeHZF8&#10;a/ZRkqPLCs0BzesxTl+U1ItOzsnSzmPk3j+W3x/G9evsJ3ewg7gt8rqUqv+zUN1gEeC/BTipzPLP&#10;UXLk71i6YLOuAj/bcbD6FtKFg6pxC5Gc6Lwb6kUHXrt8LoTkGY2Wv7Kjc6sMIbG3MTB5JmZMWYOC&#10;dftEPTyLyz/c2h52K1wvv4GLF67g9KlzOHLoDAp3lWDrl/uxcc0erMr/CvmLNmHxnAIhz42Ym1uA&#10;2TkbMOv9z/R1rkibC4SM+f/l8r3V+dv0d9u+2I+9u0tEVT+D0lPn8f2Fq5VyYtwJl364ompuwbo9&#10;yJ2yFpmOPPyn3Gcnud8QHy5+0B5o0/ZQ6dknUW15AXR7kYdIWMMEUW3fQkbCLCydvwklVZ2cK3Dn&#10;vrFQ/WAR4IOCW8y/8mvlKNx9FLNy1sERk6O2w4jGIs2IJMNFD0o7lNAYpIE2ROYepv8g7VzN6saj&#10;dUAynnw0Ez2eH4/02FyMz16KhbM3iqRVjKK9J3D65Pco+8ftVcr7gbKr16UeF9Ux/HMh7UWzC9S+&#10;lx43Q+r9jta/dYDcW31RZXlvorJTXaevJffsMu8v8/RSjebDIKxJvBJeii0Hs6evFRI/hvIyV74X&#10;Cw8WLAJ8IED2o1QkrzxUPflm9eta2Y8ann/xvC0YmvEBevzuL+gcPkDUTENCNO2ITEDORE6MaciV&#10;Z36m//forWpgUP0YhPkmoH1oOv6jfZao06MR/dok9LPPwPABczFhzMeYOXUtPpzzBVYt24oNq3di&#10;y+dF2LHtIPbsOoJvCkuw/5sTOFBcikP7T2v8u/3fnMQ3e49j766j+r3N8v31a3ap8/eHH2zBzPc2&#10;iJr/sZ6/X9wsud4UUVtHyfUHokNYmhA7bYP0dzRsgkxVwHoH109Qux3tksH1mWSefpEkw2gE+8Sj&#10;Y8Sb0g7ZeOvNPCyZv0Xa54S20y2hbWuptQ8SLAJ8UKCT01mU/OSg4pj2MH1zE5hpjK4xc2euF1Kc&#10;gz+/9Bc81XYQWvun6j5VtcsJYQR42kUqTFQSCREVmlFLaCOjutisTjya1qKdLEbdQvgbEiZ962jP&#10;a1aXwR/iNNF8GFeQfVPwaz+WVL2OcUz3FQfCGwvx/kqu4xWPoLqxCHhIzlOrj5yLkinPTfumTa4n&#10;kpxIbnQJ4oosI+WEeKVI/ZK1PgGeUneR9lif5vVi5Topcl9D0FPub0hGHubMXCdEe0Az+N0e7m1m&#10;2mItPEiwCPCBASerk/gUfHVOWB5WWj25PSESV66UaUa7jWt3Y3bOeowaNB/2N6bgpadH4bePZOI3&#10;gSS/WFElKUnZNBiAv0ekkFK0fCZEKSomnawpfXEBhjZHSmAh3lwhTnJKZMa+Z6PI95zvQ0lmopYy&#10;TQDdbkJENSepcUGHK9uBDwnZeoqqztXfGiRFuaao8sEixXIB6IlHMvDy0yNh7zUVI7MWYPa0z1Cw&#10;brfmb77iFkX5ZnDhwiQ4tqNTojbB9qu6AmXh3x4WAVq4e4j6d+niVRwVctyx5QBWL/8ac3LXYsLb&#10;y0Q1XYS02OmIem0C/uv37+KVbmPwwhPD8UyHIXjqNwN1i1iXVgNE5c5Ep9BMdGiZgfYt+6N98JtS&#10;RI1tyc/l/2ED5HuZ+v0nH81Ctw6D5Twj8MrTY9DzxXGw9Zgo18mV6y3ERLnunOnrsDp/p9TnkNTr&#10;LC59LyR3w5LULNwNgP8Bc1QG7lpcFX8AAAAASUVORK5CYII="/>
  <p:tag name="ISPRING_PRESENTERDATA_0" val="VFLhuqZOIFRI4buKIFRIw5lZIFRSQU5H|R2nDoW8gdmnDqm4gc2luaCBo4buNYw==|dHJhbnRoaXRodXl0cmFuZzI1MDlAZ21haWwuY29t||ezBFNTFCREFCLTNFMDUtNDg5MS05NjgwLTgxNTQzMUMyNjUyRn0=||SVNQUklOR19QUkVTRU5URVJfUEhPVE9fMA==|MQ==||SVNQUklOR19QUkVTRU5URVJfUEhPVE9fMQ==|MDk0NjM0NTczMw=="/>
  <p:tag name="ISPRING_PRESENTATION_COURSE_TITLE" val="BÀI 43"/>
  <p:tag name="ISPRING_CURRENT_PLAYER_ID" val="universal"/>
  <p:tag name="ISPRING_PLAYERS_CUSTOMIZATION_2" val="UEsDBBQAAgAIAJFL7FTuA81MSQMAAOMJAAAUAAAAdW5pdmVyc2FsL3BsYXllci54bWytVslu2zAQPTtA/kHgPaIdd0kCKUFbwOihLQK4282gpbHEWiJVkorifH1H1K7IbgPUgA1pOO9xlsehvbvHNHEeQGkuhU8W7pw4IAIZchH55NvX1cUVubs9P/OyhB1AOTz0SS54CWAJcULQgeKZQfA9M7FPegYXmYmTKS4VNwefLOfI3e60vCTnZzN0EdonsTHZDaVFUbhcI0JEWiZ5SaLdQKY0U6BBGFC0CoM4DfbG/B2N31QKag4Z6B4yMy/fuCZpOR41H5AUS1eqiF7O5wv68/OndRBDyi640IaJAIiDlZzZUm5ZsP8swzwBXdpmXhXkGowpg7C2mWdu+OJKOFoFPqkcNilozSLQbiIiQlu/hrMhqDCNdcNEuBHsgUeszG2jay/boo5Ex1KZIDc1eg+HrWQq3LT2nr9HJyL2dgnTcc2nB7lY/j2vk7F+m/J9MhabUb5NuI5xqQ/prNNJ0OGuXmprbGX7rZHtqmQijoLfOVcQ2tfv7QmYL0i1YStzG6eriwAX8GnFAiPV4QPCULq1bNxWKW6lFNeCWg633X3dUZAm2x0wkytoSjXzHngI8gtTyvbr1qgcPDoy1lg6BHu0SrluUtcQLzZp8vofelP6jVrzS0txqjcW8j9a8xGJ2qpwEcLjiqOPgRSragDLXdpckyVuuWcXk863ae84DUzdWcC2/MIRYJiKAE9/yAyjnZ0eg4JiGl2CXI2wvYWj4JhHcYJfM8kwXj1KkzK1n2ToLRwFJzLYT0Bb81HgVskCM9R5luEIeF685+ttR+i4JSNltnL06MRA9IJcG5nyJ6v1waQ0N1bUJ87v+Zlz7NOA3mW8hbydn0KMZsEgrmYy7E4R4GR44FCsBzwXtdXNcIxPTPvyaTTiS9N9OWWa+VwaNlllGU9yMHlWeTUnOc9GPiHsWJ6YD/2EhteHhY4Snr45prh+4FmVxZo/gVPwsPxzsFhiqZ0YSr375M3VsseAWsTZONjemo7tuJOiqYPrUvtW/dp2NHdUrZVKZsck5dW9qDDVPHiPcoyUzEU4EoBtWE2vE5zI7xQwJ4EdZrS4xOMhM5+8woc65+vX113KbxfXDdbGdV9tXMXyggupDriTH60PUpuIV881fPwDUEsDBBQAAgAIAGCvElXFi7zedQYAACQZAAAdAAAAdW5pdmVyc2FsL2NvbW1vbl9tZXNzYWdlcy5sbmetWW1v2zYQ/l6g/4EwEGAD2rQd0GAYEhe0zNhCZFGV6LjZMAiMRdtEJNHTi5Ps037Nfth+yY6U7Nh9gSQnQBNEcu+54/G55470+aeHJEYbkeVSpRe9D6fve0ikcxXJdHnRm7LLt7/2UF7wNOKxSsVFL1U99Kn/+tV5zNNlyZcC/n79CqHzROQ5POZ9/fT0jGR00fMGIbYsEgT2wCEh9m0cOnhAnHCArauQ0XBARrbb648UKuDfSqBbsZRpCkEgtTAv8lhG4vxdjdrNCWWMTkIPu8Tp9QeqKFSCBjw7Ds3F1/YIM5u64WAKwG7Q67t8I5e8gBSi2xLg0/w47IAwZrsjQMTzORjIWxnL4hEFoiggF8eiOvaQ9PrB8Rlk1Numj6l119xNhzaFtPl+lTUDCSssI6lQyrPMJK4DoOfgG+KHgUUAVENTFgZTz6M+I0OIENiSqVi8Xcf8EckcpapAebleq6wQEZKp4RM/SHCiOqUmuLLdELyb5dWvbcdmN+GE6lSzMksRkOHFnLjUn2DnAH2xeAF4zycBcRlk0xtTRnt9LxO5SAuRofVKFaoLnmZZ6Ib0MrTo1GU14dDJ5ykJzMa708mA+Ce6ok8YZbCe7UfBSQdH1+DnO3y6BmfH8WmGIQET7F9VObF8Ai+G4cxm417fygTXtLmXxQrJYJ1pTRIbHpdVvdfS2eRuK3TY82rZ2MY94PO7JmuLTqD8bkKHjkAr7RGEpZI1Tx+Ro5bqp1/Ozh4+fDz7uRNMAIRyDoGQQfr4vgWQy3zqVJoQuuQL7Lb+3c2OTplju0Do+o9u1kDda+Ar/G60m/o+kLxmqB0YwdC5cIgRjBtVohXfCN17NlLcG32AIpBZ3Xb0B3MFL9KyscKGdIKBRFBXzLctTVAoBJVlj28q2SmLlcrAXY4imfPbGKilfWpW6c/XVf1V3FJaqkDAIpVwmZ42u565DsVDQ7IJsBuPtFrsFgVIB/CG0htdNm/AxX0aKx6hRSYAkAaIr9exnFf/c8t7DxS1MQofz6CHAdmpE4B+Dbdven2SRmiYcb3Yjig+DogPABnPRXaEbWi4bswRjuNuCGN7NHbgh+kQxnK5iuGn6BqHR4AJnmhUilqOcRDMqD/USdNqzNGa5/m9yqIDlu7vZxOw7VoUCsFie+C6V+6AgR8SRr8sE/OiGQyixIbfdV3BUoGAITNioEsqKfMCyiZZx6IQJlqpl8Ln1ZwkFgrqKxYwOhnug3dTbI00d/DUtcbhgO0k1OFlOl+1tIPi/G597FdDCTTZ53xjTDUajJpfQF1ADGkXC3oFGnjVxeKGwIwIv5ps9oZV0L2tKG1Fb861xsSP9SCh2bSRqszhjU4JSJPZkfy0m5uAQF93mY2dH2hrhbqdxJZyIyCOLBJZoyOQe4sMdVF9ntq/h5fYdkyn/pp6MPjpqY9HG57O9WlizvWePsJnkYzMZ5r2xv9fpfwb8aKW+pO6S7hD8uWkazwHjeUHFcGLQiTrosm1Tlgd/jFR6BL/YQhtln6c/91M/iI78zTFg2A8b3sODgtNW3QgWk1BPDNR7TfrhQOp534C44pujTBhxO2txtrtwKa6HzafOp7sbPfy4JBhpwvV3tqlNYCr0LEYwRhSbCIPYNBJoAe1tzUnj/3wzZmjvf2MDAKbQc+ZidtcFo2eTTW37q6mmI9vq3sT60GrYTZzyMEVB0DGMoH4oxaY0wnZZqBqEAcrmakyjkzxx/LONAnIbZmIb2fhRaYS8zbm+Vawqib16TlRVIvzK6deh2lqV8Ct9+epfo/fpIBgH2YYC7uWHnwsXexxSyOoHp0JhwXbuQnKKOHFfAW9eKHKNGoJVJ2/huQSA1i95EDwrHkEqwG+CqN6i+q3v3UC0eMcSCjZgf3hqkLkf3YG0cvYYVQ3F4V4KJqBpgNDoiCkl5cwxi0WTRYMDw5DNg9trOpz8tau5bGZ2UD+FzmP8mpqSVQCr06b/TJ9WWfIghnD1ngC5ReYalNlBhNnF4Qt3Sw69eE8VxeuBUAwPTBZxAKRB67LrQuqvvUBYTYntF5/wrM7UHWmVNwpNrOBupyKbmt6ugApi1imnSJ/Xk/VC2a2F+Lh0NwGQSbhsH9XjRARnDbn9bVQrJatwawxdqFpfIUnIll0BfQJ2d326BsNc3vgKK6/lfjvn3+b7KsbwlqSQfaq5yfR23zbtndPufk+4/zd3tcb/wNQSwMEFAACAAgAYK8SVRUeYBujAAAAfwEAAC4AAAB1bml2ZXJzYWwvcGxheWJhY2tfYW5kX25hdmlnYXRpb25fc2V0dGluZ3MueG1sdZBBCoMwEEX3nsIbCF2HQNelRagXGHGUQJIJmVHw9k1EbWnTZd77P8OMYhQxfmJd1bWCWegpEEVLnFE173e2DAtevXEghnzCgrznSiY3LFFoIzJ62ZQewXLK//BjeGthPT/iI14w5UJnHOpLqbCZXPKwmGlj3RpQjxHTgC+Yc+iht3jDtSeIw+MM7Bv/1bmbNpsd3mlAHSK5IKr5QFW613H0F1BLAwQUAAIACABgrxJVv0G8CFcFAAAXHgAAJwAAAHVuaXZlcnNhbC9mbGFzaF9wdWJsaXNoaW5nX3NldHRpbmdzLnhtbOVZ227bOBB9z1cQWvSxsdMmbRrYLtxYRoz6tpbSCxaLgJbGFjeUqJKUU/dpv2Y/bL9kh1Is23Gc0G1SdNuHIjU15/CQwxnOSLXXn2NOZiAVE0ndOdivOgSSQIQsmdadc7/99NghStMkpFwkUHcS4ZDXjb1amo05U5EHWqOpIkiTqJNU151I6/SkUrm6utpnKpXmqeCZRn61H4i4kkpQkGiQlZTTOf7R8xSUc81gQYD/YpFcwxp7e4TUCqaeCDMOhIWoPGFmUZS3OVWRUynMxjS4nEqRJeGp4EISOR3Xnd+Om9Vqs7WwKahaLIbE7Ilq4KAZ1ic0DJlRQbnHvgCJgE0jlHtQPXTIFQt1VHeeV58ZHrSvbPLk7MXiqeE5FbgLib6eIAZNQ6pp8bOYUcIEJLoDVEPLDJB0bWzFUsNnXQ4UQ+E8oTELfHxCzF7VnZZ/MXLb7sjtn7oX56NuIdUa4Xf8rmuF8bqdlnvRH/iud3Hm97o7g3z3g78DaFdl1vTDkeu5fd8dXbzpDHZE2ItaYtxes9PdEfPefeN1/F1n6jd7u0KGZ4O+Hebs49AddTv9txf+YND1O8MlKj/DK6e1Vlk/+DUMEJHJ1eOtoyweJ5RxTDY3zrgCjemKUzkFX7QZRuOEcgUO+SuF6e8Z5UzPTYRiVrsESJsqhUCPTPTVHRNRzpKuIERhGJJlbB+9KkP75fHa0ivF7Mtl3aqyVia7YSS0+M7qD6pHpfxXh3fL3yK0NmMhiD6VMk9Zmwu4V8KzZXY8eP7ixd0qtsxWo1rTIMJUqheZcHVkYcWMfhpoNsM8DTe0TjLOvSxNhdTLZLo6WIrYQlObiGTt/JnfZCx4WPoN4jGEfRrDygXkXbKkjZYHDplgpHD06CCFhHg0wUuPafRyUBKobKw00/ll1762bkpGOUE+vJWB9LwNrwcRlWotNEr/mIsmaPzRFxrUn8V2F0NbTT2OLiAmQK3s3SQkLUmv8JK2MR9CYmN2hoeHmwME0kqEpGoHS9Lk3Mo4xmi2MXwPY8U0WJmKjIdkLjLC2SXusyAYd1mM/4uArBYHZCJFnI9iAaOJyt0yY3AF4WubiT7iFHGGSKyWUg66mOFTxr6QMUyERF6gM3QbjjNV8O/vRJxSpZakdKHxSXHFdvot98MTs0AaziiWK7uRY3hDnOpH4adzkgi9wOF2BDTDU2GcErIwf2aztv2vd0OZYdDPD+SNNX4pODw1BeiD+3rJjNIf0uFb9D/gLLu4/T4B1rNGdJZHuYncnBnjm6FDCk58EODVwJIMbAkDmqAmPic0wBpJmZwxYyJTOFJkh4Jafb3CAo9nNP81xWsMZ5QhSCvK6sGz54dHL14evzrZr/z79z9P7wRdV49DTs10Rfl4emfPYY280d/cg9vSR9ihbnQT94C29hTWuF1l3tFfWCNv6TKssTd7DWvgRsdxD/KOvmMD2xYyNrdMuOHP21tQC3jHiG6e+p13Hf/jLQR5KGxWa7WKqSRvLyzzMv9HrSs9tzk6PSPorvOu753YpIe+wESsgwgTzMS8h7HE5H2Bje3g3Ef/u1a0xs1WRevIfWdFiA63yrp20/YHVgt+a2M1KorM4UqBaSUBq4ZpUY5i3cBZjFVu+N1ugW/JyVYx/MDp/NHS3P8jVX1zD1zkukdKVUBlED3a0f01LpPHdNBPvO0/9suhn/kNzmjxLtnGuEflJUjiC8Gt7IeLN6akk0ysihMPgMTYjtttYAjfNV2tH3zP7XXeDLqtX+Bq+EF3sPhVfiVZ+yxSvq5f/45onsQsYTFuq2niy4+PjaPDaq1y+6O9PWRb/5jb2PsPUEsDBBQAAgAIAGCvElU9jL1wfgMAAN4MAAAhAAAAdW5pdmVyc2FsL2ZsYXNoX3NraW5fc2V0dGluZ3MueG1slVdtT9swEP7Or6i675QVtoIUKpW2SGgdQ4Px3WmurYVjR7ZT1v36nV/S2G1CChESvnue853v8Vkk6o3y3hakooLf9of98VmvlyxLKYHrF8gLRjT0UqLgIbvt3/9ZLPoDBxFMyGfQmvK1MpbK1qMITEutBT9fCq4xzjkXMiesP/5yb3+SgUV2sQSmdSpnRZZQb/NteH03O4ni97i6G82mN22EpcgLwncLsRbnKVm+raUoeWZSuzRfG22zK0Ayyt86M2JU6QcNeZTT/Ot8OB+eRikkKAUmpZvZZDj53sliJAW2r350dX01OZFTb/VxYw5oW6qotrTRcHQ5umqjFWQN8SFfTy4uJrN2PMfocVc+zMsRNPzVnZWj+HcgPxVcFGXxGY0UUqzNgR5wRubr5DBBMrx+SJjdmK+TYAoyG3UKUjGaYRuEzJwUL8zXBm47S/9nOCQSc7elYE+mCQfTwygkZTDWsoRkUK2cT23E+69S42WC8YowhYDQVIOesMInUqoqTGyrcb/hnfIsAHlDjXgVrMxh6vINgLG9xk+nd3auhPntbUGCErbeGGRYG2vkIx7rETIw1shn061fnO2O4Icex6n0cEd8Mz8+ffQCJ7iszqtaVV6z08LcchVs7Q0VJhcZjK2sXmgOpmvJwNpcSoOjnBJOtnRNNL5LPw0u3dliVDI4cHilNesq0VQzaJLbUpRSYTLofvXV+s41eBzFPRxqohew0hU6NtZNMa9FqAW77la6D7c/N7fuaXxLbvs5kW8gX4Rgqt/zPLx/GMa9yscMM63xLQX5wFfiRA4XGsL4tog2sHBX8FQ40ZosNzmm1FbB/kRdY5v7l/htmxrLyzwFOUc9UKgEGdscbkPXG4a/+pXCO2QxocXpmHqD4Tihe70HBi8AIHK5qW6DWzhPXjJNGWyhmimBwRbcVlmiUP1N9RpxxZIMLCfp0Y+gWighLnY0EF4xLxEPs9DRLXlNUmULiwZKNdvrwNG0r4ak0Wo4H+3aCykKjP6mA8RWRadJSi2eNZHaB63XvnSyhQmnuZ0/6Ai2b/A4DhOi8KdindXxHtnrFMybtQ+mKkKDp41ipux42ESxnsMR+4K3c7ySAOF4tcaz4AH4AbtUEJk97iHRi9DgdmysEd9MO61xzueFTgaByTUn7ElOOTX/mExLpUVO/9lY8+gN+hByhvHQN/4PUEsDBBQAAgAIAGCvElWI0PP6UAUAAKEdAAAmAAAAdW5pdmVyc2FsL2h0bWxfcHVibGlzaGluZ19zZXR0aW5ncy54bWzdWdtu2zgQfc9XEFr0sbGT3tLATuDGCiLUt7WUXrBYBLQ0trihRJWknLpP+zX7YfslO5TiW3wJ3U1StA9FKnrOmSHnwhmpdvo14WQMUjGR1p2D/apDIA1FxNJR3bkMzp8fOURpmkaUixTqTioccnqyV8vyAWcq9kFrFFUEaVJ1nOm6E2udHVcqNzc3+0xl0vwqeK6RX+2HIqlkEhSkGmQl43SCf/QkA+XcMlgQ4L9EpLewk709QmolU1tEOQfCIrQ8ZWZTlF/ohDuVUmpAw+uRFHkanQkuJJGjQd357ahRrTaaU5mSqckSSM2RqBNcNMv6mEYRM0ZQ7rNvQGJgoxitPai+dMgNi3Rcd15UDw0PyldWeQr2cu/U8JwJPIRU3ypIQNOIalo+lholDEGiN0CdaJkDki6tLUhq+KpnC+VSNElpwsIAfyHmqOpOM7jqu+du3+2cuVeX/VZpqjUi8IKWa4XxW17Tvep0A9e/ugjarZ1Bgfsp2AG0q2XW9L2+67udwO1fvfO6OyLsjZpj3HbDa+2I+ei+871gV02dRntXSO+i27HDXHzuuf2W13l/FXS7rcDrzVFFDC9Ea62yHPg1TBCRy8Xw1nGeDFLKONaaOzGuQGO14lSOIBDnDLNxSLkCh/yVwej3nHKmJyZDsahdA2QNlUGo+yb76o7JKGdOVxKiYZiSs9x+9XaW2m+OlrZeKbXPt7XWytqs1vViocUTW39QfTUz/+3L7eZvMLQ2ZhGIDpWyKFmrG7jXhMN5dTx48fr1dis2aKtRrWkYYynV00q4uDKVYsZ+Gmo2xjoNd2wd5pz7eZYJqefFdHFxZsQGmtpQpEvxZ57JQPBo5jdIBhB1aIJZ0DtPHTLE1ODowm4GKfFpipcc0+jWcIZQ+UBppovL7fxWuiEZ5QQvMLyFgbT9FTeHMZVqKRdmDjE3S3jyR0doUH+W51subRT1OZ45MRlpJe+mEWlKeoOXso14D1IbsQuMFm4iBqSVEZKqHSRJg3Mr4QTT10bwIwwU02AlKnIekYnICWfXeM6CYKLlCf4vBrLYDZChFEmxyqnSRBVuGTO4gejURtFnVJHkiMTuKOOgSw1fcvaNDGAoJPICHaPbcJ2pkn9/J+KMKjUnpVMbn5V3qtdpup+emQ3SaEyxP9mNHPMZkkw/Cj+dkFToKQ6PI6Q5RoVxSsSi4jebve1/vxtmJQX9/EDeWOKXgsNz03E+uK/nzGj6Qzp8g/0PqGUXt99ngLXWmI6LLDeZWzBjfjN0SMmJP4R4a7A0B1vCkKZoE58QGmJTpEzNGDORK1wpq0NJrb7fwhKPMVo8jXBuQo0yAmlFWT04fPHy1es3R2+P9yv//v3P862g23axx6lRV/aLZ1uHDGvknYHmHtyGwcEOdWd8uAe0cYiwxu1q5paBwhq5Zqywxt4dLqyBKyPGPcgtg8YK9lzIxNwy0Yo/18+cFnDPGN04C7wPXvB5DUGRCqvdWq1iWsf1nWTR199pJAc/rpP03Ub/7IKggy5bgX9sUxA6AkuvDmMsKUPzqsUSU7T+NrLdywA97lrRGsdatal994MVIbrYqs7aqe10rTb83kaqX7aVvYWW0soE7BNGZQOKnQJnCfa10ZPV/f9Tha2y9oEL+KMVtp+jOK0dc9nW6lTWs0cqTkBlGD9asP7EF8aP88kvfNJro1+tu5yJDwkzoCe6pX/llzL96ftgG+E2ldcgSSAEt5LvTd96Ei8dWnUfPgBJcMK2O8AInrQ6LQe977a9d91W81Gjn9mF/09Rch72+Mqn2WeOpe8as/ftyx8C93B9+bPqyd5/UEsDBBQAAgAIAGCvElXXvMZGuwEAAIoGAAAhAAAAdW5pdmVyc2FsL2h0bWxfc2tpbl9zZXR0aW5ncy5qc29ujZRRT8IwEMff/RRkvhqCAx34NhwmJD6Y6JvxoRvHWOh6TVumSPjurgOh227K+kL//Pa/3nV3u6te+XiJ13vo7arf1f6lvq80sJpRG7ip67xDz63uaZ4t4C3LgWcCvAZS/L56kvdngjL2RGUab1+trXb8PLT/LBnXLi4JC0VomtAKQvsktC8q8Hcts2NWh4ycMscbY1D0ExQGhOkLVDmrGO/6qXrcBBswFqD+QZcsgZrpnT+eRp3k2XE0DaLHicslmEsmts+YYj9myTpVuBGLY/yhXS692kpQ5YWvu8LyTJu5gbwZeHY782d+NykVaA3HuJMo9MN7EuYsBu4mFIzGo/APtGbcLmiDLjKdmV868INhMHJpyVJoVWkcDgZhVMdE6dWqZiv4gTPwZbqSkZxtQV1ihXIjL7hAqTC1FWmjgV0kypEtMpEeuGhiF8nZw1rbrm+jmhj9GNXi9FUM7HKZVjFqbZbXu/QwGpy2WxFdnHcNmwsmhSGbXTeiPlNzglMiFRcJTVIvF+RhTHPy2P17mTZTa1BviLwcpvaSQJfDBdRcLNEKzBiWrPJSK9P5cAcHefLk4hwbx7za/wBQSwMEFAACAAgAYK8SVZQTsyJpAAAAbgAAABwAAAB1bml2ZXJzYWwvbG9jYWxfc2V0dGluZ3MueG1sDcwxDoMwDEDRnVNY3int1oHAxlaW0gNYxEWRHBuRgOD2ZPvD02/7MwocvKVg6vD1eCKwzuaDLg5/01C/EVIm9SSm7FANoe+qVmwm+XLOBSZYhS7eJo4lMo8Uixx2EajhU17/wB6brroBUEsDBBQAAgAIAGGvElWMqCNv0jAAACNMAAAXAAAAdW5pdmVyc2FsL3VuaXZlcnNhbC5wbmftfHtY0tn2t02nyxmcLjNzRBvTrDmTFULpTGkpjlpZU2ZlqShqZWSNooYZggJdRu2MJVomNaZ09ZIhXkG8QOk0GJh0UVBRyVGkREWxLwgIvNC9c+Y8z+88z/t73/f5vfOH8rC/3733Z62111qf9f3uzT927vD97NNFn1pYWHy2dcvG3RYWfwFbWHxCnjvb1LIWsfTvpo8ZCbt9vS3K2mxfmL78JcrLz8vCooIMmt4/y/T9r/FbEAkWFvOazX8zuHHFBy0sttVu3ei1Jyl8tNdIHgkiyDR6xfdbNDPSdhFPrubNB7U6drcs3TDy6Y0Taz/JOVGduXHL1xfmnr9/MP1qY+CWlrNdNlENrP3Zfxt5uNLh0veWfGB12oJp1OKYH9UdPQluhp4AyY78srIAIGmLf2IiAQ6UDMOoybqG+jodBzHDhMj2brz5w/VM/yemj/gFzWaYz5akgUwfd70sTeJZnDh97DMwUXmB+vzMGrKQ6y+eaWExxBDFX6txfDTxe3UN/FC3h4XFvvA00Bf3j0QTWquTTV0bjttBq61mrideKRRyf9DNsbBofRC/v9LVj0a+qJpvYXHpgn3GJccdofLIwl7zeKja1buuMITc7fVzLGwFpXR2HV4jpQTBGl8+Gfb11GbfBMGMVoOSn6bFj/jx+6//Hh2hqy+lXCng6MX07zxju50snrkqjWMgWMMj5L4tdSPKOB+FaMgE6W9poCJ+fH+5xYmB8ZhZW/N4nIUehYuh070SAgHwN770f4guam/h2qSBIhuUvFVB/jrNBJmUov6l2QZqa2URb0u7/9PXHUCtqr8pTi9cHsgxfGWPjuUDXX3dDJp6mscJ03dEEGpYtCL3TNsEhGJgldT6hl3US0twAcmg6cBydL0dara6sWM+cfx06SagxLqmViL7ukU30BVFbcRHHGxZ/YMg/lpKnxQ51V5EIgEsT21KAmfbXAvXTPwMh600PFIX7wAqYk5nkHDA4mmttqFAXtXIJoo2Q7spjf3n4n4MlzxdYQl2Dm75/loK0xAq0QqH74MjGuqBocGJgyc9vTOr5BVKw3OP/Wtf2EBzBGT3woZWt6NhVFGRnUk+/qafvnaSH83p95Z3gaQIEBDfnxExXZWsk9XXAoDN5sH6OlaY1QHguoeYCAR5Jim48w2TX/gje+FShtTVLVb1AOjiIDl3vkMWky8rrXkMZBmzI6NZe/QQx71g5MLAqG7g86Mt8ddaXKx3D9ZP0RtV3R1N0yxZQX1dWUP4bWpY1sBgnb1hPJ2uKyOl/Q1l1F6ogBNX0GWXcEjcbK/wXHHOSR8e4aCkRRXDT8SN8KPcc8QbVXwDELmyOcfd0CPDsifzS3XnbEtHKMPqDvg8k5AivmwnjtArw8BlfAAYXUcoEMpCeJqdaURaAkQK2C6XbWNRMfNqxpbpBut6ymyTRab10SLaer66xM7XBnpwIlvRIhRxdBHGvNLULY3PHpz6OuNGzijOQxRVcV6UQEA8y9mEsFoPuCxTOusOVeSMSok8NG90rVNKbnMqxh5xVsrAuQMDZeQ87iUC/9lVNgcZ0ZdmO1CYBkKMRy1cjFp4eRQVnOXgo3qQiGiNSmbBQTok1b+2cp9gtDJYkNiVy5caMGJM3p75a3kH2C1LrsF3qFaJJ53FGKq0s0Yb3BVekJ/Nx10W8b8/oDEUS+agJM7tndwz/d5WKtSZ8rEEN9kmFjJcYBDD/SlUEUBgtlUgKdyAsaIU9qFHO8eWqcPGloko+slLCXeQnGiLu0dz7p/+mlbK3ZUGkqIQ30pRVlDET+0Z1LoYfynGygVQ9UAzKJVTK0WU+364RvgOll8Xo0y6FAIqtmWyx0Y54/QyK9IKihzdxYRMYag4d0TDUK1u3pfD17G1O62GbRZBwN2oLQukNrNq4oiTeUGwhLM9xBUiUQaAv8ZxJ6pWcenqDEvnYRFFxxirLyZfFKMW7OIf5UXegUWtPh/l3K5UDVaMlGJrswT9DRAKX9ZSJ5CmsKM4GMKRp7Ij0LivoBBBheXKYVFAH5YVRghzix1Lxp0lfGKReaMmK+tmnZ3vV9CDXnugMpTVCsDkUVdTZC70IsjPvJ1XIbcxrD2qEurfd5bRwdEllvYYVvgdWjRrbijW6BaoX5szrJfrWvcti4tsfCYucj1Wm7UpQb9sFuC9AePWnI6MAGtiiVZTiLMikD5GcIDdx0nxHlIqp1jQ4ZPfD2I0a/6xm0WVsrcBKi3854ZwO18Cq0bB0IUUmYS59j3cV4nbRSIeEpvk6flGrNTkcKnytYSCISWjv0nJ4OsDVAK3IM/CHLTbfBdki/ixiylpZEayzmTdRHlkrkVuQeQcPHp+1q5wgbTSQzwctaQ9I1/YtJzJP+AhEql3ldHVNObF++2FuRm33cukB1aA6i3nVpaHEsFuOiiVtTMOxiyR9IX9vNDTaldoLF8qxepDnW86SiYEa4ajlreHcAWJFchfZcq6qOUxoeMisVznOMzdFdF2FaVRDa2xnbwMkk4uo84HZE8KBdLdsXkJy6kZeXD/BFZUbXlKoZ8qgshm8mSkNEsaWv6BLRZDD/ZfmLUNsRp1bTdDhkJkRXldSN2KGKm2ggNNjhn5lR6gO84NWxDBF2ftJuT5OYH3I84OwZXOprAANK0Q88R77JK7mGwBJowXiWT7iX+W20E3ps2WqmGDXZ9KMfqz6cggInIpNUVK8drMuChBlLsTobK6ltVLBMWOmOkeLAsdDlPjwppTHTl8B4wEZwmI60oXchKuwecLCVAKJkyTwl+jPI7Wujv5nMHUO4/w5abQ4Tn0SGv7cI18IIcvJQaUhRb4ij95Z4wyQu1O0vLvMsjSAyUxAinkUGUtD44IvhVTCqNg6vEnL4gv3vezisI17lGVxlWV9BzChY1xbGHkKvgOKAVdYohNIFABOO4r/idHRdejarMUv1Jm3NsdHRouuO6pEOwp8Mvyr8SE3fZ8ocw34EPdhkwrDJlJSZ1WBiMGRdwVIhmKQHq9yLRHq+0CCFR5QWqFnyB+v8bt8n0iIbMaTqFQ4wAFovMl7hcBH5MpRWWGMUyBIYWYqw/oKhC3iygJtWwF3hg202SplN6vt8qHj442zzq3Cp8GsvUVxHt5gkxpSejtfX4Ybw3dvscaegXanNr83q4fJ9zDTl9/XVKW3t+0MbW/6YUz0hViytIhoL9uvS3f/2G+9412cNia6GEJ/ubnp0LtpSPqj/oe7Q6xdxk1pypaqjkVr0a+Jw4fzPuWe9w9Wm31+fk9omYTTXBF08iXj89/h3nkO+QZ4fXvRfYJhwkj1R4Wz5Jeo6lQm1nQpaC3OEwU6NTbUUwXoFv+gwuR9P6mdRyN39bzX29dLoR/OIHr4jTQ+c2vu35zqHbJkWOveu478J82y7ryN2ADqbjBqtI5dkmCvXFEfmhQXNJA3o7b7oXKKWXw5KXQuIyh0nQzq9veGt8/zVuqz1fgsQleJJ50zVerr/i+H0uUDp/OHvqdkKbsDI27MHT7faf19+1Pdta4q4Tialoo0w4dTs8reX/1R6fuqNvAWvTK06kF4hfa4f21JrL4hQvSlZObAXT92OgnN10hxBXJae/73AYPJ2oyLJlxkti+oUseQPvTIPItwDpAvpY2fK8JznwKvJM3ntgBGqsTstch5GsKhWx+7unUsLiigfb3153AvbfeXU+k3WuCMp9OfAAjBKRo71Z/E+3xW3s3szq2PCtEJz/0b66vQy+C3BSij7mYlpeJ8v7DBnolgpaK/XE0+UKNXeSPo/VoU3fm04cfTF9j1VdSo/AT4s8eYUmgp1OrG/Jjy+zMzHn1mubUydKa8R00QlylMHI7AK+fZ7WbsKE35r3Wg6L780N0fQdp3Es8FWE2qATOiGX8Ye8uhmKfgxOZnlf6oe4bAqIleXdMqhPsc6gZ81kXMN9M3S9d6m/SdIQkFb3Wi91uOfyPRRr4P9YpUvso3fNJAzGUpnv0x+pbIcbPtuQPyIf+0DZ7GIoN+4rJtDzaH4rfKIDPTNMer+syBSRT3fGrJbiNLmzaUKNqfBBCXuOkFifeLf+3hqERsDarq2OLPl7W78aOllSj7z6qOxdb+G96b8ubbUnTJ/67RRPKjL37qDvojzVmXtMhM9OExLrLH0CXXq9/edkXLu4xflOXKH88ZJpFH+o0x5JG+Ei7wKnk30LintYNz/CJrv8IXnixIFiO7t5jkovx4sPV3qcpw0qY+6i3XvuzpXWI6CNvsCNOXXiYqrOUVjD7vnm49z3kRFlbfoe4z5A59Ls+hx/ZFhnX6PdL6fspIRkv1R5ThqGlhi/5kd8Fu1LfifP1ubK3evV68vx/VHMVVi68UZpup304tLZ3+zu35ipUo+LSdQ0TfkGNo6OKYI/xu8mBiuRxfWlRAb6OZSz5VjuBcsxicmpGfewNLXuxYz0svKfHZKvLQ/2T5vkk5TChs7vwg+U4dbHfGxp1r0DkgkyaDO2rO7qQ8FQ6UVOmoFnOC/HJ6BFFkgkvhjF9nvzRRFPiDXpntonSdNCtykdt2MlJfPihR1kUhDtl1nGVrnUZtbGujM3eo/JHXBE1/zwSypBauwUS6kfyUoldRWzBdKeXXURXYCzzxcQgxsy0AilRyyGkmw7keruD7WoKb4K3ZhLjhixWI9i0EqJnjR1l3vvINIXqr7eF3kRS0Kwr9zFWbBYUNK7s1WPZ8t4gzx+y0IgckWdglvhQMuLbIkw9pJNfgSGoSsEdLE5OZK44N2r3zZ6y75CdL5N4iW47MsP6GHXSJQ5Oc+YBupXcFoP06EFODD0dJO4T9hTGbJMSwhjy8Xf2yYyIrs26H9vY0naKCRnjJyKWyLjLefIVdEpqQma24olIvA3xUuRJzOIDS5aoKWKKKMBmzyBGviYu2Z2Fjr1wn9goqGzIR1Hdm5cwS+yjCRw3okfSFtwVIH7/U/Ev6qjMIM8L13qi9Gzh/ne+aMup3Enn/14bvoDJziuQ84BbeA5kuGqngI+fQI7R2WG8RKCiKgLXiAzK7F0EjUl2lwLatTTndsfT59xV+OfZw7qHUunAHUWUWByiCA3yjF0c/t6I0U7tFFSFOGSEsik+rDGiYEZWKt7qOaqiIfZeGIMSyRyjjzzFt4rt/HGNbL9Sre+yEMH2YsU6CoXsos7mZvNNimqA6IQdcaXz6O9tVGM1zK/sDINed/k2GNoguhgFPXg3K7Ka+OU+hNwwPAv7SiPAdWKo1HdZruen519BJCPaZ55Gx0UX2GTb3wgO50w3Wq6/8y4KDIg2IFvkiBSRJ3wXswEOMlbWCiZ4ZLvq7sTanbBppkcBIQ2Eu4N4xrQymGwpiCkmCXxsruf0e3e/ZBwy9vjqLyW4xXEL+zNUHyymi6n46NCSmk5/TRkhNm90BYVPxDVCqgOsHqPuXaEAKuGpFByJVWY3b3Ct9DjqKPvFxIipRJrAiIWwm62AFKPiR7aIc3V8vuXnGNZI1SjaqfknZBCDwvSNfBf5LtEhP1Wd8Aew4sk7pzCmyl6EklTSotaExXKmK1ITybK625JMaeSR0aoxdO9xS+B/A337s/n/rWaGQvQc1vhyd8Iah60rjJtfvvbtUd132lI6uxu5c8tu81PD1908Im5wVN3RpeCIlApWedaxy9I3DyXNAw1FH3v25etwlHJu3pVPXvsx/fHJgH2vVtvkd+vjP309DnvznB0nXy900fO7K15PqVm02HXWa5eKuDGz6O5/OmijCZx2uLSUEkHEAU+2wcKAG/b6LXthDeNNjWq/Pn9PwwRZwZZpG8eV0aUwD/2NDp+Iqb7he77serzYRxLSKBUZDXd44r34l6s8kR5qcjpHcun0K5R3ZNEvIbmhoB/R0JnpfQ4+aZ/KXLd3BvYNpdsnG8aSTyYcegVGrDbdlhkKihoNLwAqyClzODXj7Jt2uN/nYCVfXVn1Cnsn2wRz6veMh7OqVPIaUXi9zq4XIgg+7MSAVVgiXCNeKaCCwNkc55RTQ9KEWYoHsRDk72TvGJ5i35vLppCTFy0m+w76zggBjWyDclrPTx5849G1LGXGmnU4WZynGLkvAoOjxhe8Nfk68Xp/YzP/4f0ag2GY0KxZ8yaK98TIDd+iCgySkGA+efMbnKYA/FCovZ+p2ZRJ21RDDOzzvQJ+LUDifLBd8si2UmajfvGrbK/Gm5Oz1pRcCb3E+e7jBaVoc40TbhxvpjbgG+FtlVI4P/JirjihHhPmtrkkZpVuCNXFjMXVE7QP/IkYdaMuoJFEVJoskayeqzYGb+piTP89e76napoAAqY3pY1EqLpeRs6VEoWjAZnZOpoUPg93fPMHiOaBC/DDL5IzFK9S7elTDRARKrkLK+r3DqeTL3htYo0Jab501QquwgY6mGTmHUxFYb83S6JlJ2tlJIOsXtFL1Y7LqNHQYube+eDrdguq00A2kC9t5t1UFtnJPU9rngcRk+KSd4ULGCMBDKkKFXpbsQHTE+eu5nVIfQyLflOiUcTXtpPbQnNm3NXZpRjlZTCQKgYmQp0Mh/1OEcGoNjutNF3hEVQMQR4sZ1C4F+55hxOfN9u/htMlexSeMnHfjAXaFprxImwlaEy5/SdtML/fe/acTWmWKM6e2bNQ8TuDIHQY88hnlrwqK165g5QOz+nfFIda0IR77Uhhovj+y1EFLOZcOvValrL1RKWTTloXYA11f/kork8caDe5Jg1UMn14Y7QXJxp1IsvexnFmmvLGHNM0mltnuujwzTyX5de/e+6YK4pbBM3R8VyslK654uRSKu7e9OvFJDLRFMZcmJh3Xf+lKbVdjnIaxLiNmWTordN11yhvLJw/3Yf9BWQSYeZPkJfyfq8Ch3JbaHWBX7n7Dgjzb3w5P/5aYGa+Dub56UIb4uBlED9yJDTznuYtsWgg1mZF7c2xJ7eo/JpTe7BHNCNnCcn9qeB52uwze+aDlXjEeFRW/J1+77405A5+1P5BYKkPuU/itCtojKKxeRUvyqJrdxqDN2oep/uJeQv2uy1wFNmbOJJokgJR4g28+ya0bn3FcDVYEge9ikW7IVuqlvys3J7mjHSkM2cvymOYYS7l2JLCcAwvzbb50qN2u3F3WgWv4tLxsObUPYa/SJXg9bkSdNaotG7kgnzYwVsPOTW9lY8h1LX1e6/knK1s+IxrDZ2eMHYZi2yeYmqzeFWznB3PVE7RSTevGlIzNQvTnB0P67e2HsDpC/ublJR1sfhDG/2l6m2r171b284LHEETkCcuc4uNX6I8VrdQMRBRFGePlcpmdTvXr94SjImQBpdMP/fuYh+p3Tl/4TBBLpdH2iuLHLdJpto814IF9cJF0IO7ImBs+X2SPvJTlt9KnzM9hUDywp+lAOqVlniMnqhMCqWkx7eLeFh6eUHrw9di5jen5txPwqm8TETyPj5ML1r0g6m4IlK9EINR+zk9DPfNJT0yJSCMd7gYMRasCB3DdikZjXosdcS4KZ3W732bdGyfpvWUMALZAouI+cxqd0UDXN11Hk3TtRiAKpt5JcRv/jLp/HrZquMdpNyvKh1hUkBIXME5fa2PWSNwUysKpmAPZ71MzPXytnp+SwhPD5RwHUgLI8OkXQtaX6ee42f7Tx1XPLI/V9seIsjcB30bJZ/KSVP6uHXgRyERBTb3et4GwiIReN506UJKCDHo7eSmuvJQnI7K6UJ+H00gfnsg9t0QI5HMMhl4VUHCx618kk4/9ElIXqh6+Ro3wrv2UY7+V+YvoMM0xTVYimIsamXV2yh7JdY49g/jE/P4ccnPQ7GeAZfPveV6x3S/YQ0VrBPCoVjS6P16Kq3117cp+8WjcPyLWx18GKcBD3QEKQzbKjzfBOhTN3c1jjeBSqnTg8uxxppO8ruyrUUJSXvLTmdtvSF/S/eyvq37v9Zc8bg5VVaQHAt00ImJwOAF/zI70vTRrVG7215cEbtxQ2XEsNfUv/N5f9OomEnP1DQqCHEAbxV9y/oLmB2ynja3vvVq+ZuKZ7MpCCxuEzZtfILLSWhIHBO9K0q2dC83j/MMbiI5qgdmPdaSTboimA1tMRZpYkFU80I4obP+8NYn0pd6hfkNpIAQC/Sp2epw++lnc4JI2iJSdw/nolm18fbNqTq+dzT1fu63PgK4bmTYnDqCPNUJnqIRCvEF5Rdm6Csi0CPLSQNRDS+LIpidmue+nnggXyhkixDsPJ25x0P0k7NSd974EtnetiptA++RgyDcUYYk1AeaFXWXsANVO27ST7hTbGWxMY+jyUv2l8SOJvdK6+tp8luIVafrE5tP46eyEipq/F/LJyixBFdOPXCZHSLeza7/hfADf9Tmh0Et5GxlnKYiDeOWURRDJ/Vcs3XxOWv5LSYs/FD2RX3CHUwD5qsjvxEnwKSJHw8HekbuR9iMo5NVp17JSg2wgR58TJ31qO6+/+z5iJdR1uXTYz8yUP05aLfNKt2vy+FHa5xOn4bkKqsVe2KDVA/5MTCf9IbW0SonbgujIXxs2y8VV1zy0rC3wlQurzSfsLI5VVk9AhmW3/PiWVwNHx/EaLL/4R7pQKdc25g2E7HkouRyVv/34XQqIWsgyvoxfrP37E+B8aWCgy1yvv7m5W7U4azjXYJ3Au+e/RfU0QgjO1VpeRoy5QJpkaNWZ53cqOeDq/xjI9I+A6qsf3D7TVm32yqwKzxcMHEckbO1CNl2Wttw+OKko+7OhnU/vNG3KWquFEBavB2lGKupFT5p+JPVyNUX7enBTA/Utb1EblPlSITnDQc1E13x93y8xr1NdtzDtZTvtnv2AnnbufNv9GWq/CEY54OdL1tPxvBPFbPLiENe0cm8CoroFuT28L2NPMWR2hJOiMO5O5bzMZntM5lKHBW9Quc0B5P4Bsd+UwXvp485aTlHGZOKbAOkCEsTjWFCfuYxLGeYTCk9i2sE7pzu+eZ0uhToImnye23pNfRvQ938nSGrfH7yQy9abXYOC7Vbar83+0IILMaUaKi/5M8ilQmIXYFpc1ZkXEVSKCy4LqffJzZIEcpLlCaxwgqc+7o9uQ+IeeyMVQ8DNX8vvmVC5hXiNudp3YzTb4Szht60/EJpeTJR8LmjeDjK9SaEiCF4nO28ZRv1VL+VEth2DX83i0+b5L0zz9e9Kai75bHlWX/gbP+BX769VWCKChf84bjEVuH1jU96pP8SDQqSx1gdX/i7HwV6/baaPGv0ygAtgfPmoVXMy3iv8/9PPD4bWZ8GkhgN6qAInJIeSNLas6u1N3yNScAc0pTb1gu5Ca4yjDki0hKIiPfxMH+DgAYHLpvKkukS46Ynly8mbJAlyXvob8LsVx7IpBFPeB8yZ8t6MiaT2aZ/H3RnCUKy2ur/SRnXaqyzj4XXvLvPHLN1wvf6zPwOOaUwcuckDtXAx9YLQt4H5zXpIIGnsaGtOpQZ+53nR9dMGWnzwdp4xEfDnmuJ76/8MV+X+K7yXJTd34TqeD+XJfjbpc2p/NsfxvDDG9NAlL3vBXRBPjpjCYaWClkR76rZqwttoMjA92KZFL7MGVl7509AfwL6rwMK48X3P6VqIoKopJegh2i+YSrDeA2nL1a6KpNCxGX1H98NzAPDdSwjGngY51E/eUpv1HKMhwBjirpNzgNwXVWXBHpmWUTQ2I2eKAJrb3WZpF050c4NjpUT8nzbP4J7vaDf2+o3I6BR0A0vjMaGrsTshlivXl3YtOXaEBG91M4xJtnK580IcXJM3qtA7Py6ZxPHKDE+7eATrB7IVQ9dFvG8PSlV4yQlvaCOuUTAaCjgjXJUQFSgUbGKjlzswlzBXVkTe4GCqs0aBUYNT0mGjGSdDJODlk7khAguHfYoMFUQSbhGU24AdL/D2NMXk7lxjeTNwo8R+xBlTZjshpJEnVAkw+A8Zp6A1E1a/qOhQIlX8aUjQfZF1Xz0MN/G7qApD28tizBVLoMtd6/aliZygIkfgDXD/BW6obWsK5FDcCWeF/kC9w237GM7P7/UnArRTjp3SPph3Bap8s6ZnFRibEA4DGUcqW+Aj2LytBgrNW7IqzFuEFVwq7yBWkkrA5KG9eahc5luzT8listufGyy/G4XcK4uJ2rpYL1O6vt5pb+Kpi4VHzeNpDn6E0b8JYqjHJiXCLBRHCkgtea/wogKJYzsIW4fXP/xontcMh/8AwsO0kMaEtx0DFVpKNY0zGwQXyJegOIIq5bk1tj5mygH5rakrbbN/nTwPykwuznVfdsSz9ydioCQMXEdkeVv1Yvqz6dI6QE3peQvctb2fsMVAIDUfWgkIJaKNj9sUG4/ZUsH7pwSDpSQF0ptviwhbphcZoMr3NQVWMYp+9hvjrXEO0gm6GAxbdPxI6w4uVYKZ11JTSox9M5lXZHnCtYHY/OQESoarGi6IL3SqLxs2cXsCQrpiziiScKwYvjjV3vg9Ciq7TqKS3kxOUIy9s/iOzTPehj0Z8j5E9D/YEAbhuK9ZOLT9lPUX+yx+VEfsab+AKqmeejAP5ec5+yg7ip7+zjolq/zff+5kjUxN5zq1LHCfyWsTzzddaMdNFhKBcs1+9sot6KEWGabBvUGvWgNMutY1/uidtF70W8+/i83d1akgUjK5aTrLnTgqAglfK3i4639TZMCT7rLqJAW+pBcD636UIleHynw1PCHypvV8ZHibn9kxT0fWbD4I+vt/MhyV+v+nPC/MCEUVxtv3n8Q4O/R2yP8kaqPk7B7GwztH9yiWgw9eFL/yIfDwj87qUYC7DkSDn7octQvOiGqIiz2AuaskMi9414oZAQCBnGsLm0duwSnL/mQ0liC4S/7yT06KBEadfdRNzOnvzlPohR2mF+u/7iLKBfeCIKF6uyqfNJA4oL7+2rL08xSX7Ey5+tH9hmdqJMFhD6VCvst85blYvNGiiDU+M4ywc7fXcgpqmGt5Wre90tFFH0ACy61WYiYEokn8V3hmUEh6k4XV0ddzoAoLpohErBbBqAmTuKBDIYXhBW8OBrwgVbS54Ers/pUramQsknTvxGKuHILSVbfR0i8AulLYEGGqhYIXJYp8St9TkHGA8r4+5Zyy5gdzAfSHDSu0ZYTE/0ZWOkq1/MG2qSVJAKrgQC4uAz3e/d52mzMiawZm9wz/F6h82yggxvGEY5Rj3u6wymzkqwmET9FHd6ZNgO1YKdqlaRXIB0JLYOhrCtSrDZm7pptgXNHDFLQwIIlGdOQ6VDxcKV/Gogvl+vlfJbC+a7jxX5vnH0NI//A+wWwSxHvkDEEMcjv3YVKjyPOUO4nW/WxrlBuOVscdmoKnXkSvyQbDUTeVkuq0Qicynv251Ku9bBpQEBP4UUKiDhPlKQOLwm4/X71DZtAI+YgkkSCTzqLetgQdtWjMuqRnRQCz8X2B8RzGHVvlr1bMZVVHnuivIGOF9fx4pcILhWr6bCo8vJpORiI369J8me9X7KHJf3eNpCDa6ipCStEUf2SRa6DWkgbX95VNH3YByriVDnoLp70LugvT9n8PU9PcfBSPazgVYEqnwkGTPwJY/MJRLGKG/sZGNOqtOZN8MVdi6CDbLl9RwtDiwB3BfYZbOnEiCshH3ALton5PaoqDg9kV0m0Hn/liw+ejICVuxQXM0WgCUtrHuC2o0ygwhu1XXNxs70II8gyk1B8YDRX4LqFP0CRFO20j8b12JaOcFK+8VHRJJlCQsEPH3IXzqNdsqD/5phw7vU7ljLz26ghRrq9YXAvDb2+8SPW32TecShqNPtVaVQBbqhPKmbGScSHalcHfawOd5/+h3E4uTxttom32yU98whqTo/hy/n93mX8cYeLJ3/aUfRegOKo2nGTb7/oO7FEhLq6M22WIkVUH2TeJBlEl7ASZInNqQ0GBpMz0DfuQPnMekfpB11l3KXOyOIIWHOqVGp+t1JvY36/p2ZIgUq/ol0f8MvWfm+G9PJnuMvK1lnNqU8/WIDrVfHX+gqfln6wJBdDB9XLc0SU5tTpU9xKmh10EEX88nrM0xcdH8WePvUznUKf5BNOTwdpUJmao+lISoQheD7YOasFXeUkpe9I+qb5yMd9jrH/zEL/X0xoIiqn2phce1KD5gP2csfEdfgl/1M31/3Z/Gfzn81/Nv/Z/N/aPOKBzPp66/lj6z2M05NYTojE7/VpFtUi8xu0hOg3J3BMHZBZb8/8mAaadeQ/uGCaI6lfKgoku0+c7jhNTsECbRLicSA3wqi7ACO7kNeRN5DtLVz9yURpepBRVsT0eEkbEs3q7pvJUeeXqvtf7U/7StCIUTfWc1J6gfFIgUR3qXpsm25vHwXHURHDxCFbtuwOIzemgQT6AXKRkbye7Bk3xyI+vHJJrF5Cb67X14AVbAqWcu2nGQIgVx0nGC96fWgo+TOwc2OsvnltKG6DxYnJ7ChItUEgulR5pleU7mlETgYvCu0T6H58JRQ3vDk14TJcPT3nrxZXoP4sjqHAkE5RsJnYp+vTyooINW/P/njL7asQMy3a0u3/UWtQ6R+fEa455jFa+vaY0t3H5wz3yxs51R0DphkFGqHm6lHcUNMLBv2dIn0TeznWa7l9UgoDbxsfbgku8zQxTXTE29NPFpnD1hzr45SI7uGjd3FrkLUGS/AO5hsEzfH7r27Ajt0hAjPtkQS9XNDTeKheMnWOHN5bpvr1CyO34yhRGmQY3Ut66Uvl1Kc+Zms76H3JETKUvmKqylOnVsNnc4B/SMKTz6O740SRkBo4DCP2J2nVisV0Q0MLm+XXlcssRYmJLLJ7m/uYHJMvuQWTwhkTrs8arKFIUhqoSMxWGhu/Rpu4cdMSxM1G8yHaDth0EyekvjyUt2ApE8G7vmZmWsrOhDvmrXPJn0E6w+DhuAiZ/oraVAZmb0rSBBda2oWAxvx0o/iztxKpYBY6c1cmhYCxz+bm3/MpE4gv6NBd1RGZFwdktV2yuuo2rvxwnhBddgMdwmRlPuuxeQskN2Pu1hATadqfBWk/8BR7jqJc/HtYwcVywZquMPghxHZRnxJmkHY8qJ7ubAcZIE3835OfEvMY6MqxyaVMWvr2ruW6oYmhoyLl8YuCB5Z/V2qq0JyGVjhObAn+reYhnOk26Ov4wXTv5N6ns/yE5308LwXLCt/jvDl6YRicSCNHFnh9rgnOufZroX4tWnywV3ZfyQAGWvkhegbKIvvePYb+Z2Hispo2LsreMJ0QRFJCIlpU0GLmkd6h9d2HRGJbbb3Ns55zttD2jOfI2NEEE3F8ie2lBuhugxecb7/NPTcPnHu8d+11+ZOQnYzB+gfSFVN5g/VP+YoyFzMEmJBizxXu2/eUWG93g/Fi0nwyd6QuQl6XHSKLXEEqMpj9DCug8qgBMaP1NJMuu4R13MoXSeIRTF6f2mvxlfpdzamv9nsuJGmjDqg1k+Wv/BbEzZlxpK13j/0yY9tFwu6u5TN/xXMawhVBPMJBjhIvVzNSXrywD0Pzrx5njWZhWgnVmUe3ADqshnFRHa1aIULj7Yf0geERdqvoFLSmYSVFtFdyPExzqYO0yJUaRdPjxe9O5s2OdnIMHS66Qb+gcIWBT599GrJRlAFIuRPWzal+VLAMjmwB4wHq9lZpymPGdCaBvYTPQHJeUBxin9Y9rOOBr8ljmWPa6odQ5gPwTU0Tq0ZRdo/11RpkCy5QjD0absgP5rkhDY28AWRRuHXUs0e7raqkEr6Uk4341QooP7BR3sdODOG63tQaJlUiMU9X00B6wlDv75NUuAfiJId0heSgXZLjAZqU24u1Cnwv+91px+BoL9Ye4mPJN5p5x4m/sdUz+ccRv8Kof6vkK5DFr1ztSzEchifJvCvkxHXfIYs5h1vBP9EIu9lfBfOxz0MirqKrekhhmqZKQ2xAI60hPJzRfegpWsn4G/D7zeWu2GVpIMClSBnnF031u0jiYsYOOSBgsQlhqhJwKYqqRcJmnsSI3Qt7CvcYGleBBjA9u9M+yxZ3iMjFBiweTIu0faI0yI2rTBJZzjNL5NEO5a5kPgC6Cnijw1E17dxVauY2wLh/medmHU/0F/NB+TTQ6VFnpGNGUyJvnwN3RUfGD789OFDfEFfVApV0CRIRzylflE5fTG1ZsMT+Rme1pBDtZJKwstEuLUeQ3QKgsrK5Qca+NHchEpynWhV7oHYn2zpTCubxhSWclp7qiF2K+pgLUiLADxTfqffTxB7Usx+ArzfOnO2K1UGVuRc3oV7Om+T9zjSoiy3n8a6vI1c56m5eb1gsnWjPkNYpLVPdhVptZVIY/Mb+jfz7+rUmGXezjMpK4GyWVl8zSrjEq/or5o7WFxwiCEGoK8RF7n0Y+4ppTimTIDUSt3bvmd+ceq/StWft3JalVRBVSOXdMMaRx1s5KbaVz9p0rjD5FytAaqHOUyQSWAQzI2K6GdWjk0udrR25q2Zmtgy0TfAZ2oTVdMrJpkL9z7ZMuOowbbIiZQ2SHdDevdyJuvsX2CNlKkJewhFD1HTxzZi4xpgaP/la/iYvNj+X+R0AP2fV1uvQnIp/bN3IXZnRJ4y/5v7F9ZrvafRQeIKDETqEKSHG2LhuRsyVSQTXo1wraUrV6O3Esz4r1dQodLtnXRZaSuhcBI3B2xdqjVcd7UtRNHKYP3D0gCYJ3x2EcN/ypO5Vvql5kQKJ+LqslDgcH4P/4cVamjhn7QpxKCwU/bTOr9Tyb/g5oL+akICqK7eQE0H8sJUZEsjuBFb4Wcq1fsx+RCmVtdfqt20s9khAQWGEYRQys9OnL82vI04ANXsKxoizb28esjzI032ny9FjcfaF0+KQUHUcWl8RjZYUOT86s9DTruKD/GfCgyTeY95J8UKQ7nV2w8wwjlyobAQqO0zYRkLkNl/JTyVgW+L7szgLdolCUmRJwLNjvfH7Ncv2SyUsiHtC3m59J8bNubVFjrJIXuz5ebZ5fxOnIBWP4zDSQHl96Svsqd11XlgW+TBaUtNDgsN+XkhyO/BBiv3xqaZ29DLolhZ0T6iqNpnllh9PJTQtxerYqm2IjdXE7Qd6sT3PelD9Im2PpGahZCs0o/cKFeVQPz3xk/STGsiJBLhIlyuX38eUKu9k2DIhwfQB36W7cbrjHet/c7iogzWnam3mSC9b0vqbCtX7CWcrSdUGpzDiCH6VfZU1ALnwPqH7SgwqZhDZXdkyPGBvnJLzErtmjxQmwnNh1nyshLGXvVpcbdFZmJj35Bu+fphCYxzpPRQKgGuBEw6wSS3G+BcZVLZJnkASVS6BZUw6gjoJIVBiaI1VsVRSTQD/VjL9RIQ5K3VZsjmwjx1WYwrNNHWczVqKhFKu0JU3SHhLOZaXQ4ycs9bQHO6X/JNPHN7TmdCD8VkOTVy4qqKDwpmWdog4BkAETA2Q6cRREXH0R3uf2Z1lZqSZkU/B0hKDm9jP/++9JqiBAPjUrjhTvH8NlzKsRrC/fyhH7W/vtm/rvdacuseo+5ymCI+7XTMVJgy5mntvXw5JlGtUfclPxVgV1TR8BqiyLzLjgsxeLdfX237aoaCiFc2VjeGDIm4o0Xb+YujgAPIrTUX3u9yxNunFLUrZ7Dk2S2LO63lZDpSTgCnxrZQk/iwFH7uV4hDIfl7KsX7lhHIeOEdKDBWLwqhmeKLhGT60GtiV+oUmYMQ4r8F6UZ4hHyEMmYaGMr934qgdjMLBKCXT6aychxUniKWMt9ie1Knj9HH79Yaul/A7JIVXrGR9uIkCyOfbQAcni923Ld3s2Xzw3brrfIYlqbF04sj+INL4HFK5Nl+iyTdvfIXko+gNyirYWbyJHewhyaDKTcHs1ZAOz/mLxeyBKhPiPB44jQYbflo4YHKXh/AadlLs6BxZbHu8gwzvMdIDYO8hvdd5IC+xtNhZ0slo6rUO6FszrluPrH3AeEB2H7w8V6e9OwderpVzDPKhpu3r0+d1rLffppm3S5+fn2u55DhiY4xp9ESzQ9QzbFu+pBH6e84tgh4mvKI/b5Nd+eaCiixJRXlOkdMQ6NKegqZgHZ8zze8oggMlQ9ffjCpX9l65Egpg5y2jyzZ4AgF71pkVL3psdvEndfe8q1XpCVG18XrztuE3JNxErBYpkiW6QIGnUdvvJZcNDFMfnu0ZMm+STdj1Tb5PekiBj8gcJJC+JkdNWHyP5fIv9PicukHmgYXpt8tdj7ygkDSUvAznF7br259TXdAXdZ2/mXj5gX+dNg20u97HibRKnVg9Rndsd5/nCksDiaj9HzL3O4+1FWeUzCJ5Lgd7j7zpec+G9sTp3JE622SNblHIH3fJ9vTp0qZmAlibUMlnrbBjL2WOiW3nsjhzjy4GnbRNEEfkFeNs4+FlA7ZP5C5I115Vx6tyx5Savisgal90mF2vnj5qojPoGScG/qkYMP8UQSI8UX1JOtq5afYssqdhqlfE4LM9Zv7V4tlq7pT+75Q+tueBGjl1nnC/VN9Ap4TjS1iXsm7mkJaZfyvBlWKsxeqlhzT6v2p6QRHTv4MV4U9zsUTVEX3BbItn2hoDsvq3jqoT34277agnhoUmAx1BeaBPt/6gWXfdXDDJDfcjuYclEbG5+72IRm+tVsQhqrupKzzh2aOzQRbxCXZTjYpvjQpRf6+hOwMr4ddvSKd/5d9I4JTRGv/gkFW0qbxCimB2GzanT2OqpjFcMml6IIh0vRIqqiFOLLOIR8Iapn9R5M6HCoKf20C+dCH1Jg0vViY63U3sTDY/W7XY+WofrsW8A6++2f76X/jxq1fbSS3mrPmo474ardHC3xE3Xle67rG5ZeumHRvLvPed+l9QSwMEFAACAAgAYa8SVVpZ8z9NAAAAagAAABsAAAB1bml2ZXJzYWwvdW5pdmVyc2FsLnBuZy54bWyzsa/IzVEoSy0qzszPs1Uy1DNQsrfj5bIpKEoty0wtV6gAigEFIUBJodJWycQIwS3PTCnJsFUyNzFFiGWkZqZnlNgqmZpawgX1gUYCAFBLAQIAABQAAgAIAJFL7FTuA81MSQMAAOMJAAAUAAAAAAAAAAEAAAAAAAAAAAB1bml2ZXJzYWwvcGxheWVyLnhtbFBLAQIAABQAAgAIAGCvElXFi7zedQYAACQZAAAdAAAAAAAAAAEAAAAAAHsDAAB1bml2ZXJzYWwvY29tbW9uX21lc3NhZ2VzLmxuZ1BLAQIAABQAAgAIAGCvElUVHmAbowAAAH8BAAAuAAAAAAAAAAEAAAAAACsKAAB1bml2ZXJzYWwvcGxheWJhY2tfYW5kX25hdmlnYXRpb25fc2V0dGluZ3MueG1sUEsBAgAAFAACAAgAYK8SVb9BvAhXBQAAFx4AACcAAAAAAAAAAQAAAAAAGgsAAHVuaXZlcnNhbC9mbGFzaF9wdWJsaXNoaW5nX3NldHRpbmdzLnhtbFBLAQIAABQAAgAIAGCvElU9jL1wfgMAAN4MAAAhAAAAAAAAAAEAAAAAALYQAAB1bml2ZXJzYWwvZmxhc2hfc2tpbl9zZXR0aW5ncy54bWxQSwECAAAUAAIACABgrxJViNDz+lAFAAChHQAAJgAAAAAAAAABAAAAAABzFAAAdW5pdmVyc2FsL2h0bWxfcHVibGlzaGluZ19zZXR0aW5ncy54bWxQSwECAAAUAAIACABgrxJV17zGRrsBAACKBgAAIQAAAAAAAAABAAAAAAAHGgAAdW5pdmVyc2FsL2h0bWxfc2tpbl9zZXR0aW5ncy5qc29uUEsBAgAAFAACAAgAYK8SVZQTsyJpAAAAbgAAABwAAAAAAAAAAQAAAAAAARwAAHVuaXZlcnNhbC9sb2NhbF9zZXR0aW5ncy54bWxQSwECAAAUAAIACABhrxJVjKgjb9IwAAAjTAAAFwAAAAAAAAAAAAAAAACkHAAAdW5pdmVyc2FsL3VuaXZlcnNhbC5wbmdQSwECAAAUAAIACABhrxJVWlnzP00AAABqAAAAGwAAAAAAAAABAAAAAACrTQAAdW5pdmVyc2FsL3VuaXZlcnNhbC5wbmcueG1sUEsFBgAAAAAKAAoACAMAADFOAAAAAA=="/>
  <p:tag name="ISPRING_LMS_API_VERSION" val="SCORM 2004 (4th edition)"/>
  <p:tag name="ISPRING_ULTRA_SCORM_COURCE_TITLE" val="BÀI 43 ẢNH HƯỞNG CỦA NHIỆT ĐỘ VÀ ĐỘ ẨM LÊN ĐỜI SỐNG SINH VẬT"/>
  <p:tag name="ISPRING_ULTRA_SCORM_COURSE_ID" val="B9AD47B6-0294-409D-92B6-C4B05BF6DE59"/>
  <p:tag name="ISPRING_CMI5_LAUNCH_METHOD" val="any window"/>
  <p:tag name="ISPRINGCLOUDFOLDERID" val="1"/>
  <p:tag name="ISPRINGONLINEFOLDERID" val="1"/>
  <p:tag name="ISPRING_OUTPUT_FOLDER" val="[[&quot;\uFFFDo{\&quot;{A6428DEE-C23C-4B7D-B502-68A02A7F4E99}&quot;,&quot;C:\\Users\\Administrator\\Desktop\\ELEARNING&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studioSettings&quot;:{&quot;useMobileViewer&quot;:&quot;T_FALSE&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quot;studioSettings&quot;:{&quot;onlineDestinationFolderId&quot;:&quot;1&quot;}}"/>
  <p:tag name="ISPRING_SCORM_RATE_SLIDES" val="0"/>
  <p:tag name="ISPRING_SCORM_PASSING_SCORE" val="80.000000"/>
  <p:tag name="ISPRING_PRESENTATION_TITLE" val="BÀI 43 ẢNH HƯỞNG CỦA NHIỆT ĐỘ VÀ ĐỘ ẨM LÊN ĐỜI SỐNG SINH VẬT"/>
  <p:tag name="FLASHSPRING_ZOOM_TAG" val="46"/>
  <p:tag name="ISPRING_SCORM_ENDPOINT" val="&lt;endpoint&gt;&lt;enable&gt;0&lt;/enable&gt;&lt;lrs&gt;https://&lt;/lrs&gt;&lt;auth&gt;0&lt;/auth&gt;&lt;login&gt;&lt;/login&gt;&lt;password&gt;&lt;/password&gt;&lt;key&gt;&lt;/key&gt;&lt;name&gt;&lt;/name&gt;&lt;email&gt;&lt;/email&gt;&lt;/endpoint&gt;&#10;"/>
  <p:tag name="ISPRING_PRESENTATION_INFO_2" val="&lt;?xml version=&quot;1.0&quot; encoding=&quot;UTF-8&quot; standalone=&quot;no&quot; ?&gt;&#10;&lt;presentation2&gt;&#10;&#10;  &lt;slides&gt;&#10;    &lt;slide id=&quot;{E6CF0F6B-5E65-4957-AF18-28AAE2AD957B}&quot; pptId=&quot;283&quot;/&gt;&#10;    &lt;slide id=&quot;{961E38A2-F8B6-4B87-9118-021A02E84ABE}&quot; pptId=&quot;292&quot;/&gt;&#10;    &lt;slide id=&quot;{EA2848F1-D720-48A3-88EE-3556999F1BCF}&quot; pptId=&quot;291&quot;/&gt;&#10;    &lt;slide id=&quot;{C9643C56-63AD-474A-BC53-5946E76A8B9E}&quot; pptId=&quot;256&quot;/&gt;&#10;    &lt;slide id=&quot;{77A02124-6ECD-40CD-890A-1673AFB46D11}&quot; pptId=&quot;257&quot;/&gt;&#10;    &lt;slide id=&quot;{B17FA0F6-44A1-4B21-BA70-C2C229373CB9}&quot; pptId=&quot;258&quot;/&gt;&#10;    &lt;slide id=&quot;{EEFE7734-7340-482C-9387-0D8540420594}&quot; pptId=&quot;259&quot;/&gt;&#10;    &lt;slide id=&quot;{A0DB4FF6-F7C9-482E-BF0F-024683287569}&quot; pptId=&quot;261&quot;/&gt;&#10;    &lt;slide id=&quot;{4272231F-DC65-444C-98B6-4DA7A8567053}&quot; pptId=&quot;262&quot;/&gt;&#10;    &lt;slide id=&quot;{BD6A61CB-B13E-4714-B9B0-559ECFC614B9}&quot; pptId=&quot;263&quot;/&gt;&#10;    &lt;slide id=&quot;{5B165FDC-F724-4C17-9245-2F7B90638439}&quot; pptId=&quot;266&quot;/&gt;&#10;    &lt;slide id=&quot;{ADC3CC32-7979-4491-B040-717993F89CAA}&quot; pptId=&quot;265&quot;/&gt;&#10;    &lt;slide id=&quot;{63FD7C92-4B26-4F49-BA05-0D555269D48B}&quot; pptId=&quot;264&quot;/&gt;&#10;    &lt;slide id=&quot;{104EA12A-6505-4B15-B963-8E030A0DA058}&quot; pptId=&quot;267&quot;/&gt;&#10;    &lt;slide id=&quot;{257F1440-7506-44B5-B320-062D4DD118A1}&quot; pptId=&quot;268&quot;/&gt;&#10;    &lt;slide id=&quot;{2C61D8A5-0C2A-48FF-B586-A1CAD8F2F558}&quot; pptId=&quot;269&quot;/&gt;&#10;    &lt;slide id=&quot;{59BC7808-1BEB-48AC-8E93-B6316BFC41EA}&quot; pptId=&quot;279&quot;/&gt;&#10;    &lt;slide id=&quot;{3C2A6A38-51AD-4A54-906B-239186D2F68E}&quot; pptId=&quot;274&quot;/&gt;&#10;    &lt;slide id=&quot;{D79164CA-A7EF-404A-9637-7A5D08C75968}&quot; pptId=&quot;273&quot;/&gt;&#10;    &lt;slide id=&quot;{E83F9F63-2399-41D6-9B09-9816DF3531B5}&quot; pptId=&quot;275&quot;/&gt;&#10;    &lt;slide id=&quot;{64AC670A-D366-4A45-853E-488AE0A34D0F}&quot; pptId=&quot;294&quot;/&gt;&#10;    &lt;slide id=&quot;{3BD41A3F-0C9E-43A4-B716-9743F37B6648}&quot; pptId=&quot;286&quot;/&gt;&#10;    &lt;slide id=&quot;{2DB0E388-9E20-43D8-8D46-1F03ED1D6609}&quot; pptId=&quot;287&quot;/&gt;&#10;    &lt;slide id=&quot;{9580A47A-877E-4F3A-BB85-EE457AD71120}&quot; pptId=&quot;276&quot;/&gt;&#10;    &lt;slide id=&quot;{EF7195F0-1B05-4F53-959B-B9F0F51EF6F7}&quot; pptId=&quot;277&quot;/&gt;&#10;    &lt;slide id=&quot;{BC184425-E63A-4F0F-9FF5-0669A60FAAC2}&quot; pptId=&quot;278&quot;/&gt;&#10;    &lt;slide id=&quot;{8B1274E2-3132-403E-B70A-1AD8694BE03D}&quot; pptId=&quot;280&quot;/&gt;&#10;    &lt;slide id=&quot;{A0BE0ABC-215B-48C0-B315-604D28F9B8DB}&quot; pptId=&quot;281&quot;/&gt;&#10;    &lt;slide id=&quot;{B80B770B-EED7-40BE-8383-0EF34950FB73}&quot; pptId=&quot;289&quot;/&gt;&#10;    &lt;slide id=&quot;{0455BE9C-0FC5-4BFD-B345-F712136940E2}&quot; pptId=&quot;282&quot;/&gt;&#10;    &lt;slide id=&quot;{F252B4EB-5FEE-452B-AD4A-D95C26876665}&quot; pptId=&quot;293&quot;/&gt;&#10;    &lt;slide id=&quot;{AA263575-6566-4034-A346-BBDEC623BBC2}&quot; pptId=&quot;285&quot;/&gt;&#10;    &lt;slide id=&quot;{61CB1230-321A-4FC9-8F43-5AC6CC91D07A}&quot; pptId=&quot;284&quot;/&gt;&#10;  &lt;/slides&gt;&#10;&#10;  &lt;narration&gt;&#10;    &lt;audioTracks&gt;&#10;      &lt;audioTrack muted=&quot;false&quot; name=&quot;Audio 2&quot; resource=&quot;28afd5c2&quot; slideId=&quot;{E6CF0F6B-5E65-4957-AF18-28AAE2AD957B}&quot; startTime=&quot;0&quot; stepIndex=&quot;0&quot; volume=&quot;1&quot;&gt;&#10;        &lt;audio channels=&quot;1&quot; format=&quot;s16&quot; sampleRate=&quot;44100&quot;/&gt;&#10;      &lt;/audioTrack&gt;&#10;      &lt;audioTrack muted=&quot;false&quot; name=&quot;Audio 8&quot; resource=&quot;4008c09e&quot; slideId=&quot;{961E38A2-F8B6-4B87-9118-021A02E84ABE}&quot; startTime=&quot;0&quot; stepIndex=&quot;0&quot; volume=&quot;1&quot;&gt;&#10;        &lt;audio channels=&quot;1&quot; format=&quot;s16&quot; sampleRate=&quot;44100&quot;/&gt;&#10;      &lt;/audioTrack&gt;&#10;      &lt;audioTrack muted=&quot;false&quot; name=&quot;Audio 9&quot; resource=&quot;223baf31&quot; slideId=&quot;{C9643C56-63AD-474A-BC53-5946E76A8B9E}&quot; startTime=&quot;0&quot; stepIndex=&quot;0&quot; volume=&quot;1&quot;&gt;&#10;        &lt;audio channels=&quot;1&quot; format=&quot;s16&quot; sampleRate=&quot;44100&quot;/&gt;&#10;      &lt;/audioTrack&gt;&#10;      &lt;audioTrack muted=&quot;false&quot; name=&quot;Audio 11&quot; resource=&quot;1339693c&quot; slideId=&quot;{B17FA0F6-44A1-4B21-BA70-C2C229373CB9}&quot; startTime=&quot;0&quot; stepIndex=&quot;0&quot; volume=&quot;1&quot;&gt;&#10;        &lt;audio channels=&quot;1&quot; format=&quot;s16&quot; sampleRate=&quot;44100&quot;/&gt;&#10;      &lt;/audioTrack&gt;&#10;      &lt;audioTrack muted=&quot;false&quot; name=&quot;Audio 12&quot; resource=&quot;c59f55f5&quot; slideId=&quot;{EEFE7734-7340-482C-9387-0D8540420594}&quot; startTime=&quot;0&quot; stepIndex=&quot;0&quot; volume=&quot;1&quot;&gt;&#10;        &lt;audio channels=&quot;1&quot; format=&quot;s16&quot; sampleRate=&quot;44100&quot;/&gt;&#10;      &lt;/audioTrack&gt;&#10;      &lt;audioTrack muted=&quot;false&quot; name=&quot;Audio 13&quot; resource=&quot;8da156cd&quot; slideId=&quot;{A0DB4FF6-F7C9-482E-BF0F-024683287569}&quot; startTime=&quot;0&quot; stepIndex=&quot;0&quot; volume=&quot;1&quot;&gt;&#10;        &lt;audio channels=&quot;1&quot; format=&quot;s16&quot; sampleRate=&quot;44100&quot;/&gt;&#10;      &lt;/audioTrack&gt;&#10;      &lt;audioTrack muted=&quot;false&quot; name=&quot;Audio 14&quot; resource=&quot;faa250a3&quot; slideId=&quot;{4272231F-DC65-444C-98B6-4DA7A8567053}&quot; startTime=&quot;0&quot; stepIndex=&quot;0&quot; volume=&quot;1&quot;&gt;&#10;        &lt;audio channels=&quot;1&quot; format=&quot;s16&quot; sampleRate=&quot;44100&quot;/&gt;&#10;      &lt;/audioTrack&gt;&#10;      &lt;audioTrack muted=&quot;false&quot; name=&quot;Audio 15&quot; resource=&quot;5876da37&quot; slideId=&quot;{BD6A61CB-B13E-4714-B9B0-559ECFC614B9}&quot; startTime=&quot;0&quot; stepIndex=&quot;0&quot; volume=&quot;1&quot;&gt;&#10;        &lt;audio channels=&quot;1&quot; format=&quot;s16&quot; sampleRate=&quot;44100&quot;/&gt;&#10;      &lt;/audioTrack&gt;&#10;      &lt;audioTrack muted=&quot;false&quot; name=&quot;Audio 16&quot; resource=&quot;6a062d07&quot; slideId=&quot;{5B165FDC-F724-4C17-9245-2F7B90638439}&quot; startTime=&quot;0&quot; stepIndex=&quot;0&quot; volume=&quot;1&quot;&gt;&#10;        &lt;audio channels=&quot;1&quot; format=&quot;s16&quot; sampleRate=&quot;44100&quot;/&gt;&#10;      &lt;/audioTrack&gt;&#10;      &lt;audioTrack muted=&quot;false&quot; name=&quot;Audio 17&quot; resource=&quot;bdec9fe3&quot; slideId=&quot;{ADC3CC32-7979-4491-B040-717993F89CAA}&quot; startTime=&quot;0&quot; stepIndex=&quot;0&quot; volume=&quot;1&quot;&gt;&#10;        &lt;audio channels=&quot;1&quot; format=&quot;s16&quot; sampleRate=&quot;44100&quot;/&gt;&#10;      &lt;/audioTrack&gt;&#10;      &lt;audioTrack muted=&quot;false&quot; name=&quot;Audio 18&quot; resource=&quot;41f6dd6b&quot; slideId=&quot;{63FD7C92-4B26-4F49-BA05-0D555269D48B}&quot; startTime=&quot;0&quot; stepIndex=&quot;0&quot; volume=&quot;1&quot;&gt;&#10;        &lt;audio channels=&quot;1&quot; format=&quot;s16&quot; sampleRate=&quot;44100&quot;/&gt;&#10;      &lt;/audioTrack&gt;&#10;      &lt;audioTrack muted=&quot;false&quot; name=&quot;Audio 19&quot; resource=&quot;3164d9ee&quot; slideId=&quot;{104EA12A-6505-4B15-B963-8E030A0DA058}&quot; startTime=&quot;0&quot; stepIndex=&quot;0&quot; volume=&quot;1&quot;&gt;&#10;        &lt;audio channels=&quot;1&quot; format=&quot;s16&quot; sampleRate=&quot;44100&quot;/&gt;&#10;      &lt;/audioTrack&gt;&#10;      &lt;audioTrack muted=&quot;false&quot; name=&quot;Audio 20&quot; resource=&quot;c5d9f858&quot; slideId=&quot;{257F1440-7506-44B5-B320-062D4DD118A1}&quot; startTime=&quot;0&quot; stepIndex=&quot;0&quot; volume=&quot;1&quot;&gt;&#10;        &lt;audio channels=&quot;1&quot; format=&quot;s16&quot; sampleRate=&quot;44100&quot;/&gt;&#10;      &lt;/audioTrack&gt;&#10;      &lt;audioTrack muted=&quot;false&quot; name=&quot;Audio 21&quot; resource=&quot;393d3e4e&quot; slideId=&quot;{2C61D8A5-0C2A-48FF-B586-A1CAD8F2F558}&quot; startTime=&quot;0&quot; stepIndex=&quot;0&quot; volume=&quot;1&quot;&gt;&#10;        &lt;audio channels=&quot;1&quot; format=&quot;s16&quot; sampleRate=&quot;44100&quot;/&gt;&#10;      &lt;/audioTrack&gt;&#10;      &lt;audioTrack muted=&quot;false&quot; name=&quot;Audio 22&quot; resource=&quot;ebdce876&quot; slideId=&quot;{59BC7808-1BEB-48AC-8E93-B6316BFC41EA}&quot; startTime=&quot;0&quot; stepIndex=&quot;0&quot; volume=&quot;1&quot;&gt;&#10;        &lt;audio channels=&quot;1&quot; format=&quot;s16&quot; sampleRate=&quot;44100&quot;/&gt;&#10;      &lt;/audioTrack&gt;&#10;      &lt;audioTrack muted=&quot;false&quot; name=&quot;Audio 23&quot; resource=&quot;5c761491&quot; slideId=&quot;{3C2A6A38-51AD-4A54-906B-239186D2F68E}&quot; startTime=&quot;0&quot; stepIndex=&quot;0&quot; volume=&quot;1&quot;&gt;&#10;        &lt;audio channels=&quot;1&quot; format=&quot;s16&quot; sampleRate=&quot;44100&quot;/&gt;&#10;      &lt;/audioTrack&gt;&#10;      &lt;audioTrack muted=&quot;false&quot; name=&quot;Audio 25&quot; resource=&quot;618a372c&quot; slideId=&quot;{E83F9F63-2399-41D6-9B09-9816DF3531B5}&quot; startTime=&quot;0&quot; stepIndex=&quot;0&quot; volume=&quot;1&quot;&gt;&#10;        &lt;audio channels=&quot;1&quot; format=&quot;s16&quot; sampleRate=&quot;44100&quot;/&gt;&#10;      &lt;/audioTrack&gt;&#10;      &lt;audioTrack muted=&quot;false&quot; name=&quot;Audio 26&quot; resource=&quot;e2841711&quot; slideId=&quot;{2DB0E388-9E20-43D8-8D46-1F03ED1D6609}&quot; startTime=&quot;0&quot; stepIndex=&quot;0&quot; volume=&quot;1&quot;&gt;&#10;        &lt;audio channels=&quot;1&quot; format=&quot;s16&quot; sampleRate=&quot;44100&quot;/&gt;&#10;      &lt;/audioTrack&gt;&#10;      &lt;audioTrack muted=&quot;false&quot; name=&quot;Audio 27&quot; resource=&quot;88434742&quot; slideId=&quot;{9580A47A-877E-4F3A-BB85-EE457AD71120}&quot; startTime=&quot;0&quot; stepIndex=&quot;0&quot; volume=&quot;1&quot;&gt;&#10;        &lt;audio channels=&quot;1&quot; format=&quot;s16&quot; sampleRate=&quot;44100&quot;/&gt;&#10;      &lt;/audioTrack&gt;&#10;      &lt;audioTrack muted=&quot;false&quot; name=&quot;Audio 28&quot; resource=&quot;159fb4a7&quot; slideId=&quot;{EF7195F0-1B05-4F53-959B-B9F0F51EF6F7}&quot; startTime=&quot;0&quot; stepIndex=&quot;0&quot; volume=&quot;1&quot;&gt;&#10;        &lt;audio channels=&quot;1&quot; format=&quot;s16&quot; sampleRate=&quot;44100&quot;/&gt;&#10;      &lt;/audioTrack&gt;&#10;      &lt;audioTrack muted=&quot;false&quot; name=&quot;Audio 29&quot; resource=&quot;e1464ae1&quot; slideId=&quot;{BC184425-E63A-4F0F-9FF5-0669A60FAAC2}&quot; startTime=&quot;0&quot; stepIndex=&quot;0&quot; volume=&quot;1&quot;&gt;&#10;        &lt;audio channels=&quot;1&quot; format=&quot;s16&quot; sampleRate=&quot;44100&quot;/&gt;&#10;      &lt;/audioTrack&gt;&#10;      &lt;audioTrack muted=&quot;false&quot; name=&quot;Audio 31&quot; resource=&quot;b285a9c5&quot; slideId=&quot;{A0BE0ABC-215B-48C0-B315-604D28F9B8DB}&quot; startTime=&quot;0&quot; stepIndex=&quot;0&quot; volume=&quot;1&quot;&gt;&#10;        &lt;audio channels=&quot;1&quot; format=&quot;s16&quot; sampleRate=&quot;44100&quot;/&gt;&#10;      &lt;/audioTrack&gt;&#10;      &lt;audioTrack muted=&quot;false&quot; name=&quot;Audio 32&quot; resource=&quot;0fee02a4&quot; slideId=&quot;{B80B770B-EED7-40BE-8383-0EF34950FB73}&quot; startTime=&quot;0&quot; stepIndex=&quot;0&quot; volume=&quot;1&quot;&gt;&#10;        &lt;audio channels=&quot;1&quot; format=&quot;s16&quot; sampleRate=&quot;44100&quot;/&gt;&#10;      &lt;/audioTrack&gt;&#10;      &lt;audioTrack muted=&quot;false&quot; name=&quot;Audio 33&quot; resource=&quot;18e526ab&quot; slideId=&quot;{0455BE9C-0FC5-4BFD-B345-F712136940E2}&quot; startTime=&quot;0&quot; stepIndex=&quot;0&quot; volume=&quot;1&quot;&gt;&#10;        &lt;audio channels=&quot;1&quot; format=&quot;s16&quot; sampleRate=&quot;44100&quot;/&gt;&#10;      &lt;/audioTrack&gt;&#10;      &lt;audioTrack muted=&quot;false&quot; name=&quot;Audio 34&quot; resource=&quot;ad26bcc1&quot; slideId=&quot;{F252B4EB-5FEE-452B-AD4A-D95C26876665}&quot; startTime=&quot;0&quot; stepIndex=&quot;0&quot; volume=&quot;1&quot;&gt;&#10;        &lt;audio channels=&quot;1&quot; format=&quot;s16&quot; sampleRate=&quot;44100&quot;/&gt;&#10;      &lt;/audioTrack&gt;&#10;      &lt;audioTrack muted=&quot;false&quot; name=&quot;Audio 35&quot; resource=&quot;2cf642c4&quot; slideId=&quot;{77A02124-6ECD-40CD-890A-1673AFB46D11}&quot; startTime=&quot;0&quot; stepIndex=&quot;0&quot; volume=&quot;1&quot;&gt;&#10;        &lt;audio channels=&quot;1&quot; format=&quot;s16&quot; sampleRate=&quot;44100&quot;/&gt;&#10;      &lt;/audioTrack&gt;&#10;      &lt;audioTrack muted=&quot;false&quot; name=&quot;Audio 36&quot; resource=&quot;397e78c3&quot; slideId=&quot;{64AC670A-D366-4A45-853E-488AE0A34D0F}&quot; startTime=&quot;0&quot; stepIndex=&quot;0&quot; volume=&quot;1&quot;&gt;&#10;        &lt;audio channels=&quot;1&quot; format=&quot;s16&quot; sampleRate=&quot;44100&quot;/&gt;&#10;      &lt;/audioTrack&gt;&#10;      &lt;audioTrack muted=&quot;false&quot; name=&quot;Audio 37&quot; resource=&quot;e807d04a&quot; slideId=&quot;{8B1274E2-3132-403E-B70A-1AD8694BE03D}&quot; startTime=&quot;0&quot; stepIndex=&quot;0&quot; volume=&quot;1&quot;&gt;&#10;        &lt;audio channels=&quot;1&quot; format=&quot;s16&quot; sampleRate=&quot;44100&quot;/&gt;&#10;      &lt;/audioTrack&gt;&#10;      &lt;audioTrack muted=&quot;false&quot; name=&quot;Audio 38&quot; resource=&quot;97e104d8&quot; slideId=&quot;{D79164CA-A7EF-404A-9637-7A5D08C75968}&quot; startTime=&quot;117&quot; stepIndex=&quot;0&quot; volume=&quot;1&quot;&gt;&#10;        &lt;audio channels=&quot;1&quot; format=&quot;s16&quot; sampleRate=&quot;44100&quot;/&gt;&#10;      &lt;/audioTrack&gt;&#10;    &lt;/audioTracks&gt;&#10;    &lt;videoTracks/&gt;&#10;  &lt;/narration&gt;&#10;&#10;&lt;/presentation2&gt;&#10;"/>
</p:tagLst>
</file>

<file path=ppt/tags/tag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AE308BD-4504-40C0-A670-7E805F4A74CC}:256"/>
  <p:tag name="ISPRING_SLIDE_HAS_WEB_OBJECT" val="1"/>
  <p:tag name="GENSWF_SLIDE_TITLE" val="Bài 43: ảnh hưởng của nhiệt độ và độ ẩm lên đời sống sinh vật"/>
  <p:tag name="ISPRING_SLIDE_INDENT_LEVEL" val="0"/>
  <p:tag name="ISPRING_PRESENTER_ID" val="{0E51BDAB-3E05-4891-9680-815431C2652F}"/>
  <p:tag name="GENSWF_ADVANCE_TIME" val="27.362"/>
  <p:tag name="TIMING" val="|21.299"/>
  <p:tag name="ISPRING_SLIDE_BRANCHING_PROPERTIES" val="&lt;BranchingProperties&gt;&lt;nextAction&gt;&lt;action&gt;0&lt;/action&gt;&lt;/nextAction&gt;&lt;prevAction&gt;&lt;action&gt;0&lt;/action&gt;&lt;/prevAction&gt;&lt;lock&gt;0&lt;/lock&gt;&lt;/BranchingProperties&gt;&#10;"/>
  <p:tag name="ISPRING_SLIDE_ID_2" val="{C9643C56-63AD-474A-BC53-5946E76A8B9E}"/>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4660138F-19B8-4414-9A75-42248FB7E8D2}:257"/>
  <p:tag name="GENSWF_SLIDE_TITLE" val="Mục tiêu bài học"/>
  <p:tag name="ISPRING_SLIDE_INDENT_LEVEL" val="0"/>
  <p:tag name="ISPRING_PRESENTER_ID" val="{0E51BDAB-3E05-4891-9680-815431C2652F}"/>
  <p:tag name="ISPRING_SLIDE_BRANCHING_PROPERTIES" val="&lt;BranchingProperties&gt;&lt;nextAction&gt;&lt;action&gt;0&lt;/action&gt;&lt;/nextAction&gt;&lt;prevAction&gt;&lt;action&gt;0&lt;/action&gt;&lt;/prevAction&gt;&lt;lock&gt;0&lt;/lock&gt;&lt;/BranchingProperties&gt;&#10;"/>
  <p:tag name="TIMING" val="|2.935|2.583|21.089|7.657"/>
  <p:tag name="GENSWF_ADVANCE_TIME" val="43.608"/>
  <p:tag name="ISPRING_SLIDE_ID_2" val="{77A02124-6ECD-40CD-890A-1673AFB46D11}"/>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F7925A4B-5302-4E82-AE37-1CA823D95398}:258"/>
  <p:tag name="GENSWF_SLIDE_TITLE" val="Nội dung bài học"/>
  <p:tag name="ISPRING_SLIDE_INDENT_LEVEL" val="0"/>
  <p:tag name="ISPRING_PRESENTER_ID" val="{0E51BDAB-3E05-4891-9680-815431C2652F}"/>
  <p:tag name="GENSWF_ADVANCE_TIME" val="18.938"/>
  <p:tag name="TIMING" val="|0.892|5.23|5.191"/>
  <p:tag name="ISPRING_SLIDE_BRANCHING_PROPERTIES" val="&lt;BranchingProperties&gt;&lt;nextAction&gt;&lt;action&gt;0&lt;/action&gt;&lt;/nextAction&gt;&lt;prevAction&gt;&lt;action&gt;0&lt;/action&gt;&lt;/prevAction&gt;&lt;lock&gt;0&lt;/lock&gt;&lt;/BranchingProperties&gt;&#10;"/>
  <p:tag name="ISPRING_SLIDE_ID_2" val="{B17FA0F6-44A1-4B21-BA70-C2C229373CB9}"/>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562150A-196F-470E-B7D2-57B7BB535999}:259"/>
  <p:tag name="ISPRING_SLIDE_INDENT_LEVEL" val="0"/>
  <p:tag name="ISPRING_PRESENTER_ID" val="{0E51BDAB-3E05-4891-9680-815431C2652F}"/>
  <p:tag name="GENSWF_ADVANCE_TIME" val="19.117"/>
  <p:tag name="TIMING" val="|7.822|1.156|0.936"/>
  <p:tag name="GENSWF_SLIDE_TITLE" val="I. Ảnh hưởng của nhiệt độ lên đời sống sinh vật"/>
  <p:tag name="ISPRING_SLIDE_BRANCHING_PROPERTIES" val="&lt;BranchingProperties&gt;&lt;nextAction&gt;&lt;action&gt;0&lt;/action&gt;&lt;/nextAction&gt;&lt;prevAction&gt;&lt;action&gt;0&lt;/action&gt;&lt;/prevAction&gt;&lt;lock&gt;0&lt;/lock&gt;&lt;/BranchingProperties&gt;&#10;"/>
  <p:tag name="ISPRING_SLIDE_ID_2" val="{EEFE7734-7340-482C-9387-0D8540420594}"/>
</p:tagLst>
</file>

<file path=ppt/tags/tag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D190BBB-05C4-4ECD-92F7-ECB3CC1BA6E8}:261"/>
  <p:tag name="ISPRING_SLIDE_INDENT_LEVEL" val="0"/>
  <p:tag name="ISPRING_PRESENTER_ID" val="{0E51BDAB-3E05-4891-9680-815431C2652F}"/>
  <p:tag name="GENSWF_ADVANCE_TIME" val="34.691"/>
  <p:tag name="TIMING" val="|21.753"/>
  <p:tag name="GENSWF_SLIDE_TITLE" val="I. Ảnh hưởng của nhiệt độ lên đời sống sinh vật"/>
  <p:tag name="ISPRING_SLIDE_BRANCHING_PROPERTIES" val="&lt;BranchingProperties&gt;&lt;nextAction&gt;&lt;action&gt;0&lt;/action&gt;&lt;/nextAction&gt;&lt;prevAction&gt;&lt;action&gt;0&lt;/action&gt;&lt;/prevAction&gt;&lt;lock&gt;0&lt;/lock&gt;&lt;/BranchingProperties&gt;&#10;"/>
  <p:tag name="ISPRING_SLIDE_ID_2" val="{A0DB4FF6-F7C9-482E-BF0F-024683287569}"/>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48B33FF-D7F0-4390-90F5-45AFB5BB3E05}:262"/>
  <p:tag name="ISPRING_SLIDE_INDENT_LEVEL" val="0"/>
  <p:tag name="ISPRING_PRESENTER_ID" val="{0E51BDAB-3E05-4891-9680-815431C2652F}"/>
  <p:tag name="GENSWF_ADVANCE_TIME" val="21.140"/>
  <p:tag name="TIMING" val="|6.573|6.607"/>
  <p:tag name="GENSWF_SLIDE_TITLE" val="I. Ảnh hưởng của nhiệt độ lên đời sống sinh vật"/>
  <p:tag name="ISPRING_SLIDE_BRANCHING_PROPERTIES" val="&lt;BranchingProperties&gt;&lt;nextAction&gt;&lt;action&gt;0&lt;/action&gt;&lt;/nextAction&gt;&lt;prevAction&gt;&lt;action&gt;0&lt;/action&gt;&lt;/prevAction&gt;&lt;lock&gt;0&lt;/lock&gt;&lt;/BranchingProperties&gt;&#10;"/>
  <p:tag name="ISPRING_SLIDE_ID_2" val="{4272231F-DC65-444C-98B6-4DA7A8567053}"/>
</p:tagLst>
</file>

<file path=ppt/tags/tag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7D547C34-F462-473C-8B9E-89F187CBE52D}:263"/>
  <p:tag name="ISPRING_SLIDE_INDENT_LEVEL" val="0"/>
  <p:tag name="ISPRING_PRESENTER_ID" val="{0E51BDAB-3E05-4891-9680-815431C2652F}"/>
  <p:tag name="GENSWF_ADVANCE_TIME" val="11.877"/>
  <p:tag name="TIMING" val="|0.308"/>
  <p:tag name="GENSWF_SLIDE_TITLE" val="I. Ảnh hưởng của nhiệt độ lên đời sống sinh vật"/>
  <p:tag name="ISPRING_SLIDE_BRANCHING_PROPERTIES" val="&lt;BranchingProperties&gt;&lt;nextAction&gt;&lt;action&gt;0&lt;/action&gt;&lt;/nextAction&gt;&lt;prevAction&gt;&lt;action&gt;0&lt;/action&gt;&lt;/prevAction&gt;&lt;lock&gt;0&lt;/lock&gt;&lt;/BranchingProperties&gt;&#10;"/>
  <p:tag name="ISPRING_SLIDE_ID_2" val="{BD6A61CB-B13E-4714-B9B0-559ECFC614B9}"/>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46811A24-98C4-4552-9FBB-FAC3AAC1EC5E}:266"/>
  <p:tag name="ISPRING_SLIDE_INDENT_LEVEL" val="0"/>
  <p:tag name="ISPRING_PRESENTER_ID" val="{0E51BDAB-3E05-4891-9680-815431C2652F}"/>
  <p:tag name="GENSWF_ADVANCE_TIME" val="19.226"/>
  <p:tag name="TIMING" val="|0.724|4.239"/>
  <p:tag name="GENSWF_SLIDE_TITLE" val="* Ảnh hưởng của nhiệt độ lên đời sống thực vật"/>
  <p:tag name="ISPRING_SLIDE_BRANCHING_PROPERTIES" val="&lt;BranchingProperties&gt;&lt;nextAction&gt;&lt;action&gt;0&lt;/action&gt;&lt;/nextAction&gt;&lt;prevAction&gt;&lt;action&gt;0&lt;/action&gt;&lt;/prevAction&gt;&lt;lock&gt;0&lt;/lock&gt;&lt;/BranchingProperties&gt;&#10;"/>
  <p:tag name="ISPRING_SLIDE_ID_2" val="{5B165FDC-F724-4C17-9245-2F7B90638439}"/>
</p:tagLst>
</file>

<file path=ppt/tags/tag1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998E9E2-FE2B-44D1-BE87-616934BFE29E}:265"/>
  <p:tag name="ISPRING_SLIDE_INDENT_LEVEL" val="0"/>
  <p:tag name="ISPRING_PRESENTER_ID" val="{0E51BDAB-3E05-4891-9680-815431C2652F}"/>
  <p:tag name="GENSWF_ADVANCE_TIME" val="11.276"/>
  <p:tag name="TIMING" val="|1.014"/>
  <p:tag name="GENSWF_SLIDE_TITLE" val="* Ảnh hưởng của nhiệt độ lên đời sống thực vật"/>
  <p:tag name="ISPRING_SLIDE_BRANCHING_PROPERTIES" val="&lt;BranchingProperties&gt;&lt;nextAction&gt;&lt;action&gt;0&lt;/action&gt;&lt;/nextAction&gt;&lt;prevAction&gt;&lt;action&gt;0&lt;/action&gt;&lt;/prevAction&gt;&lt;lock&gt;0&lt;/lock&gt;&lt;/BranchingProperties&gt;&#10;"/>
  <p:tag name="ISPRING_SLIDE_ID_2" val="{ADC3CC32-7979-4491-B040-717993F89CAA}"/>
</p:tagLst>
</file>

<file path=ppt/tags/tag1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F40EC32-0921-452C-87D0-9E74EBE6579C}:264"/>
  <p:tag name="ISPRING_SLIDE_INDENT_LEVEL" val="0"/>
  <p:tag name="ISPRING_PRESENTER_ID" val="{0E51BDAB-3E05-4891-9680-815431C2652F}"/>
  <p:tag name="GENSWF_ADVANCE_TIME" val="15.843"/>
  <p:tag name="TIMING" val="|0.001|3.484|5.512"/>
  <p:tag name="GENSWF_SLIDE_TITLE" val="* Ảnh hưởng của nhiệt độ lên đời sống thực vật"/>
  <p:tag name="ISPRING_SLIDE_BRANCHING_PROPERTIES" val="&lt;BranchingProperties&gt;&lt;nextAction&gt;&lt;action&gt;0&lt;/action&gt;&lt;/nextAction&gt;&lt;prevAction&gt;&lt;action&gt;0&lt;/action&gt;&lt;/prevAction&gt;&lt;lock&gt;0&lt;/lock&gt;&lt;/BranchingProperties&gt;&#10;"/>
  <p:tag name="ISPRING_SLIDE_ID_2" val="{63FD7C92-4B26-4F49-BA05-0D555269D48B}"/>
</p:tagLst>
</file>

<file path=ppt/tags/tag1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E6699DE-8CEA-4512-8744-165F5067D655}:267"/>
  <p:tag name="ISPRING_SLIDE_INDENT_LEVEL" val="0"/>
  <p:tag name="ISPRING_PRESENTER_ID" val="{0E51BDAB-3E05-4891-9680-815431C2652F}"/>
  <p:tag name="GENSWF_ADVANCE_TIME" val="35.170"/>
  <p:tag name="TIMING" val="|4.055|2.28|4.748|18.594"/>
  <p:tag name="GENSWF_SLIDE_TITLE" val="* Ảnh hưởng của nhiệt độ lên đời sống thực vật"/>
  <p:tag name="ISPRING_SLIDE_BRANCHING_PROPERTIES" val="&lt;BranchingProperties&gt;&lt;nextAction&gt;&lt;action&gt;0&lt;/action&gt;&lt;/nextAction&gt;&lt;prevAction&gt;&lt;action&gt;0&lt;/action&gt;&lt;/prevAction&gt;&lt;lock&gt;0&lt;/lock&gt;&lt;/BranchingProperties&gt;&#10;"/>
  <p:tag name="ISPRING_SLIDE_ID_2" val="{104EA12A-6505-4B15-B963-8E030A0DA058}"/>
</p:tagLst>
</file>

<file path=ppt/tags/tag1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499EAFCF-9919-4758-BDDD-5F30B39A4DCF}:268"/>
  <p:tag name="ISPRING_SLIDE_INDENT_LEVEL" val="0"/>
  <p:tag name="ISPRING_PRESENTER_ID" val="{0E51BDAB-3E05-4891-9680-815431C2652F}"/>
  <p:tag name="GENSWF_ADVANCE_TIME" val="27.799"/>
  <p:tag name="TIMING" val="|0.734|5.192|7.175"/>
  <p:tag name="GENSWF_SLIDE_TITLE" val="* Ảnh hưởng của nhiệt độ lên đời sống động vật"/>
  <p:tag name="ISPRING_SLIDE_BRANCHING_PROPERTIES" val="&lt;BranchingProperties&gt;&lt;nextAction&gt;&lt;action&gt;0&lt;/action&gt;&lt;/nextAction&gt;&lt;prevAction&gt;&lt;action&gt;0&lt;/action&gt;&lt;/prevAction&gt;&lt;lock&gt;0&lt;/lock&gt;&lt;/BranchingProperties&gt;&#10;"/>
  <p:tag name="ISPRING_SLIDE_ID_2" val="{257F1440-7506-44B5-B320-062D4DD118A1}"/>
</p:tagLst>
</file>

<file path=ppt/tags/tag1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8BBFA8F-4A0D-4284-901A-DF51E24D8C07}:269"/>
  <p:tag name="ISPRING_SLIDE_INDENT_LEVEL" val="0"/>
  <p:tag name="ISPRING_PRESENTER_ID" val="{0E51BDAB-3E05-4891-9680-815431C2652F}"/>
  <p:tag name="GENSWF_ADVANCE_TIME" val="31.965"/>
  <p:tag name="TIMING" val="|2.183"/>
  <p:tag name="GENSWF_SLIDE_TITLE" val="* Ảnh hưởng của nhiệt độ lên đời sống động vật"/>
  <p:tag name="ISPRING_SLIDE_BRANCHING_PROPERTIES" val="&lt;BranchingProperties&gt;&lt;nextAction&gt;&lt;action&gt;0&lt;/action&gt;&lt;/nextAction&gt;&lt;prevAction&gt;&lt;action&gt;0&lt;/action&gt;&lt;/prevAction&gt;&lt;lock&gt;0&lt;/lock&gt;&lt;/BranchingProperties&gt;&#10;"/>
  <p:tag name="ISPRING_SLIDE_ID_2" val="{2C61D8A5-0C2A-48FF-B586-A1CAD8F2F558}"/>
</p:tagLst>
</file>

<file path=ppt/tags/tag1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99DC84DB-4AC9-4DF2-91E3-2F5AD7233EE4}:279"/>
  <p:tag name="ISPRING_SLIDE_INDENT_LEVEL" val="0"/>
  <p:tag name="ISPRING_PRESENTER_ID" val="{0E51BDAB-3E05-4891-9680-815431C2652F}"/>
  <p:tag name="GENSWF_ADVANCE_TIME" val="20.480"/>
  <p:tag name="TIMING" val="|1.434|3.694|3.933|2.567|2.247|1.058|1.711"/>
  <p:tag name="GENSWF_SLIDE_TITLE" val="* Ảnh hưởng của nhiệt độ lên đời sống động vật"/>
  <p:tag name="ISPRING_SLIDE_BRANCHING_PROPERTIES" val="&lt;BranchingProperties&gt;&lt;nextAction&gt;&lt;action&gt;0&lt;/action&gt;&lt;/nextAction&gt;&lt;prevAction&gt;&lt;action&gt;0&lt;/action&gt;&lt;/prevAction&gt;&lt;lock&gt;0&lt;/lock&gt;&lt;/BranchingProperties&gt;&#10;"/>
  <p:tag name="ISPRING_SLIDE_ID_2" val="{59BC7808-1BEB-48AC-8E93-B6316BFC41EA}"/>
</p:tagLst>
</file>

<file path=ppt/tags/tag1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4015EC3F-90B0-4A62-8B3A-4EFB86314B49}:274"/>
  <p:tag name="ISPRING_SLIDE_INDENT_LEVEL" val="0"/>
  <p:tag name="ISPRING_PRESENTER_ID" val="{0E51BDAB-3E05-4891-9680-815431C2652F}"/>
  <p:tag name="GENSWF_ADVANCE_TIME" val="24.640"/>
  <p:tag name="TIMING" val="|3.448|6.989|7.543|2.738"/>
  <p:tag name="GENSWF_SLIDE_TITLE" val="Kết luận"/>
  <p:tag name="ISPRING_SLIDE_BRANCHING_PROPERTIES" val="&lt;BranchingProperties&gt;&lt;nextAction&gt;&lt;action&gt;0&lt;/action&gt;&lt;/nextAction&gt;&lt;prevAction&gt;&lt;action&gt;0&lt;/action&gt;&lt;/prevAction&gt;&lt;lock&gt;0&lt;/lock&gt;&lt;/BranchingProperties&gt;&#10;"/>
  <p:tag name="ISPRING_SLIDE_ID_2" val="{3C2A6A38-51AD-4A54-906B-239186D2F68E}"/>
</p:tagLst>
</file>

<file path=ppt/tags/tag1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3DEE082-7EAA-454A-A5E3-312FA3F770D2}:273"/>
  <p:tag name="ISPRING_SLIDE_INDENT_LEVEL" val="0"/>
  <p:tag name="ISPRING_PRESENTER_ID" val="{0E51BDAB-3E05-4891-9680-815431C2652F}"/>
  <p:tag name="GENSWF_ADVANCE_TIME" val="27.460"/>
  <p:tag name="GENSWF_SLIDE_TITLE" val="Sinh vật biến nhiệt"/>
  <p:tag name="ISPRING_SLIDE_BRANCHING_PROPERTIES" val="&lt;BranchingProperties&gt;&lt;nextAction&gt;&lt;action&gt;0&lt;/action&gt;&lt;/nextAction&gt;&lt;prevAction&gt;&lt;action&gt;0&lt;/action&gt;&lt;/prevAction&gt;&lt;lock&gt;0&lt;/lock&gt;&lt;/BranchingProperties&gt;&#10;"/>
  <p:tag name="TIMING" val="|2.613|3.409|1.734|1.764|1.827|1.343|1.364|2.01"/>
  <p:tag name="ISPRING_SLIDE_ID_2" val="{D79164CA-A7EF-404A-9637-7A5D08C75968}"/>
</p:tagLst>
</file>

<file path=ppt/tags/tag1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36AB71B-00BF-4D37-98B6-F39B0C7FEC16}:275"/>
  <p:tag name="ISPRING_SLIDE_INDENT_LEVEL" val="0"/>
  <p:tag name="ISPRING_PRESENTER_ID" val="{0E51BDAB-3E05-4891-9680-815431C2652F}"/>
  <p:tag name="GENSWF_ADVANCE_TIME" val="19.238"/>
  <p:tag name="TIMING" val="|0.395|11.481|1.859|1.938"/>
  <p:tag name="GENSWF_SLIDE_TITLE" val="Sinh vật hằng nhiệt"/>
  <p:tag name="ISPRING_SLIDE_BRANCHING_PROPERTIES" val="&lt;BranchingProperties&gt;&lt;nextAction&gt;&lt;action&gt;0&lt;/action&gt;&lt;/nextAction&gt;&lt;prevAction&gt;&lt;action&gt;0&lt;/action&gt;&lt;/prevAction&gt;&lt;lock&gt;0&lt;/lock&gt;&lt;/BranchingProperties&gt;&#10;"/>
  <p:tag name="ISPRING_SLIDE_ID_2" val="{E83F9F63-2399-41D6-9B09-9816DF3531B5}"/>
</p:tagLst>
</file>

<file path=ppt/tags/tag1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0.490"/>
  <p:tag name="TIMING" val="|0.101|13.843|1.247|7.001|8.326|8.745"/>
  <p:tag name="GENSWF_SLIDE_TITLE" val="Giải thích sự thích nghi cao của sinh vật hằng nhiệt"/>
  <p:tag name="ISPRING_SLIDE_INDENT_LEVEL" val="0"/>
  <p:tag name="ISPRING_PRESENTER_ID" val="{0E51BDAB-3E05-4891-9680-815431C2652F}"/>
  <p:tag name="GENSWF_SLIDE_UID" val="{28BF15BA-421F-4F21-9885-54D458288D09}:294"/>
  <p:tag name="ISPRING_SLIDE_ID_2" val="{64AC670A-D366-4A45-853E-488AE0A34D0F}"/>
</p:tagLst>
</file>

<file path=ppt/tags/tag20.xml><?xml version="1.0" encoding="utf-8"?>
<p:tagLst xmlns:a="http://schemas.openxmlformats.org/drawingml/2006/main" xmlns:r="http://schemas.openxmlformats.org/officeDocument/2006/relationships" xmlns:p="http://schemas.openxmlformats.org/presentationml/2006/main">
  <p:tag name="ISPRING_SLIDE_QUIZ_PROPERTIES" val="&lt;QuizProperties&gt;&lt;passAction&gt;&lt;action&gt;3&lt;/action&gt;&lt;/passAction&gt;&lt;failAction&gt;&lt;action&gt;3&lt;/action&gt;&lt;/failAction&gt;&lt;viewSlidesPolicy&gt;0&lt;/viewSlidesPolicy&gt;&lt;allowInterrupt&gt;1&lt;/allowInterrupt&gt;&lt;restartFailedQuiz&gt;0&lt;/restartFailedQuiz&gt;&lt;/QuizProperties&gt;&#10;"/>
  <p:tag name="ISPRING_QUIZ_SHAPES_ADDED" val="1"/>
  <p:tag name="ISPRING_RESOURCE_QUIZ" val="quiz3.quiz"/>
  <p:tag name="ISPRING_QUIZ_FULL_PATH" val="C:\Users\Administrator\Desktop\ELEARNING\BÀI 43\quiz\quiz3.quiz"/>
  <p:tag name="ISPRING_QUIZ_RELATIVE_PATH" val="BÀI 43\quiz\quiz3.quiz"/>
  <p:tag name="GENSWF_SLIDE_UID" val="{FCB37CAC-F59B-4E9C-B022-A99217B9F667}:286"/>
  <p:tag name="ISPRING_SLIDE_INDENT_LEVEL" val="0"/>
  <p:tag name="ISPRING_PRESENTER_ID" val="{0E51BDAB-3E05-4891-9680-815431C2652F}"/>
  <p:tag name="GENSWF_ADVANCE_TIME" val="5.000"/>
  <p:tag name="ISPRING_CUSTOM_TIMING_USED" val="1"/>
  <p:tag name="GENSWF_SLIDE_TITLE" val="Bài tập"/>
  <p:tag name="ISPRING_SLIDE_BRANCHING_PROPERTIES" val="&lt;BranchingProperties&gt;&lt;nextAction&gt;&lt;action&gt;0&lt;/action&gt;&lt;/nextAction&gt;&lt;prevAction&gt;&lt;action&gt;0&lt;/action&gt;&lt;/prevAction&gt;&lt;lock&gt;0&lt;/lock&gt;&lt;/BranchingProperties&gt;&#10;"/>
  <p:tag name="ISPRING_SLIDE_ID_2" val="{3BD41A3F-0C9E-43A4-B716-9743F37B6648}"/>
</p:tagLst>
</file>

<file path=ppt/tags/tag21.xml><?xml version="1.0" encoding="utf-8"?>
<p:tagLst xmlns:a="http://schemas.openxmlformats.org/drawingml/2006/main" xmlns:r="http://schemas.openxmlformats.org/officeDocument/2006/relationships" xmlns:p="http://schemas.openxmlformats.org/presentationml/2006/main">
  <p:tag name="GENSWF_SLIDE_UID" val="{D0CF5E5B-D668-4277-8B8B-2A8F855B06AC}:287"/>
  <p:tag name="ISPRING_SLIDE_INDENT_LEVEL" val="0"/>
  <p:tag name="ISPRING_PRESENTER_ID" val="{0E51BDAB-3E05-4891-9680-815431C2652F}"/>
  <p:tag name="ISPRING_CUSTOM_TIMING_USED" val="1"/>
  <p:tag name="GENSWF_ADVANCE_TIME" val="76.957"/>
  <p:tag name="TIMING" val="|8.598|12.438|23.42|5.229"/>
  <p:tag name="GENSWF_SLIDE_TITLE" val="Bảng 43.1"/>
  <p:tag name="ISPRING_SLIDE_BRANCHING_PROPERTIES" val="&lt;BranchingProperties&gt;&lt;nextAction&gt;&lt;action&gt;0&lt;/action&gt;&lt;/nextAction&gt;&lt;prevAction&gt;&lt;action&gt;0&lt;/action&gt;&lt;/prevAction&gt;&lt;lock&gt;0&lt;/lock&gt;&lt;/BranchingProperties&gt;&#10;"/>
  <p:tag name="ISPRING_SLIDE_ID_2" val="{2DB0E388-9E20-43D8-8D46-1F03ED1D6609}"/>
</p:tagLst>
</file>

<file path=ppt/tags/tag2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97C82836-884D-4065-B506-C4E78258FBF4}:276"/>
  <p:tag name="ISPRING_SLIDE_INDENT_LEVEL" val="0"/>
  <p:tag name="ISPRING_PRESENTER_ID" val="{0E51BDAB-3E05-4891-9680-815431C2652F}"/>
  <p:tag name="GENSWF_ADVANCE_TIME" val="41.891"/>
  <p:tag name="TIMING" val="|10.008|5.967|6.819|8.28"/>
  <p:tag name="GENSWF_SLIDE_TITLE" val="Kết luận chung phần I"/>
  <p:tag name="ISPRING_SLIDE_BRANCHING_PROPERTIES" val="&lt;BranchingProperties&gt;&lt;nextAction&gt;&lt;action&gt;0&lt;/action&gt;&lt;/nextAction&gt;&lt;prevAction&gt;&lt;action&gt;0&lt;/action&gt;&lt;/prevAction&gt;&lt;lock&gt;0&lt;/lock&gt;&lt;/BranchingProperties&gt;&#10;"/>
  <p:tag name="ISPRING_SLIDE_ID_2" val="{9580A47A-877E-4F3A-BB85-EE457AD71120}"/>
</p:tagLst>
</file>

<file path=ppt/tags/tag2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C855710-490A-4459-AF7A-42639B798AE1}:277"/>
  <p:tag name="ISPRING_SLIDE_INDENT_LEVEL" val="0"/>
  <p:tag name="ISPRING_PRESENTER_ID" val="{0E51BDAB-3E05-4891-9680-815431C2652F}"/>
  <p:tag name="GENSWF_ADVANCE_TIME" val="15.327"/>
  <p:tag name="TIMING" val="|5.492|4.782"/>
  <p:tag name="GENSWF_SLIDE_TITLE" val="II. Ảnh hưởng của độ ẩm lên đời sống sinh vật"/>
  <p:tag name="ISPRING_SLIDE_BRANCHING_PROPERTIES" val="&lt;BranchingProperties&gt;&lt;nextAction&gt;&lt;action&gt;0&lt;/action&gt;&lt;/nextAction&gt;&lt;prevAction&gt;&lt;action&gt;0&lt;/action&gt;&lt;/prevAction&gt;&lt;lock&gt;0&lt;/lock&gt;&lt;/BranchingProperties&gt;&#10;"/>
  <p:tag name="ISPRING_SLIDE_ID_2" val="{EF7195F0-1B05-4F53-959B-B9F0F51EF6F7}"/>
</p:tagLst>
</file>

<file path=ppt/tags/tag2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D0E1EAB-EBB4-43CB-9FDC-FBE12492B0AF}:278"/>
  <p:tag name="ISPRING_SLIDE_INDENT_LEVEL" val="0"/>
  <p:tag name="ISPRING_PRESENTER_ID" val="{0E51BDAB-3E05-4891-9680-815431C2652F}"/>
  <p:tag name="GENSWF_ADVANCE_TIME" val="41.076"/>
  <p:tag name="TIMING" val="|1.123|5.646|7.431|3.305|3.85|7.409|3.267|4.098"/>
  <p:tag name="GENSWF_SLIDE_TITLE" val="II. Ảnh hưởng của độ ẩm lên đời sống thực vật"/>
  <p:tag name="ISPRING_SLIDE_BRANCHING_PROPERTIES" val="&lt;BranchingProperties&gt;&lt;nextAction&gt;&lt;action&gt;0&lt;/action&gt;&lt;/nextAction&gt;&lt;prevAction&gt;&lt;action&gt;0&lt;/action&gt;&lt;/prevAction&gt;&lt;lock&gt;0&lt;/lock&gt;&lt;/BranchingProperties&gt;&#10;"/>
  <p:tag name="ISPRING_SLIDE_ID_2" val="{BC184425-E63A-4F0F-9FF5-0669A60FAAC2}"/>
</p:tagLst>
</file>

<file path=ppt/tags/tag2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47CACF61-485B-4C29-BA5B-F882D3B3783F}:280"/>
  <p:tag name="ISPRING_SLIDE_INDENT_LEVEL" val="0"/>
  <p:tag name="ISPRING_PRESENTER_ID" val="{0E51BDAB-3E05-4891-9680-815431C2652F}"/>
  <p:tag name="GENSWF_SLIDE_TITLE" val="II. Ảnh hưởng của độ ẩm lên đời sống thực vật"/>
  <p:tag name="ISPRING_SLIDE_BRANCHING_PROPERTIES" val="&lt;BranchingProperties&gt;&lt;nextAction&gt;&lt;action&gt;0&lt;/action&gt;&lt;/nextAction&gt;&lt;prevAction&gt;&lt;action&gt;0&lt;/action&gt;&lt;/prevAction&gt;&lt;lock&gt;0&lt;/lock&gt;&lt;/BranchingProperties&gt;&#10;"/>
  <p:tag name="GENSWF_ADVANCE_TIME" val="25.274"/>
  <p:tag name="TIMING" val="|1.125|2.663|14.092"/>
  <p:tag name="ISPRING_SLIDE_ID_2" val="{8B1274E2-3132-403E-B70A-1AD8694BE03D}"/>
</p:tagLst>
</file>

<file path=ppt/tags/tag2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AD858D26-C02E-417A-B389-ED0705EB6C92}:281"/>
  <p:tag name="ISPRING_SLIDE_INDENT_LEVEL" val="0"/>
  <p:tag name="ISPRING_PRESENTER_ID" val="{0E51BDAB-3E05-4891-9680-815431C2652F}"/>
  <p:tag name="GENSWF_ADVANCE_TIME" val="42.314"/>
  <p:tag name="TIMING" val="|4.458|16.173|2.328|16.685"/>
  <p:tag name="GENSWF_SLIDE_TITLE" val="II. Ảnh hưởng của độ ẩm lên đời sống động vật"/>
  <p:tag name="ISPRING_SLIDE_BRANCHING_PROPERTIES" val="&lt;BranchingProperties&gt;&lt;nextAction&gt;&lt;action&gt;0&lt;/action&gt;&lt;/nextAction&gt;&lt;prevAction&gt;&lt;action&gt;0&lt;/action&gt;&lt;/prevAction&gt;&lt;lock&gt;0&lt;/lock&gt;&lt;/BranchingProperties&gt;&#10;"/>
  <p:tag name="ISPRING_SLIDE_ID_2" val="{A0BE0ABC-215B-48C0-B315-604D28F9B8DB}"/>
</p:tagLst>
</file>

<file path=ppt/tags/tag27.xml><?xml version="1.0" encoding="utf-8"?>
<p:tagLst xmlns:a="http://schemas.openxmlformats.org/drawingml/2006/main" xmlns:r="http://schemas.openxmlformats.org/officeDocument/2006/relationships" xmlns:p="http://schemas.openxmlformats.org/presentationml/2006/main">
  <p:tag name="GENSWF_SLIDE_UID" val="{0529B178-6504-49D0-A044-651D80F3879D}:289"/>
  <p:tag name="ISPRING_SLIDE_INDENT_LEVEL" val="0"/>
  <p:tag name="ISPRING_PRESENTER_ID" val="{0E51BDAB-3E05-4891-9680-815431C2652F}"/>
  <p:tag name="ISPRING_CUSTOM_TIMING_USED" val="1"/>
  <p:tag name="GENSWF_ADVANCE_TIME" val="85.416"/>
  <p:tag name="TIMING" val="|8.013|6.34|9.413|6.884|9.299|3.595|8.893|4.169|9.071|5.221"/>
  <p:tag name="GENSWF_SLIDE_TITLE" val="Bảng 43.2"/>
  <p:tag name="ISPRING_SLIDE_BRANCHING_PROPERTIES" val="&lt;BranchingProperties&gt;&lt;nextAction&gt;&lt;action&gt;0&lt;/action&gt;&lt;/nextAction&gt;&lt;prevAction&gt;&lt;action&gt;0&lt;/action&gt;&lt;/prevAction&gt;&lt;lock&gt;0&lt;/lock&gt;&lt;/BranchingProperties&gt;&#10;"/>
  <p:tag name="ISPRING_SLIDE_ID_2" val="{B80B770B-EED7-40BE-8383-0EF34950FB73}"/>
</p:tagLst>
</file>

<file path=ppt/tags/tag2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EDA24AC-1FB1-41C6-BB22-C7BCBE95211D}:282"/>
  <p:tag name="ISPRING_SLIDE_INDENT_LEVEL" val="0"/>
  <p:tag name="ISPRING_PRESENTER_ID" val="{0E51BDAB-3E05-4891-9680-815431C2652F}"/>
  <p:tag name="GENSWF_ADVANCE_TIME" val="34.542"/>
  <p:tag name="TIMING" val="|9.883|8.271|7.342"/>
  <p:tag name="GENSWF_SLIDE_TITLE" val="Kết luận chung phần II"/>
  <p:tag name="ISPRING_SLIDE_BRANCHING_PROPERTIES" val="&lt;BranchingProperties&gt;&lt;nextAction&gt;&lt;action&gt;0&lt;/action&gt;&lt;/nextAction&gt;&lt;prevAction&gt;&lt;action&gt;0&lt;/action&gt;&lt;/prevAction&gt;&lt;lock&gt;0&lt;/lock&gt;&lt;/BranchingProperties&gt;&#10;"/>
  <p:tag name="ISPRING_SLIDE_ID_2" val="{0455BE9C-0FC5-4BFD-B345-F712136940E2}"/>
</p:tagLst>
</file>

<file path=ppt/tags/tag2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31.752"/>
  <p:tag name="TIMING" val="|8.415|1.001"/>
  <p:tag name="GENSWF_SLIDE_UID" val="{A783426A-7FE0-4EEF-B8CC-E092C5F70B1E}:293"/>
  <p:tag name="GENSWF_SLIDE_TITLE" val="Củng cố bài học"/>
  <p:tag name="ISPRING_SLIDE_INDENT_LEVEL" val="0"/>
  <p:tag name="ISPRING_SLIDE_BRANCHING_PROPERTIES" val="&lt;BranchingProperties&gt;&lt;nextAction&gt;&lt;action&gt;0&lt;/action&gt;&lt;/nextAction&gt;&lt;prevAction&gt;&lt;action&gt;0&lt;/action&gt;&lt;/prevAction&gt;&lt;lock&gt;0&lt;/lock&gt;&lt;/BranchingProperties&gt;&#10;"/>
  <p:tag name="ISPRING_SLIDE_ID_2" val="{F252B4EB-5FEE-452B-AD4A-D95C26876665}"/>
</p:tagLst>
</file>

<file path=ppt/tags/tag30.xml><?xml version="1.0" encoding="utf-8"?>
<p:tagLst xmlns:a="http://schemas.openxmlformats.org/drawingml/2006/main" xmlns:r="http://schemas.openxmlformats.org/officeDocument/2006/relationships" xmlns:p="http://schemas.openxmlformats.org/presentationml/2006/main">
  <p:tag name="ISPRING_SLIDE_QUIZ_PROPERTIES" val="&lt;QuizProperties&gt;&lt;passAction&gt;&lt;action&gt;3&lt;/action&gt;&lt;/passAction&gt;&lt;failAction&gt;&lt;action&gt;3&lt;/action&gt;&lt;/failAction&gt;&lt;viewSlidesPolicy&gt;0&lt;/viewSlidesPolicy&gt;&lt;allowInterrupt&gt;1&lt;/allowInterrupt&gt;&lt;restartFailedQuiz&gt;0&lt;/restartFailedQuiz&gt;&lt;/QuizProperties&gt;&#10;"/>
  <p:tag name="ISPRING_QUIZ_SHAPES_ADDED" val="1"/>
  <p:tag name="ISPRING_RESOURCE_QUIZ" val="quiz2.quiz"/>
  <p:tag name="ISPRING_QUIZ_FULL_PATH" val="C:\Users\Administrator\Desktop\ELEARNING\BÀI 43\quiz\quiz2.quiz"/>
  <p:tag name="ISPRING_QUIZ_RELATIVE_PATH" val="BÀI 43\quiz\quiz2.quiz"/>
  <p:tag name="GENSWF_SLIDE_UID" val="{C86B92C7-CA81-409C-A973-5263E1997CF5}:285"/>
  <p:tag name="GENSWF_SLIDE_TITLE" val="Củng cố bài học"/>
  <p:tag name="ISPRING_SLIDE_INDENT_LEVEL" val="0"/>
  <p:tag name="ISPRING_PRESENTER_ID" val="{0E51BDAB-3E05-4891-9680-815431C2652F}"/>
  <p:tag name="GENSWF_ADVANCE_TIME" val="5.000"/>
  <p:tag name="ISPRING_CUSTOM_TIMING_USED" val="1"/>
  <p:tag name="ISPRING_SLIDE_BRANCHING_PROPERTIES" val="&lt;BranchingProperties&gt;&lt;nextAction&gt;&lt;action&gt;0&lt;/action&gt;&lt;/nextAction&gt;&lt;prevAction&gt;&lt;action&gt;0&lt;/action&gt;&lt;/prevAction&gt;&lt;lock&gt;0&lt;/lock&gt;&lt;/BranchingProperties&gt;&#10;"/>
  <p:tag name="ISPRING_SLIDE_ID_2" val="{AA263575-6566-4034-A346-BBDEC623BBC2}"/>
</p:tagLst>
</file>

<file path=ppt/tags/tag31.xml><?xml version="1.0" encoding="utf-8"?>
<p:tagLst xmlns:a="http://schemas.openxmlformats.org/drawingml/2006/main" xmlns:r="http://schemas.openxmlformats.org/officeDocument/2006/relationships" xmlns:p="http://schemas.openxmlformats.org/presentationml/2006/main">
  <p:tag name="GENSWF_ADVANCE_TIME" val="5.000"/>
  <p:tag name="ISPRING_CUSTOM_TIMING_USED" val="1"/>
  <p:tag name="GENSWF_SLIDE_UID" val="{24533909-91B8-405B-81A8-75C8F2831FE1}:284"/>
  <p:tag name="GENSWF_SLIDE_TITLE" val="Chúc các em học tốt"/>
  <p:tag name="ISPRING_SLIDE_INDENT_LEVEL" val="0"/>
  <p:tag name="ISPRING_PRESENTER_ID" val="{0E51BDAB-3E05-4891-9680-815431C2652F}"/>
  <p:tag name="ISPRING_PLAYER_PLAYLIST_ID" val="f214867885005a1972a69891ce348a3c0465600f"/>
  <p:tag name="ISPRING_SLIDE_BRANCHING_PROPERTIES" val="&lt;BranchingProperties&gt;&lt;nextAction&gt;&lt;action&gt;0&lt;/action&gt;&lt;/nextAction&gt;&lt;prevAction&gt;&lt;action&gt;0&lt;/action&gt;&lt;/prevAction&gt;&lt;lock&gt;0&lt;/lock&gt;&lt;/BranchingProperties&gt;&#10;"/>
  <p:tag name="ISPRING_SLIDE_ID_2" val="{61CB1230-321A-4FC9-8F43-5AC6CC91D07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1849</TotalTime>
  <Words>1553</Words>
  <Application>Microsoft Office PowerPoint</Application>
  <PresentationFormat>Màn hình rộng</PresentationFormat>
  <Paragraphs>232</Paragraphs>
  <Slides>30</Slides>
  <Notes>30</Notes>
  <HiddenSlides>0</HiddenSlides>
  <MMClips>0</MMClips>
  <ScaleCrop>false</ScaleCrop>
  <HeadingPairs>
    <vt:vector size="6" baseType="variant">
      <vt:variant>
        <vt:lpstr>Phông được Dùng</vt:lpstr>
      </vt:variant>
      <vt:variant>
        <vt:i4>6</vt:i4>
      </vt:variant>
      <vt:variant>
        <vt:lpstr>Chủ đề</vt:lpstr>
      </vt:variant>
      <vt:variant>
        <vt:i4>1</vt:i4>
      </vt:variant>
      <vt:variant>
        <vt:lpstr>Tiêu đề Bản chiếu</vt:lpstr>
      </vt:variant>
      <vt:variant>
        <vt:i4>30</vt:i4>
      </vt:variant>
    </vt:vector>
  </HeadingPairs>
  <TitlesOfParts>
    <vt:vector size="37" baseType="lpstr">
      <vt:lpstr>Arial</vt:lpstr>
      <vt:lpstr>Calibri</vt:lpstr>
      <vt:lpstr>Calibri Light</vt:lpstr>
      <vt:lpstr>Segoe UI</vt:lpstr>
      <vt:lpstr>Segoe UI Semibold</vt:lpstr>
      <vt:lpstr>Times New Roman</vt:lpstr>
      <vt:lpstr>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43 ẢNH HƯỞNG CỦA NHIỆT ĐỘ VÀ ĐỘ ẨM LÊN ĐỜI SỐNG SINH VẬT</dc:title>
  <dc:creator>Administrator</dc:creator>
  <cp:lastModifiedBy>Administrator</cp:lastModifiedBy>
  <cp:revision>342</cp:revision>
  <dcterms:created xsi:type="dcterms:W3CDTF">2022-07-28T02:10:07Z</dcterms:created>
  <dcterms:modified xsi:type="dcterms:W3CDTF">2023-02-13T08:52:49Z</dcterms:modified>
</cp:coreProperties>
</file>