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448" r:id="rId3"/>
    <p:sldId id="451" r:id="rId4"/>
    <p:sldId id="450" r:id="rId5"/>
    <p:sldId id="476" r:id="rId6"/>
    <p:sldId id="454" r:id="rId7"/>
    <p:sldId id="259" r:id="rId8"/>
    <p:sldId id="455" r:id="rId9"/>
    <p:sldId id="477" r:id="rId10"/>
    <p:sldId id="478" r:id="rId11"/>
    <p:sldId id="458" r:id="rId12"/>
    <p:sldId id="425" r:id="rId13"/>
    <p:sldId id="460" r:id="rId14"/>
    <p:sldId id="426" r:id="rId15"/>
    <p:sldId id="461" r:id="rId16"/>
    <p:sldId id="470" r:id="rId17"/>
    <p:sldId id="463" r:id="rId18"/>
    <p:sldId id="464" r:id="rId19"/>
    <p:sldId id="465" r:id="rId20"/>
    <p:sldId id="466" r:id="rId21"/>
    <p:sldId id="480" r:id="rId22"/>
    <p:sldId id="468" r:id="rId23"/>
    <p:sldId id="469" r:id="rId24"/>
    <p:sldId id="474" r:id="rId25"/>
    <p:sldId id="481" r:id="rId26"/>
    <p:sldId id="4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ợp Đồng Thị" initials="HĐT" lastIdx="1" clrIdx="0">
    <p:extLst>
      <p:ext uri="{19B8F6BF-5375-455C-9EA6-DF929625EA0E}">
        <p15:presenceInfo xmlns:p15="http://schemas.microsoft.com/office/powerpoint/2012/main" userId="413b919e80fffd3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CC"/>
    <a:srgbClr val="0053FA"/>
    <a:srgbClr val="000099"/>
    <a:srgbClr val="1D08B8"/>
    <a:srgbClr val="990033"/>
    <a:srgbClr val="C709C7"/>
    <a:srgbClr val="B8CACC"/>
    <a:srgbClr val="33CCCC"/>
    <a:srgbClr val="8CC5F8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1429" autoAdjust="0"/>
  </p:normalViewPr>
  <p:slideViewPr>
    <p:cSldViewPr snapToGrid="0">
      <p:cViewPr varScale="1">
        <p:scale>
          <a:sx n="53" d="100"/>
          <a:sy n="53" d="100"/>
        </p:scale>
        <p:origin x="141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ợp Đồng Thị" userId="413b919e80fffd35" providerId="LiveId" clId="{C66409BE-1F9A-4744-86C3-2E66ED6F209D}"/>
    <pc:docChg chg="undo custSel delSld modSld sldOrd">
      <pc:chgData name="Hợp Đồng Thị" userId="413b919e80fffd35" providerId="LiveId" clId="{C66409BE-1F9A-4744-86C3-2E66ED6F209D}" dt="2021-10-09T17:07:24.091" v="350"/>
      <pc:docMkLst>
        <pc:docMk/>
      </pc:docMkLst>
      <pc:sldChg chg="delSp modSp del mod">
        <pc:chgData name="Hợp Đồng Thị" userId="413b919e80fffd35" providerId="LiveId" clId="{C66409BE-1F9A-4744-86C3-2E66ED6F209D}" dt="2021-10-09T15:49:03.630" v="144" actId="47"/>
        <pc:sldMkLst>
          <pc:docMk/>
          <pc:sldMk cId="2546796444" sldId="411"/>
        </pc:sldMkLst>
        <pc:picChg chg="mod">
          <ac:chgData name="Hợp Đồng Thị" userId="413b919e80fffd35" providerId="LiveId" clId="{C66409BE-1F9A-4744-86C3-2E66ED6F209D}" dt="2021-10-09T15:48:13.584" v="142" actId="1076"/>
          <ac:picMkLst>
            <pc:docMk/>
            <pc:sldMk cId="2546796444" sldId="411"/>
            <ac:picMk id="5" creationId="{47DCE8BD-AEED-47B9-B46A-08440E0F99FC}"/>
          </ac:picMkLst>
        </pc:picChg>
        <pc:picChg chg="del">
          <ac:chgData name="Hợp Đồng Thị" userId="413b919e80fffd35" providerId="LiveId" clId="{C66409BE-1F9A-4744-86C3-2E66ED6F209D}" dt="2021-10-09T15:48:10.670" v="141" actId="478"/>
          <ac:picMkLst>
            <pc:docMk/>
            <pc:sldMk cId="2546796444" sldId="411"/>
            <ac:picMk id="6" creationId="{E9BF30AB-5AB3-4E3D-AC57-9E98000EE78E}"/>
          </ac:picMkLst>
        </pc:picChg>
      </pc:sldChg>
      <pc:sldChg chg="modSp mod">
        <pc:chgData name="Hợp Đồng Thị" userId="413b919e80fffd35" providerId="LiveId" clId="{C66409BE-1F9A-4744-86C3-2E66ED6F209D}" dt="2021-10-09T15:55:27.665" v="238" actId="20577"/>
        <pc:sldMkLst>
          <pc:docMk/>
          <pc:sldMk cId="1199138281" sldId="440"/>
        </pc:sldMkLst>
        <pc:spChg chg="mod">
          <ac:chgData name="Hợp Đồng Thị" userId="413b919e80fffd35" providerId="LiveId" clId="{C66409BE-1F9A-4744-86C3-2E66ED6F209D}" dt="2021-10-09T15:54:26.873" v="235" actId="1076"/>
          <ac:spMkLst>
            <pc:docMk/>
            <pc:sldMk cId="1199138281" sldId="440"/>
            <ac:spMk id="7" creationId="{56C0449D-0439-49BD-89B2-7B2A2DAFE11F}"/>
          </ac:spMkLst>
        </pc:spChg>
        <pc:spChg chg="mod">
          <ac:chgData name="Hợp Đồng Thị" userId="413b919e80fffd35" providerId="LiveId" clId="{C66409BE-1F9A-4744-86C3-2E66ED6F209D}" dt="2021-10-09T15:55:27.665" v="238" actId="20577"/>
          <ac:spMkLst>
            <pc:docMk/>
            <pc:sldMk cId="1199138281" sldId="440"/>
            <ac:spMk id="8" creationId="{EA21ADDF-C03C-48B5-8C08-311C81063762}"/>
          </ac:spMkLst>
        </pc:spChg>
        <pc:picChg chg="mod">
          <ac:chgData name="Hợp Đồng Thị" userId="413b919e80fffd35" providerId="LiveId" clId="{C66409BE-1F9A-4744-86C3-2E66ED6F209D}" dt="2021-10-09T15:52:50.464" v="227" actId="1076"/>
          <ac:picMkLst>
            <pc:docMk/>
            <pc:sldMk cId="1199138281" sldId="440"/>
            <ac:picMk id="6" creationId="{DEABD3B1-6B4D-4607-B8F2-774E8AE3931B}"/>
          </ac:picMkLst>
        </pc:picChg>
      </pc:sldChg>
      <pc:sldChg chg="addSp delSp modSp mod">
        <pc:chgData name="Hợp Đồng Thị" userId="413b919e80fffd35" providerId="LiveId" clId="{C66409BE-1F9A-4744-86C3-2E66ED6F209D}" dt="2021-10-09T16:04:50.433" v="257" actId="478"/>
        <pc:sldMkLst>
          <pc:docMk/>
          <pc:sldMk cId="4281659292" sldId="450"/>
        </pc:sldMkLst>
        <pc:spChg chg="mod">
          <ac:chgData name="Hợp Đồng Thị" userId="413b919e80fffd35" providerId="LiveId" clId="{C66409BE-1F9A-4744-86C3-2E66ED6F209D}" dt="2021-10-09T16:04:00.347" v="249"/>
          <ac:spMkLst>
            <pc:docMk/>
            <pc:sldMk cId="4281659292" sldId="450"/>
            <ac:spMk id="14" creationId="{7ED21310-9004-44CC-B64D-80EF257431C1}"/>
          </ac:spMkLst>
        </pc:spChg>
        <pc:spChg chg="mod">
          <ac:chgData name="Hợp Đồng Thị" userId="413b919e80fffd35" providerId="LiveId" clId="{C66409BE-1F9A-4744-86C3-2E66ED6F209D}" dt="2021-10-09T16:04:00.347" v="249"/>
          <ac:spMkLst>
            <pc:docMk/>
            <pc:sldMk cId="4281659292" sldId="450"/>
            <ac:spMk id="15" creationId="{0D943DC8-63BC-475F-9C3A-830ED695FC27}"/>
          </ac:spMkLst>
        </pc:spChg>
        <pc:spChg chg="mod">
          <ac:chgData name="Hợp Đồng Thị" userId="413b919e80fffd35" providerId="LiveId" clId="{C66409BE-1F9A-4744-86C3-2E66ED6F209D}" dt="2021-10-09T16:04:00.347" v="249"/>
          <ac:spMkLst>
            <pc:docMk/>
            <pc:sldMk cId="4281659292" sldId="450"/>
            <ac:spMk id="16" creationId="{130A2CFF-103C-4BE0-87BE-0CF5673C000E}"/>
          </ac:spMkLst>
        </pc:spChg>
        <pc:spChg chg="mod">
          <ac:chgData name="Hợp Đồng Thị" userId="413b919e80fffd35" providerId="LiveId" clId="{C66409BE-1F9A-4744-86C3-2E66ED6F209D}" dt="2021-10-09T16:04:00.347" v="249"/>
          <ac:spMkLst>
            <pc:docMk/>
            <pc:sldMk cId="4281659292" sldId="450"/>
            <ac:spMk id="17" creationId="{61EB2AB8-0598-40DA-9234-C311EF1B2F47}"/>
          </ac:spMkLst>
        </pc:spChg>
        <pc:spChg chg="mod">
          <ac:chgData name="Hợp Đồng Thị" userId="413b919e80fffd35" providerId="LiveId" clId="{C66409BE-1F9A-4744-86C3-2E66ED6F209D}" dt="2021-10-09T16:04:00.347" v="249"/>
          <ac:spMkLst>
            <pc:docMk/>
            <pc:sldMk cId="4281659292" sldId="450"/>
            <ac:spMk id="18" creationId="{E4BCABA3-44DA-448E-9F5F-B9E051C6AAED}"/>
          </ac:spMkLst>
        </pc:spChg>
        <pc:spChg chg="mod">
          <ac:chgData name="Hợp Đồng Thị" userId="413b919e80fffd35" providerId="LiveId" clId="{C66409BE-1F9A-4744-86C3-2E66ED6F209D}" dt="2021-10-09T16:04:00.347" v="249"/>
          <ac:spMkLst>
            <pc:docMk/>
            <pc:sldMk cId="4281659292" sldId="450"/>
            <ac:spMk id="19" creationId="{06CD4214-B5A0-4A95-AD50-5A61C1A55A7A}"/>
          </ac:spMkLst>
        </pc:spChg>
        <pc:spChg chg="mod">
          <ac:chgData name="Hợp Đồng Thị" userId="413b919e80fffd35" providerId="LiveId" clId="{C66409BE-1F9A-4744-86C3-2E66ED6F209D}" dt="2021-10-09T16:04:00.347" v="249"/>
          <ac:spMkLst>
            <pc:docMk/>
            <pc:sldMk cId="4281659292" sldId="450"/>
            <ac:spMk id="20" creationId="{68B36EE8-D189-4EA4-B657-2D32420B03DB}"/>
          </ac:spMkLst>
        </pc:spChg>
        <pc:spChg chg="mod">
          <ac:chgData name="Hợp Đồng Thị" userId="413b919e80fffd35" providerId="LiveId" clId="{C66409BE-1F9A-4744-86C3-2E66ED6F209D}" dt="2021-10-09T16:04:00.347" v="249"/>
          <ac:spMkLst>
            <pc:docMk/>
            <pc:sldMk cId="4281659292" sldId="450"/>
            <ac:spMk id="21" creationId="{67259C50-A7CD-4E7C-A0D3-408275093364}"/>
          </ac:spMkLst>
        </pc:spChg>
        <pc:spChg chg="mod">
          <ac:chgData name="Hợp Đồng Thị" userId="413b919e80fffd35" providerId="LiveId" clId="{C66409BE-1F9A-4744-86C3-2E66ED6F209D}" dt="2021-10-09T16:04:00.347" v="249"/>
          <ac:spMkLst>
            <pc:docMk/>
            <pc:sldMk cId="4281659292" sldId="450"/>
            <ac:spMk id="22" creationId="{3737E1D9-4483-4521-809C-489EAB15D99C}"/>
          </ac:spMkLst>
        </pc:spChg>
        <pc:grpChg chg="add del mod ord">
          <ac:chgData name="Hợp Đồng Thị" userId="413b919e80fffd35" providerId="LiveId" clId="{C66409BE-1F9A-4744-86C3-2E66ED6F209D}" dt="2021-10-09T16:04:50.433" v="257" actId="478"/>
          <ac:grpSpMkLst>
            <pc:docMk/>
            <pc:sldMk cId="4281659292" sldId="450"/>
            <ac:grpSpMk id="12" creationId="{7797D6DB-7666-4C14-A580-0E63BAD891DB}"/>
          </ac:grpSpMkLst>
        </pc:grpChg>
      </pc:sldChg>
      <pc:sldChg chg="modAnim">
        <pc:chgData name="Hợp Đồng Thị" userId="413b919e80fffd35" providerId="LiveId" clId="{C66409BE-1F9A-4744-86C3-2E66ED6F209D}" dt="2021-10-09T16:57:31.775" v="258"/>
        <pc:sldMkLst>
          <pc:docMk/>
          <pc:sldMk cId="2676190986" sldId="454"/>
        </pc:sldMkLst>
      </pc:sldChg>
      <pc:sldChg chg="modSp">
        <pc:chgData name="Hợp Đồng Thị" userId="413b919e80fffd35" providerId="LiveId" clId="{C66409BE-1F9A-4744-86C3-2E66ED6F209D}" dt="2021-10-09T16:58:16.118" v="259" actId="123"/>
        <pc:sldMkLst>
          <pc:docMk/>
          <pc:sldMk cId="2576927204" sldId="457"/>
        </pc:sldMkLst>
        <pc:spChg chg="mod">
          <ac:chgData name="Hợp Đồng Thị" userId="413b919e80fffd35" providerId="LiveId" clId="{C66409BE-1F9A-4744-86C3-2E66ED6F209D}" dt="2021-10-09T16:58:16.118" v="259" actId="123"/>
          <ac:spMkLst>
            <pc:docMk/>
            <pc:sldMk cId="2576927204" sldId="457"/>
            <ac:spMk id="7" creationId="{D5E5BA85-80CB-40A3-A423-EE1B7185F144}"/>
          </ac:spMkLst>
        </pc:spChg>
      </pc:sldChg>
      <pc:sldChg chg="modSp mod">
        <pc:chgData name="Hợp Đồng Thị" userId="413b919e80fffd35" providerId="LiveId" clId="{C66409BE-1F9A-4744-86C3-2E66ED6F209D}" dt="2021-10-09T15:39:32.216" v="10" actId="14100"/>
        <pc:sldMkLst>
          <pc:docMk/>
          <pc:sldMk cId="791490439" sldId="460"/>
        </pc:sldMkLst>
        <pc:spChg chg="mod">
          <ac:chgData name="Hợp Đồng Thị" userId="413b919e80fffd35" providerId="LiveId" clId="{C66409BE-1F9A-4744-86C3-2E66ED6F209D}" dt="2021-10-09T15:39:23.519" v="9" actId="1038"/>
          <ac:spMkLst>
            <pc:docMk/>
            <pc:sldMk cId="791490439" sldId="460"/>
            <ac:spMk id="5" creationId="{DB0A720F-5D58-4B0C-A1EA-0754F5A916E3}"/>
          </ac:spMkLst>
        </pc:spChg>
        <pc:spChg chg="mod">
          <ac:chgData name="Hợp Đồng Thị" userId="413b919e80fffd35" providerId="LiveId" clId="{C66409BE-1F9A-4744-86C3-2E66ED6F209D}" dt="2021-10-09T15:39:23.519" v="9" actId="1038"/>
          <ac:spMkLst>
            <pc:docMk/>
            <pc:sldMk cId="791490439" sldId="460"/>
            <ac:spMk id="6" creationId="{76E481E7-E713-4E8A-99CA-3EE33DC02781}"/>
          </ac:spMkLst>
        </pc:spChg>
        <pc:spChg chg="mod">
          <ac:chgData name="Hợp Đồng Thị" userId="413b919e80fffd35" providerId="LiveId" clId="{C66409BE-1F9A-4744-86C3-2E66ED6F209D}" dt="2021-10-09T15:39:23.519" v="9" actId="1038"/>
          <ac:spMkLst>
            <pc:docMk/>
            <pc:sldMk cId="791490439" sldId="460"/>
            <ac:spMk id="7" creationId="{8973863F-5FF5-4CEB-9F03-5D801DF492D4}"/>
          </ac:spMkLst>
        </pc:spChg>
        <pc:spChg chg="mod">
          <ac:chgData name="Hợp Đồng Thị" userId="413b919e80fffd35" providerId="LiveId" clId="{C66409BE-1F9A-4744-86C3-2E66ED6F209D}" dt="2021-10-09T15:39:23.519" v="9" actId="1038"/>
          <ac:spMkLst>
            <pc:docMk/>
            <pc:sldMk cId="791490439" sldId="460"/>
            <ac:spMk id="8" creationId="{0C6BCDD9-BBD8-447C-84C2-346B96DD62DA}"/>
          </ac:spMkLst>
        </pc:spChg>
        <pc:spChg chg="mod">
          <ac:chgData name="Hợp Đồng Thị" userId="413b919e80fffd35" providerId="LiveId" clId="{C66409BE-1F9A-4744-86C3-2E66ED6F209D}" dt="2021-10-09T15:39:23.519" v="9" actId="1038"/>
          <ac:spMkLst>
            <pc:docMk/>
            <pc:sldMk cId="791490439" sldId="460"/>
            <ac:spMk id="9" creationId="{BAC3E5B9-ED84-418E-83EE-506B99AF6A0C}"/>
          </ac:spMkLst>
        </pc:spChg>
        <pc:spChg chg="mod">
          <ac:chgData name="Hợp Đồng Thị" userId="413b919e80fffd35" providerId="LiveId" clId="{C66409BE-1F9A-4744-86C3-2E66ED6F209D}" dt="2021-10-09T15:39:23.519" v="9" actId="1038"/>
          <ac:spMkLst>
            <pc:docMk/>
            <pc:sldMk cId="791490439" sldId="460"/>
            <ac:spMk id="10" creationId="{C4AB3D16-8078-4A6C-9773-30253D1AB112}"/>
          </ac:spMkLst>
        </pc:spChg>
        <pc:spChg chg="mod">
          <ac:chgData name="Hợp Đồng Thị" userId="413b919e80fffd35" providerId="LiveId" clId="{C66409BE-1F9A-4744-86C3-2E66ED6F209D}" dt="2021-10-09T15:39:23.519" v="9" actId="1038"/>
          <ac:spMkLst>
            <pc:docMk/>
            <pc:sldMk cId="791490439" sldId="460"/>
            <ac:spMk id="11" creationId="{BB94A5CE-4ADF-4A56-872F-2A0B51E0C792}"/>
          </ac:spMkLst>
        </pc:spChg>
        <pc:spChg chg="mod">
          <ac:chgData name="Hợp Đồng Thị" userId="413b919e80fffd35" providerId="LiveId" clId="{C66409BE-1F9A-4744-86C3-2E66ED6F209D}" dt="2021-10-09T15:39:32.216" v="10" actId="14100"/>
          <ac:spMkLst>
            <pc:docMk/>
            <pc:sldMk cId="791490439" sldId="460"/>
            <ac:spMk id="15" creationId="{E41AD49B-F284-4A32-AAAE-D901B632D173}"/>
          </ac:spMkLst>
        </pc:spChg>
      </pc:sldChg>
      <pc:sldChg chg="modSp mod">
        <pc:chgData name="Hợp Đồng Thị" userId="413b919e80fffd35" providerId="LiveId" clId="{C66409BE-1F9A-4744-86C3-2E66ED6F209D}" dt="2021-10-09T15:57:34.535" v="240" actId="207"/>
        <pc:sldMkLst>
          <pc:docMk/>
          <pc:sldMk cId="1611942487" sldId="461"/>
        </pc:sldMkLst>
        <pc:spChg chg="mod">
          <ac:chgData name="Hợp Đồng Thị" userId="413b919e80fffd35" providerId="LiveId" clId="{C66409BE-1F9A-4744-86C3-2E66ED6F209D}" dt="2021-10-09T15:39:55.489" v="24" actId="1038"/>
          <ac:spMkLst>
            <pc:docMk/>
            <pc:sldMk cId="1611942487" sldId="461"/>
            <ac:spMk id="5" creationId="{3DCA7D06-5832-4A16-B66E-1FC03A05D70B}"/>
          </ac:spMkLst>
        </pc:spChg>
        <pc:spChg chg="mod">
          <ac:chgData name="Hợp Đồng Thị" userId="413b919e80fffd35" providerId="LiveId" clId="{C66409BE-1F9A-4744-86C3-2E66ED6F209D}" dt="2021-10-09T15:39:55.489" v="24" actId="1038"/>
          <ac:spMkLst>
            <pc:docMk/>
            <pc:sldMk cId="1611942487" sldId="461"/>
            <ac:spMk id="6" creationId="{7E74A371-208D-4758-AA2D-2B77657EAD7B}"/>
          </ac:spMkLst>
        </pc:spChg>
        <pc:spChg chg="mod">
          <ac:chgData name="Hợp Đồng Thị" userId="413b919e80fffd35" providerId="LiveId" clId="{C66409BE-1F9A-4744-86C3-2E66ED6F209D}" dt="2021-10-09T15:39:55.489" v="24" actId="1038"/>
          <ac:spMkLst>
            <pc:docMk/>
            <pc:sldMk cId="1611942487" sldId="461"/>
            <ac:spMk id="7" creationId="{52493D27-5871-43AF-9F03-F331D4CDA29A}"/>
          </ac:spMkLst>
        </pc:spChg>
        <pc:spChg chg="mod">
          <ac:chgData name="Hợp Đồng Thị" userId="413b919e80fffd35" providerId="LiveId" clId="{C66409BE-1F9A-4744-86C3-2E66ED6F209D}" dt="2021-10-09T15:57:34.535" v="240" actId="207"/>
          <ac:spMkLst>
            <pc:docMk/>
            <pc:sldMk cId="1611942487" sldId="461"/>
            <ac:spMk id="8" creationId="{47F37479-66B7-4977-8329-A6082360926C}"/>
          </ac:spMkLst>
        </pc:spChg>
        <pc:spChg chg="mod">
          <ac:chgData name="Hợp Đồng Thị" userId="413b919e80fffd35" providerId="LiveId" clId="{C66409BE-1F9A-4744-86C3-2E66ED6F209D}" dt="2021-10-09T15:39:55.489" v="24" actId="1038"/>
          <ac:spMkLst>
            <pc:docMk/>
            <pc:sldMk cId="1611942487" sldId="461"/>
            <ac:spMk id="9" creationId="{C1AC5DE2-254F-45C8-B3DC-9E08E7F1EC84}"/>
          </ac:spMkLst>
        </pc:spChg>
        <pc:spChg chg="mod">
          <ac:chgData name="Hợp Đồng Thị" userId="413b919e80fffd35" providerId="LiveId" clId="{C66409BE-1F9A-4744-86C3-2E66ED6F209D}" dt="2021-10-09T15:39:55.489" v="24" actId="1038"/>
          <ac:spMkLst>
            <pc:docMk/>
            <pc:sldMk cId="1611942487" sldId="461"/>
            <ac:spMk id="10" creationId="{635DF56A-F0FF-472F-8535-C8B567AA3227}"/>
          </ac:spMkLst>
        </pc:spChg>
      </pc:sldChg>
      <pc:sldChg chg="modNotesTx">
        <pc:chgData name="Hợp Đồng Thị" userId="413b919e80fffd35" providerId="LiveId" clId="{C66409BE-1F9A-4744-86C3-2E66ED6F209D}" dt="2021-10-09T17:05:55.406" v="348" actId="20577"/>
        <pc:sldMkLst>
          <pc:docMk/>
          <pc:sldMk cId="4268884442" sldId="463"/>
        </pc:sldMkLst>
      </pc:sldChg>
      <pc:sldChg chg="modSp mod">
        <pc:chgData name="Hợp Đồng Thị" userId="413b919e80fffd35" providerId="LiveId" clId="{C66409BE-1F9A-4744-86C3-2E66ED6F209D}" dt="2021-10-09T15:40:45.938" v="43" actId="1036"/>
        <pc:sldMkLst>
          <pc:docMk/>
          <pc:sldMk cId="250468087" sldId="464"/>
        </pc:sldMkLst>
        <pc:spChg chg="mod">
          <ac:chgData name="Hợp Đồng Thị" userId="413b919e80fffd35" providerId="LiveId" clId="{C66409BE-1F9A-4744-86C3-2E66ED6F209D}" dt="2021-10-09T15:40:28.648" v="37" actId="1038"/>
          <ac:spMkLst>
            <pc:docMk/>
            <pc:sldMk cId="250468087" sldId="464"/>
            <ac:spMk id="5" creationId="{93511B42-FC98-4610-9036-165771202A94}"/>
          </ac:spMkLst>
        </pc:spChg>
        <pc:spChg chg="mod">
          <ac:chgData name="Hợp Đồng Thị" userId="413b919e80fffd35" providerId="LiveId" clId="{C66409BE-1F9A-4744-86C3-2E66ED6F209D}" dt="2021-10-09T15:40:28.648" v="37" actId="1038"/>
          <ac:spMkLst>
            <pc:docMk/>
            <pc:sldMk cId="250468087" sldId="464"/>
            <ac:spMk id="6" creationId="{8BC46B90-BCE4-419D-953D-1038F9291E7F}"/>
          </ac:spMkLst>
        </pc:spChg>
        <pc:spChg chg="mod">
          <ac:chgData name="Hợp Đồng Thị" userId="413b919e80fffd35" providerId="LiveId" clId="{C66409BE-1F9A-4744-86C3-2E66ED6F209D}" dt="2021-10-09T15:40:28.648" v="37" actId="1038"/>
          <ac:spMkLst>
            <pc:docMk/>
            <pc:sldMk cId="250468087" sldId="464"/>
            <ac:spMk id="7" creationId="{917F40C7-7341-4FB6-9E03-719150C90CD7}"/>
          </ac:spMkLst>
        </pc:spChg>
        <pc:spChg chg="mod">
          <ac:chgData name="Hợp Đồng Thị" userId="413b919e80fffd35" providerId="LiveId" clId="{C66409BE-1F9A-4744-86C3-2E66ED6F209D}" dt="2021-10-09T15:40:34.188" v="38" actId="14100"/>
          <ac:spMkLst>
            <pc:docMk/>
            <pc:sldMk cId="250468087" sldId="464"/>
            <ac:spMk id="9" creationId="{EC190490-BE96-48C3-A09C-8DABFBD741EA}"/>
          </ac:spMkLst>
        </pc:spChg>
        <pc:picChg chg="mod">
          <ac:chgData name="Hợp Đồng Thị" userId="413b919e80fffd35" providerId="LiveId" clId="{C66409BE-1F9A-4744-86C3-2E66ED6F209D}" dt="2021-10-09T15:40:45.938" v="43" actId="1036"/>
          <ac:picMkLst>
            <pc:docMk/>
            <pc:sldMk cId="250468087" sldId="464"/>
            <ac:picMk id="8" creationId="{6EC2A5D5-D623-4C7F-B29F-211FC9062163}"/>
          </ac:picMkLst>
        </pc:picChg>
      </pc:sldChg>
      <pc:sldChg chg="modSp mod modAnim">
        <pc:chgData name="Hợp Đồng Thị" userId="413b919e80fffd35" providerId="LiveId" clId="{C66409BE-1F9A-4744-86C3-2E66ED6F209D}" dt="2021-10-09T17:05:38.435" v="342"/>
        <pc:sldMkLst>
          <pc:docMk/>
          <pc:sldMk cId="969345046" sldId="465"/>
        </pc:sldMkLst>
        <pc:spChg chg="mod">
          <ac:chgData name="Hợp Đồng Thị" userId="413b919e80fffd35" providerId="LiveId" clId="{C66409BE-1F9A-4744-86C3-2E66ED6F209D}" dt="2021-10-09T15:41:06.627" v="52" actId="1038"/>
          <ac:spMkLst>
            <pc:docMk/>
            <pc:sldMk cId="969345046" sldId="465"/>
            <ac:spMk id="4" creationId="{78F8C134-E40D-4B84-ADCA-CA40DCCEBAB1}"/>
          </ac:spMkLst>
        </pc:spChg>
        <pc:spChg chg="mod">
          <ac:chgData name="Hợp Đồng Thị" userId="413b919e80fffd35" providerId="LiveId" clId="{C66409BE-1F9A-4744-86C3-2E66ED6F209D}" dt="2021-10-09T15:41:06.627" v="52" actId="1038"/>
          <ac:spMkLst>
            <pc:docMk/>
            <pc:sldMk cId="969345046" sldId="465"/>
            <ac:spMk id="5" creationId="{767AE7C5-E969-4449-A9A5-41DC741F6D79}"/>
          </ac:spMkLst>
        </pc:spChg>
        <pc:spChg chg="mod">
          <ac:chgData name="Hợp Đồng Thị" userId="413b919e80fffd35" providerId="LiveId" clId="{C66409BE-1F9A-4744-86C3-2E66ED6F209D}" dt="2021-10-09T15:41:06.627" v="52" actId="1038"/>
          <ac:spMkLst>
            <pc:docMk/>
            <pc:sldMk cId="969345046" sldId="465"/>
            <ac:spMk id="6" creationId="{368C8CA7-CAB5-4E2D-B013-27E32B058FDA}"/>
          </ac:spMkLst>
        </pc:spChg>
        <pc:spChg chg="mod">
          <ac:chgData name="Hợp Đồng Thị" userId="413b919e80fffd35" providerId="LiveId" clId="{C66409BE-1F9A-4744-86C3-2E66ED6F209D}" dt="2021-10-09T15:41:06.627" v="52" actId="1038"/>
          <ac:spMkLst>
            <pc:docMk/>
            <pc:sldMk cId="969345046" sldId="465"/>
            <ac:spMk id="7" creationId="{96EEF7E7-B4B8-4F21-AF2B-C304D2185FE7}"/>
          </ac:spMkLst>
        </pc:spChg>
        <pc:spChg chg="mod">
          <ac:chgData name="Hợp Đồng Thị" userId="413b919e80fffd35" providerId="LiveId" clId="{C66409BE-1F9A-4744-86C3-2E66ED6F209D}" dt="2021-10-09T17:05:06.462" v="324" actId="20577"/>
          <ac:spMkLst>
            <pc:docMk/>
            <pc:sldMk cId="969345046" sldId="465"/>
            <ac:spMk id="8" creationId="{27B28701-4C85-4477-871F-78214E18F80D}"/>
          </ac:spMkLst>
        </pc:spChg>
        <pc:spChg chg="mod">
          <ac:chgData name="Hợp Đồng Thị" userId="413b919e80fffd35" providerId="LiveId" clId="{C66409BE-1F9A-4744-86C3-2E66ED6F209D}" dt="2021-10-09T17:05:31.367" v="341" actId="20577"/>
          <ac:spMkLst>
            <pc:docMk/>
            <pc:sldMk cId="969345046" sldId="465"/>
            <ac:spMk id="9" creationId="{FE402141-3485-4362-A2BC-CEFDA571F559}"/>
          </ac:spMkLst>
        </pc:spChg>
        <pc:spChg chg="mod">
          <ac:chgData name="Hợp Đồng Thị" userId="413b919e80fffd35" providerId="LiveId" clId="{C66409BE-1F9A-4744-86C3-2E66ED6F209D}" dt="2021-10-09T15:59:08.106" v="247" actId="14100"/>
          <ac:spMkLst>
            <pc:docMk/>
            <pc:sldMk cId="969345046" sldId="465"/>
            <ac:spMk id="10" creationId="{E5258B74-F948-47E7-91D2-11C4C7B80FA1}"/>
          </ac:spMkLst>
        </pc:spChg>
      </pc:sldChg>
      <pc:sldChg chg="addSp delSp modSp mod">
        <pc:chgData name="Hợp Đồng Thị" userId="413b919e80fffd35" providerId="LiveId" clId="{C66409BE-1F9A-4744-86C3-2E66ED6F209D}" dt="2021-10-09T15:59:00.867" v="246" actId="20577"/>
        <pc:sldMkLst>
          <pc:docMk/>
          <pc:sldMk cId="427288034" sldId="466"/>
        </pc:sldMkLst>
        <pc:spChg chg="add del mod ord">
          <ac:chgData name="Hợp Đồng Thị" userId="413b919e80fffd35" providerId="LiveId" clId="{C66409BE-1F9A-4744-86C3-2E66ED6F209D}" dt="2021-10-09T15:51:45.242" v="223" actId="478"/>
          <ac:spMkLst>
            <pc:docMk/>
            <pc:sldMk cId="427288034" sldId="466"/>
            <ac:spMk id="2" creationId="{1A8131E4-5E8A-4516-A8F9-DE4DF83A0891}"/>
          </ac:spMkLst>
        </pc:spChg>
        <pc:spChg chg="mod">
          <ac:chgData name="Hợp Đồng Thị" userId="413b919e80fffd35" providerId="LiveId" clId="{C66409BE-1F9A-4744-86C3-2E66ED6F209D}" dt="2021-10-09T15:41:43.553" v="57" actId="1038"/>
          <ac:spMkLst>
            <pc:docMk/>
            <pc:sldMk cId="427288034" sldId="466"/>
            <ac:spMk id="5" creationId="{9CE45577-07A2-4CDD-9694-51A52E02E2DE}"/>
          </ac:spMkLst>
        </pc:spChg>
        <pc:spChg chg="mod">
          <ac:chgData name="Hợp Đồng Thị" userId="413b919e80fffd35" providerId="LiveId" clId="{C66409BE-1F9A-4744-86C3-2E66ED6F209D}" dt="2021-10-09T15:41:43.553" v="57" actId="1038"/>
          <ac:spMkLst>
            <pc:docMk/>
            <pc:sldMk cId="427288034" sldId="466"/>
            <ac:spMk id="6" creationId="{EB8E8771-2EA9-4B04-9579-B4FC0DE6918A}"/>
          </ac:spMkLst>
        </pc:spChg>
        <pc:spChg chg="mod">
          <ac:chgData name="Hợp Đồng Thị" userId="413b919e80fffd35" providerId="LiveId" clId="{C66409BE-1F9A-4744-86C3-2E66ED6F209D}" dt="2021-10-09T15:41:43.553" v="57" actId="1038"/>
          <ac:spMkLst>
            <pc:docMk/>
            <pc:sldMk cId="427288034" sldId="466"/>
            <ac:spMk id="7" creationId="{9F14EE80-353C-4A24-928C-2FB6C30B64F6}"/>
          </ac:spMkLst>
        </pc:spChg>
        <pc:spChg chg="mod">
          <ac:chgData name="Hợp Đồng Thị" userId="413b919e80fffd35" providerId="LiveId" clId="{C66409BE-1F9A-4744-86C3-2E66ED6F209D}" dt="2021-10-09T15:41:43.553" v="57" actId="1038"/>
          <ac:spMkLst>
            <pc:docMk/>
            <pc:sldMk cId="427288034" sldId="466"/>
            <ac:spMk id="8" creationId="{E0713807-A4F1-4B64-A193-90E6B110E0C3}"/>
          </ac:spMkLst>
        </pc:spChg>
        <pc:spChg chg="mod">
          <ac:chgData name="Hợp Đồng Thị" userId="413b919e80fffd35" providerId="LiveId" clId="{C66409BE-1F9A-4744-86C3-2E66ED6F209D}" dt="2021-10-09T15:59:00.867" v="246" actId="20577"/>
          <ac:spMkLst>
            <pc:docMk/>
            <pc:sldMk cId="427288034" sldId="466"/>
            <ac:spMk id="10" creationId="{9F65B9D5-F4F8-4DF7-A31C-2933F33936E3}"/>
          </ac:spMkLst>
        </pc:spChg>
        <pc:spChg chg="mod">
          <ac:chgData name="Hợp Đồng Thị" userId="413b919e80fffd35" providerId="LiveId" clId="{C66409BE-1F9A-4744-86C3-2E66ED6F209D}" dt="2021-10-09T15:41:43.553" v="57" actId="1038"/>
          <ac:spMkLst>
            <pc:docMk/>
            <pc:sldMk cId="427288034" sldId="466"/>
            <ac:spMk id="11" creationId="{8B849CBC-83A6-44B5-9944-341E4DEDC8AA}"/>
          </ac:spMkLst>
        </pc:spChg>
        <pc:spChg chg="mod">
          <ac:chgData name="Hợp Đồng Thị" userId="413b919e80fffd35" providerId="LiveId" clId="{C66409BE-1F9A-4744-86C3-2E66ED6F209D}" dt="2021-10-09T15:41:43.553" v="57" actId="1038"/>
          <ac:spMkLst>
            <pc:docMk/>
            <pc:sldMk cId="427288034" sldId="466"/>
            <ac:spMk id="12" creationId="{EFE531E5-04FB-4091-8CB0-FD2CADE838CB}"/>
          </ac:spMkLst>
        </pc:spChg>
        <pc:picChg chg="mod">
          <ac:chgData name="Hợp Đồng Thị" userId="413b919e80fffd35" providerId="LiveId" clId="{C66409BE-1F9A-4744-86C3-2E66ED6F209D}" dt="2021-10-09T15:51:03.025" v="173" actId="14100"/>
          <ac:picMkLst>
            <pc:docMk/>
            <pc:sldMk cId="427288034" sldId="466"/>
            <ac:picMk id="14" creationId="{AE5A9EC0-FA49-49A4-A1AA-0944AFADF886}"/>
          </ac:picMkLst>
        </pc:picChg>
      </pc:sldChg>
      <pc:sldChg chg="modSp mod modAnim">
        <pc:chgData name="Hợp Đồng Thị" userId="413b919e80fffd35" providerId="LiveId" clId="{C66409BE-1F9A-4744-86C3-2E66ED6F209D}" dt="2021-10-09T17:07:24.091" v="350"/>
        <pc:sldMkLst>
          <pc:docMk/>
          <pc:sldMk cId="774134680" sldId="467"/>
        </pc:sldMkLst>
        <pc:spChg chg="mod">
          <ac:chgData name="Hợp Đồng Thị" userId="413b919e80fffd35" providerId="LiveId" clId="{C66409BE-1F9A-4744-86C3-2E66ED6F209D}" dt="2021-10-09T15:41:58.825" v="71" actId="1038"/>
          <ac:spMkLst>
            <pc:docMk/>
            <pc:sldMk cId="774134680" sldId="467"/>
            <ac:spMk id="5" creationId="{00E47D92-7F09-48A1-9BBA-01A46771ED17}"/>
          </ac:spMkLst>
        </pc:spChg>
        <pc:spChg chg="mod">
          <ac:chgData name="Hợp Đồng Thị" userId="413b919e80fffd35" providerId="LiveId" clId="{C66409BE-1F9A-4744-86C3-2E66ED6F209D}" dt="2021-10-09T15:41:58.825" v="71" actId="1038"/>
          <ac:spMkLst>
            <pc:docMk/>
            <pc:sldMk cId="774134680" sldId="467"/>
            <ac:spMk id="6" creationId="{71D29F4A-3BE6-4910-B40B-BBC2B9F137AD}"/>
          </ac:spMkLst>
        </pc:spChg>
      </pc:sldChg>
      <pc:sldChg chg="modSp mod">
        <pc:chgData name="Hợp Đồng Thị" userId="413b919e80fffd35" providerId="LiveId" clId="{C66409BE-1F9A-4744-86C3-2E66ED6F209D}" dt="2021-10-09T15:42:33.288" v="83" actId="14100"/>
        <pc:sldMkLst>
          <pc:docMk/>
          <pc:sldMk cId="1087734638" sldId="468"/>
        </pc:sldMkLst>
        <pc:spChg chg="mod">
          <ac:chgData name="Hợp Đồng Thị" userId="413b919e80fffd35" providerId="LiveId" clId="{C66409BE-1F9A-4744-86C3-2E66ED6F209D}" dt="2021-10-09T15:42:28.312" v="82" actId="14100"/>
          <ac:spMkLst>
            <pc:docMk/>
            <pc:sldMk cId="1087734638" sldId="468"/>
            <ac:spMk id="5" creationId="{12ACC538-D85C-4F5C-8FE8-97DD137F6432}"/>
          </ac:spMkLst>
        </pc:spChg>
        <pc:spChg chg="mod">
          <ac:chgData name="Hợp Đồng Thị" userId="413b919e80fffd35" providerId="LiveId" clId="{C66409BE-1F9A-4744-86C3-2E66ED6F209D}" dt="2021-10-09T15:42:28.312" v="82" actId="14100"/>
          <ac:spMkLst>
            <pc:docMk/>
            <pc:sldMk cId="1087734638" sldId="468"/>
            <ac:spMk id="6" creationId="{0DE26E55-60B1-4E7F-8133-40BE656B21EA}"/>
          </ac:spMkLst>
        </pc:spChg>
        <pc:spChg chg="mod">
          <ac:chgData name="Hợp Đồng Thị" userId="413b919e80fffd35" providerId="LiveId" clId="{C66409BE-1F9A-4744-86C3-2E66ED6F209D}" dt="2021-10-09T15:42:28.312" v="82" actId="14100"/>
          <ac:spMkLst>
            <pc:docMk/>
            <pc:sldMk cId="1087734638" sldId="468"/>
            <ac:spMk id="7" creationId="{3E879E69-240C-4669-B818-83065C5723BA}"/>
          </ac:spMkLst>
        </pc:spChg>
        <pc:spChg chg="mod">
          <ac:chgData name="Hợp Đồng Thị" userId="413b919e80fffd35" providerId="LiveId" clId="{C66409BE-1F9A-4744-86C3-2E66ED6F209D}" dt="2021-10-09T15:42:28.312" v="82" actId="14100"/>
          <ac:spMkLst>
            <pc:docMk/>
            <pc:sldMk cId="1087734638" sldId="468"/>
            <ac:spMk id="8" creationId="{E621EFB6-F020-49D8-B1A8-1BE00E859A29}"/>
          </ac:spMkLst>
        </pc:spChg>
        <pc:spChg chg="mod">
          <ac:chgData name="Hợp Đồng Thị" userId="413b919e80fffd35" providerId="LiveId" clId="{C66409BE-1F9A-4744-86C3-2E66ED6F209D}" dt="2021-10-09T15:42:28.312" v="82" actId="14100"/>
          <ac:spMkLst>
            <pc:docMk/>
            <pc:sldMk cId="1087734638" sldId="468"/>
            <ac:spMk id="9" creationId="{C83A51E0-2E45-428D-AEA7-8FAC7670C84D}"/>
          </ac:spMkLst>
        </pc:spChg>
        <pc:spChg chg="mod">
          <ac:chgData name="Hợp Đồng Thị" userId="413b919e80fffd35" providerId="LiveId" clId="{C66409BE-1F9A-4744-86C3-2E66ED6F209D}" dt="2021-10-09T15:42:33.288" v="83" actId="14100"/>
          <ac:spMkLst>
            <pc:docMk/>
            <pc:sldMk cId="1087734638" sldId="468"/>
            <ac:spMk id="10" creationId="{F2ADD8B4-D1DD-4AA4-AC3E-B2C6ED147EAF}"/>
          </ac:spMkLst>
        </pc:spChg>
      </pc:sldChg>
      <pc:sldChg chg="addSp modSp mod">
        <pc:chgData name="Hợp Đồng Thị" userId="413b919e80fffd35" providerId="LiveId" clId="{C66409BE-1F9A-4744-86C3-2E66ED6F209D}" dt="2021-10-09T15:59:39.601" v="248" actId="1076"/>
        <pc:sldMkLst>
          <pc:docMk/>
          <pc:sldMk cId="2560952059" sldId="469"/>
        </pc:sldMkLst>
        <pc:spChg chg="mod">
          <ac:chgData name="Hợp Đồng Thị" userId="413b919e80fffd35" providerId="LiveId" clId="{C66409BE-1F9A-4744-86C3-2E66ED6F209D}" dt="2021-10-09T15:42:55.736" v="103" actId="1038"/>
          <ac:spMkLst>
            <pc:docMk/>
            <pc:sldMk cId="2560952059" sldId="469"/>
            <ac:spMk id="6" creationId="{E5F8C0A8-F3B6-4E61-9B2A-3E8D985C8A91}"/>
          </ac:spMkLst>
        </pc:spChg>
        <pc:spChg chg="mod">
          <ac:chgData name="Hợp Đồng Thị" userId="413b919e80fffd35" providerId="LiveId" clId="{C66409BE-1F9A-4744-86C3-2E66ED6F209D}" dt="2021-10-09T15:42:55.736" v="103" actId="1038"/>
          <ac:spMkLst>
            <pc:docMk/>
            <pc:sldMk cId="2560952059" sldId="469"/>
            <ac:spMk id="7" creationId="{341CE702-EF8F-4060-ABBB-F4B93436FD45}"/>
          </ac:spMkLst>
        </pc:spChg>
        <pc:spChg chg="mod">
          <ac:chgData name="Hợp Đồng Thị" userId="413b919e80fffd35" providerId="LiveId" clId="{C66409BE-1F9A-4744-86C3-2E66ED6F209D}" dt="2021-10-09T15:42:55.736" v="103" actId="1038"/>
          <ac:spMkLst>
            <pc:docMk/>
            <pc:sldMk cId="2560952059" sldId="469"/>
            <ac:spMk id="8" creationId="{C6A66FD8-A993-4000-B596-1DBB17073967}"/>
          </ac:spMkLst>
        </pc:spChg>
        <pc:spChg chg="mod">
          <ac:chgData name="Hợp Đồng Thị" userId="413b919e80fffd35" providerId="LiveId" clId="{C66409BE-1F9A-4744-86C3-2E66ED6F209D}" dt="2021-10-09T15:59:39.601" v="248" actId="1076"/>
          <ac:spMkLst>
            <pc:docMk/>
            <pc:sldMk cId="2560952059" sldId="469"/>
            <ac:spMk id="9" creationId="{49C96429-B16A-4FA0-9843-377384B1DC5E}"/>
          </ac:spMkLst>
        </pc:spChg>
        <pc:spChg chg="mod">
          <ac:chgData name="Hợp Đồng Thị" userId="413b919e80fffd35" providerId="LiveId" clId="{C66409BE-1F9A-4744-86C3-2E66ED6F209D}" dt="2021-10-09T15:43:41.315" v="109" actId="20577"/>
          <ac:spMkLst>
            <pc:docMk/>
            <pc:sldMk cId="2560952059" sldId="469"/>
            <ac:spMk id="10" creationId="{10B436C3-5FDA-441A-A1B2-3C11CD389813}"/>
          </ac:spMkLst>
        </pc:spChg>
        <pc:spChg chg="mod">
          <ac:chgData name="Hợp Đồng Thị" userId="413b919e80fffd35" providerId="LiveId" clId="{C66409BE-1F9A-4744-86C3-2E66ED6F209D}" dt="2021-10-09T15:43:47.873" v="110" actId="1076"/>
          <ac:spMkLst>
            <pc:docMk/>
            <pc:sldMk cId="2560952059" sldId="469"/>
            <ac:spMk id="11" creationId="{5CB6973A-78F1-4267-8C13-15E09747655E}"/>
          </ac:spMkLst>
        </pc:spChg>
        <pc:grpChg chg="add mod">
          <ac:chgData name="Hợp Đồng Thị" userId="413b919e80fffd35" providerId="LiveId" clId="{C66409BE-1F9A-4744-86C3-2E66ED6F209D}" dt="2021-10-09T15:48:35.610" v="143" actId="164"/>
          <ac:grpSpMkLst>
            <pc:docMk/>
            <pc:sldMk cId="2560952059" sldId="469"/>
            <ac:grpSpMk id="2" creationId="{B87B84EF-0EB4-45E0-AA69-E1F848321E2F}"/>
          </ac:grpSpMkLst>
        </pc:grpChg>
        <pc:picChg chg="mod">
          <ac:chgData name="Hợp Đồng Thị" userId="413b919e80fffd35" providerId="LiveId" clId="{C66409BE-1F9A-4744-86C3-2E66ED6F209D}" dt="2021-10-09T15:48:35.610" v="143" actId="164"/>
          <ac:picMkLst>
            <pc:docMk/>
            <pc:sldMk cId="2560952059" sldId="469"/>
            <ac:picMk id="13" creationId="{589A42FF-906D-4A97-8954-F2C39366F8F4}"/>
          </ac:picMkLst>
        </pc:picChg>
        <pc:picChg chg="mod">
          <ac:chgData name="Hợp Đồng Thị" userId="413b919e80fffd35" providerId="LiveId" clId="{C66409BE-1F9A-4744-86C3-2E66ED6F209D}" dt="2021-10-09T15:43:21.903" v="107" actId="1076"/>
          <ac:picMkLst>
            <pc:docMk/>
            <pc:sldMk cId="2560952059" sldId="469"/>
            <ac:picMk id="15" creationId="{1EC5FCAF-981E-4C98-B720-EA2E45950871}"/>
          </ac:picMkLst>
        </pc:picChg>
        <pc:picChg chg="mod">
          <ac:chgData name="Hợp Đồng Thị" userId="413b919e80fffd35" providerId="LiveId" clId="{C66409BE-1F9A-4744-86C3-2E66ED6F209D}" dt="2021-10-09T15:48:35.610" v="143" actId="164"/>
          <ac:picMkLst>
            <pc:docMk/>
            <pc:sldMk cId="2560952059" sldId="469"/>
            <ac:picMk id="19" creationId="{DF83238D-C599-4AFB-B8C0-4DA91A68C2E8}"/>
          </ac:picMkLst>
        </pc:picChg>
      </pc:sldChg>
      <pc:sldChg chg="modNotesTx">
        <pc:chgData name="Hợp Đồng Thị" userId="413b919e80fffd35" providerId="LiveId" clId="{C66409BE-1F9A-4744-86C3-2E66ED6F209D}" dt="2021-10-09T17:01:34.788" v="309" actId="20577"/>
        <pc:sldMkLst>
          <pc:docMk/>
          <pc:sldMk cId="2400439517" sldId="470"/>
        </pc:sldMkLst>
      </pc:sldChg>
      <pc:sldChg chg="del">
        <pc:chgData name="Hợp Đồng Thị" userId="413b919e80fffd35" providerId="LiveId" clId="{C66409BE-1F9A-4744-86C3-2E66ED6F209D}" dt="2021-10-09T15:49:05.868" v="145" actId="47"/>
        <pc:sldMkLst>
          <pc:docMk/>
          <pc:sldMk cId="1292891714" sldId="471"/>
        </pc:sldMkLst>
      </pc:sldChg>
      <pc:sldChg chg="delSp modSp mod ord">
        <pc:chgData name="Hợp Đồng Thị" userId="413b919e80fffd35" providerId="LiveId" clId="{C66409BE-1F9A-4744-86C3-2E66ED6F209D}" dt="2021-10-09T15:49:53.639" v="162" actId="165"/>
        <pc:sldMkLst>
          <pc:docMk/>
          <pc:sldMk cId="443417974" sldId="473"/>
        </pc:sldMkLst>
        <pc:spChg chg="mod">
          <ac:chgData name="Hợp Đồng Thị" userId="413b919e80fffd35" providerId="LiveId" clId="{C66409BE-1F9A-4744-86C3-2E66ED6F209D}" dt="2021-10-09T15:47:10.109" v="133" actId="1036"/>
          <ac:spMkLst>
            <pc:docMk/>
            <pc:sldMk cId="443417974" sldId="473"/>
            <ac:spMk id="11" creationId="{93C70340-7375-4E70-AA64-ED94B387B4AB}"/>
          </ac:spMkLst>
        </pc:spChg>
        <pc:spChg chg="mod">
          <ac:chgData name="Hợp Đồng Thị" userId="413b919e80fffd35" providerId="LiveId" clId="{C66409BE-1F9A-4744-86C3-2E66ED6F209D}" dt="2021-10-09T15:47:17.948" v="134" actId="207"/>
          <ac:spMkLst>
            <pc:docMk/>
            <pc:sldMk cId="443417974" sldId="473"/>
            <ac:spMk id="12" creationId="{B1AA1842-61CC-4479-B5A4-9BF8A6A4010C}"/>
          </ac:spMkLst>
        </pc:spChg>
        <pc:spChg chg="mod">
          <ac:chgData name="Hợp Đồng Thị" userId="413b919e80fffd35" providerId="LiveId" clId="{C66409BE-1F9A-4744-86C3-2E66ED6F209D}" dt="2021-10-09T15:47:29.582" v="135" actId="115"/>
          <ac:spMkLst>
            <pc:docMk/>
            <pc:sldMk cId="443417974" sldId="473"/>
            <ac:spMk id="13" creationId="{0376B9A1-A57B-4151-95EE-D2196512A77E}"/>
          </ac:spMkLst>
        </pc:spChg>
        <pc:grpChg chg="del mod">
          <ac:chgData name="Hợp Đồng Thị" userId="413b919e80fffd35" providerId="LiveId" clId="{C66409BE-1F9A-4744-86C3-2E66ED6F209D}" dt="2021-10-09T15:49:53.639" v="162" actId="165"/>
          <ac:grpSpMkLst>
            <pc:docMk/>
            <pc:sldMk cId="443417974" sldId="473"/>
            <ac:grpSpMk id="2" creationId="{173EB6CA-6CE0-4A25-A0FD-573AEEFEC20C}"/>
          </ac:grpSpMkLst>
        </pc:grpChg>
        <pc:grpChg chg="mod topLvl">
          <ac:chgData name="Hợp Đồng Thị" userId="413b919e80fffd35" providerId="LiveId" clId="{C66409BE-1F9A-4744-86C3-2E66ED6F209D}" dt="2021-10-09T15:49:53.639" v="162" actId="165"/>
          <ac:grpSpMkLst>
            <pc:docMk/>
            <pc:sldMk cId="443417974" sldId="473"/>
            <ac:grpSpMk id="6" creationId="{75F465F3-B2AE-4C78-8913-D8DCF8C8A775}"/>
          </ac:grpSpMkLst>
        </pc:grpChg>
        <pc:picChg chg="mod topLvl">
          <ac:chgData name="Hợp Đồng Thị" userId="413b919e80fffd35" providerId="LiveId" clId="{C66409BE-1F9A-4744-86C3-2E66ED6F209D}" dt="2021-10-09T15:49:53.639" v="162" actId="165"/>
          <ac:picMkLst>
            <pc:docMk/>
            <pc:sldMk cId="443417974" sldId="473"/>
            <ac:picMk id="4" creationId="{62F028F7-AD9E-4B28-A707-305CE7E6F099}"/>
          </ac:picMkLst>
        </pc:picChg>
        <pc:picChg chg="mod">
          <ac:chgData name="Hợp Đồng Thị" userId="413b919e80fffd35" providerId="LiveId" clId="{C66409BE-1F9A-4744-86C3-2E66ED6F209D}" dt="2021-10-09T15:49:53.639" v="162" actId="165"/>
          <ac:picMkLst>
            <pc:docMk/>
            <pc:sldMk cId="443417974" sldId="473"/>
            <ac:picMk id="7" creationId="{D723C7AD-5BFB-474C-A606-A52EF2D24D85}"/>
          </ac:picMkLst>
        </pc:picChg>
        <pc:picChg chg="mod">
          <ac:chgData name="Hợp Đồng Thị" userId="413b919e80fffd35" providerId="LiveId" clId="{C66409BE-1F9A-4744-86C3-2E66ED6F209D}" dt="2021-10-09T15:49:53.639" v="162" actId="165"/>
          <ac:picMkLst>
            <pc:docMk/>
            <pc:sldMk cId="443417974" sldId="473"/>
            <ac:picMk id="8" creationId="{66F85DEA-586C-4161-8179-16E9B8AEC580}"/>
          </ac:picMkLst>
        </pc:picChg>
        <pc:picChg chg="mod">
          <ac:chgData name="Hợp Đồng Thị" userId="413b919e80fffd35" providerId="LiveId" clId="{C66409BE-1F9A-4744-86C3-2E66ED6F209D}" dt="2021-10-09T15:49:53.639" v="162" actId="165"/>
          <ac:picMkLst>
            <pc:docMk/>
            <pc:sldMk cId="443417974" sldId="473"/>
            <ac:picMk id="9" creationId="{C874CC57-C175-408D-B45B-0A1BA709EBFE}"/>
          </ac:picMkLst>
        </pc:picChg>
        <pc:picChg chg="mod">
          <ac:chgData name="Hợp Đồng Thị" userId="413b919e80fffd35" providerId="LiveId" clId="{C66409BE-1F9A-4744-86C3-2E66ED6F209D}" dt="2021-10-09T15:49:53.639" v="162" actId="165"/>
          <ac:picMkLst>
            <pc:docMk/>
            <pc:sldMk cId="443417974" sldId="473"/>
            <ac:picMk id="10" creationId="{C9C99F1E-A3CD-422F-AA8C-87B3CC7A57FA}"/>
          </ac:picMkLst>
        </pc:picChg>
      </pc:sldChg>
      <pc:sldChg chg="addSp delSp modSp mod">
        <pc:chgData name="Hợp Đồng Thị" userId="413b919e80fffd35" providerId="LiveId" clId="{C66409BE-1F9A-4744-86C3-2E66ED6F209D}" dt="2021-10-09T15:48:02.430" v="139" actId="164"/>
        <pc:sldMkLst>
          <pc:docMk/>
          <pc:sldMk cId="3608607323" sldId="474"/>
        </pc:sldMkLst>
        <pc:spChg chg="mod">
          <ac:chgData name="Hợp Đồng Thị" userId="413b919e80fffd35" providerId="LiveId" clId="{C66409BE-1F9A-4744-86C3-2E66ED6F209D}" dt="2021-10-09T15:44:05.603" v="113" actId="1038"/>
          <ac:spMkLst>
            <pc:docMk/>
            <pc:sldMk cId="3608607323" sldId="474"/>
            <ac:spMk id="15" creationId="{D86FE878-4AA8-4876-976C-8A43C78D9506}"/>
          </ac:spMkLst>
        </pc:spChg>
        <pc:grpChg chg="add mod">
          <ac:chgData name="Hợp Đồng Thị" userId="413b919e80fffd35" providerId="LiveId" clId="{C66409BE-1F9A-4744-86C3-2E66ED6F209D}" dt="2021-10-09T15:48:02.430" v="139" actId="164"/>
          <ac:grpSpMkLst>
            <pc:docMk/>
            <pc:sldMk cId="3608607323" sldId="474"/>
            <ac:grpSpMk id="3" creationId="{546EB5DA-F83D-4C02-8137-CB3BA11AC07A}"/>
          </ac:grpSpMkLst>
        </pc:grpChg>
        <pc:grpChg chg="mod">
          <ac:chgData name="Hợp Đồng Thị" userId="413b919e80fffd35" providerId="LiveId" clId="{C66409BE-1F9A-4744-86C3-2E66ED6F209D}" dt="2021-10-09T15:48:02.430" v="139" actId="164"/>
          <ac:grpSpMkLst>
            <pc:docMk/>
            <pc:sldMk cId="3608607323" sldId="474"/>
            <ac:grpSpMk id="7" creationId="{4DAB8195-B231-4F8E-B095-222DAC8C17F9}"/>
          </ac:grpSpMkLst>
        </pc:grpChg>
        <pc:picChg chg="del mod">
          <ac:chgData name="Hợp Đồng Thị" userId="413b919e80fffd35" providerId="LiveId" clId="{C66409BE-1F9A-4744-86C3-2E66ED6F209D}" dt="2021-10-09T15:47:47.335" v="136" actId="478"/>
          <ac:picMkLst>
            <pc:docMk/>
            <pc:sldMk cId="3608607323" sldId="474"/>
            <ac:picMk id="24" creationId="{3B6B1138-A19D-465A-BD15-293FEB4D8328}"/>
          </ac:picMkLst>
        </pc:picChg>
        <pc:picChg chg="mod">
          <ac:chgData name="Hợp Đồng Thị" userId="413b919e80fffd35" providerId="LiveId" clId="{C66409BE-1F9A-4744-86C3-2E66ED6F209D}" dt="2021-10-09T15:48:02.430" v="139" actId="164"/>
          <ac:picMkLst>
            <pc:docMk/>
            <pc:sldMk cId="3608607323" sldId="474"/>
            <ac:picMk id="39" creationId="{E0513D3A-C439-49F0-9B95-15CCB214429C}"/>
          </ac:picMkLst>
        </pc:picChg>
      </pc:sldChg>
    </pc:docChg>
  </pc:docChgLst>
  <pc:docChgLst>
    <pc:chgData name="Hợp Đồng Thị" userId="413b919e80fffd35" providerId="LiveId" clId="{7B5270ED-7D96-4D2B-96CC-BC86288058A4}"/>
    <pc:docChg chg="undo custSel addSld delSld modSld sldOrd">
      <pc:chgData name="Hợp Đồng Thị" userId="413b919e80fffd35" providerId="LiveId" clId="{7B5270ED-7D96-4D2B-96CC-BC86288058A4}" dt="2021-10-11T02:41:31.681" v="2191" actId="20577"/>
      <pc:docMkLst>
        <pc:docMk/>
      </pc:docMkLst>
      <pc:sldChg chg="addSp delSp modSp add del mod">
        <pc:chgData name="Hợp Đồng Thị" userId="413b919e80fffd35" providerId="LiveId" clId="{7B5270ED-7D96-4D2B-96CC-BC86288058A4}" dt="2021-10-10T07:57:03.652" v="1697" actId="692"/>
        <pc:sldMkLst>
          <pc:docMk/>
          <pc:sldMk cId="3318479189" sldId="256"/>
        </pc:sldMkLst>
        <pc:spChg chg="add del mod">
          <ac:chgData name="Hợp Đồng Thị" userId="413b919e80fffd35" providerId="LiveId" clId="{7B5270ED-7D96-4D2B-96CC-BC86288058A4}" dt="2021-10-10T06:51:35.953" v="138" actId="478"/>
          <ac:spMkLst>
            <pc:docMk/>
            <pc:sldMk cId="3318479189" sldId="256"/>
            <ac:spMk id="2" creationId="{0DED1534-E7B4-42CE-B7D9-ED74BE084989}"/>
          </ac:spMkLst>
        </pc:spChg>
        <pc:spChg chg="del mod">
          <ac:chgData name="Hợp Đồng Thị" userId="413b919e80fffd35" providerId="LiveId" clId="{7B5270ED-7D96-4D2B-96CC-BC86288058A4}" dt="2021-10-10T06:53:26.320" v="180" actId="21"/>
          <ac:spMkLst>
            <pc:docMk/>
            <pc:sldMk cId="3318479189" sldId="256"/>
            <ac:spMk id="3" creationId="{D3B6265B-FE17-46E4-9E4F-37FC6A32D7CE}"/>
          </ac:spMkLst>
        </pc:spChg>
        <pc:spChg chg="add mod">
          <ac:chgData name="Hợp Đồng Thị" userId="413b919e80fffd35" providerId="LiveId" clId="{7B5270ED-7D96-4D2B-96CC-BC86288058A4}" dt="2021-10-10T07:57:03.652" v="1697" actId="692"/>
          <ac:spMkLst>
            <pc:docMk/>
            <pc:sldMk cId="3318479189" sldId="256"/>
            <ac:spMk id="4" creationId="{86EFB429-BACE-44FA-9205-B36ED42A5E49}"/>
          </ac:spMkLst>
        </pc:spChg>
        <pc:spChg chg="add mod">
          <ac:chgData name="Hợp Đồng Thị" userId="413b919e80fffd35" providerId="LiveId" clId="{7B5270ED-7D96-4D2B-96CC-BC86288058A4}" dt="2021-10-10T06:54:51.916" v="193" actId="1036"/>
          <ac:spMkLst>
            <pc:docMk/>
            <pc:sldMk cId="3318479189" sldId="256"/>
            <ac:spMk id="5" creationId="{A7589C29-62F2-40CB-8C3D-FB45B713E8D3}"/>
          </ac:spMkLst>
        </pc:spChg>
        <pc:spChg chg="add mod">
          <ac:chgData name="Hợp Đồng Thị" userId="413b919e80fffd35" providerId="LiveId" clId="{7B5270ED-7D96-4D2B-96CC-BC86288058A4}" dt="2021-10-10T06:54:51.916" v="193" actId="1036"/>
          <ac:spMkLst>
            <pc:docMk/>
            <pc:sldMk cId="3318479189" sldId="256"/>
            <ac:spMk id="6" creationId="{96A2537C-DD70-4C17-BA00-F589CF0FB2D6}"/>
          </ac:spMkLst>
        </pc:spChg>
        <pc:spChg chg="add mod">
          <ac:chgData name="Hợp Đồng Thị" userId="413b919e80fffd35" providerId="LiveId" clId="{7B5270ED-7D96-4D2B-96CC-BC86288058A4}" dt="2021-10-10T06:54:51.916" v="193" actId="1036"/>
          <ac:spMkLst>
            <pc:docMk/>
            <pc:sldMk cId="3318479189" sldId="256"/>
            <ac:spMk id="7" creationId="{906A6252-E0F3-4D4A-8FBE-154501A0A60B}"/>
          </ac:spMkLst>
        </pc:spChg>
        <pc:picChg chg="add mod">
          <ac:chgData name="Hợp Đồng Thị" userId="413b919e80fffd35" providerId="LiveId" clId="{7B5270ED-7D96-4D2B-96CC-BC86288058A4}" dt="2021-10-10T06:55:43.090" v="203" actId="167"/>
          <ac:picMkLst>
            <pc:docMk/>
            <pc:sldMk cId="3318479189" sldId="256"/>
            <ac:picMk id="8" creationId="{E9DC9E24-F3FD-4ED9-AF66-F55C883A777E}"/>
          </ac:picMkLst>
        </pc:picChg>
        <pc:picChg chg="del mod ord">
          <ac:chgData name="Hợp Đồng Thị" userId="413b919e80fffd35" providerId="LiveId" clId="{7B5270ED-7D96-4D2B-96CC-BC86288058A4}" dt="2021-10-10T07:48:48.267" v="1610" actId="21"/>
          <ac:picMkLst>
            <pc:docMk/>
            <pc:sldMk cId="3318479189" sldId="256"/>
            <ac:picMk id="3074" creationId="{CB2DC1F4-10D2-441C-9297-08DDB1FE784E}"/>
          </ac:picMkLst>
        </pc:picChg>
      </pc:sldChg>
      <pc:sldChg chg="addSp">
        <pc:chgData name="Hợp Đồng Thị" userId="413b919e80fffd35" providerId="LiveId" clId="{7B5270ED-7D96-4D2B-96CC-BC86288058A4}" dt="2021-10-10T07:48:05.248" v="1597"/>
        <pc:sldMkLst>
          <pc:docMk/>
          <pc:sldMk cId="3568425712" sldId="256"/>
        </pc:sldMkLst>
        <pc:picChg chg="add">
          <ac:chgData name="Hợp Đồng Thị" userId="413b919e80fffd35" providerId="LiveId" clId="{7B5270ED-7D96-4D2B-96CC-BC86288058A4}" dt="2021-10-10T07:48:05.248" v="1597"/>
          <ac:picMkLst>
            <pc:docMk/>
            <pc:sldMk cId="3568425712" sldId="256"/>
            <ac:picMk id="3074" creationId="{CB2DC1F4-10D2-441C-9297-08DDB1FE784E}"/>
          </ac:picMkLst>
        </pc:picChg>
      </pc:sldChg>
      <pc:sldChg chg="addSp delSp modSp mod">
        <pc:chgData name="Hợp Đồng Thị" userId="413b919e80fffd35" providerId="LiveId" clId="{7B5270ED-7D96-4D2B-96CC-BC86288058A4}" dt="2021-10-10T07:21:42.280" v="1050"/>
        <pc:sldMkLst>
          <pc:docMk/>
          <pc:sldMk cId="3991127975" sldId="259"/>
        </pc:sldMkLst>
        <pc:spChg chg="add mod">
          <ac:chgData name="Hợp Đồng Thị" userId="413b919e80fffd35" providerId="LiveId" clId="{7B5270ED-7D96-4D2B-96CC-BC86288058A4}" dt="2021-10-10T07:21:42.280" v="1050"/>
          <ac:spMkLst>
            <pc:docMk/>
            <pc:sldMk cId="3991127975" sldId="259"/>
            <ac:spMk id="6" creationId="{A65B6229-D6DB-4116-B07F-0FAB74F5EF62}"/>
          </ac:spMkLst>
        </pc:spChg>
        <pc:spChg chg="mod">
          <ac:chgData name="Hợp Đồng Thị" userId="413b919e80fffd35" providerId="LiveId" clId="{7B5270ED-7D96-4D2B-96CC-BC86288058A4}" dt="2021-10-10T07:21:31.551" v="1049" actId="1038"/>
          <ac:spMkLst>
            <pc:docMk/>
            <pc:sldMk cId="3991127975" sldId="259"/>
            <ac:spMk id="9" creationId="{00000000-0000-0000-0000-000000000000}"/>
          </ac:spMkLst>
        </pc:spChg>
        <pc:picChg chg="del">
          <ac:chgData name="Hợp Đồng Thị" userId="413b919e80fffd35" providerId="LiveId" clId="{7B5270ED-7D96-4D2B-96CC-BC86288058A4}" dt="2021-10-10T07:21:11.985" v="1019" actId="478"/>
          <ac:picMkLst>
            <pc:docMk/>
            <pc:sldMk cId="3991127975" sldId="259"/>
            <ac:picMk id="7" creationId="{B89D7484-26AF-4C16-A601-D1B248BB8993}"/>
          </ac:picMkLst>
        </pc:picChg>
      </pc:sldChg>
      <pc:sldChg chg="addSp delSp modSp del mod delAnim">
        <pc:chgData name="Hợp Đồng Thị" userId="413b919e80fffd35" providerId="LiveId" clId="{7B5270ED-7D96-4D2B-96CC-BC86288058A4}" dt="2021-10-10T07:34:09.703" v="1515" actId="47"/>
        <pc:sldMkLst>
          <pc:docMk/>
          <pc:sldMk cId="3239207823" sldId="422"/>
        </pc:sldMkLst>
        <pc:spChg chg="del">
          <ac:chgData name="Hợp Đồng Thị" userId="413b919e80fffd35" providerId="LiveId" clId="{7B5270ED-7D96-4D2B-96CC-BC86288058A4}" dt="2021-10-10T07:29:26.577" v="1479" actId="21"/>
          <ac:spMkLst>
            <pc:docMk/>
            <pc:sldMk cId="3239207823" sldId="422"/>
            <ac:spMk id="11" creationId="{8ED904D0-6F0A-4A96-9505-F2054923B4BC}"/>
          </ac:spMkLst>
        </pc:spChg>
        <pc:spChg chg="del">
          <ac:chgData name="Hợp Đồng Thị" userId="413b919e80fffd35" providerId="LiveId" clId="{7B5270ED-7D96-4D2B-96CC-BC86288058A4}" dt="2021-10-10T07:29:26.577" v="1479" actId="21"/>
          <ac:spMkLst>
            <pc:docMk/>
            <pc:sldMk cId="3239207823" sldId="422"/>
            <ac:spMk id="12" creationId="{2D25349B-4921-4FB3-8ADF-59FD68CEF180}"/>
          </ac:spMkLst>
        </pc:spChg>
        <pc:spChg chg="add del mod">
          <ac:chgData name="Hợp Đồng Thị" userId="413b919e80fffd35" providerId="LiveId" clId="{7B5270ED-7D96-4D2B-96CC-BC86288058A4}" dt="2021-10-10T07:28:55.457" v="1476" actId="478"/>
          <ac:spMkLst>
            <pc:docMk/>
            <pc:sldMk cId="3239207823" sldId="422"/>
            <ac:spMk id="13" creationId="{85631220-EADC-4C54-96E1-645DB2F5BD6B}"/>
          </ac:spMkLst>
        </pc:spChg>
        <pc:spChg chg="del">
          <ac:chgData name="Hợp Đồng Thị" userId="413b919e80fffd35" providerId="LiveId" clId="{7B5270ED-7D96-4D2B-96CC-BC86288058A4}" dt="2021-10-10T07:29:26.577" v="1479" actId="21"/>
          <ac:spMkLst>
            <pc:docMk/>
            <pc:sldMk cId="3239207823" sldId="422"/>
            <ac:spMk id="14" creationId="{EC91E965-ADBC-448A-BF4D-FDE900989FC5}"/>
          </ac:spMkLst>
        </pc:spChg>
        <pc:spChg chg="del">
          <ac:chgData name="Hợp Đồng Thị" userId="413b919e80fffd35" providerId="LiveId" clId="{7B5270ED-7D96-4D2B-96CC-BC86288058A4}" dt="2021-10-10T07:29:26.577" v="1479" actId="21"/>
          <ac:spMkLst>
            <pc:docMk/>
            <pc:sldMk cId="3239207823" sldId="422"/>
            <ac:spMk id="15" creationId="{9B153B55-9FAB-480F-A1BE-AAA997821FC8}"/>
          </ac:spMkLst>
        </pc:spChg>
        <pc:spChg chg="add del mod">
          <ac:chgData name="Hợp Đồng Thị" userId="413b919e80fffd35" providerId="LiveId" clId="{7B5270ED-7D96-4D2B-96CC-BC86288058A4}" dt="2021-10-10T07:29:17.534" v="1478"/>
          <ac:spMkLst>
            <pc:docMk/>
            <pc:sldMk cId="3239207823" sldId="422"/>
            <ac:spMk id="16" creationId="{CD822399-2618-463B-9128-C39D584DC5AA}"/>
          </ac:spMkLst>
        </pc:spChg>
        <pc:spChg chg="del">
          <ac:chgData name="Hợp Đồng Thị" userId="413b919e80fffd35" providerId="LiveId" clId="{7B5270ED-7D96-4D2B-96CC-BC86288058A4}" dt="2021-10-10T07:29:26.577" v="1479" actId="21"/>
          <ac:spMkLst>
            <pc:docMk/>
            <pc:sldMk cId="3239207823" sldId="422"/>
            <ac:spMk id="19" creationId="{94B861A5-6B4C-492A-BA42-EF7563453DE9}"/>
          </ac:spMkLst>
        </pc:spChg>
        <pc:picChg chg="del">
          <ac:chgData name="Hợp Đồng Thị" userId="413b919e80fffd35" providerId="LiveId" clId="{7B5270ED-7D96-4D2B-96CC-BC86288058A4}" dt="2021-10-10T07:28:13.610" v="1471" actId="478"/>
          <ac:picMkLst>
            <pc:docMk/>
            <pc:sldMk cId="3239207823" sldId="422"/>
            <ac:picMk id="10" creationId="{ED47C335-A151-4648-9826-009FFB86BD4C}"/>
          </ac:picMkLst>
        </pc:picChg>
        <pc:picChg chg="del">
          <ac:chgData name="Hợp Đồng Thị" userId="413b919e80fffd35" providerId="LiveId" clId="{7B5270ED-7D96-4D2B-96CC-BC86288058A4}" dt="2021-10-10T07:29:26.577" v="1479" actId="21"/>
          <ac:picMkLst>
            <pc:docMk/>
            <pc:sldMk cId="3239207823" sldId="422"/>
            <ac:picMk id="2050" creationId="{3C7B9089-81A4-4C75-B430-E2639622F58D}"/>
          </ac:picMkLst>
        </pc:picChg>
        <pc:picChg chg="del">
          <ac:chgData name="Hợp Đồng Thị" userId="413b919e80fffd35" providerId="LiveId" clId="{7B5270ED-7D96-4D2B-96CC-BC86288058A4}" dt="2021-10-10T07:29:26.577" v="1479" actId="21"/>
          <ac:picMkLst>
            <pc:docMk/>
            <pc:sldMk cId="3239207823" sldId="422"/>
            <ac:picMk id="3074" creationId="{4F04F123-FB80-45DE-8497-74B8F8709C3D}"/>
          </ac:picMkLst>
        </pc:picChg>
      </pc:sldChg>
      <pc:sldChg chg="addSp modSp mod">
        <pc:chgData name="Hợp Đồng Thị" userId="413b919e80fffd35" providerId="LiveId" clId="{7B5270ED-7D96-4D2B-96CC-BC86288058A4}" dt="2021-10-10T07:51:03.038" v="1630" actId="1076"/>
        <pc:sldMkLst>
          <pc:docMk/>
          <pc:sldMk cId="417988632" sldId="425"/>
        </pc:sldMkLst>
        <pc:spChg chg="add mod">
          <ac:chgData name="Hợp Đồng Thị" userId="413b919e80fffd35" providerId="LiveId" clId="{7B5270ED-7D96-4D2B-96CC-BC86288058A4}" dt="2021-10-10T07:35:31.001" v="1526"/>
          <ac:spMkLst>
            <pc:docMk/>
            <pc:sldMk cId="417988632" sldId="425"/>
            <ac:spMk id="12" creationId="{C79BAECE-4836-4823-B931-9EA37A34FCCA}"/>
          </ac:spMkLst>
        </pc:spChg>
        <pc:picChg chg="mod">
          <ac:chgData name="Hợp Đồng Thị" userId="413b919e80fffd35" providerId="LiveId" clId="{7B5270ED-7D96-4D2B-96CC-BC86288058A4}" dt="2021-10-10T07:51:03.038" v="1630" actId="1076"/>
          <ac:picMkLst>
            <pc:docMk/>
            <pc:sldMk cId="417988632" sldId="425"/>
            <ac:picMk id="10" creationId="{ED47C335-A151-4648-9826-009FFB86BD4C}"/>
          </ac:picMkLst>
        </pc:picChg>
      </pc:sldChg>
      <pc:sldChg chg="addSp modSp">
        <pc:chgData name="Hợp Đồng Thị" userId="413b919e80fffd35" providerId="LiveId" clId="{7B5270ED-7D96-4D2B-96CC-BC86288058A4}" dt="2021-10-10T07:35:56.343" v="1528"/>
        <pc:sldMkLst>
          <pc:docMk/>
          <pc:sldMk cId="2170017377" sldId="426"/>
        </pc:sldMkLst>
        <pc:spChg chg="add mod">
          <ac:chgData name="Hợp Đồng Thị" userId="413b919e80fffd35" providerId="LiveId" clId="{7B5270ED-7D96-4D2B-96CC-BC86288058A4}" dt="2021-10-10T07:35:56.343" v="1528"/>
          <ac:spMkLst>
            <pc:docMk/>
            <pc:sldMk cId="2170017377" sldId="426"/>
            <ac:spMk id="14" creationId="{CB1B007B-38CD-4188-9BE7-7C38D7F5BA2C}"/>
          </ac:spMkLst>
        </pc:spChg>
      </pc:sldChg>
      <pc:sldChg chg="addSp delSp modSp del mod">
        <pc:chgData name="Hợp Đồng Thị" userId="413b919e80fffd35" providerId="LiveId" clId="{7B5270ED-7D96-4D2B-96CC-BC86288058A4}" dt="2021-10-10T06:55:48.535" v="204" actId="47"/>
        <pc:sldMkLst>
          <pc:docMk/>
          <pc:sldMk cId="1199138281" sldId="440"/>
        </pc:sldMkLst>
        <pc:spChg chg="add del mod">
          <ac:chgData name="Hợp Đồng Thị" userId="413b919e80fffd35" providerId="LiveId" clId="{7B5270ED-7D96-4D2B-96CC-BC86288058A4}" dt="2021-10-10T06:52:27.014" v="174" actId="478"/>
          <ac:spMkLst>
            <pc:docMk/>
            <pc:sldMk cId="1199138281" sldId="440"/>
            <ac:spMk id="2" creationId="{B326B16E-9063-4417-8E64-93EF5C6171B9}"/>
          </ac:spMkLst>
        </pc:spChg>
        <pc:spChg chg="add del mod">
          <ac:chgData name="Hợp Đồng Thị" userId="413b919e80fffd35" providerId="LiveId" clId="{7B5270ED-7D96-4D2B-96CC-BC86288058A4}" dt="2021-10-10T06:54:31.010" v="186" actId="478"/>
          <ac:spMkLst>
            <pc:docMk/>
            <pc:sldMk cId="1199138281" sldId="440"/>
            <ac:spMk id="3" creationId="{04B32A6A-17F1-4351-9DF8-71840E8CA482}"/>
          </ac:spMkLst>
        </pc:spChg>
        <pc:spChg chg="mod">
          <ac:chgData name="Hợp Đồng Thị" userId="413b919e80fffd35" providerId="LiveId" clId="{7B5270ED-7D96-4D2B-96CC-BC86288058A4}" dt="2021-10-10T06:52:51.642" v="177" actId="1076"/>
          <ac:spMkLst>
            <pc:docMk/>
            <pc:sldMk cId="1199138281" sldId="440"/>
            <ac:spMk id="7" creationId="{56C0449D-0439-49BD-89B2-7B2A2DAFE11F}"/>
          </ac:spMkLst>
        </pc:spChg>
        <pc:picChg chg="add del mod">
          <ac:chgData name="Hợp Đồng Thị" userId="413b919e80fffd35" providerId="LiveId" clId="{7B5270ED-7D96-4D2B-96CC-BC86288058A4}" dt="2021-10-10T06:55:13.410" v="197" actId="14100"/>
          <ac:picMkLst>
            <pc:docMk/>
            <pc:sldMk cId="1199138281" sldId="440"/>
            <ac:picMk id="6" creationId="{DEABD3B1-6B4D-4607-B8F2-774E8AE3931B}"/>
          </ac:picMkLst>
        </pc:picChg>
      </pc:sldChg>
      <pc:sldChg chg="addSp delSp modSp add del mod modAnim">
        <pc:chgData name="Hợp Đồng Thị" userId="413b919e80fffd35" providerId="LiveId" clId="{7B5270ED-7D96-4D2B-96CC-BC86288058A4}" dt="2021-10-11T02:31:13.269" v="2016" actId="21"/>
        <pc:sldMkLst>
          <pc:docMk/>
          <pc:sldMk cId="355516651" sldId="448"/>
        </pc:sldMkLst>
        <pc:spChg chg="add mod">
          <ac:chgData name="Hợp Đồng Thị" userId="413b919e80fffd35" providerId="LiveId" clId="{7B5270ED-7D96-4D2B-96CC-BC86288058A4}" dt="2021-10-10T08:13:44.226" v="1829" actId="208"/>
          <ac:spMkLst>
            <pc:docMk/>
            <pc:sldMk cId="355516651" sldId="448"/>
            <ac:spMk id="2" creationId="{977E007E-134F-4D08-9572-AC87579D1FC6}"/>
          </ac:spMkLst>
        </pc:spChg>
        <pc:spChg chg="mod">
          <ac:chgData name="Hợp Đồng Thị" userId="413b919e80fffd35" providerId="LiveId" clId="{7B5270ED-7D96-4D2B-96CC-BC86288058A4}" dt="2021-10-11T02:31:03.953" v="2014" actId="1076"/>
          <ac:spMkLst>
            <pc:docMk/>
            <pc:sldMk cId="355516651" sldId="448"/>
            <ac:spMk id="6" creationId="{DD4BFBED-0690-4E3B-B973-9104ABDDD094}"/>
          </ac:spMkLst>
        </pc:spChg>
        <pc:picChg chg="add del mod">
          <ac:chgData name="Hợp Đồng Thị" userId="413b919e80fffd35" providerId="LiveId" clId="{7B5270ED-7D96-4D2B-96CC-BC86288058A4}" dt="2021-10-11T02:31:13.269" v="2016" actId="21"/>
          <ac:picMkLst>
            <pc:docMk/>
            <pc:sldMk cId="355516651" sldId="448"/>
            <ac:picMk id="7" creationId="{37A164D3-7338-45D6-A9B6-CE3FD74FE020}"/>
          </ac:picMkLst>
        </pc:picChg>
        <pc:picChg chg="add del mod ord">
          <ac:chgData name="Hợp Đồng Thị" userId="413b919e80fffd35" providerId="LiveId" clId="{7B5270ED-7D96-4D2B-96CC-BC86288058A4}" dt="2021-10-10T07:49:38.173" v="1625" actId="478"/>
          <ac:picMkLst>
            <pc:docMk/>
            <pc:sldMk cId="355516651" sldId="448"/>
            <ac:picMk id="7" creationId="{F9621A1E-3686-4C7C-9340-1D808F014377}"/>
          </ac:picMkLst>
        </pc:picChg>
        <pc:picChg chg="del mod ord modCrop">
          <ac:chgData name="Hợp Đồng Thị" userId="413b919e80fffd35" providerId="LiveId" clId="{7B5270ED-7D96-4D2B-96CC-BC86288058A4}" dt="2021-10-10T08:15:32.700" v="1837" actId="478"/>
          <ac:picMkLst>
            <pc:docMk/>
            <pc:sldMk cId="355516651" sldId="448"/>
            <ac:picMk id="4098" creationId="{1A070AAE-AD45-4A90-86F1-915A62AD2D05}"/>
          </ac:picMkLst>
        </pc:picChg>
        <pc:picChg chg="del mod">
          <ac:chgData name="Hợp Đồng Thị" userId="413b919e80fffd35" providerId="LiveId" clId="{7B5270ED-7D96-4D2B-96CC-BC86288058A4}" dt="2021-10-10T08:19:19.625" v="1844" actId="478"/>
          <ac:picMkLst>
            <pc:docMk/>
            <pc:sldMk cId="355516651" sldId="448"/>
            <ac:picMk id="5122" creationId="{2FCA9D27-C56F-4BEB-B33B-A8E69CFB3E24}"/>
          </ac:picMkLst>
        </pc:picChg>
      </pc:sldChg>
      <pc:sldChg chg="addSp">
        <pc:chgData name="Hợp Đồng Thị" userId="413b919e80fffd35" providerId="LiveId" clId="{7B5270ED-7D96-4D2B-96CC-BC86288058A4}" dt="2021-10-10T08:18:52.323" v="1838"/>
        <pc:sldMkLst>
          <pc:docMk/>
          <pc:sldMk cId="935994484" sldId="448"/>
        </pc:sldMkLst>
        <pc:picChg chg="add">
          <ac:chgData name="Hợp Đồng Thị" userId="413b919e80fffd35" providerId="LiveId" clId="{7B5270ED-7D96-4D2B-96CC-BC86288058A4}" dt="2021-10-10T08:18:52.323" v="1838"/>
          <ac:picMkLst>
            <pc:docMk/>
            <pc:sldMk cId="935994484" sldId="448"/>
            <ac:picMk id="5122" creationId="{2FCA9D27-C56F-4BEB-B33B-A8E69CFB3E24}"/>
          </ac:picMkLst>
        </pc:picChg>
      </pc:sldChg>
      <pc:sldChg chg="addSp">
        <pc:chgData name="Hợp Đồng Thị" userId="413b919e80fffd35" providerId="LiveId" clId="{7B5270ED-7D96-4D2B-96CC-BC86288058A4}" dt="2021-10-10T08:14:51.080" v="1830"/>
        <pc:sldMkLst>
          <pc:docMk/>
          <pc:sldMk cId="2856187018" sldId="448"/>
        </pc:sldMkLst>
        <pc:picChg chg="add">
          <ac:chgData name="Hợp Đồng Thị" userId="413b919e80fffd35" providerId="LiveId" clId="{7B5270ED-7D96-4D2B-96CC-BC86288058A4}" dt="2021-10-10T08:14:51.080" v="1830"/>
          <ac:picMkLst>
            <pc:docMk/>
            <pc:sldMk cId="2856187018" sldId="448"/>
            <ac:picMk id="4098" creationId="{1A070AAE-AD45-4A90-86F1-915A62AD2D05}"/>
          </ac:picMkLst>
        </pc:picChg>
      </pc:sldChg>
      <pc:sldChg chg="addSp modSp mod modAnim">
        <pc:chgData name="Hợp Đồng Thị" userId="413b919e80fffd35" providerId="LiveId" clId="{7B5270ED-7D96-4D2B-96CC-BC86288058A4}" dt="2021-10-10T07:59:46.040" v="1737" actId="1037"/>
        <pc:sldMkLst>
          <pc:docMk/>
          <pc:sldMk cId="4281659292" sldId="450"/>
        </pc:sldMkLst>
        <pc:spChg chg="mod">
          <ac:chgData name="Hợp Đồng Thị" userId="413b919e80fffd35" providerId="LiveId" clId="{7B5270ED-7D96-4D2B-96CC-BC86288058A4}" dt="2021-10-10T07:02:51.131" v="424" actId="14100"/>
          <ac:spMkLst>
            <pc:docMk/>
            <pc:sldMk cId="4281659292" sldId="450"/>
            <ac:spMk id="3" creationId="{D3B6265B-FE17-46E4-9E4F-37FC6A32D7CE}"/>
          </ac:spMkLst>
        </pc:spChg>
        <pc:spChg chg="mod">
          <ac:chgData name="Hợp Đồng Thị" userId="413b919e80fffd35" providerId="LiveId" clId="{7B5270ED-7D96-4D2B-96CC-BC86288058A4}" dt="2021-10-10T07:02:38.994" v="422" actId="1076"/>
          <ac:spMkLst>
            <pc:docMk/>
            <pc:sldMk cId="4281659292" sldId="450"/>
            <ac:spMk id="6" creationId="{26EC1DE8-15AE-4A81-A753-D600F9CA96F8}"/>
          </ac:spMkLst>
        </pc:spChg>
        <pc:spChg chg="mod">
          <ac:chgData name="Hợp Đồng Thị" userId="413b919e80fffd35" providerId="LiveId" clId="{7B5270ED-7D96-4D2B-96CC-BC86288058A4}" dt="2021-10-10T07:59:46.040" v="1737" actId="1037"/>
          <ac:spMkLst>
            <pc:docMk/>
            <pc:sldMk cId="4281659292" sldId="450"/>
            <ac:spMk id="9" creationId="{AC8783A8-3704-4040-9264-BDD9F836F924}"/>
          </ac:spMkLst>
        </pc:spChg>
        <pc:spChg chg="add mod ord">
          <ac:chgData name="Hợp Đồng Thị" userId="413b919e80fffd35" providerId="LiveId" clId="{7B5270ED-7D96-4D2B-96CC-BC86288058A4}" dt="2021-10-10T07:19:41.874" v="1015" actId="208"/>
          <ac:spMkLst>
            <pc:docMk/>
            <pc:sldMk cId="4281659292" sldId="450"/>
            <ac:spMk id="12" creationId="{62BFAD9F-1292-4FD8-AE82-259E2907559D}"/>
          </ac:spMkLst>
        </pc:spChg>
        <pc:spChg chg="mod">
          <ac:chgData name="Hợp Đồng Thị" userId="413b919e80fffd35" providerId="LiveId" clId="{7B5270ED-7D96-4D2B-96CC-BC86288058A4}" dt="2021-10-10T07:03:36.549" v="427" actId="1038"/>
          <ac:spMkLst>
            <pc:docMk/>
            <pc:sldMk cId="4281659292" sldId="450"/>
            <ac:spMk id="13" creationId="{8F4A3B61-DC5F-405C-A585-803CAD3088C6}"/>
          </ac:spMkLst>
        </pc:spChg>
        <pc:picChg chg="mod">
          <ac:chgData name="Hợp Đồng Thị" userId="413b919e80fffd35" providerId="LiveId" clId="{7B5270ED-7D96-4D2B-96CC-BC86288058A4}" dt="2021-10-10T07:02:28.042" v="420" actId="14100"/>
          <ac:picMkLst>
            <pc:docMk/>
            <pc:sldMk cId="4281659292" sldId="450"/>
            <ac:picMk id="11" creationId="{D0C092AF-1E95-4458-A8F1-5EEF3B31C4EC}"/>
          </ac:picMkLst>
        </pc:picChg>
      </pc:sldChg>
      <pc:sldChg chg="addSp modSp mod">
        <pc:chgData name="Hợp Đồng Thị" userId="413b919e80fffd35" providerId="LiveId" clId="{7B5270ED-7D96-4D2B-96CC-BC86288058A4}" dt="2021-10-10T07:50:33.095" v="1628" actId="14100"/>
        <pc:sldMkLst>
          <pc:docMk/>
          <pc:sldMk cId="1020459344" sldId="451"/>
        </pc:sldMkLst>
        <pc:spChg chg="mod">
          <ac:chgData name="Hợp Đồng Thị" userId="413b919e80fffd35" providerId="LiveId" clId="{7B5270ED-7D96-4D2B-96CC-BC86288058A4}" dt="2021-10-10T07:50:33.095" v="1628" actId="14100"/>
          <ac:spMkLst>
            <pc:docMk/>
            <pc:sldMk cId="1020459344" sldId="451"/>
            <ac:spMk id="3" creationId="{D3B6265B-FE17-46E4-9E4F-37FC6A32D7CE}"/>
          </ac:spMkLst>
        </pc:spChg>
        <pc:spChg chg="add mod ord">
          <ac:chgData name="Hợp Đồng Thị" userId="413b919e80fffd35" providerId="LiveId" clId="{7B5270ED-7D96-4D2B-96CC-BC86288058A4}" dt="2021-10-10T07:20:46.830" v="1018" actId="208"/>
          <ac:spMkLst>
            <pc:docMk/>
            <pc:sldMk cId="1020459344" sldId="451"/>
            <ac:spMk id="12" creationId="{244D0F4F-5C88-457C-8D61-CD8D4AAF67A9}"/>
          </ac:spMkLst>
        </pc:spChg>
        <pc:picChg chg="mod">
          <ac:chgData name="Hợp Đồng Thị" userId="413b919e80fffd35" providerId="LiveId" clId="{7B5270ED-7D96-4D2B-96CC-BC86288058A4}" dt="2021-10-10T07:00:22.059" v="403" actId="14100"/>
          <ac:picMkLst>
            <pc:docMk/>
            <pc:sldMk cId="1020459344" sldId="451"/>
            <ac:picMk id="10" creationId="{08F72468-968F-49F1-84AF-8AA63A6B788F}"/>
          </ac:picMkLst>
        </pc:picChg>
      </pc:sldChg>
      <pc:sldChg chg="addSp delSp modSp del mod">
        <pc:chgData name="Hợp Đồng Thị" userId="413b919e80fffd35" providerId="LiveId" clId="{7B5270ED-7D96-4D2B-96CC-BC86288058A4}" dt="2021-10-10T07:14:42.300" v="849" actId="47"/>
        <pc:sldMkLst>
          <pc:docMk/>
          <pc:sldMk cId="820559954" sldId="453"/>
        </pc:sldMkLst>
        <pc:spChg chg="add mod">
          <ac:chgData name="Hợp Đồng Thị" userId="413b919e80fffd35" providerId="LiveId" clId="{7B5270ED-7D96-4D2B-96CC-BC86288058A4}" dt="2021-10-10T07:09:42.667" v="690" actId="14100"/>
          <ac:spMkLst>
            <pc:docMk/>
            <pc:sldMk cId="820559954" sldId="453"/>
            <ac:spMk id="2" creationId="{145C8823-437A-4E70-B069-093C36E2E5A1}"/>
          </ac:spMkLst>
        </pc:spChg>
        <pc:spChg chg="add del mod">
          <ac:chgData name="Hợp Đồng Thị" userId="413b919e80fffd35" providerId="LiveId" clId="{7B5270ED-7D96-4D2B-96CC-BC86288058A4}" dt="2021-10-10T07:14:12.172" v="844" actId="1076"/>
          <ac:spMkLst>
            <pc:docMk/>
            <pc:sldMk cId="820559954" sldId="453"/>
            <ac:spMk id="3" creationId="{D3B6265B-FE17-46E4-9E4F-37FC6A32D7CE}"/>
          </ac:spMkLst>
        </pc:spChg>
        <pc:spChg chg="add del mod ord">
          <ac:chgData name="Hợp Đồng Thị" userId="413b919e80fffd35" providerId="LiveId" clId="{7B5270ED-7D96-4D2B-96CC-BC86288058A4}" dt="2021-10-10T07:07:26.914" v="464"/>
          <ac:spMkLst>
            <pc:docMk/>
            <pc:sldMk cId="820559954" sldId="453"/>
            <ac:spMk id="13" creationId="{E0B46FD8-A7E2-4CFC-8948-AF34BC6DEA5C}"/>
          </ac:spMkLst>
        </pc:spChg>
        <pc:spChg chg="mod">
          <ac:chgData name="Hợp Đồng Thị" userId="413b919e80fffd35" providerId="LiveId" clId="{7B5270ED-7D96-4D2B-96CC-BC86288058A4}" dt="2021-10-10T07:07:21.971" v="457" actId="14100"/>
          <ac:spMkLst>
            <pc:docMk/>
            <pc:sldMk cId="820559954" sldId="453"/>
            <ac:spMk id="14" creationId="{6814D40A-37FA-4175-97FA-391A26D5378E}"/>
          </ac:spMkLst>
        </pc:spChg>
        <pc:spChg chg="add del mod ord">
          <ac:chgData name="Hợp Đồng Thị" userId="413b919e80fffd35" providerId="LiveId" clId="{7B5270ED-7D96-4D2B-96CC-BC86288058A4}" dt="2021-10-10T07:08:19.721" v="468"/>
          <ac:spMkLst>
            <pc:docMk/>
            <pc:sldMk cId="820559954" sldId="453"/>
            <ac:spMk id="15" creationId="{595A6A5B-C815-4601-8959-A50A70960030}"/>
          </ac:spMkLst>
        </pc:spChg>
        <pc:picChg chg="del mod">
          <ac:chgData name="Hợp Đồng Thị" userId="413b919e80fffd35" providerId="LiveId" clId="{7B5270ED-7D96-4D2B-96CC-BC86288058A4}" dt="2021-10-10T07:14:16.018" v="845" actId="21"/>
          <ac:picMkLst>
            <pc:docMk/>
            <pc:sldMk cId="820559954" sldId="453"/>
            <ac:picMk id="12" creationId="{A1614DE5-A784-4676-BD01-9C889167C588}"/>
          </ac:picMkLst>
        </pc:picChg>
      </pc:sldChg>
      <pc:sldChg chg="addSp delSp modSp mod modAnim">
        <pc:chgData name="Hợp Đồng Thị" userId="413b919e80fffd35" providerId="LiveId" clId="{7B5270ED-7D96-4D2B-96CC-BC86288058A4}" dt="2021-10-10T07:51:17.095" v="1632" actId="167"/>
        <pc:sldMkLst>
          <pc:docMk/>
          <pc:sldMk cId="2676190986" sldId="454"/>
        </pc:sldMkLst>
        <pc:spChg chg="add del mod">
          <ac:chgData name="Hợp Đồng Thị" userId="413b919e80fffd35" providerId="LiveId" clId="{7B5270ED-7D96-4D2B-96CC-BC86288058A4}" dt="2021-10-10T07:16:19.609" v="901" actId="478"/>
          <ac:spMkLst>
            <pc:docMk/>
            <pc:sldMk cId="2676190986" sldId="454"/>
            <ac:spMk id="2" creationId="{DDEE7A4E-5A1B-4034-81B9-27F25ABA66BD}"/>
          </ac:spMkLst>
        </pc:spChg>
        <pc:spChg chg="add del">
          <ac:chgData name="Hợp Đồng Thị" userId="413b919e80fffd35" providerId="LiveId" clId="{7B5270ED-7D96-4D2B-96CC-BC86288058A4}" dt="2021-10-10T07:17:05.164" v="916"/>
          <ac:spMkLst>
            <pc:docMk/>
            <pc:sldMk cId="2676190986" sldId="454"/>
            <ac:spMk id="3" creationId="{D3B6265B-FE17-46E4-9E4F-37FC6A32D7CE}"/>
          </ac:spMkLst>
        </pc:spChg>
        <pc:spChg chg="add mod">
          <ac:chgData name="Hợp Đồng Thị" userId="413b919e80fffd35" providerId="LiveId" clId="{7B5270ED-7D96-4D2B-96CC-BC86288058A4}" dt="2021-10-10T07:18:58.413" v="1013" actId="14100"/>
          <ac:spMkLst>
            <pc:docMk/>
            <pc:sldMk cId="2676190986" sldId="454"/>
            <ac:spMk id="4" creationId="{6C7EA902-7302-4585-ADCC-DA07748DE783}"/>
          </ac:spMkLst>
        </pc:spChg>
        <pc:spChg chg="del">
          <ac:chgData name="Hợp Đồng Thị" userId="413b919e80fffd35" providerId="LiveId" clId="{7B5270ED-7D96-4D2B-96CC-BC86288058A4}" dt="2021-10-10T07:17:41.437" v="918" actId="21"/>
          <ac:spMkLst>
            <pc:docMk/>
            <pc:sldMk cId="2676190986" sldId="454"/>
            <ac:spMk id="5" creationId="{CCB3CB5B-2D69-4301-9E4B-5D31006DDE6A}"/>
          </ac:spMkLst>
        </pc:spChg>
        <pc:spChg chg="del">
          <ac:chgData name="Hợp Đồng Thị" userId="413b919e80fffd35" providerId="LiveId" clId="{7B5270ED-7D96-4D2B-96CC-BC86288058A4}" dt="2021-10-10T07:17:41.437" v="918" actId="21"/>
          <ac:spMkLst>
            <pc:docMk/>
            <pc:sldMk cId="2676190986" sldId="454"/>
            <ac:spMk id="6" creationId="{C2B19987-65BC-4408-A94F-1307A3600BF0}"/>
          </ac:spMkLst>
        </pc:spChg>
        <pc:spChg chg="del">
          <ac:chgData name="Hợp Đồng Thị" userId="413b919e80fffd35" providerId="LiveId" clId="{7B5270ED-7D96-4D2B-96CC-BC86288058A4}" dt="2021-10-10T07:17:41.437" v="918" actId="21"/>
          <ac:spMkLst>
            <pc:docMk/>
            <pc:sldMk cId="2676190986" sldId="454"/>
            <ac:spMk id="7" creationId="{5986161C-A994-48C8-AEC7-A2C6DD6CC203}"/>
          </ac:spMkLst>
        </pc:spChg>
        <pc:spChg chg="del">
          <ac:chgData name="Hợp Đồng Thị" userId="413b919e80fffd35" providerId="LiveId" clId="{7B5270ED-7D96-4D2B-96CC-BC86288058A4}" dt="2021-10-10T07:17:41.437" v="918" actId="21"/>
          <ac:spMkLst>
            <pc:docMk/>
            <pc:sldMk cId="2676190986" sldId="454"/>
            <ac:spMk id="8" creationId="{F1674462-0472-4AA5-92C2-4791E2325E70}"/>
          </ac:spMkLst>
        </pc:spChg>
        <pc:spChg chg="del">
          <ac:chgData name="Hợp Đồng Thị" userId="413b919e80fffd35" providerId="LiveId" clId="{7B5270ED-7D96-4D2B-96CC-BC86288058A4}" dt="2021-10-10T07:17:41.437" v="918" actId="21"/>
          <ac:spMkLst>
            <pc:docMk/>
            <pc:sldMk cId="2676190986" sldId="454"/>
            <ac:spMk id="9" creationId="{AC7484AF-1F7C-4972-B9F3-87616C679277}"/>
          </ac:spMkLst>
        </pc:spChg>
        <pc:spChg chg="del">
          <ac:chgData name="Hợp Đồng Thị" userId="413b919e80fffd35" providerId="LiveId" clId="{7B5270ED-7D96-4D2B-96CC-BC86288058A4}" dt="2021-10-10T07:17:41.437" v="918" actId="21"/>
          <ac:spMkLst>
            <pc:docMk/>
            <pc:sldMk cId="2676190986" sldId="454"/>
            <ac:spMk id="10" creationId="{6BB5B14F-B1AF-4F62-AE59-E2030B8AABC0}"/>
          </ac:spMkLst>
        </pc:spChg>
        <pc:spChg chg="del">
          <ac:chgData name="Hợp Đồng Thị" userId="413b919e80fffd35" providerId="LiveId" clId="{7B5270ED-7D96-4D2B-96CC-BC86288058A4}" dt="2021-10-10T07:17:41.437" v="918" actId="21"/>
          <ac:spMkLst>
            <pc:docMk/>
            <pc:sldMk cId="2676190986" sldId="454"/>
            <ac:spMk id="11" creationId="{3E29E526-4DE7-4F10-B563-52426C937BB4}"/>
          </ac:spMkLst>
        </pc:spChg>
        <pc:spChg chg="del">
          <ac:chgData name="Hợp Đồng Thị" userId="413b919e80fffd35" providerId="LiveId" clId="{7B5270ED-7D96-4D2B-96CC-BC86288058A4}" dt="2021-10-10T07:17:41.437" v="918" actId="21"/>
          <ac:spMkLst>
            <pc:docMk/>
            <pc:sldMk cId="2676190986" sldId="454"/>
            <ac:spMk id="13" creationId="{CB461C63-C65E-46B4-9B33-6EDC6401FAC6}"/>
          </ac:spMkLst>
        </pc:spChg>
        <pc:spChg chg="add del mod">
          <ac:chgData name="Hợp Đồng Thị" userId="413b919e80fffd35" providerId="LiveId" clId="{7B5270ED-7D96-4D2B-96CC-BC86288058A4}" dt="2021-10-10T07:17:05.164" v="916"/>
          <ac:spMkLst>
            <pc:docMk/>
            <pc:sldMk cId="2676190986" sldId="454"/>
            <ac:spMk id="15" creationId="{70130F75-164C-4D18-98CC-DBF0AFCA88F7}"/>
          </ac:spMkLst>
        </pc:spChg>
        <pc:spChg chg="del">
          <ac:chgData name="Hợp Đồng Thị" userId="413b919e80fffd35" providerId="LiveId" clId="{7B5270ED-7D96-4D2B-96CC-BC86288058A4}" dt="2021-10-10T07:17:41.437" v="918" actId="21"/>
          <ac:spMkLst>
            <pc:docMk/>
            <pc:sldMk cId="2676190986" sldId="454"/>
            <ac:spMk id="16" creationId="{4C8D4017-AA9E-4740-876F-72DBB0C024D3}"/>
          </ac:spMkLst>
        </pc:spChg>
        <pc:spChg chg="add mod">
          <ac:chgData name="Hợp Đồng Thị" userId="413b919e80fffd35" providerId="LiveId" clId="{7B5270ED-7D96-4D2B-96CC-BC86288058A4}" dt="2021-10-10T07:17:48.309" v="919"/>
          <ac:spMkLst>
            <pc:docMk/>
            <pc:sldMk cId="2676190986" sldId="454"/>
            <ac:spMk id="17" creationId="{0F395710-3C77-4C9C-84AE-A47F6493AAF8}"/>
          </ac:spMkLst>
        </pc:spChg>
        <pc:spChg chg="add mod">
          <ac:chgData name="Hợp Đồng Thị" userId="413b919e80fffd35" providerId="LiveId" clId="{7B5270ED-7D96-4D2B-96CC-BC86288058A4}" dt="2021-10-10T07:17:48.309" v="919"/>
          <ac:spMkLst>
            <pc:docMk/>
            <pc:sldMk cId="2676190986" sldId="454"/>
            <ac:spMk id="18" creationId="{5F5F6BDA-64CC-44AC-9450-98A575D4A603}"/>
          </ac:spMkLst>
        </pc:spChg>
        <pc:spChg chg="add mod">
          <ac:chgData name="Hợp Đồng Thị" userId="413b919e80fffd35" providerId="LiveId" clId="{7B5270ED-7D96-4D2B-96CC-BC86288058A4}" dt="2021-10-10T07:17:48.309" v="919"/>
          <ac:spMkLst>
            <pc:docMk/>
            <pc:sldMk cId="2676190986" sldId="454"/>
            <ac:spMk id="19" creationId="{69D8D93E-7A4A-4646-9347-93CAACD70C92}"/>
          </ac:spMkLst>
        </pc:spChg>
        <pc:spChg chg="add mod">
          <ac:chgData name="Hợp Đồng Thị" userId="413b919e80fffd35" providerId="LiveId" clId="{7B5270ED-7D96-4D2B-96CC-BC86288058A4}" dt="2021-10-10T07:17:48.309" v="919"/>
          <ac:spMkLst>
            <pc:docMk/>
            <pc:sldMk cId="2676190986" sldId="454"/>
            <ac:spMk id="20" creationId="{E75A8A58-F444-485C-BD0F-071219EF280D}"/>
          </ac:spMkLst>
        </pc:spChg>
        <pc:spChg chg="add mod">
          <ac:chgData name="Hợp Đồng Thị" userId="413b919e80fffd35" providerId="LiveId" clId="{7B5270ED-7D96-4D2B-96CC-BC86288058A4}" dt="2021-10-10T07:17:48.309" v="919"/>
          <ac:spMkLst>
            <pc:docMk/>
            <pc:sldMk cId="2676190986" sldId="454"/>
            <ac:spMk id="21" creationId="{CAB02B68-0F9A-4CFE-ACEA-EB051E3F1EFE}"/>
          </ac:spMkLst>
        </pc:spChg>
        <pc:spChg chg="add mod">
          <ac:chgData name="Hợp Đồng Thị" userId="413b919e80fffd35" providerId="LiveId" clId="{7B5270ED-7D96-4D2B-96CC-BC86288058A4}" dt="2021-10-10T07:17:48.309" v="919"/>
          <ac:spMkLst>
            <pc:docMk/>
            <pc:sldMk cId="2676190986" sldId="454"/>
            <ac:spMk id="22" creationId="{B896A2AB-73F2-488A-8948-DDD590610709}"/>
          </ac:spMkLst>
        </pc:spChg>
        <pc:spChg chg="add mod">
          <ac:chgData name="Hợp Đồng Thị" userId="413b919e80fffd35" providerId="LiveId" clId="{7B5270ED-7D96-4D2B-96CC-BC86288058A4}" dt="2021-10-10T07:17:48.309" v="919"/>
          <ac:spMkLst>
            <pc:docMk/>
            <pc:sldMk cId="2676190986" sldId="454"/>
            <ac:spMk id="23" creationId="{644A8587-BBD5-4A15-8BC7-354AF6EEF190}"/>
          </ac:spMkLst>
        </pc:spChg>
        <pc:spChg chg="add mod">
          <ac:chgData name="Hợp Đồng Thị" userId="413b919e80fffd35" providerId="LiveId" clId="{7B5270ED-7D96-4D2B-96CC-BC86288058A4}" dt="2021-10-10T07:17:48.309" v="919"/>
          <ac:spMkLst>
            <pc:docMk/>
            <pc:sldMk cId="2676190986" sldId="454"/>
            <ac:spMk id="25" creationId="{F0092132-7C7C-4244-B997-C12CA17E1E56}"/>
          </ac:spMkLst>
        </pc:spChg>
        <pc:spChg chg="add mod">
          <ac:chgData name="Hợp Đồng Thị" userId="413b919e80fffd35" providerId="LiveId" clId="{7B5270ED-7D96-4D2B-96CC-BC86288058A4}" dt="2021-10-10T07:17:59.101" v="920" actId="14100"/>
          <ac:spMkLst>
            <pc:docMk/>
            <pc:sldMk cId="2676190986" sldId="454"/>
            <ac:spMk id="26" creationId="{DE442986-FAF9-4C0A-98B6-9E7AB596FBA0}"/>
          </ac:spMkLst>
        </pc:spChg>
        <pc:picChg chg="del">
          <ac:chgData name="Hợp Đồng Thị" userId="413b919e80fffd35" providerId="LiveId" clId="{7B5270ED-7D96-4D2B-96CC-BC86288058A4}" dt="2021-10-10T07:17:41.437" v="918" actId="21"/>
          <ac:picMkLst>
            <pc:docMk/>
            <pc:sldMk cId="2676190986" sldId="454"/>
            <ac:picMk id="12" creationId="{196296E0-FBD4-4E65-B0AE-376C4CE2ACB5}"/>
          </ac:picMkLst>
        </pc:picChg>
        <pc:picChg chg="del mod">
          <ac:chgData name="Hợp Đồng Thị" userId="413b919e80fffd35" providerId="LiveId" clId="{7B5270ED-7D96-4D2B-96CC-BC86288058A4}" dt="2021-10-10T07:16:15.995" v="900" actId="478"/>
          <ac:picMkLst>
            <pc:docMk/>
            <pc:sldMk cId="2676190986" sldId="454"/>
            <ac:picMk id="14" creationId="{7EE22B34-E9E1-4FDF-95EC-CD1FB07ED68A}"/>
          </ac:picMkLst>
        </pc:picChg>
        <pc:picChg chg="add mod">
          <ac:chgData name="Hợp Đồng Thị" userId="413b919e80fffd35" providerId="LiveId" clId="{7B5270ED-7D96-4D2B-96CC-BC86288058A4}" dt="2021-10-10T07:17:48.309" v="919"/>
          <ac:picMkLst>
            <pc:docMk/>
            <pc:sldMk cId="2676190986" sldId="454"/>
            <ac:picMk id="24" creationId="{15B306BA-7FA0-4D49-BACF-F5798082680F}"/>
          </ac:picMkLst>
        </pc:picChg>
        <pc:picChg chg="add mod ord">
          <ac:chgData name="Hợp Đồng Thị" userId="413b919e80fffd35" providerId="LiveId" clId="{7B5270ED-7D96-4D2B-96CC-BC86288058A4}" dt="2021-10-10T07:51:17.095" v="1632" actId="167"/>
          <ac:picMkLst>
            <pc:docMk/>
            <pc:sldMk cId="2676190986" sldId="454"/>
            <ac:picMk id="27" creationId="{9ADBFD91-8BE8-498D-A4C8-778D6C3A0C71}"/>
          </ac:picMkLst>
        </pc:picChg>
      </pc:sldChg>
      <pc:sldChg chg="addSp delSp modSp mod">
        <pc:chgData name="Hợp Đồng Thị" userId="413b919e80fffd35" providerId="LiveId" clId="{7B5270ED-7D96-4D2B-96CC-BC86288058A4}" dt="2021-10-10T07:51:27.251" v="1634" actId="167"/>
        <pc:sldMkLst>
          <pc:docMk/>
          <pc:sldMk cId="693176562" sldId="455"/>
        </pc:sldMkLst>
        <pc:spChg chg="add del mod">
          <ac:chgData name="Hợp Đồng Thị" userId="413b919e80fffd35" providerId="LiveId" clId="{7B5270ED-7D96-4D2B-96CC-BC86288058A4}" dt="2021-10-10T07:28:43.662" v="1474" actId="478"/>
          <ac:spMkLst>
            <pc:docMk/>
            <pc:sldMk cId="693176562" sldId="455"/>
            <ac:spMk id="2" creationId="{1A0AD3F2-25C0-4E21-B5CA-FF7832F8B7C8}"/>
          </ac:spMkLst>
        </pc:spChg>
        <pc:spChg chg="del">
          <ac:chgData name="Hợp Đồng Thị" userId="413b919e80fffd35" providerId="LiveId" clId="{7B5270ED-7D96-4D2B-96CC-BC86288058A4}" dt="2021-10-10T07:22:04.840" v="1052"/>
          <ac:spMkLst>
            <pc:docMk/>
            <pc:sldMk cId="693176562" sldId="455"/>
            <ac:spMk id="3" creationId="{D3B6265B-FE17-46E4-9E4F-37FC6A32D7CE}"/>
          </ac:spMkLst>
        </pc:spChg>
        <pc:spChg chg="mod">
          <ac:chgData name="Hợp Đồng Thị" userId="413b919e80fffd35" providerId="LiveId" clId="{7B5270ED-7D96-4D2B-96CC-BC86288058A4}" dt="2021-10-10T07:32:48.700" v="1510" actId="1037"/>
          <ac:spMkLst>
            <pc:docMk/>
            <pc:sldMk cId="693176562" sldId="455"/>
            <ac:spMk id="4" creationId="{3EC143FF-6854-4C7D-93C9-1F1CD54B07CD}"/>
          </ac:spMkLst>
        </pc:spChg>
        <pc:spChg chg="add del mod">
          <ac:chgData name="Hợp Đồng Thị" userId="413b919e80fffd35" providerId="LiveId" clId="{7B5270ED-7D96-4D2B-96CC-BC86288058A4}" dt="2021-10-10T07:23:44.231" v="1238" actId="478"/>
          <ac:spMkLst>
            <pc:docMk/>
            <pc:sldMk cId="693176562" sldId="455"/>
            <ac:spMk id="7" creationId="{FA0E5C11-BE0A-4402-9B34-6239A4FDC561}"/>
          </ac:spMkLst>
        </pc:spChg>
        <pc:spChg chg="add mod">
          <ac:chgData name="Hợp Đồng Thị" userId="413b919e80fffd35" providerId="LiveId" clId="{7B5270ED-7D96-4D2B-96CC-BC86288058A4}" dt="2021-10-10T07:28:44.960" v="1475"/>
          <ac:spMkLst>
            <pc:docMk/>
            <pc:sldMk cId="693176562" sldId="455"/>
            <ac:spMk id="8" creationId="{49B004F5-6152-4E18-838F-E9BCF8217898}"/>
          </ac:spMkLst>
        </pc:spChg>
        <pc:picChg chg="add mod ord">
          <ac:chgData name="Hợp Đồng Thị" userId="413b919e80fffd35" providerId="LiveId" clId="{7B5270ED-7D96-4D2B-96CC-BC86288058A4}" dt="2021-10-10T07:51:27.251" v="1634" actId="167"/>
          <ac:picMkLst>
            <pc:docMk/>
            <pc:sldMk cId="693176562" sldId="455"/>
            <ac:picMk id="9" creationId="{1673D98B-F356-4907-B955-4DA1BB8E5402}"/>
          </ac:picMkLst>
        </pc:picChg>
      </pc:sldChg>
      <pc:sldChg chg="addSp delSp modSp del mod modAnim">
        <pc:chgData name="Hợp Đồng Thị" userId="413b919e80fffd35" providerId="LiveId" clId="{7B5270ED-7D96-4D2B-96CC-BC86288058A4}" dt="2021-10-10T07:32:53.469" v="1511" actId="47"/>
        <pc:sldMkLst>
          <pc:docMk/>
          <pc:sldMk cId="2576927204" sldId="457"/>
        </pc:sldMkLst>
        <pc:spChg chg="add mod">
          <ac:chgData name="Hợp Đồng Thị" userId="413b919e80fffd35" providerId="LiveId" clId="{7B5270ED-7D96-4D2B-96CC-BC86288058A4}" dt="2021-10-10T07:26:24.901" v="1372" actId="21"/>
          <ac:spMkLst>
            <pc:docMk/>
            <pc:sldMk cId="2576927204" sldId="457"/>
            <ac:spMk id="2" creationId="{0EEBDB30-C164-4312-832B-8231E362BEF6}"/>
          </ac:spMkLst>
        </pc:spChg>
        <pc:spChg chg="del">
          <ac:chgData name="Hợp Đồng Thị" userId="413b919e80fffd35" providerId="LiveId" clId="{7B5270ED-7D96-4D2B-96CC-BC86288058A4}" dt="2021-10-10T07:26:24.901" v="1372" actId="21"/>
          <ac:spMkLst>
            <pc:docMk/>
            <pc:sldMk cId="2576927204" sldId="457"/>
            <ac:spMk id="5" creationId="{0BCAA0B2-92D9-4A9C-9AAA-569DBAC43BFF}"/>
          </ac:spMkLst>
        </pc:spChg>
        <pc:spChg chg="del">
          <ac:chgData name="Hợp Đồng Thị" userId="413b919e80fffd35" providerId="LiveId" clId="{7B5270ED-7D96-4D2B-96CC-BC86288058A4}" dt="2021-10-10T07:26:24.901" v="1372" actId="21"/>
          <ac:spMkLst>
            <pc:docMk/>
            <pc:sldMk cId="2576927204" sldId="457"/>
            <ac:spMk id="6" creationId="{7743BE2B-8FE8-48E2-A1ED-AE192686A5AF}"/>
          </ac:spMkLst>
        </pc:spChg>
        <pc:spChg chg="del">
          <ac:chgData name="Hợp Đồng Thị" userId="413b919e80fffd35" providerId="LiveId" clId="{7B5270ED-7D96-4D2B-96CC-BC86288058A4}" dt="2021-10-10T07:26:24.901" v="1372" actId="21"/>
          <ac:spMkLst>
            <pc:docMk/>
            <pc:sldMk cId="2576927204" sldId="457"/>
            <ac:spMk id="7" creationId="{D5E5BA85-80CB-40A3-A423-EE1B7185F144}"/>
          </ac:spMkLst>
        </pc:spChg>
        <pc:spChg chg="del">
          <ac:chgData name="Hợp Đồng Thị" userId="413b919e80fffd35" providerId="LiveId" clId="{7B5270ED-7D96-4D2B-96CC-BC86288058A4}" dt="2021-10-10T07:26:24.901" v="1372" actId="21"/>
          <ac:spMkLst>
            <pc:docMk/>
            <pc:sldMk cId="2576927204" sldId="457"/>
            <ac:spMk id="8" creationId="{C6DB032C-C478-4AA0-B809-4F37E091EFD7}"/>
          </ac:spMkLst>
        </pc:spChg>
        <pc:spChg chg="del">
          <ac:chgData name="Hợp Đồng Thị" userId="413b919e80fffd35" providerId="LiveId" clId="{7B5270ED-7D96-4D2B-96CC-BC86288058A4}" dt="2021-10-10T07:26:24.901" v="1372" actId="21"/>
          <ac:spMkLst>
            <pc:docMk/>
            <pc:sldMk cId="2576927204" sldId="457"/>
            <ac:spMk id="9" creationId="{C6C621FB-2FB3-4B3C-A593-547A671378DC}"/>
          </ac:spMkLst>
        </pc:spChg>
        <pc:spChg chg="del">
          <ac:chgData name="Hợp Đồng Thị" userId="413b919e80fffd35" providerId="LiveId" clId="{7B5270ED-7D96-4D2B-96CC-BC86288058A4}" dt="2021-10-10T07:26:24.901" v="1372" actId="21"/>
          <ac:spMkLst>
            <pc:docMk/>
            <pc:sldMk cId="2576927204" sldId="457"/>
            <ac:spMk id="10" creationId="{94B3479B-1E59-4855-8C05-D3B22E3F3E39}"/>
          </ac:spMkLst>
        </pc:spChg>
        <pc:spChg chg="del">
          <ac:chgData name="Hợp Đồng Thị" userId="413b919e80fffd35" providerId="LiveId" clId="{7B5270ED-7D96-4D2B-96CC-BC86288058A4}" dt="2021-10-10T07:26:24.901" v="1372" actId="21"/>
          <ac:spMkLst>
            <pc:docMk/>
            <pc:sldMk cId="2576927204" sldId="457"/>
            <ac:spMk id="11" creationId="{E64E462E-28C7-440E-B004-8105F84692EF}"/>
          </ac:spMkLst>
        </pc:spChg>
        <pc:spChg chg="del">
          <ac:chgData name="Hợp Đồng Thị" userId="413b919e80fffd35" providerId="LiveId" clId="{7B5270ED-7D96-4D2B-96CC-BC86288058A4}" dt="2021-10-10T07:26:24.901" v="1372" actId="21"/>
          <ac:spMkLst>
            <pc:docMk/>
            <pc:sldMk cId="2576927204" sldId="457"/>
            <ac:spMk id="17" creationId="{DA1A4F7A-571D-471D-BFE8-331F2EC9B174}"/>
          </ac:spMkLst>
        </pc:spChg>
        <pc:picChg chg="del">
          <ac:chgData name="Hợp Đồng Thị" userId="413b919e80fffd35" providerId="LiveId" clId="{7B5270ED-7D96-4D2B-96CC-BC86288058A4}" dt="2021-10-10T07:26:24.901" v="1372" actId="21"/>
          <ac:picMkLst>
            <pc:docMk/>
            <pc:sldMk cId="2576927204" sldId="457"/>
            <ac:picMk id="12" creationId="{F65EE9AB-3756-4F2A-B736-3A2898747ECC}"/>
          </ac:picMkLst>
        </pc:picChg>
        <pc:picChg chg="del">
          <ac:chgData name="Hợp Đồng Thị" userId="413b919e80fffd35" providerId="LiveId" clId="{7B5270ED-7D96-4D2B-96CC-BC86288058A4}" dt="2021-10-10T07:25:32.474" v="1368" actId="478"/>
          <ac:picMkLst>
            <pc:docMk/>
            <pc:sldMk cId="2576927204" sldId="457"/>
            <ac:picMk id="13" creationId="{C54943E8-A403-4126-83A8-392D5B0B0EC9}"/>
          </ac:picMkLst>
        </pc:picChg>
      </pc:sldChg>
      <pc:sldChg chg="addSp delSp modSp mod">
        <pc:chgData name="Hợp Đồng Thị" userId="413b919e80fffd35" providerId="LiveId" clId="{7B5270ED-7D96-4D2B-96CC-BC86288058A4}" dt="2021-10-10T07:35:23.247" v="1525"/>
        <pc:sldMkLst>
          <pc:docMk/>
          <pc:sldMk cId="3022304932" sldId="458"/>
        </pc:sldMkLst>
        <pc:spChg chg="del">
          <ac:chgData name="Hợp Đồng Thị" userId="413b919e80fffd35" providerId="LiveId" clId="{7B5270ED-7D96-4D2B-96CC-BC86288058A4}" dt="2021-10-10T07:28:32.784" v="1473"/>
          <ac:spMkLst>
            <pc:docMk/>
            <pc:sldMk cId="3022304932" sldId="458"/>
            <ac:spMk id="3" creationId="{D3B6265B-FE17-46E4-9E4F-37FC6A32D7CE}"/>
          </ac:spMkLst>
        </pc:spChg>
        <pc:spChg chg="add del mod">
          <ac:chgData name="Hợp Đồng Thị" userId="413b919e80fffd35" providerId="LiveId" clId="{7B5270ED-7D96-4D2B-96CC-BC86288058A4}" dt="2021-10-10T07:35:21.467" v="1524" actId="478"/>
          <ac:spMkLst>
            <pc:docMk/>
            <pc:sldMk cId="3022304932" sldId="458"/>
            <ac:spMk id="10" creationId="{1C29EAA3-21C3-4236-969D-9102A5FAEBB7}"/>
          </ac:spMkLst>
        </pc:spChg>
        <pc:spChg chg="add mod">
          <ac:chgData name="Hợp Đồng Thị" userId="413b919e80fffd35" providerId="LiveId" clId="{7B5270ED-7D96-4D2B-96CC-BC86288058A4}" dt="2021-10-10T07:35:23.247" v="1525"/>
          <ac:spMkLst>
            <pc:docMk/>
            <pc:sldMk cId="3022304932" sldId="458"/>
            <ac:spMk id="12" creationId="{13CE5B92-3662-437F-A551-3E8BD1195716}"/>
          </ac:spMkLst>
        </pc:spChg>
      </pc:sldChg>
      <pc:sldChg chg="addSp modSp">
        <pc:chgData name="Hợp Đồng Thị" userId="413b919e80fffd35" providerId="LiveId" clId="{7B5270ED-7D96-4D2B-96CC-BC86288058A4}" dt="2021-10-10T07:35:44.218" v="1527"/>
        <pc:sldMkLst>
          <pc:docMk/>
          <pc:sldMk cId="791490439" sldId="460"/>
        </pc:sldMkLst>
        <pc:spChg chg="add mod">
          <ac:chgData name="Hợp Đồng Thị" userId="413b919e80fffd35" providerId="LiveId" clId="{7B5270ED-7D96-4D2B-96CC-BC86288058A4}" dt="2021-10-10T07:35:44.218" v="1527"/>
          <ac:spMkLst>
            <pc:docMk/>
            <pc:sldMk cId="791490439" sldId="460"/>
            <ac:spMk id="14" creationId="{A9398751-1779-48DE-8770-0E15A727A59D}"/>
          </ac:spMkLst>
        </pc:spChg>
      </pc:sldChg>
      <pc:sldChg chg="addSp modSp mod">
        <pc:chgData name="Hợp Đồng Thị" userId="413b919e80fffd35" providerId="LiveId" clId="{7B5270ED-7D96-4D2B-96CC-BC86288058A4}" dt="2021-10-10T08:03:51.313" v="1741" actId="207"/>
        <pc:sldMkLst>
          <pc:docMk/>
          <pc:sldMk cId="1611942487" sldId="461"/>
        </pc:sldMkLst>
        <pc:spChg chg="mod">
          <ac:chgData name="Hợp Đồng Thị" userId="413b919e80fffd35" providerId="LiveId" clId="{7B5270ED-7D96-4D2B-96CC-BC86288058A4}" dt="2021-10-10T08:03:17.692" v="1740" actId="20577"/>
          <ac:spMkLst>
            <pc:docMk/>
            <pc:sldMk cId="1611942487" sldId="461"/>
            <ac:spMk id="8" creationId="{47F37479-66B7-4977-8329-A6082360926C}"/>
          </ac:spMkLst>
        </pc:spChg>
        <pc:spChg chg="mod">
          <ac:chgData name="Hợp Đồng Thị" userId="413b919e80fffd35" providerId="LiveId" clId="{7B5270ED-7D96-4D2B-96CC-BC86288058A4}" dt="2021-10-10T08:03:51.313" v="1741" actId="207"/>
          <ac:spMkLst>
            <pc:docMk/>
            <pc:sldMk cId="1611942487" sldId="461"/>
            <ac:spMk id="9" creationId="{C1AC5DE2-254F-45C8-B3DC-9E08E7F1EC84}"/>
          </ac:spMkLst>
        </pc:spChg>
        <pc:spChg chg="add mod">
          <ac:chgData name="Hợp Đồng Thị" userId="413b919e80fffd35" providerId="LiveId" clId="{7B5270ED-7D96-4D2B-96CC-BC86288058A4}" dt="2021-10-10T07:36:46.023" v="1531" actId="208"/>
          <ac:spMkLst>
            <pc:docMk/>
            <pc:sldMk cId="1611942487" sldId="461"/>
            <ac:spMk id="14" creationId="{9A16B9EF-ECD2-490E-98C2-5F826DED3004}"/>
          </ac:spMkLst>
        </pc:spChg>
      </pc:sldChg>
      <pc:sldChg chg="addSp modSp mod modTransition">
        <pc:chgData name="Hợp Đồng Thị" userId="413b919e80fffd35" providerId="LiveId" clId="{7B5270ED-7D96-4D2B-96CC-BC86288058A4}" dt="2021-10-10T08:05:07.684" v="1742"/>
        <pc:sldMkLst>
          <pc:docMk/>
          <pc:sldMk cId="4268884442" sldId="463"/>
        </pc:sldMkLst>
        <pc:spChg chg="add mod">
          <ac:chgData name="Hợp Đồng Thị" userId="413b919e80fffd35" providerId="LiveId" clId="{7B5270ED-7D96-4D2B-96CC-BC86288058A4}" dt="2021-10-10T07:37:39.504" v="1537" actId="208"/>
          <ac:spMkLst>
            <pc:docMk/>
            <pc:sldMk cId="4268884442" sldId="463"/>
            <ac:spMk id="8" creationId="{DC15E647-BFB4-4084-908B-B89A78F2112A}"/>
          </ac:spMkLst>
        </pc:spChg>
        <pc:picChg chg="mod">
          <ac:chgData name="Hợp Đồng Thị" userId="413b919e80fffd35" providerId="LiveId" clId="{7B5270ED-7D96-4D2B-96CC-BC86288058A4}" dt="2021-10-10T07:53:13.089" v="1655" actId="1440"/>
          <ac:picMkLst>
            <pc:docMk/>
            <pc:sldMk cId="4268884442" sldId="463"/>
            <ac:picMk id="4" creationId="{6C878A0D-5151-4C60-BAF7-892A83F30FC9}"/>
          </ac:picMkLst>
        </pc:picChg>
        <pc:picChg chg="mod">
          <ac:chgData name="Hợp Đồng Thị" userId="413b919e80fffd35" providerId="LiveId" clId="{7B5270ED-7D96-4D2B-96CC-BC86288058A4}" dt="2021-10-10T07:53:16.016" v="1656" actId="1440"/>
          <ac:picMkLst>
            <pc:docMk/>
            <pc:sldMk cId="4268884442" sldId="463"/>
            <ac:picMk id="5" creationId="{7DC3D5ED-CB8D-4688-91BD-214F916A692E}"/>
          </ac:picMkLst>
        </pc:picChg>
        <pc:picChg chg="mod">
          <ac:chgData name="Hợp Đồng Thị" userId="413b919e80fffd35" providerId="LiveId" clId="{7B5270ED-7D96-4D2B-96CC-BC86288058A4}" dt="2021-10-10T07:53:19.425" v="1657" actId="1440"/>
          <ac:picMkLst>
            <pc:docMk/>
            <pc:sldMk cId="4268884442" sldId="463"/>
            <ac:picMk id="6" creationId="{4E7A4002-B0C6-45D3-A701-228FD0BD0F4D}"/>
          </ac:picMkLst>
        </pc:picChg>
        <pc:picChg chg="mod">
          <ac:chgData name="Hợp Đồng Thị" userId="413b919e80fffd35" providerId="LiveId" clId="{7B5270ED-7D96-4D2B-96CC-BC86288058A4}" dt="2021-10-10T07:53:22.287" v="1658" actId="1440"/>
          <ac:picMkLst>
            <pc:docMk/>
            <pc:sldMk cId="4268884442" sldId="463"/>
            <ac:picMk id="7" creationId="{25FF59B1-96A6-444D-AD10-86F76BBA7EB2}"/>
          </ac:picMkLst>
        </pc:picChg>
      </pc:sldChg>
      <pc:sldChg chg="addSp modSp mod modTransition">
        <pc:chgData name="Hợp Đồng Thị" userId="413b919e80fffd35" providerId="LiveId" clId="{7B5270ED-7D96-4D2B-96CC-BC86288058A4}" dt="2021-10-10T08:07:08.618" v="1744" actId="1440"/>
        <pc:sldMkLst>
          <pc:docMk/>
          <pc:sldMk cId="250468087" sldId="464"/>
        </pc:sldMkLst>
        <pc:spChg chg="add mod">
          <ac:chgData name="Hợp Đồng Thị" userId="413b919e80fffd35" providerId="LiveId" clId="{7B5270ED-7D96-4D2B-96CC-BC86288058A4}" dt="2021-10-10T07:38:36.560" v="1545" actId="208"/>
          <ac:spMkLst>
            <pc:docMk/>
            <pc:sldMk cId="250468087" sldId="464"/>
            <ac:spMk id="11" creationId="{13A9CEA4-E7B2-4533-B454-57289674890F}"/>
          </ac:spMkLst>
        </pc:spChg>
        <pc:picChg chg="mod">
          <ac:chgData name="Hợp Đồng Thị" userId="413b919e80fffd35" providerId="LiveId" clId="{7B5270ED-7D96-4D2B-96CC-BC86288058A4}" dt="2021-10-10T08:07:08.618" v="1744" actId="1440"/>
          <ac:picMkLst>
            <pc:docMk/>
            <pc:sldMk cId="250468087" sldId="464"/>
            <ac:picMk id="8" creationId="{6EC2A5D5-D623-4C7F-B29F-211FC9062163}"/>
          </ac:picMkLst>
        </pc:picChg>
      </pc:sldChg>
      <pc:sldChg chg="addSp modSp mod">
        <pc:chgData name="Hợp Đồng Thị" userId="413b919e80fffd35" providerId="LiveId" clId="{7B5270ED-7D96-4D2B-96CC-BC86288058A4}" dt="2021-10-10T07:38:45.608" v="1546" actId="208"/>
        <pc:sldMkLst>
          <pc:docMk/>
          <pc:sldMk cId="969345046" sldId="465"/>
        </pc:sldMkLst>
        <pc:spChg chg="add mod">
          <ac:chgData name="Hợp Đồng Thị" userId="413b919e80fffd35" providerId="LiveId" clId="{7B5270ED-7D96-4D2B-96CC-BC86288058A4}" dt="2021-10-10T07:38:45.608" v="1546" actId="208"/>
          <ac:spMkLst>
            <pc:docMk/>
            <pc:sldMk cId="969345046" sldId="465"/>
            <ac:spMk id="14" creationId="{0B7EB0A9-D283-4BC5-98D8-269DBB5FB94A}"/>
          </ac:spMkLst>
        </pc:spChg>
      </pc:sldChg>
      <pc:sldChg chg="addSp modSp mod">
        <pc:chgData name="Hợp Đồng Thị" userId="413b919e80fffd35" providerId="LiveId" clId="{7B5270ED-7D96-4D2B-96CC-BC86288058A4}" dt="2021-10-10T07:38:32.171" v="1544" actId="208"/>
        <pc:sldMkLst>
          <pc:docMk/>
          <pc:sldMk cId="427288034" sldId="466"/>
        </pc:sldMkLst>
        <pc:spChg chg="add mod">
          <ac:chgData name="Hợp Đồng Thị" userId="413b919e80fffd35" providerId="LiveId" clId="{7B5270ED-7D96-4D2B-96CC-BC86288058A4}" dt="2021-10-10T07:38:32.171" v="1544" actId="208"/>
          <ac:spMkLst>
            <pc:docMk/>
            <pc:sldMk cId="427288034" sldId="466"/>
            <ac:spMk id="15" creationId="{3EB3D274-C384-41A9-8201-8BA41847856B}"/>
          </ac:spMkLst>
        </pc:spChg>
      </pc:sldChg>
      <pc:sldChg chg="addSp modSp mod">
        <pc:chgData name="Hợp Đồng Thị" userId="413b919e80fffd35" providerId="LiveId" clId="{7B5270ED-7D96-4D2B-96CC-BC86288058A4}" dt="2021-10-10T07:39:57.280" v="1548" actId="208"/>
        <pc:sldMkLst>
          <pc:docMk/>
          <pc:sldMk cId="774134680" sldId="467"/>
        </pc:sldMkLst>
        <pc:spChg chg="add mod">
          <ac:chgData name="Hợp Đồng Thị" userId="413b919e80fffd35" providerId="LiveId" clId="{7B5270ED-7D96-4D2B-96CC-BC86288058A4}" dt="2021-10-10T07:39:57.280" v="1548" actId="208"/>
          <ac:spMkLst>
            <pc:docMk/>
            <pc:sldMk cId="774134680" sldId="467"/>
            <ac:spMk id="10" creationId="{31C62807-0C43-42D0-84DD-4F505BDC086C}"/>
          </ac:spMkLst>
        </pc:spChg>
      </pc:sldChg>
      <pc:sldChg chg="addSp delSp modSp mod modAnim">
        <pc:chgData name="Hợp Đồng Thị" userId="413b919e80fffd35" providerId="LiveId" clId="{7B5270ED-7D96-4D2B-96CC-BC86288058A4}" dt="2021-10-11T02:32:28.875" v="2026" actId="478"/>
        <pc:sldMkLst>
          <pc:docMk/>
          <pc:sldMk cId="1087734638" sldId="468"/>
        </pc:sldMkLst>
        <pc:spChg chg="add del">
          <ac:chgData name="Hợp Đồng Thị" userId="413b919e80fffd35" providerId="LiveId" clId="{7B5270ED-7D96-4D2B-96CC-BC86288058A4}" dt="2021-10-10T07:40:10.861" v="1550"/>
          <ac:spMkLst>
            <pc:docMk/>
            <pc:sldMk cId="1087734638" sldId="468"/>
            <ac:spMk id="3" creationId="{D3B6265B-FE17-46E4-9E4F-37FC6A32D7CE}"/>
          </ac:spMkLst>
        </pc:spChg>
        <pc:spChg chg="add del mod">
          <ac:chgData name="Hợp Đồng Thị" userId="413b919e80fffd35" providerId="LiveId" clId="{7B5270ED-7D96-4D2B-96CC-BC86288058A4}" dt="2021-10-10T07:40:10.861" v="1550"/>
          <ac:spMkLst>
            <pc:docMk/>
            <pc:sldMk cId="1087734638" sldId="468"/>
            <ac:spMk id="13" creationId="{F9337EB2-5BBE-4DC8-8995-095D8F146812}"/>
          </ac:spMkLst>
        </pc:spChg>
        <pc:spChg chg="add mod">
          <ac:chgData name="Hợp Đồng Thị" userId="413b919e80fffd35" providerId="LiveId" clId="{7B5270ED-7D96-4D2B-96CC-BC86288058A4}" dt="2021-10-10T07:40:26.199" v="1551"/>
          <ac:spMkLst>
            <pc:docMk/>
            <pc:sldMk cId="1087734638" sldId="468"/>
            <ac:spMk id="15" creationId="{AC62CFD8-2D3F-4BC0-9B2F-2E03261893D2}"/>
          </ac:spMkLst>
        </pc:spChg>
        <pc:picChg chg="add del">
          <ac:chgData name="Hợp Đồng Thị" userId="413b919e80fffd35" providerId="LiveId" clId="{7B5270ED-7D96-4D2B-96CC-BC86288058A4}" dt="2021-10-11T02:32:28.875" v="2026" actId="478"/>
          <ac:picMkLst>
            <pc:docMk/>
            <pc:sldMk cId="1087734638" sldId="468"/>
            <ac:picMk id="11" creationId="{1A30A550-0C6C-4C3D-AC3A-06FD4DD76DAF}"/>
          </ac:picMkLst>
        </pc:picChg>
        <pc:picChg chg="add del mod">
          <ac:chgData name="Hợp Đồng Thị" userId="413b919e80fffd35" providerId="LiveId" clId="{7B5270ED-7D96-4D2B-96CC-BC86288058A4}" dt="2021-10-11T02:32:27.964" v="2025"/>
          <ac:picMkLst>
            <pc:docMk/>
            <pc:sldMk cId="1087734638" sldId="468"/>
            <ac:picMk id="13" creationId="{103DFD55-1AF8-4AAA-8130-FCF0293EB151}"/>
          </ac:picMkLst>
        </pc:picChg>
      </pc:sldChg>
      <pc:sldChg chg="addSp">
        <pc:chgData name="Hợp Đồng Thị" userId="413b919e80fffd35" providerId="LiveId" clId="{7B5270ED-7D96-4D2B-96CC-BC86288058A4}" dt="2021-10-10T07:46:58.324" v="1580"/>
        <pc:sldMkLst>
          <pc:docMk/>
          <pc:sldMk cId="280207121" sldId="469"/>
        </pc:sldMkLst>
        <pc:picChg chg="add">
          <ac:chgData name="Hợp Đồng Thị" userId="413b919e80fffd35" providerId="LiveId" clId="{7B5270ED-7D96-4D2B-96CC-BC86288058A4}" dt="2021-10-10T07:46:58.324" v="1580"/>
          <ac:picMkLst>
            <pc:docMk/>
            <pc:sldMk cId="280207121" sldId="469"/>
            <ac:picMk id="2050" creationId="{52738162-A4DE-482A-BD65-587A81E56F38}"/>
          </ac:picMkLst>
        </pc:picChg>
      </pc:sldChg>
      <pc:sldChg chg="addSp">
        <pc:chgData name="Hợp Đồng Thị" userId="413b919e80fffd35" providerId="LiveId" clId="{7B5270ED-7D96-4D2B-96CC-BC86288058A4}" dt="2021-10-10T07:44:17.934" v="1554"/>
        <pc:sldMkLst>
          <pc:docMk/>
          <pc:sldMk cId="1239222089" sldId="469"/>
        </pc:sldMkLst>
        <pc:picChg chg="add">
          <ac:chgData name="Hợp Đồng Thị" userId="413b919e80fffd35" providerId="LiveId" clId="{7B5270ED-7D96-4D2B-96CC-BC86288058A4}" dt="2021-10-10T07:44:17.934" v="1554"/>
          <ac:picMkLst>
            <pc:docMk/>
            <pc:sldMk cId="1239222089" sldId="469"/>
            <ac:picMk id="1026" creationId="{5BEADD37-504D-493D-ADB0-65EA7F100E73}"/>
          </ac:picMkLst>
        </pc:picChg>
      </pc:sldChg>
      <pc:sldChg chg="addSp delSp modSp add del mod modAnim">
        <pc:chgData name="Hợp Đồng Thị" userId="413b919e80fffd35" providerId="LiveId" clId="{7B5270ED-7D96-4D2B-96CC-BC86288058A4}" dt="2021-10-11T02:34:12.936" v="2034"/>
        <pc:sldMkLst>
          <pc:docMk/>
          <pc:sldMk cId="2560952059" sldId="469"/>
        </pc:sldMkLst>
        <pc:spChg chg="add mod">
          <ac:chgData name="Hợp Đồng Thị" userId="413b919e80fffd35" providerId="LiveId" clId="{7B5270ED-7D96-4D2B-96CC-BC86288058A4}" dt="2021-10-10T07:40:46.870" v="1553"/>
          <ac:spMkLst>
            <pc:docMk/>
            <pc:sldMk cId="2560952059" sldId="469"/>
            <ac:spMk id="14" creationId="{9B45D335-A592-4854-80FC-F56BB41F335C}"/>
          </ac:spMkLst>
        </pc:spChg>
        <pc:grpChg chg="del">
          <ac:chgData name="Hợp Đồng Thị" userId="413b919e80fffd35" providerId="LiveId" clId="{7B5270ED-7D96-4D2B-96CC-BC86288058A4}" dt="2021-10-10T07:40:43.593" v="1552" actId="478"/>
          <ac:grpSpMkLst>
            <pc:docMk/>
            <pc:sldMk cId="2560952059" sldId="469"/>
            <ac:grpSpMk id="2" creationId="{B87B84EF-0EB4-45E0-AA69-E1F848321E2F}"/>
          </ac:grpSpMkLst>
        </pc:grpChg>
        <pc:picChg chg="add mod ord">
          <ac:chgData name="Hợp Đồng Thị" userId="413b919e80fffd35" providerId="LiveId" clId="{7B5270ED-7D96-4D2B-96CC-BC86288058A4}" dt="2021-10-10T07:54:26.463" v="1661" actId="167"/>
          <ac:picMkLst>
            <pc:docMk/>
            <pc:sldMk cId="2560952059" sldId="469"/>
            <ac:picMk id="13" creationId="{36AB08E6-167A-4914-9300-C8A457E354D7}"/>
          </ac:picMkLst>
        </pc:picChg>
        <pc:picChg chg="del">
          <ac:chgData name="Hợp Đồng Thị" userId="413b919e80fffd35" providerId="LiveId" clId="{7B5270ED-7D96-4D2B-96CC-BC86288058A4}" dt="2021-10-11T02:32:56.699" v="2027" actId="478"/>
          <ac:picMkLst>
            <pc:docMk/>
            <pc:sldMk cId="2560952059" sldId="469"/>
            <ac:picMk id="15" creationId="{1EC5FCAF-981E-4C98-B720-EA2E45950871}"/>
          </ac:picMkLst>
        </pc:picChg>
        <pc:picChg chg="add mod">
          <ac:chgData name="Hợp Đồng Thị" userId="413b919e80fffd35" providerId="LiveId" clId="{7B5270ED-7D96-4D2B-96CC-BC86288058A4}" dt="2021-10-11T02:33:36.573" v="2033" actId="14100"/>
          <ac:picMkLst>
            <pc:docMk/>
            <pc:sldMk cId="2560952059" sldId="469"/>
            <ac:picMk id="16" creationId="{40FFF677-DA5B-4347-BFBB-F68EFF4DCDD7}"/>
          </ac:picMkLst>
        </pc:picChg>
        <pc:picChg chg="del mod ord">
          <ac:chgData name="Hợp Đồng Thị" userId="413b919e80fffd35" providerId="LiveId" clId="{7B5270ED-7D96-4D2B-96CC-BC86288058A4}" dt="2021-10-10T07:45:13.845" v="1570" actId="21"/>
          <ac:picMkLst>
            <pc:docMk/>
            <pc:sldMk cId="2560952059" sldId="469"/>
            <ac:picMk id="1026" creationId="{5BEADD37-504D-493D-ADB0-65EA7F100E73}"/>
          </ac:picMkLst>
        </pc:picChg>
        <pc:picChg chg="del mod ord">
          <ac:chgData name="Hợp Đồng Thị" userId="413b919e80fffd35" providerId="LiveId" clId="{7B5270ED-7D96-4D2B-96CC-BC86288058A4}" dt="2021-10-10T07:54:18.316" v="1659" actId="478"/>
          <ac:picMkLst>
            <pc:docMk/>
            <pc:sldMk cId="2560952059" sldId="469"/>
            <ac:picMk id="2050" creationId="{52738162-A4DE-482A-BD65-587A81E56F38}"/>
          </ac:picMkLst>
        </pc:picChg>
      </pc:sldChg>
      <pc:sldChg chg="addSp modSp mod">
        <pc:chgData name="Hợp Đồng Thị" userId="413b919e80fffd35" providerId="LiveId" clId="{7B5270ED-7D96-4D2B-96CC-BC86288058A4}" dt="2021-10-10T07:53:01.687" v="1654" actId="14100"/>
        <pc:sldMkLst>
          <pc:docMk/>
          <pc:sldMk cId="2400439517" sldId="470"/>
        </pc:sldMkLst>
        <pc:spChg chg="add mod">
          <ac:chgData name="Hợp Đồng Thị" userId="413b919e80fffd35" providerId="LiveId" clId="{7B5270ED-7D96-4D2B-96CC-BC86288058A4}" dt="2021-10-10T07:37:13.805" v="1535" actId="14100"/>
          <ac:spMkLst>
            <pc:docMk/>
            <pc:sldMk cId="2400439517" sldId="470"/>
            <ac:spMk id="4" creationId="{DF398B58-4D0B-4658-9086-DB99B8112F66}"/>
          </ac:spMkLst>
        </pc:spChg>
        <pc:picChg chg="mod">
          <ac:chgData name="Hợp Đồng Thị" userId="413b919e80fffd35" providerId="LiveId" clId="{7B5270ED-7D96-4D2B-96CC-BC86288058A4}" dt="2021-10-10T07:53:01.687" v="1654" actId="14100"/>
          <ac:picMkLst>
            <pc:docMk/>
            <pc:sldMk cId="2400439517" sldId="470"/>
            <ac:picMk id="6" creationId="{DD04B79E-77A2-4750-91B7-2D700C7858C7}"/>
          </ac:picMkLst>
        </pc:picChg>
        <pc:picChg chg="mod">
          <ac:chgData name="Hợp Đồng Thị" userId="413b919e80fffd35" providerId="LiveId" clId="{7B5270ED-7D96-4D2B-96CC-BC86288058A4}" dt="2021-10-10T07:52:43.741" v="1650" actId="1036"/>
          <ac:picMkLst>
            <pc:docMk/>
            <pc:sldMk cId="2400439517" sldId="470"/>
            <ac:picMk id="1026" creationId="{A94541B3-EAB3-41E4-AF82-31D0BD2D80A8}"/>
          </ac:picMkLst>
        </pc:picChg>
      </pc:sldChg>
      <pc:sldChg chg="addSp delSp modSp add del mod">
        <pc:chgData name="Hợp Đồng Thị" userId="413b919e80fffd35" providerId="LiveId" clId="{7B5270ED-7D96-4D2B-96CC-BC86288058A4}" dt="2021-10-11T02:41:31.681" v="2191" actId="20577"/>
        <pc:sldMkLst>
          <pc:docMk/>
          <pc:sldMk cId="443417974" sldId="473"/>
        </pc:sldMkLst>
        <pc:spChg chg="add mod">
          <ac:chgData name="Hợp Đồng Thị" userId="413b919e80fffd35" providerId="LiveId" clId="{7B5270ED-7D96-4D2B-96CC-BC86288058A4}" dt="2021-10-11T02:39:18.028" v="2169" actId="1035"/>
          <ac:spMkLst>
            <pc:docMk/>
            <pc:sldMk cId="443417974" sldId="473"/>
            <ac:spMk id="2" creationId="{69738C53-DB79-4403-97FC-190A1CCBB8B0}"/>
          </ac:spMkLst>
        </pc:spChg>
        <pc:spChg chg="mod">
          <ac:chgData name="Hợp Đồng Thị" userId="413b919e80fffd35" providerId="LiveId" clId="{7B5270ED-7D96-4D2B-96CC-BC86288058A4}" dt="2021-10-11T02:38:58.516" v="2135" actId="1076"/>
          <ac:spMkLst>
            <pc:docMk/>
            <pc:sldMk cId="443417974" sldId="473"/>
            <ac:spMk id="3" creationId="{D3B6265B-FE17-46E4-9E4F-37FC6A32D7CE}"/>
          </ac:spMkLst>
        </pc:spChg>
        <pc:spChg chg="mod">
          <ac:chgData name="Hợp Đồng Thị" userId="413b919e80fffd35" providerId="LiveId" clId="{7B5270ED-7D96-4D2B-96CC-BC86288058A4}" dt="2021-10-11T02:40:07.818" v="2176" actId="1035"/>
          <ac:spMkLst>
            <pc:docMk/>
            <pc:sldMk cId="443417974" sldId="473"/>
            <ac:spMk id="11" creationId="{93C70340-7375-4E70-AA64-ED94B387B4AB}"/>
          </ac:spMkLst>
        </pc:spChg>
        <pc:spChg chg="mod">
          <ac:chgData name="Hợp Đồng Thị" userId="413b919e80fffd35" providerId="LiveId" clId="{7B5270ED-7D96-4D2B-96CC-BC86288058A4}" dt="2021-10-11T02:41:31.681" v="2191" actId="20577"/>
          <ac:spMkLst>
            <pc:docMk/>
            <pc:sldMk cId="443417974" sldId="473"/>
            <ac:spMk id="12" creationId="{B1AA1842-61CC-4479-B5A4-9BF8A6A4010C}"/>
          </ac:spMkLst>
        </pc:spChg>
        <pc:spChg chg="mod">
          <ac:chgData name="Hợp Đồng Thị" userId="413b919e80fffd35" providerId="LiveId" clId="{7B5270ED-7D96-4D2B-96CC-BC86288058A4}" dt="2021-10-11T02:40:41.502" v="2185" actId="1076"/>
          <ac:spMkLst>
            <pc:docMk/>
            <pc:sldMk cId="443417974" sldId="473"/>
            <ac:spMk id="13" creationId="{0376B9A1-A57B-4151-95EE-D2196512A77E}"/>
          </ac:spMkLst>
        </pc:spChg>
        <pc:grpChg chg="add mod">
          <ac:chgData name="Hợp Đồng Thị" userId="413b919e80fffd35" providerId="LiveId" clId="{7B5270ED-7D96-4D2B-96CC-BC86288058A4}" dt="2021-10-10T08:32:57.842" v="2004" actId="164"/>
          <ac:grpSpMkLst>
            <pc:docMk/>
            <pc:sldMk cId="443417974" sldId="473"/>
            <ac:grpSpMk id="5" creationId="{0540925E-2961-47F2-A7E2-2F324B3327D9}"/>
          </ac:grpSpMkLst>
        </pc:grpChg>
        <pc:grpChg chg="add del mod">
          <ac:chgData name="Hợp Đồng Thị" userId="413b919e80fffd35" providerId="LiveId" clId="{7B5270ED-7D96-4D2B-96CC-BC86288058A4}" dt="2021-10-10T08:28:59.932" v="1877" actId="165"/>
          <ac:grpSpMkLst>
            <pc:docMk/>
            <pc:sldMk cId="443417974" sldId="473"/>
            <ac:grpSpMk id="6" creationId="{75F465F3-B2AE-4C78-8913-D8DCF8C8A775}"/>
          </ac:grpSpMkLst>
        </pc:grpChg>
        <pc:grpChg chg="add mod">
          <ac:chgData name="Hợp Đồng Thị" userId="413b919e80fffd35" providerId="LiveId" clId="{7B5270ED-7D96-4D2B-96CC-BC86288058A4}" dt="2021-10-10T08:33:06.778" v="2006" actId="164"/>
          <ac:grpSpMkLst>
            <pc:docMk/>
            <pc:sldMk cId="443417974" sldId="473"/>
            <ac:grpSpMk id="15" creationId="{DC702B51-6592-4430-A8E6-CF00AFCBFD5B}"/>
          </ac:grpSpMkLst>
        </pc:grpChg>
        <pc:picChg chg="add del mod">
          <ac:chgData name="Hợp Đồng Thị" userId="413b919e80fffd35" providerId="LiveId" clId="{7B5270ED-7D96-4D2B-96CC-BC86288058A4}" dt="2021-10-11T02:41:00.695" v="2188" actId="1036"/>
          <ac:picMkLst>
            <pc:docMk/>
            <pc:sldMk cId="443417974" sldId="473"/>
            <ac:picMk id="4" creationId="{62F028F7-AD9E-4B28-A707-305CE7E6F099}"/>
          </ac:picMkLst>
        </pc:picChg>
        <pc:picChg chg="del mod topLvl">
          <ac:chgData name="Hợp Đồng Thị" userId="413b919e80fffd35" providerId="LiveId" clId="{7B5270ED-7D96-4D2B-96CC-BC86288058A4}" dt="2021-10-10T08:29:15.573" v="1884" actId="478"/>
          <ac:picMkLst>
            <pc:docMk/>
            <pc:sldMk cId="443417974" sldId="473"/>
            <ac:picMk id="7" creationId="{D723C7AD-5BFB-474C-A606-A52EF2D24D85}"/>
          </ac:picMkLst>
        </pc:picChg>
        <pc:picChg chg="del mod topLvl">
          <ac:chgData name="Hợp Đồng Thị" userId="413b919e80fffd35" providerId="LiveId" clId="{7B5270ED-7D96-4D2B-96CC-BC86288058A4}" dt="2021-10-10T08:29:08.862" v="1880" actId="478"/>
          <ac:picMkLst>
            <pc:docMk/>
            <pc:sldMk cId="443417974" sldId="473"/>
            <ac:picMk id="8" creationId="{66F85DEA-586C-4161-8179-16E9B8AEC580}"/>
          </ac:picMkLst>
        </pc:picChg>
        <pc:picChg chg="del mod topLvl">
          <ac:chgData name="Hợp Đồng Thị" userId="413b919e80fffd35" providerId="LiveId" clId="{7B5270ED-7D96-4D2B-96CC-BC86288058A4}" dt="2021-10-10T08:29:07.190" v="1879" actId="478"/>
          <ac:picMkLst>
            <pc:docMk/>
            <pc:sldMk cId="443417974" sldId="473"/>
            <ac:picMk id="9" creationId="{C874CC57-C175-408D-B45B-0A1BA709EBFE}"/>
          </ac:picMkLst>
        </pc:picChg>
        <pc:picChg chg="del">
          <ac:chgData name="Hợp Đồng Thị" userId="413b919e80fffd35" providerId="LiveId" clId="{7B5270ED-7D96-4D2B-96CC-BC86288058A4}" dt="2021-10-10T08:28:48.113" v="1872" actId="478"/>
          <ac:picMkLst>
            <pc:docMk/>
            <pc:sldMk cId="443417974" sldId="473"/>
            <ac:picMk id="10" creationId="{C9C99F1E-A3CD-422F-AA8C-87B3CC7A57FA}"/>
          </ac:picMkLst>
        </pc:picChg>
        <pc:picChg chg="add del mod ord">
          <ac:chgData name="Hợp Đồng Thị" userId="413b919e80fffd35" providerId="LiveId" clId="{7B5270ED-7D96-4D2B-96CC-BC86288058A4}" dt="2021-10-10T07:45:53.509" v="1579" actId="21"/>
          <ac:picMkLst>
            <pc:docMk/>
            <pc:sldMk cId="443417974" sldId="473"/>
            <ac:picMk id="14" creationId="{A133413D-B377-450A-9D3F-DD435C765234}"/>
          </ac:picMkLst>
        </pc:picChg>
        <pc:picChg chg="mod ord">
          <ac:chgData name="Hợp Đồng Thị" userId="413b919e80fffd35" providerId="LiveId" clId="{7B5270ED-7D96-4D2B-96CC-BC86288058A4}" dt="2021-10-11T02:38:58.002" v="2134" actId="1076"/>
          <ac:picMkLst>
            <pc:docMk/>
            <pc:sldMk cId="443417974" sldId="473"/>
            <ac:picMk id="1026" creationId="{12C139C1-DDD5-4CC2-927B-84B08E8DAAAE}"/>
          </ac:picMkLst>
        </pc:picChg>
        <pc:picChg chg="add del mod ord">
          <ac:chgData name="Hợp Đồng Thị" userId="413b919e80fffd35" providerId="LiveId" clId="{7B5270ED-7D96-4D2B-96CC-BC86288058A4}" dt="2021-10-10T08:28:40.480" v="1869" actId="1076"/>
          <ac:picMkLst>
            <pc:docMk/>
            <pc:sldMk cId="443417974" sldId="473"/>
            <ac:picMk id="6146" creationId="{935F1E79-0D03-445B-9062-BDF538F58647}"/>
          </ac:picMkLst>
        </pc:picChg>
      </pc:sldChg>
      <pc:sldChg chg="addSp">
        <pc:chgData name="Hợp Đồng Thị" userId="413b919e80fffd35" providerId="LiveId" clId="{7B5270ED-7D96-4D2B-96CC-BC86288058A4}" dt="2021-10-10T08:27:51.887" v="1846"/>
        <pc:sldMkLst>
          <pc:docMk/>
          <pc:sldMk cId="1057911589" sldId="473"/>
        </pc:sldMkLst>
        <pc:picChg chg="add">
          <ac:chgData name="Hợp Đồng Thị" userId="413b919e80fffd35" providerId="LiveId" clId="{7B5270ED-7D96-4D2B-96CC-BC86288058A4}" dt="2021-10-10T08:27:51.887" v="1846"/>
          <ac:picMkLst>
            <pc:docMk/>
            <pc:sldMk cId="1057911589" sldId="473"/>
            <ac:picMk id="6146" creationId="{935F1E79-0D03-445B-9062-BDF538F58647}"/>
          </ac:picMkLst>
        </pc:picChg>
      </pc:sldChg>
      <pc:sldChg chg="addSp">
        <pc:chgData name="Hợp Đồng Thị" userId="413b919e80fffd35" providerId="LiveId" clId="{7B5270ED-7D96-4D2B-96CC-BC86288058A4}" dt="2021-10-11T02:36:24.945" v="2035"/>
        <pc:sldMkLst>
          <pc:docMk/>
          <pc:sldMk cId="1517335299" sldId="473"/>
        </pc:sldMkLst>
        <pc:picChg chg="add">
          <ac:chgData name="Hợp Đồng Thị" userId="413b919e80fffd35" providerId="LiveId" clId="{7B5270ED-7D96-4D2B-96CC-BC86288058A4}" dt="2021-10-11T02:36:24.945" v="2035"/>
          <ac:picMkLst>
            <pc:docMk/>
            <pc:sldMk cId="1517335299" sldId="473"/>
            <ac:picMk id="1026" creationId="{12C139C1-DDD5-4CC2-927B-84B08E8DAAAE}"/>
          </ac:picMkLst>
        </pc:picChg>
      </pc:sldChg>
      <pc:sldChg chg="new del">
        <pc:chgData name="Hợp Đồng Thị" userId="413b919e80fffd35" providerId="LiveId" clId="{7B5270ED-7D96-4D2B-96CC-BC86288058A4}" dt="2021-10-10T06:57:06.482" v="208" actId="47"/>
        <pc:sldMkLst>
          <pc:docMk/>
          <pc:sldMk cId="787799345" sldId="475"/>
        </pc:sldMkLst>
      </pc:sldChg>
      <pc:sldChg chg="addSp modSp add del mod">
        <pc:chgData name="Hợp Đồng Thị" userId="413b919e80fffd35" providerId="LiveId" clId="{7B5270ED-7D96-4D2B-96CC-BC86288058A4}" dt="2021-10-10T07:50:01.668" v="1626" actId="47"/>
        <pc:sldMkLst>
          <pc:docMk/>
          <pc:sldMk cId="1788271643" sldId="475"/>
        </pc:sldMkLst>
        <pc:spChg chg="add mod">
          <ac:chgData name="Hợp Đồng Thị" userId="413b919e80fffd35" providerId="LiveId" clId="{7B5270ED-7D96-4D2B-96CC-BC86288058A4}" dt="2021-10-10T07:04:00.204" v="428" actId="208"/>
          <ac:spMkLst>
            <pc:docMk/>
            <pc:sldMk cId="1788271643" sldId="475"/>
            <ac:spMk id="2" creationId="{46C10560-41A1-47B7-80ED-A0C0269A5A9E}"/>
          </ac:spMkLst>
        </pc:spChg>
      </pc:sldChg>
      <pc:sldChg chg="addSp delSp modSp add mod modAnim modNotesTx">
        <pc:chgData name="Hợp Đồng Thị" userId="413b919e80fffd35" providerId="LiveId" clId="{7B5270ED-7D96-4D2B-96CC-BC86288058A4}" dt="2021-10-10T08:00:21.887" v="1738" actId="207"/>
        <pc:sldMkLst>
          <pc:docMk/>
          <pc:sldMk cId="3793173254" sldId="476"/>
        </pc:sldMkLst>
        <pc:spChg chg="add mod">
          <ac:chgData name="Hợp Đồng Thị" userId="413b919e80fffd35" providerId="LiveId" clId="{7B5270ED-7D96-4D2B-96CC-BC86288058A4}" dt="2021-10-10T07:19:22.439" v="1014" actId="208"/>
          <ac:spMkLst>
            <pc:docMk/>
            <pc:sldMk cId="3793173254" sldId="476"/>
            <ac:spMk id="2" creationId="{48014D39-AB0C-4696-ADDF-6B29CD56C031}"/>
          </ac:spMkLst>
        </pc:spChg>
        <pc:spChg chg="add del">
          <ac:chgData name="Hợp Đồng Thị" userId="413b919e80fffd35" providerId="LiveId" clId="{7B5270ED-7D96-4D2B-96CC-BC86288058A4}" dt="2021-10-10T07:11:52.699" v="701"/>
          <ac:spMkLst>
            <pc:docMk/>
            <pc:sldMk cId="3793173254" sldId="476"/>
            <ac:spMk id="3" creationId="{D3B6265B-FE17-46E4-9E4F-37FC6A32D7CE}"/>
          </ac:spMkLst>
        </pc:spChg>
        <pc:spChg chg="add del mod">
          <ac:chgData name="Hợp Đồng Thị" userId="413b919e80fffd35" providerId="LiveId" clId="{7B5270ED-7D96-4D2B-96CC-BC86288058A4}" dt="2021-10-10T07:11:34.152" v="700"/>
          <ac:spMkLst>
            <pc:docMk/>
            <pc:sldMk cId="3793173254" sldId="476"/>
            <ac:spMk id="4" creationId="{D60AB5C9-8D09-44BE-ADA8-C8CAC8D478A0}"/>
          </ac:spMkLst>
        </pc:spChg>
        <pc:spChg chg="add del mod">
          <ac:chgData name="Hợp Đồng Thị" userId="413b919e80fffd35" providerId="LiveId" clId="{7B5270ED-7D96-4D2B-96CC-BC86288058A4}" dt="2021-10-10T07:11:34.152" v="700"/>
          <ac:spMkLst>
            <pc:docMk/>
            <pc:sldMk cId="3793173254" sldId="476"/>
            <ac:spMk id="5" creationId="{D8C710D9-6F62-4531-93A2-CE1AB36BBE48}"/>
          </ac:spMkLst>
        </pc:spChg>
        <pc:spChg chg="add del mod">
          <ac:chgData name="Hợp Đồng Thị" userId="413b919e80fffd35" providerId="LiveId" clId="{7B5270ED-7D96-4D2B-96CC-BC86288058A4}" dt="2021-10-10T07:11:34.152" v="700"/>
          <ac:spMkLst>
            <pc:docMk/>
            <pc:sldMk cId="3793173254" sldId="476"/>
            <ac:spMk id="6" creationId="{834C95C3-3693-4566-B76C-ECC7B0CADC7B}"/>
          </ac:spMkLst>
        </pc:spChg>
        <pc:spChg chg="add del mod">
          <ac:chgData name="Hợp Đồng Thị" userId="413b919e80fffd35" providerId="LiveId" clId="{7B5270ED-7D96-4D2B-96CC-BC86288058A4}" dt="2021-10-10T08:00:21.887" v="1738" actId="207"/>
          <ac:spMkLst>
            <pc:docMk/>
            <pc:sldMk cId="3793173254" sldId="476"/>
            <ac:spMk id="7" creationId="{AB972C37-9E59-436F-9DC0-AB7498AF1A21}"/>
          </ac:spMkLst>
        </pc:spChg>
        <pc:spChg chg="add del mod">
          <ac:chgData name="Hợp Đồng Thị" userId="413b919e80fffd35" providerId="LiveId" clId="{7B5270ED-7D96-4D2B-96CC-BC86288058A4}" dt="2021-10-10T07:10:56.755" v="694"/>
          <ac:spMkLst>
            <pc:docMk/>
            <pc:sldMk cId="3793173254" sldId="476"/>
            <ac:spMk id="11" creationId="{99C069A1-A010-4AE8-9CA0-2E17ED0AF78C}"/>
          </ac:spMkLst>
        </pc:spChg>
        <pc:spChg chg="add del mod">
          <ac:chgData name="Hợp Đồng Thị" userId="413b919e80fffd35" providerId="LiveId" clId="{7B5270ED-7D96-4D2B-96CC-BC86288058A4}" dt="2021-10-10T07:11:30.476" v="698"/>
          <ac:spMkLst>
            <pc:docMk/>
            <pc:sldMk cId="3793173254" sldId="476"/>
            <ac:spMk id="12" creationId="{59249182-7FF5-49C2-9D59-6FE1BD80FEE7}"/>
          </ac:spMkLst>
        </pc:spChg>
        <pc:spChg chg="add mod">
          <ac:chgData name="Hợp Đồng Thị" userId="413b919e80fffd35" providerId="LiveId" clId="{7B5270ED-7D96-4D2B-96CC-BC86288058A4}" dt="2021-10-10T07:11:58.085" v="702" actId="14100"/>
          <ac:spMkLst>
            <pc:docMk/>
            <pc:sldMk cId="3793173254" sldId="476"/>
            <ac:spMk id="13" creationId="{A5AAE656-4A68-407E-B1A1-ECFC843186BB}"/>
          </ac:spMkLst>
        </pc:spChg>
        <pc:picChg chg="add del mod">
          <ac:chgData name="Hợp Đồng Thị" userId="413b919e80fffd35" providerId="LiveId" clId="{7B5270ED-7D96-4D2B-96CC-BC86288058A4}" dt="2021-10-10T07:11:34.152" v="700"/>
          <ac:picMkLst>
            <pc:docMk/>
            <pc:sldMk cId="3793173254" sldId="476"/>
            <ac:picMk id="8" creationId="{2F0DAFA7-9B96-4D32-B9DE-75CE2402A376}"/>
          </ac:picMkLst>
        </pc:picChg>
        <pc:picChg chg="add del mod">
          <ac:chgData name="Hợp Đồng Thị" userId="413b919e80fffd35" providerId="LiveId" clId="{7B5270ED-7D96-4D2B-96CC-BC86288058A4}" dt="2021-10-10T07:11:34.152" v="700"/>
          <ac:picMkLst>
            <pc:docMk/>
            <pc:sldMk cId="3793173254" sldId="476"/>
            <ac:picMk id="9" creationId="{41A035EB-AC54-4588-A7F9-E7AE5FBDE82B}"/>
          </ac:picMkLst>
        </pc:picChg>
        <pc:picChg chg="add del mod">
          <ac:chgData name="Hợp Đồng Thị" userId="413b919e80fffd35" providerId="LiveId" clId="{7B5270ED-7D96-4D2B-96CC-BC86288058A4}" dt="2021-10-10T07:11:34.152" v="700"/>
          <ac:picMkLst>
            <pc:docMk/>
            <pc:sldMk cId="3793173254" sldId="476"/>
            <ac:picMk id="10" creationId="{A896741D-1AB4-475B-9822-6CD15235F725}"/>
          </ac:picMkLst>
        </pc:picChg>
        <pc:picChg chg="add mod ord">
          <ac:chgData name="Hợp Đồng Thị" userId="413b919e80fffd35" providerId="LiveId" clId="{7B5270ED-7D96-4D2B-96CC-BC86288058A4}" dt="2021-10-10T07:14:34.745" v="848" actId="167"/>
          <ac:picMkLst>
            <pc:docMk/>
            <pc:sldMk cId="3793173254" sldId="476"/>
            <ac:picMk id="14" creationId="{7DB7DBC7-9223-4328-BC09-82FE14573B3B}"/>
          </ac:picMkLst>
        </pc:picChg>
      </pc:sldChg>
      <pc:sldChg chg="add del">
        <pc:chgData name="Hợp Đồng Thị" userId="413b919e80fffd35" providerId="LiveId" clId="{7B5270ED-7D96-4D2B-96CC-BC86288058A4}" dt="2021-10-10T07:21:49.177" v="1051" actId="47"/>
        <pc:sldMkLst>
          <pc:docMk/>
          <pc:sldMk cId="48681708" sldId="477"/>
        </pc:sldMkLst>
      </pc:sldChg>
      <pc:sldChg chg="addSp delSp modSp add mod modAnim">
        <pc:chgData name="Hợp Đồng Thị" userId="413b919e80fffd35" providerId="LiveId" clId="{7B5270ED-7D96-4D2B-96CC-BC86288058A4}" dt="2021-10-10T08:01:42.705" v="1739" actId="14100"/>
        <pc:sldMkLst>
          <pc:docMk/>
          <pc:sldMk cId="2990560687" sldId="477"/>
        </pc:sldMkLst>
        <pc:spChg chg="add mod">
          <ac:chgData name="Hợp Đồng Thị" userId="413b919e80fffd35" providerId="LiveId" clId="{7B5270ED-7D96-4D2B-96CC-BC86288058A4}" dt="2021-10-10T07:29:47.449" v="1490" actId="1036"/>
          <ac:spMkLst>
            <pc:docMk/>
            <pc:sldMk cId="2990560687" sldId="477"/>
            <ac:spMk id="2" creationId="{229015CD-01F1-40C9-B28D-AA69EC0DD788}"/>
          </ac:spMkLst>
        </pc:spChg>
        <pc:spChg chg="add del">
          <ac:chgData name="Hợp Đồng Thị" userId="413b919e80fffd35" providerId="LiveId" clId="{7B5270ED-7D96-4D2B-96CC-BC86288058A4}" dt="2021-10-10T07:27:04.964" v="1377"/>
          <ac:spMkLst>
            <pc:docMk/>
            <pc:sldMk cId="2990560687" sldId="477"/>
            <ac:spMk id="3" creationId="{D3B6265B-FE17-46E4-9E4F-37FC6A32D7CE}"/>
          </ac:spMkLst>
        </pc:spChg>
        <pc:spChg chg="add mod">
          <ac:chgData name="Hợp Đồng Thị" userId="413b919e80fffd35" providerId="LiveId" clId="{7B5270ED-7D96-4D2B-96CC-BC86288058A4}" dt="2021-10-10T07:26:29.636" v="1373"/>
          <ac:spMkLst>
            <pc:docMk/>
            <pc:sldMk cId="2990560687" sldId="477"/>
            <ac:spMk id="4" creationId="{7C8D97F1-7A8F-4E40-9C67-C2B8275D92CD}"/>
          </ac:spMkLst>
        </pc:spChg>
        <pc:spChg chg="add mod">
          <ac:chgData name="Hợp Đồng Thị" userId="413b919e80fffd35" providerId="LiveId" clId="{7B5270ED-7D96-4D2B-96CC-BC86288058A4}" dt="2021-10-10T07:26:29.636" v="1373"/>
          <ac:spMkLst>
            <pc:docMk/>
            <pc:sldMk cId="2990560687" sldId="477"/>
            <ac:spMk id="5" creationId="{E6A6C399-9003-4CAA-B585-F48B040DC576}"/>
          </ac:spMkLst>
        </pc:spChg>
        <pc:spChg chg="add mod">
          <ac:chgData name="Hợp Đồng Thị" userId="413b919e80fffd35" providerId="LiveId" clId="{7B5270ED-7D96-4D2B-96CC-BC86288058A4}" dt="2021-10-10T07:26:29.636" v="1373"/>
          <ac:spMkLst>
            <pc:docMk/>
            <pc:sldMk cId="2990560687" sldId="477"/>
            <ac:spMk id="6" creationId="{C82BA5A7-C50D-4A96-8497-97D279F7030D}"/>
          </ac:spMkLst>
        </pc:spChg>
        <pc:spChg chg="add mod">
          <ac:chgData name="Hợp Đồng Thị" userId="413b919e80fffd35" providerId="LiveId" clId="{7B5270ED-7D96-4D2B-96CC-BC86288058A4}" dt="2021-10-10T07:26:29.636" v="1373"/>
          <ac:spMkLst>
            <pc:docMk/>
            <pc:sldMk cId="2990560687" sldId="477"/>
            <ac:spMk id="7" creationId="{FB901043-B036-41A4-ADF1-401BDB040505}"/>
          </ac:spMkLst>
        </pc:spChg>
        <pc:spChg chg="add mod">
          <ac:chgData name="Hợp Đồng Thị" userId="413b919e80fffd35" providerId="LiveId" clId="{7B5270ED-7D96-4D2B-96CC-BC86288058A4}" dt="2021-10-10T08:01:42.705" v="1739" actId="14100"/>
          <ac:spMkLst>
            <pc:docMk/>
            <pc:sldMk cId="2990560687" sldId="477"/>
            <ac:spMk id="8" creationId="{6F40B903-CC3B-4D7E-A52D-C361DE3BD77D}"/>
          </ac:spMkLst>
        </pc:spChg>
        <pc:spChg chg="add mod">
          <ac:chgData name="Hợp Đồng Thị" userId="413b919e80fffd35" providerId="LiveId" clId="{7B5270ED-7D96-4D2B-96CC-BC86288058A4}" dt="2021-10-10T07:26:29.636" v="1373"/>
          <ac:spMkLst>
            <pc:docMk/>
            <pc:sldMk cId="2990560687" sldId="477"/>
            <ac:spMk id="9" creationId="{A04A17D5-C03C-4557-9B72-D13DD5A82770}"/>
          </ac:spMkLst>
        </pc:spChg>
        <pc:spChg chg="add mod">
          <ac:chgData name="Hợp Đồng Thị" userId="413b919e80fffd35" providerId="LiveId" clId="{7B5270ED-7D96-4D2B-96CC-BC86288058A4}" dt="2021-10-10T07:26:29.636" v="1373"/>
          <ac:spMkLst>
            <pc:docMk/>
            <pc:sldMk cId="2990560687" sldId="477"/>
            <ac:spMk id="10" creationId="{BD99A979-CBB2-4187-AF27-62786B5109A3}"/>
          </ac:spMkLst>
        </pc:spChg>
        <pc:spChg chg="add mod">
          <ac:chgData name="Hợp Đồng Thị" userId="413b919e80fffd35" providerId="LiveId" clId="{7B5270ED-7D96-4D2B-96CC-BC86288058A4}" dt="2021-10-10T07:26:29.636" v="1373"/>
          <ac:spMkLst>
            <pc:docMk/>
            <pc:sldMk cId="2990560687" sldId="477"/>
            <ac:spMk id="12" creationId="{89E0513E-1C9D-4757-8B98-D968CC062987}"/>
          </ac:spMkLst>
        </pc:spChg>
        <pc:spChg chg="add del mod">
          <ac:chgData name="Hợp Đồng Thị" userId="413b919e80fffd35" providerId="LiveId" clId="{7B5270ED-7D96-4D2B-96CC-BC86288058A4}" dt="2021-10-10T07:27:04.964" v="1377"/>
          <ac:spMkLst>
            <pc:docMk/>
            <pc:sldMk cId="2990560687" sldId="477"/>
            <ac:spMk id="13" creationId="{BBAACB05-CEC8-42D9-A7BE-7183530BEF09}"/>
          </ac:spMkLst>
        </pc:spChg>
        <pc:picChg chg="add mod">
          <ac:chgData name="Hợp Đồng Thị" userId="413b919e80fffd35" providerId="LiveId" clId="{7B5270ED-7D96-4D2B-96CC-BC86288058A4}" dt="2021-10-10T07:26:29.636" v="1373"/>
          <ac:picMkLst>
            <pc:docMk/>
            <pc:sldMk cId="2990560687" sldId="477"/>
            <ac:picMk id="11" creationId="{7578542A-932D-445E-810A-5DEB140E769A}"/>
          </ac:picMkLst>
        </pc:picChg>
        <pc:picChg chg="add mod ord">
          <ac:chgData name="Hợp Đồng Thị" userId="413b919e80fffd35" providerId="LiveId" clId="{7B5270ED-7D96-4D2B-96CC-BC86288058A4}" dt="2021-10-10T07:51:36.345" v="1636" actId="167"/>
          <ac:picMkLst>
            <pc:docMk/>
            <pc:sldMk cId="2990560687" sldId="477"/>
            <ac:picMk id="14" creationId="{EEE2552F-0DF7-4BC3-AEBE-50909A41F1A4}"/>
          </ac:picMkLst>
        </pc:picChg>
      </pc:sldChg>
      <pc:sldChg chg="addSp delSp modSp add mod ord modAnim modNotesTx">
        <pc:chgData name="Hợp Đồng Thị" userId="413b919e80fffd35" providerId="LiveId" clId="{7B5270ED-7D96-4D2B-96CC-BC86288058A4}" dt="2021-10-10T07:35:01.158" v="1522" actId="1076"/>
        <pc:sldMkLst>
          <pc:docMk/>
          <pc:sldMk cId="2640922297" sldId="478"/>
        </pc:sldMkLst>
        <pc:spChg chg="del">
          <ac:chgData name="Hợp Đồng Thị" userId="413b919e80fffd35" providerId="LiveId" clId="{7B5270ED-7D96-4D2B-96CC-BC86288058A4}" dt="2021-10-10T07:30:00.141" v="1491"/>
          <ac:spMkLst>
            <pc:docMk/>
            <pc:sldMk cId="2640922297" sldId="478"/>
            <ac:spMk id="3" creationId="{D3B6265B-FE17-46E4-9E4F-37FC6A32D7CE}"/>
          </ac:spMkLst>
        </pc:spChg>
        <pc:spChg chg="add mod">
          <ac:chgData name="Hợp Đồng Thị" userId="413b919e80fffd35" providerId="LiveId" clId="{7B5270ED-7D96-4D2B-96CC-BC86288058A4}" dt="2021-10-10T07:29:36.944" v="1485" actId="1035"/>
          <ac:spMkLst>
            <pc:docMk/>
            <pc:sldMk cId="2640922297" sldId="478"/>
            <ac:spMk id="4" creationId="{620DEAA0-1D29-46E6-8105-99CA80CC3E6E}"/>
          </ac:spMkLst>
        </pc:spChg>
        <pc:spChg chg="add mod">
          <ac:chgData name="Hợp Đồng Thị" userId="413b919e80fffd35" providerId="LiveId" clId="{7B5270ED-7D96-4D2B-96CC-BC86288058A4}" dt="2021-10-10T07:29:36.944" v="1485" actId="1035"/>
          <ac:spMkLst>
            <pc:docMk/>
            <pc:sldMk cId="2640922297" sldId="478"/>
            <ac:spMk id="5" creationId="{01455756-2852-41D6-A1E5-35E8681D7802}"/>
          </ac:spMkLst>
        </pc:spChg>
        <pc:spChg chg="add mod">
          <ac:chgData name="Hợp Đồng Thị" userId="413b919e80fffd35" providerId="LiveId" clId="{7B5270ED-7D96-4D2B-96CC-BC86288058A4}" dt="2021-10-10T07:29:36.944" v="1485" actId="1035"/>
          <ac:spMkLst>
            <pc:docMk/>
            <pc:sldMk cId="2640922297" sldId="478"/>
            <ac:spMk id="6" creationId="{8DE69B2E-D238-4141-93FF-5841AD956DFE}"/>
          </ac:spMkLst>
        </pc:spChg>
        <pc:spChg chg="add mod">
          <ac:chgData name="Hợp Đồng Thị" userId="413b919e80fffd35" providerId="LiveId" clId="{7B5270ED-7D96-4D2B-96CC-BC86288058A4}" dt="2021-10-10T07:29:36.944" v="1485" actId="1035"/>
          <ac:spMkLst>
            <pc:docMk/>
            <pc:sldMk cId="2640922297" sldId="478"/>
            <ac:spMk id="9" creationId="{2E154FCD-903A-4756-AF84-7B5D5B4E4A16}"/>
          </ac:spMkLst>
        </pc:spChg>
        <pc:spChg chg="add mod">
          <ac:chgData name="Hợp Đồng Thị" userId="413b919e80fffd35" providerId="LiveId" clId="{7B5270ED-7D96-4D2B-96CC-BC86288058A4}" dt="2021-10-10T07:29:36.944" v="1485" actId="1035"/>
          <ac:spMkLst>
            <pc:docMk/>
            <pc:sldMk cId="2640922297" sldId="478"/>
            <ac:spMk id="10" creationId="{12A6BE48-19DC-4185-94F1-DF4B244746DE}"/>
          </ac:spMkLst>
        </pc:spChg>
        <pc:spChg chg="add del mod">
          <ac:chgData name="Hợp Đồng Thị" userId="413b919e80fffd35" providerId="LiveId" clId="{7B5270ED-7D96-4D2B-96CC-BC86288058A4}" dt="2021-10-10T07:30:17.444" v="1492" actId="21"/>
          <ac:spMkLst>
            <pc:docMk/>
            <pc:sldMk cId="2640922297" sldId="478"/>
            <ac:spMk id="11" creationId="{26677B1F-30A6-4250-83F3-8A6B41B0C434}"/>
          </ac:spMkLst>
        </pc:spChg>
        <pc:spChg chg="add mod">
          <ac:chgData name="Hợp Đồng Thị" userId="413b919e80fffd35" providerId="LiveId" clId="{7B5270ED-7D96-4D2B-96CC-BC86288058A4}" dt="2021-10-10T07:34:53.880" v="1518" actId="208"/>
          <ac:spMkLst>
            <pc:docMk/>
            <pc:sldMk cId="2640922297" sldId="478"/>
            <ac:spMk id="12" creationId="{D888032F-8F1E-4BDD-A270-3E9AE02E4D55}"/>
          </ac:spMkLst>
        </pc:spChg>
        <pc:picChg chg="add mod">
          <ac:chgData name="Hợp Đồng Thị" userId="413b919e80fffd35" providerId="LiveId" clId="{7B5270ED-7D96-4D2B-96CC-BC86288058A4}" dt="2021-10-10T07:33:57.931" v="1514" actId="1076"/>
          <ac:picMkLst>
            <pc:docMk/>
            <pc:sldMk cId="2640922297" sldId="478"/>
            <ac:picMk id="7" creationId="{60489E79-45E4-47D7-901A-DFB5490333C8}"/>
          </ac:picMkLst>
        </pc:picChg>
        <pc:picChg chg="add mod">
          <ac:chgData name="Hợp Đồng Thị" userId="413b919e80fffd35" providerId="LiveId" clId="{7B5270ED-7D96-4D2B-96CC-BC86288058A4}" dt="2021-10-10T07:35:01.158" v="1522" actId="1076"/>
          <ac:picMkLst>
            <pc:docMk/>
            <pc:sldMk cId="2640922297" sldId="478"/>
            <ac:picMk id="8" creationId="{B8A83CA7-F08B-4324-9CF9-9A410DA14D0A}"/>
          </ac:picMkLst>
        </pc:picChg>
      </pc:sldChg>
      <pc:sldChg chg="add del">
        <pc:chgData name="Hợp Đồng Thị" userId="413b919e80fffd35" providerId="LiveId" clId="{7B5270ED-7D96-4D2B-96CC-BC86288058A4}" dt="2021-10-10T07:35:06.593" v="1523" actId="47"/>
        <pc:sldMkLst>
          <pc:docMk/>
          <pc:sldMk cId="707675018" sldId="4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C1BA2-21C4-454C-8DFB-3E436CC7AFA6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03EC7-E8E1-4256-A7BA-204DC3E6C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3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86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69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khổ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đau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mới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26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tuổi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tàn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tật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mù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nghẽn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lối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duyên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trắc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trở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buổi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loạn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li,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đao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chạy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giặc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chứng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khốn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khó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lầm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than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ND</a:t>
            </a:r>
            <a:endParaRPr lang="vi-V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NĐC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Ý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phi thường.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gục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phận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vẫn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ngẩng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ích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hơi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đảm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vác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trách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1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thuốc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1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Ở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hết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gương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danh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cụ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Chiểu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vang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khắp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miền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lục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tỉnh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Khi ông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mất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 Tri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rợp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trắng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khăn tang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hệ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thuốc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ông không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sức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nhân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danh /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lợi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ganh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ghé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tài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thơ, N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hủ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khắp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Khi TDP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nổ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súng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Nam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Kì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đứng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ngòi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bút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dậy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ngòi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bút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trở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chống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giặc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Chở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nhiêu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thuyền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khẳm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Đâm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mấy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thằng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bút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=&gt;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cao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sạch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Nguyễn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Chiểu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gương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đầy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nghị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ích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đạo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đức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chống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kẻ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thù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lược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15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chữ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Nôm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dung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cổ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tế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Giuộc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cổ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khích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lệ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.;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dài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tiều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thuật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vấn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thuật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Đặc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biệt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nổi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(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ện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NĐC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tp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sức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mẽ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lâu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trong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ND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đb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ND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Nam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Bộ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nơi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lẽ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không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lưới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lái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đò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không ngâm nga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 câu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khi đưa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đẩy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mái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chèo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trên sông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như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ta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nét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tp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83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54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=&gt; Ở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Truyện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thấy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khá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chi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tương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đời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NĐC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Nhưng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LVT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còn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may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mắn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thuốc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tiên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mắt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viên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mãn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Còn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NĐC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may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mắn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nhưng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tâm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hồn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tấm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lòng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ông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mãi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i="1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1200" b="1" i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ấn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trích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trích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10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ư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trên,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trích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khắc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họa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nv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nhé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33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tiên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ta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vi-VN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Lục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Vân Tiên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nhân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trung tâm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tác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cũng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nhân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thơ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Nguyễn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Đình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Chiểu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xây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dựng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để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kí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thác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tư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tưởng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quan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điểm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cũng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như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ước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mơ 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mình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dân trong 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buổi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loạn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lạc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nhân dân trông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chờ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tài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đức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dám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đưa tay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cứu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nạn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Chàng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vừa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tròn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16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tuổi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lòng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đầy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hăm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hở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bước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muốn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lập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công danh,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Gặp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bọn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cướp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thử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thách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đầu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tiên,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cũng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cơ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hội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để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chàng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bộc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lộ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anh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hùng.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cùng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đi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phân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tích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ảnh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LVT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khi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đánh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đảng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cướp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1200" b="1" i="1" u="sng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62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Trước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nói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cảnh</a:t>
            </a:r>
            <a:r>
              <a:rPr lang="en-US" dirty="0"/>
              <a:t> </a:t>
            </a:r>
            <a:r>
              <a:rPr lang="en-US" dirty="0" err="1"/>
              <a:t>đánh</a:t>
            </a:r>
            <a:r>
              <a:rPr lang="en-US" dirty="0"/>
              <a:t> </a:t>
            </a:r>
            <a:r>
              <a:rPr lang="en-US" dirty="0" err="1"/>
              <a:t>cướp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56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hết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đặt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hoàn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đầy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ngờ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đang trên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vi-V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bọn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đảng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hung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vũ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gươm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đầy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đủ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thanh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lẫy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lừng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trong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ra sao?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Vân tiên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ghé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bên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đàng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Bẻ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cây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gậy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nhằm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xông vô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hề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băn khoăn hay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mảy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may do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dự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Sẵn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ghé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bên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bẻ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cây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gậy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xông vô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bọn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ới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liên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trong 2 câu thơ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mở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lột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khẩn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trương, nhanh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dứt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khoát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trong 1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cấp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bách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không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 nguy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kèm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vi-VN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kêu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rằng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bớ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…./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chớ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quen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“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 ở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càn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.-&gt;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căm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ghét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bỉ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 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ó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tuyên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bọn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quyết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đích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 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à thơ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miêu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ngắn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gọn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trong thơ: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xông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Đương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đột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hữu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xông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”: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ngữ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thẳng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xông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thẳng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tung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hoành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. =&gt;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sức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hùng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75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trận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miêu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quá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Lâu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la 4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phía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thác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rày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vong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vong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chết</a:t>
            </a:r>
            <a:r>
              <a:rPr lang="vi-VN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bỏ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mạng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vi-V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ư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đảng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thanh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lẫy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lừng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khét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đều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sợ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khôn đương”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trong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phút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chốc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vỡ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tan,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bỏ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Lục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đảng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Phong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Lai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gậy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-&gt;</a:t>
            </a:r>
            <a:r>
              <a:rPr lang="en-US" sz="1800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tà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ý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xã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tàn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ác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57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rõ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nghệ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thuật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1200" kern="1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lượng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&gt; &lt;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đảng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đúc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hung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gươm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đủ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.-&gt;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nghệ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thuật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tô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đậm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Lục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Nghệ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thuật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so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hùng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tướng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Tam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Quốc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Khi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đuổi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bỏ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phá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vòn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Tháo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Đẩu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-&gt;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so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càng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nâng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cao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tầm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vóc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Lục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khẳng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định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năng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phi thường,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gan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Long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phá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vòng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Tháo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tôi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tướng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nạn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dẹp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dị,vô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bọ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ngang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H/a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Thạch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diệt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.)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-&gt;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bênh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vực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kẻ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yếu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phách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lẽ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căm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ghét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áp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sợ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đầy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năng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Þ"/>
            </a:pP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gửi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gắm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ước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mơ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khát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vọng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hùng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hiệp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.-&gt;&gt;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Liên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hệ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Nguyễn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Thanh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Hải</a:t>
            </a:r>
            <a:endParaRPr lang="en-US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xả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nạn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mến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nguồn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hứng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tế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gọi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quen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thuộc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thường”. Ta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ngưỡng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trân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bíêt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trượng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Nguyễn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Thanh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Hải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sĩ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Dương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lần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dẹp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nạn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Nguyễn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Ngọc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thường ở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dũng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tuổi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thoát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chết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kì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nguyện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ngũ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sĩ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tuyến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chống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dịch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Covid 19 ở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Nam ta.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gương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xứng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xã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tôn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vinh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Þ"/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*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hùng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năng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rõ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chuyển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56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tế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Nam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gọi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quen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thuộc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thường”. Ta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bíêt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trượng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Nguyễn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Thanh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Hải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mot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hiep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BD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403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Nguyễn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Thanh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Hải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lần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dẹp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nạn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Nguyễn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Ngọc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thường ở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dũng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tuổi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thoát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chết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kì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nguyện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sĩ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tuyến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chống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dịch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Covid 19 ở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Nam ta.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gương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xứng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thường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tôn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6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hùng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hiệp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bộc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lộ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rõ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nét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  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trích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23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Dẹp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xong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chưa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vội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ngay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nán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thăm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nạn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vi-VN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vi-VN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“Ai than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khóc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trong xe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?”;..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 đâu nên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nỗi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mang tai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kì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vi-VN" sz="12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hay tên </a:t>
            </a:r>
            <a:r>
              <a:rPr lang="vi-VN" sz="1200" i="1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</a:t>
            </a:r>
            <a:r>
              <a:rPr lang="vi-VN" sz="12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chi? Khuê môn </a:t>
            </a:r>
            <a:r>
              <a:rPr lang="vi-VN" sz="1200" i="1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phận</a:t>
            </a:r>
            <a:r>
              <a:rPr lang="vi-VN" sz="12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vi-VN" sz="1200" i="1" baseline="300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vi-VN" sz="12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vi-VN" sz="12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vi-VN" sz="12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đây?</a:t>
            </a:r>
            <a:br>
              <a:rPr lang="vi-VN" sz="12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nỗi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sợ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nạn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khẳng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định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ọ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tiêu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diệt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( qua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rằng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lâu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la).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 ân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tuổi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quán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thăm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nưung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khiêm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nhường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chứa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đựng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sâu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sắc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Xưng hô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lịch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thiệp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Tx/>
              <a:buNone/>
            </a:pP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 xưng hô: “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 – “ta”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thái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lịch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trân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sách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thánh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hiền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định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ơn,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ngăn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vội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Khoan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khoan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ngồi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chớ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ra/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phận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ta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phận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trai.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uan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niệm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xưa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ăn sâu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tiềm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quan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niệm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“Nam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nữ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thụ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thụ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tương thân”.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đàng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hoang,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chững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chạc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mực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lễ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khuôn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xã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phong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xưa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227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khi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đức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công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cười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cười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hào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ơn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há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dễ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….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vô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mảy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may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toán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thiệt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à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đặc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biệt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câu thơ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tinh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câu…phi anh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hùng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 câu thơ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không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không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anh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hùng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nữa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sách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thánh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hiền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phách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khinh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tài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-&gt; Qua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Lục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hào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hiệp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ngay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thẳng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khiêm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nhường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trực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đạo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=&gt;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Lục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Nguyễn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Chiểu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gửi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gắm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ước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xã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None/>
            </a:pPr>
            <a:endParaRPr lang="vi-VN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66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Ngoài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nhân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anh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hùng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đức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vẹn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toàn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sức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hấp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cô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khuê môn,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hạnh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đem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sức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mẽ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lâu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bền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cho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vi-VN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1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Ở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thơ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lẽ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giãi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Thưa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rằng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“Tôi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Kiều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Nguyệt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Nga,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tất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tên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Kim Liên.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Quê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quận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Tây Xuyên,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Cha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tri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phủ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miền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Khê.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Sai quân đem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thư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Rước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tôi qua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định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nghi gia.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đâu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dám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cãi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cha,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Ví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dầu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ngàn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dặm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đàng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xa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đành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Hay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vầy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đăng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chi.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Lâm nguy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nguy,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trăm năm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bỏ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đi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hồi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xe quân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tạm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ngồi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Xin cho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tiện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thiếp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lạy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thưa: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Chút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tôi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liễu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yếu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đào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thơ,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lâm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bụi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dơ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endParaRPr lang="vi-VN" sz="12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Khê qua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gần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Xin theo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thiếp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đền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ơn cho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đây đương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lúc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đàng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không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bạc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không.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Gẫm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câu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đức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thù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công,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Lấy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 cho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phỉ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ngươi.”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br>
              <a:rPr lang="vi-VN" sz="1200" i="1" dirty="0">
                <a:effectLst/>
                <a:ea typeface="Calibri" panose="020F0502020204030204" pitchFamily="34" charset="0"/>
              </a:rPr>
            </a:b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10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hết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lẽ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cô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khuê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thùy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mị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nết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na,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vi-V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Ta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xưng hô “quân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”-“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tiện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thiếp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xưng hô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khiêm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nhường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thái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trân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trai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tài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đức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năng văn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vẻ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dịu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mực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đâu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dám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cãi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cha,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(Hay)</a:t>
            </a:r>
            <a:r>
              <a:rPr lang="en-US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Chút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tôi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liễu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yếu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đào</a:t>
            </a:r>
            <a:r>
              <a:rPr lang="vi-VN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thơ,</a:t>
            </a:r>
            <a:b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lâm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bụi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dơ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vi-VN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ách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vấn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rõ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ràng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khúc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đáp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đầy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đủ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thăm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ân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chân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vi-VN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xe quân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tạm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ngồi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Xin cho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tiện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thiếp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lạy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vi-VN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thưa.”</a:t>
            </a:r>
            <a:endParaRPr lang="vi-V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492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KNN</a:t>
            </a:r>
            <a:r>
              <a:rPr lang="en-US" dirty="0"/>
              <a:t> </a:t>
            </a:r>
            <a:r>
              <a:rPr lang="en-US" dirty="0" err="1"/>
              <a:t>còn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Trọng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nghĩa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chịu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ơn,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ơn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không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ơn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trong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trắng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Bởi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hơn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mạng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đích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trực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ra 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nhằm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dạy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đạo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mở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NĐC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vi-V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vi-VN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Trai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trung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hiếu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vi-VN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hạnh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câu trau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”.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nữa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quan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niệm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thẩm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mĩ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xã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nên, khi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chứng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xả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thân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trong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tha, chân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“Lâm nguy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chẳng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gặp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giải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nguy,/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Tiết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trăm năm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cũng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bỏ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đi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một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hồi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.”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áy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náy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băn khoăn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ơn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rằng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đáp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mấy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xứng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Lấy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 cho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phỉ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ngươi".</a:t>
            </a:r>
            <a:endParaRPr lang="vi-V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ân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đức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nguyện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gắn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bó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suốt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Cao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hơn,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dám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liều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ân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thủy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chung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LVT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-&gt;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cô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khuê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hiền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hậu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ân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ân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cô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vẻ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hồn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phụ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nữ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XH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xưa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vi-VN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nét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tâm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hồn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KNN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cho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chinh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phục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yêu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mến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nhân dân,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xem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ơn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Ơn ai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chút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quên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”.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Đạo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thấm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nhuần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trong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tinh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dân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xưa </a:t>
            </a:r>
            <a:r>
              <a:rPr lang="vi-V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vi-V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nay: “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Ăn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kẻ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cây/ Ăn khoai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kẻ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cho dây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vi-VN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.”</a:t>
            </a:r>
            <a:endParaRPr lang="vi-V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vi-VN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873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472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03EC7-E8E1-4256-A7BA-204DC3E6C27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31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48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79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92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87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475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8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76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2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51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7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3CA87-865D-486C-AAF8-6B465679CFA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52FC2-F39F-4411-B533-59D88D165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01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http://dienhoa.vnn.vn/thuvienanh/phong_canh/010614l.jpg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http://dienhoa.vnn.vn/thuvienanh/phong_canh/010614l.jpg" TargetMode="Externa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E9DC9E24-F3FD-4ED9-AF66-F55C883A7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" y="457200"/>
            <a:ext cx="11320272" cy="587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86EFB429-BACE-44FA-9205-B36ED42A5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696" y="262139"/>
            <a:ext cx="11736000" cy="6336000"/>
          </a:xfrm>
          <a:ln w="520700" cmpd="sng">
            <a:solidFill>
              <a:srgbClr val="FF7C80"/>
            </a:solidFill>
          </a:ln>
        </p:spPr>
        <p:txBody>
          <a:bodyPr/>
          <a:lstStyle/>
          <a:p>
            <a:endParaRPr lang="en-US" dirty="0">
              <a:ln>
                <a:solidFill>
                  <a:schemeClr val="tx1"/>
                </a:solidFill>
                <a:prstDash val="lgDash"/>
              </a:ln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7589C29-62F2-40CB-8C3D-FB45B713E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897" y="2029289"/>
            <a:ext cx="9982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vi-VN" sz="6000" b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altLang="vi-VN" sz="6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6000" b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vi-VN" sz="6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A2537C-DD70-4C17-BA00-F589CF0FB2D6}"/>
              </a:ext>
            </a:extLst>
          </p:cNvPr>
          <p:cNvSpPr txBox="1"/>
          <p:nvPr/>
        </p:nvSpPr>
        <p:spPr>
          <a:xfrm>
            <a:off x="2950877" y="782806"/>
            <a:ext cx="649746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 GIÁO DỤC VÀ ĐÀO TẠO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 </a:t>
            </a:r>
            <a:endParaRPr lang="en-US" sz="2800"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06A6252-E0F3-4D4A-8FBE-154501A0A60B}"/>
              </a:ext>
            </a:extLst>
          </p:cNvPr>
          <p:cNvSpPr/>
          <p:nvPr/>
        </p:nvSpPr>
        <p:spPr>
          <a:xfrm>
            <a:off x="4185634" y="3863308"/>
            <a:ext cx="4494727" cy="1020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Đồng Thị Hợp</a:t>
            </a:r>
          </a:p>
          <a:p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THCS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47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F2B598-395F-4551-BD4B-3FFE3A3C4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CFBABB-2954-4F0B-9081-B6FEFE95B533}"/>
              </a:ext>
            </a:extLst>
          </p:cNvPr>
          <p:cNvSpPr txBox="1"/>
          <p:nvPr/>
        </p:nvSpPr>
        <p:spPr>
          <a:xfrm>
            <a:off x="2989514" y="942609"/>
            <a:ext cx="6497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 GIÁO DỤC VÀ ĐÀO TẠO BÌNH DƯƠNG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4BFBED-0690-4E3B-B973-9104ABDDD094}"/>
              </a:ext>
            </a:extLst>
          </p:cNvPr>
          <p:cNvSpPr txBox="1"/>
          <p:nvPr/>
        </p:nvSpPr>
        <p:spPr>
          <a:xfrm>
            <a:off x="313542" y="2422136"/>
            <a:ext cx="112591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</a:t>
            </a:r>
          </a:p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(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Nguyễn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Chiểu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7E007E-134F-4D08-9572-AC87579D1FC6}"/>
              </a:ext>
            </a:extLst>
          </p:cNvPr>
          <p:cNvSpPr/>
          <p:nvPr/>
        </p:nvSpPr>
        <p:spPr>
          <a:xfrm>
            <a:off x="154224" y="164592"/>
            <a:ext cx="11883552" cy="6588000"/>
          </a:xfrm>
          <a:prstGeom prst="rect">
            <a:avLst/>
          </a:prstGeom>
          <a:noFill/>
          <a:ln w="177800">
            <a:solidFill>
              <a:schemeClr val="accent1">
                <a:shade val="50000"/>
                <a:alpha val="7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n>
                <a:solidFill>
                  <a:srgbClr val="00B0F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551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44D0F4F-5C88-457C-8D61-CD8D4AAF67A9}"/>
              </a:ext>
            </a:extLst>
          </p:cNvPr>
          <p:cNvSpPr/>
          <p:nvPr/>
        </p:nvSpPr>
        <p:spPr>
          <a:xfrm>
            <a:off x="128016" y="164592"/>
            <a:ext cx="11887200" cy="6547104"/>
          </a:xfrm>
          <a:prstGeom prst="rect">
            <a:avLst/>
          </a:prstGeom>
          <a:ln w="447675" cmpd="sng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F72468-968F-49F1-84AF-8AA63A6B7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86" y="318976"/>
            <a:ext cx="11458352" cy="6220047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193" y="318976"/>
            <a:ext cx="11451946" cy="618219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9D8E91-5F96-4D67-BF51-187375FB778B}"/>
              </a:ext>
            </a:extLst>
          </p:cNvPr>
          <p:cNvSpPr txBox="1"/>
          <p:nvPr/>
        </p:nvSpPr>
        <p:spPr>
          <a:xfrm>
            <a:off x="533767" y="874001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24EC2C-C012-4E07-9DEC-9492F079209E}"/>
              </a:ext>
            </a:extLst>
          </p:cNvPr>
          <p:cNvSpPr txBox="1"/>
          <p:nvPr/>
        </p:nvSpPr>
        <p:spPr>
          <a:xfrm>
            <a:off x="547847" y="1392887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4656FA-767E-445F-8C70-C253F7D58A69}"/>
              </a:ext>
            </a:extLst>
          </p:cNvPr>
          <p:cNvSpPr txBox="1"/>
          <p:nvPr/>
        </p:nvSpPr>
        <p:spPr>
          <a:xfrm>
            <a:off x="676835" y="1856144"/>
            <a:ext cx="2441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lphaLcPeriod"/>
            </a:pPr>
            <a:r>
              <a:rPr lang="en-US" sz="2800" b="1" dirty="0" err="1">
                <a:solidFill>
                  <a:srgbClr val="000099"/>
                </a:solidFill>
                <a:latin typeface="Times New Roman" pitchFamily="18" charset="0"/>
              </a:rPr>
              <a:t>Cuộc</a:t>
            </a:r>
            <a:r>
              <a:rPr lang="en-US" sz="2800" b="1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itchFamily="18" charset="0"/>
              </a:rPr>
              <a:t>đời</a:t>
            </a:r>
            <a:r>
              <a:rPr lang="en-US" sz="2800" b="1" dirty="0">
                <a:solidFill>
                  <a:srgbClr val="000099"/>
                </a:solidFill>
                <a:latin typeface="Times New Roman" pitchFamily="18" charset="0"/>
              </a:rPr>
              <a:t>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CB379-D43A-4094-97CE-4F4A5CB4A1AB}"/>
              </a:ext>
            </a:extLst>
          </p:cNvPr>
          <p:cNvSpPr txBox="1"/>
          <p:nvPr/>
        </p:nvSpPr>
        <p:spPr>
          <a:xfrm>
            <a:off x="480355" y="2340192"/>
            <a:ext cx="8528262" cy="2795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Times New Roman" pitchFamily="18" charset="0"/>
              </a:rPr>
              <a:t>-  </a:t>
            </a:r>
            <a:r>
              <a:rPr lang="en-US" sz="2400" b="1" dirty="0" err="1">
                <a:latin typeface="Times New Roman" pitchFamily="18" charset="0"/>
              </a:rPr>
              <a:t>Nguyễn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Đình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Chiểu</a:t>
            </a:r>
            <a:r>
              <a:rPr lang="en-US" sz="2400" b="1" dirty="0">
                <a:latin typeface="Times New Roman" pitchFamily="18" charset="0"/>
              </a:rPr>
              <a:t> (1822- 1888).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b="1" dirty="0" err="1">
                <a:latin typeface="Times New Roman" pitchFamily="18" charset="0"/>
              </a:rPr>
              <a:t>Sinh</a:t>
            </a:r>
            <a:r>
              <a:rPr lang="en-US" sz="2400" b="1" dirty="0">
                <a:latin typeface="Times New Roman" pitchFamily="18" charset="0"/>
              </a:rPr>
              <a:t> ra </a:t>
            </a:r>
            <a:r>
              <a:rPr lang="en-US" sz="2400" b="1" dirty="0" err="1">
                <a:latin typeface="Times New Roman" pitchFamily="18" charset="0"/>
              </a:rPr>
              <a:t>tại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quê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mẹ</a:t>
            </a:r>
            <a:r>
              <a:rPr lang="en-US" sz="2400" b="1" dirty="0">
                <a:latin typeface="Times New Roman" pitchFamily="18" charset="0"/>
              </a:rPr>
              <a:t> ở Gia </a:t>
            </a:r>
            <a:r>
              <a:rPr lang="en-US" sz="2400" b="1" dirty="0" err="1">
                <a:latin typeface="Times New Roman" pitchFamily="18" charset="0"/>
              </a:rPr>
              <a:t>Định</a:t>
            </a:r>
            <a:r>
              <a:rPr lang="en-US" sz="2400" b="1" dirty="0">
                <a:latin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</a:rPr>
              <a:t>quê</a:t>
            </a:r>
            <a:r>
              <a:rPr lang="en-US" sz="2400" b="1" dirty="0">
                <a:latin typeface="Times New Roman" pitchFamily="18" charset="0"/>
              </a:rPr>
              <a:t> cha ở </a:t>
            </a:r>
            <a:r>
              <a:rPr lang="en-US" sz="2400" b="1" dirty="0" err="1">
                <a:latin typeface="Times New Roman" pitchFamily="18" charset="0"/>
              </a:rPr>
              <a:t>Thừa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Thiên</a:t>
            </a:r>
            <a:r>
              <a:rPr lang="en-US" sz="2400" b="1" dirty="0">
                <a:latin typeface="Times New Roman" pitchFamily="18" charset="0"/>
              </a:rPr>
              <a:t> - </a:t>
            </a:r>
            <a:r>
              <a:rPr lang="en-US" sz="2400" b="1" dirty="0" err="1">
                <a:latin typeface="Times New Roman" pitchFamily="18" charset="0"/>
              </a:rPr>
              <a:t>Huế</a:t>
            </a:r>
            <a:r>
              <a:rPr lang="en-US" sz="2400" b="1" dirty="0">
                <a:latin typeface="Times New Roman" pitchFamily="18" charset="0"/>
              </a:rPr>
              <a:t>.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b="1" dirty="0" err="1">
                <a:latin typeface="Times New Roman" pitchFamily="18" charset="0"/>
              </a:rPr>
              <a:t>Xuất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thân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từ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một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gia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đình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quan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lại</a:t>
            </a:r>
            <a:r>
              <a:rPr lang="en-US" sz="2400" b="1" dirty="0">
                <a:latin typeface="Times New Roman" pitchFamily="18" charset="0"/>
              </a:rPr>
              <a:t>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Đỗ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tú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khổ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nghẽn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lối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</a:t>
            </a:r>
          </a:p>
        </p:txBody>
      </p:sp>
      <p:pic>
        <p:nvPicPr>
          <p:cNvPr id="9" name="Picture 4" descr="Nguyễn Đình Chiểu (1822 – 1888) | THƯ VIỆN DẠY &amp; HỌC">
            <a:extLst>
              <a:ext uri="{FF2B5EF4-FFF2-40B4-BE49-F238E27FC236}">
                <a16:creationId xmlns:a16="http://schemas.microsoft.com/office/drawing/2014/main" id="{86992B8B-137E-4ACC-9147-DF0F41D2E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108" y="968802"/>
            <a:ext cx="3360850" cy="4496311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A9EA10E-79CF-4D87-AD28-87E5BEAB0B27}"/>
              </a:ext>
            </a:extLst>
          </p:cNvPr>
          <p:cNvSpPr/>
          <p:nvPr/>
        </p:nvSpPr>
        <p:spPr>
          <a:xfrm>
            <a:off x="350193" y="356831"/>
            <a:ext cx="11451945" cy="394172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5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2BFAD9F-1292-4FD8-AE82-259E2907559D}"/>
              </a:ext>
            </a:extLst>
          </p:cNvPr>
          <p:cNvSpPr/>
          <p:nvPr/>
        </p:nvSpPr>
        <p:spPr>
          <a:xfrm>
            <a:off x="164408" y="219456"/>
            <a:ext cx="11887200" cy="6483096"/>
          </a:xfrm>
          <a:prstGeom prst="rect">
            <a:avLst/>
          </a:prstGeom>
          <a:ln w="447675" cmpd="sng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C092AF-1E95-4458-A8F1-5EEF3B31C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4" y="505147"/>
            <a:ext cx="11412276" cy="597708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98" y="624826"/>
            <a:ext cx="11221161" cy="57377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42C9E0-B70E-4C2E-B327-8012DC557E8C}"/>
              </a:ext>
            </a:extLst>
          </p:cNvPr>
          <p:cNvSpPr txBox="1"/>
          <p:nvPr/>
        </p:nvSpPr>
        <p:spPr>
          <a:xfrm>
            <a:off x="580977" y="925760"/>
            <a:ext cx="5758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EC1DE8-15AE-4A81-A753-D600F9CA96F8}"/>
              </a:ext>
            </a:extLst>
          </p:cNvPr>
          <p:cNvSpPr txBox="1"/>
          <p:nvPr/>
        </p:nvSpPr>
        <p:spPr>
          <a:xfrm>
            <a:off x="530127" y="1416832"/>
            <a:ext cx="11131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85F3B3-508D-4D15-B92B-0FEE42E5EB67}"/>
              </a:ext>
            </a:extLst>
          </p:cNvPr>
          <p:cNvSpPr txBox="1"/>
          <p:nvPr/>
        </p:nvSpPr>
        <p:spPr>
          <a:xfrm>
            <a:off x="586594" y="2320348"/>
            <a:ext cx="8453888" cy="1820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phi thường: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bốc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600" b="1" dirty="0">
                <a:latin typeface="Times New Roman" pitchFamily="18" charset="0"/>
              </a:rPr>
              <a:t>- </a:t>
            </a:r>
            <a:r>
              <a:rPr lang="en-US" sz="2600" b="1" dirty="0" err="1">
                <a:latin typeface="Times New Roman" pitchFamily="18" charset="0"/>
              </a:rPr>
              <a:t>Tích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cực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tham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gia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phong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trào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kháng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chiến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chống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Pháp</a:t>
            </a:r>
            <a:r>
              <a:rPr lang="en-US" sz="2600" b="1" dirty="0">
                <a:latin typeface="Times New Roman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C3684-20CD-4415-9747-A4C415F6670E}"/>
              </a:ext>
            </a:extLst>
          </p:cNvPr>
          <p:cNvSpPr txBox="1"/>
          <p:nvPr/>
        </p:nvSpPr>
        <p:spPr>
          <a:xfrm>
            <a:off x="580977" y="4230119"/>
            <a:ext cx="1070554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Chiểu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tấm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ích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kẻ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thù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xâm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lược</a:t>
            </a:r>
            <a:r>
              <a:rPr lang="en-US" sz="26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b="1" i="1" dirty="0">
              <a:solidFill>
                <a:srgbClr val="0404CC"/>
              </a:solidFill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8783A8-3704-4040-9264-BDD9F836F924}"/>
              </a:ext>
            </a:extLst>
          </p:cNvPr>
          <p:cNvSpPr txBox="1"/>
          <p:nvPr/>
        </p:nvSpPr>
        <p:spPr>
          <a:xfrm>
            <a:off x="-368254" y="1907903"/>
            <a:ext cx="36600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28750" lvl="2" indent="-514350">
              <a:buAutoNum type="alphaLcPeriod"/>
            </a:pPr>
            <a:r>
              <a:rPr lang="en-US" sz="28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pic>
        <p:nvPicPr>
          <p:cNvPr id="10" name="Picture 4" descr="Nguyễn Đình Chiểu (1822 – 1888) | THƯ VIỆN DẠY &amp; HỌC">
            <a:extLst>
              <a:ext uri="{FF2B5EF4-FFF2-40B4-BE49-F238E27FC236}">
                <a16:creationId xmlns:a16="http://schemas.microsoft.com/office/drawing/2014/main" id="{7D46AA2E-6FB9-41A4-8120-D6E412E8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605" y="1020561"/>
            <a:ext cx="2562283" cy="340631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F4A3B61-DC5F-405C-A585-803CAD3088C6}"/>
              </a:ext>
            </a:extLst>
          </p:cNvPr>
          <p:cNvSpPr/>
          <p:nvPr/>
        </p:nvSpPr>
        <p:spPr>
          <a:xfrm>
            <a:off x="408150" y="375773"/>
            <a:ext cx="11412276" cy="461163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65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DB7DBC7-9223-4328-BC09-82FE14573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6" y="356831"/>
            <a:ext cx="11457922" cy="6182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0AB5C9-8D09-44BE-ADA8-C8CAC8D478A0}"/>
              </a:ext>
            </a:extLst>
          </p:cNvPr>
          <p:cNvSpPr txBox="1"/>
          <p:nvPr/>
        </p:nvSpPr>
        <p:spPr>
          <a:xfrm>
            <a:off x="697804" y="845690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C710D9-6F62-4531-93A2-CE1AB36BBE48}"/>
              </a:ext>
            </a:extLst>
          </p:cNvPr>
          <p:cNvSpPr txBox="1"/>
          <p:nvPr/>
        </p:nvSpPr>
        <p:spPr>
          <a:xfrm>
            <a:off x="677794" y="1315671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C95C3-3693-4566-B76C-ECC7B0CADC7B}"/>
              </a:ext>
            </a:extLst>
          </p:cNvPr>
          <p:cNvSpPr txBox="1"/>
          <p:nvPr/>
        </p:nvSpPr>
        <p:spPr>
          <a:xfrm>
            <a:off x="2576472" y="1701728"/>
            <a:ext cx="10722822" cy="122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Nôm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dung: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đạo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cổ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vũ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72C37-9E59-436F-9DC0-AB7498AF1A21}"/>
              </a:ext>
            </a:extLst>
          </p:cNvPr>
          <p:cNvSpPr txBox="1"/>
          <p:nvPr/>
        </p:nvSpPr>
        <p:spPr>
          <a:xfrm>
            <a:off x="724103" y="1792747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404CC"/>
                </a:solidFill>
                <a:latin typeface="Times New Roman" pitchFamily="18" charset="0"/>
              </a:rPr>
              <a:t>b. </a:t>
            </a:r>
            <a:r>
              <a:rPr lang="en-US" sz="2800" b="1" dirty="0" err="1">
                <a:solidFill>
                  <a:srgbClr val="0404CC"/>
                </a:solidFill>
                <a:latin typeface="Times New Roman" pitchFamily="18" charset="0"/>
              </a:rPr>
              <a:t>Sáng</a:t>
            </a:r>
            <a:r>
              <a:rPr lang="en-US" sz="2800" b="1" dirty="0">
                <a:solidFill>
                  <a:srgbClr val="0404CC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404CC"/>
                </a:solidFill>
                <a:latin typeface="Times New Roman" pitchFamily="18" charset="0"/>
              </a:rPr>
              <a:t>tác</a:t>
            </a:r>
            <a:r>
              <a:rPr lang="en-US" sz="2800" b="1" dirty="0">
                <a:solidFill>
                  <a:srgbClr val="0404CC"/>
                </a:solidFill>
                <a:latin typeface="Times New Roman" pitchFamily="18" charset="0"/>
              </a:rPr>
              <a:t>: </a:t>
            </a:r>
          </a:p>
        </p:txBody>
      </p:sp>
      <p:pic>
        <p:nvPicPr>
          <p:cNvPr id="8" name="Picture 7" descr="Văn tế nghĩa sĩ Cần Giuộc | Kiến thức Wiki | Fandom">
            <a:extLst>
              <a:ext uri="{FF2B5EF4-FFF2-40B4-BE49-F238E27FC236}">
                <a16:creationId xmlns:a16="http://schemas.microsoft.com/office/drawing/2014/main" id="{2F0DAFA7-9B96-4D32-B9DE-75CE2402A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9872">
            <a:off x="2101456" y="3367408"/>
            <a:ext cx="1959935" cy="2696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4" descr="Hải Bác Sỹ (bcs1265) - Hồ sơ | Pinterest">
            <a:extLst>
              <a:ext uri="{FF2B5EF4-FFF2-40B4-BE49-F238E27FC236}">
                <a16:creationId xmlns:a16="http://schemas.microsoft.com/office/drawing/2014/main" id="{41A035EB-AC54-4588-A7F9-E7AE5FBDE8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" r="6465"/>
          <a:stretch/>
        </p:blipFill>
        <p:spPr bwMode="auto">
          <a:xfrm rot="1951493">
            <a:off x="4612232" y="3320344"/>
            <a:ext cx="2032360" cy="26284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6" descr="Lục Vân Tiên - THƯ VIỆN PHẬT GIÁO">
            <a:extLst>
              <a:ext uri="{FF2B5EF4-FFF2-40B4-BE49-F238E27FC236}">
                <a16:creationId xmlns:a16="http://schemas.microsoft.com/office/drawing/2014/main" id="{A896741D-1AB4-475B-9822-6CD15235F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4299">
            <a:off x="7135244" y="3215236"/>
            <a:ext cx="2117807" cy="28386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3" name="Subtitle 12">
            <a:extLst>
              <a:ext uri="{FF2B5EF4-FFF2-40B4-BE49-F238E27FC236}">
                <a16:creationId xmlns:a16="http://schemas.microsoft.com/office/drawing/2014/main" id="{A5AAE656-4A68-407E-B1A1-ECFC84318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88" y="306389"/>
            <a:ext cx="11456987" cy="440574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014D39-AB0C-4696-ADDF-6B29CD56C031}"/>
              </a:ext>
            </a:extLst>
          </p:cNvPr>
          <p:cNvSpPr/>
          <p:nvPr/>
        </p:nvSpPr>
        <p:spPr>
          <a:xfrm>
            <a:off x="233567" y="128016"/>
            <a:ext cx="11724866" cy="6565392"/>
          </a:xfrm>
          <a:prstGeom prst="rect">
            <a:avLst/>
          </a:prstGeom>
          <a:noFill/>
          <a:ln w="425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9317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9ADBFD91-8BE8-498D-A4C8-778D6C3A0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" y="87155"/>
            <a:ext cx="11953460" cy="656539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395710-3C77-4C9C-84AE-A47F6493AAF8}"/>
              </a:ext>
            </a:extLst>
          </p:cNvPr>
          <p:cNvSpPr txBox="1"/>
          <p:nvPr/>
        </p:nvSpPr>
        <p:spPr>
          <a:xfrm>
            <a:off x="475999" y="802538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5F6BDA-64CC-44AC-9450-98A575D4A603}"/>
              </a:ext>
            </a:extLst>
          </p:cNvPr>
          <p:cNvSpPr txBox="1"/>
          <p:nvPr/>
        </p:nvSpPr>
        <p:spPr>
          <a:xfrm>
            <a:off x="567808" y="1281663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D8D93E-7A4A-4646-9347-93CAACD70C92}"/>
              </a:ext>
            </a:extLst>
          </p:cNvPr>
          <p:cNvSpPr txBox="1"/>
          <p:nvPr/>
        </p:nvSpPr>
        <p:spPr>
          <a:xfrm>
            <a:off x="684867" y="1849517"/>
            <a:ext cx="72599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kỉ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XIX.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A8A58-F444-485C-BD0F-071219EF280D}"/>
              </a:ext>
            </a:extLst>
          </p:cNvPr>
          <p:cNvSpPr txBox="1"/>
          <p:nvPr/>
        </p:nvSpPr>
        <p:spPr>
          <a:xfrm>
            <a:off x="667448" y="2724216"/>
            <a:ext cx="1113148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Nôm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2082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bát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B02B68-0F9A-4CFE-ACEA-EB051E3F1EFE}"/>
              </a:ext>
            </a:extLst>
          </p:cNvPr>
          <p:cNvSpPr txBox="1"/>
          <p:nvPr/>
        </p:nvSpPr>
        <p:spPr>
          <a:xfrm>
            <a:off x="652910" y="4508101"/>
            <a:ext cx="792281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khát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96A2AB-73F2-488A-8948-DDD590610709}"/>
              </a:ext>
            </a:extLst>
          </p:cNvPr>
          <p:cNvSpPr txBox="1"/>
          <p:nvPr/>
        </p:nvSpPr>
        <p:spPr>
          <a:xfrm>
            <a:off x="663092" y="3190128"/>
            <a:ext cx="1113148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Cốt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4A8587-BBD5-4A15-8BC7-354AF6EEF190}"/>
              </a:ext>
            </a:extLst>
          </p:cNvPr>
          <p:cNvSpPr txBox="1"/>
          <p:nvPr/>
        </p:nvSpPr>
        <p:spPr>
          <a:xfrm>
            <a:off x="705665" y="5420289"/>
            <a:ext cx="56199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4" name="Picture 2" descr="BÁO SÀI GÒN GIẢI PHÓNG">
            <a:extLst>
              <a:ext uri="{FF2B5EF4-FFF2-40B4-BE49-F238E27FC236}">
                <a16:creationId xmlns:a16="http://schemas.microsoft.com/office/drawing/2014/main" id="{15B306BA-7FA0-4D49-BACF-F57980826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810" y="963790"/>
            <a:ext cx="2886191" cy="42120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0092132-7C7C-4244-B997-C12CA17E1E56}"/>
              </a:ext>
            </a:extLst>
          </p:cNvPr>
          <p:cNvSpPr txBox="1"/>
          <p:nvPr/>
        </p:nvSpPr>
        <p:spPr>
          <a:xfrm>
            <a:off x="663092" y="3641342"/>
            <a:ext cx="797024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xoay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E442986-FAF9-4C0A-98B6-9E7AB596FBA0}"/>
              </a:ext>
            </a:extLst>
          </p:cNvPr>
          <p:cNvSpPr/>
          <p:nvPr/>
        </p:nvSpPr>
        <p:spPr>
          <a:xfrm>
            <a:off x="343785" y="339245"/>
            <a:ext cx="11458353" cy="401073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7EA902-7302-4585-ADCC-DA07748DE783}"/>
              </a:ext>
            </a:extLst>
          </p:cNvPr>
          <p:cNvSpPr/>
          <p:nvPr/>
        </p:nvSpPr>
        <p:spPr>
          <a:xfrm>
            <a:off x="182880" y="182880"/>
            <a:ext cx="11832336" cy="6547104"/>
          </a:xfrm>
          <a:prstGeom prst="rect">
            <a:avLst/>
          </a:prstGeom>
          <a:noFill/>
          <a:ln w="288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7619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604883" y="548702"/>
            <a:ext cx="6245525" cy="58487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quê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Đông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khôi ngô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tuấn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kiêm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Nghe tin t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riều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khoa thi,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giã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đua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Trên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đi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hoành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Nga.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Mến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gắn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Vân Tiên.</a:t>
            </a:r>
          </a:p>
          <a:p>
            <a:pPr algn="just"/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Hớn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Minh, Vương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Trịnh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Hâm,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Bùi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thi, Vân Tiên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nên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thi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quê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chịu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tang.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thương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khóc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hai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2" descr="Lục Vân Tiên cứu Kiều Nguyệt Nga (Ngữ văn 9) - YouTube">
            <a:extLst>
              <a:ext uri="{FF2B5EF4-FFF2-40B4-BE49-F238E27FC236}">
                <a16:creationId xmlns:a16="http://schemas.microsoft.com/office/drawing/2014/main" id="{D34E572A-7563-43AE-A083-0587106301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7" t="13532" r="3111" b="25033"/>
          <a:stretch/>
        </p:blipFill>
        <p:spPr bwMode="auto">
          <a:xfrm>
            <a:off x="6832120" y="526211"/>
            <a:ext cx="5072333" cy="5848711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5B6229-D6DB-4116-B07F-0FAB74F5EF62}"/>
              </a:ext>
            </a:extLst>
          </p:cNvPr>
          <p:cNvSpPr/>
          <p:nvPr/>
        </p:nvSpPr>
        <p:spPr>
          <a:xfrm>
            <a:off x="182880" y="182880"/>
            <a:ext cx="11832336" cy="6547104"/>
          </a:xfrm>
          <a:prstGeom prst="rect">
            <a:avLst/>
          </a:prstGeom>
          <a:noFill/>
          <a:ln w="288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9112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ver/>
      </p:transition>
    </mc:Choice>
    <mc:Fallback xmlns="">
      <p:transition>
        <p:cov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673D98B-F356-4907-B955-4DA1BB8E54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" y="87155"/>
            <a:ext cx="11953460" cy="656539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3EC143FF-6854-4C7D-93C9-1F1CD54B07CD}"/>
              </a:ext>
            </a:extLst>
          </p:cNvPr>
          <p:cNvSpPr/>
          <p:nvPr/>
        </p:nvSpPr>
        <p:spPr>
          <a:xfrm>
            <a:off x="465496" y="398158"/>
            <a:ext cx="7073012" cy="5947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Vân 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Trịnh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Hâm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hãm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 con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hôn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hang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thoát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Chàng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Hớn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Kiều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Nguyệt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Nga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nghe tin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Lục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Vân Tiên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chết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nên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thề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thủ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tiết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suốt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ép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lấy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chạy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trốn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nương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nhờ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lão</a:t>
            </a:r>
            <a:r>
              <a:rPr lang="vi-V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rừng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Vân Tiên ở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chùa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Hớn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Minh,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tiên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Chàng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đi thi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ỗ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nguyên; vua sai đi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dẹp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giặc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Ô Qua.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thắng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Vân Tiên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ngờ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Nga.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đây hai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nên duyên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vợ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chồng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vi-VN" sz="24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Top 10 Bài văn phân tích đoạn trích &quot;Lục Vân Tiên cứu Kiều Nguyệt Nga&quot; của  Nguyễn Đình Chiểu - Toplist.vn">
            <a:extLst>
              <a:ext uri="{FF2B5EF4-FFF2-40B4-BE49-F238E27FC236}">
                <a16:creationId xmlns:a16="http://schemas.microsoft.com/office/drawing/2014/main" id="{810AEE0E-A29F-459F-A501-424BAAEEC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236" y="3535158"/>
            <a:ext cx="4577631" cy="308862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ạn bài Lục Vân Tiên gặp nạn ( trích Lục Vân Tiên của Nguyễn Đình Chiểu) -  Nhóm Những Ước Mơ Xanh">
            <a:extLst>
              <a:ext uri="{FF2B5EF4-FFF2-40B4-BE49-F238E27FC236}">
                <a16:creationId xmlns:a16="http://schemas.microsoft.com/office/drawing/2014/main" id="{D5A1C744-2FF5-4331-B247-58E058967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374" y="249793"/>
            <a:ext cx="5301959" cy="278109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B004F5-6152-4E18-838F-E9BCF8217898}"/>
              </a:ext>
            </a:extLst>
          </p:cNvPr>
          <p:cNvSpPr/>
          <p:nvPr/>
        </p:nvSpPr>
        <p:spPr>
          <a:xfrm>
            <a:off x="195072" y="146304"/>
            <a:ext cx="11801856" cy="6565392"/>
          </a:xfrm>
          <a:prstGeom prst="rect">
            <a:avLst/>
          </a:prstGeom>
          <a:noFill/>
          <a:ln w="298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93176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EE2552F-0DF7-4BC3-AEBE-50909A41F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" y="87155"/>
            <a:ext cx="11953460" cy="656539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06097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8D97F1-7A8F-4E40-9C67-C2B8275D92CD}"/>
              </a:ext>
            </a:extLst>
          </p:cNvPr>
          <p:cNvSpPr txBox="1"/>
          <p:nvPr/>
        </p:nvSpPr>
        <p:spPr>
          <a:xfrm>
            <a:off x="412996" y="770483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6C399-9003-4CAA-B585-F48B040DC576}"/>
              </a:ext>
            </a:extLst>
          </p:cNvPr>
          <p:cNvSpPr txBox="1"/>
          <p:nvPr/>
        </p:nvSpPr>
        <p:spPr>
          <a:xfrm>
            <a:off x="412996" y="1293703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BA5A7-C50D-4A96-8497-97D279F7030D}"/>
              </a:ext>
            </a:extLst>
          </p:cNvPr>
          <p:cNvSpPr txBox="1"/>
          <p:nvPr/>
        </p:nvSpPr>
        <p:spPr>
          <a:xfrm>
            <a:off x="450374" y="1913608"/>
            <a:ext cx="77215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901043-B036-41A4-ADF1-401BDB040505}"/>
              </a:ext>
            </a:extLst>
          </p:cNvPr>
          <p:cNvSpPr txBox="1"/>
          <p:nvPr/>
        </p:nvSpPr>
        <p:spPr>
          <a:xfrm>
            <a:off x="457657" y="3090214"/>
            <a:ext cx="10861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Nôm</a:t>
            </a:r>
            <a:endParaRPr lang="vi-VN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40B903-CC3B-4D7E-A52D-C361DE3BD77D}"/>
              </a:ext>
            </a:extLst>
          </p:cNvPr>
          <p:cNvSpPr txBox="1"/>
          <p:nvPr/>
        </p:nvSpPr>
        <p:spPr>
          <a:xfrm>
            <a:off x="487754" y="3551501"/>
            <a:ext cx="81037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Nga.</a:t>
            </a:r>
            <a:endParaRPr lang="vi-VN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4A17D5-C03C-4557-9B72-D13DD5A82770}"/>
              </a:ext>
            </a:extLst>
          </p:cNvPr>
          <p:cNvSpPr txBox="1"/>
          <p:nvPr/>
        </p:nvSpPr>
        <p:spPr>
          <a:xfrm>
            <a:off x="487385" y="4356818"/>
            <a:ext cx="10861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miêu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99A979-CBB2-4187-AF27-62786B5109A3}"/>
              </a:ext>
            </a:extLst>
          </p:cNvPr>
          <p:cNvSpPr txBox="1"/>
          <p:nvPr/>
        </p:nvSpPr>
        <p:spPr>
          <a:xfrm>
            <a:off x="491919" y="4742466"/>
            <a:ext cx="10861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cục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vi-VN" sz="2400" b="1" dirty="0"/>
          </a:p>
        </p:txBody>
      </p:sp>
      <p:pic>
        <p:nvPicPr>
          <p:cNvPr id="11" name="Picture 2" descr="Lục Vân Tiên cứu Kiều Nguyệt Nga (Ngữ văn 9) - YouTube">
            <a:extLst>
              <a:ext uri="{FF2B5EF4-FFF2-40B4-BE49-F238E27FC236}">
                <a16:creationId xmlns:a16="http://schemas.microsoft.com/office/drawing/2014/main" id="{7578542A-932D-445E-810A-5DEB140E76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7" t="13532" r="3111" b="25033"/>
          <a:stretch/>
        </p:blipFill>
        <p:spPr bwMode="auto">
          <a:xfrm>
            <a:off x="8315480" y="951144"/>
            <a:ext cx="3331846" cy="5311633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ubtitle 16">
            <a:extLst>
              <a:ext uri="{FF2B5EF4-FFF2-40B4-BE49-F238E27FC236}">
                <a16:creationId xmlns:a16="http://schemas.microsoft.com/office/drawing/2014/main" id="{89E0513E-1C9D-4757-8B98-D968CC062987}"/>
              </a:ext>
            </a:extLst>
          </p:cNvPr>
          <p:cNvSpPr txBox="1">
            <a:spLocks/>
          </p:cNvSpPr>
          <p:nvPr/>
        </p:nvSpPr>
        <p:spPr>
          <a:xfrm>
            <a:off x="344488" y="319088"/>
            <a:ext cx="11457651" cy="451395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600" b="1">
                <a:solidFill>
                  <a:schemeClr val="bg1"/>
                </a:solidFill>
                <a:latin typeface="Times New Roman" pitchFamily="18" charset="0"/>
              </a:rPr>
              <a:t>LỤC VÂN TIÊN CỨU KIỀU NGUYỆT NGA </a:t>
            </a:r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Trích </a:t>
            </a:r>
            <a:r>
              <a:rPr lang="en-US" sz="2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 Lục Vân Tiên</a:t>
            </a:r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9015CD-01F1-40C9-B28D-AA69EC0DD788}"/>
              </a:ext>
            </a:extLst>
          </p:cNvPr>
          <p:cNvSpPr/>
          <p:nvPr/>
        </p:nvSpPr>
        <p:spPr>
          <a:xfrm>
            <a:off x="195072" y="151281"/>
            <a:ext cx="11801856" cy="6565392"/>
          </a:xfrm>
          <a:prstGeom prst="rect">
            <a:avLst/>
          </a:prstGeom>
          <a:noFill/>
          <a:ln w="298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9056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0DEAA0-1D29-46E6-8105-99CA80CC3E6E}"/>
              </a:ext>
            </a:extLst>
          </p:cNvPr>
          <p:cNvSpPr txBox="1"/>
          <p:nvPr/>
        </p:nvSpPr>
        <p:spPr>
          <a:xfrm>
            <a:off x="585526" y="843293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455756-2852-41D6-A1E5-35E8681D7802}"/>
              </a:ext>
            </a:extLst>
          </p:cNvPr>
          <p:cNvSpPr txBox="1"/>
          <p:nvPr/>
        </p:nvSpPr>
        <p:spPr>
          <a:xfrm>
            <a:off x="585526" y="1311649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E69B2E-D238-4141-93FF-5841AD956DFE}"/>
              </a:ext>
            </a:extLst>
          </p:cNvPr>
          <p:cNvSpPr txBox="1"/>
          <p:nvPr/>
        </p:nvSpPr>
        <p:spPr>
          <a:xfrm>
            <a:off x="1394208" y="5377496"/>
            <a:ext cx="49324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(14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Lai.</a:t>
            </a:r>
            <a:endParaRPr lang="vi-VN" sz="2400" b="1" dirty="0"/>
          </a:p>
        </p:txBody>
      </p:sp>
      <p:pic>
        <p:nvPicPr>
          <p:cNvPr id="7" name="Picture 2" descr="Phân tích Lục Vân Tiên cứu Kiều Nguyệt Nga (14 mẫu) - Văn 9">
            <a:extLst>
              <a:ext uri="{FF2B5EF4-FFF2-40B4-BE49-F238E27FC236}">
                <a16:creationId xmlns:a16="http://schemas.microsoft.com/office/drawing/2014/main" id="{60489E79-45E4-47D7-901A-DFB549033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040" y="1997096"/>
            <a:ext cx="4932426" cy="33750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Đóng vai Kiều Nguyệt Nga kể lại đoạn trích Lục Vân Tiên cứu Kiều Nguyệt Nga  - Theki.vn">
            <a:extLst>
              <a:ext uri="{FF2B5EF4-FFF2-40B4-BE49-F238E27FC236}">
                <a16:creationId xmlns:a16="http://schemas.microsoft.com/office/drawing/2014/main" id="{B8A83CA7-F08B-4324-9CF9-9A410DA14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87" y="1949158"/>
            <a:ext cx="4530060" cy="33750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154FCD-903A-4756-AF84-7B5D5B4E4A16}"/>
              </a:ext>
            </a:extLst>
          </p:cNvPr>
          <p:cNvSpPr txBox="1"/>
          <p:nvPr/>
        </p:nvSpPr>
        <p:spPr>
          <a:xfrm>
            <a:off x="6406004" y="5438455"/>
            <a:ext cx="49324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(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thoại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Nga</a:t>
            </a:r>
            <a:endParaRPr lang="vi-VN" sz="2400" b="1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A6BE48-19DC-4185-94F1-DF4B244746DE}"/>
              </a:ext>
            </a:extLst>
          </p:cNvPr>
          <p:cNvSpPr/>
          <p:nvPr/>
        </p:nvSpPr>
        <p:spPr>
          <a:xfrm>
            <a:off x="350193" y="338543"/>
            <a:ext cx="11451945" cy="394172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88032F-8F1E-4BDD-A270-3E9AE02E4D55}"/>
              </a:ext>
            </a:extLst>
          </p:cNvPr>
          <p:cNvSpPr/>
          <p:nvPr/>
        </p:nvSpPr>
        <p:spPr>
          <a:xfrm>
            <a:off x="195072" y="169569"/>
            <a:ext cx="11801856" cy="6565392"/>
          </a:xfrm>
          <a:prstGeom prst="rect">
            <a:avLst/>
          </a:prstGeom>
          <a:noFill/>
          <a:ln w="298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4092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40938EB-9ADC-482E-BC3D-377373DBADE6}"/>
              </a:ext>
            </a:extLst>
          </p:cNvPr>
          <p:cNvSpPr txBox="1"/>
          <p:nvPr/>
        </p:nvSpPr>
        <p:spPr>
          <a:xfrm>
            <a:off x="547840" y="779204"/>
            <a:ext cx="58119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6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6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6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6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600" b="1" dirty="0">
              <a:solidFill>
                <a:srgbClr val="2111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C81806-420A-4FF9-80C3-55B68562DFD7}"/>
              </a:ext>
            </a:extLst>
          </p:cNvPr>
          <p:cNvSpPr txBox="1"/>
          <p:nvPr/>
        </p:nvSpPr>
        <p:spPr>
          <a:xfrm>
            <a:off x="593941" y="1196561"/>
            <a:ext cx="1123433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6CE289-131F-499E-87E8-8AFEFA4BFA2D}"/>
              </a:ext>
            </a:extLst>
          </p:cNvPr>
          <p:cNvSpPr txBox="1"/>
          <p:nvPr/>
        </p:nvSpPr>
        <p:spPr>
          <a:xfrm>
            <a:off x="547840" y="1685187"/>
            <a:ext cx="10861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a)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endParaRPr lang="vi-VN" sz="2400" b="1" dirty="0">
              <a:solidFill>
                <a:srgbClr val="0404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9C3E7A-A873-4045-A582-1E2BF8C55781}"/>
              </a:ext>
            </a:extLst>
          </p:cNvPr>
          <p:cNvSpPr txBox="1"/>
          <p:nvPr/>
        </p:nvSpPr>
        <p:spPr>
          <a:xfrm>
            <a:off x="5425537" y="1174275"/>
            <a:ext cx="609382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200" b="1" i="1" dirty="0">
                <a:effectLst/>
                <a:latin typeface="+mj-lt"/>
              </a:rPr>
              <a:t>       </a:t>
            </a:r>
            <a:r>
              <a:rPr lang="vi-VN" sz="2400" b="1" i="1" dirty="0">
                <a:effectLst/>
                <a:latin typeface="+mj-lt"/>
              </a:rPr>
              <a:t>Vân Tiên </a:t>
            </a:r>
            <a:r>
              <a:rPr lang="vi-VN" sz="2400" b="1" i="1" dirty="0" err="1">
                <a:effectLst/>
                <a:latin typeface="+mj-lt"/>
              </a:rPr>
              <a:t>ghé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lại</a:t>
            </a:r>
            <a:r>
              <a:rPr lang="vi-VN" sz="2400" b="1" i="1" dirty="0">
                <a:effectLst/>
                <a:latin typeface="+mj-lt"/>
              </a:rPr>
              <a:t> bên </a:t>
            </a:r>
            <a:r>
              <a:rPr lang="vi-VN" sz="2400" b="1" i="1" dirty="0" err="1">
                <a:effectLst/>
                <a:latin typeface="+mj-lt"/>
              </a:rPr>
              <a:t>đàng</a:t>
            </a:r>
            <a:r>
              <a:rPr lang="vi-VN" sz="2400" b="1" i="1" dirty="0">
                <a:effectLst/>
                <a:latin typeface="+mj-lt"/>
              </a:rPr>
              <a:t>,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 err="1">
                <a:effectLst/>
                <a:latin typeface="+mj-lt"/>
              </a:rPr>
              <a:t>Bẻ</a:t>
            </a:r>
            <a:r>
              <a:rPr lang="vi-VN" sz="2400" b="1" i="1" dirty="0">
                <a:effectLst/>
                <a:latin typeface="+mj-lt"/>
              </a:rPr>
              <a:t> cây </a:t>
            </a:r>
            <a:r>
              <a:rPr lang="vi-VN" sz="2400" b="1" i="1" dirty="0" err="1">
                <a:effectLst/>
                <a:latin typeface="+mj-lt"/>
              </a:rPr>
              <a:t>làm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gậy</a:t>
            </a:r>
            <a:r>
              <a:rPr lang="vi-VN" sz="2400" b="1" i="1" dirty="0">
                <a:effectLst/>
                <a:latin typeface="+mj-lt"/>
              </a:rPr>
              <a:t>, </a:t>
            </a:r>
            <a:r>
              <a:rPr lang="vi-VN" sz="2400" b="1" i="1" dirty="0" err="1">
                <a:effectLst/>
                <a:latin typeface="+mj-lt"/>
              </a:rPr>
              <a:t>nhằm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làng</a:t>
            </a:r>
            <a:r>
              <a:rPr lang="vi-VN" sz="2400" b="1" i="1" dirty="0">
                <a:effectLst/>
                <a:latin typeface="+mj-lt"/>
              </a:rPr>
              <a:t> xông vô.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>
                <a:latin typeface="+mj-lt"/>
              </a:rPr>
              <a:t>       </a:t>
            </a:r>
            <a:r>
              <a:rPr lang="vi-VN" sz="2400" b="1" i="1" dirty="0">
                <a:effectLst/>
                <a:latin typeface="+mj-lt"/>
              </a:rPr>
              <a:t>Kêu </a:t>
            </a:r>
            <a:r>
              <a:rPr lang="vi-VN" sz="2400" b="1" i="1" dirty="0" err="1">
                <a:effectLst/>
                <a:latin typeface="+mj-lt"/>
              </a:rPr>
              <a:t>rằng</a:t>
            </a:r>
            <a:r>
              <a:rPr lang="vi-VN" sz="2400" b="1" i="1" dirty="0">
                <a:effectLst/>
                <a:latin typeface="+mj-lt"/>
              </a:rPr>
              <a:t>: “</a:t>
            </a:r>
            <a:r>
              <a:rPr lang="vi-VN" sz="2400" b="1" i="1" dirty="0" err="1">
                <a:effectLst/>
                <a:latin typeface="+mj-lt"/>
              </a:rPr>
              <a:t>Bớ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đảng</a:t>
            </a:r>
            <a:r>
              <a:rPr lang="vi-VN" sz="2400" b="1" i="1" dirty="0">
                <a:effectLst/>
                <a:latin typeface="+mj-lt"/>
              </a:rPr>
              <a:t> hung </a:t>
            </a:r>
            <a:r>
              <a:rPr lang="vi-VN" sz="2400" b="1" i="1" dirty="0" err="1">
                <a:effectLst/>
                <a:latin typeface="+mj-lt"/>
              </a:rPr>
              <a:t>đồ</a:t>
            </a:r>
            <a:r>
              <a:rPr lang="vi-VN" sz="2400" b="1" i="1" dirty="0">
                <a:effectLst/>
                <a:latin typeface="+mj-lt"/>
              </a:rPr>
              <a:t>!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 err="1">
                <a:effectLst/>
                <a:latin typeface="+mj-lt"/>
              </a:rPr>
              <a:t>Chớ</a:t>
            </a:r>
            <a:r>
              <a:rPr lang="vi-VN" sz="2400" b="1" i="1" dirty="0">
                <a:effectLst/>
                <a:latin typeface="+mj-lt"/>
              </a:rPr>
              <a:t> quen </a:t>
            </a:r>
            <a:r>
              <a:rPr lang="vi-VN" sz="2400" b="1" i="1" dirty="0" err="1">
                <a:effectLst/>
                <a:latin typeface="+mj-lt"/>
              </a:rPr>
              <a:t>làm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thói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hồ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đồ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hại</a:t>
            </a:r>
            <a:r>
              <a:rPr lang="vi-VN" sz="2400" b="1" i="1" dirty="0">
                <a:effectLst/>
                <a:latin typeface="+mj-lt"/>
              </a:rPr>
              <a:t> dân.”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>
                <a:latin typeface="+mj-lt"/>
              </a:rPr>
              <a:t>       </a:t>
            </a:r>
            <a:r>
              <a:rPr lang="vi-VN" sz="2400" b="1" i="1" dirty="0">
                <a:effectLst/>
                <a:latin typeface="+mj-lt"/>
              </a:rPr>
              <a:t>Phong Lai </a:t>
            </a:r>
            <a:r>
              <a:rPr lang="vi-VN" sz="2400" b="1" i="1" dirty="0" err="1">
                <a:effectLst/>
                <a:latin typeface="+mj-lt"/>
              </a:rPr>
              <a:t>mặt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đỏ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phừng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phừng</a:t>
            </a:r>
            <a:r>
              <a:rPr lang="vi-VN" sz="2400" b="1" i="1" dirty="0">
                <a:effectLst/>
                <a:latin typeface="+mj-lt"/>
              </a:rPr>
              <a:t>:</a:t>
            </a:r>
          </a:p>
          <a:p>
            <a:r>
              <a:rPr lang="vi-VN" sz="2400" b="1" i="1" dirty="0">
                <a:effectLst/>
                <a:latin typeface="+mj-lt"/>
              </a:rPr>
              <a:t>“</a:t>
            </a:r>
            <a:r>
              <a:rPr lang="vi-VN" sz="2400" b="1" i="1" dirty="0" err="1">
                <a:effectLst/>
                <a:latin typeface="+mj-lt"/>
              </a:rPr>
              <a:t>Thằng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nào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dám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tới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lẫy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lừng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vào</a:t>
            </a:r>
            <a:r>
              <a:rPr lang="vi-VN" sz="2400" b="1" i="1" dirty="0">
                <a:effectLst/>
                <a:latin typeface="+mj-lt"/>
              </a:rPr>
              <a:t> đây.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>
                <a:latin typeface="+mj-lt"/>
              </a:rPr>
              <a:t>       </a:t>
            </a:r>
            <a:r>
              <a:rPr lang="vi-VN" sz="2400" b="1" i="1" dirty="0" err="1">
                <a:effectLst/>
                <a:latin typeface="+mj-lt"/>
              </a:rPr>
              <a:t>Trước</a:t>
            </a:r>
            <a:r>
              <a:rPr lang="vi-VN" sz="2400" b="1" i="1" dirty="0">
                <a:effectLst/>
                <a:latin typeface="+mj-lt"/>
              </a:rPr>
              <a:t> gây </a:t>
            </a:r>
            <a:r>
              <a:rPr lang="vi-VN" sz="2400" b="1" i="1" dirty="0" err="1">
                <a:effectLst/>
                <a:latin typeface="+mj-lt"/>
              </a:rPr>
              <a:t>việc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dữ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tại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mầy</a:t>
            </a:r>
            <a:r>
              <a:rPr lang="vi-VN" sz="2400" b="1" i="1" dirty="0">
                <a:effectLst/>
                <a:latin typeface="+mj-lt"/>
              </a:rPr>
              <a:t>,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 err="1">
                <a:effectLst/>
                <a:latin typeface="+mj-lt"/>
              </a:rPr>
              <a:t>Truyền</a:t>
            </a:r>
            <a:r>
              <a:rPr lang="vi-VN" sz="2400" b="1" i="1" dirty="0">
                <a:effectLst/>
                <a:latin typeface="+mj-lt"/>
              </a:rPr>
              <a:t> quân </a:t>
            </a:r>
            <a:r>
              <a:rPr lang="vi-VN" sz="2400" b="1" i="1" dirty="0" err="1">
                <a:effectLst/>
                <a:latin typeface="+mj-lt"/>
              </a:rPr>
              <a:t>bốn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phía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phủ</a:t>
            </a:r>
            <a:r>
              <a:rPr lang="vi-VN" sz="2400" b="1" i="1" dirty="0">
                <a:effectLst/>
                <a:latin typeface="+mj-lt"/>
              </a:rPr>
              <a:t> vây </a:t>
            </a:r>
            <a:r>
              <a:rPr lang="vi-VN" sz="2400" b="1" i="1" dirty="0" err="1">
                <a:effectLst/>
                <a:latin typeface="+mj-lt"/>
              </a:rPr>
              <a:t>bịt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bùng</a:t>
            </a:r>
            <a:r>
              <a:rPr lang="vi-VN" sz="2400" b="1" i="1" dirty="0">
                <a:effectLst/>
                <a:latin typeface="+mj-lt"/>
              </a:rPr>
              <a:t>.”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>
                <a:latin typeface="+mj-lt"/>
              </a:rPr>
              <a:t>       </a:t>
            </a:r>
            <a:r>
              <a:rPr lang="vi-VN" sz="2400" b="1" i="1" dirty="0">
                <a:effectLst/>
                <a:latin typeface="+mj-lt"/>
              </a:rPr>
              <a:t>Vân Tiên </a:t>
            </a:r>
            <a:r>
              <a:rPr lang="vi-VN" sz="2400" b="1" i="1" dirty="0" err="1">
                <a:effectLst/>
                <a:latin typeface="+mj-lt"/>
              </a:rPr>
              <a:t>tả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đột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hữu</a:t>
            </a:r>
            <a:r>
              <a:rPr lang="vi-VN" sz="2400" b="1" i="1" dirty="0">
                <a:effectLst/>
                <a:latin typeface="+mj-lt"/>
              </a:rPr>
              <a:t> xông,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 err="1">
                <a:effectLst/>
                <a:latin typeface="+mj-lt"/>
              </a:rPr>
              <a:t>Khác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nào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Triệu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Tử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phá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vòng</a:t>
            </a:r>
            <a:r>
              <a:rPr lang="vi-VN" sz="2400" b="1" i="1" dirty="0">
                <a:effectLst/>
                <a:latin typeface="+mj-lt"/>
              </a:rPr>
              <a:t> Đương Dang.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>
                <a:latin typeface="+mj-lt"/>
              </a:rPr>
              <a:t>         </a:t>
            </a:r>
            <a:r>
              <a:rPr lang="vi-VN" sz="2400" b="1" i="1" dirty="0">
                <a:effectLst/>
                <a:latin typeface="+mj-lt"/>
              </a:rPr>
              <a:t>Lâu la </a:t>
            </a:r>
            <a:r>
              <a:rPr lang="vi-VN" sz="2400" b="1" i="1" dirty="0" err="1">
                <a:effectLst/>
                <a:latin typeface="+mj-lt"/>
              </a:rPr>
              <a:t>bốn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phía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vỡ</a:t>
            </a:r>
            <a:r>
              <a:rPr lang="vi-VN" sz="2400" b="1" i="1" dirty="0">
                <a:effectLst/>
                <a:latin typeface="+mj-lt"/>
              </a:rPr>
              <a:t> tan,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 err="1">
                <a:effectLst/>
                <a:latin typeface="+mj-lt"/>
              </a:rPr>
              <a:t>Đều</a:t>
            </a:r>
            <a:r>
              <a:rPr lang="vi-VN" sz="2400" b="1" i="1" dirty="0">
                <a:effectLst/>
                <a:latin typeface="+mj-lt"/>
              </a:rPr>
              <a:t> quăng gươm </a:t>
            </a:r>
            <a:r>
              <a:rPr lang="vi-VN" sz="2400" b="1" i="1" dirty="0" err="1">
                <a:effectLst/>
                <a:latin typeface="+mj-lt"/>
              </a:rPr>
              <a:t>giáo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tìm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đàng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chạy</a:t>
            </a:r>
            <a:r>
              <a:rPr lang="vi-VN" sz="2400" b="1" i="1" dirty="0">
                <a:effectLst/>
                <a:latin typeface="+mj-lt"/>
              </a:rPr>
              <a:t> ngay.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>
                <a:latin typeface="+mj-lt"/>
              </a:rPr>
              <a:t>          </a:t>
            </a:r>
            <a:r>
              <a:rPr lang="vi-VN" sz="2400" b="1" i="1" dirty="0">
                <a:effectLst/>
                <a:latin typeface="+mj-lt"/>
              </a:rPr>
              <a:t>Phong Lai </a:t>
            </a:r>
            <a:r>
              <a:rPr lang="vi-VN" sz="2400" b="1" i="1" dirty="0" err="1">
                <a:effectLst/>
                <a:latin typeface="+mj-lt"/>
              </a:rPr>
              <a:t>trở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chẳng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kịp</a:t>
            </a:r>
            <a:r>
              <a:rPr lang="vi-VN" sz="2400" b="1" i="1" dirty="0">
                <a:effectLst/>
                <a:latin typeface="+mj-lt"/>
              </a:rPr>
              <a:t> tay,</a:t>
            </a:r>
            <a:br>
              <a:rPr lang="vi-VN" sz="2400" b="1" i="1" dirty="0">
                <a:latin typeface="+mj-lt"/>
              </a:rPr>
            </a:br>
            <a:r>
              <a:rPr lang="vi-VN" sz="2400" b="1" i="1" dirty="0" err="1">
                <a:effectLst/>
                <a:latin typeface="+mj-lt"/>
              </a:rPr>
              <a:t>Bị</a:t>
            </a:r>
            <a:r>
              <a:rPr lang="vi-VN" sz="2400" b="1" i="1" dirty="0">
                <a:effectLst/>
                <a:latin typeface="+mj-lt"/>
              </a:rPr>
              <a:t> Tiên </a:t>
            </a:r>
            <a:r>
              <a:rPr lang="vi-VN" sz="2400" b="1" i="1" dirty="0" err="1">
                <a:effectLst/>
                <a:latin typeface="+mj-lt"/>
              </a:rPr>
              <a:t>một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gậy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thác</a:t>
            </a:r>
            <a:r>
              <a:rPr lang="vi-VN" sz="2400" b="1" i="1" dirty="0">
                <a:effectLst/>
                <a:latin typeface="+mj-lt"/>
              </a:rPr>
              <a:t> </a:t>
            </a:r>
            <a:r>
              <a:rPr lang="vi-VN" sz="2400" b="1" i="1" dirty="0" err="1">
                <a:effectLst/>
                <a:latin typeface="+mj-lt"/>
              </a:rPr>
              <a:t>rày</a:t>
            </a:r>
            <a:r>
              <a:rPr lang="vi-VN" sz="2400" b="1" i="1" dirty="0">
                <a:effectLst/>
                <a:latin typeface="+mj-lt"/>
              </a:rPr>
              <a:t> thân vong.</a:t>
            </a:r>
            <a:endParaRPr lang="vi-VN" sz="2400" b="1" i="1" dirty="0">
              <a:latin typeface="+mj-lt"/>
            </a:endParaRPr>
          </a:p>
        </p:txBody>
      </p:sp>
      <p:pic>
        <p:nvPicPr>
          <p:cNvPr id="9" name="Picture 2" descr="Phân tích bài thơ: Lục Vân Tiên cứu Kiều Nguyệt Nga - Nguyễn Đình Chiểu -  Sách Giải">
            <a:extLst>
              <a:ext uri="{FF2B5EF4-FFF2-40B4-BE49-F238E27FC236}">
                <a16:creationId xmlns:a16="http://schemas.microsoft.com/office/drawing/2014/main" id="{2C62EF4F-AAC7-4110-BDD6-D6100AAF0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07" y="2340814"/>
            <a:ext cx="3568760" cy="38711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A97CC96-7CED-4FA5-9F24-7282CC37A52F}"/>
              </a:ext>
            </a:extLst>
          </p:cNvPr>
          <p:cNvSpPr/>
          <p:nvPr/>
        </p:nvSpPr>
        <p:spPr>
          <a:xfrm>
            <a:off x="711200" y="356831"/>
            <a:ext cx="11090938" cy="394172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CE5B92-3662-437F-A551-3E8BD1195716}"/>
              </a:ext>
            </a:extLst>
          </p:cNvPr>
          <p:cNvSpPr/>
          <p:nvPr/>
        </p:nvSpPr>
        <p:spPr>
          <a:xfrm>
            <a:off x="195072" y="169569"/>
            <a:ext cx="11801856" cy="6565392"/>
          </a:xfrm>
          <a:prstGeom prst="rect">
            <a:avLst/>
          </a:prstGeom>
          <a:noFill/>
          <a:ln w="298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2230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D47C335-A151-4648-9826-009FFB86B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" y="87155"/>
            <a:ext cx="11953460" cy="656539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A820E3F-DCD6-49A8-8582-D21F0ED854E8}"/>
              </a:ext>
            </a:extLst>
          </p:cNvPr>
          <p:cNvSpPr txBox="1"/>
          <p:nvPr/>
        </p:nvSpPr>
        <p:spPr>
          <a:xfrm>
            <a:off x="931654" y="912733"/>
            <a:ext cx="61639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đảng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Lai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vi-VN" sz="2800" b="1" dirty="0">
              <a:solidFill>
                <a:srgbClr val="3C26E2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1D78A9A-A8D3-47FB-84E7-0C816DD25CE6}"/>
              </a:ext>
            </a:extLst>
          </p:cNvPr>
          <p:cNvCxnSpPr>
            <a:cxnSpLocks/>
          </p:cNvCxnSpPr>
          <p:nvPr/>
        </p:nvCxnSpPr>
        <p:spPr>
          <a:xfrm>
            <a:off x="4095726" y="2323934"/>
            <a:ext cx="0" cy="3140905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F30754C-31EB-4544-9A57-AED5DFD7B47B}"/>
              </a:ext>
            </a:extLst>
          </p:cNvPr>
          <p:cNvCxnSpPr>
            <a:cxnSpLocks/>
          </p:cNvCxnSpPr>
          <p:nvPr/>
        </p:nvCxnSpPr>
        <p:spPr>
          <a:xfrm>
            <a:off x="2180360" y="3880737"/>
            <a:ext cx="4061809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000ECD8-CD4E-437D-B604-9EA908CC3F8C}"/>
              </a:ext>
            </a:extLst>
          </p:cNvPr>
          <p:cNvSpPr/>
          <p:nvPr/>
        </p:nvSpPr>
        <p:spPr>
          <a:xfrm>
            <a:off x="2264352" y="2767369"/>
            <a:ext cx="1731928" cy="830997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endParaRPr lang="vi-VN" sz="2400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C8B2C31-1DFB-46B7-A30A-DFB225A27AB9}"/>
              </a:ext>
            </a:extLst>
          </p:cNvPr>
          <p:cNvSpPr/>
          <p:nvPr/>
        </p:nvSpPr>
        <p:spPr>
          <a:xfrm>
            <a:off x="4277989" y="2767369"/>
            <a:ext cx="1828054" cy="830997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C4D42C4-0557-44C1-B206-FAB17D30A79C}"/>
              </a:ext>
            </a:extLst>
          </p:cNvPr>
          <p:cNvSpPr/>
          <p:nvPr/>
        </p:nvSpPr>
        <p:spPr>
          <a:xfrm>
            <a:off x="4277989" y="4147664"/>
            <a:ext cx="1964180" cy="830997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21A25D5-A5D3-4026-85D8-2477409DB12D}"/>
              </a:ext>
            </a:extLst>
          </p:cNvPr>
          <p:cNvSpPr/>
          <p:nvPr/>
        </p:nvSpPr>
        <p:spPr>
          <a:xfrm>
            <a:off x="2273645" y="4099243"/>
            <a:ext cx="1731928" cy="830997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Phân tích bài thơ: Lục Vân Tiên cứu Kiều Nguyệt Nga - Nguyễn Đình Chiểu -  Sách Giải">
            <a:extLst>
              <a:ext uri="{FF2B5EF4-FFF2-40B4-BE49-F238E27FC236}">
                <a16:creationId xmlns:a16="http://schemas.microsoft.com/office/drawing/2014/main" id="{8F510198-333A-4E02-AE73-319379386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054" y="818406"/>
            <a:ext cx="4463961" cy="510289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9BAECE-4836-4823-B931-9EA37A34FCCA}"/>
              </a:ext>
            </a:extLst>
          </p:cNvPr>
          <p:cNvSpPr/>
          <p:nvPr/>
        </p:nvSpPr>
        <p:spPr>
          <a:xfrm>
            <a:off x="195072" y="169569"/>
            <a:ext cx="11801856" cy="6565392"/>
          </a:xfrm>
          <a:prstGeom prst="rect">
            <a:avLst/>
          </a:prstGeom>
          <a:noFill/>
          <a:ln w="298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7988632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8F00EDF-D58B-4D64-9705-82E55BBDF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71" y="0"/>
            <a:ext cx="11953460" cy="687125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A720F-5D58-4B0C-A1EA-0754F5A916E3}"/>
              </a:ext>
            </a:extLst>
          </p:cNvPr>
          <p:cNvSpPr txBox="1"/>
          <p:nvPr/>
        </p:nvSpPr>
        <p:spPr>
          <a:xfrm>
            <a:off x="471871" y="814217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800" b="1" dirty="0">
              <a:solidFill>
                <a:srgbClr val="2111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E481E7-E713-4E8A-99CA-3EE33DC02781}"/>
              </a:ext>
            </a:extLst>
          </p:cNvPr>
          <p:cNvSpPr txBox="1"/>
          <p:nvPr/>
        </p:nvSpPr>
        <p:spPr>
          <a:xfrm>
            <a:off x="471871" y="1234405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73863F-5FF5-4CEB-9F03-5D801DF492D4}"/>
              </a:ext>
            </a:extLst>
          </p:cNvPr>
          <p:cNvSpPr txBox="1"/>
          <p:nvPr/>
        </p:nvSpPr>
        <p:spPr>
          <a:xfrm>
            <a:off x="471870" y="1740115"/>
            <a:ext cx="10861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a)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endParaRPr lang="vi-VN" sz="2400" b="1" dirty="0">
              <a:solidFill>
                <a:srgbClr val="0404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6BCDD9-BBD8-447C-84C2-346B96DD62DA}"/>
              </a:ext>
            </a:extLst>
          </p:cNvPr>
          <p:cNvSpPr txBox="1"/>
          <p:nvPr/>
        </p:nvSpPr>
        <p:spPr>
          <a:xfrm>
            <a:off x="471870" y="2177284"/>
            <a:ext cx="94164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hung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>
                <a:latin typeface="+mj-lt"/>
              </a:rPr>
              <a:t>gươm </a:t>
            </a:r>
            <a:r>
              <a:rPr lang="vi-VN" sz="2400" b="1" dirty="0" err="1">
                <a:latin typeface="+mj-lt"/>
              </a:rPr>
              <a:t>giáo</a:t>
            </a:r>
            <a:r>
              <a:rPr lang="vi-VN" sz="2400" b="1" dirty="0">
                <a:latin typeface="+mj-lt"/>
              </a:rPr>
              <a:t> </a:t>
            </a:r>
            <a:r>
              <a:rPr lang="vi-VN" sz="2400" b="1" dirty="0" err="1">
                <a:latin typeface="+mj-lt"/>
              </a:rPr>
              <a:t>đầy</a:t>
            </a:r>
            <a:r>
              <a:rPr lang="vi-VN" sz="2400" b="1" dirty="0">
                <a:latin typeface="+mj-lt"/>
              </a:rPr>
              <a:t> </a:t>
            </a:r>
            <a:r>
              <a:rPr lang="vi-VN" sz="2400" b="1" dirty="0" err="1">
                <a:latin typeface="+mj-lt"/>
              </a:rPr>
              <a:t>đủ</a:t>
            </a:r>
            <a:r>
              <a:rPr lang="vi-VN" sz="2400" b="1" dirty="0">
                <a:latin typeface="+mj-lt"/>
              </a:rPr>
              <a:t>, thanh </a:t>
            </a:r>
            <a:r>
              <a:rPr lang="vi-VN" sz="2400" b="1" dirty="0" err="1">
                <a:latin typeface="+mj-lt"/>
              </a:rPr>
              <a:t>thế</a:t>
            </a:r>
            <a:r>
              <a:rPr lang="vi-VN" sz="2400" b="1" dirty="0">
                <a:latin typeface="+mj-lt"/>
              </a:rPr>
              <a:t> </a:t>
            </a:r>
            <a:r>
              <a:rPr lang="vi-VN" sz="2400" b="1" dirty="0" err="1">
                <a:latin typeface="+mj-lt"/>
              </a:rPr>
              <a:t>lẫy</a:t>
            </a:r>
            <a:r>
              <a:rPr lang="vi-VN" sz="2400" b="1" dirty="0">
                <a:latin typeface="+mj-lt"/>
              </a:rPr>
              <a:t> </a:t>
            </a:r>
            <a:r>
              <a:rPr lang="vi-VN" sz="2400" b="1" dirty="0" err="1">
                <a:latin typeface="+mj-lt"/>
              </a:rPr>
              <a:t>lừng</a:t>
            </a:r>
            <a:r>
              <a:rPr lang="en-US" sz="2400" b="1" dirty="0">
                <a:latin typeface="+mj-lt"/>
              </a:rPr>
              <a:t>.</a:t>
            </a:r>
            <a:endParaRPr lang="vi-VN" sz="2400" b="1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C3E5B9-ED84-418E-83EE-506B99AF6A0C}"/>
              </a:ext>
            </a:extLst>
          </p:cNvPr>
          <p:cNvSpPr txBox="1"/>
          <p:nvPr/>
        </p:nvSpPr>
        <p:spPr>
          <a:xfrm>
            <a:off x="490402" y="3016565"/>
            <a:ext cx="102454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“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khoăn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“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Bẻ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gậy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lẹ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dứt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khoát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endParaRPr lang="vi-VN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AB3D16-8078-4A6C-9773-30253D1AB112}"/>
              </a:ext>
            </a:extLst>
          </p:cNvPr>
          <p:cNvSpPr txBox="1"/>
          <p:nvPr/>
        </p:nvSpPr>
        <p:spPr>
          <a:xfrm>
            <a:off x="471869" y="4164245"/>
            <a:ext cx="10766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endParaRPr lang="vi-VN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94A5CE-4ADF-4A56-872F-2A0B51E0C792}"/>
              </a:ext>
            </a:extLst>
          </p:cNvPr>
          <p:cNvSpPr txBox="1"/>
          <p:nvPr/>
        </p:nvSpPr>
        <p:spPr>
          <a:xfrm>
            <a:off x="490402" y="4940830"/>
            <a:ext cx="108897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hữu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xông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		=&gt;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hung.</a:t>
            </a:r>
            <a:endParaRPr lang="vi-VN" sz="2400" b="1" dirty="0"/>
          </a:p>
        </p:txBody>
      </p:sp>
      <p:pic>
        <p:nvPicPr>
          <p:cNvPr id="12" name="Picture 2" descr="Phân tích bài thơ: Lục Vân Tiên cứu Kiều Nguyệt Nga - Nguyễn Đình Chiểu -  Sách Giải">
            <a:extLst>
              <a:ext uri="{FF2B5EF4-FFF2-40B4-BE49-F238E27FC236}">
                <a16:creationId xmlns:a16="http://schemas.microsoft.com/office/drawing/2014/main" id="{80E962BD-B8B3-47BE-82AF-5B1805FF9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1" r="13613"/>
          <a:stretch/>
        </p:blipFill>
        <p:spPr bwMode="auto">
          <a:xfrm>
            <a:off x="9368288" y="1075827"/>
            <a:ext cx="2433852" cy="4074141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41AD49B-F284-4A32-AAAE-D901B632D173}"/>
              </a:ext>
            </a:extLst>
          </p:cNvPr>
          <p:cNvSpPr/>
          <p:nvPr/>
        </p:nvSpPr>
        <p:spPr>
          <a:xfrm>
            <a:off x="267983" y="356831"/>
            <a:ext cx="11534155" cy="321095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398751-1779-48DE-8770-0E15A727A59D}"/>
              </a:ext>
            </a:extLst>
          </p:cNvPr>
          <p:cNvSpPr/>
          <p:nvPr/>
        </p:nvSpPr>
        <p:spPr>
          <a:xfrm>
            <a:off x="195072" y="169569"/>
            <a:ext cx="11801856" cy="6565392"/>
          </a:xfrm>
          <a:prstGeom prst="rect">
            <a:avLst/>
          </a:prstGeom>
          <a:noFill/>
          <a:ln w="298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9149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D47C335-A151-4648-9826-009FFB86B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2"/>
            <a:ext cx="11953460" cy="6871252"/>
          </a:xfrm>
          <a:prstGeom prst="rect">
            <a:avLst/>
          </a:prstGeom>
        </p:spPr>
      </p:pic>
      <p:sp>
        <p:nvSpPr>
          <p:cNvPr id="6" name="Rounded Rectangle 36">
            <a:extLst>
              <a:ext uri="{FF2B5EF4-FFF2-40B4-BE49-F238E27FC236}">
                <a16:creationId xmlns:a16="http://schemas.microsoft.com/office/drawing/2014/main" id="{956D5AA2-F090-44F5-B1EC-36C4EF4ED602}"/>
              </a:ext>
            </a:extLst>
          </p:cNvPr>
          <p:cNvSpPr/>
          <p:nvPr/>
        </p:nvSpPr>
        <p:spPr>
          <a:xfrm>
            <a:off x="1676484" y="777469"/>
            <a:ext cx="3523153" cy="785468"/>
          </a:xfrm>
          <a:prstGeom prst="roundRect">
            <a:avLst/>
          </a:prstGeom>
          <a:solidFill>
            <a:srgbClr val="3C26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endParaRPr lang="en-US" altLang="en-US" sz="2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36">
            <a:extLst>
              <a:ext uri="{FF2B5EF4-FFF2-40B4-BE49-F238E27FC236}">
                <a16:creationId xmlns:a16="http://schemas.microsoft.com/office/drawing/2014/main" id="{66F24AFE-06B0-4A79-BCE8-D1BE38C77454}"/>
              </a:ext>
            </a:extLst>
          </p:cNvPr>
          <p:cNvSpPr/>
          <p:nvPr/>
        </p:nvSpPr>
        <p:spPr>
          <a:xfrm>
            <a:off x="1463040" y="2078713"/>
            <a:ext cx="4170219" cy="137758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thắng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đảng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Lai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thua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gậy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endParaRPr lang="en-US" altLang="en-US" sz="2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42">
            <a:extLst>
              <a:ext uri="{FF2B5EF4-FFF2-40B4-BE49-F238E27FC236}">
                <a16:creationId xmlns:a16="http://schemas.microsoft.com/office/drawing/2014/main" id="{4B1E28A3-18F2-4C40-9F41-64424ABC037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192984" y="1601768"/>
            <a:ext cx="400700" cy="434104"/>
          </a:xfrm>
          <a:prstGeom prst="leftArrow">
            <a:avLst>
              <a:gd name="adj1" fmla="val 50000"/>
              <a:gd name="adj2" fmla="val 42857"/>
            </a:avLst>
          </a:prstGeom>
          <a:solidFill>
            <a:srgbClr val="FF0000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AutoShape 42">
            <a:extLst>
              <a:ext uri="{FF2B5EF4-FFF2-40B4-BE49-F238E27FC236}">
                <a16:creationId xmlns:a16="http://schemas.microsoft.com/office/drawing/2014/main" id="{17D76603-2421-4E94-BE98-777E55E23DA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291027" y="3505802"/>
            <a:ext cx="400700" cy="434104"/>
          </a:xfrm>
          <a:prstGeom prst="leftArrow">
            <a:avLst>
              <a:gd name="adj1" fmla="val 50000"/>
              <a:gd name="adj2" fmla="val 42857"/>
            </a:avLst>
          </a:prstGeom>
          <a:solidFill>
            <a:srgbClr val="FF0000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2" name="Picture 5" descr="Luc Van Tien danh cuop cuu Kieu Nguyet Nga">
            <a:extLst>
              <a:ext uri="{FF2B5EF4-FFF2-40B4-BE49-F238E27FC236}">
                <a16:creationId xmlns:a16="http://schemas.microsoft.com/office/drawing/2014/main" id="{408BD59C-A61A-4D58-97D6-38813589E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084" y="811401"/>
            <a:ext cx="5329146" cy="52726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4BCF4BB-59FD-4DBE-89F6-05545FE6F1CF}"/>
              </a:ext>
            </a:extLst>
          </p:cNvPr>
          <p:cNvGrpSpPr/>
          <p:nvPr/>
        </p:nvGrpSpPr>
        <p:grpSpPr>
          <a:xfrm>
            <a:off x="1151204" y="3996356"/>
            <a:ext cx="4918364" cy="2080159"/>
            <a:chOff x="1151204" y="3996356"/>
            <a:chExt cx="4918364" cy="2080159"/>
          </a:xfrm>
        </p:grpSpPr>
        <p:sp>
          <p:nvSpPr>
            <p:cNvPr id="8" name="Hình chữ nhật: Góc vát 2">
              <a:extLst>
                <a:ext uri="{FF2B5EF4-FFF2-40B4-BE49-F238E27FC236}">
                  <a16:creationId xmlns:a16="http://schemas.microsoft.com/office/drawing/2014/main" id="{140917FA-2D1E-447B-BCC1-F1AFEFF91581}"/>
                </a:ext>
              </a:extLst>
            </p:cNvPr>
            <p:cNvSpPr/>
            <p:nvPr/>
          </p:nvSpPr>
          <p:spPr>
            <a:xfrm>
              <a:off x="1151204" y="3996356"/>
              <a:ext cx="4918364" cy="2080159"/>
            </a:xfrm>
            <a:prstGeom prst="bevel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/>
              <a:endPara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496F19D-2F26-4DFA-902B-B52E8C6ABE90}"/>
                </a:ext>
              </a:extLst>
            </p:cNvPr>
            <p:cNvSpPr/>
            <p:nvPr/>
          </p:nvSpPr>
          <p:spPr>
            <a:xfrm>
              <a:off x="1517904" y="4315968"/>
              <a:ext cx="4261104" cy="1508775"/>
            </a:xfrm>
            <a:custGeom>
              <a:avLst/>
              <a:gdLst>
                <a:gd name="connsiteX0" fmla="*/ 0 w 1373670"/>
                <a:gd name="connsiteY0" fmla="*/ 137367 h 3375812"/>
                <a:gd name="connsiteX1" fmla="*/ 137367 w 1373670"/>
                <a:gd name="connsiteY1" fmla="*/ 0 h 3375812"/>
                <a:gd name="connsiteX2" fmla="*/ 1236303 w 1373670"/>
                <a:gd name="connsiteY2" fmla="*/ 0 h 3375812"/>
                <a:gd name="connsiteX3" fmla="*/ 1373670 w 1373670"/>
                <a:gd name="connsiteY3" fmla="*/ 137367 h 3375812"/>
                <a:gd name="connsiteX4" fmla="*/ 1373670 w 1373670"/>
                <a:gd name="connsiteY4" fmla="*/ 3238445 h 3375812"/>
                <a:gd name="connsiteX5" fmla="*/ 1236303 w 1373670"/>
                <a:gd name="connsiteY5" fmla="*/ 3375812 h 3375812"/>
                <a:gd name="connsiteX6" fmla="*/ 137367 w 1373670"/>
                <a:gd name="connsiteY6" fmla="*/ 3375812 h 3375812"/>
                <a:gd name="connsiteX7" fmla="*/ 0 w 1373670"/>
                <a:gd name="connsiteY7" fmla="*/ 3238445 h 3375812"/>
                <a:gd name="connsiteX8" fmla="*/ 0 w 1373670"/>
                <a:gd name="connsiteY8" fmla="*/ 137367 h 337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3670" h="3375812">
                  <a:moveTo>
                    <a:pt x="0" y="137367"/>
                  </a:moveTo>
                  <a:cubicBezTo>
                    <a:pt x="0" y="61501"/>
                    <a:pt x="61501" y="0"/>
                    <a:pt x="137367" y="0"/>
                  </a:cubicBezTo>
                  <a:lnTo>
                    <a:pt x="1236303" y="0"/>
                  </a:lnTo>
                  <a:cubicBezTo>
                    <a:pt x="1312169" y="0"/>
                    <a:pt x="1373670" y="61501"/>
                    <a:pt x="1373670" y="137367"/>
                  </a:cubicBezTo>
                  <a:lnTo>
                    <a:pt x="1373670" y="3238445"/>
                  </a:lnTo>
                  <a:cubicBezTo>
                    <a:pt x="1373670" y="3314311"/>
                    <a:pt x="1312169" y="3375812"/>
                    <a:pt x="1236303" y="3375812"/>
                  </a:cubicBezTo>
                  <a:lnTo>
                    <a:pt x="137367" y="3375812"/>
                  </a:lnTo>
                  <a:cubicBezTo>
                    <a:pt x="61501" y="3375812"/>
                    <a:pt x="0" y="3314311"/>
                    <a:pt x="0" y="3238445"/>
                  </a:cubicBezTo>
                  <a:lnTo>
                    <a:pt x="0" y="137367"/>
                  </a:lnTo>
                  <a:close/>
                </a:path>
              </a:pathLst>
            </a:custGeom>
            <a:solidFill>
              <a:srgbClr val="C00000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473" tIns="55473" rIns="55473" bIns="55473" numCol="1" spcCol="1270" anchor="ctr" anchorCtr="0">
              <a:noAutofit/>
            </a:bodyPr>
            <a:lstStyle/>
            <a:p>
              <a:pPr algn="just"/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Chiến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thắng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chính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nghĩa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trước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gian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tà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ý </a:t>
              </a:r>
              <a:r>
                <a:rPr lang="en-US" sz="2600" b="1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thức</a:t>
              </a:r>
              <a:r>
                <a:rPr lang="en-US" sz="26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xả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thân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trước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điều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tàn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ác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bất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công</a:t>
              </a:r>
              <a:r>
                <a:rPr lang="en-US" sz="2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1B007B-38CD-4188-9BE7-7C38D7F5BA2C}"/>
              </a:ext>
            </a:extLst>
          </p:cNvPr>
          <p:cNvSpPr/>
          <p:nvPr/>
        </p:nvSpPr>
        <p:spPr>
          <a:xfrm>
            <a:off x="195072" y="169569"/>
            <a:ext cx="11801856" cy="6565392"/>
          </a:xfrm>
          <a:prstGeom prst="rect">
            <a:avLst/>
          </a:prstGeom>
          <a:noFill/>
          <a:ln w="298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700173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1C66140-A9DA-4BB8-863E-81081FC14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6" y="0"/>
            <a:ext cx="11953460" cy="687125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CA7D06-5832-4A16-B66E-1FC03A05D70B}"/>
              </a:ext>
            </a:extLst>
          </p:cNvPr>
          <p:cNvSpPr txBox="1"/>
          <p:nvPr/>
        </p:nvSpPr>
        <p:spPr>
          <a:xfrm>
            <a:off x="595242" y="828157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800" b="1" dirty="0">
              <a:solidFill>
                <a:srgbClr val="2111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74A371-208D-4758-AA2D-2B77657EAD7B}"/>
              </a:ext>
            </a:extLst>
          </p:cNvPr>
          <p:cNvSpPr txBox="1"/>
          <p:nvPr/>
        </p:nvSpPr>
        <p:spPr>
          <a:xfrm>
            <a:off x="595242" y="1248345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493D27-5871-43AF-9F03-F331D4CDA29A}"/>
              </a:ext>
            </a:extLst>
          </p:cNvPr>
          <p:cNvSpPr txBox="1"/>
          <p:nvPr/>
        </p:nvSpPr>
        <p:spPr>
          <a:xfrm>
            <a:off x="595241" y="1754055"/>
            <a:ext cx="10861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a)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endParaRPr lang="vi-VN" sz="2400" b="1" dirty="0">
              <a:solidFill>
                <a:srgbClr val="0404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F37479-66B7-4977-8329-A6082360926C}"/>
              </a:ext>
            </a:extLst>
          </p:cNvPr>
          <p:cNvSpPr txBox="1"/>
          <p:nvPr/>
        </p:nvSpPr>
        <p:spPr>
          <a:xfrm>
            <a:off x="649104" y="2215720"/>
            <a:ext cx="79255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+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đậm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+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hùng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Triệu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nâng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vóc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khẳng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phi thường,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AC5DE2-254F-45C8-B3DC-9E08E7F1EC84}"/>
              </a:ext>
            </a:extLst>
          </p:cNvPr>
          <p:cNvSpPr txBox="1"/>
          <p:nvPr/>
        </p:nvSpPr>
        <p:spPr>
          <a:xfrm>
            <a:off x="768290" y="4175079"/>
            <a:ext cx="10766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 Lục Vân Tiên bênh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kẻ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phách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coi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lẽ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căm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ghét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 b="1" i="1" dirty="0">
              <a:solidFill>
                <a:srgbClr val="0404C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5DF56A-F0FF-472F-8535-C8B567AA3227}"/>
              </a:ext>
            </a:extLst>
          </p:cNvPr>
          <p:cNvSpPr txBox="1"/>
          <p:nvPr/>
        </p:nvSpPr>
        <p:spPr>
          <a:xfrm>
            <a:off x="886827" y="4988157"/>
            <a:ext cx="105695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Tác giả gửi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gắm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mơ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khát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hùng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hiệp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vong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2400" b="1" i="1" dirty="0">
              <a:solidFill>
                <a:srgbClr val="FF0000"/>
              </a:solidFill>
            </a:endParaRPr>
          </a:p>
        </p:txBody>
      </p:sp>
      <p:pic>
        <p:nvPicPr>
          <p:cNvPr id="11" name="Picture 2" descr="Phân tích bài thơ: Lục Vân Tiên cứu Kiều Nguyệt Nga - Nguyễn Đình Chiểu -  Sách Giải">
            <a:extLst>
              <a:ext uri="{FF2B5EF4-FFF2-40B4-BE49-F238E27FC236}">
                <a16:creationId xmlns:a16="http://schemas.microsoft.com/office/drawing/2014/main" id="{0CE2C125-ED88-436E-BDEC-3A2A39E08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657" y="844063"/>
            <a:ext cx="3244932" cy="33495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1F0369-80AC-4F99-BD6D-375DD60FA989}"/>
              </a:ext>
            </a:extLst>
          </p:cNvPr>
          <p:cNvSpPr/>
          <p:nvPr/>
        </p:nvSpPr>
        <p:spPr>
          <a:xfrm>
            <a:off x="368481" y="320255"/>
            <a:ext cx="11451945" cy="394172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6B9EF-ECD2-490E-98C2-5F826DED3004}"/>
              </a:ext>
            </a:extLst>
          </p:cNvPr>
          <p:cNvSpPr/>
          <p:nvPr/>
        </p:nvSpPr>
        <p:spPr>
          <a:xfrm>
            <a:off x="195072" y="134399"/>
            <a:ext cx="11801856" cy="6565392"/>
          </a:xfrm>
          <a:prstGeom prst="rect">
            <a:avLst/>
          </a:prstGeom>
          <a:noFill/>
          <a:ln w="2984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1194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hân tích bài thơ: Lục Vân Tiên cứu Kiều Nguyệt Nga - Nguyễn Đình Chiểu -  Sách Giải">
            <a:extLst>
              <a:ext uri="{FF2B5EF4-FFF2-40B4-BE49-F238E27FC236}">
                <a16:creationId xmlns:a16="http://schemas.microsoft.com/office/drawing/2014/main" id="{A94541B3-EAB3-41E4-AF82-31D0BD2D8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652" y="493776"/>
            <a:ext cx="5290804" cy="58338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Luc Van Tien danh cuop cuu Kieu Nguyet Nga">
            <a:extLst>
              <a:ext uri="{FF2B5EF4-FFF2-40B4-BE49-F238E27FC236}">
                <a16:creationId xmlns:a16="http://schemas.microsoft.com/office/drawing/2014/main" id="{DD04B79E-77A2-4750-91B7-2D700C785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44" y="493776"/>
            <a:ext cx="5553456" cy="58338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8B58-4D0B-4658-9086-DB99B8112F66}"/>
              </a:ext>
            </a:extLst>
          </p:cNvPr>
          <p:cNvSpPr/>
          <p:nvPr/>
        </p:nvSpPr>
        <p:spPr>
          <a:xfrm>
            <a:off x="139684" y="164592"/>
            <a:ext cx="11912632" cy="6570369"/>
          </a:xfrm>
          <a:prstGeom prst="rect">
            <a:avLst/>
          </a:prstGeom>
          <a:noFill/>
          <a:ln w="298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004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iệp sĩ Nguyễn Thanh Hải: Tuấn &amp;#39;khỉ&amp;#39; nói với tôi súng chỉ còn 3 viên đạn -  VietNamNet">
            <a:extLst>
              <a:ext uri="{FF2B5EF4-FFF2-40B4-BE49-F238E27FC236}">
                <a16:creationId xmlns:a16="http://schemas.microsoft.com/office/drawing/2014/main" id="{6C878A0D-5151-4C60-BAF7-892A83F30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85" y="337262"/>
            <a:ext cx="5622117" cy="28591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6" descr="Hà Nội khen thưởng người cứu bé gái 3 tuổi rơi từ tầng 12 chung cư - Tuổi  Trẻ Online">
            <a:extLst>
              <a:ext uri="{FF2B5EF4-FFF2-40B4-BE49-F238E27FC236}">
                <a16:creationId xmlns:a16="http://schemas.microsoft.com/office/drawing/2014/main" id="{7DC3D5ED-CB8D-4688-91BD-214F916A6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901" y="318975"/>
            <a:ext cx="5836238" cy="28591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8" descr="Tình nguyện nơi tuyến đầu chống dịch Covid-19 | Trường Đại học Trà Vinh">
            <a:extLst>
              <a:ext uri="{FF2B5EF4-FFF2-40B4-BE49-F238E27FC236}">
                <a16:creationId xmlns:a16="http://schemas.microsoft.com/office/drawing/2014/main" id="{4E7A4002-B0C6-45D3-A701-228FD0BD0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37"/>
          <a:stretch/>
        </p:blipFill>
        <p:spPr bwMode="auto">
          <a:xfrm>
            <a:off x="343785" y="3196384"/>
            <a:ext cx="5622118" cy="33609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0" descr="VGP News :. | Hỗ trợ ngân sách địa phương phòng, chống dịch COVID-19 | BÁO  ĐIỆN TỬ CHÍNH PHỦ NƯỚC CHXHCN VIỆT NAM">
            <a:extLst>
              <a:ext uri="{FF2B5EF4-FFF2-40B4-BE49-F238E27FC236}">
                <a16:creationId xmlns:a16="http://schemas.microsoft.com/office/drawing/2014/main" id="{25FF59B1-96A6-444D-AD10-86F76BBA7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784" y="3178097"/>
            <a:ext cx="5856355" cy="33609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15E647-BFB4-4084-908B-B89A78F2112A}"/>
              </a:ext>
            </a:extLst>
          </p:cNvPr>
          <p:cNvSpPr/>
          <p:nvPr/>
        </p:nvSpPr>
        <p:spPr>
          <a:xfrm>
            <a:off x="139684" y="164592"/>
            <a:ext cx="11912632" cy="6570369"/>
          </a:xfrm>
          <a:prstGeom prst="rect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6888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9DC9C8F-A04E-4CF4-85B3-6BAB66DCD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6" y="0"/>
            <a:ext cx="11953460" cy="687125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511B42-FC98-4610-9036-165771202A94}"/>
              </a:ext>
            </a:extLst>
          </p:cNvPr>
          <p:cNvSpPr txBox="1"/>
          <p:nvPr/>
        </p:nvSpPr>
        <p:spPr>
          <a:xfrm>
            <a:off x="567172" y="779717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800" b="1" dirty="0">
              <a:solidFill>
                <a:srgbClr val="2111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46B90-BCE4-419D-953D-1038F9291E7F}"/>
              </a:ext>
            </a:extLst>
          </p:cNvPr>
          <p:cNvSpPr txBox="1"/>
          <p:nvPr/>
        </p:nvSpPr>
        <p:spPr>
          <a:xfrm>
            <a:off x="567172" y="1199905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7F40C7-7341-4FB6-9E03-719150C90CD7}"/>
              </a:ext>
            </a:extLst>
          </p:cNvPr>
          <p:cNvSpPr txBox="1"/>
          <p:nvPr/>
        </p:nvSpPr>
        <p:spPr>
          <a:xfrm>
            <a:off x="514418" y="1670445"/>
            <a:ext cx="1086112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b) Khi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Nga.</a:t>
            </a:r>
            <a:endParaRPr lang="vi-VN" sz="2600" b="1" dirty="0">
              <a:solidFill>
                <a:srgbClr val="0404CC"/>
              </a:solidFill>
            </a:endParaRPr>
          </a:p>
        </p:txBody>
      </p:sp>
      <p:pic>
        <p:nvPicPr>
          <p:cNvPr id="8" name="Picture 2" descr="Lục Vân Tiên lên lịch 2019 - Báo Phụ Nữ">
            <a:extLst>
              <a:ext uri="{FF2B5EF4-FFF2-40B4-BE49-F238E27FC236}">
                <a16:creationId xmlns:a16="http://schemas.microsoft.com/office/drawing/2014/main" id="{6EC2A5D5-D623-4C7F-B29F-211FC9062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29" y="2210822"/>
            <a:ext cx="4915685" cy="41796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EC190490-BE96-48C3-A09C-8DABFBD741EA}"/>
              </a:ext>
            </a:extLst>
          </p:cNvPr>
          <p:cNvSpPr txBox="1"/>
          <p:nvPr/>
        </p:nvSpPr>
        <p:spPr>
          <a:xfrm>
            <a:off x="6419924" y="879208"/>
            <a:ext cx="5382214" cy="563231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vi-VN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Dẹp rồi lũ kiến chòm ong,</a:t>
            </a:r>
            <a:b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Hỏi: “Ai than khóc ở trong xe này?”</a:t>
            </a:r>
            <a:b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 algn="ctr"/>
            <a:r>
              <a:rPr lang="vi-VN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Đáp rằng: “Ta đã trừ dòng lâu la.</a:t>
            </a:r>
            <a:b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Khoan khoan ngồi đó chớ ra,</a:t>
            </a:r>
            <a:b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Nàng là phận gái, ta là phận trai.</a:t>
            </a:r>
            <a:b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Tiểu thư con gái nhà ai,</a:t>
            </a:r>
            <a:b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Đi đâu nên nỗi mang tai </a:t>
            </a:r>
            <a:r>
              <a:rPr lang="vi-VN" sz="2400" b="1" i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bất kỳ?</a:t>
            </a:r>
            <a:b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</a:t>
            </a:r>
            <a:endParaRPr lang="en-US" sz="24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Vân Tiên nghe nói liền cười:</a:t>
            </a: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“Làm ơn há dễ trông người trả ơn.</a:t>
            </a: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Này đà rõ đặng nguồn cơn,</a:t>
            </a: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Nào ai tính thiệt so hơn làm gì?</a:t>
            </a: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Nhớ câu kiến ngãi bất vi,</a:t>
            </a: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Làm người thế ấy cũng phi anh h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ù</a:t>
            </a: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5BB77C0-CE2A-4D3D-8FE3-0403B356542D}"/>
              </a:ext>
            </a:extLst>
          </p:cNvPr>
          <p:cNvSpPr/>
          <p:nvPr/>
        </p:nvSpPr>
        <p:spPr>
          <a:xfrm>
            <a:off x="313616" y="320255"/>
            <a:ext cx="11534597" cy="392107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A9CEA4-E7B2-4533-B454-57289674890F}"/>
              </a:ext>
            </a:extLst>
          </p:cNvPr>
          <p:cNvSpPr/>
          <p:nvPr/>
        </p:nvSpPr>
        <p:spPr>
          <a:xfrm>
            <a:off x="139684" y="164592"/>
            <a:ext cx="11912632" cy="6570369"/>
          </a:xfrm>
          <a:prstGeom prst="rect">
            <a:avLst/>
          </a:prstGeom>
          <a:noFill/>
          <a:ln w="298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046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>
            <a:extLst>
              <a:ext uri="{FF2B5EF4-FFF2-40B4-BE49-F238E27FC236}">
                <a16:creationId xmlns:a16="http://schemas.microsoft.com/office/drawing/2014/main" id="{99BA9F61-6C62-4A30-A4A7-9FD57FA43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9" y="0"/>
            <a:ext cx="11953460" cy="687125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F8C134-E40D-4B84-ADCA-CA40DCCEBAB1}"/>
              </a:ext>
            </a:extLst>
          </p:cNvPr>
          <p:cNvSpPr txBox="1"/>
          <p:nvPr/>
        </p:nvSpPr>
        <p:spPr>
          <a:xfrm>
            <a:off x="553141" y="712882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800" b="1" dirty="0">
              <a:solidFill>
                <a:srgbClr val="2111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7AE7C5-E969-4449-A9A5-41DC741F6D79}"/>
              </a:ext>
            </a:extLst>
          </p:cNvPr>
          <p:cNvSpPr txBox="1"/>
          <p:nvPr/>
        </p:nvSpPr>
        <p:spPr>
          <a:xfrm>
            <a:off x="544178" y="1113640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C8CA7-CAB5-4E2D-B013-27E32B058FDA}"/>
              </a:ext>
            </a:extLst>
          </p:cNvPr>
          <p:cNvSpPr txBox="1"/>
          <p:nvPr/>
        </p:nvSpPr>
        <p:spPr>
          <a:xfrm>
            <a:off x="544177" y="1619350"/>
            <a:ext cx="1086112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b) Khi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Nga.</a:t>
            </a:r>
            <a:endParaRPr lang="vi-VN" sz="2600" b="1" dirty="0">
              <a:solidFill>
                <a:srgbClr val="0404CC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EEF7E7-B4B8-4F21-AF2B-C304D2185FE7}"/>
              </a:ext>
            </a:extLst>
          </p:cNvPr>
          <p:cNvSpPr txBox="1"/>
          <p:nvPr/>
        </p:nvSpPr>
        <p:spPr>
          <a:xfrm>
            <a:off x="544174" y="2164872"/>
            <a:ext cx="91265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400" i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than </a:t>
            </a:r>
            <a:r>
              <a:rPr lang="vi-VN" sz="2400" i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khóc</a:t>
            </a:r>
            <a:r>
              <a:rPr lang="vi-VN" sz="2400" i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trong xe </a:t>
            </a:r>
            <a:r>
              <a:rPr lang="vi-VN" sz="2400" i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vi-VN" sz="2400" i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?;.. 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Đi đâu nên </a:t>
            </a:r>
            <a:r>
              <a:rPr lang="vi-V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nỗi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mang tai </a:t>
            </a:r>
            <a:r>
              <a:rPr lang="vi-V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?...</a:t>
            </a:r>
            <a:endParaRPr lang="vi-VN" sz="2400" i="1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Trấn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nỗi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hãi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khẳng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tiêu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diệt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han ân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khiêm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nhường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thông</a:t>
            </a:r>
            <a:endParaRPr lang="vi-V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B28701-4C85-4477-871F-78214E18F80D}"/>
              </a:ext>
            </a:extLst>
          </p:cNvPr>
          <p:cNvSpPr txBox="1"/>
          <p:nvPr/>
        </p:nvSpPr>
        <p:spPr>
          <a:xfrm>
            <a:off x="559545" y="3287306"/>
            <a:ext cx="87830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Xưng hô </a:t>
            </a:r>
            <a:r>
              <a:rPr lang="vi-VN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Xưng hô: “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nàng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– “ta” 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trân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thánh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hiền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Hộp Văn bản 9">
            <a:extLst>
              <a:ext uri="{FF2B5EF4-FFF2-40B4-BE49-F238E27FC236}">
                <a16:creationId xmlns:a16="http://schemas.microsoft.com/office/drawing/2014/main" id="{FE402141-3485-4362-A2BC-CEFDA571F559}"/>
              </a:ext>
            </a:extLst>
          </p:cNvPr>
          <p:cNvSpPr txBox="1"/>
          <p:nvPr/>
        </p:nvSpPr>
        <p:spPr>
          <a:xfrm>
            <a:off x="559543" y="4409740"/>
            <a:ext cx="86426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i="1" dirty="0">
                <a:latin typeface="+mj-lt"/>
              </a:rPr>
              <a:t> 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Đàng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chững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chạc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mực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khuôn </a:t>
            </a:r>
            <a:r>
              <a:rPr lang="vi-VN" sz="2400" b="1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vi-VN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400" i="1" dirty="0">
                <a:latin typeface="+mj-lt"/>
              </a:rPr>
              <a:t>   		Khoan khoan </a:t>
            </a:r>
            <a:r>
              <a:rPr lang="vi-VN" sz="2400" i="1" dirty="0" err="1">
                <a:latin typeface="+mj-lt"/>
              </a:rPr>
              <a:t>ngồi</a:t>
            </a:r>
            <a:r>
              <a:rPr lang="vi-VN" sz="2400" i="1" dirty="0">
                <a:latin typeface="+mj-lt"/>
              </a:rPr>
              <a:t> </a:t>
            </a:r>
            <a:r>
              <a:rPr lang="vi-VN" sz="2400" i="1" dirty="0" err="1">
                <a:latin typeface="+mj-lt"/>
              </a:rPr>
              <a:t>đó</a:t>
            </a:r>
            <a:r>
              <a:rPr lang="vi-VN" sz="2400" i="1" dirty="0">
                <a:latin typeface="+mj-lt"/>
              </a:rPr>
              <a:t> </a:t>
            </a:r>
            <a:r>
              <a:rPr lang="vi-VN" sz="2400" i="1" dirty="0" err="1">
                <a:latin typeface="+mj-lt"/>
              </a:rPr>
              <a:t>chớ</a:t>
            </a:r>
            <a:r>
              <a:rPr lang="vi-VN" sz="2400" i="1" dirty="0">
                <a:latin typeface="+mj-lt"/>
              </a:rPr>
              <a:t> ra</a:t>
            </a:r>
          </a:p>
          <a:p>
            <a:r>
              <a:rPr lang="vi-VN" sz="2400" i="1" dirty="0">
                <a:latin typeface="+mj-lt"/>
              </a:rPr>
              <a:t>	      </a:t>
            </a:r>
            <a:r>
              <a:rPr lang="vi-VN" sz="2400" i="1" dirty="0" err="1">
                <a:latin typeface="+mj-lt"/>
              </a:rPr>
              <a:t>Nàng</a:t>
            </a:r>
            <a:r>
              <a:rPr lang="vi-VN" sz="2400" i="1" dirty="0">
                <a:latin typeface="+mj-lt"/>
              </a:rPr>
              <a:t> </a:t>
            </a:r>
            <a:r>
              <a:rPr lang="vi-VN" sz="2400" i="1" dirty="0" err="1">
                <a:latin typeface="+mj-lt"/>
              </a:rPr>
              <a:t>là</a:t>
            </a:r>
            <a:r>
              <a:rPr lang="vi-VN" sz="2400" i="1" dirty="0">
                <a:latin typeface="+mj-lt"/>
              </a:rPr>
              <a:t> </a:t>
            </a:r>
            <a:r>
              <a:rPr lang="vi-VN" sz="2400" i="1" dirty="0" err="1">
                <a:latin typeface="+mj-lt"/>
              </a:rPr>
              <a:t>phận</a:t>
            </a:r>
            <a:r>
              <a:rPr lang="vi-VN" sz="2400" i="1" dirty="0">
                <a:latin typeface="+mj-lt"/>
              </a:rPr>
              <a:t> </a:t>
            </a:r>
            <a:r>
              <a:rPr lang="vi-VN" sz="2400" i="1" dirty="0" err="1">
                <a:latin typeface="+mj-lt"/>
              </a:rPr>
              <a:t>gái</a:t>
            </a:r>
            <a:r>
              <a:rPr lang="vi-VN" sz="2400" i="1" dirty="0">
                <a:latin typeface="+mj-lt"/>
              </a:rPr>
              <a:t>, ta </a:t>
            </a:r>
            <a:r>
              <a:rPr lang="vi-VN" sz="2400" i="1" dirty="0" err="1">
                <a:latin typeface="+mj-lt"/>
              </a:rPr>
              <a:t>là</a:t>
            </a:r>
            <a:r>
              <a:rPr lang="vi-VN" sz="2400" i="1" dirty="0">
                <a:latin typeface="+mj-lt"/>
              </a:rPr>
              <a:t> </a:t>
            </a:r>
            <a:r>
              <a:rPr lang="vi-VN" sz="2400" i="1" dirty="0" err="1">
                <a:latin typeface="+mj-lt"/>
              </a:rPr>
              <a:t>phận</a:t>
            </a:r>
            <a:r>
              <a:rPr lang="vi-VN" sz="2400" i="1" dirty="0">
                <a:latin typeface="+mj-lt"/>
              </a:rPr>
              <a:t> trai.</a:t>
            </a:r>
            <a:endParaRPr lang="vi-VN" sz="2400" i="1" dirty="0">
              <a:solidFill>
                <a:srgbClr val="212529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5258B74-F948-47E7-91D2-11C4C7B80FA1}"/>
              </a:ext>
            </a:extLst>
          </p:cNvPr>
          <p:cNvSpPr/>
          <p:nvPr/>
        </p:nvSpPr>
        <p:spPr>
          <a:xfrm flipH="1">
            <a:off x="9342606" y="712882"/>
            <a:ext cx="2459531" cy="5826141"/>
          </a:xfrm>
          <a:custGeom>
            <a:avLst/>
            <a:gdLst>
              <a:gd name="connsiteX0" fmla="*/ 767080 w 5217160"/>
              <a:gd name="connsiteY0" fmla="*/ 0 h 7945120"/>
              <a:gd name="connsiteX1" fmla="*/ 5217160 w 5217160"/>
              <a:gd name="connsiteY1" fmla="*/ 3972560 h 7945120"/>
              <a:gd name="connsiteX2" fmla="*/ 767080 w 5217160"/>
              <a:gd name="connsiteY2" fmla="*/ 7945120 h 7945120"/>
              <a:gd name="connsiteX3" fmla="*/ 89377 w 5217160"/>
              <a:gd name="connsiteY3" fmla="*/ 7899347 h 7945120"/>
              <a:gd name="connsiteX4" fmla="*/ 0 w 5217160"/>
              <a:gd name="connsiteY4" fmla="*/ 7885099 h 7945120"/>
              <a:gd name="connsiteX5" fmla="*/ 0 w 5217160"/>
              <a:gd name="connsiteY5" fmla="*/ 60021 h 7945120"/>
              <a:gd name="connsiteX6" fmla="*/ 89377 w 5217160"/>
              <a:gd name="connsiteY6" fmla="*/ 45773 h 7945120"/>
              <a:gd name="connsiteX7" fmla="*/ 767080 w 5217160"/>
              <a:gd name="connsiteY7" fmla="*/ 0 h 79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7160" h="7945120">
                <a:moveTo>
                  <a:pt x="767080" y="0"/>
                </a:moveTo>
                <a:cubicBezTo>
                  <a:pt x="3224791" y="0"/>
                  <a:pt x="5217160" y="1778576"/>
                  <a:pt x="5217160" y="3972560"/>
                </a:cubicBezTo>
                <a:cubicBezTo>
                  <a:pt x="5217160" y="6166544"/>
                  <a:pt x="3224791" y="7945120"/>
                  <a:pt x="767080" y="7945120"/>
                </a:cubicBezTo>
                <a:cubicBezTo>
                  <a:pt x="536670" y="7945120"/>
                  <a:pt x="310349" y="7929488"/>
                  <a:pt x="89377" y="7899347"/>
                </a:cubicBezTo>
                <a:lnTo>
                  <a:pt x="0" y="7885099"/>
                </a:lnTo>
                <a:lnTo>
                  <a:pt x="0" y="60021"/>
                </a:lnTo>
                <a:lnTo>
                  <a:pt x="89377" y="45773"/>
                </a:lnTo>
                <a:cubicBezTo>
                  <a:pt x="310349" y="15632"/>
                  <a:pt x="536670" y="0"/>
                  <a:pt x="767080" y="0"/>
                </a:cubicBezTo>
                <a:close/>
              </a:path>
            </a:pathLst>
          </a:custGeom>
          <a:blipFill>
            <a:blip r:embed="rId4"/>
            <a:stretch>
              <a:fillRect l="-23280" r="1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F44A7FB-157B-4903-A6CD-29CCBE1E5C6A}"/>
              </a:ext>
            </a:extLst>
          </p:cNvPr>
          <p:cNvSpPr/>
          <p:nvPr/>
        </p:nvSpPr>
        <p:spPr>
          <a:xfrm>
            <a:off x="313617" y="320255"/>
            <a:ext cx="11592378" cy="410138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B0A9-D283-4BC5-98D8-269DBB5FB94A}"/>
              </a:ext>
            </a:extLst>
          </p:cNvPr>
          <p:cNvSpPr/>
          <p:nvPr/>
        </p:nvSpPr>
        <p:spPr>
          <a:xfrm>
            <a:off x="139684" y="164592"/>
            <a:ext cx="11912632" cy="6570369"/>
          </a:xfrm>
          <a:prstGeom prst="rect">
            <a:avLst/>
          </a:prstGeom>
          <a:noFill/>
          <a:ln w="298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693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">
            <a:extLst>
              <a:ext uri="{FF2B5EF4-FFF2-40B4-BE49-F238E27FC236}">
                <a16:creationId xmlns:a16="http://schemas.microsoft.com/office/drawing/2014/main" id="{AE5A9EC0-FA49-49A4-A1AA-0944AFADF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91" y="44181"/>
            <a:ext cx="11927195" cy="687125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45577-07A2-4CDD-9694-51A52E02E2DE}"/>
              </a:ext>
            </a:extLst>
          </p:cNvPr>
          <p:cNvSpPr txBox="1"/>
          <p:nvPr/>
        </p:nvSpPr>
        <p:spPr>
          <a:xfrm>
            <a:off x="567812" y="792400"/>
            <a:ext cx="58119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6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6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6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6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600" b="1" dirty="0">
              <a:solidFill>
                <a:srgbClr val="2111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8E8771-2EA9-4B04-9579-B4FC0DE6918A}"/>
              </a:ext>
            </a:extLst>
          </p:cNvPr>
          <p:cNvSpPr txBox="1"/>
          <p:nvPr/>
        </p:nvSpPr>
        <p:spPr>
          <a:xfrm>
            <a:off x="513220" y="1189660"/>
            <a:ext cx="1123433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14EE80-353C-4A24-928C-2FB6C30B64F6}"/>
              </a:ext>
            </a:extLst>
          </p:cNvPr>
          <p:cNvSpPr txBox="1"/>
          <p:nvPr/>
        </p:nvSpPr>
        <p:spPr>
          <a:xfrm>
            <a:off x="513219" y="1613482"/>
            <a:ext cx="1086112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b) Khi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600" b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Nga.</a:t>
            </a:r>
            <a:endParaRPr lang="vi-VN" sz="2600" b="1" dirty="0">
              <a:solidFill>
                <a:srgbClr val="0404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713807-A4F1-4B64-A193-90E6B110E0C3}"/>
              </a:ext>
            </a:extLst>
          </p:cNvPr>
          <p:cNvSpPr txBox="1"/>
          <p:nvPr/>
        </p:nvSpPr>
        <p:spPr>
          <a:xfrm>
            <a:off x="536544" y="2027199"/>
            <a:ext cx="107666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 than </a:t>
            </a:r>
            <a:r>
              <a:rPr lang="vi-V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khóc</a:t>
            </a:r>
            <a:r>
              <a:rPr lang="vi-V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trong xe </a:t>
            </a:r>
            <a:r>
              <a:rPr lang="vi-V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vi-V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?;.. Đi đâu nên </a:t>
            </a:r>
            <a:r>
              <a:rPr lang="vi-V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nỗi</a:t>
            </a:r>
            <a:r>
              <a:rPr lang="vi-V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mang tai </a:t>
            </a:r>
            <a:r>
              <a:rPr lang="vi-V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vi-V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vi-V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?...</a:t>
            </a:r>
          </a:p>
          <a:p>
            <a:pPr algn="just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Trấn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nỗi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hãi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khẳng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tiêu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diệt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han ân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khiêm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nhường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thông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65B9D5-F4F8-4DF7-A31C-2933F33936E3}"/>
              </a:ext>
            </a:extLst>
          </p:cNvPr>
          <p:cNvSpPr txBox="1"/>
          <p:nvPr/>
        </p:nvSpPr>
        <p:spPr>
          <a:xfrm>
            <a:off x="567812" y="3209590"/>
            <a:ext cx="85893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Xưng hô </a:t>
            </a:r>
            <a:r>
              <a:rPr lang="vi-VN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vi-VN" sz="2400" b="1" dirty="0">
                <a:solidFill>
                  <a:srgbClr val="3C2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Xưng hô: “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– “ta” 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trân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thánh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hiền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chạc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mực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khuôn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69D42B-3386-45C4-B1F4-7A58A3B2F4F0}"/>
              </a:ext>
            </a:extLst>
          </p:cNvPr>
          <p:cNvSpPr txBox="1"/>
          <p:nvPr/>
        </p:nvSpPr>
        <p:spPr>
          <a:xfrm>
            <a:off x="421190" y="5094023"/>
            <a:ext cx="10766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-&gt;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hào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hiệp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khiêm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nhường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400" b="1" i="1" dirty="0">
                <a:solidFill>
                  <a:srgbClr val="040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endParaRPr lang="vi-VN" sz="2400" b="1" i="1" dirty="0">
              <a:solidFill>
                <a:srgbClr val="0404CC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849CBC-83A6-44B5-9944-341E4DEDC8AA}"/>
              </a:ext>
            </a:extLst>
          </p:cNvPr>
          <p:cNvSpPr txBox="1"/>
          <p:nvPr/>
        </p:nvSpPr>
        <p:spPr>
          <a:xfrm>
            <a:off x="536544" y="4706098"/>
            <a:ext cx="112253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Vô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, coi trọng khí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anh </a:t>
            </a:r>
            <a:r>
              <a:rPr lang="vi-V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hùng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	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E531E5-04FB-4091-8CB0-FD2CADE838CB}"/>
              </a:ext>
            </a:extLst>
          </p:cNvPr>
          <p:cNvSpPr txBox="1"/>
          <p:nvPr/>
        </p:nvSpPr>
        <p:spPr>
          <a:xfrm>
            <a:off x="571817" y="5543142"/>
            <a:ext cx="101666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Chiểu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gắm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niềm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mong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 b="1" i="1" dirty="0">
              <a:solidFill>
                <a:srgbClr val="FF0000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B28E38-921D-4915-B0CE-5F36331723CA}"/>
              </a:ext>
            </a:extLst>
          </p:cNvPr>
          <p:cNvSpPr/>
          <p:nvPr/>
        </p:nvSpPr>
        <p:spPr>
          <a:xfrm flipH="1">
            <a:off x="9802367" y="628473"/>
            <a:ext cx="2113936" cy="5407004"/>
          </a:xfrm>
          <a:custGeom>
            <a:avLst/>
            <a:gdLst>
              <a:gd name="connsiteX0" fmla="*/ 767080 w 5217160"/>
              <a:gd name="connsiteY0" fmla="*/ 0 h 7945120"/>
              <a:gd name="connsiteX1" fmla="*/ 5217160 w 5217160"/>
              <a:gd name="connsiteY1" fmla="*/ 3972560 h 7945120"/>
              <a:gd name="connsiteX2" fmla="*/ 767080 w 5217160"/>
              <a:gd name="connsiteY2" fmla="*/ 7945120 h 7945120"/>
              <a:gd name="connsiteX3" fmla="*/ 89377 w 5217160"/>
              <a:gd name="connsiteY3" fmla="*/ 7899347 h 7945120"/>
              <a:gd name="connsiteX4" fmla="*/ 0 w 5217160"/>
              <a:gd name="connsiteY4" fmla="*/ 7885099 h 7945120"/>
              <a:gd name="connsiteX5" fmla="*/ 0 w 5217160"/>
              <a:gd name="connsiteY5" fmla="*/ 60021 h 7945120"/>
              <a:gd name="connsiteX6" fmla="*/ 89377 w 5217160"/>
              <a:gd name="connsiteY6" fmla="*/ 45773 h 7945120"/>
              <a:gd name="connsiteX7" fmla="*/ 767080 w 5217160"/>
              <a:gd name="connsiteY7" fmla="*/ 0 h 79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7160" h="7945120">
                <a:moveTo>
                  <a:pt x="767080" y="0"/>
                </a:moveTo>
                <a:cubicBezTo>
                  <a:pt x="3224791" y="0"/>
                  <a:pt x="5217160" y="1778576"/>
                  <a:pt x="5217160" y="3972560"/>
                </a:cubicBezTo>
                <a:cubicBezTo>
                  <a:pt x="5217160" y="6166544"/>
                  <a:pt x="3224791" y="7945120"/>
                  <a:pt x="767080" y="7945120"/>
                </a:cubicBezTo>
                <a:cubicBezTo>
                  <a:pt x="536670" y="7945120"/>
                  <a:pt x="310349" y="7929488"/>
                  <a:pt x="89377" y="7899347"/>
                </a:cubicBezTo>
                <a:lnTo>
                  <a:pt x="0" y="7885099"/>
                </a:lnTo>
                <a:lnTo>
                  <a:pt x="0" y="60021"/>
                </a:lnTo>
                <a:lnTo>
                  <a:pt x="89377" y="45773"/>
                </a:lnTo>
                <a:cubicBezTo>
                  <a:pt x="310349" y="15632"/>
                  <a:pt x="536670" y="0"/>
                  <a:pt x="767080" y="0"/>
                </a:cubicBezTo>
                <a:close/>
              </a:path>
            </a:pathLst>
          </a:custGeom>
          <a:blipFill>
            <a:blip r:embed="rId4"/>
            <a:stretch>
              <a:fillRect l="-23280" r="1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7A1CAF2-70C3-471D-86CC-FCECCD3BDA35}"/>
              </a:ext>
            </a:extLst>
          </p:cNvPr>
          <p:cNvSpPr/>
          <p:nvPr/>
        </p:nvSpPr>
        <p:spPr>
          <a:xfrm>
            <a:off x="229621" y="321660"/>
            <a:ext cx="11686682" cy="465693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B3D274-C384-41A9-8201-8BA41847856B}"/>
              </a:ext>
            </a:extLst>
          </p:cNvPr>
          <p:cNvSpPr/>
          <p:nvPr/>
        </p:nvSpPr>
        <p:spPr>
          <a:xfrm>
            <a:off x="139684" y="164592"/>
            <a:ext cx="11912632" cy="6570369"/>
          </a:xfrm>
          <a:prstGeom prst="rect">
            <a:avLst/>
          </a:prstGeom>
          <a:noFill/>
          <a:ln w="298450">
            <a:solidFill>
              <a:srgbClr val="8CC5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728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6A1CF7-CB95-43EA-8DBC-A0437FD93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6" y="0"/>
            <a:ext cx="11953460" cy="687125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E47D92-7F09-48A1-9BBA-01A46771ED17}"/>
              </a:ext>
            </a:extLst>
          </p:cNvPr>
          <p:cNvSpPr txBox="1"/>
          <p:nvPr/>
        </p:nvSpPr>
        <p:spPr>
          <a:xfrm>
            <a:off x="654993" y="779024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800" b="1" dirty="0">
              <a:solidFill>
                <a:srgbClr val="2111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D29F4A-3BE6-4910-B40B-BBC2B9F137AD}"/>
              </a:ext>
            </a:extLst>
          </p:cNvPr>
          <p:cNvSpPr txBox="1"/>
          <p:nvPr/>
        </p:nvSpPr>
        <p:spPr>
          <a:xfrm>
            <a:off x="654993" y="1199212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B94675-8087-4CF1-A25A-02E3C43EAC2D}"/>
              </a:ext>
            </a:extLst>
          </p:cNvPr>
          <p:cNvSpPr txBox="1"/>
          <p:nvPr/>
        </p:nvSpPr>
        <p:spPr>
          <a:xfrm>
            <a:off x="637408" y="1802595"/>
            <a:ext cx="561635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 i="1">
                <a:latin typeface="+mj-lt"/>
              </a:rPr>
              <a:t>     Thưa rằng: “Tôi Kiều Nguyệt Nga,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Con nầy tì tất tên là Kim Liên.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     Quê nhà ở quận Tây Xuyên,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Cha làm tri phủ ở miền Hà Khê.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     Sai quân đem bức thơ về,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Rước tôi qua đó định bề nghi gia.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     Làm con đâu dám cãi cha,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Ví dầu ngàn dặm đàng xa cũng đành!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     Chẳng qua là sự bất bình,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Hay vầy cũng chẳng đăng trình làm chi.</a:t>
            </a:r>
            <a:br>
              <a:rPr lang="vi-VN" sz="2400" b="1" i="1">
                <a:latin typeface="+mj-lt"/>
              </a:rPr>
            </a:br>
            <a:endParaRPr lang="vi-VN" sz="2400" b="1" i="1" dirty="0">
              <a:latin typeface="+mj-lt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9D9CC1E-3258-4A2A-B1B5-FD0EB5C8ED11}"/>
              </a:ext>
            </a:extLst>
          </p:cNvPr>
          <p:cNvSpPr/>
          <p:nvPr/>
        </p:nvSpPr>
        <p:spPr>
          <a:xfrm>
            <a:off x="309358" y="339246"/>
            <a:ext cx="11545536" cy="439778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C62807-0C43-42D0-84DD-4F505BDC086C}"/>
              </a:ext>
            </a:extLst>
          </p:cNvPr>
          <p:cNvSpPr/>
          <p:nvPr/>
        </p:nvSpPr>
        <p:spPr>
          <a:xfrm>
            <a:off x="139684" y="164592"/>
            <a:ext cx="11912632" cy="6570369"/>
          </a:xfrm>
          <a:prstGeom prst="rect">
            <a:avLst/>
          </a:prstGeom>
          <a:noFill/>
          <a:ln w="2984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E09FCCDF-35FB-43A5-BF5D-ECAF3A09EDFB}"/>
              </a:ext>
            </a:extLst>
          </p:cNvPr>
          <p:cNvSpPr txBox="1"/>
          <p:nvPr/>
        </p:nvSpPr>
        <p:spPr>
          <a:xfrm>
            <a:off x="6279613" y="1354107"/>
            <a:ext cx="593923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 i="1">
                <a:latin typeface="+mj-lt"/>
              </a:rPr>
              <a:t>      Lâm nguy chẳng gặp giải nguy,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Tiết trăm năm cũng bỏ đi một hồi.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     Trước xe quân tử tạm ngồi,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Xin cho tiện thiếp lạy rồi sẽ thưa: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     Chút tôi liễu yếu đào thơ,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Giữa đường lâm phải bụi dơ đã phần.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     Hà Khê qua đó cũng gần,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Xin theo cùng thiếp đền ân cho chàng.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     Gặp đây đương lúc giữa đàng,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Của tiền chẳng có, bạc vàng cũng không.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     Gẫm câu báo đức thù công,</a:t>
            </a:r>
            <a:br>
              <a:rPr lang="vi-VN" sz="2400" b="1" i="1">
                <a:latin typeface="+mj-lt"/>
              </a:rPr>
            </a:br>
            <a:r>
              <a:rPr lang="vi-VN" sz="2400" b="1" i="1">
                <a:latin typeface="+mj-lt"/>
              </a:rPr>
              <a:t>Lấy chi cho phỉ tấm lòng cùng ngươi.</a:t>
            </a:r>
          </a:p>
          <a:p>
            <a:endParaRPr lang="vi-VN" sz="2400" b="1" i="1" dirty="0">
              <a:latin typeface="+mj-lt"/>
            </a:endParaRPr>
          </a:p>
        </p:txBody>
      </p:sp>
      <p:cxnSp>
        <p:nvCxnSpPr>
          <p:cNvPr id="4" name="Đường nối Thẳng 3">
            <a:extLst>
              <a:ext uri="{FF2B5EF4-FFF2-40B4-BE49-F238E27FC236}">
                <a16:creationId xmlns:a16="http://schemas.microsoft.com/office/drawing/2014/main" id="{63E93175-A608-449F-AE5A-9887EEC0E621}"/>
              </a:ext>
            </a:extLst>
          </p:cNvPr>
          <p:cNvCxnSpPr/>
          <p:nvPr/>
        </p:nvCxnSpPr>
        <p:spPr>
          <a:xfrm>
            <a:off x="6125717" y="816879"/>
            <a:ext cx="0" cy="5719460"/>
          </a:xfrm>
          <a:prstGeom prst="line">
            <a:avLst/>
          </a:prstGeom>
          <a:ln w="28575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21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BD40937-EDFB-4FB4-BC43-41D81E1E4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4" y="-33724"/>
            <a:ext cx="11953460" cy="687125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ACC538-D85C-4F5C-8FE8-97DD137F6432}"/>
              </a:ext>
            </a:extLst>
          </p:cNvPr>
          <p:cNvSpPr txBox="1"/>
          <p:nvPr/>
        </p:nvSpPr>
        <p:spPr>
          <a:xfrm>
            <a:off x="550198" y="705872"/>
            <a:ext cx="5782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800" b="1" dirty="0">
              <a:solidFill>
                <a:srgbClr val="2111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E26E55-60B1-4E7F-8133-40BE656B21EA}"/>
              </a:ext>
            </a:extLst>
          </p:cNvPr>
          <p:cNvSpPr txBox="1"/>
          <p:nvPr/>
        </p:nvSpPr>
        <p:spPr>
          <a:xfrm>
            <a:off x="550198" y="1126060"/>
            <a:ext cx="111775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879E69-240C-4669-B818-83065C5723BA}"/>
              </a:ext>
            </a:extLst>
          </p:cNvPr>
          <p:cNvSpPr txBox="1"/>
          <p:nvPr/>
        </p:nvSpPr>
        <p:spPr>
          <a:xfrm>
            <a:off x="550199" y="1575788"/>
            <a:ext cx="10368210" cy="48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ô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khuê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thùy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mị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nết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vi-VN" sz="2400" b="1" dirty="0">
              <a:solidFill>
                <a:srgbClr val="0404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21EFB6-F020-49D8-B1A8-1BE00E859A29}"/>
              </a:ext>
            </a:extLst>
          </p:cNvPr>
          <p:cNvSpPr txBox="1"/>
          <p:nvPr/>
        </p:nvSpPr>
        <p:spPr>
          <a:xfrm>
            <a:off x="596130" y="2009330"/>
            <a:ext cx="11014472" cy="48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quân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”-“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tiện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thiếp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khiêm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nhường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trân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trọng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3A51E0-2E45-428D-AEA7-8FAC7670C84D}"/>
              </a:ext>
            </a:extLst>
          </p:cNvPr>
          <p:cNvSpPr txBox="1"/>
          <p:nvPr/>
        </p:nvSpPr>
        <p:spPr>
          <a:xfrm>
            <a:off x="596129" y="2421147"/>
            <a:ext cx="10793855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ói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vẻ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dịu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dàng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mực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thước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1000"/>
              </a:spcAft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đâu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dám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cãi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cha,...</a:t>
            </a:r>
          </a:p>
          <a:p>
            <a:pPr>
              <a:spcAft>
                <a:spcPts val="1000"/>
              </a:spcAft>
            </a:pP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Chút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tôi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liễu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yếu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đào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thơ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1000"/>
              </a:spcAft>
            </a:pP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Giữa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lâm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bụi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dơ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24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ADD8B4-D1DD-4AA4-AC3E-B2C6ED147EAF}"/>
              </a:ext>
            </a:extLst>
          </p:cNvPr>
          <p:cNvSpPr txBox="1"/>
          <p:nvPr/>
        </p:nvSpPr>
        <p:spPr>
          <a:xfrm>
            <a:off x="677118" y="4254944"/>
            <a:ext cx="8112844" cy="2195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vấn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rõ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ràng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khúc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chiết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đáp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đầy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đủ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thăm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chân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niềm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kích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xúc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spcAft>
                <a:spcPts val="1000"/>
              </a:spcAft>
            </a:pP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quân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tạm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ngồi</a:t>
            </a:r>
            <a:endParaRPr lang="en-US" sz="24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Xin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tiện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thiếp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lạy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rồi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 </a:t>
            </a:r>
            <a:endParaRPr lang="vi-VN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Lục Vân Tiên lên lịch 2019 - Báo Phụ Nữ">
            <a:extLst>
              <a:ext uri="{FF2B5EF4-FFF2-40B4-BE49-F238E27FC236}">
                <a16:creationId xmlns:a16="http://schemas.microsoft.com/office/drawing/2014/main" id="{1A30A550-0C6C-4C3D-AC3A-06FD4DD76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962" y="2565079"/>
            <a:ext cx="3058251" cy="369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6168F2-E94C-43D5-9C11-A9BDA3AD0D8B}"/>
              </a:ext>
            </a:extLst>
          </p:cNvPr>
          <p:cNvSpPr/>
          <p:nvPr/>
        </p:nvSpPr>
        <p:spPr>
          <a:xfrm>
            <a:off x="295329" y="301967"/>
            <a:ext cx="11677485" cy="331173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62CFD8-2D3F-4BC0-9B2F-2E03261893D2}"/>
              </a:ext>
            </a:extLst>
          </p:cNvPr>
          <p:cNvSpPr/>
          <p:nvPr/>
        </p:nvSpPr>
        <p:spPr>
          <a:xfrm>
            <a:off x="139684" y="164592"/>
            <a:ext cx="11912632" cy="6570369"/>
          </a:xfrm>
          <a:prstGeom prst="rect">
            <a:avLst/>
          </a:prstGeom>
          <a:noFill/>
          <a:ln w="2984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8773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6AB08E6-167A-4914-9300-C8A457E354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" y="87155"/>
            <a:ext cx="11953460" cy="656539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921" y="4217401"/>
            <a:ext cx="8333528" cy="1159271"/>
          </a:xfrm>
        </p:spPr>
        <p:txBody>
          <a:bodyPr/>
          <a:lstStyle/>
          <a:p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Nàng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áy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náy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băn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khoăn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trả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ơn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Lục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Tiên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rằng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đền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đáp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mấy</a:t>
            </a: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cũng không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xứng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đáng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Lấy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 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phỉ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tấm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long 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ngươi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24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F8C0A8-F3B6-4E61-9B2A-3E8D985C8A91}"/>
              </a:ext>
            </a:extLst>
          </p:cNvPr>
          <p:cNvSpPr txBox="1"/>
          <p:nvPr/>
        </p:nvSpPr>
        <p:spPr>
          <a:xfrm>
            <a:off x="562630" y="744012"/>
            <a:ext cx="581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b="1" dirty="0" err="1">
                <a:solidFill>
                  <a:srgbClr val="2111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800" b="1" dirty="0">
              <a:solidFill>
                <a:srgbClr val="2111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1CE702-EF8F-4060-ABBB-F4B93436FD45}"/>
              </a:ext>
            </a:extLst>
          </p:cNvPr>
          <p:cNvSpPr txBox="1"/>
          <p:nvPr/>
        </p:nvSpPr>
        <p:spPr>
          <a:xfrm>
            <a:off x="677245" y="1199212"/>
            <a:ext cx="11234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66FD8-A993-4000-B596-1DBB17073967}"/>
              </a:ext>
            </a:extLst>
          </p:cNvPr>
          <p:cNvSpPr txBox="1"/>
          <p:nvPr/>
        </p:nvSpPr>
        <p:spPr>
          <a:xfrm>
            <a:off x="677245" y="1750452"/>
            <a:ext cx="10420895" cy="48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khuê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thùy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mị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nết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vi-VN" sz="2400" b="1" dirty="0">
              <a:solidFill>
                <a:srgbClr val="0404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C96429-B16A-4FA0-9843-377384B1DC5E}"/>
              </a:ext>
            </a:extLst>
          </p:cNvPr>
          <p:cNvSpPr txBox="1"/>
          <p:nvPr/>
        </p:nvSpPr>
        <p:spPr>
          <a:xfrm>
            <a:off x="677244" y="2178605"/>
            <a:ext cx="10420895" cy="48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0404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Trọng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nghĩa</a:t>
            </a:r>
            <a:r>
              <a:rPr lang="en-US" sz="2400" b="1" dirty="0">
                <a:solidFill>
                  <a:srgbClr val="0404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2400" b="1" dirty="0">
              <a:solidFill>
                <a:srgbClr val="0404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B436C3-5FDA-441A-A1B2-3C11CD389813}"/>
              </a:ext>
            </a:extLst>
          </p:cNvPr>
          <p:cNvSpPr txBox="1"/>
          <p:nvPr/>
        </p:nvSpPr>
        <p:spPr>
          <a:xfrm>
            <a:off x="721731" y="2645371"/>
            <a:ext cx="80671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KNN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trắng: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		  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gặp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nguy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trăm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B6973A-78F1-4267-8C13-15E09747655E}"/>
              </a:ext>
            </a:extLst>
          </p:cNvPr>
          <p:cNvSpPr txBox="1"/>
          <p:nvPr/>
        </p:nvSpPr>
        <p:spPr>
          <a:xfrm>
            <a:off x="892017" y="5189402"/>
            <a:ext cx="10420895" cy="975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600" b="1" i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-&gt; Kiều Nguyệt Nga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khuê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hiền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hậu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nết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600" b="1" i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2600" b="1" i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b="1" i="1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trọng ân tình, ân nghĩa.                             </a:t>
            </a:r>
            <a:endParaRPr lang="vi-VN" sz="2600" b="1" i="1" dirty="0">
              <a:solidFill>
                <a:srgbClr val="000099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F555BA5-E28F-46B5-AEF1-955E2D60CFFF}"/>
              </a:ext>
            </a:extLst>
          </p:cNvPr>
          <p:cNvSpPr/>
          <p:nvPr/>
        </p:nvSpPr>
        <p:spPr>
          <a:xfrm>
            <a:off x="350193" y="356831"/>
            <a:ext cx="11451945" cy="394172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45D335-A592-4854-80FC-F56BB41F335C}"/>
              </a:ext>
            </a:extLst>
          </p:cNvPr>
          <p:cNvSpPr/>
          <p:nvPr/>
        </p:nvSpPr>
        <p:spPr>
          <a:xfrm>
            <a:off x="139684" y="164592"/>
            <a:ext cx="11912632" cy="6570369"/>
          </a:xfrm>
          <a:prstGeom prst="rect">
            <a:avLst/>
          </a:prstGeom>
          <a:noFill/>
          <a:ln w="2984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6" name="Picture 2" descr="Lục Vân Tiên lên lịch 2019 - Báo Phụ Nữ">
            <a:extLst>
              <a:ext uri="{FF2B5EF4-FFF2-40B4-BE49-F238E27FC236}">
                <a16:creationId xmlns:a16="http://schemas.microsoft.com/office/drawing/2014/main" id="{40FFF677-DA5B-4347-BFBB-F68EFF4DC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328" y="1009759"/>
            <a:ext cx="3572247" cy="4179643"/>
          </a:xfrm>
          <a:prstGeom prst="ellipse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95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46EB5DA-F83D-4C02-8137-CB3BA11AC07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9" name="Picture 2">
              <a:extLst>
                <a:ext uri="{FF2B5EF4-FFF2-40B4-BE49-F238E27FC236}">
                  <a16:creationId xmlns:a16="http://schemas.microsoft.com/office/drawing/2014/main" id="{E0513D3A-C439-49F0-9B95-15CCB2144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r:link="rId3">
              <a:lum bright="40000" contrast="-5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 w="57150" cmpd="thinThick">
              <a:solidFill>
                <a:srgbClr val="008080"/>
              </a:solidFill>
              <a:miter lim="800000"/>
              <a:headEnd/>
              <a:tailEnd/>
            </a:ln>
            <a:effectLst>
              <a:prstShdw prst="shdw13" dist="53882" dir="13500000">
                <a:srgbClr val="FF6600">
                  <a:alpha val="50000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DAB8195-B231-4F8E-B095-222DAC8C17F9}"/>
                </a:ext>
              </a:extLst>
            </p:cNvPr>
            <p:cNvGrpSpPr/>
            <p:nvPr/>
          </p:nvGrpSpPr>
          <p:grpSpPr>
            <a:xfrm>
              <a:off x="228455" y="246194"/>
              <a:ext cx="11766122" cy="6504314"/>
              <a:chOff x="434937" y="393538"/>
              <a:chExt cx="11766122" cy="6504314"/>
            </a:xfrm>
          </p:grpSpPr>
          <p:pic>
            <p:nvPicPr>
              <p:cNvPr id="33" name="Picture 9" descr="N3">
                <a:extLst>
                  <a:ext uri="{FF2B5EF4-FFF2-40B4-BE49-F238E27FC236}">
                    <a16:creationId xmlns:a16="http://schemas.microsoft.com/office/drawing/2014/main" id="{4D19BD80-6911-419D-BB3F-417711B991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682701" y="3528500"/>
                <a:ext cx="6457963" cy="222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6" descr="N3">
                <a:extLst>
                  <a:ext uri="{FF2B5EF4-FFF2-40B4-BE49-F238E27FC236}">
                    <a16:creationId xmlns:a16="http://schemas.microsoft.com/office/drawing/2014/main" id="{938349F3-9E3D-4DE4-8273-99ED3C1081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8881346" y="3538287"/>
                <a:ext cx="6418111" cy="221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7" descr="N3">
                <a:extLst>
                  <a:ext uri="{FF2B5EF4-FFF2-40B4-BE49-F238E27FC236}">
                    <a16:creationId xmlns:a16="http://schemas.microsoft.com/office/drawing/2014/main" id="{D63F8D82-B082-4162-91BE-AEB75D8B71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657785" y="393538"/>
                <a:ext cx="11313212" cy="282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8" descr="N3">
                <a:extLst>
                  <a:ext uri="{FF2B5EF4-FFF2-40B4-BE49-F238E27FC236}">
                    <a16:creationId xmlns:a16="http://schemas.microsoft.com/office/drawing/2014/main" id="{D5C707D7-067C-458B-AFDD-8A674EC47A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657785" y="6615021"/>
                <a:ext cx="11313232" cy="282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1A131FB-CEA1-4C44-8AC5-34FB4DE1A368}"/>
              </a:ext>
            </a:extLst>
          </p:cNvPr>
          <p:cNvSpPr/>
          <p:nvPr/>
        </p:nvSpPr>
        <p:spPr>
          <a:xfrm>
            <a:off x="501337" y="549789"/>
            <a:ext cx="11249386" cy="660038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LỤC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VÂN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CỨU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KIỀU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Times New Roman" pitchFamily="18" charset="0"/>
              </a:rPr>
              <a:t>NGUYỆT</a:t>
            </a:r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</a:rPr>
              <a:t> NGA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n-US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86FE878-4AA8-4876-976C-8A43C78D9506}"/>
              </a:ext>
            </a:extLst>
          </p:cNvPr>
          <p:cNvSpPr/>
          <p:nvPr/>
        </p:nvSpPr>
        <p:spPr>
          <a:xfrm>
            <a:off x="732184" y="1323273"/>
            <a:ext cx="3064489" cy="660039"/>
          </a:xfrm>
          <a:custGeom>
            <a:avLst/>
            <a:gdLst>
              <a:gd name="connsiteX0" fmla="*/ 0 w 4767315"/>
              <a:gd name="connsiteY0" fmla="*/ 109025 h 1090245"/>
              <a:gd name="connsiteX1" fmla="*/ 109025 w 4767315"/>
              <a:gd name="connsiteY1" fmla="*/ 0 h 1090245"/>
              <a:gd name="connsiteX2" fmla="*/ 4658291 w 4767315"/>
              <a:gd name="connsiteY2" fmla="*/ 0 h 1090245"/>
              <a:gd name="connsiteX3" fmla="*/ 4767316 w 4767315"/>
              <a:gd name="connsiteY3" fmla="*/ 109025 h 1090245"/>
              <a:gd name="connsiteX4" fmla="*/ 4767315 w 4767315"/>
              <a:gd name="connsiteY4" fmla="*/ 981221 h 1090245"/>
              <a:gd name="connsiteX5" fmla="*/ 4658290 w 4767315"/>
              <a:gd name="connsiteY5" fmla="*/ 1090246 h 1090245"/>
              <a:gd name="connsiteX6" fmla="*/ 109025 w 4767315"/>
              <a:gd name="connsiteY6" fmla="*/ 1090245 h 1090245"/>
              <a:gd name="connsiteX7" fmla="*/ 0 w 4767315"/>
              <a:gd name="connsiteY7" fmla="*/ 981220 h 1090245"/>
              <a:gd name="connsiteX8" fmla="*/ 0 w 4767315"/>
              <a:gd name="connsiteY8" fmla="*/ 109025 h 1090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67315" h="1090245">
                <a:moveTo>
                  <a:pt x="0" y="109025"/>
                </a:moveTo>
                <a:cubicBezTo>
                  <a:pt x="0" y="48812"/>
                  <a:pt x="48812" y="0"/>
                  <a:pt x="109025" y="0"/>
                </a:cubicBezTo>
                <a:lnTo>
                  <a:pt x="4658291" y="0"/>
                </a:lnTo>
                <a:cubicBezTo>
                  <a:pt x="4718504" y="0"/>
                  <a:pt x="4767316" y="48812"/>
                  <a:pt x="4767316" y="109025"/>
                </a:cubicBezTo>
                <a:cubicBezTo>
                  <a:pt x="4767316" y="399757"/>
                  <a:pt x="4767315" y="690489"/>
                  <a:pt x="4767315" y="981221"/>
                </a:cubicBezTo>
                <a:cubicBezTo>
                  <a:pt x="4767315" y="1041434"/>
                  <a:pt x="4718503" y="1090246"/>
                  <a:pt x="4658290" y="1090246"/>
                </a:cubicBezTo>
                <a:lnTo>
                  <a:pt x="109025" y="1090245"/>
                </a:lnTo>
                <a:cubicBezTo>
                  <a:pt x="48812" y="1090245"/>
                  <a:pt x="0" y="1041433"/>
                  <a:pt x="0" y="981220"/>
                </a:cubicBezTo>
                <a:lnTo>
                  <a:pt x="0" y="109025"/>
                </a:lnTo>
                <a:close/>
              </a:path>
            </a:pathLst>
          </a:custGeom>
          <a:solidFill>
            <a:srgbClr val="0C03BD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442" tIns="48442" rIns="48442" bIns="48442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altLang="vi-VN" sz="28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vi-VN" altLang="vi-VN" sz="28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vi-VN" altLang="vi-VN" sz="28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vi-VN" altLang="vi-VN" sz="28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vi-VN" altLang="vi-VN" sz="28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endParaRPr lang="vi-VN" sz="2800" kern="1200" dirty="0">
              <a:solidFill>
                <a:schemeClr val="bg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BF8F56F-211A-4A43-AD34-4E51BF433FD6}"/>
              </a:ext>
            </a:extLst>
          </p:cNvPr>
          <p:cNvSpPr/>
          <p:nvPr/>
        </p:nvSpPr>
        <p:spPr>
          <a:xfrm>
            <a:off x="4393157" y="1842398"/>
            <a:ext cx="6634234" cy="914400"/>
          </a:xfrm>
          <a:custGeom>
            <a:avLst/>
            <a:gdLst>
              <a:gd name="connsiteX0" fmla="*/ 0 w 1224763"/>
              <a:gd name="connsiteY0" fmla="*/ 122476 h 1441655"/>
              <a:gd name="connsiteX1" fmla="*/ 122476 w 1224763"/>
              <a:gd name="connsiteY1" fmla="*/ 0 h 1441655"/>
              <a:gd name="connsiteX2" fmla="*/ 1102287 w 1224763"/>
              <a:gd name="connsiteY2" fmla="*/ 0 h 1441655"/>
              <a:gd name="connsiteX3" fmla="*/ 1224763 w 1224763"/>
              <a:gd name="connsiteY3" fmla="*/ 122476 h 1441655"/>
              <a:gd name="connsiteX4" fmla="*/ 1224763 w 1224763"/>
              <a:gd name="connsiteY4" fmla="*/ 1319179 h 1441655"/>
              <a:gd name="connsiteX5" fmla="*/ 1102287 w 1224763"/>
              <a:gd name="connsiteY5" fmla="*/ 1441655 h 1441655"/>
              <a:gd name="connsiteX6" fmla="*/ 122476 w 1224763"/>
              <a:gd name="connsiteY6" fmla="*/ 1441655 h 1441655"/>
              <a:gd name="connsiteX7" fmla="*/ 0 w 1224763"/>
              <a:gd name="connsiteY7" fmla="*/ 1319179 h 1441655"/>
              <a:gd name="connsiteX8" fmla="*/ 0 w 1224763"/>
              <a:gd name="connsiteY8" fmla="*/ 122476 h 144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4763" h="1441655">
                <a:moveTo>
                  <a:pt x="0" y="122476"/>
                </a:moveTo>
                <a:cubicBezTo>
                  <a:pt x="0" y="54834"/>
                  <a:pt x="54834" y="0"/>
                  <a:pt x="122476" y="0"/>
                </a:cubicBezTo>
                <a:lnTo>
                  <a:pt x="1102287" y="0"/>
                </a:lnTo>
                <a:cubicBezTo>
                  <a:pt x="1169929" y="0"/>
                  <a:pt x="1224763" y="54834"/>
                  <a:pt x="1224763" y="122476"/>
                </a:cubicBezTo>
                <a:lnTo>
                  <a:pt x="1224763" y="1319179"/>
                </a:lnTo>
                <a:cubicBezTo>
                  <a:pt x="1224763" y="1386821"/>
                  <a:pt x="1169929" y="1441655"/>
                  <a:pt x="1102287" y="1441655"/>
                </a:cubicBezTo>
                <a:lnTo>
                  <a:pt x="122476" y="1441655"/>
                </a:lnTo>
                <a:cubicBezTo>
                  <a:pt x="54834" y="1441655"/>
                  <a:pt x="0" y="1386821"/>
                  <a:pt x="0" y="1319179"/>
                </a:cubicBezTo>
                <a:lnTo>
                  <a:pt x="0" y="12247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51112" tIns="51112" rIns="51112" bIns="51112" numCol="1" spcCol="1270" anchor="ctr" anchorCtr="0">
            <a:noAutofit/>
          </a:bodyPr>
          <a:lstStyle/>
          <a:p>
            <a:pPr marL="0" lvl="0" indent="0" algn="ctr" defTabSz="10668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Miêu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nhân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cử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endParaRPr lang="vi-VN" sz="24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7CD598B-EAC4-440F-91DD-79D56B8870D0}"/>
              </a:ext>
            </a:extLst>
          </p:cNvPr>
          <p:cNvSpPr/>
          <p:nvPr/>
        </p:nvSpPr>
        <p:spPr>
          <a:xfrm>
            <a:off x="4393157" y="2842787"/>
            <a:ext cx="6634234" cy="1054687"/>
          </a:xfrm>
          <a:custGeom>
            <a:avLst/>
            <a:gdLst>
              <a:gd name="connsiteX0" fmla="*/ 0 w 1224763"/>
              <a:gd name="connsiteY0" fmla="*/ 122476 h 1441655"/>
              <a:gd name="connsiteX1" fmla="*/ 122476 w 1224763"/>
              <a:gd name="connsiteY1" fmla="*/ 0 h 1441655"/>
              <a:gd name="connsiteX2" fmla="*/ 1102287 w 1224763"/>
              <a:gd name="connsiteY2" fmla="*/ 0 h 1441655"/>
              <a:gd name="connsiteX3" fmla="*/ 1224763 w 1224763"/>
              <a:gd name="connsiteY3" fmla="*/ 122476 h 1441655"/>
              <a:gd name="connsiteX4" fmla="*/ 1224763 w 1224763"/>
              <a:gd name="connsiteY4" fmla="*/ 1319179 h 1441655"/>
              <a:gd name="connsiteX5" fmla="*/ 1102287 w 1224763"/>
              <a:gd name="connsiteY5" fmla="*/ 1441655 h 1441655"/>
              <a:gd name="connsiteX6" fmla="*/ 122476 w 1224763"/>
              <a:gd name="connsiteY6" fmla="*/ 1441655 h 1441655"/>
              <a:gd name="connsiteX7" fmla="*/ 0 w 1224763"/>
              <a:gd name="connsiteY7" fmla="*/ 1319179 h 1441655"/>
              <a:gd name="connsiteX8" fmla="*/ 0 w 1224763"/>
              <a:gd name="connsiteY8" fmla="*/ 122476 h 144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4763" h="1441655">
                <a:moveTo>
                  <a:pt x="0" y="122476"/>
                </a:moveTo>
                <a:cubicBezTo>
                  <a:pt x="0" y="54834"/>
                  <a:pt x="54834" y="0"/>
                  <a:pt x="122476" y="0"/>
                </a:cubicBezTo>
                <a:lnTo>
                  <a:pt x="1102287" y="0"/>
                </a:lnTo>
                <a:cubicBezTo>
                  <a:pt x="1169929" y="0"/>
                  <a:pt x="1224763" y="54834"/>
                  <a:pt x="1224763" y="122476"/>
                </a:cubicBezTo>
                <a:lnTo>
                  <a:pt x="1224763" y="1319179"/>
                </a:lnTo>
                <a:cubicBezTo>
                  <a:pt x="1224763" y="1386821"/>
                  <a:pt x="1169929" y="1441655"/>
                  <a:pt x="1102287" y="1441655"/>
                </a:cubicBezTo>
                <a:lnTo>
                  <a:pt x="122476" y="1441655"/>
                </a:lnTo>
                <a:cubicBezTo>
                  <a:pt x="54834" y="1441655"/>
                  <a:pt x="0" y="1386821"/>
                  <a:pt x="0" y="1319179"/>
                </a:cubicBezTo>
                <a:lnTo>
                  <a:pt x="0" y="12247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51112" tIns="51112" rIns="51112" bIns="51112" numCol="1" spcCol="1270" anchor="ctr" anchorCtr="0">
            <a:noAutofit/>
          </a:bodyPr>
          <a:lstStyle/>
          <a:p>
            <a:pPr marL="0" lvl="0" indent="0" algn="ctr" defTabSz="1066800">
              <a:spcBef>
                <a:spcPct val="0"/>
              </a:spcBef>
              <a:spcAft>
                <a:spcPct val="35000"/>
              </a:spcAft>
              <a:buNone/>
            </a:pPr>
            <a:endParaRPr lang="vi-VN" sz="24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1066800"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Ngôn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mộc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mạc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dị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gần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ctr" defTabSz="1066800"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thông thường, mang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vi-VN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vi-VN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vi-VN" sz="24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C1B9BB3-B12C-475F-8BAD-66B23993FF44}"/>
              </a:ext>
            </a:extLst>
          </p:cNvPr>
          <p:cNvSpPr/>
          <p:nvPr/>
        </p:nvSpPr>
        <p:spPr>
          <a:xfrm>
            <a:off x="4393157" y="4296128"/>
            <a:ext cx="6634234" cy="914400"/>
          </a:xfrm>
          <a:custGeom>
            <a:avLst/>
            <a:gdLst>
              <a:gd name="connsiteX0" fmla="*/ 0 w 1224763"/>
              <a:gd name="connsiteY0" fmla="*/ 122476 h 1441655"/>
              <a:gd name="connsiteX1" fmla="*/ 122476 w 1224763"/>
              <a:gd name="connsiteY1" fmla="*/ 0 h 1441655"/>
              <a:gd name="connsiteX2" fmla="*/ 1102287 w 1224763"/>
              <a:gd name="connsiteY2" fmla="*/ 0 h 1441655"/>
              <a:gd name="connsiteX3" fmla="*/ 1224763 w 1224763"/>
              <a:gd name="connsiteY3" fmla="*/ 122476 h 1441655"/>
              <a:gd name="connsiteX4" fmla="*/ 1224763 w 1224763"/>
              <a:gd name="connsiteY4" fmla="*/ 1319179 h 1441655"/>
              <a:gd name="connsiteX5" fmla="*/ 1102287 w 1224763"/>
              <a:gd name="connsiteY5" fmla="*/ 1441655 h 1441655"/>
              <a:gd name="connsiteX6" fmla="*/ 122476 w 1224763"/>
              <a:gd name="connsiteY6" fmla="*/ 1441655 h 1441655"/>
              <a:gd name="connsiteX7" fmla="*/ 0 w 1224763"/>
              <a:gd name="connsiteY7" fmla="*/ 1319179 h 1441655"/>
              <a:gd name="connsiteX8" fmla="*/ 0 w 1224763"/>
              <a:gd name="connsiteY8" fmla="*/ 122476 h 144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4763" h="1441655">
                <a:moveTo>
                  <a:pt x="0" y="122476"/>
                </a:moveTo>
                <a:cubicBezTo>
                  <a:pt x="0" y="54834"/>
                  <a:pt x="54834" y="0"/>
                  <a:pt x="122476" y="0"/>
                </a:cubicBezTo>
                <a:lnTo>
                  <a:pt x="1102287" y="0"/>
                </a:lnTo>
                <a:cubicBezTo>
                  <a:pt x="1169929" y="0"/>
                  <a:pt x="1224763" y="54834"/>
                  <a:pt x="1224763" y="122476"/>
                </a:cubicBezTo>
                <a:lnTo>
                  <a:pt x="1224763" y="1319179"/>
                </a:lnTo>
                <a:cubicBezTo>
                  <a:pt x="1224763" y="1386821"/>
                  <a:pt x="1169929" y="1441655"/>
                  <a:pt x="1102287" y="1441655"/>
                </a:cubicBezTo>
                <a:lnTo>
                  <a:pt x="122476" y="1441655"/>
                </a:lnTo>
                <a:cubicBezTo>
                  <a:pt x="54834" y="1441655"/>
                  <a:pt x="0" y="1386821"/>
                  <a:pt x="0" y="1319179"/>
                </a:cubicBezTo>
                <a:lnTo>
                  <a:pt x="0" y="12247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112" tIns="51112" rIns="51112" bIns="51112" numCol="1" spcCol="1270" anchor="ctr" anchorCtr="0">
            <a:noAutofit/>
          </a:bodyPr>
          <a:lstStyle/>
          <a:p>
            <a:pPr marL="0" lvl="0" indent="0" algn="ctr" defTabSz="1066800"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ngợi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ctr" defTabSz="1066800"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Vân Tiên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Nga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106C869-7E69-4F5D-A999-BE8995812CA0}"/>
              </a:ext>
            </a:extLst>
          </p:cNvPr>
          <p:cNvSpPr/>
          <p:nvPr/>
        </p:nvSpPr>
        <p:spPr>
          <a:xfrm>
            <a:off x="4349708" y="5311527"/>
            <a:ext cx="6634234" cy="914400"/>
          </a:xfrm>
          <a:custGeom>
            <a:avLst/>
            <a:gdLst>
              <a:gd name="connsiteX0" fmla="*/ 0 w 1224763"/>
              <a:gd name="connsiteY0" fmla="*/ 122476 h 1441655"/>
              <a:gd name="connsiteX1" fmla="*/ 122476 w 1224763"/>
              <a:gd name="connsiteY1" fmla="*/ 0 h 1441655"/>
              <a:gd name="connsiteX2" fmla="*/ 1102287 w 1224763"/>
              <a:gd name="connsiteY2" fmla="*/ 0 h 1441655"/>
              <a:gd name="connsiteX3" fmla="*/ 1224763 w 1224763"/>
              <a:gd name="connsiteY3" fmla="*/ 122476 h 1441655"/>
              <a:gd name="connsiteX4" fmla="*/ 1224763 w 1224763"/>
              <a:gd name="connsiteY4" fmla="*/ 1319179 h 1441655"/>
              <a:gd name="connsiteX5" fmla="*/ 1102287 w 1224763"/>
              <a:gd name="connsiteY5" fmla="*/ 1441655 h 1441655"/>
              <a:gd name="connsiteX6" fmla="*/ 122476 w 1224763"/>
              <a:gd name="connsiteY6" fmla="*/ 1441655 h 1441655"/>
              <a:gd name="connsiteX7" fmla="*/ 0 w 1224763"/>
              <a:gd name="connsiteY7" fmla="*/ 1319179 h 1441655"/>
              <a:gd name="connsiteX8" fmla="*/ 0 w 1224763"/>
              <a:gd name="connsiteY8" fmla="*/ 122476 h 144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4763" h="1441655">
                <a:moveTo>
                  <a:pt x="0" y="122476"/>
                </a:moveTo>
                <a:cubicBezTo>
                  <a:pt x="0" y="54834"/>
                  <a:pt x="54834" y="0"/>
                  <a:pt x="122476" y="0"/>
                </a:cubicBezTo>
                <a:lnTo>
                  <a:pt x="1102287" y="0"/>
                </a:lnTo>
                <a:cubicBezTo>
                  <a:pt x="1169929" y="0"/>
                  <a:pt x="1224763" y="54834"/>
                  <a:pt x="1224763" y="122476"/>
                </a:cubicBezTo>
                <a:lnTo>
                  <a:pt x="1224763" y="1319179"/>
                </a:lnTo>
                <a:cubicBezTo>
                  <a:pt x="1224763" y="1386821"/>
                  <a:pt x="1169929" y="1441655"/>
                  <a:pt x="1102287" y="1441655"/>
                </a:cubicBezTo>
                <a:lnTo>
                  <a:pt x="122476" y="1441655"/>
                </a:lnTo>
                <a:cubicBezTo>
                  <a:pt x="54834" y="1441655"/>
                  <a:pt x="0" y="1386821"/>
                  <a:pt x="0" y="1319179"/>
                </a:cubicBezTo>
                <a:lnTo>
                  <a:pt x="0" y="12247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112" tIns="51112" rIns="51112" bIns="51112" numCol="1" spcCol="1270" anchor="ctr" anchorCtr="0">
            <a:noAutofit/>
          </a:bodyPr>
          <a:lstStyle/>
          <a:p>
            <a:pPr marL="0" lvl="0" indent="0" algn="ctr" defTabSz="1066800"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endParaRPr lang="vi-VN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1066800"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Chiểu</a:t>
            </a:r>
            <a:endParaRPr lang="vi-VN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AC4B72E-BC8F-4581-A6D7-7A98C5905A23}"/>
              </a:ext>
            </a:extLst>
          </p:cNvPr>
          <p:cNvSpPr/>
          <p:nvPr/>
        </p:nvSpPr>
        <p:spPr>
          <a:xfrm rot="1549381" flipV="1">
            <a:off x="3588987" y="3274165"/>
            <a:ext cx="790217" cy="45719"/>
          </a:xfrm>
          <a:custGeom>
            <a:avLst/>
            <a:gdLst>
              <a:gd name="connsiteX0" fmla="*/ 0 w 769541"/>
              <a:gd name="connsiteY0" fmla="*/ 14970 h 29941"/>
              <a:gd name="connsiteX1" fmla="*/ 769541 w 769541"/>
              <a:gd name="connsiteY1" fmla="*/ 14970 h 2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541" h="29941">
                <a:moveTo>
                  <a:pt x="0" y="14970"/>
                </a:moveTo>
                <a:lnTo>
                  <a:pt x="769541" y="14970"/>
                </a:lnTo>
              </a:path>
            </a:pathLst>
          </a:custGeom>
          <a:noFill/>
          <a:ln w="38100">
            <a:solidFill>
              <a:srgbClr val="BF0000"/>
            </a:solidFill>
            <a:headEnd type="none" w="med" len="med"/>
            <a:tailEnd type="arrow" w="med" len="med"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10000"/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8232" tIns="-4268" rIns="378231" bIns="-426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vi-VN" sz="500" kern="1200">
              <a:solidFill>
                <a:srgbClr val="FFFF00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4453084-F364-4133-B7EC-D6C57D6B122D}"/>
              </a:ext>
            </a:extLst>
          </p:cNvPr>
          <p:cNvSpPr/>
          <p:nvPr/>
        </p:nvSpPr>
        <p:spPr>
          <a:xfrm rot="19633320">
            <a:off x="3538410" y="2824553"/>
            <a:ext cx="861428" cy="45719"/>
          </a:xfrm>
          <a:custGeom>
            <a:avLst/>
            <a:gdLst>
              <a:gd name="connsiteX0" fmla="*/ 0 w 769541"/>
              <a:gd name="connsiteY0" fmla="*/ 14970 h 29941"/>
              <a:gd name="connsiteX1" fmla="*/ 769541 w 769541"/>
              <a:gd name="connsiteY1" fmla="*/ 14970 h 2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541" h="29941">
                <a:moveTo>
                  <a:pt x="0" y="14970"/>
                </a:moveTo>
                <a:lnTo>
                  <a:pt x="769541" y="14970"/>
                </a:lnTo>
              </a:path>
            </a:pathLst>
          </a:custGeom>
          <a:noFill/>
          <a:ln w="38100">
            <a:solidFill>
              <a:srgbClr val="BF0000"/>
            </a:solidFill>
            <a:headEnd type="none" w="med" len="med"/>
            <a:tailEnd type="arrow" w="med" len="med"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10000"/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8232" tIns="-4268" rIns="378231" bIns="-426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vi-VN" sz="500" kern="1200">
              <a:solidFill>
                <a:srgbClr val="FFFF00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E4FD1D6-F1F0-40D2-8ABF-3869EACC2994}"/>
              </a:ext>
            </a:extLst>
          </p:cNvPr>
          <p:cNvSpPr/>
          <p:nvPr/>
        </p:nvSpPr>
        <p:spPr>
          <a:xfrm rot="1549381" flipV="1">
            <a:off x="3607795" y="5362858"/>
            <a:ext cx="790217" cy="246956"/>
          </a:xfrm>
          <a:custGeom>
            <a:avLst/>
            <a:gdLst>
              <a:gd name="connsiteX0" fmla="*/ 0 w 769541"/>
              <a:gd name="connsiteY0" fmla="*/ 14970 h 29941"/>
              <a:gd name="connsiteX1" fmla="*/ 769541 w 769541"/>
              <a:gd name="connsiteY1" fmla="*/ 14970 h 2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541" h="29941">
                <a:moveTo>
                  <a:pt x="0" y="14970"/>
                </a:moveTo>
                <a:lnTo>
                  <a:pt x="769541" y="14970"/>
                </a:lnTo>
              </a:path>
            </a:pathLst>
          </a:custGeom>
          <a:noFill/>
          <a:ln w="38100">
            <a:solidFill>
              <a:srgbClr val="BF0000"/>
            </a:solidFill>
            <a:headEnd type="none" w="med" len="med"/>
            <a:tailEnd type="arrow" w="med" len="med"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10000"/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8232" tIns="-4268" rIns="378231" bIns="-426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vi-VN" sz="500" kern="1200">
              <a:solidFill>
                <a:srgbClr val="FFFF00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C36D0AB-5853-4348-99A6-793208EEDBEB}"/>
              </a:ext>
            </a:extLst>
          </p:cNvPr>
          <p:cNvSpPr/>
          <p:nvPr/>
        </p:nvSpPr>
        <p:spPr>
          <a:xfrm rot="19633320">
            <a:off x="3537256" y="5036265"/>
            <a:ext cx="861428" cy="45719"/>
          </a:xfrm>
          <a:custGeom>
            <a:avLst/>
            <a:gdLst>
              <a:gd name="connsiteX0" fmla="*/ 0 w 769541"/>
              <a:gd name="connsiteY0" fmla="*/ 14970 h 29941"/>
              <a:gd name="connsiteX1" fmla="*/ 769541 w 769541"/>
              <a:gd name="connsiteY1" fmla="*/ 14970 h 2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541" h="29941">
                <a:moveTo>
                  <a:pt x="0" y="14970"/>
                </a:moveTo>
                <a:lnTo>
                  <a:pt x="769541" y="14970"/>
                </a:lnTo>
              </a:path>
            </a:pathLst>
          </a:custGeom>
          <a:noFill/>
          <a:ln w="38100">
            <a:solidFill>
              <a:srgbClr val="BF0000"/>
            </a:solidFill>
            <a:headEnd type="none" w="med" len="med"/>
            <a:tailEnd type="arrow" w="med" len="med"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10000"/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8232" tIns="-4268" rIns="378231" bIns="-426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vi-VN" sz="500" kern="1200">
              <a:solidFill>
                <a:srgbClr val="FFFF00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226226-3FB4-4169-AD5B-AB9721ECF28A}"/>
              </a:ext>
            </a:extLst>
          </p:cNvPr>
          <p:cNvSpPr/>
          <p:nvPr/>
        </p:nvSpPr>
        <p:spPr>
          <a:xfrm>
            <a:off x="1164609" y="2511629"/>
            <a:ext cx="2565778" cy="958806"/>
          </a:xfrm>
          <a:custGeom>
            <a:avLst/>
            <a:gdLst>
              <a:gd name="connsiteX0" fmla="*/ 0 w 1224763"/>
              <a:gd name="connsiteY0" fmla="*/ 122476 h 1441655"/>
              <a:gd name="connsiteX1" fmla="*/ 122476 w 1224763"/>
              <a:gd name="connsiteY1" fmla="*/ 0 h 1441655"/>
              <a:gd name="connsiteX2" fmla="*/ 1102287 w 1224763"/>
              <a:gd name="connsiteY2" fmla="*/ 0 h 1441655"/>
              <a:gd name="connsiteX3" fmla="*/ 1224763 w 1224763"/>
              <a:gd name="connsiteY3" fmla="*/ 122476 h 1441655"/>
              <a:gd name="connsiteX4" fmla="*/ 1224763 w 1224763"/>
              <a:gd name="connsiteY4" fmla="*/ 1319179 h 1441655"/>
              <a:gd name="connsiteX5" fmla="*/ 1102287 w 1224763"/>
              <a:gd name="connsiteY5" fmla="*/ 1441655 h 1441655"/>
              <a:gd name="connsiteX6" fmla="*/ 122476 w 1224763"/>
              <a:gd name="connsiteY6" fmla="*/ 1441655 h 1441655"/>
              <a:gd name="connsiteX7" fmla="*/ 0 w 1224763"/>
              <a:gd name="connsiteY7" fmla="*/ 1319179 h 1441655"/>
              <a:gd name="connsiteX8" fmla="*/ 0 w 1224763"/>
              <a:gd name="connsiteY8" fmla="*/ 122476 h 144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4763" h="1441655">
                <a:moveTo>
                  <a:pt x="0" y="122476"/>
                </a:moveTo>
                <a:cubicBezTo>
                  <a:pt x="0" y="54834"/>
                  <a:pt x="54834" y="0"/>
                  <a:pt x="122476" y="0"/>
                </a:cubicBezTo>
                <a:lnTo>
                  <a:pt x="1102287" y="0"/>
                </a:lnTo>
                <a:cubicBezTo>
                  <a:pt x="1169929" y="0"/>
                  <a:pt x="1224763" y="54834"/>
                  <a:pt x="1224763" y="122476"/>
                </a:cubicBezTo>
                <a:lnTo>
                  <a:pt x="1224763" y="1319179"/>
                </a:lnTo>
                <a:cubicBezTo>
                  <a:pt x="1224763" y="1386821"/>
                  <a:pt x="1169929" y="1441655"/>
                  <a:pt x="1102287" y="1441655"/>
                </a:cubicBezTo>
                <a:lnTo>
                  <a:pt x="122476" y="1441655"/>
                </a:lnTo>
                <a:cubicBezTo>
                  <a:pt x="54834" y="1441655"/>
                  <a:pt x="0" y="1386821"/>
                  <a:pt x="0" y="1319179"/>
                </a:cubicBezTo>
                <a:lnTo>
                  <a:pt x="0" y="122476"/>
                </a:lnTo>
                <a:close/>
              </a:path>
            </a:pathLst>
          </a:custGeom>
          <a:solidFill>
            <a:srgbClr val="8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112" tIns="51112" rIns="51112" bIns="51112" numCol="1" spcCol="1270" anchor="ctr" anchorCtr="0">
            <a:noAutofit/>
          </a:bodyPr>
          <a:lstStyle/>
          <a:p>
            <a:pPr marL="0" lvl="0" indent="0" algn="ctr" defTabSz="10668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kern="1200" dirty="0">
                <a:solidFill>
                  <a:schemeClr val="bg1"/>
                </a:solidFill>
                <a:latin typeface="+mn-lt"/>
              </a:rPr>
              <a:t>1/ </a:t>
            </a:r>
            <a:r>
              <a:rPr lang="vi-VN" sz="2400" b="1" kern="1200" dirty="0" err="1">
                <a:solidFill>
                  <a:schemeClr val="bg1"/>
                </a:solidFill>
                <a:latin typeface="+mn-lt"/>
              </a:rPr>
              <a:t>NGHỆ</a:t>
            </a:r>
            <a:r>
              <a:rPr lang="vi-VN" sz="2400" b="1" kern="1200" dirty="0">
                <a:solidFill>
                  <a:schemeClr val="bg1"/>
                </a:solidFill>
                <a:latin typeface="+mn-lt"/>
              </a:rPr>
              <a:t> </a:t>
            </a:r>
            <a:r>
              <a:rPr lang="vi-VN" sz="2400" b="1" kern="1200" dirty="0" err="1">
                <a:solidFill>
                  <a:schemeClr val="bg1"/>
                </a:solidFill>
                <a:latin typeface="+mn-lt"/>
              </a:rPr>
              <a:t>THUẬT</a:t>
            </a:r>
            <a:endParaRPr lang="vi-VN" sz="2400" b="1" kern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AC90EEE-2CA6-410D-B65C-F2988162375F}"/>
              </a:ext>
            </a:extLst>
          </p:cNvPr>
          <p:cNvSpPr/>
          <p:nvPr/>
        </p:nvSpPr>
        <p:spPr>
          <a:xfrm>
            <a:off x="1162337" y="4834771"/>
            <a:ext cx="2565777" cy="934820"/>
          </a:xfrm>
          <a:custGeom>
            <a:avLst/>
            <a:gdLst>
              <a:gd name="connsiteX0" fmla="*/ 0 w 1373670"/>
              <a:gd name="connsiteY0" fmla="*/ 137367 h 3375812"/>
              <a:gd name="connsiteX1" fmla="*/ 137367 w 1373670"/>
              <a:gd name="connsiteY1" fmla="*/ 0 h 3375812"/>
              <a:gd name="connsiteX2" fmla="*/ 1236303 w 1373670"/>
              <a:gd name="connsiteY2" fmla="*/ 0 h 3375812"/>
              <a:gd name="connsiteX3" fmla="*/ 1373670 w 1373670"/>
              <a:gd name="connsiteY3" fmla="*/ 137367 h 3375812"/>
              <a:gd name="connsiteX4" fmla="*/ 1373670 w 1373670"/>
              <a:gd name="connsiteY4" fmla="*/ 3238445 h 3375812"/>
              <a:gd name="connsiteX5" fmla="*/ 1236303 w 1373670"/>
              <a:gd name="connsiteY5" fmla="*/ 3375812 h 3375812"/>
              <a:gd name="connsiteX6" fmla="*/ 137367 w 1373670"/>
              <a:gd name="connsiteY6" fmla="*/ 3375812 h 3375812"/>
              <a:gd name="connsiteX7" fmla="*/ 0 w 1373670"/>
              <a:gd name="connsiteY7" fmla="*/ 3238445 h 3375812"/>
              <a:gd name="connsiteX8" fmla="*/ 0 w 1373670"/>
              <a:gd name="connsiteY8" fmla="*/ 137367 h 337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670" h="3375812">
                <a:moveTo>
                  <a:pt x="0" y="137367"/>
                </a:moveTo>
                <a:cubicBezTo>
                  <a:pt x="0" y="61501"/>
                  <a:pt x="61501" y="0"/>
                  <a:pt x="137367" y="0"/>
                </a:cubicBezTo>
                <a:lnTo>
                  <a:pt x="1236303" y="0"/>
                </a:lnTo>
                <a:cubicBezTo>
                  <a:pt x="1312169" y="0"/>
                  <a:pt x="1373670" y="61501"/>
                  <a:pt x="1373670" y="137367"/>
                </a:cubicBezTo>
                <a:lnTo>
                  <a:pt x="1373670" y="3238445"/>
                </a:lnTo>
                <a:cubicBezTo>
                  <a:pt x="1373670" y="3314311"/>
                  <a:pt x="1312169" y="3375812"/>
                  <a:pt x="1236303" y="3375812"/>
                </a:cubicBezTo>
                <a:lnTo>
                  <a:pt x="137367" y="3375812"/>
                </a:lnTo>
                <a:cubicBezTo>
                  <a:pt x="61501" y="3375812"/>
                  <a:pt x="0" y="3314311"/>
                  <a:pt x="0" y="3238445"/>
                </a:cubicBezTo>
                <a:lnTo>
                  <a:pt x="0" y="137367"/>
                </a:lnTo>
                <a:close/>
              </a:path>
            </a:pathLst>
          </a:custGeom>
          <a:solidFill>
            <a:srgbClr val="8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73" tIns="55473" rIns="55473" bIns="55473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kern="1200" dirty="0">
                <a:solidFill>
                  <a:schemeClr val="bg1"/>
                </a:solidFill>
              </a:rPr>
              <a:t>2/ Ý </a:t>
            </a:r>
            <a:r>
              <a:rPr lang="vi-VN" sz="2400" b="1" kern="1200" dirty="0" err="1">
                <a:solidFill>
                  <a:schemeClr val="bg1"/>
                </a:solidFill>
              </a:rPr>
              <a:t>NGHĨA</a:t>
            </a:r>
            <a:endParaRPr lang="vi-VN" sz="2400" b="1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0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12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ổng hợp các mẫu background hoa đẹp nhất | Photographer">
            <a:extLst>
              <a:ext uri="{FF2B5EF4-FFF2-40B4-BE49-F238E27FC236}">
                <a16:creationId xmlns:a16="http://schemas.microsoft.com/office/drawing/2014/main" id="{12C139C1-DDD5-4CC2-927B-84B08E8DA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06" y="1860368"/>
            <a:ext cx="11641712" cy="6416112"/>
          </a:xfrm>
          <a:prstGeom prst="rect">
            <a:avLst/>
          </a:prstGeo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B6265B-FE17-46E4-9E4F-37FC6A32D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786" y="318976"/>
            <a:ext cx="11458353" cy="622004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2F028F7-AD9E-4B28-A707-305CE7E6F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lum bright="40000" contrast="-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" y="177776"/>
            <a:ext cx="12192000" cy="6858000"/>
          </a:xfrm>
          <a:prstGeom prst="rect">
            <a:avLst/>
          </a:prstGeom>
          <a:noFill/>
          <a:ln w="57150" cmpd="thinThick">
            <a:solidFill>
              <a:srgbClr val="008080"/>
            </a:solidFill>
            <a:miter lim="800000"/>
            <a:headEnd/>
            <a:tailEnd/>
          </a:ln>
          <a:effectLst>
            <a:prstShdw prst="shdw13" dist="53882" dir="13500000">
              <a:srgbClr val="FF66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C70340-7375-4E70-AA64-ED94B387B4AB}"/>
              </a:ext>
            </a:extLst>
          </p:cNvPr>
          <p:cNvSpPr txBox="1"/>
          <p:nvPr/>
        </p:nvSpPr>
        <p:spPr>
          <a:xfrm>
            <a:off x="2973860" y="784896"/>
            <a:ext cx="5794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AA1842-61CC-4479-B5A4-9BF8A6A4010C}"/>
              </a:ext>
            </a:extLst>
          </p:cNvPr>
          <p:cNvSpPr txBox="1"/>
          <p:nvPr/>
        </p:nvSpPr>
        <p:spPr>
          <a:xfrm>
            <a:off x="1636991" y="1337148"/>
            <a:ext cx="71318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câu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</a:p>
          <a:p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ấy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phi anh </a:t>
            </a:r>
            <a:r>
              <a:rPr lang="vi-V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hùng</a:t>
            </a:r>
            <a:r>
              <a:rPr lang="vi-V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76B9A1-A57B-4151-95EE-D2196512A77E}"/>
              </a:ext>
            </a:extLst>
          </p:cNvPr>
          <p:cNvSpPr txBox="1"/>
          <p:nvPr/>
        </p:nvSpPr>
        <p:spPr>
          <a:xfrm>
            <a:off x="1483865" y="2722143"/>
            <a:ext cx="83916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Gợi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xứ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738C53-DB79-4403-97FC-190A1CCBB8B0}"/>
              </a:ext>
            </a:extLst>
          </p:cNvPr>
          <p:cNvSpPr/>
          <p:nvPr/>
        </p:nvSpPr>
        <p:spPr>
          <a:xfrm>
            <a:off x="548640" y="530352"/>
            <a:ext cx="11253499" cy="6149871"/>
          </a:xfrm>
          <a:prstGeom prst="rect">
            <a:avLst/>
          </a:prstGeom>
          <a:noFill/>
          <a:ln w="27305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7760789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n Ting Vit Phn mn Tp c Tun">
            <a:extLst>
              <a:ext uri="{FF2B5EF4-FFF2-40B4-BE49-F238E27FC236}">
                <a16:creationId xmlns:a16="http://schemas.microsoft.com/office/drawing/2014/main" id="{083BA46D-A5A1-4C2B-B4BA-8C19BDFD9A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" y="182880"/>
            <a:ext cx="11887200" cy="6455665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6E6631-DCB6-429E-B64A-DA53488DB90E}"/>
              </a:ext>
            </a:extLst>
          </p:cNvPr>
          <p:cNvSpPr/>
          <p:nvPr/>
        </p:nvSpPr>
        <p:spPr>
          <a:xfrm>
            <a:off x="0" y="91439"/>
            <a:ext cx="12093702" cy="6583681"/>
          </a:xfrm>
          <a:prstGeom prst="rect">
            <a:avLst/>
          </a:prstGeom>
          <a:noFill/>
          <a:ln w="273050">
            <a:solidFill>
              <a:srgbClr val="3C2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256334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4193</TotalTime>
  <Words>6100</Words>
  <Application>Microsoft Office PowerPoint</Application>
  <PresentationFormat>Màn hình rộng</PresentationFormat>
  <Paragraphs>261</Paragraphs>
  <Slides>26</Slides>
  <Notes>23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5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Symbol</vt:lpstr>
      <vt:lpstr>Times New Roman</vt:lpstr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FIREFLY</dc:creator>
  <cp:lastModifiedBy>Hoàng Nguyễn Huy</cp:lastModifiedBy>
  <cp:revision>338</cp:revision>
  <dcterms:created xsi:type="dcterms:W3CDTF">2021-09-17T13:27:36Z</dcterms:created>
  <dcterms:modified xsi:type="dcterms:W3CDTF">2021-10-11T14:22:54Z</dcterms:modified>
</cp:coreProperties>
</file>