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1" r:id="rId2"/>
    <p:sldId id="272" r:id="rId3"/>
    <p:sldId id="264" r:id="rId4"/>
    <p:sldId id="258" r:id="rId5"/>
    <p:sldId id="259" r:id="rId6"/>
    <p:sldId id="266" r:id="rId7"/>
    <p:sldId id="268" r:id="rId8"/>
    <p:sldId id="261" r:id="rId9"/>
    <p:sldId id="269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0093"/>
    <a:srgbClr val="FF33CC"/>
    <a:srgbClr val="99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72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198D-0ED1-4E05-A21E-22FE7CCA96D5}" type="datetimeFigureOut">
              <a:rPr lang="vi-VN" smtClean="0"/>
              <a:t>02/07/2021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2E5B4-D1F8-43C2-9695-140C9C31481B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048987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198D-0ED1-4E05-A21E-22FE7CCA96D5}" type="datetimeFigureOut">
              <a:rPr lang="vi-VN" smtClean="0"/>
              <a:t>02/07/2021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2E5B4-D1F8-43C2-9695-140C9C31481B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308244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198D-0ED1-4E05-A21E-22FE7CCA96D5}" type="datetimeFigureOut">
              <a:rPr lang="vi-VN" smtClean="0"/>
              <a:t>02/07/2021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2E5B4-D1F8-43C2-9695-140C9C31481B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724377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198D-0ED1-4E05-A21E-22FE7CCA96D5}" type="datetimeFigureOut">
              <a:rPr lang="vi-VN" smtClean="0"/>
              <a:t>02/07/2021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2E5B4-D1F8-43C2-9695-140C9C31481B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973920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198D-0ED1-4E05-A21E-22FE7CCA96D5}" type="datetimeFigureOut">
              <a:rPr lang="vi-VN" smtClean="0"/>
              <a:t>02/07/2021</a:t>
            </a:fld>
            <a:endParaRPr lang="vi-V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2E5B4-D1F8-43C2-9695-140C9C31481B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838768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198D-0ED1-4E05-A21E-22FE7CCA96D5}" type="datetimeFigureOut">
              <a:rPr lang="vi-VN" smtClean="0"/>
              <a:t>02/07/2021</a:t>
            </a:fld>
            <a:endParaRPr lang="vi-V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2E5B4-D1F8-43C2-9695-140C9C31481B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203444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198D-0ED1-4E05-A21E-22FE7CCA96D5}" type="datetimeFigureOut">
              <a:rPr lang="vi-VN" smtClean="0"/>
              <a:t>02/07/2021</a:t>
            </a:fld>
            <a:endParaRPr lang="vi-V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2E5B4-D1F8-43C2-9695-140C9C31481B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793616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198D-0ED1-4E05-A21E-22FE7CCA96D5}" type="datetimeFigureOut">
              <a:rPr lang="vi-VN" smtClean="0"/>
              <a:t>02/07/2021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2E5B4-D1F8-43C2-9695-140C9C31481B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60475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198D-0ED1-4E05-A21E-22FE7CCA96D5}" type="datetimeFigureOut">
              <a:rPr lang="vi-VN" smtClean="0"/>
              <a:t>02/07/2021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2E5B4-D1F8-43C2-9695-140C9C31481B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598675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198D-0ED1-4E05-A21E-22FE7CCA96D5}" type="datetimeFigureOut">
              <a:rPr lang="vi-VN" smtClean="0"/>
              <a:t>02/07/2021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2E5B4-D1F8-43C2-9695-140C9C31481B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745900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198D-0ED1-4E05-A21E-22FE7CCA96D5}" type="datetimeFigureOut">
              <a:rPr lang="vi-VN" smtClean="0"/>
              <a:t>02/07/2021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2E5B4-D1F8-43C2-9695-140C9C31481B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094025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198D-0ED1-4E05-A21E-22FE7CCA96D5}" type="datetimeFigureOut">
              <a:rPr lang="vi-VN" smtClean="0"/>
              <a:t>02/07/2021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52E5B4-D1F8-43C2-9695-140C9C31481B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475042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7724756-D294-4852-BA92-C3C24035B25C}"/>
              </a:ext>
            </a:extLst>
          </p:cNvPr>
          <p:cNvSpPr txBox="1"/>
          <p:nvPr/>
        </p:nvSpPr>
        <p:spPr>
          <a:xfrm>
            <a:off x="5107940" y="2183765"/>
            <a:ext cx="2423160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500" b="1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Times New Roman" panose="02020603050405020304" pitchFamily="18" charset="0"/>
              </a:rPr>
              <a:t>Toán</a:t>
            </a:r>
            <a:endParaRPr kumimoji="0" lang="vi-VN" sz="65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P001 4 hàng" panose="020B0603050302020204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0FBBD2-4571-432E-970A-BEB5E3E5128C}"/>
              </a:ext>
            </a:extLst>
          </p:cNvPr>
          <p:cNvSpPr txBox="1"/>
          <p:nvPr/>
        </p:nvSpPr>
        <p:spPr>
          <a:xfrm>
            <a:off x="1280160" y="3389154"/>
            <a:ext cx="100787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Times New Roman" panose="02020603050405020304" pitchFamily="18" charset="0"/>
              </a:rPr>
              <a:t>Phép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Times New Roman" panose="02020603050405020304" pitchFamily="18" charset="0"/>
              </a:rPr>
              <a:t>cộng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Times New Roman" panose="02020603050405020304" pitchFamily="18" charset="0"/>
              </a:rPr>
              <a:t>dạng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Times New Roman" panose="02020603050405020304" pitchFamily="18" charset="0"/>
              </a:rPr>
              <a:t> 25 + 14</a:t>
            </a:r>
            <a:endParaRPr kumimoji="0" lang="vi-VN" sz="7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P001 4 hàng" panose="020B0603050302020204" pitchFamily="34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8708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7724756-D294-4852-BA92-C3C24035B25C}"/>
              </a:ext>
            </a:extLst>
          </p:cNvPr>
          <p:cNvSpPr txBox="1"/>
          <p:nvPr/>
        </p:nvSpPr>
        <p:spPr>
          <a:xfrm>
            <a:off x="6001319" y="2690336"/>
            <a:ext cx="353156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0" b="1" i="0" u="sng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Times New Roman" panose="02020603050405020304" pitchFamily="18" charset="0"/>
              </a:rPr>
              <a:t>Tiết</a:t>
            </a:r>
            <a:r>
              <a:rPr kumimoji="0" lang="en-US" sz="9000" b="1" i="0" u="sng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Times New Roman" panose="02020603050405020304" pitchFamily="18" charset="0"/>
              </a:rPr>
              <a:t> 1</a:t>
            </a:r>
            <a:endParaRPr kumimoji="0" lang="vi-VN" sz="9000" b="1" i="0" u="sng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HP001 4 hàng" panose="020B0603050302020204" pitchFamily="34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8930010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B6C34C1-C839-47E4-9FD6-E4A1683F059C}"/>
              </a:ext>
            </a:extLst>
          </p:cNvPr>
          <p:cNvSpPr/>
          <p:nvPr/>
        </p:nvSpPr>
        <p:spPr>
          <a:xfrm>
            <a:off x="0" y="1076730"/>
            <a:ext cx="2547257" cy="653686"/>
          </a:xfrm>
          <a:prstGeom prst="roundRect">
            <a:avLst/>
          </a:prstGeom>
          <a:solidFill>
            <a:srgbClr val="92D05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Khởi</a:t>
            </a:r>
            <a:r>
              <a:rPr lang="en-US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endParaRPr lang="vi-VN" sz="3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B7E5617-51EB-4553-A6FC-611C5DCFF51B}"/>
              </a:ext>
            </a:extLst>
          </p:cNvPr>
          <p:cNvSpPr/>
          <p:nvPr/>
        </p:nvSpPr>
        <p:spPr>
          <a:xfrm>
            <a:off x="4308559" y="5659883"/>
            <a:ext cx="3251430" cy="685799"/>
          </a:xfrm>
          <a:prstGeom prst="rect">
            <a:avLst/>
          </a:prstGeom>
          <a:ln w="1905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 + 14 = ?</a:t>
            </a:r>
            <a:endParaRPr lang="vi-VN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D3142D9-F1FD-4613-BB58-F7FB5B319B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66" r="50000" b="90468"/>
          <a:stretch/>
        </p:blipFill>
        <p:spPr>
          <a:xfrm>
            <a:off x="-6123" y="-1"/>
            <a:ext cx="12198123" cy="107672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D1F0CDB-5F70-4F4D-AADB-1FD90FC99F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06" t="9311" r="54063" b="64861"/>
          <a:stretch/>
        </p:blipFill>
        <p:spPr>
          <a:xfrm>
            <a:off x="1514474" y="1805796"/>
            <a:ext cx="8839601" cy="3467919"/>
          </a:xfrm>
          <a:prstGeom prst="rect">
            <a:avLst/>
          </a:prstGeom>
        </p:spPr>
      </p:pic>
      <p:sp>
        <p:nvSpPr>
          <p:cNvPr id="9" name="Speech Bubble: Oval 8">
            <a:extLst>
              <a:ext uri="{FF2B5EF4-FFF2-40B4-BE49-F238E27FC236}">
                <a16:creationId xmlns:a16="http://schemas.microsoft.com/office/drawing/2014/main" id="{F9BCDB05-2A52-470F-B96A-0CC130D21553}"/>
              </a:ext>
            </a:extLst>
          </p:cNvPr>
          <p:cNvSpPr/>
          <p:nvPr/>
        </p:nvSpPr>
        <p:spPr>
          <a:xfrm>
            <a:off x="8078562" y="1125307"/>
            <a:ext cx="3676650" cy="853396"/>
          </a:xfrm>
          <a:prstGeom prst="wedgeEllipseCallout">
            <a:avLst>
              <a:gd name="adj1" fmla="val -42706"/>
              <a:gd name="adj2" fmla="val 134092"/>
            </a:avLst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Tranh</a:t>
            </a:r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vẽ</a:t>
            </a:r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vi-VN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5098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B6C34C1-C839-47E4-9FD6-E4A1683F059C}"/>
              </a:ext>
            </a:extLst>
          </p:cNvPr>
          <p:cNvSpPr/>
          <p:nvPr/>
        </p:nvSpPr>
        <p:spPr>
          <a:xfrm>
            <a:off x="0" y="1076730"/>
            <a:ext cx="2547257" cy="65368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Khám</a:t>
            </a:r>
            <a:r>
              <a:rPr lang="en-US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</a:t>
            </a:r>
            <a:endParaRPr lang="vi-VN" sz="3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AA837F9-66FB-4C62-9E92-5D67FF432403}"/>
              </a:ext>
            </a:extLst>
          </p:cNvPr>
          <p:cNvSpPr/>
          <p:nvPr/>
        </p:nvSpPr>
        <p:spPr>
          <a:xfrm>
            <a:off x="4467223" y="1268927"/>
            <a:ext cx="3251430" cy="685799"/>
          </a:xfrm>
          <a:prstGeom prst="rect">
            <a:avLst/>
          </a:prstGeom>
          <a:ln w="1905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 + 14 = ?</a:t>
            </a:r>
            <a:endParaRPr lang="vi-VN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D07AB93E-42CD-48A6-8713-BF3DA487D5DA}"/>
              </a:ext>
            </a:extLst>
          </p:cNvPr>
          <p:cNvSpPr/>
          <p:nvPr/>
        </p:nvSpPr>
        <p:spPr>
          <a:xfrm>
            <a:off x="4061733" y="5385633"/>
            <a:ext cx="4721673" cy="685799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 + 14 = 39</a:t>
            </a:r>
            <a:endParaRPr lang="vi-VN" sz="3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ADCA9AA-0723-4E6B-A378-4F609295AD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66" r="50000" b="90468"/>
          <a:stretch/>
        </p:blipFill>
        <p:spPr>
          <a:xfrm>
            <a:off x="-6123" y="-1"/>
            <a:ext cx="12198123" cy="107672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5DB189B-ADDD-4F09-AB30-7ED4D6D9B5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465" t="36666" r="81963" b="29841"/>
          <a:stretch/>
        </p:blipFill>
        <p:spPr>
          <a:xfrm>
            <a:off x="1936645" y="1954726"/>
            <a:ext cx="2111508" cy="464092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C5168FA-4E9E-4BB3-8874-9617867282A8}"/>
              </a:ext>
            </a:extLst>
          </p:cNvPr>
          <p:cNvSpPr txBox="1"/>
          <p:nvPr/>
        </p:nvSpPr>
        <p:spPr>
          <a:xfrm>
            <a:off x="5965370" y="2381098"/>
            <a:ext cx="15457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spc="6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6000" spc="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vi-VN" sz="6000" spc="6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CF4FB5C-C997-4644-948F-F257181FF694}"/>
              </a:ext>
            </a:extLst>
          </p:cNvPr>
          <p:cNvCxnSpPr/>
          <p:nvPr/>
        </p:nvCxnSpPr>
        <p:spPr>
          <a:xfrm>
            <a:off x="5464627" y="3189514"/>
            <a:ext cx="23295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3D13688-4C36-4424-AF09-98EFFD910D0E}"/>
              </a:ext>
            </a:extLst>
          </p:cNvPr>
          <p:cNvCxnSpPr/>
          <p:nvPr/>
        </p:nvCxnSpPr>
        <p:spPr>
          <a:xfrm>
            <a:off x="5464626" y="4093027"/>
            <a:ext cx="23295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637BDC4-6FFB-4CFB-94D2-CC10ABCB4041}"/>
              </a:ext>
            </a:extLst>
          </p:cNvPr>
          <p:cNvCxnSpPr/>
          <p:nvPr/>
        </p:nvCxnSpPr>
        <p:spPr>
          <a:xfrm>
            <a:off x="5389110" y="4953000"/>
            <a:ext cx="23295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BAE74D09-A2AC-4AAD-ACF2-8DFD02F8BEC9}"/>
              </a:ext>
            </a:extLst>
          </p:cNvPr>
          <p:cNvSpPr txBox="1"/>
          <p:nvPr/>
        </p:nvSpPr>
        <p:spPr>
          <a:xfrm>
            <a:off x="5954484" y="3272846"/>
            <a:ext cx="15457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spc="6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vi-VN" sz="6000" spc="6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EC1C7AB-939E-45CA-845F-825252289425}"/>
              </a:ext>
            </a:extLst>
          </p:cNvPr>
          <p:cNvSpPr txBox="1"/>
          <p:nvPr/>
        </p:nvSpPr>
        <p:spPr>
          <a:xfrm>
            <a:off x="6422570" y="3272846"/>
            <a:ext cx="15457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spc="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vi-VN" sz="6000" spc="6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1F40CD7-BC1C-4667-891F-69B156252C8B}"/>
              </a:ext>
            </a:extLst>
          </p:cNvPr>
          <p:cNvSpPr txBox="1"/>
          <p:nvPr/>
        </p:nvSpPr>
        <p:spPr>
          <a:xfrm>
            <a:off x="5377540" y="2973543"/>
            <a:ext cx="154577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spc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vi-VN" sz="5000" spc="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04710E0-861F-4D21-B319-0E564A75C923}"/>
              </a:ext>
            </a:extLst>
          </p:cNvPr>
          <p:cNvCxnSpPr>
            <a:cxnSpLocks/>
          </p:cNvCxnSpPr>
          <p:nvPr/>
        </p:nvCxnSpPr>
        <p:spPr>
          <a:xfrm>
            <a:off x="5635406" y="4242530"/>
            <a:ext cx="1875736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40E48B3E-F1DC-4BD9-96F9-E173E81104E8}"/>
              </a:ext>
            </a:extLst>
          </p:cNvPr>
          <p:cNvSpPr txBox="1"/>
          <p:nvPr/>
        </p:nvSpPr>
        <p:spPr>
          <a:xfrm>
            <a:off x="6422570" y="4164595"/>
            <a:ext cx="15457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spc="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vi-VN" sz="6000" spc="6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9BFB990-A456-4236-A44C-CFF94F6EBE9C}"/>
              </a:ext>
            </a:extLst>
          </p:cNvPr>
          <p:cNvSpPr txBox="1"/>
          <p:nvPr/>
        </p:nvSpPr>
        <p:spPr>
          <a:xfrm>
            <a:off x="5965370" y="4155444"/>
            <a:ext cx="15457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spc="6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vi-VN" sz="6000" spc="6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D2FAD2D-6CF2-43D6-9099-7C9DA88B0D6A}"/>
              </a:ext>
            </a:extLst>
          </p:cNvPr>
          <p:cNvSpPr txBox="1"/>
          <p:nvPr/>
        </p:nvSpPr>
        <p:spPr>
          <a:xfrm>
            <a:off x="5290455" y="2004575"/>
            <a:ext cx="12845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Chục</a:t>
            </a:r>
            <a:endParaRPr lang="vi-VN" sz="36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8219B7A-2031-4C90-95D8-3DDD30D504AA}"/>
              </a:ext>
            </a:extLst>
          </p:cNvPr>
          <p:cNvSpPr txBox="1"/>
          <p:nvPr/>
        </p:nvSpPr>
        <p:spPr>
          <a:xfrm>
            <a:off x="6466109" y="2016109"/>
            <a:ext cx="17865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endParaRPr lang="vi-VN" sz="36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041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38" grpId="0" animBg="1"/>
      <p:bldP spid="43" grpId="0" animBg="1"/>
      <p:bldP spid="3" grpId="0"/>
      <p:bldP spid="19" grpId="0"/>
      <p:bldP spid="20" grpId="0"/>
      <p:bldP spid="21" grpId="0"/>
      <p:bldP spid="25" grpId="0"/>
      <p:bldP spid="26" grpId="0"/>
      <p:bldP spid="27" grpId="0"/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7A7FE60-E4C5-4777-943B-F7F8C28024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340" t="79999" r="65982" b="7461"/>
          <a:stretch/>
        </p:blipFill>
        <p:spPr>
          <a:xfrm>
            <a:off x="489855" y="2610896"/>
            <a:ext cx="10879501" cy="3383778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B6C34C1-C839-47E4-9FD6-E4A1683F059C}"/>
              </a:ext>
            </a:extLst>
          </p:cNvPr>
          <p:cNvSpPr/>
          <p:nvPr/>
        </p:nvSpPr>
        <p:spPr>
          <a:xfrm>
            <a:off x="0" y="1077693"/>
            <a:ext cx="2547257" cy="65368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endParaRPr lang="vi-VN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055BAB-72AA-4D7B-A691-CBA0D3426A80}"/>
              </a:ext>
            </a:extLst>
          </p:cNvPr>
          <p:cNvSpPr txBox="1"/>
          <p:nvPr/>
        </p:nvSpPr>
        <p:spPr>
          <a:xfrm>
            <a:off x="174171" y="2033953"/>
            <a:ext cx="3374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endParaRPr lang="vi-VN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C820E50-439B-4A11-B8E5-3C71D34BF76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44" r="53985" b="91944"/>
          <a:stretch/>
        </p:blipFill>
        <p:spPr>
          <a:xfrm>
            <a:off x="0" y="-10433"/>
            <a:ext cx="12192000" cy="1087163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58E39DA-91E0-4E9C-976B-D8449C4F0B1E}"/>
              </a:ext>
            </a:extLst>
          </p:cNvPr>
          <p:cNvSpPr/>
          <p:nvPr/>
        </p:nvSpPr>
        <p:spPr>
          <a:xfrm>
            <a:off x="925285" y="5133271"/>
            <a:ext cx="1621972" cy="645934"/>
          </a:xfrm>
          <a:prstGeom prst="round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spc="3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58</a:t>
            </a:r>
            <a:endParaRPr lang="vi-VN" sz="5400" b="1" spc="3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2E74133-A65C-4C1F-B2EA-6A7327D965FB}"/>
              </a:ext>
            </a:extLst>
          </p:cNvPr>
          <p:cNvSpPr/>
          <p:nvPr/>
        </p:nvSpPr>
        <p:spPr>
          <a:xfrm>
            <a:off x="9997753" y="5141853"/>
            <a:ext cx="1621972" cy="645934"/>
          </a:xfrm>
          <a:prstGeom prst="round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spc="3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</a:t>
            </a:r>
            <a:endParaRPr lang="vi-VN" sz="5400" b="1" spc="3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4C47BA27-38A2-4CC9-801A-08066FEFB960}"/>
              </a:ext>
            </a:extLst>
          </p:cNvPr>
          <p:cNvSpPr/>
          <p:nvPr/>
        </p:nvSpPr>
        <p:spPr>
          <a:xfrm>
            <a:off x="7004183" y="5144348"/>
            <a:ext cx="1621972" cy="645934"/>
          </a:xfrm>
          <a:prstGeom prst="round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spc="3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</a:t>
            </a:r>
            <a:endParaRPr lang="vi-VN" sz="5400" b="1" spc="3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336289E1-CCDC-4748-9762-84C432E001A7}"/>
              </a:ext>
            </a:extLst>
          </p:cNvPr>
          <p:cNvSpPr/>
          <p:nvPr/>
        </p:nvSpPr>
        <p:spPr>
          <a:xfrm>
            <a:off x="3995057" y="5141853"/>
            <a:ext cx="1621972" cy="645934"/>
          </a:xfrm>
          <a:prstGeom prst="round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spc="3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</a:t>
            </a:r>
            <a:endParaRPr lang="vi-VN" sz="5400" b="1" spc="3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2429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/>
      <p:bldP spid="14" grpId="0" animBg="1"/>
      <p:bldP spid="11" grpId="0" animBg="1"/>
      <p:bldP spid="18" grpId="0" animBg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7724756-D294-4852-BA92-C3C24035B25C}"/>
              </a:ext>
            </a:extLst>
          </p:cNvPr>
          <p:cNvSpPr txBox="1"/>
          <p:nvPr/>
        </p:nvSpPr>
        <p:spPr>
          <a:xfrm>
            <a:off x="6001319" y="2690336"/>
            <a:ext cx="353156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0" b="1" i="0" u="sng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Times New Roman" panose="02020603050405020304" pitchFamily="18" charset="0"/>
              </a:rPr>
              <a:t>Tiết</a:t>
            </a:r>
            <a:r>
              <a:rPr kumimoji="0" lang="en-US" sz="9000" b="1" i="0" u="sng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Times New Roman" panose="02020603050405020304" pitchFamily="18" charset="0"/>
              </a:rPr>
              <a:t> 2</a:t>
            </a:r>
            <a:endParaRPr kumimoji="0" lang="vi-VN" sz="9000" b="1" i="0" u="sng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HP001 4 hàng" panose="020B0603050302020204" pitchFamily="34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00152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B6C34C1-C839-47E4-9FD6-E4A1683F059C}"/>
              </a:ext>
            </a:extLst>
          </p:cNvPr>
          <p:cNvSpPr/>
          <p:nvPr/>
        </p:nvSpPr>
        <p:spPr>
          <a:xfrm>
            <a:off x="0" y="1077693"/>
            <a:ext cx="2547257" cy="65368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endParaRPr lang="vi-VN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055BAB-72AA-4D7B-A691-CBA0D3426A80}"/>
              </a:ext>
            </a:extLst>
          </p:cNvPr>
          <p:cNvSpPr txBox="1"/>
          <p:nvPr/>
        </p:nvSpPr>
        <p:spPr>
          <a:xfrm>
            <a:off x="174170" y="2033953"/>
            <a:ext cx="6063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Đặt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rồi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endParaRPr lang="vi-VN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C820E50-439B-4A11-B8E5-3C71D34BF7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44" r="53985" b="91944"/>
          <a:stretch/>
        </p:blipFill>
        <p:spPr>
          <a:xfrm>
            <a:off x="0" y="-10433"/>
            <a:ext cx="12192000" cy="10871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67230A4-9312-4BA4-88AA-4E12D6564A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2054" t="8254" r="7500" b="77778"/>
          <a:stretch/>
        </p:blipFill>
        <p:spPr>
          <a:xfrm>
            <a:off x="174169" y="2671841"/>
            <a:ext cx="11843661" cy="1791301"/>
          </a:xfrm>
          <a:prstGeom prst="rect">
            <a:avLst/>
          </a:prstGeom>
        </p:spPr>
      </p:pic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7AE72D66-165A-4E21-8394-83681AB4FA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54129"/>
              </p:ext>
            </p:extLst>
          </p:nvPr>
        </p:nvGraphicFramePr>
        <p:xfrm>
          <a:off x="1104900" y="4517571"/>
          <a:ext cx="1266371" cy="1920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66371">
                  <a:extLst>
                    <a:ext uri="{9D8B030D-6E8A-4147-A177-3AD203B41FA5}">
                      <a16:colId xmlns:a16="http://schemas.microsoft.com/office/drawing/2014/main" val="3098578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b="0" spc="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vi-VN" sz="3600" b="0" spc="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897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b="0" spc="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vi-VN" sz="3600" b="0" spc="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87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b="0" spc="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  <a:endParaRPr lang="vi-VN" sz="3600" b="0" spc="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456653"/>
                  </a:ext>
                </a:extLst>
              </a:tr>
            </a:tbl>
          </a:graphicData>
        </a:graphic>
      </p:graphicFrame>
      <p:grpSp>
        <p:nvGrpSpPr>
          <p:cNvPr id="13" name="Group 12">
            <a:extLst>
              <a:ext uri="{FF2B5EF4-FFF2-40B4-BE49-F238E27FC236}">
                <a16:creationId xmlns:a16="http://schemas.microsoft.com/office/drawing/2014/main" id="{E076B8CA-ED42-40E4-992B-822C17043EE0}"/>
              </a:ext>
            </a:extLst>
          </p:cNvPr>
          <p:cNvGrpSpPr/>
          <p:nvPr/>
        </p:nvGrpSpPr>
        <p:grpSpPr>
          <a:xfrm>
            <a:off x="1110342" y="4937258"/>
            <a:ext cx="1077686" cy="843050"/>
            <a:chOff x="1110342" y="4991688"/>
            <a:chExt cx="1077686" cy="843050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9BAC2E7-AB16-4E0F-9FB0-8431EEE0CE44}"/>
                </a:ext>
              </a:extLst>
            </p:cNvPr>
            <p:cNvSpPr txBox="1"/>
            <p:nvPr/>
          </p:nvSpPr>
          <p:spPr>
            <a:xfrm>
              <a:off x="1110342" y="4991688"/>
              <a:ext cx="50074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endParaRPr lang="vi-VN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388E9CB2-9DC7-4CC9-A8B8-DA1DFB3461AD}"/>
                </a:ext>
              </a:extLst>
            </p:cNvPr>
            <p:cNvCxnSpPr>
              <a:cxnSpLocks/>
            </p:cNvCxnSpPr>
            <p:nvPr/>
          </p:nvCxnSpPr>
          <p:spPr>
            <a:xfrm>
              <a:off x="1284514" y="5834738"/>
              <a:ext cx="903514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aphicFrame>
        <p:nvGraphicFramePr>
          <p:cNvPr id="17" name="Table 2">
            <a:extLst>
              <a:ext uri="{FF2B5EF4-FFF2-40B4-BE49-F238E27FC236}">
                <a16:creationId xmlns:a16="http://schemas.microsoft.com/office/drawing/2014/main" id="{4E401F5B-0A7E-4076-8848-1FAD96AF1F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5032385"/>
              </p:ext>
            </p:extLst>
          </p:nvPr>
        </p:nvGraphicFramePr>
        <p:xfrm>
          <a:off x="4185557" y="4531136"/>
          <a:ext cx="1266371" cy="1920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66371">
                  <a:extLst>
                    <a:ext uri="{9D8B030D-6E8A-4147-A177-3AD203B41FA5}">
                      <a16:colId xmlns:a16="http://schemas.microsoft.com/office/drawing/2014/main" val="3098578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b="0" spc="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vi-VN" sz="3600" b="0" spc="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897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b="0" spc="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vi-VN" sz="3600" b="0" spc="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87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b="0" spc="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endParaRPr lang="vi-VN" sz="3600" b="0" spc="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456653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559782D9-AE4A-4AB5-AB70-6F175496896C}"/>
              </a:ext>
            </a:extLst>
          </p:cNvPr>
          <p:cNvGrpSpPr/>
          <p:nvPr/>
        </p:nvGrpSpPr>
        <p:grpSpPr>
          <a:xfrm>
            <a:off x="4190999" y="4950823"/>
            <a:ext cx="1077686" cy="843050"/>
            <a:chOff x="1110342" y="4991688"/>
            <a:chExt cx="1077686" cy="843050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D42D6BD-5008-4EF0-8D7A-E4BD78A32592}"/>
                </a:ext>
              </a:extLst>
            </p:cNvPr>
            <p:cNvSpPr txBox="1"/>
            <p:nvPr/>
          </p:nvSpPr>
          <p:spPr>
            <a:xfrm>
              <a:off x="1110342" y="4991688"/>
              <a:ext cx="50074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endParaRPr lang="vi-VN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4E6B00E-CB8D-42E8-A15C-722353CE59D1}"/>
                </a:ext>
              </a:extLst>
            </p:cNvPr>
            <p:cNvCxnSpPr>
              <a:cxnSpLocks/>
            </p:cNvCxnSpPr>
            <p:nvPr/>
          </p:nvCxnSpPr>
          <p:spPr>
            <a:xfrm>
              <a:off x="1284514" y="5834738"/>
              <a:ext cx="903514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aphicFrame>
        <p:nvGraphicFramePr>
          <p:cNvPr id="21" name="Table 2">
            <a:extLst>
              <a:ext uri="{FF2B5EF4-FFF2-40B4-BE49-F238E27FC236}">
                <a16:creationId xmlns:a16="http://schemas.microsoft.com/office/drawing/2014/main" id="{6802E63F-8094-4701-AC5F-DBF940726F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7591034"/>
              </p:ext>
            </p:extLst>
          </p:nvPr>
        </p:nvGraphicFramePr>
        <p:xfrm>
          <a:off x="6983185" y="4517571"/>
          <a:ext cx="1266371" cy="1920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66371">
                  <a:extLst>
                    <a:ext uri="{9D8B030D-6E8A-4147-A177-3AD203B41FA5}">
                      <a16:colId xmlns:a16="http://schemas.microsoft.com/office/drawing/2014/main" val="3098578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b="0" spc="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</a:t>
                      </a:r>
                      <a:endParaRPr lang="vi-VN" sz="3600" b="0" spc="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897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b="0" spc="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vi-VN" sz="3600" b="0" spc="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87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b="0" spc="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endParaRPr lang="vi-VN" sz="3600" b="0" spc="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456653"/>
                  </a:ext>
                </a:extLst>
              </a:tr>
            </a:tbl>
          </a:graphicData>
        </a:graphic>
      </p:graphicFrame>
      <p:grpSp>
        <p:nvGrpSpPr>
          <p:cNvPr id="22" name="Group 21">
            <a:extLst>
              <a:ext uri="{FF2B5EF4-FFF2-40B4-BE49-F238E27FC236}">
                <a16:creationId xmlns:a16="http://schemas.microsoft.com/office/drawing/2014/main" id="{BCFD8C7E-CEA8-4BCA-AF9F-5E446077E94C}"/>
              </a:ext>
            </a:extLst>
          </p:cNvPr>
          <p:cNvGrpSpPr/>
          <p:nvPr/>
        </p:nvGrpSpPr>
        <p:grpSpPr>
          <a:xfrm>
            <a:off x="6988627" y="4937258"/>
            <a:ext cx="1077686" cy="843050"/>
            <a:chOff x="1110342" y="4991688"/>
            <a:chExt cx="1077686" cy="84305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43D74CA-AB21-4ACE-9BFA-A23A0601EF0A}"/>
                </a:ext>
              </a:extLst>
            </p:cNvPr>
            <p:cNvSpPr txBox="1"/>
            <p:nvPr/>
          </p:nvSpPr>
          <p:spPr>
            <a:xfrm>
              <a:off x="1110342" y="4991688"/>
              <a:ext cx="50074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endParaRPr lang="vi-VN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F571D819-3AB0-4437-BEE1-C7328A4E4B02}"/>
                </a:ext>
              </a:extLst>
            </p:cNvPr>
            <p:cNvCxnSpPr>
              <a:cxnSpLocks/>
            </p:cNvCxnSpPr>
            <p:nvPr/>
          </p:nvCxnSpPr>
          <p:spPr>
            <a:xfrm>
              <a:off x="1284514" y="5834738"/>
              <a:ext cx="903514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aphicFrame>
        <p:nvGraphicFramePr>
          <p:cNvPr id="25" name="Table 2">
            <a:extLst>
              <a:ext uri="{FF2B5EF4-FFF2-40B4-BE49-F238E27FC236}">
                <a16:creationId xmlns:a16="http://schemas.microsoft.com/office/drawing/2014/main" id="{2196C896-7F3F-4B13-932B-1C7EFA34D2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1860134"/>
              </p:ext>
            </p:extLst>
          </p:nvPr>
        </p:nvGraphicFramePr>
        <p:xfrm>
          <a:off x="9815287" y="4517571"/>
          <a:ext cx="1266371" cy="1920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66371">
                  <a:extLst>
                    <a:ext uri="{9D8B030D-6E8A-4147-A177-3AD203B41FA5}">
                      <a16:colId xmlns:a16="http://schemas.microsoft.com/office/drawing/2014/main" val="3098578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b="0" spc="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  <a:endParaRPr lang="vi-VN" sz="3600" b="0" spc="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897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b="0" spc="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vi-VN" sz="3600" b="0" spc="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87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b="0" spc="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vi-VN" sz="3600" b="0" spc="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456653"/>
                  </a:ext>
                </a:extLst>
              </a:tr>
            </a:tbl>
          </a:graphicData>
        </a:graphic>
      </p:graphicFrame>
      <p:grpSp>
        <p:nvGrpSpPr>
          <p:cNvPr id="26" name="Group 25">
            <a:extLst>
              <a:ext uri="{FF2B5EF4-FFF2-40B4-BE49-F238E27FC236}">
                <a16:creationId xmlns:a16="http://schemas.microsoft.com/office/drawing/2014/main" id="{3217E031-1F68-4C77-8850-C5437B02FDF6}"/>
              </a:ext>
            </a:extLst>
          </p:cNvPr>
          <p:cNvGrpSpPr/>
          <p:nvPr/>
        </p:nvGrpSpPr>
        <p:grpSpPr>
          <a:xfrm>
            <a:off x="9820729" y="4937258"/>
            <a:ext cx="1077686" cy="843050"/>
            <a:chOff x="1110342" y="4991688"/>
            <a:chExt cx="1077686" cy="843050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91BC166-DA13-4AD7-AC91-741764925BC9}"/>
                </a:ext>
              </a:extLst>
            </p:cNvPr>
            <p:cNvSpPr txBox="1"/>
            <p:nvPr/>
          </p:nvSpPr>
          <p:spPr>
            <a:xfrm>
              <a:off x="1110342" y="4991688"/>
              <a:ext cx="50074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endParaRPr lang="vi-VN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C3429D70-F378-4F9A-99F5-9D9FEFF893E3}"/>
                </a:ext>
              </a:extLst>
            </p:cNvPr>
            <p:cNvCxnSpPr>
              <a:cxnSpLocks/>
            </p:cNvCxnSpPr>
            <p:nvPr/>
          </p:nvCxnSpPr>
          <p:spPr>
            <a:xfrm>
              <a:off x="1284514" y="5834738"/>
              <a:ext cx="903514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76366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B6C34C1-C839-47E4-9FD6-E4A1683F059C}"/>
              </a:ext>
            </a:extLst>
          </p:cNvPr>
          <p:cNvSpPr/>
          <p:nvPr/>
        </p:nvSpPr>
        <p:spPr>
          <a:xfrm>
            <a:off x="0" y="144418"/>
            <a:ext cx="2547257" cy="65368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endParaRPr lang="vi-VN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055BAB-72AA-4D7B-A691-CBA0D3426A80}"/>
              </a:ext>
            </a:extLst>
          </p:cNvPr>
          <p:cNvSpPr txBox="1"/>
          <p:nvPr/>
        </p:nvSpPr>
        <p:spPr>
          <a:xfrm>
            <a:off x="174171" y="999811"/>
            <a:ext cx="104720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đúng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endParaRPr lang="vi-VN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EE6B5A5-30F5-49F8-9C47-3BB5F7251A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214" t="26944" r="7500" b="43652"/>
          <a:stretch/>
        </p:blipFill>
        <p:spPr>
          <a:xfrm>
            <a:off x="1023256" y="1847850"/>
            <a:ext cx="10144161" cy="4270926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2FDA18D-465C-4DB8-8F9A-64B41F43FEEE}"/>
              </a:ext>
            </a:extLst>
          </p:cNvPr>
          <p:cNvCxnSpPr>
            <a:cxnSpLocks/>
          </p:cNvCxnSpPr>
          <p:nvPr/>
        </p:nvCxnSpPr>
        <p:spPr>
          <a:xfrm flipH="1">
            <a:off x="2144486" y="3429000"/>
            <a:ext cx="402771" cy="93585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38D6123-22B0-4C05-9019-A71D1B804373}"/>
              </a:ext>
            </a:extLst>
          </p:cNvPr>
          <p:cNvCxnSpPr>
            <a:cxnSpLocks/>
          </p:cNvCxnSpPr>
          <p:nvPr/>
        </p:nvCxnSpPr>
        <p:spPr>
          <a:xfrm>
            <a:off x="5083629" y="3429000"/>
            <a:ext cx="2416628" cy="93585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31965ED-88FE-4565-894D-811B34A02F63}"/>
              </a:ext>
            </a:extLst>
          </p:cNvPr>
          <p:cNvCxnSpPr>
            <a:cxnSpLocks/>
          </p:cNvCxnSpPr>
          <p:nvPr/>
        </p:nvCxnSpPr>
        <p:spPr>
          <a:xfrm flipH="1">
            <a:off x="5083630" y="3559629"/>
            <a:ext cx="1883227" cy="80522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7F67035-CBEB-49AA-83CD-83D699A5001F}"/>
              </a:ext>
            </a:extLst>
          </p:cNvPr>
          <p:cNvCxnSpPr>
            <a:cxnSpLocks/>
          </p:cNvCxnSpPr>
          <p:nvPr/>
        </p:nvCxnSpPr>
        <p:spPr>
          <a:xfrm flipH="1">
            <a:off x="10156371" y="3407228"/>
            <a:ext cx="81644" cy="93585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1655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4861D61D-A54A-43F0-829C-6AA8DEEC2F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965" t="56508" r="7410" b="6825"/>
          <a:stretch/>
        </p:blipFill>
        <p:spPr>
          <a:xfrm>
            <a:off x="555171" y="500745"/>
            <a:ext cx="11321143" cy="604157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B055BAB-72AA-4D7B-A691-CBA0D3426A80}"/>
              </a:ext>
            </a:extLst>
          </p:cNvPr>
          <p:cNvSpPr txBox="1"/>
          <p:nvPr/>
        </p:nvSpPr>
        <p:spPr>
          <a:xfrm>
            <a:off x="174171" y="735834"/>
            <a:ext cx="104720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4:</a:t>
            </a:r>
            <a:endParaRPr lang="vi-VN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7E87509-DCD4-4E7B-8F2F-6B7E06BF5C46}"/>
              </a:ext>
            </a:extLst>
          </p:cNvPr>
          <p:cNvCxnSpPr>
            <a:cxnSpLocks/>
          </p:cNvCxnSpPr>
          <p:nvPr/>
        </p:nvCxnSpPr>
        <p:spPr>
          <a:xfrm>
            <a:off x="2329542" y="1278737"/>
            <a:ext cx="787037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F6EC84A-6752-4B7B-9386-370FE93FC794}"/>
              </a:ext>
            </a:extLst>
          </p:cNvPr>
          <p:cNvCxnSpPr>
            <a:cxnSpLocks/>
          </p:cNvCxnSpPr>
          <p:nvPr/>
        </p:nvCxnSpPr>
        <p:spPr>
          <a:xfrm>
            <a:off x="1569632" y="1784870"/>
            <a:ext cx="545374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1105EB0-0FA4-4B52-A6C8-777F080F3E31}"/>
              </a:ext>
            </a:extLst>
          </p:cNvPr>
          <p:cNvCxnSpPr>
            <a:cxnSpLocks/>
          </p:cNvCxnSpPr>
          <p:nvPr/>
        </p:nvCxnSpPr>
        <p:spPr>
          <a:xfrm>
            <a:off x="10820401" y="1267849"/>
            <a:ext cx="56605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23E0AC1A-D2DF-4866-9920-1C30623BAD08}"/>
              </a:ext>
            </a:extLst>
          </p:cNvPr>
          <p:cNvSpPr/>
          <p:nvPr/>
        </p:nvSpPr>
        <p:spPr>
          <a:xfrm>
            <a:off x="0" y="106321"/>
            <a:ext cx="2547257" cy="653686"/>
          </a:xfrm>
          <a:prstGeom prst="roundRect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Vận</a:t>
            </a:r>
            <a:r>
              <a:rPr lang="en-US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endParaRPr lang="vi-VN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4CFB5D6B-CC6A-4EDB-9AB7-FC64BD870B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2104" t="71637" r="9258" b="7587"/>
          <a:stretch/>
        </p:blipFill>
        <p:spPr>
          <a:xfrm>
            <a:off x="6096000" y="2933859"/>
            <a:ext cx="5791200" cy="3499597"/>
          </a:xfrm>
          <a:prstGeom prst="rect">
            <a:avLst/>
          </a:prstGeom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94C32349-7C73-444A-8B63-94947135BE19}"/>
              </a:ext>
            </a:extLst>
          </p:cNvPr>
          <p:cNvSpPr/>
          <p:nvPr/>
        </p:nvSpPr>
        <p:spPr>
          <a:xfrm>
            <a:off x="6319889" y="4187481"/>
            <a:ext cx="703487" cy="509336"/>
          </a:xfrm>
          <a:prstGeom prst="round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endParaRPr lang="vi-VN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0998BB30-E5AB-4545-AB38-35308F63D37B}"/>
              </a:ext>
            </a:extLst>
          </p:cNvPr>
          <p:cNvSpPr/>
          <p:nvPr/>
        </p:nvSpPr>
        <p:spPr>
          <a:xfrm>
            <a:off x="8081910" y="4245340"/>
            <a:ext cx="703487" cy="330351"/>
          </a:xfrm>
          <a:prstGeom prst="round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endParaRPr lang="vi-VN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D59304A-F1F5-463A-93A1-E908BC703D01}"/>
              </a:ext>
            </a:extLst>
          </p:cNvPr>
          <p:cNvSpPr/>
          <p:nvPr/>
        </p:nvSpPr>
        <p:spPr>
          <a:xfrm>
            <a:off x="7335928" y="4177182"/>
            <a:ext cx="476974" cy="517777"/>
          </a:xfrm>
          <a:prstGeom prst="ellipse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vi-VN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7C5B4EC-56AC-4E07-91A6-11E70236C33C}"/>
              </a:ext>
            </a:extLst>
          </p:cNvPr>
          <p:cNvSpPr/>
          <p:nvPr/>
        </p:nvSpPr>
        <p:spPr>
          <a:xfrm>
            <a:off x="9362340" y="4150298"/>
            <a:ext cx="703487" cy="509336"/>
          </a:xfrm>
          <a:prstGeom prst="round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</a:t>
            </a:r>
            <a:endParaRPr lang="vi-VN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BAB86062-E3B4-4718-A616-C6A8BDFA1DAA}"/>
              </a:ext>
            </a:extLst>
          </p:cNvPr>
          <p:cNvSpPr/>
          <p:nvPr/>
        </p:nvSpPr>
        <p:spPr>
          <a:xfrm>
            <a:off x="10299249" y="5751097"/>
            <a:ext cx="717093" cy="509336"/>
          </a:xfrm>
          <a:prstGeom prst="round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</a:t>
            </a:r>
            <a:endParaRPr lang="vi-VN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5044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3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260</TotalTime>
  <Words>101</Words>
  <Application>Microsoft Office PowerPoint</Application>
  <PresentationFormat>Widescreen</PresentationFormat>
  <Paragraphs>51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HP001 4 hàng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Thuy Dieu</dc:creator>
  <cp:lastModifiedBy>Thuy Dieu</cp:lastModifiedBy>
  <cp:revision>46</cp:revision>
  <dcterms:created xsi:type="dcterms:W3CDTF">2021-06-25T04:19:57Z</dcterms:created>
  <dcterms:modified xsi:type="dcterms:W3CDTF">2021-07-02T12:24:48Z</dcterms:modified>
</cp:coreProperties>
</file>