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58" r:id="rId5"/>
    <p:sldId id="263" r:id="rId6"/>
    <p:sldId id="264" r:id="rId7"/>
    <p:sldId id="265" r:id="rId8"/>
    <p:sldId id="266" r:id="rId9"/>
    <p:sldId id="267" r:id="rId10"/>
    <p:sldId id="270" r:id="rId11"/>
    <p:sldId id="260" r:id="rId12"/>
    <p:sldId id="268" r:id="rId13"/>
    <p:sldId id="269" r:id="rId14"/>
    <p:sldId id="271" r:id="rId15"/>
    <p:sldId id="261" r:id="rId16"/>
    <p:sldId id="262" r:id="rId17"/>
    <p:sldId id="273" r:id="rId18"/>
    <p:sldId id="274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DDF"/>
    <a:srgbClr val="FA5085"/>
    <a:srgbClr val="5DD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ễn Anh Thư" userId="225ef83cf2b6d9fb" providerId="LiveId" clId="{4D703200-D7AC-4F2B-AA37-99ED994BF611}"/>
    <pc:docChg chg="undo custSel addSld modSld sldOrd modMainMaster">
      <pc:chgData name="Nguyễn Anh Thư" userId="225ef83cf2b6d9fb" providerId="LiveId" clId="{4D703200-D7AC-4F2B-AA37-99ED994BF611}" dt="2023-02-28T16:01:14.516" v="1977"/>
      <pc:docMkLst>
        <pc:docMk/>
      </pc:docMkLst>
      <pc:sldChg chg="delSp modSp add modTransition setBg">
        <pc:chgData name="Nguyễn Anh Thư" userId="225ef83cf2b6d9fb" providerId="LiveId" clId="{4D703200-D7AC-4F2B-AA37-99ED994BF611}" dt="2023-02-25T04:45:44.749" v="389"/>
        <pc:sldMkLst>
          <pc:docMk/>
          <pc:sldMk cId="1749268341" sldId="256"/>
        </pc:sldMkLst>
        <pc:spChg chg="mod">
          <ac:chgData name="Nguyễn Anh Thư" userId="225ef83cf2b6d9fb" providerId="LiveId" clId="{4D703200-D7AC-4F2B-AA37-99ED994BF611}" dt="2023-02-24T14:15:29.226" v="128" actId="1076"/>
          <ac:spMkLst>
            <pc:docMk/>
            <pc:sldMk cId="1749268341" sldId="256"/>
            <ac:spMk id="2" creationId="{6C7FF43B-4A38-43E5-9111-F81F5E18C6E8}"/>
          </ac:spMkLst>
        </pc:spChg>
        <pc:spChg chg="del mod">
          <ac:chgData name="Nguyễn Anh Thư" userId="225ef83cf2b6d9fb" providerId="LiveId" clId="{4D703200-D7AC-4F2B-AA37-99ED994BF611}" dt="2023-02-24T14:14:06.903" v="114" actId="478"/>
          <ac:spMkLst>
            <pc:docMk/>
            <pc:sldMk cId="1749268341" sldId="256"/>
            <ac:spMk id="3" creationId="{2A547074-2396-4582-A313-354DE36693D2}"/>
          </ac:spMkLst>
        </pc:spChg>
      </pc:sldChg>
      <pc:sldChg chg="delSp modSp add modTransition setBg modAnim">
        <pc:chgData name="Nguyễn Anh Thư" userId="225ef83cf2b6d9fb" providerId="LiveId" clId="{4D703200-D7AC-4F2B-AA37-99ED994BF611}" dt="2023-02-25T07:04:31.133" v="1647"/>
        <pc:sldMkLst>
          <pc:docMk/>
          <pc:sldMk cId="968279916" sldId="257"/>
        </pc:sldMkLst>
        <pc:spChg chg="mod">
          <ac:chgData name="Nguyễn Anh Thư" userId="225ef83cf2b6d9fb" providerId="LiveId" clId="{4D703200-D7AC-4F2B-AA37-99ED994BF611}" dt="2023-02-24T14:31:49.475" v="201" actId="1076"/>
          <ac:spMkLst>
            <pc:docMk/>
            <pc:sldMk cId="968279916" sldId="257"/>
            <ac:spMk id="2" creationId="{D5286BE1-ED44-49DC-8B4E-F55F3AA5C19C}"/>
          </ac:spMkLst>
        </pc:spChg>
        <pc:spChg chg="del">
          <ac:chgData name="Nguyễn Anh Thư" userId="225ef83cf2b6d9fb" providerId="LiveId" clId="{4D703200-D7AC-4F2B-AA37-99ED994BF611}" dt="2023-02-24T14:30:17.739" v="179" actId="478"/>
          <ac:spMkLst>
            <pc:docMk/>
            <pc:sldMk cId="968279916" sldId="257"/>
            <ac:spMk id="3" creationId="{DD002CA5-B105-49BB-85CB-4020551C1452}"/>
          </ac:spMkLst>
        </pc:spChg>
      </pc:sldChg>
      <pc:sldChg chg="addSp delSp modSp add modTransition modAnim">
        <pc:chgData name="Nguyễn Anh Thư" userId="225ef83cf2b6d9fb" providerId="LiveId" clId="{4D703200-D7AC-4F2B-AA37-99ED994BF611}" dt="2023-02-28T15:17:33.954" v="1876" actId="1076"/>
        <pc:sldMkLst>
          <pc:docMk/>
          <pc:sldMk cId="2935303246" sldId="258"/>
        </pc:sldMkLst>
        <pc:spChg chg="mod">
          <ac:chgData name="Nguyễn Anh Thư" userId="225ef83cf2b6d9fb" providerId="LiveId" clId="{4D703200-D7AC-4F2B-AA37-99ED994BF611}" dt="2023-02-25T06:16:32.538" v="817" actId="1076"/>
          <ac:spMkLst>
            <pc:docMk/>
            <pc:sldMk cId="2935303246" sldId="258"/>
            <ac:spMk id="2" creationId="{CE72F0FB-E74E-47F2-BA96-6BB9BE3C0828}"/>
          </ac:spMkLst>
        </pc:spChg>
        <pc:spChg chg="add mod ord">
          <ac:chgData name="Nguyễn Anh Thư" userId="225ef83cf2b6d9fb" providerId="LiveId" clId="{4D703200-D7AC-4F2B-AA37-99ED994BF611}" dt="2023-02-25T06:18:05.058" v="825" actId="167"/>
          <ac:spMkLst>
            <pc:docMk/>
            <pc:sldMk cId="2935303246" sldId="258"/>
            <ac:spMk id="3" creationId="{527B8182-2C2D-45A7-BCA8-EE3C2029234E}"/>
          </ac:spMkLst>
        </pc:spChg>
        <pc:spChg chg="del">
          <ac:chgData name="Nguyễn Anh Thư" userId="225ef83cf2b6d9fb" providerId="LiveId" clId="{4D703200-D7AC-4F2B-AA37-99ED994BF611}" dt="2023-02-24T14:12:31.175" v="7" actId="478"/>
          <ac:spMkLst>
            <pc:docMk/>
            <pc:sldMk cId="2935303246" sldId="258"/>
            <ac:spMk id="3" creationId="{8373EB80-8069-42A1-AC5B-2682B1245B48}"/>
          </ac:spMkLst>
        </pc:spChg>
        <pc:spChg chg="add del mod">
          <ac:chgData name="Nguyễn Anh Thư" userId="225ef83cf2b6d9fb" providerId="LiveId" clId="{4D703200-D7AC-4F2B-AA37-99ED994BF611}" dt="2023-02-25T06:11:44.264" v="778" actId="478"/>
          <ac:spMkLst>
            <pc:docMk/>
            <pc:sldMk cId="2935303246" sldId="258"/>
            <ac:spMk id="5" creationId="{422D3523-355D-4BFA-A54B-779668D18160}"/>
          </ac:spMkLst>
        </pc:spChg>
        <pc:spChg chg="add mod ord">
          <ac:chgData name="Nguyễn Anh Thư" userId="225ef83cf2b6d9fb" providerId="LiveId" clId="{4D703200-D7AC-4F2B-AA37-99ED994BF611}" dt="2023-02-28T15:17:33.954" v="1876" actId="1076"/>
          <ac:spMkLst>
            <pc:docMk/>
            <pc:sldMk cId="2935303246" sldId="258"/>
            <ac:spMk id="6" creationId="{11FE2798-1CC4-430B-BB3A-1C741CE7270D}"/>
          </ac:spMkLst>
        </pc:spChg>
        <pc:picChg chg="add mod modCrop">
          <ac:chgData name="Nguyễn Anh Thư" userId="225ef83cf2b6d9fb" providerId="LiveId" clId="{4D703200-D7AC-4F2B-AA37-99ED994BF611}" dt="2023-02-25T06:19:19.183" v="840" actId="1076"/>
          <ac:picMkLst>
            <pc:docMk/>
            <pc:sldMk cId="2935303246" sldId="258"/>
            <ac:picMk id="4" creationId="{54A91F3E-2D76-46FC-A471-0C1782F6848D}"/>
          </ac:picMkLst>
        </pc:picChg>
      </pc:sldChg>
      <pc:sldChg chg="addSp delSp modSp add modTransition setBg modAnim">
        <pc:chgData name="Nguyễn Anh Thư" userId="225ef83cf2b6d9fb" providerId="LiveId" clId="{4D703200-D7AC-4F2B-AA37-99ED994BF611}" dt="2023-02-28T14:28:25.325" v="1855" actId="1076"/>
        <pc:sldMkLst>
          <pc:docMk/>
          <pc:sldMk cId="714371409" sldId="259"/>
        </pc:sldMkLst>
        <pc:spChg chg="mod">
          <ac:chgData name="Nguyễn Anh Thư" userId="225ef83cf2b6d9fb" providerId="LiveId" clId="{4D703200-D7AC-4F2B-AA37-99ED994BF611}" dt="2023-02-28T14:28:16.232" v="1853" actId="1076"/>
          <ac:spMkLst>
            <pc:docMk/>
            <pc:sldMk cId="714371409" sldId="259"/>
            <ac:spMk id="2" creationId="{7017E2D7-19F5-48E8-8602-83E73BDDE52A}"/>
          </ac:spMkLst>
        </pc:spChg>
        <pc:spChg chg="del mod">
          <ac:chgData name="Nguyễn Anh Thư" userId="225ef83cf2b6d9fb" providerId="LiveId" clId="{4D703200-D7AC-4F2B-AA37-99ED994BF611}" dt="2023-02-24T14:35:03.537" v="222" actId="478"/>
          <ac:spMkLst>
            <pc:docMk/>
            <pc:sldMk cId="714371409" sldId="259"/>
            <ac:spMk id="3" creationId="{9A6CCC7F-385B-4807-988E-01496D4DE2DF}"/>
          </ac:spMkLst>
        </pc:spChg>
        <pc:spChg chg="add mod">
          <ac:chgData name="Nguyễn Anh Thư" userId="225ef83cf2b6d9fb" providerId="LiveId" clId="{4D703200-D7AC-4F2B-AA37-99ED994BF611}" dt="2023-02-28T14:28:01.359" v="1845" actId="1076"/>
          <ac:spMkLst>
            <pc:docMk/>
            <pc:sldMk cId="714371409" sldId="259"/>
            <ac:spMk id="4" creationId="{5C8E7F2E-4E8D-4B1B-81EC-9EDB648566E8}"/>
          </ac:spMkLst>
        </pc:spChg>
        <pc:spChg chg="add del mod">
          <ac:chgData name="Nguyễn Anh Thư" userId="225ef83cf2b6d9fb" providerId="LiveId" clId="{4D703200-D7AC-4F2B-AA37-99ED994BF611}" dt="2023-02-28T14:27:44.329" v="1841" actId="478"/>
          <ac:spMkLst>
            <pc:docMk/>
            <pc:sldMk cId="714371409" sldId="259"/>
            <ac:spMk id="5" creationId="{93E486F7-A527-4A2A-AA49-325E77264CF0}"/>
          </ac:spMkLst>
        </pc:spChg>
        <pc:picChg chg="add mod">
          <ac:chgData name="Nguyễn Anh Thư" userId="225ef83cf2b6d9fb" providerId="LiveId" clId="{4D703200-D7AC-4F2B-AA37-99ED994BF611}" dt="2023-02-28T14:28:21.800" v="1854" actId="1076"/>
          <ac:picMkLst>
            <pc:docMk/>
            <pc:sldMk cId="714371409" sldId="259"/>
            <ac:picMk id="7" creationId="{374743C4-1601-4A1E-9F9F-F29176DAB1CB}"/>
          </ac:picMkLst>
        </pc:picChg>
        <pc:picChg chg="add del mod">
          <ac:chgData name="Nguyễn Anh Thư" userId="225ef83cf2b6d9fb" providerId="LiveId" clId="{4D703200-D7AC-4F2B-AA37-99ED994BF611}" dt="2023-02-24T14:38:20.391" v="322" actId="478"/>
          <ac:picMkLst>
            <pc:docMk/>
            <pc:sldMk cId="714371409" sldId="259"/>
            <ac:picMk id="9" creationId="{81A22685-3161-4594-ADD5-4EEECC6AE40A}"/>
          </ac:picMkLst>
        </pc:picChg>
        <pc:picChg chg="add mod">
          <ac:chgData name="Nguyễn Anh Thư" userId="225ef83cf2b6d9fb" providerId="LiveId" clId="{4D703200-D7AC-4F2B-AA37-99ED994BF611}" dt="2023-02-28T14:28:25.325" v="1855" actId="1076"/>
          <ac:picMkLst>
            <pc:docMk/>
            <pc:sldMk cId="714371409" sldId="259"/>
            <ac:picMk id="11" creationId="{B26C5FD0-5326-4D94-A8AC-BB1608CC5D5B}"/>
          </ac:picMkLst>
        </pc:picChg>
      </pc:sldChg>
      <pc:sldChg chg="addSp delSp modSp add modTransition">
        <pc:chgData name="Nguyễn Anh Thư" userId="225ef83cf2b6d9fb" providerId="LiveId" clId="{4D703200-D7AC-4F2B-AA37-99ED994BF611}" dt="2023-02-25T06:24:59.829" v="880" actId="1076"/>
        <pc:sldMkLst>
          <pc:docMk/>
          <pc:sldMk cId="2202734320" sldId="260"/>
        </pc:sldMkLst>
        <pc:spChg chg="mod">
          <ac:chgData name="Nguyễn Anh Thư" userId="225ef83cf2b6d9fb" providerId="LiveId" clId="{4D703200-D7AC-4F2B-AA37-99ED994BF611}" dt="2023-02-25T06:24:16.840" v="877" actId="1076"/>
          <ac:spMkLst>
            <pc:docMk/>
            <pc:sldMk cId="2202734320" sldId="260"/>
            <ac:spMk id="2" creationId="{EA7A5CE8-E912-429B-BD64-8E15AB13FD5D}"/>
          </ac:spMkLst>
        </pc:spChg>
        <pc:spChg chg="del">
          <ac:chgData name="Nguyễn Anh Thư" userId="225ef83cf2b6d9fb" providerId="LiveId" clId="{4D703200-D7AC-4F2B-AA37-99ED994BF611}" dt="2023-02-24T15:51:45.447" v="360"/>
          <ac:spMkLst>
            <pc:docMk/>
            <pc:sldMk cId="2202734320" sldId="260"/>
            <ac:spMk id="3" creationId="{B58F242F-B878-4866-893B-9DA7E540C354}"/>
          </ac:spMkLst>
        </pc:spChg>
        <pc:spChg chg="add mod">
          <ac:chgData name="Nguyễn Anh Thư" userId="225ef83cf2b6d9fb" providerId="LiveId" clId="{4D703200-D7AC-4F2B-AA37-99ED994BF611}" dt="2023-02-25T06:24:19.104" v="878" actId="1076"/>
          <ac:spMkLst>
            <pc:docMk/>
            <pc:sldMk cId="2202734320" sldId="260"/>
            <ac:spMk id="5" creationId="{ABFAF82D-50A6-49F5-81DE-83E879275FA4}"/>
          </ac:spMkLst>
        </pc:spChg>
        <pc:picChg chg="add mod modCrop">
          <ac:chgData name="Nguyễn Anh Thư" userId="225ef83cf2b6d9fb" providerId="LiveId" clId="{4D703200-D7AC-4F2B-AA37-99ED994BF611}" dt="2023-02-25T06:24:59.829" v="880" actId="1076"/>
          <ac:picMkLst>
            <pc:docMk/>
            <pc:sldMk cId="2202734320" sldId="260"/>
            <ac:picMk id="4" creationId="{8A4D2A20-CFA1-4BC3-A155-6E62696D2454}"/>
          </ac:picMkLst>
        </pc:picChg>
      </pc:sldChg>
      <pc:sldChg chg="addSp delSp modSp add modTransition modAnim">
        <pc:chgData name="Nguyễn Anh Thư" userId="225ef83cf2b6d9fb" providerId="LiveId" clId="{4D703200-D7AC-4F2B-AA37-99ED994BF611}" dt="2023-02-25T06:53:18.186" v="1425"/>
        <pc:sldMkLst>
          <pc:docMk/>
          <pc:sldMk cId="2774004811" sldId="261"/>
        </pc:sldMkLst>
        <pc:spChg chg="del">
          <ac:chgData name="Nguyễn Anh Thư" userId="225ef83cf2b6d9fb" providerId="LiveId" clId="{4D703200-D7AC-4F2B-AA37-99ED994BF611}" dt="2023-02-25T06:41:12.978" v="1212" actId="478"/>
          <ac:spMkLst>
            <pc:docMk/>
            <pc:sldMk cId="2774004811" sldId="261"/>
            <ac:spMk id="2" creationId="{1D3FCDA1-81A4-4216-A5B4-493739A51AE3}"/>
          </ac:spMkLst>
        </pc:spChg>
        <pc:spChg chg="add mod">
          <ac:chgData name="Nguyễn Anh Thư" userId="225ef83cf2b6d9fb" providerId="LiveId" clId="{4D703200-D7AC-4F2B-AA37-99ED994BF611}" dt="2023-02-25T06:43:31.683" v="1279" actId="1076"/>
          <ac:spMkLst>
            <pc:docMk/>
            <pc:sldMk cId="2774004811" sldId="261"/>
            <ac:spMk id="3" creationId="{516C656C-42FA-4398-BCFB-818F2E545371}"/>
          </ac:spMkLst>
        </pc:spChg>
        <pc:spChg chg="del">
          <ac:chgData name="Nguyễn Anh Thư" userId="225ef83cf2b6d9fb" providerId="LiveId" clId="{4D703200-D7AC-4F2B-AA37-99ED994BF611}" dt="2023-02-24T15:50:50.869" v="354"/>
          <ac:spMkLst>
            <pc:docMk/>
            <pc:sldMk cId="2774004811" sldId="261"/>
            <ac:spMk id="3" creationId="{CAE0D24E-F480-45EA-B5D9-5B5FE241ECF5}"/>
          </ac:spMkLst>
        </pc:spChg>
        <pc:spChg chg="add mod">
          <ac:chgData name="Nguyễn Anh Thư" userId="225ef83cf2b6d9fb" providerId="LiveId" clId="{4D703200-D7AC-4F2B-AA37-99ED994BF611}" dt="2023-02-25T06:43:33.788" v="1280" actId="1076"/>
          <ac:spMkLst>
            <pc:docMk/>
            <pc:sldMk cId="2774004811" sldId="261"/>
            <ac:spMk id="5" creationId="{64E0154F-DB33-4185-803C-21E0924551DF}"/>
          </ac:spMkLst>
        </pc:spChg>
        <pc:spChg chg="add mod">
          <ac:chgData name="Nguyễn Anh Thư" userId="225ef83cf2b6d9fb" providerId="LiveId" clId="{4D703200-D7AC-4F2B-AA37-99ED994BF611}" dt="2023-02-25T06:51:29.582" v="1407" actId="1076"/>
          <ac:spMkLst>
            <pc:docMk/>
            <pc:sldMk cId="2774004811" sldId="261"/>
            <ac:spMk id="6" creationId="{9132AB1D-DA1D-4C79-B8CD-426696227D03}"/>
          </ac:spMkLst>
        </pc:spChg>
        <pc:spChg chg="add mod">
          <ac:chgData name="Nguyễn Anh Thư" userId="225ef83cf2b6d9fb" providerId="LiveId" clId="{4D703200-D7AC-4F2B-AA37-99ED994BF611}" dt="2023-02-25T06:50:19.332" v="1395" actId="1076"/>
          <ac:spMkLst>
            <pc:docMk/>
            <pc:sldMk cId="2774004811" sldId="261"/>
            <ac:spMk id="7" creationId="{CCDBBD23-3DB4-40C4-A11C-11E28B005688}"/>
          </ac:spMkLst>
        </pc:spChg>
        <pc:spChg chg="add mod">
          <ac:chgData name="Nguyễn Anh Thư" userId="225ef83cf2b6d9fb" providerId="LiveId" clId="{4D703200-D7AC-4F2B-AA37-99ED994BF611}" dt="2023-02-25T06:46:41.228" v="1340" actId="403"/>
          <ac:spMkLst>
            <pc:docMk/>
            <pc:sldMk cId="2774004811" sldId="261"/>
            <ac:spMk id="10" creationId="{3D4830B2-7F32-40AE-87A4-4812C289A223}"/>
          </ac:spMkLst>
        </pc:spChg>
        <pc:spChg chg="mod">
          <ac:chgData name="Nguyễn Anh Thư" userId="225ef83cf2b6d9fb" providerId="LiveId" clId="{4D703200-D7AC-4F2B-AA37-99ED994BF611}" dt="2023-02-25T06:47:11.583" v="1353" actId="20577"/>
          <ac:spMkLst>
            <pc:docMk/>
            <pc:sldMk cId="2774004811" sldId="261"/>
            <ac:spMk id="14" creationId="{997ED080-178D-4EB1-8C27-9F635538954A}"/>
          </ac:spMkLst>
        </pc:spChg>
        <pc:spChg chg="mod">
          <ac:chgData name="Nguyễn Anh Thư" userId="225ef83cf2b6d9fb" providerId="LiveId" clId="{4D703200-D7AC-4F2B-AA37-99ED994BF611}" dt="2023-02-25T06:47:25.527" v="1372" actId="20577"/>
          <ac:spMkLst>
            <pc:docMk/>
            <pc:sldMk cId="2774004811" sldId="261"/>
            <ac:spMk id="17" creationId="{BADB841A-919B-4EF0-B08E-BF835D87D50F}"/>
          </ac:spMkLst>
        </pc:spChg>
        <pc:spChg chg="mod">
          <ac:chgData name="Nguyễn Anh Thư" userId="225ef83cf2b6d9fb" providerId="LiveId" clId="{4D703200-D7AC-4F2B-AA37-99ED994BF611}" dt="2023-02-25T06:48:03.352" v="1382" actId="20577"/>
          <ac:spMkLst>
            <pc:docMk/>
            <pc:sldMk cId="2774004811" sldId="261"/>
            <ac:spMk id="20" creationId="{79FF298A-2CDB-49EC-B6AF-D0D1A6734F5D}"/>
          </ac:spMkLst>
        </pc:spChg>
        <pc:spChg chg="add mod">
          <ac:chgData name="Nguyễn Anh Thư" userId="225ef83cf2b6d9fb" providerId="LiveId" clId="{4D703200-D7AC-4F2B-AA37-99ED994BF611}" dt="2023-02-25T06:49:49.591" v="1386" actId="1076"/>
          <ac:spMkLst>
            <pc:docMk/>
            <pc:sldMk cId="2774004811" sldId="261"/>
            <ac:spMk id="21" creationId="{B8D1B7B5-8DB3-4311-93EB-2688E3DB39C4}"/>
          </ac:spMkLst>
        </pc:spChg>
        <pc:spChg chg="add mod">
          <ac:chgData name="Nguyễn Anh Thư" userId="225ef83cf2b6d9fb" providerId="LiveId" clId="{4D703200-D7AC-4F2B-AA37-99ED994BF611}" dt="2023-02-25T06:50:49.513" v="1400" actId="1076"/>
          <ac:spMkLst>
            <pc:docMk/>
            <pc:sldMk cId="2774004811" sldId="261"/>
            <ac:spMk id="22" creationId="{3BE71912-CB97-4237-B37D-74CAACDEC371}"/>
          </ac:spMkLst>
        </pc:spChg>
        <pc:spChg chg="add mod">
          <ac:chgData name="Nguyễn Anh Thư" userId="225ef83cf2b6d9fb" providerId="LiveId" clId="{4D703200-D7AC-4F2B-AA37-99ED994BF611}" dt="2023-02-25T06:50:04.134" v="1389" actId="1076"/>
          <ac:spMkLst>
            <pc:docMk/>
            <pc:sldMk cId="2774004811" sldId="261"/>
            <ac:spMk id="23" creationId="{E476539D-6986-4AFA-89BC-A428BCBDFEE9}"/>
          </ac:spMkLst>
        </pc:spChg>
        <pc:spChg chg="add mod">
          <ac:chgData name="Nguyễn Anh Thư" userId="225ef83cf2b6d9fb" providerId="LiveId" clId="{4D703200-D7AC-4F2B-AA37-99ED994BF611}" dt="2023-02-25T06:50:38.427" v="1398" actId="1076"/>
          <ac:spMkLst>
            <pc:docMk/>
            <pc:sldMk cId="2774004811" sldId="261"/>
            <ac:spMk id="24" creationId="{11711649-139E-45D3-BFFA-C13B45E64875}"/>
          </ac:spMkLst>
        </pc:spChg>
        <pc:grpChg chg="add mod">
          <ac:chgData name="Nguyễn Anh Thư" userId="225ef83cf2b6d9fb" providerId="LiveId" clId="{4D703200-D7AC-4F2B-AA37-99ED994BF611}" dt="2023-02-25T06:50:00.924" v="1388" actId="1076"/>
          <ac:grpSpMkLst>
            <pc:docMk/>
            <pc:sldMk cId="2774004811" sldId="261"/>
            <ac:grpSpMk id="11" creationId="{DF95A8D5-7797-438E-A959-34C7C45DA650}"/>
          </ac:grpSpMkLst>
        </pc:grpChg>
        <pc:grpChg chg="add mod">
          <ac:chgData name="Nguyễn Anh Thư" userId="225ef83cf2b6d9fb" providerId="LiveId" clId="{4D703200-D7AC-4F2B-AA37-99ED994BF611}" dt="2023-02-25T06:48:18.559" v="1383" actId="1076"/>
          <ac:grpSpMkLst>
            <pc:docMk/>
            <pc:sldMk cId="2774004811" sldId="261"/>
            <ac:grpSpMk id="12" creationId="{72496214-30F8-40F3-9041-A9E5C77E3C9E}"/>
          </ac:grpSpMkLst>
        </pc:grpChg>
        <pc:grpChg chg="add mod">
          <ac:chgData name="Nguyễn Anh Thư" userId="225ef83cf2b6d9fb" providerId="LiveId" clId="{4D703200-D7AC-4F2B-AA37-99ED994BF611}" dt="2023-02-25T06:48:18.559" v="1383" actId="1076"/>
          <ac:grpSpMkLst>
            <pc:docMk/>
            <pc:sldMk cId="2774004811" sldId="261"/>
            <ac:grpSpMk id="15" creationId="{CFCE3B65-27C8-4EDC-A19B-163933907C93}"/>
          </ac:grpSpMkLst>
        </pc:grpChg>
        <pc:grpChg chg="add mod">
          <ac:chgData name="Nguyễn Anh Thư" userId="225ef83cf2b6d9fb" providerId="LiveId" clId="{4D703200-D7AC-4F2B-AA37-99ED994BF611}" dt="2023-02-25T06:50:28.775" v="1397" actId="1076"/>
          <ac:grpSpMkLst>
            <pc:docMk/>
            <pc:sldMk cId="2774004811" sldId="261"/>
            <ac:grpSpMk id="18" creationId="{518562B4-ED59-4C44-B45B-7B5AADFDFA10}"/>
          </ac:grpSpMkLst>
        </pc:grpChg>
        <pc:picChg chg="add mod modCrop">
          <ac:chgData name="Nguyễn Anh Thư" userId="225ef83cf2b6d9fb" providerId="LiveId" clId="{4D703200-D7AC-4F2B-AA37-99ED994BF611}" dt="2023-02-25T06:43:23.743" v="1277" actId="1076"/>
          <ac:picMkLst>
            <pc:docMk/>
            <pc:sldMk cId="2774004811" sldId="261"/>
            <ac:picMk id="4" creationId="{6A4A4316-CB06-407A-94FB-3B23C13E7773}"/>
          </ac:picMkLst>
        </pc:picChg>
        <pc:picChg chg="add mod modCrop">
          <ac:chgData name="Nguyễn Anh Thư" userId="225ef83cf2b6d9fb" providerId="LiveId" clId="{4D703200-D7AC-4F2B-AA37-99ED994BF611}" dt="2023-02-25T06:46:16.863" v="1331" actId="164"/>
          <ac:picMkLst>
            <pc:docMk/>
            <pc:sldMk cId="2774004811" sldId="261"/>
            <ac:picMk id="9" creationId="{4A044C6F-6E62-463F-B020-9DACE0CD48DF}"/>
          </ac:picMkLst>
        </pc:picChg>
      </pc:sldChg>
      <pc:sldChg chg="addSp delSp modSp add modTransition modAnim">
        <pc:chgData name="Nguyễn Anh Thư" userId="225ef83cf2b6d9fb" providerId="LiveId" clId="{4D703200-D7AC-4F2B-AA37-99ED994BF611}" dt="2023-02-25T07:02:12.352" v="1510" actId="1076"/>
        <pc:sldMkLst>
          <pc:docMk/>
          <pc:sldMk cId="3132271639" sldId="262"/>
        </pc:sldMkLst>
        <pc:spChg chg="mod">
          <ac:chgData name="Nguyễn Anh Thư" userId="225ef83cf2b6d9fb" providerId="LiveId" clId="{4D703200-D7AC-4F2B-AA37-99ED994BF611}" dt="2023-02-25T07:00:15.580" v="1498" actId="207"/>
          <ac:spMkLst>
            <pc:docMk/>
            <pc:sldMk cId="3132271639" sldId="262"/>
            <ac:spMk id="2" creationId="{0CC0E9B7-D726-4103-8312-0F6C6578660F}"/>
          </ac:spMkLst>
        </pc:spChg>
        <pc:spChg chg="del">
          <ac:chgData name="Nguyễn Anh Thư" userId="225ef83cf2b6d9fb" providerId="LiveId" clId="{4D703200-D7AC-4F2B-AA37-99ED994BF611}" dt="2023-02-24T15:52:36.983" v="374"/>
          <ac:spMkLst>
            <pc:docMk/>
            <pc:sldMk cId="3132271639" sldId="262"/>
            <ac:spMk id="3" creationId="{9D556F45-1D1A-410B-AA28-8142D6B50D23}"/>
          </ac:spMkLst>
        </pc:spChg>
        <pc:spChg chg="add mod">
          <ac:chgData name="Nguyễn Anh Thư" userId="225ef83cf2b6d9fb" providerId="LiveId" clId="{4D703200-D7AC-4F2B-AA37-99ED994BF611}" dt="2023-02-25T07:00:23.943" v="1500" actId="1076"/>
          <ac:spMkLst>
            <pc:docMk/>
            <pc:sldMk cId="3132271639" sldId="262"/>
            <ac:spMk id="3" creationId="{C496D50F-39BC-4072-95B7-01F7475F3EA9}"/>
          </ac:spMkLst>
        </pc:spChg>
        <pc:spChg chg="add mod">
          <ac:chgData name="Nguyễn Anh Thư" userId="225ef83cf2b6d9fb" providerId="LiveId" clId="{4D703200-D7AC-4F2B-AA37-99ED994BF611}" dt="2023-02-25T07:02:12.352" v="1510" actId="1076"/>
          <ac:spMkLst>
            <pc:docMk/>
            <pc:sldMk cId="3132271639" sldId="262"/>
            <ac:spMk id="5" creationId="{8174680D-329B-4A58-80C8-69E9F76E915B}"/>
          </ac:spMkLst>
        </pc:spChg>
        <pc:picChg chg="add mod modCrop">
          <ac:chgData name="Nguyễn Anh Thư" userId="225ef83cf2b6d9fb" providerId="LiveId" clId="{4D703200-D7AC-4F2B-AA37-99ED994BF611}" dt="2023-02-25T06:59:58.381" v="1495" actId="1076"/>
          <ac:picMkLst>
            <pc:docMk/>
            <pc:sldMk cId="3132271639" sldId="262"/>
            <ac:picMk id="4" creationId="{99D94F3A-57E7-4AB8-810F-7F238E55D826}"/>
          </ac:picMkLst>
        </pc:picChg>
      </pc:sldChg>
      <pc:sldChg chg="addSp delSp modSp add modTransition modAnim">
        <pc:chgData name="Nguyễn Anh Thư" userId="225ef83cf2b6d9fb" providerId="LiveId" clId="{4D703200-D7AC-4F2B-AA37-99ED994BF611}" dt="2023-02-28T15:19:08.962" v="1883" actId="20577"/>
        <pc:sldMkLst>
          <pc:docMk/>
          <pc:sldMk cId="963114005" sldId="263"/>
        </pc:sldMkLst>
        <pc:spChg chg="del">
          <ac:chgData name="Nguyễn Anh Thư" userId="225ef83cf2b6d9fb" providerId="LiveId" clId="{4D703200-D7AC-4F2B-AA37-99ED994BF611}" dt="2023-02-25T05:02:28.094" v="604" actId="478"/>
          <ac:spMkLst>
            <pc:docMk/>
            <pc:sldMk cId="963114005" sldId="263"/>
            <ac:spMk id="2" creationId="{CE72F0FB-E74E-47F2-BA96-6BB9BE3C0828}"/>
          </ac:spMkLst>
        </pc:spChg>
        <pc:spChg chg="del">
          <ac:chgData name="Nguyễn Anh Thư" userId="225ef83cf2b6d9fb" providerId="LiveId" clId="{4D703200-D7AC-4F2B-AA37-99ED994BF611}" dt="2023-02-25T05:02:28.094" v="604" actId="478"/>
          <ac:spMkLst>
            <pc:docMk/>
            <pc:sldMk cId="963114005" sldId="263"/>
            <ac:spMk id="3" creationId="{527B8182-2C2D-45A7-BCA8-EE3C2029234E}"/>
          </ac:spMkLst>
        </pc:spChg>
        <pc:spChg chg="add del mod">
          <ac:chgData name="Nguyễn Anh Thư" userId="225ef83cf2b6d9fb" providerId="LiveId" clId="{4D703200-D7AC-4F2B-AA37-99ED994BF611}" dt="2023-02-25T05:03:00.284" v="608" actId="478"/>
          <ac:spMkLst>
            <pc:docMk/>
            <pc:sldMk cId="963114005" sldId="263"/>
            <ac:spMk id="6" creationId="{31CC361E-7F58-42C2-A327-FAE455774632}"/>
          </ac:spMkLst>
        </pc:spChg>
        <pc:spChg chg="add mod">
          <ac:chgData name="Nguyễn Anh Thư" userId="225ef83cf2b6d9fb" providerId="LiveId" clId="{4D703200-D7AC-4F2B-AA37-99ED994BF611}" dt="2023-02-28T15:19:08.962" v="1883" actId="20577"/>
          <ac:spMkLst>
            <pc:docMk/>
            <pc:sldMk cId="963114005" sldId="263"/>
            <ac:spMk id="7" creationId="{87504B1A-02AD-4279-92AD-3017C8BA7F67}"/>
          </ac:spMkLst>
        </pc:spChg>
        <pc:spChg chg="add mod">
          <ac:chgData name="Nguyễn Anh Thư" userId="225ef83cf2b6d9fb" providerId="LiveId" clId="{4D703200-D7AC-4F2B-AA37-99ED994BF611}" dt="2023-02-25T05:09:12.640" v="693" actId="1076"/>
          <ac:spMkLst>
            <pc:docMk/>
            <pc:sldMk cId="963114005" sldId="263"/>
            <ac:spMk id="8" creationId="{29644B96-875C-4EFE-981A-189F505E4D1F}"/>
          </ac:spMkLst>
        </pc:spChg>
        <pc:spChg chg="add mod">
          <ac:chgData name="Nguyễn Anh Thư" userId="225ef83cf2b6d9fb" providerId="LiveId" clId="{4D703200-D7AC-4F2B-AA37-99ED994BF611}" dt="2023-02-25T05:09:14.903" v="694" actId="1076"/>
          <ac:spMkLst>
            <pc:docMk/>
            <pc:sldMk cId="963114005" sldId="263"/>
            <ac:spMk id="9" creationId="{A2E20B03-4E99-4CA0-AA05-CB9DF71C0804}"/>
          </ac:spMkLst>
        </pc:spChg>
        <pc:spChg chg="add mod">
          <ac:chgData name="Nguyễn Anh Thư" userId="225ef83cf2b6d9fb" providerId="LiveId" clId="{4D703200-D7AC-4F2B-AA37-99ED994BF611}" dt="2023-02-25T05:09:22.895" v="698" actId="14100"/>
          <ac:spMkLst>
            <pc:docMk/>
            <pc:sldMk cId="963114005" sldId="263"/>
            <ac:spMk id="10" creationId="{5B01680A-E345-4033-B243-3BF5A4C52507}"/>
          </ac:spMkLst>
        </pc:spChg>
        <pc:spChg chg="add mod">
          <ac:chgData name="Nguyễn Anh Thư" userId="225ef83cf2b6d9fb" providerId="LiveId" clId="{4D703200-D7AC-4F2B-AA37-99ED994BF611}" dt="2023-02-25T05:09:00.717" v="689" actId="1076"/>
          <ac:spMkLst>
            <pc:docMk/>
            <pc:sldMk cId="963114005" sldId="263"/>
            <ac:spMk id="11" creationId="{ACB41AD3-59D0-4EE7-AD9E-3F1B698ABDCF}"/>
          </ac:spMkLst>
        </pc:spChg>
        <pc:picChg chg="mod modCrop">
          <ac:chgData name="Nguyễn Anh Thư" userId="225ef83cf2b6d9fb" providerId="LiveId" clId="{4D703200-D7AC-4F2B-AA37-99ED994BF611}" dt="2023-02-25T05:09:17.034" v="696" actId="1076"/>
          <ac:picMkLst>
            <pc:docMk/>
            <pc:sldMk cId="963114005" sldId="263"/>
            <ac:picMk id="4" creationId="{54A91F3E-2D76-46FC-A471-0C1782F6848D}"/>
          </ac:picMkLst>
        </pc:picChg>
      </pc:sldChg>
      <pc:sldChg chg="addSp delSp modSp add modAnim">
        <pc:chgData name="Nguyễn Anh Thư" userId="225ef83cf2b6d9fb" providerId="LiveId" clId="{4D703200-D7AC-4F2B-AA37-99ED994BF611}" dt="2023-02-28T15:22:00.744" v="1890" actId="20577"/>
        <pc:sldMkLst>
          <pc:docMk/>
          <pc:sldMk cId="2985366428" sldId="264"/>
        </pc:sldMkLst>
        <pc:spChg chg="mod">
          <ac:chgData name="Nguyễn Anh Thư" userId="225ef83cf2b6d9fb" providerId="LiveId" clId="{4D703200-D7AC-4F2B-AA37-99ED994BF611}" dt="2023-02-28T15:22:00.744" v="1890" actId="20577"/>
          <ac:spMkLst>
            <pc:docMk/>
            <pc:sldMk cId="2985366428" sldId="264"/>
            <ac:spMk id="7" creationId="{87504B1A-02AD-4279-92AD-3017C8BA7F67}"/>
          </ac:spMkLst>
        </pc:spChg>
        <pc:spChg chg="mod">
          <ac:chgData name="Nguyễn Anh Thư" userId="225ef83cf2b6d9fb" providerId="LiveId" clId="{4D703200-D7AC-4F2B-AA37-99ED994BF611}" dt="2023-02-25T05:13:51.584" v="748" actId="1076"/>
          <ac:spMkLst>
            <pc:docMk/>
            <pc:sldMk cId="2985366428" sldId="264"/>
            <ac:spMk id="8" creationId="{29644B96-875C-4EFE-981A-189F505E4D1F}"/>
          </ac:spMkLst>
        </pc:spChg>
        <pc:spChg chg="mod">
          <ac:chgData name="Nguyễn Anh Thư" userId="225ef83cf2b6d9fb" providerId="LiveId" clId="{4D703200-D7AC-4F2B-AA37-99ED994BF611}" dt="2023-02-25T05:14:02.628" v="751" actId="1076"/>
          <ac:spMkLst>
            <pc:docMk/>
            <pc:sldMk cId="2985366428" sldId="264"/>
            <ac:spMk id="9" creationId="{A2E20B03-4E99-4CA0-AA05-CB9DF71C0804}"/>
          </ac:spMkLst>
        </pc:spChg>
        <pc:spChg chg="mod">
          <ac:chgData name="Nguyễn Anh Thư" userId="225ef83cf2b6d9fb" providerId="LiveId" clId="{4D703200-D7AC-4F2B-AA37-99ED994BF611}" dt="2023-02-25T05:13:06.904" v="741" actId="1076"/>
          <ac:spMkLst>
            <pc:docMk/>
            <pc:sldMk cId="2985366428" sldId="264"/>
            <ac:spMk id="10" creationId="{5B01680A-E345-4033-B243-3BF5A4C52507}"/>
          </ac:spMkLst>
        </pc:spChg>
        <pc:spChg chg="mod">
          <ac:chgData name="Nguyễn Anh Thư" userId="225ef83cf2b6d9fb" providerId="LiveId" clId="{4D703200-D7AC-4F2B-AA37-99ED994BF611}" dt="2023-02-25T05:13:41.195" v="744" actId="1076"/>
          <ac:spMkLst>
            <pc:docMk/>
            <pc:sldMk cId="2985366428" sldId="264"/>
            <ac:spMk id="11" creationId="{ACB41AD3-59D0-4EE7-AD9E-3F1B698ABDCF}"/>
          </ac:spMkLst>
        </pc:spChg>
        <pc:picChg chg="del">
          <ac:chgData name="Nguyễn Anh Thư" userId="225ef83cf2b6d9fb" providerId="LiveId" clId="{4D703200-D7AC-4F2B-AA37-99ED994BF611}" dt="2023-02-25T05:10:13.949" v="701" actId="478"/>
          <ac:picMkLst>
            <pc:docMk/>
            <pc:sldMk cId="2985366428" sldId="264"/>
            <ac:picMk id="4" creationId="{54A91F3E-2D76-46FC-A471-0C1782F6848D}"/>
          </ac:picMkLst>
        </pc:picChg>
        <pc:picChg chg="add mod ord modCrop">
          <ac:chgData name="Nguyễn Anh Thư" userId="225ef83cf2b6d9fb" providerId="LiveId" clId="{4D703200-D7AC-4F2B-AA37-99ED994BF611}" dt="2023-02-25T05:12:39.593" v="736" actId="1076"/>
          <ac:picMkLst>
            <pc:docMk/>
            <pc:sldMk cId="2985366428" sldId="264"/>
            <ac:picMk id="12" creationId="{BF4A6840-2ED0-4FC9-A62C-B8FEE6159888}"/>
          </ac:picMkLst>
        </pc:picChg>
      </pc:sldChg>
      <pc:sldChg chg="modSp add modAnim">
        <pc:chgData name="Nguyễn Anh Thư" userId="225ef83cf2b6d9fb" providerId="LiveId" clId="{4D703200-D7AC-4F2B-AA37-99ED994BF611}" dt="2023-02-28T15:25:07.249" v="1897" actId="20577"/>
        <pc:sldMkLst>
          <pc:docMk/>
          <pc:sldMk cId="2557608925" sldId="265"/>
        </pc:sldMkLst>
        <pc:spChg chg="mod">
          <ac:chgData name="Nguyễn Anh Thư" userId="225ef83cf2b6d9fb" providerId="LiveId" clId="{4D703200-D7AC-4F2B-AA37-99ED994BF611}" dt="2023-02-28T15:25:07.249" v="1897" actId="20577"/>
          <ac:spMkLst>
            <pc:docMk/>
            <pc:sldMk cId="2557608925" sldId="265"/>
            <ac:spMk id="7" creationId="{87504B1A-02AD-4279-92AD-3017C8BA7F67}"/>
          </ac:spMkLst>
        </pc:spChg>
        <pc:spChg chg="mod">
          <ac:chgData name="Nguyễn Anh Thư" userId="225ef83cf2b6d9fb" providerId="LiveId" clId="{4D703200-D7AC-4F2B-AA37-99ED994BF611}" dt="2023-02-25T05:16:42.339" v="770" actId="14100"/>
          <ac:spMkLst>
            <pc:docMk/>
            <pc:sldMk cId="2557608925" sldId="265"/>
            <ac:spMk id="8" creationId="{29644B96-875C-4EFE-981A-189F505E4D1F}"/>
          </ac:spMkLst>
        </pc:spChg>
        <pc:spChg chg="mod">
          <ac:chgData name="Nguyễn Anh Thư" userId="225ef83cf2b6d9fb" providerId="LiveId" clId="{4D703200-D7AC-4F2B-AA37-99ED994BF611}" dt="2023-02-25T05:16:06.879" v="763" actId="1076"/>
          <ac:spMkLst>
            <pc:docMk/>
            <pc:sldMk cId="2557608925" sldId="265"/>
            <ac:spMk id="9" creationId="{A2E20B03-4E99-4CA0-AA05-CB9DF71C0804}"/>
          </ac:spMkLst>
        </pc:spChg>
        <pc:spChg chg="mod">
          <ac:chgData name="Nguyễn Anh Thư" userId="225ef83cf2b6d9fb" providerId="LiveId" clId="{4D703200-D7AC-4F2B-AA37-99ED994BF611}" dt="2023-02-25T05:16:21.874" v="767" actId="1076"/>
          <ac:spMkLst>
            <pc:docMk/>
            <pc:sldMk cId="2557608925" sldId="265"/>
            <ac:spMk id="10" creationId="{5B01680A-E345-4033-B243-3BF5A4C52507}"/>
          </ac:spMkLst>
        </pc:spChg>
        <pc:spChg chg="mod">
          <ac:chgData name="Nguyễn Anh Thư" userId="225ef83cf2b6d9fb" providerId="LiveId" clId="{4D703200-D7AC-4F2B-AA37-99ED994BF611}" dt="2023-02-25T05:16:11.585" v="764" actId="1076"/>
          <ac:spMkLst>
            <pc:docMk/>
            <pc:sldMk cId="2557608925" sldId="265"/>
            <ac:spMk id="11" creationId="{ACB41AD3-59D0-4EE7-AD9E-3F1B698ABDCF}"/>
          </ac:spMkLst>
        </pc:spChg>
        <pc:picChg chg="mod modCrop">
          <ac:chgData name="Nguyễn Anh Thư" userId="225ef83cf2b6d9fb" providerId="LiveId" clId="{4D703200-D7AC-4F2B-AA37-99ED994BF611}" dt="2023-02-25T05:15:59.479" v="762" actId="1076"/>
          <ac:picMkLst>
            <pc:docMk/>
            <pc:sldMk cId="2557608925" sldId="265"/>
            <ac:picMk id="12" creationId="{BF4A6840-2ED0-4FC9-A62C-B8FEE6159888}"/>
          </ac:picMkLst>
        </pc:picChg>
      </pc:sldChg>
      <pc:sldChg chg="delSp modSp add delAnim modAnim">
        <pc:chgData name="Nguyễn Anh Thư" userId="225ef83cf2b6d9fb" providerId="LiveId" clId="{4D703200-D7AC-4F2B-AA37-99ED994BF611}" dt="2023-02-25T07:07:54.468" v="1665" actId="1076"/>
        <pc:sldMkLst>
          <pc:docMk/>
          <pc:sldMk cId="2868309725" sldId="266"/>
        </pc:sldMkLst>
        <pc:spChg chg="mod">
          <ac:chgData name="Nguyễn Anh Thư" userId="225ef83cf2b6d9fb" providerId="LiveId" clId="{4D703200-D7AC-4F2B-AA37-99ED994BF611}" dt="2023-02-25T07:07:54.468" v="1665" actId="1076"/>
          <ac:spMkLst>
            <pc:docMk/>
            <pc:sldMk cId="2868309725" sldId="266"/>
            <ac:spMk id="7" creationId="{87504B1A-02AD-4279-92AD-3017C8BA7F67}"/>
          </ac:spMkLst>
        </pc:spChg>
        <pc:spChg chg="mod">
          <ac:chgData name="Nguyễn Anh Thư" userId="225ef83cf2b6d9fb" providerId="LiveId" clId="{4D703200-D7AC-4F2B-AA37-99ED994BF611}" dt="2023-02-25T06:13:12.286" v="794" actId="1076"/>
          <ac:spMkLst>
            <pc:docMk/>
            <pc:sldMk cId="2868309725" sldId="266"/>
            <ac:spMk id="8" creationId="{29644B96-875C-4EFE-981A-189F505E4D1F}"/>
          </ac:spMkLst>
        </pc:spChg>
        <pc:spChg chg="mod">
          <ac:chgData name="Nguyễn Anh Thư" userId="225ef83cf2b6d9fb" providerId="LiveId" clId="{4D703200-D7AC-4F2B-AA37-99ED994BF611}" dt="2023-02-25T06:13:02.594" v="791" actId="1076"/>
          <ac:spMkLst>
            <pc:docMk/>
            <pc:sldMk cId="2868309725" sldId="266"/>
            <ac:spMk id="9" creationId="{A2E20B03-4E99-4CA0-AA05-CB9DF71C0804}"/>
          </ac:spMkLst>
        </pc:spChg>
        <pc:spChg chg="del">
          <ac:chgData name="Nguyễn Anh Thư" userId="225ef83cf2b6d9fb" providerId="LiveId" clId="{4D703200-D7AC-4F2B-AA37-99ED994BF611}" dt="2023-02-25T06:20:10.903" v="841" actId="478"/>
          <ac:spMkLst>
            <pc:docMk/>
            <pc:sldMk cId="2868309725" sldId="266"/>
            <ac:spMk id="10" creationId="{5B01680A-E345-4033-B243-3BF5A4C52507}"/>
          </ac:spMkLst>
        </pc:spChg>
        <pc:spChg chg="mod">
          <ac:chgData name="Nguyễn Anh Thư" userId="225ef83cf2b6d9fb" providerId="LiveId" clId="{4D703200-D7AC-4F2B-AA37-99ED994BF611}" dt="2023-02-25T06:13:19.795" v="796" actId="1076"/>
          <ac:spMkLst>
            <pc:docMk/>
            <pc:sldMk cId="2868309725" sldId="266"/>
            <ac:spMk id="11" creationId="{ACB41AD3-59D0-4EE7-AD9E-3F1B698ABDCF}"/>
          </ac:spMkLst>
        </pc:spChg>
        <pc:picChg chg="mod modCrop">
          <ac:chgData name="Nguyễn Anh Thư" userId="225ef83cf2b6d9fb" providerId="LiveId" clId="{4D703200-D7AC-4F2B-AA37-99ED994BF611}" dt="2023-02-25T06:12:27.928" v="784" actId="1076"/>
          <ac:picMkLst>
            <pc:docMk/>
            <pc:sldMk cId="2868309725" sldId="266"/>
            <ac:picMk id="12" creationId="{BF4A6840-2ED0-4FC9-A62C-B8FEE6159888}"/>
          </ac:picMkLst>
        </pc:picChg>
      </pc:sldChg>
      <pc:sldChg chg="delSp modSp add delAnim modAnim">
        <pc:chgData name="Nguyễn Anh Thư" userId="225ef83cf2b6d9fb" providerId="LiveId" clId="{4D703200-D7AC-4F2B-AA37-99ED994BF611}" dt="2023-02-25T07:08:09.013" v="1670" actId="1076"/>
        <pc:sldMkLst>
          <pc:docMk/>
          <pc:sldMk cId="391675582" sldId="267"/>
        </pc:sldMkLst>
        <pc:spChg chg="mod">
          <ac:chgData name="Nguyễn Anh Thư" userId="225ef83cf2b6d9fb" providerId="LiveId" clId="{4D703200-D7AC-4F2B-AA37-99ED994BF611}" dt="2023-02-25T07:08:04.095" v="1669" actId="14100"/>
          <ac:spMkLst>
            <pc:docMk/>
            <pc:sldMk cId="391675582" sldId="267"/>
            <ac:spMk id="7" creationId="{87504B1A-02AD-4279-92AD-3017C8BA7F67}"/>
          </ac:spMkLst>
        </pc:spChg>
        <pc:spChg chg="mod">
          <ac:chgData name="Nguyễn Anh Thư" userId="225ef83cf2b6d9fb" providerId="LiveId" clId="{4D703200-D7AC-4F2B-AA37-99ED994BF611}" dt="2023-02-25T06:21:19.885" v="855" actId="1076"/>
          <ac:spMkLst>
            <pc:docMk/>
            <pc:sldMk cId="391675582" sldId="267"/>
            <ac:spMk id="8" creationId="{29644B96-875C-4EFE-981A-189F505E4D1F}"/>
          </ac:spMkLst>
        </pc:spChg>
        <pc:spChg chg="del">
          <ac:chgData name="Nguyễn Anh Thư" userId="225ef83cf2b6d9fb" providerId="LiveId" clId="{4D703200-D7AC-4F2B-AA37-99ED994BF611}" dt="2023-02-25T06:21:23.455" v="856" actId="478"/>
          <ac:spMkLst>
            <pc:docMk/>
            <pc:sldMk cId="391675582" sldId="267"/>
            <ac:spMk id="9" creationId="{A2E20B03-4E99-4CA0-AA05-CB9DF71C0804}"/>
          </ac:spMkLst>
        </pc:spChg>
        <pc:spChg chg="mod">
          <ac:chgData name="Nguyễn Anh Thư" userId="225ef83cf2b6d9fb" providerId="LiveId" clId="{4D703200-D7AC-4F2B-AA37-99ED994BF611}" dt="2023-02-25T06:21:11.709" v="853" actId="1076"/>
          <ac:spMkLst>
            <pc:docMk/>
            <pc:sldMk cId="391675582" sldId="267"/>
            <ac:spMk id="11" creationId="{ACB41AD3-59D0-4EE7-AD9E-3F1B698ABDCF}"/>
          </ac:spMkLst>
        </pc:spChg>
        <pc:picChg chg="mod modCrop">
          <ac:chgData name="Nguyễn Anh Thư" userId="225ef83cf2b6d9fb" providerId="LiveId" clId="{4D703200-D7AC-4F2B-AA37-99ED994BF611}" dt="2023-02-25T07:08:09.013" v="1670" actId="1076"/>
          <ac:picMkLst>
            <pc:docMk/>
            <pc:sldMk cId="391675582" sldId="267"/>
            <ac:picMk id="12" creationId="{BF4A6840-2ED0-4FC9-A62C-B8FEE6159888}"/>
          </ac:picMkLst>
        </pc:picChg>
      </pc:sldChg>
      <pc:sldChg chg="addSp delSp modSp add modTransition modAnim">
        <pc:chgData name="Nguyễn Anh Thư" userId="225ef83cf2b6d9fb" providerId="LiveId" clId="{4D703200-D7AC-4F2B-AA37-99ED994BF611}" dt="2023-02-28T15:57:03.408" v="1951"/>
        <pc:sldMkLst>
          <pc:docMk/>
          <pc:sldMk cId="3214295244" sldId="268"/>
        </pc:sldMkLst>
        <pc:spChg chg="del">
          <ac:chgData name="Nguyễn Anh Thư" userId="225ef83cf2b6d9fb" providerId="LiveId" clId="{4D703200-D7AC-4F2B-AA37-99ED994BF611}" dt="2023-02-25T06:25:20.869" v="883" actId="478"/>
          <ac:spMkLst>
            <pc:docMk/>
            <pc:sldMk cId="3214295244" sldId="268"/>
            <ac:spMk id="2" creationId="{EA7A5CE8-E912-429B-BD64-8E15AB13FD5D}"/>
          </ac:spMkLst>
        </pc:spChg>
        <pc:spChg chg="add del mod">
          <ac:chgData name="Nguyễn Anh Thư" userId="225ef83cf2b6d9fb" providerId="LiveId" clId="{4D703200-D7AC-4F2B-AA37-99ED994BF611}" dt="2023-02-28T15:56:40.075" v="1947" actId="1076"/>
          <ac:spMkLst>
            <pc:docMk/>
            <pc:sldMk cId="3214295244" sldId="268"/>
            <ac:spMk id="5" creationId="{86D1880B-C840-4666-A257-9DB6B77696D0}"/>
          </ac:spMkLst>
        </pc:spChg>
        <pc:spChg chg="del">
          <ac:chgData name="Nguyễn Anh Thư" userId="225ef83cf2b6d9fb" providerId="LiveId" clId="{4D703200-D7AC-4F2B-AA37-99ED994BF611}" dt="2023-02-25T06:25:20.869" v="883" actId="478"/>
          <ac:spMkLst>
            <pc:docMk/>
            <pc:sldMk cId="3214295244" sldId="268"/>
            <ac:spMk id="5" creationId="{ABFAF82D-50A6-49F5-81DE-83E879275FA4}"/>
          </ac:spMkLst>
        </pc:spChg>
        <pc:spChg chg="add del mod">
          <ac:chgData name="Nguyễn Anh Thư" userId="225ef83cf2b6d9fb" providerId="LiveId" clId="{4D703200-D7AC-4F2B-AA37-99ED994BF611}" dt="2023-02-28T15:56:36.747" v="1946" actId="1076"/>
          <ac:spMkLst>
            <pc:docMk/>
            <pc:sldMk cId="3214295244" sldId="268"/>
            <ac:spMk id="6" creationId="{8BCBC3EB-25B4-419F-9B46-93897D672BBC}"/>
          </ac:spMkLst>
        </pc:spChg>
        <pc:spChg chg="add del mod">
          <ac:chgData name="Nguyễn Anh Thư" userId="225ef83cf2b6d9fb" providerId="LiveId" clId="{4D703200-D7AC-4F2B-AA37-99ED994BF611}" dt="2023-02-25T06:27:23.841" v="1006" actId="478"/>
          <ac:spMkLst>
            <pc:docMk/>
            <pc:sldMk cId="3214295244" sldId="268"/>
            <ac:spMk id="6" creationId="{C7C493D7-CD38-4EE1-996E-BD1A6F2E09A9}"/>
          </ac:spMkLst>
        </pc:spChg>
        <pc:spChg chg="add del mod">
          <ac:chgData name="Nguyễn Anh Thư" userId="225ef83cf2b6d9fb" providerId="LiveId" clId="{4D703200-D7AC-4F2B-AA37-99ED994BF611}" dt="2023-02-25T06:26:35.680" v="906"/>
          <ac:spMkLst>
            <pc:docMk/>
            <pc:sldMk cId="3214295244" sldId="268"/>
            <ac:spMk id="7" creationId="{BCDCDF46-5B8A-4918-B6E1-37F064F14956}"/>
          </ac:spMkLst>
        </pc:spChg>
        <pc:spChg chg="add del mod">
          <ac:chgData name="Nguyễn Anh Thư" userId="225ef83cf2b6d9fb" providerId="LiveId" clId="{4D703200-D7AC-4F2B-AA37-99ED994BF611}" dt="2023-02-28T15:56:13.937" v="1930"/>
          <ac:spMkLst>
            <pc:docMk/>
            <pc:sldMk cId="3214295244" sldId="268"/>
            <ac:spMk id="7" creationId="{D1A19340-0900-4C7B-8E1C-BC6A892BC777}"/>
          </ac:spMkLst>
        </pc:spChg>
        <pc:spChg chg="add mod">
          <ac:chgData name="Nguyễn Anh Thư" userId="225ef83cf2b6d9fb" providerId="LiveId" clId="{4D703200-D7AC-4F2B-AA37-99ED994BF611}" dt="2023-02-28T15:56:48.023" v="1950" actId="14100"/>
          <ac:spMkLst>
            <pc:docMk/>
            <pc:sldMk cId="3214295244" sldId="268"/>
            <ac:spMk id="8" creationId="{27B37B91-8967-475D-8369-4147372DEB1B}"/>
          </ac:spMkLst>
        </pc:spChg>
        <pc:spChg chg="add del mod">
          <ac:chgData name="Nguyễn Anh Thư" userId="225ef83cf2b6d9fb" providerId="LiveId" clId="{4D703200-D7AC-4F2B-AA37-99ED994BF611}" dt="2023-02-25T06:27:54.647" v="1007" actId="12084"/>
          <ac:spMkLst>
            <pc:docMk/>
            <pc:sldMk cId="3214295244" sldId="268"/>
            <ac:spMk id="8" creationId="{47782475-5614-45D9-AAC8-7BA29572112C}"/>
          </ac:spMkLst>
        </pc:spChg>
        <pc:graphicFrameChg chg="add mod">
          <ac:chgData name="Nguyễn Anh Thư" userId="225ef83cf2b6d9fb" providerId="LiveId" clId="{4D703200-D7AC-4F2B-AA37-99ED994BF611}" dt="2023-02-28T15:53:59.314" v="1905" actId="1076"/>
          <ac:graphicFrameMkLst>
            <pc:docMk/>
            <pc:sldMk cId="3214295244" sldId="268"/>
            <ac:graphicFrameMk id="9" creationId="{FED9D323-A9DB-4398-ACE1-2CFD0E1097DF}"/>
          </ac:graphicFrameMkLst>
        </pc:graphicFrameChg>
        <pc:picChg chg="mod modCrop">
          <ac:chgData name="Nguyễn Anh Thư" userId="225ef83cf2b6d9fb" providerId="LiveId" clId="{4D703200-D7AC-4F2B-AA37-99ED994BF611}" dt="2023-02-28T15:56:11.688" v="1925" actId="1076"/>
          <ac:picMkLst>
            <pc:docMk/>
            <pc:sldMk cId="3214295244" sldId="268"/>
            <ac:picMk id="4" creationId="{8A4D2A20-CFA1-4BC3-A155-6E62696D2454}"/>
          </ac:picMkLst>
        </pc:picChg>
      </pc:sldChg>
      <pc:sldChg chg="addSp modSp add modAnim">
        <pc:chgData name="Nguyễn Anh Thư" userId="225ef83cf2b6d9fb" providerId="LiveId" clId="{4D703200-D7AC-4F2B-AA37-99ED994BF611}" dt="2023-02-28T16:01:14.516" v="1977"/>
        <pc:sldMkLst>
          <pc:docMk/>
          <pc:sldMk cId="2786369749" sldId="269"/>
        </pc:sldMkLst>
        <pc:spChg chg="add mod">
          <ac:chgData name="Nguyễn Anh Thư" userId="225ef83cf2b6d9fb" providerId="LiveId" clId="{4D703200-D7AC-4F2B-AA37-99ED994BF611}" dt="2023-02-28T15:59:23.915" v="1959" actId="1076"/>
          <ac:spMkLst>
            <pc:docMk/>
            <pc:sldMk cId="2786369749" sldId="269"/>
            <ac:spMk id="5" creationId="{EA60209B-99E3-468C-9FE8-AEED9867A177}"/>
          </ac:spMkLst>
        </pc:spChg>
        <pc:spChg chg="add mod">
          <ac:chgData name="Nguyễn Anh Thư" userId="225ef83cf2b6d9fb" providerId="LiveId" clId="{4D703200-D7AC-4F2B-AA37-99ED994BF611}" dt="2023-02-28T15:59:34.078" v="1964" actId="1076"/>
          <ac:spMkLst>
            <pc:docMk/>
            <pc:sldMk cId="2786369749" sldId="269"/>
            <ac:spMk id="6" creationId="{9F4D6D76-E1FA-439E-99E8-6072985E7B3D}"/>
          </ac:spMkLst>
        </pc:spChg>
        <pc:spChg chg="add mod">
          <ac:chgData name="Nguyễn Anh Thư" userId="225ef83cf2b6d9fb" providerId="LiveId" clId="{4D703200-D7AC-4F2B-AA37-99ED994BF611}" dt="2023-02-28T15:59:52.734" v="1966" actId="1076"/>
          <ac:spMkLst>
            <pc:docMk/>
            <pc:sldMk cId="2786369749" sldId="269"/>
            <ac:spMk id="7" creationId="{4F25076D-8367-480C-8194-C3A22C7F7485}"/>
          </ac:spMkLst>
        </pc:spChg>
        <pc:spChg chg="add mod">
          <ac:chgData name="Nguyễn Anh Thư" userId="225ef83cf2b6d9fb" providerId="LiveId" clId="{4D703200-D7AC-4F2B-AA37-99ED994BF611}" dt="2023-02-28T15:59:56.850" v="1968" actId="1076"/>
          <ac:spMkLst>
            <pc:docMk/>
            <pc:sldMk cId="2786369749" sldId="269"/>
            <ac:spMk id="8" creationId="{6F60B12B-4FB1-4521-AECB-30E14E528D50}"/>
          </ac:spMkLst>
        </pc:spChg>
        <pc:spChg chg="add mod">
          <ac:chgData name="Nguyễn Anh Thư" userId="225ef83cf2b6d9fb" providerId="LiveId" clId="{4D703200-D7AC-4F2B-AA37-99ED994BF611}" dt="2023-02-28T16:00:16.190" v="1972" actId="1076"/>
          <ac:spMkLst>
            <pc:docMk/>
            <pc:sldMk cId="2786369749" sldId="269"/>
            <ac:spMk id="10" creationId="{2F9C15E3-AF6A-40EC-A09E-76522EF440EB}"/>
          </ac:spMkLst>
        </pc:spChg>
        <pc:spChg chg="add mod">
          <ac:chgData name="Nguyễn Anh Thư" userId="225ef83cf2b6d9fb" providerId="LiveId" clId="{4D703200-D7AC-4F2B-AA37-99ED994BF611}" dt="2023-02-28T16:00:25.615" v="1975" actId="1076"/>
          <ac:spMkLst>
            <pc:docMk/>
            <pc:sldMk cId="2786369749" sldId="269"/>
            <ac:spMk id="11" creationId="{B9B23EDD-B03D-452A-A35D-3F40826575BF}"/>
          </ac:spMkLst>
        </pc:spChg>
        <pc:graphicFrameChg chg="mod">
          <ac:chgData name="Nguyễn Anh Thư" userId="225ef83cf2b6d9fb" providerId="LiveId" clId="{4D703200-D7AC-4F2B-AA37-99ED994BF611}" dt="2023-02-28T15:53:54.773" v="1904" actId="1076"/>
          <ac:graphicFrameMkLst>
            <pc:docMk/>
            <pc:sldMk cId="2786369749" sldId="269"/>
            <ac:graphicFrameMk id="9" creationId="{FED9D323-A9DB-4398-ACE1-2CFD0E1097DF}"/>
          </ac:graphicFrameMkLst>
        </pc:graphicFrameChg>
        <pc:picChg chg="mod modCrop">
          <ac:chgData name="Nguyễn Anh Thư" userId="225ef83cf2b6d9fb" providerId="LiveId" clId="{4D703200-D7AC-4F2B-AA37-99ED994BF611}" dt="2023-02-28T15:59:29.219" v="1963" actId="1076"/>
          <ac:picMkLst>
            <pc:docMk/>
            <pc:sldMk cId="2786369749" sldId="269"/>
            <ac:picMk id="4" creationId="{8A4D2A20-CFA1-4BC3-A155-6E62696D2454}"/>
          </ac:picMkLst>
        </pc:picChg>
      </pc:sldChg>
      <pc:sldChg chg="modSp add setBg">
        <pc:chgData name="Nguyễn Anh Thư" userId="225ef83cf2b6d9fb" providerId="LiveId" clId="{4D703200-D7AC-4F2B-AA37-99ED994BF611}" dt="2023-02-27T03:45:32.543" v="1688"/>
        <pc:sldMkLst>
          <pc:docMk/>
          <pc:sldMk cId="70609070" sldId="270"/>
        </pc:sldMkLst>
        <pc:spChg chg="mod">
          <ac:chgData name="Nguyễn Anh Thư" userId="225ef83cf2b6d9fb" providerId="LiveId" clId="{4D703200-D7AC-4F2B-AA37-99ED994BF611}" dt="2023-02-27T03:45:00.711" v="1678" actId="1076"/>
          <ac:spMkLst>
            <pc:docMk/>
            <pc:sldMk cId="70609070" sldId="270"/>
            <ac:spMk id="2" creationId="{3C0D819C-D247-46DC-9808-3BD4C872AA8F}"/>
          </ac:spMkLst>
        </pc:spChg>
        <pc:spChg chg="mod">
          <ac:chgData name="Nguyễn Anh Thư" userId="225ef83cf2b6d9fb" providerId="LiveId" clId="{4D703200-D7AC-4F2B-AA37-99ED994BF611}" dt="2023-02-27T03:45:09.819" v="1680" actId="179"/>
          <ac:spMkLst>
            <pc:docMk/>
            <pc:sldMk cId="70609070" sldId="270"/>
            <ac:spMk id="3" creationId="{E3366B91-6D4E-404C-BBCF-4E742B7D9364}"/>
          </ac:spMkLst>
        </pc:spChg>
      </pc:sldChg>
      <pc:sldChg chg="delSp modSp add ord setBg">
        <pc:chgData name="Nguyễn Anh Thư" userId="225ef83cf2b6d9fb" providerId="LiveId" clId="{4D703200-D7AC-4F2B-AA37-99ED994BF611}" dt="2023-02-25T06:40:29.658" v="1203" actId="1076"/>
        <pc:sldMkLst>
          <pc:docMk/>
          <pc:sldMk cId="4243623177" sldId="271"/>
        </pc:sldMkLst>
        <pc:spChg chg="mod">
          <ac:chgData name="Nguyễn Anh Thư" userId="225ef83cf2b6d9fb" providerId="LiveId" clId="{4D703200-D7AC-4F2B-AA37-99ED994BF611}" dt="2023-02-25T06:40:29.658" v="1203" actId="1076"/>
          <ac:spMkLst>
            <pc:docMk/>
            <pc:sldMk cId="4243623177" sldId="271"/>
            <ac:spMk id="2" creationId="{77D6DA59-553E-4155-878A-8FDCB9F27B0B}"/>
          </ac:spMkLst>
        </pc:spChg>
        <pc:spChg chg="del">
          <ac:chgData name="Nguyễn Anh Thư" userId="225ef83cf2b6d9fb" providerId="LiveId" clId="{4D703200-D7AC-4F2B-AA37-99ED994BF611}" dt="2023-02-25T06:39:35.601" v="1189" actId="478"/>
          <ac:spMkLst>
            <pc:docMk/>
            <pc:sldMk cId="4243623177" sldId="271"/>
            <ac:spMk id="3" creationId="{67750580-263D-470C-AAAF-911D79910A16}"/>
          </ac:spMkLst>
        </pc:spChg>
      </pc:sldChg>
      <pc:sldChg chg="delSp modSp add setBg">
        <pc:chgData name="Nguyễn Anh Thư" userId="225ef83cf2b6d9fb" providerId="LiveId" clId="{4D703200-D7AC-4F2B-AA37-99ED994BF611}" dt="2023-02-25T07:04:02.641" v="1646" actId="207"/>
        <pc:sldMkLst>
          <pc:docMk/>
          <pc:sldMk cId="2734210312" sldId="272"/>
        </pc:sldMkLst>
        <pc:spChg chg="mod">
          <ac:chgData name="Nguyễn Anh Thư" userId="225ef83cf2b6d9fb" providerId="LiveId" clId="{4D703200-D7AC-4F2B-AA37-99ED994BF611}" dt="2023-02-25T07:04:02.641" v="1646" actId="207"/>
          <ac:spMkLst>
            <pc:docMk/>
            <pc:sldMk cId="2734210312" sldId="272"/>
            <ac:spMk id="2" creationId="{7253A3FB-432A-4F7A-89CF-68BDC7B272A7}"/>
          </ac:spMkLst>
        </pc:spChg>
        <pc:spChg chg="del mod">
          <ac:chgData name="Nguyễn Anh Thư" userId="225ef83cf2b6d9fb" providerId="LiveId" clId="{4D703200-D7AC-4F2B-AA37-99ED994BF611}" dt="2023-02-25T07:03:14.530" v="1522" actId="478"/>
          <ac:spMkLst>
            <pc:docMk/>
            <pc:sldMk cId="2734210312" sldId="272"/>
            <ac:spMk id="3" creationId="{AB8FE724-E01B-4EA0-BBFB-808DEC7413C3}"/>
          </ac:spMkLst>
        </pc:spChg>
      </pc:sldChg>
      <pc:sldChg chg="modSp add ord setBg">
        <pc:chgData name="Nguyễn Anh Thư" userId="225ef83cf2b6d9fb" providerId="LiveId" clId="{4D703200-D7AC-4F2B-AA37-99ED994BF611}" dt="2023-02-28T14:01:47.806" v="1840" actId="1076"/>
        <pc:sldMkLst>
          <pc:docMk/>
          <pc:sldMk cId="3676706627" sldId="273"/>
        </pc:sldMkLst>
        <pc:spChg chg="mod">
          <ac:chgData name="Nguyễn Anh Thư" userId="225ef83cf2b6d9fb" providerId="LiveId" clId="{4D703200-D7AC-4F2B-AA37-99ED994BF611}" dt="2023-02-28T14:01:47.806" v="1840" actId="1076"/>
          <ac:spMkLst>
            <pc:docMk/>
            <pc:sldMk cId="3676706627" sldId="273"/>
            <ac:spMk id="2" creationId="{1BA499AE-0484-4A71-88CC-D94E1E75390B}"/>
          </ac:spMkLst>
        </pc:spChg>
        <pc:spChg chg="mod">
          <ac:chgData name="Nguyễn Anh Thư" userId="225ef83cf2b6d9fb" providerId="LiveId" clId="{4D703200-D7AC-4F2B-AA37-99ED994BF611}" dt="2023-02-28T14:01:40.502" v="1839" actId="1076"/>
          <ac:spMkLst>
            <pc:docMk/>
            <pc:sldMk cId="3676706627" sldId="273"/>
            <ac:spMk id="3" creationId="{D8806CE3-9400-4352-A81C-38F7FBE3CB66}"/>
          </ac:spMkLst>
        </pc:spChg>
      </pc:sldChg>
      <pc:sldChg chg="modSp add setBg">
        <pc:chgData name="Nguyễn Anh Thư" userId="225ef83cf2b6d9fb" providerId="LiveId" clId="{4D703200-D7AC-4F2B-AA37-99ED994BF611}" dt="2023-02-27T03:51:44.579" v="1834" actId="1076"/>
        <pc:sldMkLst>
          <pc:docMk/>
          <pc:sldMk cId="118633464" sldId="274"/>
        </pc:sldMkLst>
        <pc:spChg chg="mod">
          <ac:chgData name="Nguyễn Anh Thư" userId="225ef83cf2b6d9fb" providerId="LiveId" clId="{4D703200-D7AC-4F2B-AA37-99ED994BF611}" dt="2023-02-27T03:51:35.816" v="1832" actId="114"/>
          <ac:spMkLst>
            <pc:docMk/>
            <pc:sldMk cId="118633464" sldId="274"/>
            <ac:spMk id="2" creationId="{694380F0-0DDB-45B9-99A8-DBBC91B219B8}"/>
          </ac:spMkLst>
        </pc:spChg>
        <pc:spChg chg="mod">
          <ac:chgData name="Nguyễn Anh Thư" userId="225ef83cf2b6d9fb" providerId="LiveId" clId="{4D703200-D7AC-4F2B-AA37-99ED994BF611}" dt="2023-02-27T03:51:44.579" v="1834" actId="1076"/>
          <ac:spMkLst>
            <pc:docMk/>
            <pc:sldMk cId="118633464" sldId="274"/>
            <ac:spMk id="3" creationId="{B8207046-5A83-4582-9364-27DDAE9C2DF4}"/>
          </ac:spMkLst>
        </pc:spChg>
      </pc:sldChg>
      <pc:sldMasterChg chg="modSp modTransition modSldLayout">
        <pc:chgData name="Nguyễn Anh Thư" userId="225ef83cf2b6d9fb" providerId="LiveId" clId="{4D703200-D7AC-4F2B-AA37-99ED994BF611}" dt="2023-02-25T04:45:44.749" v="389"/>
        <pc:sldMasterMkLst>
          <pc:docMk/>
          <pc:sldMasterMk cId="4024216303" sldId="2147483648"/>
        </pc:sldMasterMkLst>
        <pc:spChg chg="mod">
          <ac:chgData name="Nguyễn Anh Thư" userId="225ef83cf2b6d9fb" providerId="LiveId" clId="{4D703200-D7AC-4F2B-AA37-99ED994BF611}" dt="2023-02-24T14:14:26.859" v="116" actId="2711"/>
          <ac:spMkLst>
            <pc:docMk/>
            <pc:sldMasterMk cId="4024216303" sldId="2147483648"/>
            <ac:spMk id="2" creationId="{0CAACDEA-BC0F-44E4-9A58-74A5D97E7F7C}"/>
          </ac:spMkLst>
        </pc:spChg>
        <pc:spChg chg="mod">
          <ac:chgData name="Nguyễn Anh Thư" userId="225ef83cf2b6d9fb" providerId="LiveId" clId="{4D703200-D7AC-4F2B-AA37-99ED994BF611}" dt="2023-02-24T14:14:26.859" v="116" actId="2711"/>
          <ac:spMkLst>
            <pc:docMk/>
            <pc:sldMasterMk cId="4024216303" sldId="2147483648"/>
            <ac:spMk id="3" creationId="{4874C938-42A4-4B7C-B1DF-3D6E7290EC75}"/>
          </ac:spMkLst>
        </pc:sp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3659564080" sldId="2147483649"/>
          </pc:sldLayoutMkLst>
        </pc:sldLayout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1290748246" sldId="2147483650"/>
          </pc:sldLayoutMkLst>
        </pc:sldLayout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1851183579" sldId="2147483651"/>
          </pc:sldLayoutMkLst>
        </pc:sldLayout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2910797821" sldId="2147483652"/>
          </pc:sldLayoutMkLst>
        </pc:sldLayout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3499999398" sldId="2147483653"/>
          </pc:sldLayoutMkLst>
        </pc:sldLayout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3911204666" sldId="2147483654"/>
          </pc:sldLayoutMkLst>
        </pc:sldLayout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723195533" sldId="2147483655"/>
          </pc:sldLayoutMkLst>
        </pc:sldLayout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3654883093" sldId="2147483656"/>
          </pc:sldLayoutMkLst>
        </pc:sldLayout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3362663771" sldId="2147483657"/>
          </pc:sldLayoutMkLst>
        </pc:sldLayout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4080394715" sldId="2147483658"/>
          </pc:sldLayoutMkLst>
        </pc:sldLayoutChg>
        <pc:sldLayoutChg chg="modTransition">
          <pc:chgData name="Nguyễn Anh Thư" userId="225ef83cf2b6d9fb" providerId="LiveId" clId="{4D703200-D7AC-4F2B-AA37-99ED994BF611}" dt="2023-02-25T04:45:44.749" v="389"/>
          <pc:sldLayoutMkLst>
            <pc:docMk/>
            <pc:sldMasterMk cId="4024216303" sldId="2147483648"/>
            <pc:sldLayoutMk cId="3136329047" sldId="214748365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7AD798-8DC2-4172-B289-37B651683908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7007DB5-3E91-4506-BF20-2CF77350E180}">
      <dgm:prSet custT="1"/>
      <dgm:spPr/>
      <dgm:t>
        <a:bodyPr/>
        <a:lstStyle/>
        <a:p>
          <a:pPr algn="just"/>
          <a:r>
            <a:rPr lang="en-US" sz="36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Bạn trai trong hình đang làm gì?</a:t>
          </a:r>
        </a:p>
      </dgm:t>
    </dgm:pt>
    <dgm:pt modelId="{E5720C3B-09FC-4837-AF33-9DF78534ABA9}" type="parTrans" cxnId="{0BC26968-65F2-42FE-92C4-E1A1EC6433A0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332DFA-500D-4D5D-AE3C-6E0CF4288037}" type="sibTrans" cxnId="{0BC26968-65F2-42FE-92C4-E1A1EC6433A0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7B02A4-306B-47CF-B2A1-A9D29F420D2A}">
      <dgm:prSet custT="1"/>
      <dgm:spPr/>
      <dgm:t>
        <a:bodyPr/>
        <a:lstStyle/>
        <a:p>
          <a:pPr algn="just"/>
          <a:r>
            <a:rPr lang="en-US" sz="36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Bạn ấy sử dụng những bộ phận nào trên cơ thể để làm việc đó?</a:t>
          </a:r>
        </a:p>
      </dgm:t>
    </dgm:pt>
    <dgm:pt modelId="{2874493F-D307-4EA4-BD21-7F723E80B600}" type="parTrans" cxnId="{15FAA4F2-BEBC-404E-BE4C-A3FC339AC21A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D1B8B8-396B-4F13-ACC7-961EF506F117}" type="sibTrans" cxnId="{15FAA4F2-BEBC-404E-BE4C-A3FC339AC21A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E6B099-1EE5-40E8-8DE6-D79A2A2FBFAA}">
      <dgm:prSet custT="1"/>
      <dgm:spPr/>
      <dgm:t>
        <a:bodyPr/>
        <a:lstStyle/>
        <a:p>
          <a:pPr algn="just"/>
          <a:r>
            <a:rPr lang="en-US" sz="36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Việc làm ấy thể hiện tình cảm gì?</a:t>
          </a:r>
        </a:p>
      </dgm:t>
    </dgm:pt>
    <dgm:pt modelId="{BD69EECA-3D7A-4F08-BD8E-3B956A865CD6}" type="parTrans" cxnId="{A5CCBB6F-38CB-4002-A314-CAE0F3243251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56B4C8-CCFE-44C0-919B-5BD4AAF1C2CB}" type="sibTrans" cxnId="{A5CCBB6F-38CB-4002-A314-CAE0F3243251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426043-0FEE-480A-ADE8-E67D47356D79}" type="pres">
      <dgm:prSet presAssocID="{A67AD798-8DC2-4172-B289-37B651683908}" presName="linear" presStyleCnt="0">
        <dgm:presLayoutVars>
          <dgm:animLvl val="lvl"/>
          <dgm:resizeHandles val="exact"/>
        </dgm:presLayoutVars>
      </dgm:prSet>
      <dgm:spPr/>
    </dgm:pt>
    <dgm:pt modelId="{C171A7B4-BD78-4EE7-9362-3AE5A7AB7A4C}" type="pres">
      <dgm:prSet presAssocID="{D7007DB5-3E91-4506-BF20-2CF77350E18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9D7C900-CA9D-48A8-BDED-B8B9246F2DCE}" type="pres">
      <dgm:prSet presAssocID="{FD332DFA-500D-4D5D-AE3C-6E0CF4288037}" presName="spacer" presStyleCnt="0"/>
      <dgm:spPr/>
    </dgm:pt>
    <dgm:pt modelId="{018E49B8-5E1B-43C1-A655-5CDABA912954}" type="pres">
      <dgm:prSet presAssocID="{9D7B02A4-306B-47CF-B2A1-A9D29F420D2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BBDE110-EA25-42C5-B1B9-53CE51D96A53}" type="pres">
      <dgm:prSet presAssocID="{17D1B8B8-396B-4F13-ACC7-961EF506F117}" presName="spacer" presStyleCnt="0"/>
      <dgm:spPr/>
    </dgm:pt>
    <dgm:pt modelId="{BD4DE27D-0D36-4010-977C-0FC759059165}" type="pres">
      <dgm:prSet presAssocID="{78E6B099-1EE5-40E8-8DE6-D79A2A2FBFA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A92440D-DBB0-4678-ACF9-9EFD47B03F63}" type="presOf" srcId="{A67AD798-8DC2-4172-B289-37B651683908}" destId="{A2426043-0FEE-480A-ADE8-E67D47356D79}" srcOrd="0" destOrd="0" presId="urn:microsoft.com/office/officeart/2005/8/layout/vList2"/>
    <dgm:cxn modelId="{B21C0560-FC57-4D99-835F-B8F9E38A2180}" type="presOf" srcId="{D7007DB5-3E91-4506-BF20-2CF77350E180}" destId="{C171A7B4-BD78-4EE7-9362-3AE5A7AB7A4C}" srcOrd="0" destOrd="0" presId="urn:microsoft.com/office/officeart/2005/8/layout/vList2"/>
    <dgm:cxn modelId="{0BC26968-65F2-42FE-92C4-E1A1EC6433A0}" srcId="{A67AD798-8DC2-4172-B289-37B651683908}" destId="{D7007DB5-3E91-4506-BF20-2CF77350E180}" srcOrd="0" destOrd="0" parTransId="{E5720C3B-09FC-4837-AF33-9DF78534ABA9}" sibTransId="{FD332DFA-500D-4D5D-AE3C-6E0CF4288037}"/>
    <dgm:cxn modelId="{A5CCBB6F-38CB-4002-A314-CAE0F3243251}" srcId="{A67AD798-8DC2-4172-B289-37B651683908}" destId="{78E6B099-1EE5-40E8-8DE6-D79A2A2FBFAA}" srcOrd="2" destOrd="0" parTransId="{BD69EECA-3D7A-4F08-BD8E-3B956A865CD6}" sibTransId="{D056B4C8-CCFE-44C0-919B-5BD4AAF1C2CB}"/>
    <dgm:cxn modelId="{13916AAD-61E7-4A3B-BF25-18BF60222EED}" type="presOf" srcId="{9D7B02A4-306B-47CF-B2A1-A9D29F420D2A}" destId="{018E49B8-5E1B-43C1-A655-5CDABA912954}" srcOrd="0" destOrd="0" presId="urn:microsoft.com/office/officeart/2005/8/layout/vList2"/>
    <dgm:cxn modelId="{15FAA4F2-BEBC-404E-BE4C-A3FC339AC21A}" srcId="{A67AD798-8DC2-4172-B289-37B651683908}" destId="{9D7B02A4-306B-47CF-B2A1-A9D29F420D2A}" srcOrd="1" destOrd="0" parTransId="{2874493F-D307-4EA4-BD21-7F723E80B600}" sibTransId="{17D1B8B8-396B-4F13-ACC7-961EF506F117}"/>
    <dgm:cxn modelId="{ABDF74F5-9F5A-4021-B063-0B8A89881B88}" type="presOf" srcId="{78E6B099-1EE5-40E8-8DE6-D79A2A2FBFAA}" destId="{BD4DE27D-0D36-4010-977C-0FC759059165}" srcOrd="0" destOrd="0" presId="urn:microsoft.com/office/officeart/2005/8/layout/vList2"/>
    <dgm:cxn modelId="{03F47D03-7BC7-4664-9C37-BDEBD8C2EBAB}" type="presParOf" srcId="{A2426043-0FEE-480A-ADE8-E67D47356D79}" destId="{C171A7B4-BD78-4EE7-9362-3AE5A7AB7A4C}" srcOrd="0" destOrd="0" presId="urn:microsoft.com/office/officeart/2005/8/layout/vList2"/>
    <dgm:cxn modelId="{3950B1E8-C86D-4C46-9625-49BCC4E1732F}" type="presParOf" srcId="{A2426043-0FEE-480A-ADE8-E67D47356D79}" destId="{49D7C900-CA9D-48A8-BDED-B8B9246F2DCE}" srcOrd="1" destOrd="0" presId="urn:microsoft.com/office/officeart/2005/8/layout/vList2"/>
    <dgm:cxn modelId="{A736E6BC-F867-4A73-BE3E-905F348AF5AB}" type="presParOf" srcId="{A2426043-0FEE-480A-ADE8-E67D47356D79}" destId="{018E49B8-5E1B-43C1-A655-5CDABA912954}" srcOrd="2" destOrd="0" presId="urn:microsoft.com/office/officeart/2005/8/layout/vList2"/>
    <dgm:cxn modelId="{880F2560-2A03-4081-9766-B4296024085C}" type="presParOf" srcId="{A2426043-0FEE-480A-ADE8-E67D47356D79}" destId="{6BBDE110-EA25-42C5-B1B9-53CE51D96A53}" srcOrd="3" destOrd="0" presId="urn:microsoft.com/office/officeart/2005/8/layout/vList2"/>
    <dgm:cxn modelId="{01855EA3-F765-4FF3-BF28-8D0D81DC610D}" type="presParOf" srcId="{A2426043-0FEE-480A-ADE8-E67D47356D79}" destId="{BD4DE27D-0D36-4010-977C-0FC75905916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7AD798-8DC2-4172-B289-37B651683908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7007DB5-3E91-4506-BF20-2CF77350E180}">
      <dgm:prSet custT="1"/>
      <dgm:spPr/>
      <dgm:t>
        <a:bodyPr/>
        <a:lstStyle/>
        <a:p>
          <a:pPr algn="just"/>
          <a:r>
            <a:rPr lang="en-US" sz="36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Hai bạn nhỏ trong hình đang làm gì?</a:t>
          </a:r>
        </a:p>
      </dgm:t>
    </dgm:pt>
    <dgm:pt modelId="{E5720C3B-09FC-4837-AF33-9DF78534ABA9}" type="parTrans" cxnId="{0BC26968-65F2-42FE-92C4-E1A1EC6433A0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332DFA-500D-4D5D-AE3C-6E0CF4288037}" type="sibTrans" cxnId="{0BC26968-65F2-42FE-92C4-E1A1EC6433A0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7B02A4-306B-47CF-B2A1-A9D29F420D2A}">
      <dgm:prSet custT="1"/>
      <dgm:spPr/>
      <dgm:t>
        <a:bodyPr/>
        <a:lstStyle/>
        <a:p>
          <a:pPr algn="just"/>
          <a:r>
            <a:rPr lang="en-US" sz="36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Hai bạn ấy sử dụng những bộ phận nào trên cơ thể để làm việc đó?</a:t>
          </a:r>
        </a:p>
      </dgm:t>
    </dgm:pt>
    <dgm:pt modelId="{2874493F-D307-4EA4-BD21-7F723E80B600}" type="parTrans" cxnId="{15FAA4F2-BEBC-404E-BE4C-A3FC339AC21A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D1B8B8-396B-4F13-ACC7-961EF506F117}" type="sibTrans" cxnId="{15FAA4F2-BEBC-404E-BE4C-A3FC339AC21A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E6B099-1EE5-40E8-8DE6-D79A2A2FBFAA}">
      <dgm:prSet custT="1"/>
      <dgm:spPr/>
      <dgm:t>
        <a:bodyPr/>
        <a:lstStyle/>
        <a:p>
          <a:pPr algn="just"/>
          <a:r>
            <a:rPr lang="en-US" sz="36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Việc làm ấy thể hiện tình cảm gì?</a:t>
          </a:r>
        </a:p>
      </dgm:t>
    </dgm:pt>
    <dgm:pt modelId="{BD69EECA-3D7A-4F08-BD8E-3B956A865CD6}" type="parTrans" cxnId="{A5CCBB6F-38CB-4002-A314-CAE0F3243251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56B4C8-CCFE-44C0-919B-5BD4AAF1C2CB}" type="sibTrans" cxnId="{A5CCBB6F-38CB-4002-A314-CAE0F3243251}">
      <dgm:prSet/>
      <dgm:spPr/>
      <dgm:t>
        <a:bodyPr/>
        <a:lstStyle/>
        <a:p>
          <a:pPr algn="just"/>
          <a:endParaRPr lang="en-US" sz="360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426043-0FEE-480A-ADE8-E67D47356D79}" type="pres">
      <dgm:prSet presAssocID="{A67AD798-8DC2-4172-B289-37B651683908}" presName="linear" presStyleCnt="0">
        <dgm:presLayoutVars>
          <dgm:animLvl val="lvl"/>
          <dgm:resizeHandles val="exact"/>
        </dgm:presLayoutVars>
      </dgm:prSet>
      <dgm:spPr/>
    </dgm:pt>
    <dgm:pt modelId="{C171A7B4-BD78-4EE7-9362-3AE5A7AB7A4C}" type="pres">
      <dgm:prSet presAssocID="{D7007DB5-3E91-4506-BF20-2CF77350E18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9D7C900-CA9D-48A8-BDED-B8B9246F2DCE}" type="pres">
      <dgm:prSet presAssocID="{FD332DFA-500D-4D5D-AE3C-6E0CF4288037}" presName="spacer" presStyleCnt="0"/>
      <dgm:spPr/>
    </dgm:pt>
    <dgm:pt modelId="{018E49B8-5E1B-43C1-A655-5CDABA912954}" type="pres">
      <dgm:prSet presAssocID="{9D7B02A4-306B-47CF-B2A1-A9D29F420D2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BBDE110-EA25-42C5-B1B9-53CE51D96A53}" type="pres">
      <dgm:prSet presAssocID="{17D1B8B8-396B-4F13-ACC7-961EF506F117}" presName="spacer" presStyleCnt="0"/>
      <dgm:spPr/>
    </dgm:pt>
    <dgm:pt modelId="{BD4DE27D-0D36-4010-977C-0FC759059165}" type="pres">
      <dgm:prSet presAssocID="{78E6B099-1EE5-40E8-8DE6-D79A2A2FBFA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A92440D-DBB0-4678-ACF9-9EFD47B03F63}" type="presOf" srcId="{A67AD798-8DC2-4172-B289-37B651683908}" destId="{A2426043-0FEE-480A-ADE8-E67D47356D79}" srcOrd="0" destOrd="0" presId="urn:microsoft.com/office/officeart/2005/8/layout/vList2"/>
    <dgm:cxn modelId="{B21C0560-FC57-4D99-835F-B8F9E38A2180}" type="presOf" srcId="{D7007DB5-3E91-4506-BF20-2CF77350E180}" destId="{C171A7B4-BD78-4EE7-9362-3AE5A7AB7A4C}" srcOrd="0" destOrd="0" presId="urn:microsoft.com/office/officeart/2005/8/layout/vList2"/>
    <dgm:cxn modelId="{0BC26968-65F2-42FE-92C4-E1A1EC6433A0}" srcId="{A67AD798-8DC2-4172-B289-37B651683908}" destId="{D7007DB5-3E91-4506-BF20-2CF77350E180}" srcOrd="0" destOrd="0" parTransId="{E5720C3B-09FC-4837-AF33-9DF78534ABA9}" sibTransId="{FD332DFA-500D-4D5D-AE3C-6E0CF4288037}"/>
    <dgm:cxn modelId="{A5CCBB6F-38CB-4002-A314-CAE0F3243251}" srcId="{A67AD798-8DC2-4172-B289-37B651683908}" destId="{78E6B099-1EE5-40E8-8DE6-D79A2A2FBFAA}" srcOrd="2" destOrd="0" parTransId="{BD69EECA-3D7A-4F08-BD8E-3B956A865CD6}" sibTransId="{D056B4C8-CCFE-44C0-919B-5BD4AAF1C2CB}"/>
    <dgm:cxn modelId="{13916AAD-61E7-4A3B-BF25-18BF60222EED}" type="presOf" srcId="{9D7B02A4-306B-47CF-B2A1-A9D29F420D2A}" destId="{018E49B8-5E1B-43C1-A655-5CDABA912954}" srcOrd="0" destOrd="0" presId="urn:microsoft.com/office/officeart/2005/8/layout/vList2"/>
    <dgm:cxn modelId="{15FAA4F2-BEBC-404E-BE4C-A3FC339AC21A}" srcId="{A67AD798-8DC2-4172-B289-37B651683908}" destId="{9D7B02A4-306B-47CF-B2A1-A9D29F420D2A}" srcOrd="1" destOrd="0" parTransId="{2874493F-D307-4EA4-BD21-7F723E80B600}" sibTransId="{17D1B8B8-396B-4F13-ACC7-961EF506F117}"/>
    <dgm:cxn modelId="{ABDF74F5-9F5A-4021-B063-0B8A89881B88}" type="presOf" srcId="{78E6B099-1EE5-40E8-8DE6-D79A2A2FBFAA}" destId="{BD4DE27D-0D36-4010-977C-0FC759059165}" srcOrd="0" destOrd="0" presId="urn:microsoft.com/office/officeart/2005/8/layout/vList2"/>
    <dgm:cxn modelId="{03F47D03-7BC7-4664-9C37-BDEBD8C2EBAB}" type="presParOf" srcId="{A2426043-0FEE-480A-ADE8-E67D47356D79}" destId="{C171A7B4-BD78-4EE7-9362-3AE5A7AB7A4C}" srcOrd="0" destOrd="0" presId="urn:microsoft.com/office/officeart/2005/8/layout/vList2"/>
    <dgm:cxn modelId="{3950B1E8-C86D-4C46-9625-49BCC4E1732F}" type="presParOf" srcId="{A2426043-0FEE-480A-ADE8-E67D47356D79}" destId="{49D7C900-CA9D-48A8-BDED-B8B9246F2DCE}" srcOrd="1" destOrd="0" presId="urn:microsoft.com/office/officeart/2005/8/layout/vList2"/>
    <dgm:cxn modelId="{A736E6BC-F867-4A73-BE3E-905F348AF5AB}" type="presParOf" srcId="{A2426043-0FEE-480A-ADE8-E67D47356D79}" destId="{018E49B8-5E1B-43C1-A655-5CDABA912954}" srcOrd="2" destOrd="0" presId="urn:microsoft.com/office/officeart/2005/8/layout/vList2"/>
    <dgm:cxn modelId="{880F2560-2A03-4081-9766-B4296024085C}" type="presParOf" srcId="{A2426043-0FEE-480A-ADE8-E67D47356D79}" destId="{6BBDE110-EA25-42C5-B1B9-53CE51D96A53}" srcOrd="3" destOrd="0" presId="urn:microsoft.com/office/officeart/2005/8/layout/vList2"/>
    <dgm:cxn modelId="{01855EA3-F765-4FF3-BF28-8D0D81DC610D}" type="presParOf" srcId="{A2426043-0FEE-480A-ADE8-E67D47356D79}" destId="{BD4DE27D-0D36-4010-977C-0FC75905916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71A7B4-BD78-4EE7-9362-3AE5A7AB7A4C}">
      <dsp:nvSpPr>
        <dsp:cNvPr id="0" name=""/>
        <dsp:cNvSpPr/>
      </dsp:nvSpPr>
      <dsp:spPr>
        <a:xfrm>
          <a:off x="0" y="67494"/>
          <a:ext cx="6206414" cy="188223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Bạn trai trong hình đang làm gì?</a:t>
          </a:r>
        </a:p>
      </dsp:txBody>
      <dsp:txXfrm>
        <a:off x="91883" y="159377"/>
        <a:ext cx="6022648" cy="1698471"/>
      </dsp:txXfrm>
    </dsp:sp>
    <dsp:sp modelId="{018E49B8-5E1B-43C1-A655-5CDABA912954}">
      <dsp:nvSpPr>
        <dsp:cNvPr id="0" name=""/>
        <dsp:cNvSpPr/>
      </dsp:nvSpPr>
      <dsp:spPr>
        <a:xfrm>
          <a:off x="0" y="2136932"/>
          <a:ext cx="6206414" cy="1882237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Bạn ấy sử dụng những bộ phận nào trên cơ thể để làm việc đó?</a:t>
          </a:r>
        </a:p>
      </dsp:txBody>
      <dsp:txXfrm>
        <a:off x="91883" y="2228815"/>
        <a:ext cx="6022648" cy="1698471"/>
      </dsp:txXfrm>
    </dsp:sp>
    <dsp:sp modelId="{BD4DE27D-0D36-4010-977C-0FC759059165}">
      <dsp:nvSpPr>
        <dsp:cNvPr id="0" name=""/>
        <dsp:cNvSpPr/>
      </dsp:nvSpPr>
      <dsp:spPr>
        <a:xfrm>
          <a:off x="0" y="4206369"/>
          <a:ext cx="6206414" cy="1882237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Việc làm ấy thể hiện tình cảm gì?</a:t>
          </a:r>
        </a:p>
      </dsp:txBody>
      <dsp:txXfrm>
        <a:off x="91883" y="4298252"/>
        <a:ext cx="6022648" cy="16984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71A7B4-BD78-4EE7-9362-3AE5A7AB7A4C}">
      <dsp:nvSpPr>
        <dsp:cNvPr id="0" name=""/>
        <dsp:cNvSpPr/>
      </dsp:nvSpPr>
      <dsp:spPr>
        <a:xfrm>
          <a:off x="0" y="189843"/>
          <a:ext cx="5677470" cy="188223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Hai bạn nhỏ trong hình đang làm gì?</a:t>
          </a:r>
        </a:p>
      </dsp:txBody>
      <dsp:txXfrm>
        <a:off x="91883" y="281726"/>
        <a:ext cx="5493704" cy="1698471"/>
      </dsp:txXfrm>
    </dsp:sp>
    <dsp:sp modelId="{018E49B8-5E1B-43C1-A655-5CDABA912954}">
      <dsp:nvSpPr>
        <dsp:cNvPr id="0" name=""/>
        <dsp:cNvSpPr/>
      </dsp:nvSpPr>
      <dsp:spPr>
        <a:xfrm>
          <a:off x="0" y="2259281"/>
          <a:ext cx="5677470" cy="1882237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Hai bạn ấy sử dụng những bộ phận nào trên cơ thể để làm việc đó?</a:t>
          </a:r>
        </a:p>
      </dsp:txBody>
      <dsp:txXfrm>
        <a:off x="91883" y="2351164"/>
        <a:ext cx="5493704" cy="1698471"/>
      </dsp:txXfrm>
    </dsp:sp>
    <dsp:sp modelId="{BD4DE27D-0D36-4010-977C-0FC759059165}">
      <dsp:nvSpPr>
        <dsp:cNvPr id="0" name=""/>
        <dsp:cNvSpPr/>
      </dsp:nvSpPr>
      <dsp:spPr>
        <a:xfrm>
          <a:off x="0" y="4328718"/>
          <a:ext cx="5677470" cy="1882237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Việc làm ấy thể hiện tình cảm gì?</a:t>
          </a:r>
        </a:p>
      </dsp:txBody>
      <dsp:txXfrm>
        <a:off x="91883" y="4420601"/>
        <a:ext cx="5493704" cy="1698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D993E-F0C1-44B4-80DC-E8C586E60321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C35AE-D3F5-44C2-AEAA-C9AB04DCC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54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C35AE-D3F5-44C2-AEAA-C9AB04DCCC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996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C35AE-D3F5-44C2-AEAA-C9AB04DCCC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09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B1DD0-94B7-4717-BCE9-BB0E9F00E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8ECC42-99C3-46C3-9950-C13337E2D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12C64-865E-4B08-9002-EB20B7C9F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C4A9C-ABD0-4F20-A416-2406A8279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5B50-8DBF-40B0-A590-9CE34D1F1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56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E0B93-FB9F-408B-ABF0-4A68C949F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1A248-28D4-4512-ABD5-80C127C0E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F3E19-9CE2-4591-9E56-AC7B9ACCC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41690-1153-4752-B9DC-69DA809C0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B0371-3BF1-4571-90F3-C034B13D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4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847CC-D186-4BED-9641-AE2D4424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0F732-82A2-4E28-8D35-EDA450A2F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08BA8-0EA1-4AC6-B53B-220E19549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BD9A7-3208-4ADC-AA83-4D182FF60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864CA-10CF-40E8-A067-62CA6F88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8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F6DF3-08D1-4AF8-9A08-CC7A664B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0324B-D8CC-46A4-93E8-9BA448859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14789B-9002-4BD8-9B8C-3134D8E4C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36271-4E65-49E7-BB03-AC114D2C2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ECEC2-584E-403E-B620-F6104DEB3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45D62-5891-476A-98A8-D7A1BB129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79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4CC9A-F776-4D0B-BD1F-FDC523A3C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56FEAB-F405-45BA-A366-B155F404D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16A94-849C-4A0D-A472-262D67A08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28D935-9211-483E-852C-7BB0252D8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39931-F9EC-4ADE-874D-BD39FC2178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78B494-8DAB-4425-AE42-50912EC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3D46F3-DBC4-4428-9663-FC8869F85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0BE0C0-8CA2-47AE-8D2B-FB7BE0CF4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9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811AC-1FC9-4236-95BB-4460D228A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610D5D-ABC3-4314-8124-9AA06FA8A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AE38D0-4A41-47A2-BDA7-F786F3150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4F36A-6557-4F26-A01E-C761BAC7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0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D9526B-228E-4759-A753-4BF3B1116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16BBB4-4AF8-471E-9270-FF73A04E3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4E0BC-2C22-41D0-9D25-15FB0F6A0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9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8EFB6-2E9D-400F-85E2-5AD70338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D055E-95D9-4843-BC3F-EEF8E3B3D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AFFAB-6F44-4333-BD6D-098F2C8535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8F6EF-3EDD-4CF3-B49F-7DBB4FAF2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ACF53-E028-4C61-8B68-E06E9646C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B6F3F-9E76-40E9-B25D-3857D7221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8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1CC5C-F367-4048-B4FE-85696C13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5DE228-4E0A-452F-9FEA-860635C2D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B952F-396D-4911-A548-3C225FADE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D15692-CD94-4CC5-82C5-284CD7D03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C24999-6CCB-4063-8F98-102A0C9BD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B9B71-93DF-4B98-BC7C-18DED350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6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E1EB-F5D8-474A-8F34-9CD12D30F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4D71C4-19A9-4D2C-8751-68E5902D6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95013-0AF6-490D-85E6-06818E619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C83B3-BD56-4747-8ECE-C6F3E0796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5F89F-57B8-4CCD-B262-6DD7C75AA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9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E72DBD-9984-49D3-92D9-66F34E4332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889E7-6B2A-4425-98ED-F843EE0C0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85DFA-6EA6-4D29-B579-629780750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A97AE-9DB0-42B5-AF9F-07D873FAA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5908E-BCF1-4912-B303-5B5E00D8B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2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AACDEA-BC0F-44E4-9A58-74A5D97E7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4C938-42A4-4B7C-B1DF-3D6E7290E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69DDD-30CA-45C7-AE5F-A2A3BA61C6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C3F77-934A-45B4-97B3-AB82F2C137E0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95D83-511C-4DF6-9082-889615ACC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1B7A8-5016-4911-A7C1-C27F42EEF1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56649-554F-4C1A-9B58-24D8C3FA5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216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FF43B-4A38-43E5-9111-F81F5E18C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65553"/>
            <a:ext cx="9144000" cy="4726894"/>
          </a:xfrm>
        </p:spPr>
        <p:txBody>
          <a:bodyPr anchor="ctr">
            <a:normAutofit/>
          </a:bodyPr>
          <a:lstStyle/>
          <a:p>
            <a:r>
              <a:rPr lang="en-US" sz="9600">
                <a:solidFill>
                  <a:schemeClr val="accent5">
                    <a:lumMod val="75000"/>
                  </a:schemeClr>
                </a:solidFill>
                <a:latin typeface="SVN-Appleberry" panose="02040603050506020204" pitchFamily="18" charset="0"/>
              </a:rPr>
              <a:t>Chào mừng các em đến với tiết học hôm nay!</a:t>
            </a:r>
          </a:p>
        </p:txBody>
      </p:sp>
    </p:spTree>
    <p:extLst>
      <p:ext uri="{BB962C8B-B14F-4D97-AF65-F5344CB8AC3E}">
        <p14:creationId xmlns:p14="http://schemas.microsoft.com/office/powerpoint/2010/main" val="174926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86BE1-ED44-49DC-8B4E-F55F3AA5C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71" y="989240"/>
            <a:ext cx="9176657" cy="2566761"/>
          </a:xfrm>
          <a:prstGeom prst="roundRect">
            <a:avLst>
              <a:gd name="adj" fmla="val 50000"/>
            </a:avLst>
          </a:prstGeom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9600">
                <a:solidFill>
                  <a:srgbClr val="0070C0"/>
                </a:solidFill>
                <a:latin typeface="Script MT Bold" panose="03040602040607080904" pitchFamily="66" charset="0"/>
              </a:rPr>
              <a:t>Làm theo tôi nói</a:t>
            </a:r>
          </a:p>
        </p:txBody>
      </p:sp>
    </p:spTree>
    <p:extLst>
      <p:ext uri="{BB962C8B-B14F-4D97-AF65-F5344CB8AC3E}">
        <p14:creationId xmlns:p14="http://schemas.microsoft.com/office/powerpoint/2010/main" val="96827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7E2D7-19F5-48E8-8602-83E73BDD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894" y="1841774"/>
            <a:ext cx="10816212" cy="3174452"/>
          </a:xfrm>
        </p:spPr>
        <p:txBody>
          <a:bodyPr>
            <a:normAutofit/>
          </a:bodyPr>
          <a:lstStyle/>
          <a:p>
            <a:pPr algn="ctr"/>
            <a:r>
              <a:rPr lang="en-US" sz="7200" b="1">
                <a:solidFill>
                  <a:srgbClr val="00B050"/>
                </a:solidFill>
              </a:rPr>
              <a:t>C</a:t>
            </a:r>
            <a:r>
              <a:rPr lang="vi-VN" sz="7200" b="1">
                <a:solidFill>
                  <a:srgbClr val="00B050"/>
                </a:solidFill>
              </a:rPr>
              <a:t>Ơ</a:t>
            </a:r>
            <a:r>
              <a:rPr lang="en-US" sz="7200" b="1">
                <a:solidFill>
                  <a:srgbClr val="00B050"/>
                </a:solidFill>
              </a:rPr>
              <a:t> THỂ EM</a:t>
            </a:r>
            <a:br>
              <a:rPr lang="en-US" sz="7200" b="1">
                <a:solidFill>
                  <a:srgbClr val="00B050"/>
                </a:solidFill>
              </a:rPr>
            </a:br>
            <a:r>
              <a:rPr lang="en-US" sz="7200" i="1">
                <a:solidFill>
                  <a:srgbClr val="00B050"/>
                </a:solidFill>
              </a:rPr>
              <a:t>(Tiết 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8E7F2E-4E8D-4B1B-81EC-9EDB648566E8}"/>
              </a:ext>
            </a:extLst>
          </p:cNvPr>
          <p:cNvSpPr txBox="1"/>
          <p:nvPr/>
        </p:nvSpPr>
        <p:spPr>
          <a:xfrm>
            <a:off x="2716695" y="445822"/>
            <a:ext cx="6758609" cy="904977"/>
          </a:xfrm>
          <a:prstGeom prst="rect">
            <a:avLst/>
          </a:prstGeom>
          <a:noFill/>
        </p:spPr>
        <p:txBody>
          <a:bodyPr wrap="square" lIns="91331" tIns="45681" rIns="91331" bIns="45681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 nhiên và Xã hội</a:t>
            </a:r>
            <a:endParaRPr lang="en-US" sz="4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4743C4-1601-4A1E-9F9F-F29176DAB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94" y="3413958"/>
            <a:ext cx="3174453" cy="3174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6C5FD0-5326-4D94-A8AC-BB1608CC5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751" y="3429000"/>
            <a:ext cx="3272355" cy="315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7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1FE2798-1CC4-430B-BB3A-1C741CE7270D}"/>
              </a:ext>
            </a:extLst>
          </p:cNvPr>
          <p:cNvSpPr/>
          <p:nvPr/>
        </p:nvSpPr>
        <p:spPr>
          <a:xfrm>
            <a:off x="134203" y="5677528"/>
            <a:ext cx="119235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3200">
                <a:latin typeface="Times New Roman" panose="02020603050405020304" pitchFamily="18" charset="0"/>
                <a:ea typeface="Calibri" panose="020F0502020204030204" pitchFamily="34" charset="0"/>
              </a:rPr>
              <a:t>1. Các bạn nhỏ trong tranh đang làm gì?</a:t>
            </a:r>
          </a:p>
          <a:p>
            <a:pPr algn="just">
              <a:spcAft>
                <a:spcPts val="0"/>
              </a:spcAft>
            </a:pPr>
            <a:r>
              <a:rPr lang="en-US" sz="3200">
                <a:latin typeface="Times New Roman" panose="02020603050405020304" pitchFamily="18" charset="0"/>
                <a:ea typeface="Calibri" panose="020F0502020204030204" pitchFamily="34" charset="0"/>
              </a:rPr>
              <a:t>2. Các bạn nhỏ sử dụng những bộ phận nào trên cơ thể để làm việc ấy?</a:t>
            </a:r>
            <a:endParaRPr lang="en-US" sz="32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27B8182-2C2D-45A7-BCA8-EE3C2029234E}"/>
              </a:ext>
            </a:extLst>
          </p:cNvPr>
          <p:cNvSpPr/>
          <p:nvPr/>
        </p:nvSpPr>
        <p:spPr>
          <a:xfrm>
            <a:off x="490302" y="180533"/>
            <a:ext cx="838200" cy="822305"/>
          </a:xfrm>
          <a:prstGeom prst="ellipse">
            <a:avLst/>
          </a:prstGeom>
          <a:solidFill>
            <a:srgbClr val="FA5085"/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72F0FB-E74E-47F2-BA96-6BB9BE3C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52" y="204897"/>
            <a:ext cx="9924004" cy="797941"/>
          </a:xfrm>
          <a:prstGeom prst="rect">
            <a:avLst/>
          </a:prstGeom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US" sz="3200" b="1">
                <a:solidFill>
                  <a:srgbClr val="FA50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bộ phận nào trên c</a:t>
            </a:r>
            <a:r>
              <a:rPr lang="vi-VN" sz="3200" b="1">
                <a:solidFill>
                  <a:srgbClr val="FA50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3200" b="1">
                <a:solidFill>
                  <a:srgbClr val="FA50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thể làm đ</a:t>
            </a:r>
            <a:r>
              <a:rPr lang="vi-VN" sz="3200" b="1">
                <a:solidFill>
                  <a:srgbClr val="FA50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200" b="1">
                <a:solidFill>
                  <a:srgbClr val="FA50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ợc những việc d</a:t>
            </a:r>
            <a:r>
              <a:rPr lang="vi-VN" sz="3200" b="1">
                <a:solidFill>
                  <a:srgbClr val="FA50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200" b="1">
                <a:solidFill>
                  <a:srgbClr val="FA50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ới đây?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A91F3E-2D76-46FC-A471-0C1782F684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44" t="21479" r="28806" b="22773"/>
          <a:stretch/>
        </p:blipFill>
        <p:spPr>
          <a:xfrm>
            <a:off x="1187131" y="1135358"/>
            <a:ext cx="9817738" cy="458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0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A91F3E-2D76-46FC-A471-0C1782F684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4" t="21479" r="76326" b="22773"/>
          <a:stretch/>
        </p:blipFill>
        <p:spPr>
          <a:xfrm>
            <a:off x="-30077" y="1"/>
            <a:ext cx="4793146" cy="685800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7504B1A-02AD-4279-92AD-3017C8BA7F67}"/>
              </a:ext>
            </a:extLst>
          </p:cNvPr>
          <p:cNvSpPr/>
          <p:nvPr/>
        </p:nvSpPr>
        <p:spPr>
          <a:xfrm>
            <a:off x="5693898" y="490818"/>
            <a:ext cx="5895833" cy="3507343"/>
          </a:xfrm>
          <a:prstGeom prst="wedgeRoundRectCallout">
            <a:avLst>
              <a:gd name="adj1" fmla="val -66087"/>
              <a:gd name="adj2" fmla="val -10112"/>
              <a:gd name="adj3" fmla="val 16667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5600" algn="just">
              <a:spcAft>
                <a:spcPts val="0"/>
              </a:spcAft>
            </a:pPr>
            <a:r>
              <a:rPr lang="en-US" sz="4000">
                <a:latin typeface="Times New Roman" panose="02020603050405020304" pitchFamily="18" charset="0"/>
                <a:ea typeface="Calibri" panose="020F0502020204030204" pitchFamily="34" charset="0"/>
              </a:rPr>
              <a:t>1. Bạn nhỏ trong tranh đang làm gì?</a:t>
            </a:r>
            <a:endParaRPr lang="en-US" sz="40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55600" algn="just">
              <a:spcAft>
                <a:spcPts val="0"/>
              </a:spcAft>
            </a:pPr>
            <a:r>
              <a:rPr lang="en-US" sz="4000">
                <a:latin typeface="Times New Roman" panose="02020603050405020304" pitchFamily="18" charset="0"/>
                <a:ea typeface="Calibri" panose="020F0502020204030204" pitchFamily="34" charset="0"/>
              </a:rPr>
              <a:t>2. Bạn nhỏ sử dụng những bộ phận nào trên cơ thể để làm việc ấy?</a:t>
            </a:r>
            <a:endParaRPr lang="en-US" sz="4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644B96-875C-4EFE-981A-189F505E4D1F}"/>
              </a:ext>
            </a:extLst>
          </p:cNvPr>
          <p:cNvSpPr/>
          <p:nvPr/>
        </p:nvSpPr>
        <p:spPr>
          <a:xfrm>
            <a:off x="1173708" y="2620372"/>
            <a:ext cx="955344" cy="8052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2E20B03-4E99-4CA0-AA05-CB9DF71C0804}"/>
              </a:ext>
            </a:extLst>
          </p:cNvPr>
          <p:cNvSpPr/>
          <p:nvPr/>
        </p:nvSpPr>
        <p:spPr>
          <a:xfrm>
            <a:off x="2991643" y="2971801"/>
            <a:ext cx="682388" cy="6687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B01680A-E345-4033-B243-3BF5A4C52507}"/>
              </a:ext>
            </a:extLst>
          </p:cNvPr>
          <p:cNvSpPr/>
          <p:nvPr/>
        </p:nvSpPr>
        <p:spPr>
          <a:xfrm>
            <a:off x="1651379" y="3584243"/>
            <a:ext cx="1719617" cy="10383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B41AD3-59D0-4EE7-AD9E-3F1B698ABDCF}"/>
              </a:ext>
            </a:extLst>
          </p:cNvPr>
          <p:cNvSpPr/>
          <p:nvPr/>
        </p:nvSpPr>
        <p:spPr>
          <a:xfrm>
            <a:off x="2623006" y="1659911"/>
            <a:ext cx="846884" cy="5237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14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6" presetClass="emph" presetSubtype="0" repeatCount="7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F4A6840-2ED0-4FC9-A62C-B8FEE6159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54" t="21479" r="49295" b="49871"/>
          <a:stretch/>
        </p:blipFill>
        <p:spPr>
          <a:xfrm>
            <a:off x="3742470" y="966532"/>
            <a:ext cx="8228381" cy="4918116"/>
          </a:xfrm>
          <a:prstGeom prst="rect">
            <a:avLst/>
          </a:prstGeom>
        </p:spPr>
      </p:pic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87504B1A-02AD-4279-92AD-3017C8BA7F67}"/>
              </a:ext>
            </a:extLst>
          </p:cNvPr>
          <p:cNvSpPr/>
          <p:nvPr/>
        </p:nvSpPr>
        <p:spPr>
          <a:xfrm>
            <a:off x="149234" y="616309"/>
            <a:ext cx="3521321" cy="5618559"/>
          </a:xfrm>
          <a:prstGeom prst="snip2DiagRect">
            <a:avLst>
              <a:gd name="adj1" fmla="val 0"/>
              <a:gd name="adj2" fmla="val 15765"/>
            </a:avLst>
          </a:prstGeom>
          <a:ln w="3810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</a:rPr>
              <a:t>1. Bạn nhỏ trong tranh đang làm gì?</a:t>
            </a:r>
          </a:p>
          <a:p>
            <a:pPr algn="just">
              <a:spcAft>
                <a:spcPts val="0"/>
              </a:spcAft>
            </a:pPr>
            <a:endParaRPr lang="en-US" sz="36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</a:rPr>
              <a:t>2. Bạn nhỏ sử dụng những bộ phận nào trên cơ thể để làm việc ấy?</a:t>
            </a:r>
            <a:endParaRPr lang="en-US" sz="36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644B96-875C-4EFE-981A-189F505E4D1F}"/>
              </a:ext>
            </a:extLst>
          </p:cNvPr>
          <p:cNvSpPr/>
          <p:nvPr/>
        </p:nvSpPr>
        <p:spPr>
          <a:xfrm>
            <a:off x="7139865" y="2531661"/>
            <a:ext cx="1951630" cy="5433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2E20B03-4E99-4CA0-AA05-CB9DF71C0804}"/>
              </a:ext>
            </a:extLst>
          </p:cNvPr>
          <p:cNvSpPr/>
          <p:nvPr/>
        </p:nvSpPr>
        <p:spPr>
          <a:xfrm>
            <a:off x="7774486" y="1985751"/>
            <a:ext cx="682388" cy="3343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B01680A-E345-4033-B243-3BF5A4C52507}"/>
              </a:ext>
            </a:extLst>
          </p:cNvPr>
          <p:cNvSpPr/>
          <p:nvPr/>
        </p:nvSpPr>
        <p:spPr>
          <a:xfrm>
            <a:off x="7383440" y="4408229"/>
            <a:ext cx="1719617" cy="10383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B41AD3-59D0-4EE7-AD9E-3F1B698ABDCF}"/>
              </a:ext>
            </a:extLst>
          </p:cNvPr>
          <p:cNvSpPr/>
          <p:nvPr/>
        </p:nvSpPr>
        <p:spPr>
          <a:xfrm>
            <a:off x="7646919" y="3163723"/>
            <a:ext cx="937523" cy="5237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66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6" presetClass="emph" presetSubtype="0" repeatCount="7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F4A6840-2ED0-4FC9-A62C-B8FEE6159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02" t="49960" r="49490" b="23154"/>
          <a:stretch/>
        </p:blipFill>
        <p:spPr>
          <a:xfrm>
            <a:off x="3908008" y="1269245"/>
            <a:ext cx="8062843" cy="46154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504B1A-02AD-4279-92AD-3017C8BA7F67}"/>
              </a:ext>
            </a:extLst>
          </p:cNvPr>
          <p:cNvSpPr/>
          <p:nvPr/>
        </p:nvSpPr>
        <p:spPr>
          <a:xfrm>
            <a:off x="425866" y="966532"/>
            <a:ext cx="3218086" cy="5372993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</a:rPr>
              <a:t>1. Bạn nhỏ trong tranh đang làm gì?</a:t>
            </a:r>
          </a:p>
          <a:p>
            <a:pPr algn="just">
              <a:spcAft>
                <a:spcPts val="0"/>
              </a:spcAft>
            </a:pPr>
            <a:endParaRPr lang="en-US" sz="36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</a:rPr>
              <a:t>2. Bạn nhỏ sử dụng những bộ phận nào trên cơ thể để làm việc ấy?</a:t>
            </a:r>
            <a:endParaRPr lang="en-US" sz="36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644B96-875C-4EFE-981A-189F505E4D1F}"/>
              </a:ext>
            </a:extLst>
          </p:cNvPr>
          <p:cNvSpPr/>
          <p:nvPr/>
        </p:nvSpPr>
        <p:spPr>
          <a:xfrm>
            <a:off x="7457175" y="1269245"/>
            <a:ext cx="1632234" cy="13686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2E20B03-4E99-4CA0-AA05-CB9DF71C0804}"/>
              </a:ext>
            </a:extLst>
          </p:cNvPr>
          <p:cNvSpPr/>
          <p:nvPr/>
        </p:nvSpPr>
        <p:spPr>
          <a:xfrm>
            <a:off x="7774486" y="1926426"/>
            <a:ext cx="682388" cy="3343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B01680A-E345-4033-B243-3BF5A4C52507}"/>
              </a:ext>
            </a:extLst>
          </p:cNvPr>
          <p:cNvSpPr/>
          <p:nvPr/>
        </p:nvSpPr>
        <p:spPr>
          <a:xfrm>
            <a:off x="7670043" y="4759193"/>
            <a:ext cx="1241945" cy="5433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B41AD3-59D0-4EE7-AD9E-3F1B698ABDCF}"/>
              </a:ext>
            </a:extLst>
          </p:cNvPr>
          <p:cNvSpPr/>
          <p:nvPr/>
        </p:nvSpPr>
        <p:spPr>
          <a:xfrm>
            <a:off x="6836963" y="3887056"/>
            <a:ext cx="937523" cy="5237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608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6" presetClass="emph" presetSubtype="0" repeatCount="7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F4A6840-2ED0-4FC9-A62C-B8FEE6159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442" t="23074" r="28833" b="50040"/>
          <a:stretch/>
        </p:blipFill>
        <p:spPr>
          <a:xfrm>
            <a:off x="4583972" y="708189"/>
            <a:ext cx="7460577" cy="544162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504B1A-02AD-4279-92AD-3017C8BA7F67}"/>
              </a:ext>
            </a:extLst>
          </p:cNvPr>
          <p:cNvSpPr/>
          <p:nvPr/>
        </p:nvSpPr>
        <p:spPr>
          <a:xfrm>
            <a:off x="263418" y="1013698"/>
            <a:ext cx="3903538" cy="4830604"/>
          </a:xfrm>
          <a:prstGeom prst="roundRect">
            <a:avLst>
              <a:gd name="adj" fmla="val 14955"/>
            </a:avLst>
          </a:prstGeom>
          <a:ln w="38100">
            <a:solidFill>
              <a:srgbClr val="FA508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</a:rPr>
              <a:t>1. Bạn nhỏ trong tranh đang làm gì?</a:t>
            </a:r>
          </a:p>
          <a:p>
            <a:pPr algn="just">
              <a:spcAft>
                <a:spcPts val="0"/>
              </a:spcAft>
            </a:pPr>
            <a:endParaRPr lang="en-US" sz="36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</a:rPr>
              <a:t>2. Bạn ấy sử dụng những bộ phận nào trên cơ thể để làm việc ấy?</a:t>
            </a:r>
            <a:endParaRPr lang="en-US" sz="36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644B96-875C-4EFE-981A-189F505E4D1F}"/>
              </a:ext>
            </a:extLst>
          </p:cNvPr>
          <p:cNvSpPr/>
          <p:nvPr/>
        </p:nvSpPr>
        <p:spPr>
          <a:xfrm>
            <a:off x="8291015" y="1196134"/>
            <a:ext cx="1959780" cy="18053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2E20B03-4E99-4CA0-AA05-CB9DF71C0804}"/>
              </a:ext>
            </a:extLst>
          </p:cNvPr>
          <p:cNvSpPr/>
          <p:nvPr/>
        </p:nvSpPr>
        <p:spPr>
          <a:xfrm>
            <a:off x="9985423" y="2854473"/>
            <a:ext cx="682388" cy="885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B41AD3-59D0-4EE7-AD9E-3F1B698ABDCF}"/>
              </a:ext>
            </a:extLst>
          </p:cNvPr>
          <p:cNvSpPr/>
          <p:nvPr/>
        </p:nvSpPr>
        <p:spPr>
          <a:xfrm>
            <a:off x="9116139" y="2330741"/>
            <a:ext cx="614715" cy="5237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09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6" presetClass="emph" presetSubtype="0" repeatCount="7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F4A6840-2ED0-4FC9-A62C-B8FEE6159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425" t="49666" r="28850" b="23448"/>
          <a:stretch/>
        </p:blipFill>
        <p:spPr>
          <a:xfrm>
            <a:off x="4604732" y="715760"/>
            <a:ext cx="7439817" cy="5426479"/>
          </a:xfrm>
          <a:prstGeom prst="rect">
            <a:avLst/>
          </a:prstGeom>
        </p:spPr>
      </p:pic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87504B1A-02AD-4279-92AD-3017C8BA7F67}"/>
              </a:ext>
            </a:extLst>
          </p:cNvPr>
          <p:cNvSpPr/>
          <p:nvPr/>
        </p:nvSpPr>
        <p:spPr>
          <a:xfrm>
            <a:off x="147451" y="904309"/>
            <a:ext cx="4110650" cy="5093137"/>
          </a:xfrm>
          <a:prstGeom prst="round2DiagRect">
            <a:avLst>
              <a:gd name="adj1" fmla="val 23775"/>
              <a:gd name="adj2" fmla="val 0"/>
            </a:avLst>
          </a:prstGeom>
          <a:ln w="38100"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</a:rPr>
              <a:t>1. Bạn nhỏ trong tranh đang làm gì?</a:t>
            </a:r>
          </a:p>
          <a:p>
            <a:pPr algn="just">
              <a:spcAft>
                <a:spcPts val="0"/>
              </a:spcAft>
            </a:pPr>
            <a:endParaRPr lang="en-US" sz="36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</a:rPr>
              <a:t>2. Bạn ấy sử dụng những bộ phận nào trên cơ thể để làm việc ấy?</a:t>
            </a:r>
            <a:endParaRPr lang="en-US" sz="36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644B96-875C-4EFE-981A-189F505E4D1F}"/>
              </a:ext>
            </a:extLst>
          </p:cNvPr>
          <p:cNvSpPr/>
          <p:nvPr/>
        </p:nvSpPr>
        <p:spPr>
          <a:xfrm>
            <a:off x="7873998" y="2173655"/>
            <a:ext cx="1344304" cy="7768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B41AD3-59D0-4EE7-AD9E-3F1B698ABDCF}"/>
              </a:ext>
            </a:extLst>
          </p:cNvPr>
          <p:cNvSpPr/>
          <p:nvPr/>
        </p:nvSpPr>
        <p:spPr>
          <a:xfrm>
            <a:off x="7566641" y="1575074"/>
            <a:ext cx="614715" cy="5237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5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6" presetClass="emph" presetSubtype="0" repeatCount="7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1000" r="-2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D819C-D247-46DC-9808-3BD4C872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8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i="1">
                <a:solidFill>
                  <a:srgbClr val="FA5085"/>
                </a:solidFill>
              </a:rPr>
              <a:t>KẾT LUẬN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66B91-6D4E-404C-BBCF-4E742B7D9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42" y="1799772"/>
            <a:ext cx="10158917" cy="3912734"/>
          </a:xfrm>
        </p:spPr>
        <p:txBody>
          <a:bodyPr anchor="ctr">
            <a:normAutofit/>
          </a:bodyPr>
          <a:lstStyle/>
          <a:p>
            <a:pPr marL="0" indent="723900" algn="just">
              <a:lnSpc>
                <a:spcPct val="100000"/>
              </a:lnSpc>
              <a:buNone/>
            </a:pPr>
            <a:r>
              <a:rPr lang="en-US" sz="4800" i="1">
                <a:solidFill>
                  <a:schemeClr val="accent5">
                    <a:lumMod val="75000"/>
                  </a:schemeClr>
                </a:solidFill>
              </a:rPr>
              <a:t>Mỗi bộ phận trên cơ thể đều có chức năng riêng. </a:t>
            </a:r>
          </a:p>
          <a:p>
            <a:pPr marL="0" indent="723900" algn="just">
              <a:lnSpc>
                <a:spcPct val="100000"/>
              </a:lnSpc>
              <a:buNone/>
            </a:pPr>
            <a:r>
              <a:rPr lang="en-US" sz="4800" i="1">
                <a:solidFill>
                  <a:schemeClr val="accent5">
                    <a:lumMod val="75000"/>
                  </a:schemeClr>
                </a:solidFill>
              </a:rPr>
              <a:t>Khi thực hiện một hoạt động nào đó, ta cần sử dụng phối hợp các bộ phận trên cơ thể cùng thực hiện.</a:t>
            </a:r>
          </a:p>
        </p:txBody>
      </p:sp>
    </p:spTree>
    <p:extLst>
      <p:ext uri="{BB962C8B-B14F-4D97-AF65-F5344CB8AC3E}">
        <p14:creationId xmlns:p14="http://schemas.microsoft.com/office/powerpoint/2010/main" val="706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A5CE8-E912-429B-BD64-8E15AB13F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859" y="205601"/>
            <a:ext cx="10959033" cy="1290073"/>
          </a:xfrm>
        </p:spPr>
        <p:txBody>
          <a:bodyPr>
            <a:noAutofit/>
          </a:bodyPr>
          <a:lstStyle/>
          <a:p>
            <a:pPr algn="just"/>
            <a:r>
              <a:rPr lang="en-US" sz="3600" b="1">
                <a:solidFill>
                  <a:srgbClr val="FA5085"/>
                </a:solidFill>
              </a:rPr>
              <a:t>Kể tên việc làm trong từng hình. Cho biết tên các bộ phận trên cơ thể thực hiện các hoạt động trong hình.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4D2A20-CFA1-4BC3-A155-6E62696D2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24" t="32692" r="43946" b="28416"/>
          <a:stretch/>
        </p:blipFill>
        <p:spPr>
          <a:xfrm>
            <a:off x="943686" y="1390436"/>
            <a:ext cx="10304628" cy="482178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BFAF82D-50A6-49F5-81DE-83E879275FA4}"/>
              </a:ext>
            </a:extLst>
          </p:cNvPr>
          <p:cNvSpPr/>
          <p:nvPr/>
        </p:nvSpPr>
        <p:spPr>
          <a:xfrm>
            <a:off x="149108" y="439484"/>
            <a:ext cx="838200" cy="822305"/>
          </a:xfrm>
          <a:prstGeom prst="ellipse">
            <a:avLst/>
          </a:prstGeom>
          <a:solidFill>
            <a:srgbClr val="FA5085"/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</a:p>
        </p:txBody>
      </p:sp>
    </p:spTree>
    <p:extLst>
      <p:ext uri="{BB962C8B-B14F-4D97-AF65-F5344CB8AC3E}">
        <p14:creationId xmlns:p14="http://schemas.microsoft.com/office/powerpoint/2010/main" val="220273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4D2A20-CFA1-4BC3-A155-6E62696D2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24" t="32692" r="69378" b="28416"/>
          <a:stretch/>
        </p:blipFill>
        <p:spPr>
          <a:xfrm>
            <a:off x="239878" y="545910"/>
            <a:ext cx="5505830" cy="5652667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ED9D323-A9DB-4398-ACE1-2CFD0E1097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4358943"/>
              </p:ext>
            </p:extLst>
          </p:nvPr>
        </p:nvGraphicFramePr>
        <p:xfrm>
          <a:off x="5745708" y="350949"/>
          <a:ext cx="6206414" cy="6156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86D1880B-C840-4666-A257-9DB6B77696D0}"/>
              </a:ext>
            </a:extLst>
          </p:cNvPr>
          <p:cNvSpPr/>
          <p:nvPr/>
        </p:nvSpPr>
        <p:spPr>
          <a:xfrm>
            <a:off x="2451993" y="3372243"/>
            <a:ext cx="1344304" cy="7768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BCBC3EB-25B4-419F-9B46-93897D672BBC}"/>
              </a:ext>
            </a:extLst>
          </p:cNvPr>
          <p:cNvSpPr/>
          <p:nvPr/>
        </p:nvSpPr>
        <p:spPr>
          <a:xfrm rot="20176442">
            <a:off x="1410541" y="1782578"/>
            <a:ext cx="1344304" cy="5237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7B37B91-8967-475D-8369-4147372DEB1B}"/>
              </a:ext>
            </a:extLst>
          </p:cNvPr>
          <p:cNvSpPr/>
          <p:nvPr/>
        </p:nvSpPr>
        <p:spPr>
          <a:xfrm>
            <a:off x="1982524" y="4442941"/>
            <a:ext cx="2950084" cy="8757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95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171A7B4-BD78-4EE7-9362-3AE5A7AB7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dgm id="{C171A7B4-BD78-4EE7-9362-3AE5A7AB7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C171A7B4-BD78-4EE7-9362-3AE5A7AB7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18E49B8-5E1B-43C1-A655-5CDABA912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018E49B8-5E1B-43C1-A655-5CDABA912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018E49B8-5E1B-43C1-A655-5CDABA912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6" presetClass="emph" presetSubtype="0" repeatCount="7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D4DE27D-0D36-4010-977C-0FC7590591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BD4DE27D-0D36-4010-977C-0FC7590591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BD4DE27D-0D36-4010-977C-0FC7590591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Dgm bld="one"/>
        </p:bldSub>
      </p:bldGraphic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4D2A20-CFA1-4BC3-A155-6E62696D2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548" t="32348" r="44154" b="28759"/>
          <a:stretch/>
        </p:blipFill>
        <p:spPr>
          <a:xfrm>
            <a:off x="239878" y="545910"/>
            <a:ext cx="5505830" cy="5652667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ED9D323-A9DB-4398-ACE1-2CFD0E1097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4129235"/>
              </p:ext>
            </p:extLst>
          </p:nvPr>
        </p:nvGraphicFramePr>
        <p:xfrm>
          <a:off x="6274652" y="228600"/>
          <a:ext cx="567747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EA60209B-99E3-468C-9FE8-AEED9867A177}"/>
              </a:ext>
            </a:extLst>
          </p:cNvPr>
          <p:cNvSpPr/>
          <p:nvPr/>
        </p:nvSpPr>
        <p:spPr>
          <a:xfrm>
            <a:off x="2865854" y="3799268"/>
            <a:ext cx="984929" cy="4532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F4D6D76-E1FA-439E-99E8-6072985E7B3D}"/>
              </a:ext>
            </a:extLst>
          </p:cNvPr>
          <p:cNvSpPr/>
          <p:nvPr/>
        </p:nvSpPr>
        <p:spPr>
          <a:xfrm>
            <a:off x="4048563" y="3989815"/>
            <a:ext cx="984929" cy="4532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F25076D-8367-480C-8194-C3A22C7F7485}"/>
              </a:ext>
            </a:extLst>
          </p:cNvPr>
          <p:cNvSpPr/>
          <p:nvPr/>
        </p:nvSpPr>
        <p:spPr>
          <a:xfrm>
            <a:off x="2904491" y="4998922"/>
            <a:ext cx="984929" cy="4532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60B12B-4FB1-4521-AECB-30E14E528D50}"/>
              </a:ext>
            </a:extLst>
          </p:cNvPr>
          <p:cNvSpPr/>
          <p:nvPr/>
        </p:nvSpPr>
        <p:spPr>
          <a:xfrm>
            <a:off x="4278895" y="5094196"/>
            <a:ext cx="984929" cy="4532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F9C15E3-AF6A-40EC-A09E-76522EF440EB}"/>
              </a:ext>
            </a:extLst>
          </p:cNvPr>
          <p:cNvSpPr/>
          <p:nvPr/>
        </p:nvSpPr>
        <p:spPr>
          <a:xfrm>
            <a:off x="2992793" y="3275642"/>
            <a:ext cx="501365" cy="3008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9B23EDD-B03D-452A-A35D-3F40826575BF}"/>
              </a:ext>
            </a:extLst>
          </p:cNvPr>
          <p:cNvSpPr/>
          <p:nvPr/>
        </p:nvSpPr>
        <p:spPr>
          <a:xfrm>
            <a:off x="4244955" y="3468943"/>
            <a:ext cx="501365" cy="1953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369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171A7B4-BD78-4EE7-9362-3AE5A7AB7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dgm id="{C171A7B4-BD78-4EE7-9362-3AE5A7AB7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C171A7B4-BD78-4EE7-9362-3AE5A7AB7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18E49B8-5E1B-43C1-A655-5CDABA912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018E49B8-5E1B-43C1-A655-5CDABA912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018E49B8-5E1B-43C1-A655-5CDABA912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D4DE27D-0D36-4010-977C-0FC7590591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BD4DE27D-0D36-4010-977C-0FC7590591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>
                                            <p:graphicEl>
                                              <a:dgm id="{BD4DE27D-0D36-4010-977C-0FC7590591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Dgm bld="one"/>
        </p:bldSub>
      </p:bldGraphic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6DA59-553E-4155-878A-8FDCB9F27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982"/>
            <a:ext cx="10515600" cy="4163332"/>
          </a:xfrm>
        </p:spPr>
        <p:txBody>
          <a:bodyPr>
            <a:normAutofit/>
          </a:bodyPr>
          <a:lstStyle/>
          <a:p>
            <a:pPr algn="ctr"/>
            <a:r>
              <a:rPr lang="en-US" sz="11500">
                <a:solidFill>
                  <a:schemeClr val="accent5">
                    <a:lumMod val="75000"/>
                  </a:schemeClr>
                </a:solidFill>
                <a:latin typeface="SVN-Dessert Menu Script" panose="00000500000000000000" pitchFamily="2" charset="0"/>
              </a:rPr>
              <a:t>Bộ phận nào – Làm việc gì?</a:t>
            </a:r>
          </a:p>
        </p:txBody>
      </p:sp>
    </p:spTree>
    <p:extLst>
      <p:ext uri="{BB962C8B-B14F-4D97-AF65-F5344CB8AC3E}">
        <p14:creationId xmlns:p14="http://schemas.microsoft.com/office/powerpoint/2010/main" val="424362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4A4316-CB06-407A-94FB-3B23C13E7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2480" t="32692" r="9906" b="22440"/>
          <a:stretch/>
        </p:blipFill>
        <p:spPr>
          <a:xfrm>
            <a:off x="3720152" y="0"/>
            <a:ext cx="4751696" cy="684444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16C656C-42FA-4398-BCFB-818F2E545371}"/>
              </a:ext>
            </a:extLst>
          </p:cNvPr>
          <p:cNvSpPr/>
          <p:nvPr/>
        </p:nvSpPr>
        <p:spPr>
          <a:xfrm>
            <a:off x="7028029" y="409433"/>
            <a:ext cx="1498979" cy="1037230"/>
          </a:xfrm>
          <a:prstGeom prst="ellipse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4E0154F-DB33-4185-803C-21E0924551DF}"/>
              </a:ext>
            </a:extLst>
          </p:cNvPr>
          <p:cNvSpPr/>
          <p:nvPr/>
        </p:nvSpPr>
        <p:spPr>
          <a:xfrm>
            <a:off x="6917711" y="1511534"/>
            <a:ext cx="1498979" cy="1037230"/>
          </a:xfrm>
          <a:prstGeom prst="ellipse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32AB1D-DA1D-4C79-B8CD-426696227D03}"/>
              </a:ext>
            </a:extLst>
          </p:cNvPr>
          <p:cNvSpPr/>
          <p:nvPr/>
        </p:nvSpPr>
        <p:spPr>
          <a:xfrm>
            <a:off x="3775312" y="1228299"/>
            <a:ext cx="1498979" cy="1037230"/>
          </a:xfrm>
          <a:prstGeom prst="ellipse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DBBD23-3DB4-40C4-A11C-11E28B005688}"/>
              </a:ext>
            </a:extLst>
          </p:cNvPr>
          <p:cNvSpPr/>
          <p:nvPr/>
        </p:nvSpPr>
        <p:spPr>
          <a:xfrm>
            <a:off x="7028029" y="4626590"/>
            <a:ext cx="1865194" cy="1037230"/>
          </a:xfrm>
          <a:prstGeom prst="ellipse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95A8D5-7797-438E-A959-34C7C45DA650}"/>
              </a:ext>
            </a:extLst>
          </p:cNvPr>
          <p:cNvGrpSpPr/>
          <p:nvPr/>
        </p:nvGrpSpPr>
        <p:grpSpPr>
          <a:xfrm>
            <a:off x="490608" y="3505769"/>
            <a:ext cx="2737230" cy="2200701"/>
            <a:chOff x="210686" y="1992572"/>
            <a:chExt cx="3621775" cy="363712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A044C6F-6E62-463F-B020-9DACE0CD48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4" t="26437" r="26926" b="13899"/>
            <a:stretch/>
          </p:blipFill>
          <p:spPr>
            <a:xfrm>
              <a:off x="210686" y="1992572"/>
              <a:ext cx="3621775" cy="3637129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D4830B2-7F32-40AE-87A4-4812C289A223}"/>
                </a:ext>
              </a:extLst>
            </p:cNvPr>
            <p:cNvSpPr/>
            <p:nvPr/>
          </p:nvSpPr>
          <p:spPr>
            <a:xfrm>
              <a:off x="764275" y="2548764"/>
              <a:ext cx="2497540" cy="241902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Cầm nắm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496214-30F8-40F3-9041-A9E5C77E3C9E}"/>
              </a:ext>
            </a:extLst>
          </p:cNvPr>
          <p:cNvGrpSpPr/>
          <p:nvPr/>
        </p:nvGrpSpPr>
        <p:grpSpPr>
          <a:xfrm>
            <a:off x="497054" y="114300"/>
            <a:ext cx="2737230" cy="2200701"/>
            <a:chOff x="210686" y="1992572"/>
            <a:chExt cx="3621775" cy="363712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190D071-1D66-4934-8118-777E34D50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4" t="26437" r="26926" b="13899"/>
            <a:stretch/>
          </p:blipFill>
          <p:spPr>
            <a:xfrm>
              <a:off x="210686" y="1992572"/>
              <a:ext cx="3621775" cy="3637129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97ED080-178D-4EB1-8C27-9F635538954A}"/>
                </a:ext>
              </a:extLst>
            </p:cNvPr>
            <p:cNvSpPr/>
            <p:nvPr/>
          </p:nvSpPr>
          <p:spPr>
            <a:xfrm>
              <a:off x="764275" y="2548764"/>
              <a:ext cx="2497540" cy="241902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Suy nghĩ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CE3B65-27C8-4EDC-A19B-163933907C93}"/>
              </a:ext>
            </a:extLst>
          </p:cNvPr>
          <p:cNvGrpSpPr/>
          <p:nvPr/>
        </p:nvGrpSpPr>
        <p:grpSpPr>
          <a:xfrm>
            <a:off x="9043064" y="114300"/>
            <a:ext cx="2737230" cy="2200701"/>
            <a:chOff x="210686" y="1992572"/>
            <a:chExt cx="3621775" cy="363712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7CBEDFE-1203-40ED-9F40-4A7BC7EBD1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4" t="26437" r="26926" b="13899"/>
            <a:stretch/>
          </p:blipFill>
          <p:spPr>
            <a:xfrm>
              <a:off x="210686" y="1992572"/>
              <a:ext cx="3621775" cy="3637129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ADB841A-919B-4EF0-B08E-BF835D87D50F}"/>
                </a:ext>
              </a:extLst>
            </p:cNvPr>
            <p:cNvSpPr/>
            <p:nvPr/>
          </p:nvSpPr>
          <p:spPr>
            <a:xfrm>
              <a:off x="764275" y="2548764"/>
              <a:ext cx="2497540" cy="241902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Quay đầu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8562B4-ED59-4C44-B45B-7B5AADFDFA10}"/>
              </a:ext>
            </a:extLst>
          </p:cNvPr>
          <p:cNvGrpSpPr/>
          <p:nvPr/>
        </p:nvGrpSpPr>
        <p:grpSpPr>
          <a:xfrm>
            <a:off x="9036618" y="3422220"/>
            <a:ext cx="2737230" cy="2200701"/>
            <a:chOff x="210686" y="1992572"/>
            <a:chExt cx="3621775" cy="363712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F34EB88-F881-4155-8083-B4FFA4850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4" t="26437" r="26926" b="13899"/>
            <a:stretch/>
          </p:blipFill>
          <p:spPr>
            <a:xfrm>
              <a:off x="210686" y="1992572"/>
              <a:ext cx="3621775" cy="3637129"/>
            </a:xfrm>
            <a:prstGeom prst="rect">
              <a:avLst/>
            </a:prstGeom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9FF298A-2CDB-49EC-B6AF-D0D1A6734F5D}"/>
                </a:ext>
              </a:extLst>
            </p:cNvPr>
            <p:cNvSpPr/>
            <p:nvPr/>
          </p:nvSpPr>
          <p:spPr>
            <a:xfrm>
              <a:off x="764275" y="2548764"/>
              <a:ext cx="2497540" cy="241902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Đi</a:t>
              </a: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B8D1B7B5-8DB3-4311-93EB-2688E3DB39C4}"/>
              </a:ext>
            </a:extLst>
          </p:cNvPr>
          <p:cNvSpPr/>
          <p:nvPr/>
        </p:nvSpPr>
        <p:spPr>
          <a:xfrm>
            <a:off x="1000981" y="2391770"/>
            <a:ext cx="1498979" cy="1037230"/>
          </a:xfrm>
          <a:prstGeom prst="ellipse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BE71912-CB97-4237-B37D-74CAACDEC371}"/>
              </a:ext>
            </a:extLst>
          </p:cNvPr>
          <p:cNvSpPr/>
          <p:nvPr/>
        </p:nvSpPr>
        <p:spPr>
          <a:xfrm>
            <a:off x="9692040" y="2326111"/>
            <a:ext cx="1498979" cy="1037230"/>
          </a:xfrm>
          <a:prstGeom prst="ellipse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476539D-6986-4AFA-89BC-A428BCBDFEE9}"/>
              </a:ext>
            </a:extLst>
          </p:cNvPr>
          <p:cNvSpPr/>
          <p:nvPr/>
        </p:nvSpPr>
        <p:spPr>
          <a:xfrm>
            <a:off x="1083327" y="5706470"/>
            <a:ext cx="1498979" cy="1037230"/>
          </a:xfrm>
          <a:prstGeom prst="ellipse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1711649-139E-45D3-BFFA-C13B45E64875}"/>
              </a:ext>
            </a:extLst>
          </p:cNvPr>
          <p:cNvSpPr/>
          <p:nvPr/>
        </p:nvSpPr>
        <p:spPr>
          <a:xfrm>
            <a:off x="9483823" y="5622921"/>
            <a:ext cx="1865194" cy="1037230"/>
          </a:xfrm>
          <a:prstGeom prst="ellipse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</a:p>
        </p:txBody>
      </p:sp>
    </p:spTree>
    <p:extLst>
      <p:ext uri="{BB962C8B-B14F-4D97-AF65-F5344CB8AC3E}">
        <p14:creationId xmlns:p14="http://schemas.microsoft.com/office/powerpoint/2010/main" val="277400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21" grpId="0" animBg="1"/>
      <p:bldP spid="22" grpId="0" animBg="1"/>
      <p:bldP spid="23" grpId="0" animBg="1"/>
      <p:bldP spid="24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0E9B7-D726-4103-8312-0F6C65786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51" y="132715"/>
            <a:ext cx="11076296" cy="8423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rgbClr val="FA5085"/>
                </a:solidFill>
              </a:rPr>
              <a:t>Vì sao bạn trai trong hình phải dùng nạng?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D94F3A-57E7-4AB8-810F-7F238E55D8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000" t="32923" r="19082" b="19006"/>
          <a:stretch/>
        </p:blipFill>
        <p:spPr>
          <a:xfrm>
            <a:off x="2951129" y="1325563"/>
            <a:ext cx="6289741" cy="5498139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496D50F-39BC-4072-95B7-01F7475F3EA9}"/>
              </a:ext>
            </a:extLst>
          </p:cNvPr>
          <p:cNvSpPr/>
          <p:nvPr/>
        </p:nvSpPr>
        <p:spPr>
          <a:xfrm>
            <a:off x="1539476" y="195863"/>
            <a:ext cx="9113046" cy="1081980"/>
          </a:xfrm>
          <a:prstGeom prst="roundRect">
            <a:avLst>
              <a:gd name="adj" fmla="val 34863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>
                <a:solidFill>
                  <a:srgbClr val="FA508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Bạn gái giúp bạn trai như thế nào?</a:t>
            </a:r>
            <a:endParaRPr lang="en-US" sz="4400" b="1">
              <a:solidFill>
                <a:srgbClr val="FA5085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74680D-329B-4A58-80C8-69E9F76E915B}"/>
              </a:ext>
            </a:extLst>
          </p:cNvPr>
          <p:cNvSpPr/>
          <p:nvPr/>
        </p:nvSpPr>
        <p:spPr>
          <a:xfrm>
            <a:off x="6313686" y="2254210"/>
            <a:ext cx="5423389" cy="234957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4400" b="1">
                <a:solidFill>
                  <a:srgbClr val="FA508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Nếu là em trong tình huống đó, em sẽ làm gì giúp bạn?</a:t>
            </a:r>
            <a:endParaRPr lang="en-US" sz="4400" b="1">
              <a:solidFill>
                <a:srgbClr val="FA50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27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25 -1.48148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99AE-0484-4A71-88CC-D94E1E753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943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i="1">
                <a:solidFill>
                  <a:srgbClr val="FF0000"/>
                </a:solidFill>
              </a:rPr>
              <a:t>Em hãy nhớ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06CE3-9400-4352-A81C-38F7FBE3C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684" y="1690688"/>
            <a:ext cx="9992632" cy="4547879"/>
          </a:xfrm>
        </p:spPr>
        <p:txBody>
          <a:bodyPr>
            <a:normAutofit/>
          </a:bodyPr>
          <a:lstStyle/>
          <a:p>
            <a:pPr marL="0" indent="730250" algn="just">
              <a:lnSpc>
                <a:spcPct val="100000"/>
              </a:lnSpc>
              <a:buFont typeface="Wingdings" panose="05000000000000000000" pitchFamily="2" charset="2"/>
              <a:buChar char=""/>
            </a:pPr>
            <a:r>
              <a:rPr lang="en-US" sz="4400"/>
              <a:t>Mỗi bộ phận trên cơ thể đều có chức năng riêng. </a:t>
            </a:r>
          </a:p>
          <a:p>
            <a:pPr marL="0" indent="730250" algn="just">
              <a:lnSpc>
                <a:spcPct val="100000"/>
              </a:lnSpc>
              <a:buFont typeface="Wingdings" panose="05000000000000000000" pitchFamily="2" charset="2"/>
              <a:buChar char=""/>
            </a:pPr>
            <a:r>
              <a:rPr lang="en-US" sz="4400"/>
              <a:t>Để cơ thể luôn khỏe mạnh, ta cần bảo vệ tốt các bộ phận trên cơ thể.</a:t>
            </a:r>
          </a:p>
          <a:p>
            <a:pPr marL="0" indent="730250" algn="just">
              <a:lnSpc>
                <a:spcPct val="100000"/>
              </a:lnSpc>
              <a:buFont typeface="Wingdings" panose="05000000000000000000" pitchFamily="2" charset="2"/>
              <a:buChar char=""/>
            </a:pPr>
            <a:r>
              <a:rPr lang="en-US" sz="4400"/>
              <a:t>Khi gặp người bị thương cần giúp đỡ, ta cần quan tâm, động viên và hỗ trợ họ.</a:t>
            </a:r>
          </a:p>
        </p:txBody>
      </p:sp>
    </p:spTree>
    <p:extLst>
      <p:ext uri="{BB962C8B-B14F-4D97-AF65-F5344CB8AC3E}">
        <p14:creationId xmlns:p14="http://schemas.microsoft.com/office/powerpoint/2010/main" val="367670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380F0-0DDB-45B9-99A8-DBBC91B21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i="1">
                <a:solidFill>
                  <a:srgbClr val="FF0000"/>
                </a:solidFill>
              </a:rPr>
              <a:t>Dặn dò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07046-5A83-4582-9364-27DDAE9C2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4013" y="2396691"/>
            <a:ext cx="9383973" cy="20646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400"/>
              <a:t>Xem lại bài Cơ thể em (tiết 2).</a:t>
            </a:r>
          </a:p>
          <a:p>
            <a:pPr>
              <a:lnSpc>
                <a:spcPct val="100000"/>
              </a:lnSpc>
            </a:pPr>
            <a:r>
              <a:rPr lang="en-US" sz="4400"/>
              <a:t>Xem trước bài Cơ thể em (tiết 3).</a:t>
            </a:r>
          </a:p>
        </p:txBody>
      </p:sp>
    </p:spTree>
    <p:extLst>
      <p:ext uri="{BB962C8B-B14F-4D97-AF65-F5344CB8AC3E}">
        <p14:creationId xmlns:p14="http://schemas.microsoft.com/office/powerpoint/2010/main" val="11863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3A3FB-432A-4F7A-89CF-68BDC7B27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1443"/>
            <a:ext cx="10515600" cy="4275114"/>
          </a:xfrm>
        </p:spPr>
        <p:txBody>
          <a:bodyPr>
            <a:normAutofit/>
          </a:bodyPr>
          <a:lstStyle/>
          <a:p>
            <a:pPr algn="ctr"/>
            <a:r>
              <a:rPr lang="en-US" sz="8800">
                <a:solidFill>
                  <a:srgbClr val="0070C0"/>
                </a:solidFill>
                <a:latin typeface="SVN-Dessert Menu Script" panose="00000500000000000000" pitchFamily="2" charset="0"/>
              </a:rPr>
              <a:t>Tiết học kết thúc. Tạm biệt các em!</a:t>
            </a:r>
          </a:p>
        </p:txBody>
      </p:sp>
    </p:spTree>
    <p:extLst>
      <p:ext uri="{BB962C8B-B14F-4D97-AF65-F5344CB8AC3E}">
        <p14:creationId xmlns:p14="http://schemas.microsoft.com/office/powerpoint/2010/main" val="273421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505</Words>
  <Application>Microsoft Office PowerPoint</Application>
  <PresentationFormat>Widescreen</PresentationFormat>
  <Paragraphs>59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Script MT Bold</vt:lpstr>
      <vt:lpstr>SVN-Appleberry</vt:lpstr>
      <vt:lpstr>SVN-Dessert Menu Script</vt:lpstr>
      <vt:lpstr>Times New Roman</vt:lpstr>
      <vt:lpstr>Wingdings</vt:lpstr>
      <vt:lpstr>Office Theme</vt:lpstr>
      <vt:lpstr>Chào mừng các em đến với tiết học hôm nay!</vt:lpstr>
      <vt:lpstr>Làm theo tôi nói</vt:lpstr>
      <vt:lpstr>CƠ THỂ EM (Tiết 2)</vt:lpstr>
      <vt:lpstr>Những bộ phận nào trên cơ thể làm được những việc dưới đây?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KẾT LUẬN</vt:lpstr>
      <vt:lpstr>Kể tên việc làm trong từng hình. Cho biết tên các bộ phận trên cơ thể thực hiện các hoạt động trong hình. </vt:lpstr>
      <vt:lpstr>PowerPoint Presentation</vt:lpstr>
      <vt:lpstr>PowerPoint Presentation</vt:lpstr>
      <vt:lpstr>Bộ phận nào – Làm việc gì?</vt:lpstr>
      <vt:lpstr>PowerPoint Presentation</vt:lpstr>
      <vt:lpstr>Vì sao bạn trai trong hình phải dùng nạng? </vt:lpstr>
      <vt:lpstr>Em hãy nhớ</vt:lpstr>
      <vt:lpstr>Dặn dò</vt:lpstr>
      <vt:lpstr>Tiết học kết thúc. Tạm biệt các em!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các em đến với tiết học hôm nay!</dc:title>
  <dc:creator>Nguyễn Anh Thư</dc:creator>
  <cp:lastModifiedBy>Nguyễn Anh Thư</cp:lastModifiedBy>
  <cp:revision>13</cp:revision>
  <dcterms:created xsi:type="dcterms:W3CDTF">2023-02-24T14:11:54Z</dcterms:created>
  <dcterms:modified xsi:type="dcterms:W3CDTF">2023-03-01T01:22:11Z</dcterms:modified>
</cp:coreProperties>
</file>