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8" r:id="rId3"/>
    <p:sldId id="257" r:id="rId4"/>
    <p:sldId id="258" r:id="rId5"/>
    <p:sldId id="259" r:id="rId6"/>
    <p:sldId id="260" r:id="rId7"/>
    <p:sldId id="266" r:id="rId8"/>
    <p:sldId id="261" r:id="rId9"/>
    <p:sldId id="267" r:id="rId10"/>
    <p:sldId id="262" r:id="rId11"/>
    <p:sldId id="263" r:id="rId12"/>
    <p:sldId id="264" r:id="rId13"/>
    <p:sldId id="265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F1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44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D618E4-31C0-45F0-9028-2F0F32AA58CE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FAB9A2-C057-4218-808E-D4A51C411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156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FAB9A2-C057-4218-808E-D4A51C411A6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061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8A993-4762-0DB7-0694-FA692066B2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4E40C4-139A-C6C3-1C48-926CE71B6F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8A3684-A3C3-3BEB-4D87-A2EF19996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8FFFC-D99E-490D-A804-4ECA51AA8E33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E78B0F-44A8-791A-F77E-8F26740F2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E8EF1E-266B-404A-5005-A25BC1885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196CF-C323-4DDF-AEA0-9458710BE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017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B1400-BB3C-97FB-1832-A7B775E72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DC00D-8376-62E5-DD94-10D2931A5C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616C9C-AD32-26AE-5AF5-5E3E421C1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8FFFC-D99E-490D-A804-4ECA51AA8E33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FED90B-6F85-2C2E-A00A-C98334BDD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83EDBD-8476-298A-DF13-65102853C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196CF-C323-4DDF-AEA0-9458710BE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673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46887-D071-1B1D-7664-5D9B8C49D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2B7036-A054-B6B9-8207-2D2CC419A0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4DCC9-BDEF-B11C-AB8A-2E87D47E1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8FFFC-D99E-490D-A804-4ECA51AA8E33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7EF337-A8A7-6620-D6D9-76D0DF101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3A8736-6B86-208D-41D3-11FA20896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196CF-C323-4DDF-AEA0-9458710BE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675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D6E8B-9E1A-DD43-FB93-3F5E82189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436DD2-9643-1EB5-4FBB-A207DE5DDA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8443BA-B297-5D1B-C3A9-3EF7CBAE55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B88549-842F-554D-AB12-07F06676C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8FFFC-D99E-490D-A804-4ECA51AA8E33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317BD7-F4F1-AF9D-6302-C6EC1A695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4F2432-37D7-20AC-B259-45C4AE590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196CF-C323-4DDF-AEA0-9458710BE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705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87DDB-CBEF-4403-8BAC-453012BCE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6D02E7-3E3B-A0E7-49EC-F827FF5580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740DB7-C1D8-0CAD-8683-B08F9AAAF1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8C3E7F-6F62-BCBE-08D3-E1DEE20E10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DDCFEE-7C4D-6A9D-DA31-3C061D0E59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6EA363-0939-4467-7690-DAC7C5BA8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8FFFC-D99E-490D-A804-4ECA51AA8E33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C69F23-E4FA-205D-9B8F-BF9E81F69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40989B-3A81-57DA-0749-C8F469047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196CF-C323-4DDF-AEA0-9458710BE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92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7EB0E-5B8A-E49F-01B7-926C1D079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D9F2E7-FE8D-F5F1-0FE7-0EDC6D578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8FFFC-D99E-490D-A804-4ECA51AA8E33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E4336B-E16B-4AC5-7270-949F80183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0C85A5-3E95-688C-8250-CB44073D0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196CF-C323-4DDF-AEA0-9458710BE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017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19B088-3F10-ED7E-BB0A-4A3E28174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8FFFC-D99E-490D-A804-4ECA51AA8E33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5E598A-F599-672D-33A4-693F9FFB4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E6B8E6-03A5-0DEF-96A6-DE1DEA0AD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196CF-C323-4DDF-AEA0-9458710BE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472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88043-5E91-3600-7BAD-5DC5B27EE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D3641-041A-8065-1A67-FFA4C9AD17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5F4C02-216A-4B11-C5A7-5A38419D91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634058-C6A9-58A4-8CB4-09CF3DDAD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8FFFC-D99E-490D-A804-4ECA51AA8E33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05AB4B-4DF8-D663-3CB8-ABC92ECB2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FCE966-6870-335A-52DC-24DAB3F94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196CF-C323-4DDF-AEA0-9458710BE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500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3CE60-0F55-4415-EA36-33AEC3723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BD3A67-CE03-E093-6F30-15E296D576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8DE10F-169C-4D85-B618-9912C8DC3C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7091F2-B64B-01FD-8CED-E884F622F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8FFFC-D99E-490D-A804-4ECA51AA8E33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E65ACF-B164-A5C6-ABF5-44639E4A5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E89BF6-FC08-A321-9CBD-0C24B34F2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196CF-C323-4DDF-AEA0-9458710BE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012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86180-3E94-5F5C-728F-2D5787BF8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3D571-38D4-AD99-0DB9-B8F1BC6A3F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2E9FDC-892C-C4AF-2BEE-A6260C03C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8FFFC-D99E-490D-A804-4ECA51AA8E33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10FF29-3138-A29F-BFF3-C552548A6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5B610-05F8-DFC5-A92C-6627863A0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196CF-C323-4DDF-AEA0-9458710BE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79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EA3EA1-949D-3A3C-8204-557ACB5260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0E4D81-4506-53CC-9B79-21D77CA89C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B981BC-8E85-C60B-89DE-C029A3551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8FFFC-D99E-490D-A804-4ECA51AA8E33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814D63-71E8-80A7-BC0C-D9399897F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B9AEF1-8D14-AF4E-14EA-43F90B667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196CF-C323-4DDF-AEA0-9458710BE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918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FA3D85-710D-EB97-B474-05FB95C13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710DA1-3879-248F-C75D-9F42E1138C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B3DAE1-CD51-1B88-49A0-C51079F0F9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A8FFFC-D99E-490D-A804-4ECA51AA8E33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4D20DF-C9DD-85A6-956A-FA25CCA5A7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E798D7-E97D-1FE5-EABB-95F44D7875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5196CF-C323-4DDF-AEA0-9458710BE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873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90442A9-45FC-132E-5E93-7A9AC15FFF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3134" y="3429000"/>
            <a:ext cx="9761316" cy="2387600"/>
          </a:xfrm>
        </p:spPr>
        <p:txBody>
          <a:bodyPr>
            <a:prstTxWarp prst="textArchUp">
              <a:avLst>
                <a:gd name="adj" fmla="val 10259554"/>
              </a:avLst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5400" b="1">
                <a:ln w="0"/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CHÀO MỪNG CÁC CON ĐẾN VỚI</a:t>
            </a:r>
            <a:br>
              <a:rPr lang="en-US" sz="5400" b="1">
                <a:ln w="0"/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400" b="1">
                <a:ln w="0"/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TIẾT HOẠT ĐỘNG TRẢI NGHIỆM</a:t>
            </a:r>
          </a:p>
        </p:txBody>
      </p:sp>
    </p:spTree>
    <p:extLst>
      <p:ext uri="{BB962C8B-B14F-4D97-AF65-F5344CB8AC3E}">
        <p14:creationId xmlns:p14="http://schemas.microsoft.com/office/powerpoint/2010/main" val="2663395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7533696-6B66-3CB1-EB12-35E468228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2595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7200" b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KIỂM TRA BÀI CŨ</a:t>
            </a:r>
          </a:p>
        </p:txBody>
      </p:sp>
    </p:spTree>
    <p:extLst>
      <p:ext uri="{BB962C8B-B14F-4D97-AF65-F5344CB8AC3E}">
        <p14:creationId xmlns:p14="http://schemas.microsoft.com/office/powerpoint/2010/main" val="3899946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5">
            <a:extLst>
              <a:ext uri="{FF2B5EF4-FFF2-40B4-BE49-F238E27FC236}">
                <a16:creationId xmlns:a16="http://schemas.microsoft.com/office/drawing/2014/main" id="{807E8FE0-A478-334E-08A6-87895E3639FA}"/>
              </a:ext>
            </a:extLst>
          </p:cNvPr>
          <p:cNvSpPr/>
          <p:nvPr/>
        </p:nvSpPr>
        <p:spPr>
          <a:xfrm>
            <a:off x="1602239" y="3888997"/>
            <a:ext cx="9285450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4000" b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Tức giận và không cho Nam chơi cùng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ounded Rectangle 5">
            <a:extLst>
              <a:ext uri="{FF2B5EF4-FFF2-40B4-BE49-F238E27FC236}">
                <a16:creationId xmlns:a16="http://schemas.microsoft.com/office/drawing/2014/main" id="{5E988E90-1F0C-9991-98FF-AD678CDF29D5}"/>
              </a:ext>
            </a:extLst>
          </p:cNvPr>
          <p:cNvSpPr/>
          <p:nvPr/>
        </p:nvSpPr>
        <p:spPr>
          <a:xfrm>
            <a:off x="1602239" y="2951300"/>
            <a:ext cx="9850061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4000" b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Giành lại đồ chơi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ounded Rectangle 5">
            <a:extLst>
              <a:ext uri="{FF2B5EF4-FFF2-40B4-BE49-F238E27FC236}">
                <a16:creationId xmlns:a16="http://schemas.microsoft.com/office/drawing/2014/main" id="{9AC5D3C4-9B46-A0C1-0226-6C4507D6EF6B}"/>
              </a:ext>
            </a:extLst>
          </p:cNvPr>
          <p:cNvSpPr/>
          <p:nvPr/>
        </p:nvSpPr>
        <p:spPr>
          <a:xfrm>
            <a:off x="1602239" y="4826694"/>
            <a:ext cx="9850061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4000" b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Giữ bình tĩnh và chia sẻ đồ chơi với Nam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ounded Rectangle 5">
            <a:extLst>
              <a:ext uri="{FF2B5EF4-FFF2-40B4-BE49-F238E27FC236}">
                <a16:creationId xmlns:a16="http://schemas.microsoft.com/office/drawing/2014/main" id="{3CFBF994-DF60-2533-75BE-2B56536E64CE}"/>
              </a:ext>
            </a:extLst>
          </p:cNvPr>
          <p:cNvSpPr/>
          <p:nvPr/>
        </p:nvSpPr>
        <p:spPr>
          <a:xfrm>
            <a:off x="1212325" y="1233080"/>
            <a:ext cx="9850061" cy="153238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Minh tức giận vì Nam lấy đồ chơi của mình. Nếu em là Minh, em sẽ làm gì?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C1D29525-3A29-CB3E-ED92-C6E7D94560DD}"/>
              </a:ext>
            </a:extLst>
          </p:cNvPr>
          <p:cNvSpPr/>
          <p:nvPr/>
        </p:nvSpPr>
        <p:spPr>
          <a:xfrm>
            <a:off x="1458404" y="1377537"/>
            <a:ext cx="9357905" cy="1332403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409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4" grpId="1"/>
      <p:bldP spid="16" grpId="0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5">
            <a:extLst>
              <a:ext uri="{FF2B5EF4-FFF2-40B4-BE49-F238E27FC236}">
                <a16:creationId xmlns:a16="http://schemas.microsoft.com/office/drawing/2014/main" id="{49A0D4B7-A2E9-E613-DD0F-D8C0EC722277}"/>
              </a:ext>
            </a:extLst>
          </p:cNvPr>
          <p:cNvSpPr/>
          <p:nvPr/>
        </p:nvSpPr>
        <p:spPr>
          <a:xfrm>
            <a:off x="2556449" y="1599777"/>
            <a:ext cx="8580123" cy="1829221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Em hãy thực hiện lại động tác giữ bình tĩnh khi gặp cảm xúc không tốt.</a:t>
            </a:r>
          </a:p>
        </p:txBody>
      </p:sp>
      <p:pic>
        <p:nvPicPr>
          <p:cNvPr id="6" name="Hình ảnh 13">
            <a:extLst>
              <a:ext uri="{FF2B5EF4-FFF2-40B4-BE49-F238E27FC236}">
                <a16:creationId xmlns:a16="http://schemas.microsoft.com/office/drawing/2014/main" id="{4F569BA0-CB31-F4AF-0616-9B749C2143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51" b="94104" l="9353" r="89209">
                        <a14:foregroundMark x1="51439" y1="80272" x2="73381" y2="91383"/>
                        <a14:foregroundMark x1="47842" y1="85488" x2="58273" y2="90476"/>
                        <a14:foregroundMark x1="61511" y1="45805" x2="50000" y2="86395"/>
                        <a14:foregroundMark x1="50000" y1="86395" x2="50000" y2="86395"/>
                        <a14:foregroundMark x1="48561" y1="90703" x2="73022" y2="92744"/>
                        <a14:foregroundMark x1="47482" y1="94104" x2="74101" y2="94104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t="36062"/>
          <a:stretch/>
        </p:blipFill>
        <p:spPr>
          <a:xfrm flipH="1">
            <a:off x="165281" y="3104106"/>
            <a:ext cx="3724330" cy="4152431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83E3CBC1-EB0F-3D5F-10D8-C7ABB8462454}"/>
              </a:ext>
            </a:extLst>
          </p:cNvPr>
          <p:cNvSpPr/>
          <p:nvPr/>
        </p:nvSpPr>
        <p:spPr>
          <a:xfrm>
            <a:off x="2445109" y="1599777"/>
            <a:ext cx="8691463" cy="1979137"/>
          </a:xfrm>
          <a:prstGeom prst="wedgeRoundRectCallout">
            <a:avLst>
              <a:gd name="adj1" fmla="val -41145"/>
              <a:gd name="adj2" fmla="val 90754"/>
              <a:gd name="adj3" fmla="val 16667"/>
            </a:avLst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509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78B23-28E4-70A6-BF42-7604EF25A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3437"/>
            <a:ext cx="10515600" cy="1325563"/>
          </a:xfrm>
        </p:spPr>
        <p:txBody>
          <a:bodyPr/>
          <a:lstStyle/>
          <a:p>
            <a:pPr algn="ctr"/>
            <a:r>
              <a:rPr lang="en-US" b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HOẠT ĐỘNG TRẢI NGHIỆM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30E4103-AE8D-FD6A-A0A8-D1183D5D910F}"/>
              </a:ext>
            </a:extLst>
          </p:cNvPr>
          <p:cNvSpPr txBox="1">
            <a:spLocks/>
          </p:cNvSpPr>
          <p:nvPr/>
        </p:nvSpPr>
        <p:spPr>
          <a:xfrm>
            <a:off x="441846" y="3097431"/>
            <a:ext cx="1111724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i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“Em chọn thể hiện cảm xúc tích cực”</a:t>
            </a:r>
          </a:p>
        </p:txBody>
      </p:sp>
    </p:spTree>
    <p:extLst>
      <p:ext uri="{BB962C8B-B14F-4D97-AF65-F5344CB8AC3E}">
        <p14:creationId xmlns:p14="http://schemas.microsoft.com/office/powerpoint/2010/main" val="3548016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7" descr="572005ec0a0c4">
            <a:extLst>
              <a:ext uri="{FF2B5EF4-FFF2-40B4-BE49-F238E27FC236}">
                <a16:creationId xmlns:a16="http://schemas.microsoft.com/office/drawing/2014/main" id="{90EF90A6-49D2-C870-AE9E-5410E78DF52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8224" b="26546"/>
          <a:stretch/>
        </p:blipFill>
        <p:spPr>
          <a:xfrm>
            <a:off x="9880552" y="30414"/>
            <a:ext cx="2415450" cy="16229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303D043-CF70-C5F4-F4A7-34C038DD57AA}"/>
              </a:ext>
            </a:extLst>
          </p:cNvPr>
          <p:cNvSpPr txBox="1"/>
          <p:nvPr/>
        </p:nvSpPr>
        <p:spPr>
          <a:xfrm>
            <a:off x="658257" y="988226"/>
            <a:ext cx="11776114" cy="7425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i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a) Nghe cô giáo thông báo, cảm xúc của mỗi bạn như thế nào?</a:t>
            </a:r>
            <a:endParaRPr lang="en-US" sz="280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D9B9CA6-E85D-1C34-852F-D35105EA28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5484"/>
            <a:ext cx="2990294" cy="159946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F330B61-E7BE-3FF4-F5A4-282DAD21F8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214" y="1730737"/>
            <a:ext cx="9572263" cy="4860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9075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2611730614367225547">
            <a:hlinkClick r:id="" action="ppaction://media"/>
            <a:extLst>
              <a:ext uri="{FF2B5EF4-FFF2-40B4-BE49-F238E27FC236}">
                <a16:creationId xmlns:a16="http://schemas.microsoft.com/office/drawing/2014/main" id="{9F53964D-BDC5-497B-4E70-BE043F370C3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9302" r="933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088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1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hlinkClick r:id="rId2" action="ppaction://hlinksldjump"/>
            <a:extLst>
              <a:ext uri="{FF2B5EF4-FFF2-40B4-BE49-F238E27FC236}">
                <a16:creationId xmlns:a16="http://schemas.microsoft.com/office/drawing/2014/main" id="{8303D043-CF70-C5F4-F4A7-34C038DD57AA}"/>
              </a:ext>
            </a:extLst>
          </p:cNvPr>
          <p:cNvSpPr txBox="1"/>
          <p:nvPr/>
        </p:nvSpPr>
        <p:spPr>
          <a:xfrm>
            <a:off x="-806987" y="1052703"/>
            <a:ext cx="11776114" cy="7425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i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US" sz="3200" b="1" i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Em cần làm gì để tôn trọng cảm xúc của bạn?</a:t>
            </a:r>
            <a:endParaRPr lang="en-US" sz="280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D6B7C75C-80E0-326E-32CB-10EAA042A338}"/>
              </a:ext>
            </a:extLst>
          </p:cNvPr>
          <p:cNvSpPr/>
          <p:nvPr/>
        </p:nvSpPr>
        <p:spPr>
          <a:xfrm>
            <a:off x="2622015" y="1864490"/>
            <a:ext cx="8993435" cy="3148184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loud 7">
            <a:extLst>
              <a:ext uri="{FF2B5EF4-FFF2-40B4-BE49-F238E27FC236}">
                <a16:creationId xmlns:a16="http://schemas.microsoft.com/office/drawing/2014/main" id="{2FC2A761-525D-FAE2-8E46-754E2A7A546B}"/>
              </a:ext>
            </a:extLst>
          </p:cNvPr>
          <p:cNvSpPr/>
          <p:nvPr/>
        </p:nvSpPr>
        <p:spPr>
          <a:xfrm>
            <a:off x="2875407" y="2040411"/>
            <a:ext cx="8993435" cy="3068903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663664-FCED-F315-965D-61EB71D79104}"/>
              </a:ext>
            </a:extLst>
          </p:cNvPr>
          <p:cNvSpPr txBox="1"/>
          <p:nvPr/>
        </p:nvSpPr>
        <p:spPr>
          <a:xfrm>
            <a:off x="3610376" y="2702479"/>
            <a:ext cx="797887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 bạn của mình gặp những cảm xúc tiêu cực, </a:t>
            </a:r>
            <a:r>
              <a:rPr lang="vi-VN" sz="3600" b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 cần phải làm gì để tôn trọng cảm xúc của bạn?</a:t>
            </a:r>
            <a:endParaRPr lang="en-US" sz="3600" b="1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图片 7" descr="572005ec0a0c4">
            <a:hlinkClick r:id="rId3" action="ppaction://hlinksldjump"/>
            <a:extLst>
              <a:ext uri="{FF2B5EF4-FFF2-40B4-BE49-F238E27FC236}">
                <a16:creationId xmlns:a16="http://schemas.microsoft.com/office/drawing/2014/main" id="{5B5FD8E6-2124-850C-5C38-07719525BEE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8224" b="26546"/>
          <a:stretch/>
        </p:blipFill>
        <p:spPr>
          <a:xfrm>
            <a:off x="9880552" y="30414"/>
            <a:ext cx="2415450" cy="16229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DCEA54B-BE2C-3E64-6964-BFB1C212DED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65" r="3940" b="20880"/>
          <a:stretch/>
        </p:blipFill>
        <p:spPr>
          <a:xfrm flipH="1">
            <a:off x="305717" y="2607000"/>
            <a:ext cx="4977798" cy="425099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9343A5B-C0FF-CAB5-0079-F9AB35BA1D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5484"/>
            <a:ext cx="2990294" cy="1599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484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 animBg="1"/>
      <p:bldP spid="8" grpId="0" animBg="1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4823E-442A-28A0-2753-42068C202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4786408158179752781">
            <a:hlinkClick r:id="" action="ppaction://media"/>
            <a:extLst>
              <a:ext uri="{FF2B5EF4-FFF2-40B4-BE49-F238E27FC236}">
                <a16:creationId xmlns:a16="http://schemas.microsoft.com/office/drawing/2014/main" id="{C1E0F3C8-A96F-F31F-2006-707D313B486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9324" r="9301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296186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" descr="31f7217a017c2d9a8a7bcbd9844c1629">
            <a:extLst>
              <a:ext uri="{FF2B5EF4-FFF2-40B4-BE49-F238E27FC236}">
                <a16:creationId xmlns:a16="http://schemas.microsoft.com/office/drawing/2014/main" id="{1D6DE68C-2221-DAC9-3D60-0E8D02B7833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4363" y="1638515"/>
            <a:ext cx="6663213" cy="516809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FEED2C7-9A1C-7038-078A-67339C8A50F7}"/>
              </a:ext>
            </a:extLst>
          </p:cNvPr>
          <p:cNvSpPr txBox="1"/>
          <p:nvPr/>
        </p:nvSpPr>
        <p:spPr>
          <a:xfrm>
            <a:off x="5783091" y="2755236"/>
            <a:ext cx="560575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Nếu em thấy bạn buồn vì bị điểm kém, em sẽ làm gì?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E2F6D3-894D-01F9-FD59-FCFEBDF4A688}"/>
              </a:ext>
            </a:extLst>
          </p:cNvPr>
          <p:cNvSpPr txBox="1"/>
          <p:nvPr/>
        </p:nvSpPr>
        <p:spPr>
          <a:xfrm>
            <a:off x="5728352" y="2755236"/>
            <a:ext cx="571523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Nếu gặp chuyện không vui là người thân của em, em sẽ làm gì?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92AF00-6043-8138-009F-0D851ACCF23D}"/>
              </a:ext>
            </a:extLst>
          </p:cNvPr>
          <p:cNvSpPr txBox="1"/>
          <p:nvPr/>
        </p:nvSpPr>
        <p:spPr>
          <a:xfrm>
            <a:off x="5589835" y="2778289"/>
            <a:ext cx="599226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 đã gặp chuyện không vui chưa? Lúc đó em ứng xử như thế nào?</a:t>
            </a:r>
            <a:endParaRPr lang="en-US" sz="40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图片 2" descr="觅元素584a989cd6c5a">
            <a:extLst>
              <a:ext uri="{FF2B5EF4-FFF2-40B4-BE49-F238E27FC236}">
                <a16:creationId xmlns:a16="http://schemas.microsoft.com/office/drawing/2014/main" id="{506450C2-5336-E0B5-99FF-87792ACCC2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9835" y="655877"/>
            <a:ext cx="5985986" cy="128283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5EDBCAC-F8A8-2C8D-9838-FF5504062E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197" y="-74715"/>
            <a:ext cx="2967939" cy="1372010"/>
          </a:xfrm>
          <a:prstGeom prst="rect">
            <a:avLst/>
          </a:prstGeom>
        </p:spPr>
      </p:pic>
      <p:grpSp>
        <p:nvGrpSpPr>
          <p:cNvPr id="24" name="Google Shape;333;p23">
            <a:extLst>
              <a:ext uri="{FF2B5EF4-FFF2-40B4-BE49-F238E27FC236}">
                <a16:creationId xmlns:a16="http://schemas.microsoft.com/office/drawing/2014/main" id="{D1AC4D80-8F7B-8851-E5AB-7F1DEFE64439}"/>
              </a:ext>
            </a:extLst>
          </p:cNvPr>
          <p:cNvGrpSpPr/>
          <p:nvPr/>
        </p:nvGrpSpPr>
        <p:grpSpPr>
          <a:xfrm rot="3483428">
            <a:off x="3850726" y="519344"/>
            <a:ext cx="475208" cy="584432"/>
            <a:chOff x="5350141" y="100301"/>
            <a:chExt cx="420904" cy="498241"/>
          </a:xfrm>
        </p:grpSpPr>
        <p:sp>
          <p:nvSpPr>
            <p:cNvPr id="25" name="Google Shape;334;p23">
              <a:extLst>
                <a:ext uri="{FF2B5EF4-FFF2-40B4-BE49-F238E27FC236}">
                  <a16:creationId xmlns:a16="http://schemas.microsoft.com/office/drawing/2014/main" id="{33646272-A0DE-98DC-3B9A-6FC285622E55}"/>
                </a:ext>
              </a:extLst>
            </p:cNvPr>
            <p:cNvSpPr/>
            <p:nvPr/>
          </p:nvSpPr>
          <p:spPr>
            <a:xfrm>
              <a:off x="5379886" y="136118"/>
              <a:ext cx="286978" cy="165098"/>
            </a:xfrm>
            <a:custGeom>
              <a:avLst/>
              <a:gdLst/>
              <a:ahLst/>
              <a:cxnLst/>
              <a:rect l="l" t="t" r="r" b="b"/>
              <a:pathLst>
                <a:path w="8672" h="4989" extrusionOk="0">
                  <a:moveTo>
                    <a:pt x="6242" y="1710"/>
                  </a:moveTo>
                  <a:lnTo>
                    <a:pt x="6242" y="1710"/>
                  </a:lnTo>
                  <a:cubicBezTo>
                    <a:pt x="6071" y="1796"/>
                    <a:pt x="5899" y="1880"/>
                    <a:pt x="5726" y="1960"/>
                  </a:cubicBezTo>
                  <a:cubicBezTo>
                    <a:pt x="5898" y="1877"/>
                    <a:pt x="6069" y="1793"/>
                    <a:pt x="6242" y="1710"/>
                  </a:cubicBezTo>
                  <a:close/>
                  <a:moveTo>
                    <a:pt x="7348" y="1"/>
                  </a:moveTo>
                  <a:cubicBezTo>
                    <a:pt x="7282" y="1"/>
                    <a:pt x="7214" y="8"/>
                    <a:pt x="7146" y="24"/>
                  </a:cubicBezTo>
                  <a:cubicBezTo>
                    <a:pt x="6725" y="119"/>
                    <a:pt x="6287" y="534"/>
                    <a:pt x="5902" y="742"/>
                  </a:cubicBezTo>
                  <a:cubicBezTo>
                    <a:pt x="5381" y="1024"/>
                    <a:pt x="4844" y="1271"/>
                    <a:pt x="4305" y="1514"/>
                  </a:cubicBezTo>
                  <a:cubicBezTo>
                    <a:pt x="3069" y="2075"/>
                    <a:pt x="1824" y="2611"/>
                    <a:pt x="526" y="3012"/>
                  </a:cubicBezTo>
                  <a:cubicBezTo>
                    <a:pt x="1" y="3175"/>
                    <a:pt x="70" y="3862"/>
                    <a:pt x="453" y="4038"/>
                  </a:cubicBezTo>
                  <a:cubicBezTo>
                    <a:pt x="468" y="4146"/>
                    <a:pt x="514" y="4245"/>
                    <a:pt x="586" y="4326"/>
                  </a:cubicBezTo>
                  <a:cubicBezTo>
                    <a:pt x="1035" y="4810"/>
                    <a:pt x="1514" y="4989"/>
                    <a:pt x="2003" y="4989"/>
                  </a:cubicBezTo>
                  <a:cubicBezTo>
                    <a:pt x="2531" y="4989"/>
                    <a:pt x="3071" y="4782"/>
                    <a:pt x="3603" y="4527"/>
                  </a:cubicBezTo>
                  <a:cubicBezTo>
                    <a:pt x="3613" y="4527"/>
                    <a:pt x="3623" y="4527"/>
                    <a:pt x="3633" y="4527"/>
                  </a:cubicBezTo>
                  <a:cubicBezTo>
                    <a:pt x="3664" y="4527"/>
                    <a:pt x="3695" y="4525"/>
                    <a:pt x="3726" y="4521"/>
                  </a:cubicBezTo>
                  <a:cubicBezTo>
                    <a:pt x="4923" y="4348"/>
                    <a:pt x="7363" y="3737"/>
                    <a:pt x="8147" y="2453"/>
                  </a:cubicBezTo>
                  <a:cubicBezTo>
                    <a:pt x="8342" y="2254"/>
                    <a:pt x="8478" y="2024"/>
                    <a:pt x="8530" y="1758"/>
                  </a:cubicBezTo>
                  <a:cubicBezTo>
                    <a:pt x="8671" y="1013"/>
                    <a:pt x="8114" y="1"/>
                    <a:pt x="7348" y="1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335;p23">
              <a:extLst>
                <a:ext uri="{FF2B5EF4-FFF2-40B4-BE49-F238E27FC236}">
                  <a16:creationId xmlns:a16="http://schemas.microsoft.com/office/drawing/2014/main" id="{6CE31213-B023-31C5-112C-D0784744F4E3}"/>
                </a:ext>
              </a:extLst>
            </p:cNvPr>
            <p:cNvSpPr/>
            <p:nvPr/>
          </p:nvSpPr>
          <p:spPr>
            <a:xfrm>
              <a:off x="5350141" y="100301"/>
              <a:ext cx="420904" cy="498241"/>
            </a:xfrm>
            <a:custGeom>
              <a:avLst/>
              <a:gdLst/>
              <a:ahLst/>
              <a:cxnLst/>
              <a:rect l="l" t="t" r="r" b="b"/>
              <a:pathLst>
                <a:path w="12719" h="15056" extrusionOk="0">
                  <a:moveTo>
                    <a:pt x="8495" y="811"/>
                  </a:moveTo>
                  <a:cubicBezTo>
                    <a:pt x="8825" y="1461"/>
                    <a:pt x="9135" y="2114"/>
                    <a:pt x="9430" y="2769"/>
                  </a:cubicBezTo>
                  <a:cubicBezTo>
                    <a:pt x="7200" y="4197"/>
                    <a:pt x="5258" y="5404"/>
                    <a:pt x="2592" y="5932"/>
                  </a:cubicBezTo>
                  <a:cubicBezTo>
                    <a:pt x="2590" y="5932"/>
                    <a:pt x="2589" y="5935"/>
                    <a:pt x="2587" y="5935"/>
                  </a:cubicBezTo>
                  <a:cubicBezTo>
                    <a:pt x="2146" y="5298"/>
                    <a:pt x="1667" y="4690"/>
                    <a:pt x="1149" y="4116"/>
                  </a:cubicBezTo>
                  <a:cubicBezTo>
                    <a:pt x="1151" y="4115"/>
                    <a:pt x="1153" y="4115"/>
                    <a:pt x="1155" y="4115"/>
                  </a:cubicBezTo>
                  <a:cubicBezTo>
                    <a:pt x="1157" y="4115"/>
                    <a:pt x="1159" y="4115"/>
                    <a:pt x="1161" y="4114"/>
                  </a:cubicBezTo>
                  <a:cubicBezTo>
                    <a:pt x="3738" y="3350"/>
                    <a:pt x="6202" y="2207"/>
                    <a:pt x="8495" y="811"/>
                  </a:cubicBezTo>
                  <a:close/>
                  <a:moveTo>
                    <a:pt x="10656" y="8126"/>
                  </a:moveTo>
                  <a:cubicBezTo>
                    <a:pt x="10936" y="8126"/>
                    <a:pt x="11222" y="8168"/>
                    <a:pt x="11510" y="8225"/>
                  </a:cubicBezTo>
                  <a:cubicBezTo>
                    <a:pt x="11668" y="8724"/>
                    <a:pt x="11821" y="9227"/>
                    <a:pt x="11967" y="9738"/>
                  </a:cubicBezTo>
                  <a:cubicBezTo>
                    <a:pt x="11990" y="9822"/>
                    <a:pt x="12043" y="9894"/>
                    <a:pt x="12117" y="9942"/>
                  </a:cubicBezTo>
                  <a:cubicBezTo>
                    <a:pt x="11912" y="10848"/>
                    <a:pt x="10993" y="11516"/>
                    <a:pt x="10156" y="11516"/>
                  </a:cubicBezTo>
                  <a:cubicBezTo>
                    <a:pt x="9586" y="11516"/>
                    <a:pt x="9055" y="11207"/>
                    <a:pt x="8812" y="10453"/>
                  </a:cubicBezTo>
                  <a:cubicBezTo>
                    <a:pt x="8600" y="9802"/>
                    <a:pt x="8862" y="9034"/>
                    <a:pt x="9366" y="8589"/>
                  </a:cubicBezTo>
                  <a:cubicBezTo>
                    <a:pt x="9763" y="8239"/>
                    <a:pt x="10201" y="8126"/>
                    <a:pt x="10656" y="8126"/>
                  </a:cubicBezTo>
                  <a:close/>
                  <a:moveTo>
                    <a:pt x="3445" y="11407"/>
                  </a:moveTo>
                  <a:cubicBezTo>
                    <a:pt x="3785" y="11407"/>
                    <a:pt x="4095" y="11506"/>
                    <a:pt x="4303" y="11734"/>
                  </a:cubicBezTo>
                  <a:cubicBezTo>
                    <a:pt x="4351" y="11789"/>
                    <a:pt x="4423" y="11821"/>
                    <a:pt x="4496" y="11821"/>
                  </a:cubicBezTo>
                  <a:cubicBezTo>
                    <a:pt x="4508" y="11821"/>
                    <a:pt x="4520" y="11820"/>
                    <a:pt x="4532" y="11818"/>
                  </a:cubicBezTo>
                  <a:cubicBezTo>
                    <a:pt x="4667" y="12274"/>
                    <a:pt x="4793" y="12739"/>
                    <a:pt x="4900" y="13212"/>
                  </a:cubicBezTo>
                  <a:cubicBezTo>
                    <a:pt x="4925" y="13322"/>
                    <a:pt x="5003" y="13394"/>
                    <a:pt x="5096" y="13434"/>
                  </a:cubicBezTo>
                  <a:cubicBezTo>
                    <a:pt x="4733" y="14057"/>
                    <a:pt x="4063" y="14389"/>
                    <a:pt x="3367" y="14389"/>
                  </a:cubicBezTo>
                  <a:cubicBezTo>
                    <a:pt x="2798" y="14389"/>
                    <a:pt x="2210" y="14167"/>
                    <a:pt x="1756" y="13703"/>
                  </a:cubicBezTo>
                  <a:cubicBezTo>
                    <a:pt x="687" y="12614"/>
                    <a:pt x="2255" y="11407"/>
                    <a:pt x="3445" y="11407"/>
                  </a:cubicBezTo>
                  <a:close/>
                  <a:moveTo>
                    <a:pt x="8464" y="1"/>
                  </a:moveTo>
                  <a:cubicBezTo>
                    <a:pt x="8337" y="1"/>
                    <a:pt x="8214" y="110"/>
                    <a:pt x="8230" y="252"/>
                  </a:cubicBezTo>
                  <a:cubicBezTo>
                    <a:pt x="8211" y="256"/>
                    <a:pt x="8194" y="262"/>
                    <a:pt x="8178" y="270"/>
                  </a:cubicBezTo>
                  <a:cubicBezTo>
                    <a:pt x="5883" y="1618"/>
                    <a:pt x="3520" y="2697"/>
                    <a:pt x="1028" y="3630"/>
                  </a:cubicBezTo>
                  <a:cubicBezTo>
                    <a:pt x="941" y="3661"/>
                    <a:pt x="877" y="3737"/>
                    <a:pt x="863" y="3829"/>
                  </a:cubicBezTo>
                  <a:cubicBezTo>
                    <a:pt x="840" y="3821"/>
                    <a:pt x="816" y="3817"/>
                    <a:pt x="792" y="3817"/>
                  </a:cubicBezTo>
                  <a:cubicBezTo>
                    <a:pt x="623" y="3817"/>
                    <a:pt x="450" y="4006"/>
                    <a:pt x="575" y="4171"/>
                  </a:cubicBezTo>
                  <a:cubicBezTo>
                    <a:pt x="2148" y="6261"/>
                    <a:pt x="3388" y="8455"/>
                    <a:pt x="4228" y="10868"/>
                  </a:cubicBezTo>
                  <a:cubicBezTo>
                    <a:pt x="3994" y="10751"/>
                    <a:pt x="3725" y="10698"/>
                    <a:pt x="3443" y="10698"/>
                  </a:cubicBezTo>
                  <a:cubicBezTo>
                    <a:pt x="1923" y="10698"/>
                    <a:pt x="0" y="12248"/>
                    <a:pt x="889" y="13752"/>
                  </a:cubicBezTo>
                  <a:cubicBezTo>
                    <a:pt x="1404" y="14626"/>
                    <a:pt x="2407" y="15056"/>
                    <a:pt x="3367" y="15056"/>
                  </a:cubicBezTo>
                  <a:cubicBezTo>
                    <a:pt x="4595" y="15056"/>
                    <a:pt x="5752" y="14351"/>
                    <a:pt x="5722" y="12968"/>
                  </a:cubicBezTo>
                  <a:cubicBezTo>
                    <a:pt x="5722" y="12958"/>
                    <a:pt x="5729" y="12947"/>
                    <a:pt x="5727" y="12936"/>
                  </a:cubicBezTo>
                  <a:cubicBezTo>
                    <a:pt x="5726" y="12930"/>
                    <a:pt x="5722" y="12924"/>
                    <a:pt x="5721" y="12918"/>
                  </a:cubicBezTo>
                  <a:cubicBezTo>
                    <a:pt x="5718" y="12807"/>
                    <a:pt x="5707" y="12697"/>
                    <a:pt x="5689" y="12588"/>
                  </a:cubicBezTo>
                  <a:cubicBezTo>
                    <a:pt x="5676" y="12503"/>
                    <a:pt x="5618" y="12470"/>
                    <a:pt x="5556" y="12470"/>
                  </a:cubicBezTo>
                  <a:cubicBezTo>
                    <a:pt x="5553" y="12470"/>
                    <a:pt x="5551" y="12470"/>
                    <a:pt x="5548" y="12471"/>
                  </a:cubicBezTo>
                  <a:cubicBezTo>
                    <a:pt x="5502" y="12380"/>
                    <a:pt x="5456" y="12290"/>
                    <a:pt x="5418" y="12202"/>
                  </a:cubicBezTo>
                  <a:cubicBezTo>
                    <a:pt x="5412" y="12189"/>
                    <a:pt x="5404" y="12178"/>
                    <a:pt x="5393" y="12167"/>
                  </a:cubicBezTo>
                  <a:cubicBezTo>
                    <a:pt x="5341" y="11965"/>
                    <a:pt x="5292" y="11763"/>
                    <a:pt x="5231" y="11562"/>
                  </a:cubicBezTo>
                  <a:cubicBezTo>
                    <a:pt x="5121" y="11178"/>
                    <a:pt x="4998" y="10796"/>
                    <a:pt x="4863" y="10420"/>
                  </a:cubicBezTo>
                  <a:cubicBezTo>
                    <a:pt x="4585" y="9636"/>
                    <a:pt x="4260" y="8868"/>
                    <a:pt x="3889" y="8124"/>
                  </a:cubicBezTo>
                  <a:cubicBezTo>
                    <a:pt x="3584" y="7523"/>
                    <a:pt x="3247" y="6940"/>
                    <a:pt x="2878" y="6376"/>
                  </a:cubicBezTo>
                  <a:cubicBezTo>
                    <a:pt x="5263" y="6042"/>
                    <a:pt x="7959" y="5097"/>
                    <a:pt x="9695" y="3367"/>
                  </a:cubicBezTo>
                  <a:cubicBezTo>
                    <a:pt x="10284" y="4718"/>
                    <a:pt x="10801" y="6090"/>
                    <a:pt x="11268" y="7494"/>
                  </a:cubicBezTo>
                  <a:cubicBezTo>
                    <a:pt x="11083" y="7447"/>
                    <a:pt x="10896" y="7425"/>
                    <a:pt x="10710" y="7425"/>
                  </a:cubicBezTo>
                  <a:cubicBezTo>
                    <a:pt x="8966" y="7425"/>
                    <a:pt x="7318" y="9384"/>
                    <a:pt x="8361" y="11120"/>
                  </a:cubicBezTo>
                  <a:cubicBezTo>
                    <a:pt x="8771" y="11798"/>
                    <a:pt x="9512" y="12210"/>
                    <a:pt x="10274" y="12210"/>
                  </a:cubicBezTo>
                  <a:cubicBezTo>
                    <a:pt x="10537" y="12210"/>
                    <a:pt x="10802" y="12161"/>
                    <a:pt x="11057" y="12057"/>
                  </a:cubicBezTo>
                  <a:cubicBezTo>
                    <a:pt x="11947" y="11694"/>
                    <a:pt x="12719" y="10766"/>
                    <a:pt x="12642" y="9789"/>
                  </a:cubicBezTo>
                  <a:cubicBezTo>
                    <a:pt x="12682" y="9712"/>
                    <a:pt x="12693" y="9625"/>
                    <a:pt x="12674" y="9542"/>
                  </a:cubicBezTo>
                  <a:cubicBezTo>
                    <a:pt x="11948" y="6206"/>
                    <a:pt x="10541" y="2950"/>
                    <a:pt x="8654" y="109"/>
                  </a:cubicBezTo>
                  <a:cubicBezTo>
                    <a:pt x="8603" y="33"/>
                    <a:pt x="8533" y="1"/>
                    <a:pt x="846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333;p23">
            <a:extLst>
              <a:ext uri="{FF2B5EF4-FFF2-40B4-BE49-F238E27FC236}">
                <a16:creationId xmlns:a16="http://schemas.microsoft.com/office/drawing/2014/main" id="{3CDF3B6A-DD68-A398-9D60-21AED2A8EFCA}"/>
              </a:ext>
            </a:extLst>
          </p:cNvPr>
          <p:cNvGrpSpPr/>
          <p:nvPr/>
        </p:nvGrpSpPr>
        <p:grpSpPr>
          <a:xfrm rot="1010022">
            <a:off x="6641438" y="352800"/>
            <a:ext cx="420904" cy="498241"/>
            <a:chOff x="5350141" y="100301"/>
            <a:chExt cx="420904" cy="498241"/>
          </a:xfrm>
        </p:grpSpPr>
        <p:sp>
          <p:nvSpPr>
            <p:cNvPr id="28" name="Google Shape;334;p23">
              <a:extLst>
                <a:ext uri="{FF2B5EF4-FFF2-40B4-BE49-F238E27FC236}">
                  <a16:creationId xmlns:a16="http://schemas.microsoft.com/office/drawing/2014/main" id="{F21D47F1-7A3F-AC9B-2109-AB96612DE536}"/>
                </a:ext>
              </a:extLst>
            </p:cNvPr>
            <p:cNvSpPr/>
            <p:nvPr/>
          </p:nvSpPr>
          <p:spPr>
            <a:xfrm>
              <a:off x="5379886" y="136118"/>
              <a:ext cx="286978" cy="165098"/>
            </a:xfrm>
            <a:custGeom>
              <a:avLst/>
              <a:gdLst/>
              <a:ahLst/>
              <a:cxnLst/>
              <a:rect l="l" t="t" r="r" b="b"/>
              <a:pathLst>
                <a:path w="8672" h="4989" extrusionOk="0">
                  <a:moveTo>
                    <a:pt x="6242" y="1710"/>
                  </a:moveTo>
                  <a:lnTo>
                    <a:pt x="6242" y="1710"/>
                  </a:lnTo>
                  <a:cubicBezTo>
                    <a:pt x="6071" y="1796"/>
                    <a:pt x="5899" y="1880"/>
                    <a:pt x="5726" y="1960"/>
                  </a:cubicBezTo>
                  <a:cubicBezTo>
                    <a:pt x="5898" y="1877"/>
                    <a:pt x="6069" y="1793"/>
                    <a:pt x="6242" y="1710"/>
                  </a:cubicBezTo>
                  <a:close/>
                  <a:moveTo>
                    <a:pt x="7348" y="1"/>
                  </a:moveTo>
                  <a:cubicBezTo>
                    <a:pt x="7282" y="1"/>
                    <a:pt x="7214" y="8"/>
                    <a:pt x="7146" y="24"/>
                  </a:cubicBezTo>
                  <a:cubicBezTo>
                    <a:pt x="6725" y="119"/>
                    <a:pt x="6287" y="534"/>
                    <a:pt x="5902" y="742"/>
                  </a:cubicBezTo>
                  <a:cubicBezTo>
                    <a:pt x="5381" y="1024"/>
                    <a:pt x="4844" y="1271"/>
                    <a:pt x="4305" y="1514"/>
                  </a:cubicBezTo>
                  <a:cubicBezTo>
                    <a:pt x="3069" y="2075"/>
                    <a:pt x="1824" y="2611"/>
                    <a:pt x="526" y="3012"/>
                  </a:cubicBezTo>
                  <a:cubicBezTo>
                    <a:pt x="1" y="3175"/>
                    <a:pt x="70" y="3862"/>
                    <a:pt x="453" y="4038"/>
                  </a:cubicBezTo>
                  <a:cubicBezTo>
                    <a:pt x="468" y="4146"/>
                    <a:pt x="514" y="4245"/>
                    <a:pt x="586" y="4326"/>
                  </a:cubicBezTo>
                  <a:cubicBezTo>
                    <a:pt x="1035" y="4810"/>
                    <a:pt x="1514" y="4989"/>
                    <a:pt x="2003" y="4989"/>
                  </a:cubicBezTo>
                  <a:cubicBezTo>
                    <a:pt x="2531" y="4989"/>
                    <a:pt x="3071" y="4782"/>
                    <a:pt x="3603" y="4527"/>
                  </a:cubicBezTo>
                  <a:cubicBezTo>
                    <a:pt x="3613" y="4527"/>
                    <a:pt x="3623" y="4527"/>
                    <a:pt x="3633" y="4527"/>
                  </a:cubicBezTo>
                  <a:cubicBezTo>
                    <a:pt x="3664" y="4527"/>
                    <a:pt x="3695" y="4525"/>
                    <a:pt x="3726" y="4521"/>
                  </a:cubicBezTo>
                  <a:cubicBezTo>
                    <a:pt x="4923" y="4348"/>
                    <a:pt x="7363" y="3737"/>
                    <a:pt x="8147" y="2453"/>
                  </a:cubicBezTo>
                  <a:cubicBezTo>
                    <a:pt x="8342" y="2254"/>
                    <a:pt x="8478" y="2024"/>
                    <a:pt x="8530" y="1758"/>
                  </a:cubicBezTo>
                  <a:cubicBezTo>
                    <a:pt x="8671" y="1013"/>
                    <a:pt x="8114" y="1"/>
                    <a:pt x="7348" y="1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35;p23">
              <a:extLst>
                <a:ext uri="{FF2B5EF4-FFF2-40B4-BE49-F238E27FC236}">
                  <a16:creationId xmlns:a16="http://schemas.microsoft.com/office/drawing/2014/main" id="{AFA1E228-486A-01E7-F12A-20832A0570BE}"/>
                </a:ext>
              </a:extLst>
            </p:cNvPr>
            <p:cNvSpPr/>
            <p:nvPr/>
          </p:nvSpPr>
          <p:spPr>
            <a:xfrm>
              <a:off x="5350141" y="100301"/>
              <a:ext cx="420904" cy="498241"/>
            </a:xfrm>
            <a:custGeom>
              <a:avLst/>
              <a:gdLst/>
              <a:ahLst/>
              <a:cxnLst/>
              <a:rect l="l" t="t" r="r" b="b"/>
              <a:pathLst>
                <a:path w="12719" h="15056" extrusionOk="0">
                  <a:moveTo>
                    <a:pt x="8495" y="811"/>
                  </a:moveTo>
                  <a:cubicBezTo>
                    <a:pt x="8825" y="1461"/>
                    <a:pt x="9135" y="2114"/>
                    <a:pt x="9430" y="2769"/>
                  </a:cubicBezTo>
                  <a:cubicBezTo>
                    <a:pt x="7200" y="4197"/>
                    <a:pt x="5258" y="5404"/>
                    <a:pt x="2592" y="5932"/>
                  </a:cubicBezTo>
                  <a:cubicBezTo>
                    <a:pt x="2590" y="5932"/>
                    <a:pt x="2589" y="5935"/>
                    <a:pt x="2587" y="5935"/>
                  </a:cubicBezTo>
                  <a:cubicBezTo>
                    <a:pt x="2146" y="5298"/>
                    <a:pt x="1667" y="4690"/>
                    <a:pt x="1149" y="4116"/>
                  </a:cubicBezTo>
                  <a:cubicBezTo>
                    <a:pt x="1151" y="4115"/>
                    <a:pt x="1153" y="4115"/>
                    <a:pt x="1155" y="4115"/>
                  </a:cubicBezTo>
                  <a:cubicBezTo>
                    <a:pt x="1157" y="4115"/>
                    <a:pt x="1159" y="4115"/>
                    <a:pt x="1161" y="4114"/>
                  </a:cubicBezTo>
                  <a:cubicBezTo>
                    <a:pt x="3738" y="3350"/>
                    <a:pt x="6202" y="2207"/>
                    <a:pt x="8495" y="811"/>
                  </a:cubicBezTo>
                  <a:close/>
                  <a:moveTo>
                    <a:pt x="10656" y="8126"/>
                  </a:moveTo>
                  <a:cubicBezTo>
                    <a:pt x="10936" y="8126"/>
                    <a:pt x="11222" y="8168"/>
                    <a:pt x="11510" y="8225"/>
                  </a:cubicBezTo>
                  <a:cubicBezTo>
                    <a:pt x="11668" y="8724"/>
                    <a:pt x="11821" y="9227"/>
                    <a:pt x="11967" y="9738"/>
                  </a:cubicBezTo>
                  <a:cubicBezTo>
                    <a:pt x="11990" y="9822"/>
                    <a:pt x="12043" y="9894"/>
                    <a:pt x="12117" y="9942"/>
                  </a:cubicBezTo>
                  <a:cubicBezTo>
                    <a:pt x="11912" y="10848"/>
                    <a:pt x="10993" y="11516"/>
                    <a:pt x="10156" y="11516"/>
                  </a:cubicBezTo>
                  <a:cubicBezTo>
                    <a:pt x="9586" y="11516"/>
                    <a:pt x="9055" y="11207"/>
                    <a:pt x="8812" y="10453"/>
                  </a:cubicBezTo>
                  <a:cubicBezTo>
                    <a:pt x="8600" y="9802"/>
                    <a:pt x="8862" y="9034"/>
                    <a:pt x="9366" y="8589"/>
                  </a:cubicBezTo>
                  <a:cubicBezTo>
                    <a:pt x="9763" y="8239"/>
                    <a:pt x="10201" y="8126"/>
                    <a:pt x="10656" y="8126"/>
                  </a:cubicBezTo>
                  <a:close/>
                  <a:moveTo>
                    <a:pt x="3445" y="11407"/>
                  </a:moveTo>
                  <a:cubicBezTo>
                    <a:pt x="3785" y="11407"/>
                    <a:pt x="4095" y="11506"/>
                    <a:pt x="4303" y="11734"/>
                  </a:cubicBezTo>
                  <a:cubicBezTo>
                    <a:pt x="4351" y="11789"/>
                    <a:pt x="4423" y="11821"/>
                    <a:pt x="4496" y="11821"/>
                  </a:cubicBezTo>
                  <a:cubicBezTo>
                    <a:pt x="4508" y="11821"/>
                    <a:pt x="4520" y="11820"/>
                    <a:pt x="4532" y="11818"/>
                  </a:cubicBezTo>
                  <a:cubicBezTo>
                    <a:pt x="4667" y="12274"/>
                    <a:pt x="4793" y="12739"/>
                    <a:pt x="4900" y="13212"/>
                  </a:cubicBezTo>
                  <a:cubicBezTo>
                    <a:pt x="4925" y="13322"/>
                    <a:pt x="5003" y="13394"/>
                    <a:pt x="5096" y="13434"/>
                  </a:cubicBezTo>
                  <a:cubicBezTo>
                    <a:pt x="4733" y="14057"/>
                    <a:pt x="4063" y="14389"/>
                    <a:pt x="3367" y="14389"/>
                  </a:cubicBezTo>
                  <a:cubicBezTo>
                    <a:pt x="2798" y="14389"/>
                    <a:pt x="2210" y="14167"/>
                    <a:pt x="1756" y="13703"/>
                  </a:cubicBezTo>
                  <a:cubicBezTo>
                    <a:pt x="687" y="12614"/>
                    <a:pt x="2255" y="11407"/>
                    <a:pt x="3445" y="11407"/>
                  </a:cubicBezTo>
                  <a:close/>
                  <a:moveTo>
                    <a:pt x="8464" y="1"/>
                  </a:moveTo>
                  <a:cubicBezTo>
                    <a:pt x="8337" y="1"/>
                    <a:pt x="8214" y="110"/>
                    <a:pt x="8230" y="252"/>
                  </a:cubicBezTo>
                  <a:cubicBezTo>
                    <a:pt x="8211" y="256"/>
                    <a:pt x="8194" y="262"/>
                    <a:pt x="8178" y="270"/>
                  </a:cubicBezTo>
                  <a:cubicBezTo>
                    <a:pt x="5883" y="1618"/>
                    <a:pt x="3520" y="2697"/>
                    <a:pt x="1028" y="3630"/>
                  </a:cubicBezTo>
                  <a:cubicBezTo>
                    <a:pt x="941" y="3661"/>
                    <a:pt x="877" y="3737"/>
                    <a:pt x="863" y="3829"/>
                  </a:cubicBezTo>
                  <a:cubicBezTo>
                    <a:pt x="840" y="3821"/>
                    <a:pt x="816" y="3817"/>
                    <a:pt x="792" y="3817"/>
                  </a:cubicBezTo>
                  <a:cubicBezTo>
                    <a:pt x="623" y="3817"/>
                    <a:pt x="450" y="4006"/>
                    <a:pt x="575" y="4171"/>
                  </a:cubicBezTo>
                  <a:cubicBezTo>
                    <a:pt x="2148" y="6261"/>
                    <a:pt x="3388" y="8455"/>
                    <a:pt x="4228" y="10868"/>
                  </a:cubicBezTo>
                  <a:cubicBezTo>
                    <a:pt x="3994" y="10751"/>
                    <a:pt x="3725" y="10698"/>
                    <a:pt x="3443" y="10698"/>
                  </a:cubicBezTo>
                  <a:cubicBezTo>
                    <a:pt x="1923" y="10698"/>
                    <a:pt x="0" y="12248"/>
                    <a:pt x="889" y="13752"/>
                  </a:cubicBezTo>
                  <a:cubicBezTo>
                    <a:pt x="1404" y="14626"/>
                    <a:pt x="2407" y="15056"/>
                    <a:pt x="3367" y="15056"/>
                  </a:cubicBezTo>
                  <a:cubicBezTo>
                    <a:pt x="4595" y="15056"/>
                    <a:pt x="5752" y="14351"/>
                    <a:pt x="5722" y="12968"/>
                  </a:cubicBezTo>
                  <a:cubicBezTo>
                    <a:pt x="5722" y="12958"/>
                    <a:pt x="5729" y="12947"/>
                    <a:pt x="5727" y="12936"/>
                  </a:cubicBezTo>
                  <a:cubicBezTo>
                    <a:pt x="5726" y="12930"/>
                    <a:pt x="5722" y="12924"/>
                    <a:pt x="5721" y="12918"/>
                  </a:cubicBezTo>
                  <a:cubicBezTo>
                    <a:pt x="5718" y="12807"/>
                    <a:pt x="5707" y="12697"/>
                    <a:pt x="5689" y="12588"/>
                  </a:cubicBezTo>
                  <a:cubicBezTo>
                    <a:pt x="5676" y="12503"/>
                    <a:pt x="5618" y="12470"/>
                    <a:pt x="5556" y="12470"/>
                  </a:cubicBezTo>
                  <a:cubicBezTo>
                    <a:pt x="5553" y="12470"/>
                    <a:pt x="5551" y="12470"/>
                    <a:pt x="5548" y="12471"/>
                  </a:cubicBezTo>
                  <a:cubicBezTo>
                    <a:pt x="5502" y="12380"/>
                    <a:pt x="5456" y="12290"/>
                    <a:pt x="5418" y="12202"/>
                  </a:cubicBezTo>
                  <a:cubicBezTo>
                    <a:pt x="5412" y="12189"/>
                    <a:pt x="5404" y="12178"/>
                    <a:pt x="5393" y="12167"/>
                  </a:cubicBezTo>
                  <a:cubicBezTo>
                    <a:pt x="5341" y="11965"/>
                    <a:pt x="5292" y="11763"/>
                    <a:pt x="5231" y="11562"/>
                  </a:cubicBezTo>
                  <a:cubicBezTo>
                    <a:pt x="5121" y="11178"/>
                    <a:pt x="4998" y="10796"/>
                    <a:pt x="4863" y="10420"/>
                  </a:cubicBezTo>
                  <a:cubicBezTo>
                    <a:pt x="4585" y="9636"/>
                    <a:pt x="4260" y="8868"/>
                    <a:pt x="3889" y="8124"/>
                  </a:cubicBezTo>
                  <a:cubicBezTo>
                    <a:pt x="3584" y="7523"/>
                    <a:pt x="3247" y="6940"/>
                    <a:pt x="2878" y="6376"/>
                  </a:cubicBezTo>
                  <a:cubicBezTo>
                    <a:pt x="5263" y="6042"/>
                    <a:pt x="7959" y="5097"/>
                    <a:pt x="9695" y="3367"/>
                  </a:cubicBezTo>
                  <a:cubicBezTo>
                    <a:pt x="10284" y="4718"/>
                    <a:pt x="10801" y="6090"/>
                    <a:pt x="11268" y="7494"/>
                  </a:cubicBezTo>
                  <a:cubicBezTo>
                    <a:pt x="11083" y="7447"/>
                    <a:pt x="10896" y="7425"/>
                    <a:pt x="10710" y="7425"/>
                  </a:cubicBezTo>
                  <a:cubicBezTo>
                    <a:pt x="8966" y="7425"/>
                    <a:pt x="7318" y="9384"/>
                    <a:pt x="8361" y="11120"/>
                  </a:cubicBezTo>
                  <a:cubicBezTo>
                    <a:pt x="8771" y="11798"/>
                    <a:pt x="9512" y="12210"/>
                    <a:pt x="10274" y="12210"/>
                  </a:cubicBezTo>
                  <a:cubicBezTo>
                    <a:pt x="10537" y="12210"/>
                    <a:pt x="10802" y="12161"/>
                    <a:pt x="11057" y="12057"/>
                  </a:cubicBezTo>
                  <a:cubicBezTo>
                    <a:pt x="11947" y="11694"/>
                    <a:pt x="12719" y="10766"/>
                    <a:pt x="12642" y="9789"/>
                  </a:cubicBezTo>
                  <a:cubicBezTo>
                    <a:pt x="12682" y="9712"/>
                    <a:pt x="12693" y="9625"/>
                    <a:pt x="12674" y="9542"/>
                  </a:cubicBezTo>
                  <a:cubicBezTo>
                    <a:pt x="11948" y="6206"/>
                    <a:pt x="10541" y="2950"/>
                    <a:pt x="8654" y="109"/>
                  </a:cubicBezTo>
                  <a:cubicBezTo>
                    <a:pt x="8603" y="33"/>
                    <a:pt x="8533" y="1"/>
                    <a:pt x="846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333;p23">
            <a:extLst>
              <a:ext uri="{FF2B5EF4-FFF2-40B4-BE49-F238E27FC236}">
                <a16:creationId xmlns:a16="http://schemas.microsoft.com/office/drawing/2014/main" id="{A064C8B5-4605-C3CD-2D87-3958A23B3FA2}"/>
              </a:ext>
            </a:extLst>
          </p:cNvPr>
          <p:cNvGrpSpPr/>
          <p:nvPr/>
        </p:nvGrpSpPr>
        <p:grpSpPr>
          <a:xfrm rot="1402524">
            <a:off x="9510290" y="167556"/>
            <a:ext cx="420904" cy="498241"/>
            <a:chOff x="5350141" y="100301"/>
            <a:chExt cx="420904" cy="498241"/>
          </a:xfrm>
        </p:grpSpPr>
        <p:sp>
          <p:nvSpPr>
            <p:cNvPr id="31" name="Google Shape;334;p23">
              <a:extLst>
                <a:ext uri="{FF2B5EF4-FFF2-40B4-BE49-F238E27FC236}">
                  <a16:creationId xmlns:a16="http://schemas.microsoft.com/office/drawing/2014/main" id="{52AEB227-0996-DECB-06D3-FB424F9E49A5}"/>
                </a:ext>
              </a:extLst>
            </p:cNvPr>
            <p:cNvSpPr/>
            <p:nvPr/>
          </p:nvSpPr>
          <p:spPr>
            <a:xfrm>
              <a:off x="5379886" y="136118"/>
              <a:ext cx="286978" cy="165098"/>
            </a:xfrm>
            <a:custGeom>
              <a:avLst/>
              <a:gdLst/>
              <a:ahLst/>
              <a:cxnLst/>
              <a:rect l="l" t="t" r="r" b="b"/>
              <a:pathLst>
                <a:path w="8672" h="4989" extrusionOk="0">
                  <a:moveTo>
                    <a:pt x="6242" y="1710"/>
                  </a:moveTo>
                  <a:lnTo>
                    <a:pt x="6242" y="1710"/>
                  </a:lnTo>
                  <a:cubicBezTo>
                    <a:pt x="6071" y="1796"/>
                    <a:pt x="5899" y="1880"/>
                    <a:pt x="5726" y="1960"/>
                  </a:cubicBezTo>
                  <a:cubicBezTo>
                    <a:pt x="5898" y="1877"/>
                    <a:pt x="6069" y="1793"/>
                    <a:pt x="6242" y="1710"/>
                  </a:cubicBezTo>
                  <a:close/>
                  <a:moveTo>
                    <a:pt x="7348" y="1"/>
                  </a:moveTo>
                  <a:cubicBezTo>
                    <a:pt x="7282" y="1"/>
                    <a:pt x="7214" y="8"/>
                    <a:pt x="7146" y="24"/>
                  </a:cubicBezTo>
                  <a:cubicBezTo>
                    <a:pt x="6725" y="119"/>
                    <a:pt x="6287" y="534"/>
                    <a:pt x="5902" y="742"/>
                  </a:cubicBezTo>
                  <a:cubicBezTo>
                    <a:pt x="5381" y="1024"/>
                    <a:pt x="4844" y="1271"/>
                    <a:pt x="4305" y="1514"/>
                  </a:cubicBezTo>
                  <a:cubicBezTo>
                    <a:pt x="3069" y="2075"/>
                    <a:pt x="1824" y="2611"/>
                    <a:pt x="526" y="3012"/>
                  </a:cubicBezTo>
                  <a:cubicBezTo>
                    <a:pt x="1" y="3175"/>
                    <a:pt x="70" y="3862"/>
                    <a:pt x="453" y="4038"/>
                  </a:cubicBezTo>
                  <a:cubicBezTo>
                    <a:pt x="468" y="4146"/>
                    <a:pt x="514" y="4245"/>
                    <a:pt x="586" y="4326"/>
                  </a:cubicBezTo>
                  <a:cubicBezTo>
                    <a:pt x="1035" y="4810"/>
                    <a:pt x="1514" y="4989"/>
                    <a:pt x="2003" y="4989"/>
                  </a:cubicBezTo>
                  <a:cubicBezTo>
                    <a:pt x="2531" y="4989"/>
                    <a:pt x="3071" y="4782"/>
                    <a:pt x="3603" y="4527"/>
                  </a:cubicBezTo>
                  <a:cubicBezTo>
                    <a:pt x="3613" y="4527"/>
                    <a:pt x="3623" y="4527"/>
                    <a:pt x="3633" y="4527"/>
                  </a:cubicBezTo>
                  <a:cubicBezTo>
                    <a:pt x="3664" y="4527"/>
                    <a:pt x="3695" y="4525"/>
                    <a:pt x="3726" y="4521"/>
                  </a:cubicBezTo>
                  <a:cubicBezTo>
                    <a:pt x="4923" y="4348"/>
                    <a:pt x="7363" y="3737"/>
                    <a:pt x="8147" y="2453"/>
                  </a:cubicBezTo>
                  <a:cubicBezTo>
                    <a:pt x="8342" y="2254"/>
                    <a:pt x="8478" y="2024"/>
                    <a:pt x="8530" y="1758"/>
                  </a:cubicBezTo>
                  <a:cubicBezTo>
                    <a:pt x="8671" y="1013"/>
                    <a:pt x="8114" y="1"/>
                    <a:pt x="7348" y="1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35;p23">
              <a:extLst>
                <a:ext uri="{FF2B5EF4-FFF2-40B4-BE49-F238E27FC236}">
                  <a16:creationId xmlns:a16="http://schemas.microsoft.com/office/drawing/2014/main" id="{0E0471AB-E73F-5121-B2F5-6889CA2F649F}"/>
                </a:ext>
              </a:extLst>
            </p:cNvPr>
            <p:cNvSpPr/>
            <p:nvPr/>
          </p:nvSpPr>
          <p:spPr>
            <a:xfrm>
              <a:off x="5350141" y="100301"/>
              <a:ext cx="420904" cy="498241"/>
            </a:xfrm>
            <a:custGeom>
              <a:avLst/>
              <a:gdLst/>
              <a:ahLst/>
              <a:cxnLst/>
              <a:rect l="l" t="t" r="r" b="b"/>
              <a:pathLst>
                <a:path w="12719" h="15056" extrusionOk="0">
                  <a:moveTo>
                    <a:pt x="8495" y="811"/>
                  </a:moveTo>
                  <a:cubicBezTo>
                    <a:pt x="8825" y="1461"/>
                    <a:pt x="9135" y="2114"/>
                    <a:pt x="9430" y="2769"/>
                  </a:cubicBezTo>
                  <a:cubicBezTo>
                    <a:pt x="7200" y="4197"/>
                    <a:pt x="5258" y="5404"/>
                    <a:pt x="2592" y="5932"/>
                  </a:cubicBezTo>
                  <a:cubicBezTo>
                    <a:pt x="2590" y="5932"/>
                    <a:pt x="2589" y="5935"/>
                    <a:pt x="2587" y="5935"/>
                  </a:cubicBezTo>
                  <a:cubicBezTo>
                    <a:pt x="2146" y="5298"/>
                    <a:pt x="1667" y="4690"/>
                    <a:pt x="1149" y="4116"/>
                  </a:cubicBezTo>
                  <a:cubicBezTo>
                    <a:pt x="1151" y="4115"/>
                    <a:pt x="1153" y="4115"/>
                    <a:pt x="1155" y="4115"/>
                  </a:cubicBezTo>
                  <a:cubicBezTo>
                    <a:pt x="1157" y="4115"/>
                    <a:pt x="1159" y="4115"/>
                    <a:pt x="1161" y="4114"/>
                  </a:cubicBezTo>
                  <a:cubicBezTo>
                    <a:pt x="3738" y="3350"/>
                    <a:pt x="6202" y="2207"/>
                    <a:pt x="8495" y="811"/>
                  </a:cubicBezTo>
                  <a:close/>
                  <a:moveTo>
                    <a:pt x="10656" y="8126"/>
                  </a:moveTo>
                  <a:cubicBezTo>
                    <a:pt x="10936" y="8126"/>
                    <a:pt x="11222" y="8168"/>
                    <a:pt x="11510" y="8225"/>
                  </a:cubicBezTo>
                  <a:cubicBezTo>
                    <a:pt x="11668" y="8724"/>
                    <a:pt x="11821" y="9227"/>
                    <a:pt x="11967" y="9738"/>
                  </a:cubicBezTo>
                  <a:cubicBezTo>
                    <a:pt x="11990" y="9822"/>
                    <a:pt x="12043" y="9894"/>
                    <a:pt x="12117" y="9942"/>
                  </a:cubicBezTo>
                  <a:cubicBezTo>
                    <a:pt x="11912" y="10848"/>
                    <a:pt x="10993" y="11516"/>
                    <a:pt x="10156" y="11516"/>
                  </a:cubicBezTo>
                  <a:cubicBezTo>
                    <a:pt x="9586" y="11516"/>
                    <a:pt x="9055" y="11207"/>
                    <a:pt x="8812" y="10453"/>
                  </a:cubicBezTo>
                  <a:cubicBezTo>
                    <a:pt x="8600" y="9802"/>
                    <a:pt x="8862" y="9034"/>
                    <a:pt x="9366" y="8589"/>
                  </a:cubicBezTo>
                  <a:cubicBezTo>
                    <a:pt x="9763" y="8239"/>
                    <a:pt x="10201" y="8126"/>
                    <a:pt x="10656" y="8126"/>
                  </a:cubicBezTo>
                  <a:close/>
                  <a:moveTo>
                    <a:pt x="3445" y="11407"/>
                  </a:moveTo>
                  <a:cubicBezTo>
                    <a:pt x="3785" y="11407"/>
                    <a:pt x="4095" y="11506"/>
                    <a:pt x="4303" y="11734"/>
                  </a:cubicBezTo>
                  <a:cubicBezTo>
                    <a:pt x="4351" y="11789"/>
                    <a:pt x="4423" y="11821"/>
                    <a:pt x="4496" y="11821"/>
                  </a:cubicBezTo>
                  <a:cubicBezTo>
                    <a:pt x="4508" y="11821"/>
                    <a:pt x="4520" y="11820"/>
                    <a:pt x="4532" y="11818"/>
                  </a:cubicBezTo>
                  <a:cubicBezTo>
                    <a:pt x="4667" y="12274"/>
                    <a:pt x="4793" y="12739"/>
                    <a:pt x="4900" y="13212"/>
                  </a:cubicBezTo>
                  <a:cubicBezTo>
                    <a:pt x="4925" y="13322"/>
                    <a:pt x="5003" y="13394"/>
                    <a:pt x="5096" y="13434"/>
                  </a:cubicBezTo>
                  <a:cubicBezTo>
                    <a:pt x="4733" y="14057"/>
                    <a:pt x="4063" y="14389"/>
                    <a:pt x="3367" y="14389"/>
                  </a:cubicBezTo>
                  <a:cubicBezTo>
                    <a:pt x="2798" y="14389"/>
                    <a:pt x="2210" y="14167"/>
                    <a:pt x="1756" y="13703"/>
                  </a:cubicBezTo>
                  <a:cubicBezTo>
                    <a:pt x="687" y="12614"/>
                    <a:pt x="2255" y="11407"/>
                    <a:pt x="3445" y="11407"/>
                  </a:cubicBezTo>
                  <a:close/>
                  <a:moveTo>
                    <a:pt x="8464" y="1"/>
                  </a:moveTo>
                  <a:cubicBezTo>
                    <a:pt x="8337" y="1"/>
                    <a:pt x="8214" y="110"/>
                    <a:pt x="8230" y="252"/>
                  </a:cubicBezTo>
                  <a:cubicBezTo>
                    <a:pt x="8211" y="256"/>
                    <a:pt x="8194" y="262"/>
                    <a:pt x="8178" y="270"/>
                  </a:cubicBezTo>
                  <a:cubicBezTo>
                    <a:pt x="5883" y="1618"/>
                    <a:pt x="3520" y="2697"/>
                    <a:pt x="1028" y="3630"/>
                  </a:cubicBezTo>
                  <a:cubicBezTo>
                    <a:pt x="941" y="3661"/>
                    <a:pt x="877" y="3737"/>
                    <a:pt x="863" y="3829"/>
                  </a:cubicBezTo>
                  <a:cubicBezTo>
                    <a:pt x="840" y="3821"/>
                    <a:pt x="816" y="3817"/>
                    <a:pt x="792" y="3817"/>
                  </a:cubicBezTo>
                  <a:cubicBezTo>
                    <a:pt x="623" y="3817"/>
                    <a:pt x="450" y="4006"/>
                    <a:pt x="575" y="4171"/>
                  </a:cubicBezTo>
                  <a:cubicBezTo>
                    <a:pt x="2148" y="6261"/>
                    <a:pt x="3388" y="8455"/>
                    <a:pt x="4228" y="10868"/>
                  </a:cubicBezTo>
                  <a:cubicBezTo>
                    <a:pt x="3994" y="10751"/>
                    <a:pt x="3725" y="10698"/>
                    <a:pt x="3443" y="10698"/>
                  </a:cubicBezTo>
                  <a:cubicBezTo>
                    <a:pt x="1923" y="10698"/>
                    <a:pt x="0" y="12248"/>
                    <a:pt x="889" y="13752"/>
                  </a:cubicBezTo>
                  <a:cubicBezTo>
                    <a:pt x="1404" y="14626"/>
                    <a:pt x="2407" y="15056"/>
                    <a:pt x="3367" y="15056"/>
                  </a:cubicBezTo>
                  <a:cubicBezTo>
                    <a:pt x="4595" y="15056"/>
                    <a:pt x="5752" y="14351"/>
                    <a:pt x="5722" y="12968"/>
                  </a:cubicBezTo>
                  <a:cubicBezTo>
                    <a:pt x="5722" y="12958"/>
                    <a:pt x="5729" y="12947"/>
                    <a:pt x="5727" y="12936"/>
                  </a:cubicBezTo>
                  <a:cubicBezTo>
                    <a:pt x="5726" y="12930"/>
                    <a:pt x="5722" y="12924"/>
                    <a:pt x="5721" y="12918"/>
                  </a:cubicBezTo>
                  <a:cubicBezTo>
                    <a:pt x="5718" y="12807"/>
                    <a:pt x="5707" y="12697"/>
                    <a:pt x="5689" y="12588"/>
                  </a:cubicBezTo>
                  <a:cubicBezTo>
                    <a:pt x="5676" y="12503"/>
                    <a:pt x="5618" y="12470"/>
                    <a:pt x="5556" y="12470"/>
                  </a:cubicBezTo>
                  <a:cubicBezTo>
                    <a:pt x="5553" y="12470"/>
                    <a:pt x="5551" y="12470"/>
                    <a:pt x="5548" y="12471"/>
                  </a:cubicBezTo>
                  <a:cubicBezTo>
                    <a:pt x="5502" y="12380"/>
                    <a:pt x="5456" y="12290"/>
                    <a:pt x="5418" y="12202"/>
                  </a:cubicBezTo>
                  <a:cubicBezTo>
                    <a:pt x="5412" y="12189"/>
                    <a:pt x="5404" y="12178"/>
                    <a:pt x="5393" y="12167"/>
                  </a:cubicBezTo>
                  <a:cubicBezTo>
                    <a:pt x="5341" y="11965"/>
                    <a:pt x="5292" y="11763"/>
                    <a:pt x="5231" y="11562"/>
                  </a:cubicBezTo>
                  <a:cubicBezTo>
                    <a:pt x="5121" y="11178"/>
                    <a:pt x="4998" y="10796"/>
                    <a:pt x="4863" y="10420"/>
                  </a:cubicBezTo>
                  <a:cubicBezTo>
                    <a:pt x="4585" y="9636"/>
                    <a:pt x="4260" y="8868"/>
                    <a:pt x="3889" y="8124"/>
                  </a:cubicBezTo>
                  <a:cubicBezTo>
                    <a:pt x="3584" y="7523"/>
                    <a:pt x="3247" y="6940"/>
                    <a:pt x="2878" y="6376"/>
                  </a:cubicBezTo>
                  <a:cubicBezTo>
                    <a:pt x="5263" y="6042"/>
                    <a:pt x="7959" y="5097"/>
                    <a:pt x="9695" y="3367"/>
                  </a:cubicBezTo>
                  <a:cubicBezTo>
                    <a:pt x="10284" y="4718"/>
                    <a:pt x="10801" y="6090"/>
                    <a:pt x="11268" y="7494"/>
                  </a:cubicBezTo>
                  <a:cubicBezTo>
                    <a:pt x="11083" y="7447"/>
                    <a:pt x="10896" y="7425"/>
                    <a:pt x="10710" y="7425"/>
                  </a:cubicBezTo>
                  <a:cubicBezTo>
                    <a:pt x="8966" y="7425"/>
                    <a:pt x="7318" y="9384"/>
                    <a:pt x="8361" y="11120"/>
                  </a:cubicBezTo>
                  <a:cubicBezTo>
                    <a:pt x="8771" y="11798"/>
                    <a:pt x="9512" y="12210"/>
                    <a:pt x="10274" y="12210"/>
                  </a:cubicBezTo>
                  <a:cubicBezTo>
                    <a:pt x="10537" y="12210"/>
                    <a:pt x="10802" y="12161"/>
                    <a:pt x="11057" y="12057"/>
                  </a:cubicBezTo>
                  <a:cubicBezTo>
                    <a:pt x="11947" y="11694"/>
                    <a:pt x="12719" y="10766"/>
                    <a:pt x="12642" y="9789"/>
                  </a:cubicBezTo>
                  <a:cubicBezTo>
                    <a:pt x="12682" y="9712"/>
                    <a:pt x="12693" y="9625"/>
                    <a:pt x="12674" y="9542"/>
                  </a:cubicBezTo>
                  <a:cubicBezTo>
                    <a:pt x="11948" y="6206"/>
                    <a:pt x="10541" y="2950"/>
                    <a:pt x="8654" y="109"/>
                  </a:cubicBezTo>
                  <a:cubicBezTo>
                    <a:pt x="8603" y="33"/>
                    <a:pt x="8533" y="1"/>
                    <a:pt x="846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052" name="Picture 4">
            <a:extLst>
              <a:ext uri="{FF2B5EF4-FFF2-40B4-BE49-F238E27FC236}">
                <a16:creationId xmlns:a16="http://schemas.microsoft.com/office/drawing/2014/main" id="{5307249B-699B-018E-4C78-E5F89702E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17" y="1638515"/>
            <a:ext cx="4759788" cy="442505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065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63A6E5FA-7FE5-C9C4-DBC8-252E4F95CA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6" t="2362" r="6971" b="18819"/>
          <a:stretch/>
        </p:blipFill>
        <p:spPr bwMode="auto">
          <a:xfrm>
            <a:off x="1724629" y="829071"/>
            <a:ext cx="8466274" cy="485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775580-D387-348B-BCA9-3372ADD9D1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7934"/>
            <a:ext cx="2908814" cy="1293276"/>
          </a:xfrm>
          <a:prstGeom prst="rect">
            <a:avLst/>
          </a:prstGeom>
        </p:spPr>
      </p:pic>
      <p:sp>
        <p:nvSpPr>
          <p:cNvPr id="11" name="Rounded Rectangle 5">
            <a:extLst>
              <a:ext uri="{FF2B5EF4-FFF2-40B4-BE49-F238E27FC236}">
                <a16:creationId xmlns:a16="http://schemas.microsoft.com/office/drawing/2014/main" id="{72BD2175-362A-3A35-DD38-D3A9F0E1E0D1}"/>
              </a:ext>
            </a:extLst>
          </p:cNvPr>
          <p:cNvSpPr/>
          <p:nvPr/>
        </p:nvSpPr>
        <p:spPr>
          <a:xfrm>
            <a:off x="1377288" y="5551409"/>
            <a:ext cx="9617545" cy="1140236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Chị không cho em mượn đồ chơi</a:t>
            </a:r>
          </a:p>
        </p:txBody>
      </p:sp>
      <p:pic>
        <p:nvPicPr>
          <p:cNvPr id="2" name="图片 7" descr="572005ec0a0c4">
            <a:extLst>
              <a:ext uri="{FF2B5EF4-FFF2-40B4-BE49-F238E27FC236}">
                <a16:creationId xmlns:a16="http://schemas.microsoft.com/office/drawing/2014/main" id="{239C00E3-61F0-111E-5D8C-E1C63A8B1D6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8224" b="26546"/>
          <a:stretch/>
        </p:blipFill>
        <p:spPr>
          <a:xfrm>
            <a:off x="9880552" y="30414"/>
            <a:ext cx="2415450" cy="162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664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1CDFCB53-FE4F-1CAC-CC86-CD3881362D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9" t="7764" r="15854" b="23544"/>
          <a:stretch/>
        </p:blipFill>
        <p:spPr bwMode="auto">
          <a:xfrm>
            <a:off x="2372809" y="682906"/>
            <a:ext cx="7951808" cy="508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775580-D387-348B-BCA9-3372ADD9D1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7934"/>
            <a:ext cx="2908814" cy="1293276"/>
          </a:xfrm>
          <a:prstGeom prst="rect">
            <a:avLst/>
          </a:prstGeom>
        </p:spPr>
      </p:pic>
      <p:sp>
        <p:nvSpPr>
          <p:cNvPr id="11" name="Rounded Rectangle 5">
            <a:extLst>
              <a:ext uri="{FF2B5EF4-FFF2-40B4-BE49-F238E27FC236}">
                <a16:creationId xmlns:a16="http://schemas.microsoft.com/office/drawing/2014/main" id="{72BD2175-362A-3A35-DD38-D3A9F0E1E0D1}"/>
              </a:ext>
            </a:extLst>
          </p:cNvPr>
          <p:cNvSpPr/>
          <p:nvPr/>
        </p:nvSpPr>
        <p:spPr>
          <a:xfrm>
            <a:off x="1415807" y="5607061"/>
            <a:ext cx="9617545" cy="1140236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kumimoji="0" lang="en-US" sz="4000" b="1" i="0" u="none" strike="noStrike" kern="1200" cap="none" spc="0" normalizeH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nhỏ nghịch hư đồ chơi của em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7" descr="572005ec0a0c4">
            <a:extLst>
              <a:ext uri="{FF2B5EF4-FFF2-40B4-BE49-F238E27FC236}">
                <a16:creationId xmlns:a16="http://schemas.microsoft.com/office/drawing/2014/main" id="{D03C0AD4-5C7B-ED91-7861-4D585951FA3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8224" b="26546"/>
          <a:stretch/>
        </p:blipFill>
        <p:spPr>
          <a:xfrm>
            <a:off x="9880552" y="30414"/>
            <a:ext cx="2415450" cy="162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032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E775580-D387-348B-BCA9-3372ADD9D1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7934"/>
            <a:ext cx="2908814" cy="1293276"/>
          </a:xfrm>
          <a:prstGeom prst="rect">
            <a:avLst/>
          </a:prstGeom>
        </p:spPr>
      </p:pic>
      <p:sp>
        <p:nvSpPr>
          <p:cNvPr id="11" name="Rounded Rectangle 5">
            <a:extLst>
              <a:ext uri="{FF2B5EF4-FFF2-40B4-BE49-F238E27FC236}">
                <a16:creationId xmlns:a16="http://schemas.microsoft.com/office/drawing/2014/main" id="{72BD2175-362A-3A35-DD38-D3A9F0E1E0D1}"/>
              </a:ext>
            </a:extLst>
          </p:cNvPr>
          <p:cNvSpPr/>
          <p:nvPr/>
        </p:nvSpPr>
        <p:spPr>
          <a:xfrm>
            <a:off x="1543100" y="5704797"/>
            <a:ext cx="9617545" cy="1140236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kumimoji="0" lang="en-US" sz="4000" b="1" i="0" u="none" strike="noStrike" kern="1200" cap="none" spc="0" normalizeH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giáo khen ngợi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7" descr="572005ec0a0c4">
            <a:extLst>
              <a:ext uri="{FF2B5EF4-FFF2-40B4-BE49-F238E27FC236}">
                <a16:creationId xmlns:a16="http://schemas.microsoft.com/office/drawing/2014/main" id="{A21B711A-031F-8A93-5037-244A0259D3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8224" b="26546"/>
          <a:stretch/>
        </p:blipFill>
        <p:spPr>
          <a:xfrm>
            <a:off x="9880552" y="30414"/>
            <a:ext cx="2415450" cy="1622975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4315B35-C914-453D-85FC-A5A1504AE7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4" r="55379" b="12478"/>
          <a:stretch/>
        </p:blipFill>
        <p:spPr bwMode="auto">
          <a:xfrm>
            <a:off x="391234" y="1222981"/>
            <a:ext cx="5704766" cy="4564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4B469DF-2DEB-5435-685E-DB1E93482C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24" r="3925" b="10721"/>
          <a:stretch/>
        </p:blipFill>
        <p:spPr bwMode="auto">
          <a:xfrm>
            <a:off x="6351872" y="1222981"/>
            <a:ext cx="5139160" cy="4564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9438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09C097E-E98A-2228-D5C6-77D035318D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9290499"/>
              </p:ext>
            </p:extLst>
          </p:nvPr>
        </p:nvGraphicFramePr>
        <p:xfrm>
          <a:off x="469899" y="440210"/>
          <a:ext cx="11116359" cy="6186926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6402091">
                  <a:extLst>
                    <a:ext uri="{9D8B030D-6E8A-4147-A177-3AD203B41FA5}">
                      <a16:colId xmlns:a16="http://schemas.microsoft.com/office/drawing/2014/main" val="3348949947"/>
                    </a:ext>
                  </a:extLst>
                </a:gridCol>
                <a:gridCol w="2086815">
                  <a:extLst>
                    <a:ext uri="{9D8B030D-6E8A-4147-A177-3AD203B41FA5}">
                      <a16:colId xmlns:a16="http://schemas.microsoft.com/office/drawing/2014/main" val="2410619598"/>
                    </a:ext>
                  </a:extLst>
                </a:gridCol>
                <a:gridCol w="2627453">
                  <a:extLst>
                    <a:ext uri="{9D8B030D-6E8A-4147-A177-3AD203B41FA5}">
                      <a16:colId xmlns:a16="http://schemas.microsoft.com/office/drawing/2014/main" val="2781784862"/>
                    </a:ext>
                  </a:extLst>
                </a:gridCol>
              </a:tblGrid>
              <a:tr h="13873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Điều em học và làm được</a:t>
                      </a:r>
                      <a:endParaRPr lang="en-US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Tốt</a:t>
                      </a:r>
                      <a:endParaRPr lang="en-US" sz="3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3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200">
                          <a:effectLst/>
                          <a:latin typeface="+mj-lt"/>
                        </a:rPr>
                        <a:t>Cần cố gắng</a:t>
                      </a:r>
                      <a:endParaRPr lang="en-US" sz="3200">
                        <a:effectLst/>
                        <a:latin typeface="+mj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2022831"/>
                  </a:ext>
                </a:extLst>
              </a:tr>
              <a:tr h="1387346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Phân biệt được một số cảm xúc cơ bản.</a:t>
                      </a:r>
                      <a:endParaRPr lang="en-US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200">
                          <a:effectLst/>
                        </a:rPr>
                        <a:t> </a:t>
                      </a:r>
                      <a:endParaRPr lang="en-US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9463722"/>
                  </a:ext>
                </a:extLst>
              </a:tr>
              <a:tr h="1387346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Thể hiện được cảm xúc theo cách tích cực.</a:t>
                      </a:r>
                      <a:endParaRPr lang="en-US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200">
                          <a:effectLst/>
                        </a:rPr>
                        <a:t> </a:t>
                      </a:r>
                      <a:endParaRPr lang="en-US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5401923"/>
                  </a:ext>
                </a:extLst>
              </a:tr>
              <a:tr h="1264821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Biết cách tôn trọng cảm xúc của người khác.</a:t>
                      </a:r>
                      <a:endParaRPr lang="en-US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200">
                          <a:effectLst/>
                        </a:rPr>
                        <a:t> </a:t>
                      </a:r>
                      <a:endParaRPr lang="en-US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2605068"/>
                  </a:ext>
                </a:extLst>
              </a:tr>
              <a:tr h="649478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 xử lí được tình huống</a:t>
                      </a:r>
                      <a:r>
                        <a:rPr lang="en-US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200">
                          <a:effectLst/>
                        </a:rPr>
                        <a:t> </a:t>
                      </a:r>
                      <a:endParaRPr lang="en-US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6020729"/>
                  </a:ext>
                </a:extLst>
              </a:tr>
            </a:tbl>
          </a:graphicData>
        </a:graphic>
      </p:graphicFrame>
      <p:pic>
        <p:nvPicPr>
          <p:cNvPr id="7" name="Graphic 6" descr="Smiling face with no fill">
            <a:extLst>
              <a:ext uri="{FF2B5EF4-FFF2-40B4-BE49-F238E27FC236}">
                <a16:creationId xmlns:a16="http://schemas.microsoft.com/office/drawing/2014/main" id="{E87E516D-9809-FDD8-9D1B-FA12CBB343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06496" y="1098550"/>
            <a:ext cx="698500" cy="698500"/>
          </a:xfrm>
          <a:prstGeom prst="rect">
            <a:avLst/>
          </a:prstGeom>
        </p:spPr>
      </p:pic>
      <p:pic>
        <p:nvPicPr>
          <p:cNvPr id="11" name="Graphic 10" descr="Sad face with no fill">
            <a:extLst>
              <a:ext uri="{FF2B5EF4-FFF2-40B4-BE49-F238E27FC236}">
                <a16:creationId xmlns:a16="http://schemas.microsoft.com/office/drawing/2014/main" id="{512463DE-79C3-8293-4087-96D8E811FC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15405" y="1098550"/>
            <a:ext cx="6985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781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05001-3C49-2508-2ACD-8E75E911B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495300"/>
            <a:ext cx="5524500" cy="77628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b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Dặn dò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2E835D-205A-2C9D-F221-FC82F816C4F2}"/>
              </a:ext>
            </a:extLst>
          </p:cNvPr>
          <p:cNvSpPr txBox="1"/>
          <p:nvPr/>
        </p:nvSpPr>
        <p:spPr>
          <a:xfrm>
            <a:off x="1225550" y="1877536"/>
            <a:ext cx="9740900" cy="33275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Luôn thể hiện cảm xúc tích cực và tôn trọng cảm xúc của người khác trong mọi hoàn cảnh.</a:t>
            </a:r>
          </a:p>
          <a:p>
            <a:pPr>
              <a:lnSpc>
                <a:spcPct val="150000"/>
              </a:lnSpc>
            </a:pPr>
            <a:r>
              <a:rPr lang="en-US" sz="3600" b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Chuẩn bị và xem trước chủ đề 7 </a:t>
            </a:r>
            <a:r>
              <a:rPr lang="en-US" sz="3600" b="1" i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“Em và những người xung quanh”.</a:t>
            </a:r>
            <a:endParaRPr lang="en-US" sz="3600" b="1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128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315</Words>
  <Application>Microsoft Office PowerPoint</Application>
  <PresentationFormat>Widescreen</PresentationFormat>
  <Paragraphs>38</Paragraphs>
  <Slides>15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Office Theme</vt:lpstr>
      <vt:lpstr>CHÀO MỪNG CÁC CON ĐẾN VỚI TIẾT HOẠT ĐỘNG TRẢI NGHIỆM</vt:lpstr>
      <vt:lpstr>KIỂM TRA BÀI CŨ</vt:lpstr>
      <vt:lpstr>PowerPoint Presentation</vt:lpstr>
      <vt:lpstr>PowerPoint Presentation</vt:lpstr>
      <vt:lpstr>HOẠT ĐỘNG TRẢI NGHIỆM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Dặn dò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CHÀO MỪNG CÁC CON ĐẾN VỚI TIẾT HOẠT ĐỘNG TRẢI NGHIỆM</dc:title>
  <dc:creator>Dell</dc:creator>
  <cp:lastModifiedBy>Dell</cp:lastModifiedBy>
  <cp:revision>11</cp:revision>
  <dcterms:created xsi:type="dcterms:W3CDTF">2023-02-24T13:02:19Z</dcterms:created>
  <dcterms:modified xsi:type="dcterms:W3CDTF">2023-02-27T09:08:04Z</dcterms:modified>
</cp:coreProperties>
</file>