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av" ContentType="audio/x-wav"/>
  <Default Extension="gif" ContentType="image/gif"/>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6"/>
  </p:notesMasterIdLst>
  <p:sldIdLst>
    <p:sldId id="304" r:id="rId5"/>
    <p:sldId id="297" r:id="rId7"/>
    <p:sldId id="298" r:id="rId8"/>
    <p:sldId id="299" r:id="rId9"/>
    <p:sldId id="257" r:id="rId10"/>
    <p:sldId id="264" r:id="rId11"/>
    <p:sldId id="265" r:id="rId12"/>
    <p:sldId id="283" r:id="rId13"/>
    <p:sldId id="266" r:id="rId14"/>
    <p:sldId id="284" r:id="rId15"/>
    <p:sldId id="267" r:id="rId16"/>
    <p:sldId id="268" r:id="rId17"/>
    <p:sldId id="269" r:id="rId18"/>
    <p:sldId id="300" r:id="rId19"/>
    <p:sldId id="301" r:id="rId20"/>
    <p:sldId id="302" r:id="rId21"/>
    <p:sldId id="303" r:id="rId22"/>
    <p:sldId id="273" r:id="rId23"/>
    <p:sldId id="278" r:id="rId24"/>
    <p:sldId id="274" r:id="rId25"/>
    <p:sldId id="260" r:id="rId26"/>
    <p:sldId id="261" r:id="rId27"/>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F785"/>
    <a:srgbClr val="99FF33"/>
    <a:srgbClr val="66FFFF"/>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76"/>
    <p:restoredTop sz="94660"/>
  </p:normalViewPr>
  <p:slideViewPr>
    <p:cSldViewPr showGuides="1">
      <p:cViewPr varScale="1">
        <p:scale>
          <a:sx n="44" d="100"/>
          <a:sy n="44" d="100"/>
        </p:scale>
        <p:origin x="-150" y="-102"/>
      </p:cViewPr>
      <p:guideLst>
        <p:guide orient="horz" pos="2160"/>
        <p:guide pos="2832"/>
      </p:guideLst>
    </p:cSldViewPr>
  </p:slideViewPr>
  <p:notesTextViewPr>
    <p:cViewPr>
      <p:scale>
        <a:sx n="100" d="100"/>
        <a:sy n="100" d="100"/>
      </p:scale>
      <p:origin x="0" y="0"/>
    </p:cViewPr>
  </p:notesTextViewPr>
  <p:sorterViewPr showFormatting="0">
    <p:cViewPr>
      <p:scale>
        <a:sx n="66" d="100"/>
        <a:sy n="66" d="100"/>
      </p:scale>
      <p:origin x="0" y="2052"/>
    </p:cViewPr>
  </p:sorter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Slide Image Placeholder 1"/>
          <p:cNvSpPr>
            <a:spLocks noGrp="1" noRot="1" noChangeAspect="1" noTextEdit="1"/>
          </p:cNvSpPr>
          <p:nvPr>
            <p:ph type="sldImg"/>
          </p:nvPr>
        </p:nvSpPr>
        <p:spPr>
          <a:ln>
            <a:solidFill>
              <a:srgbClr val="000000">
                <a:alpha val="100000"/>
              </a:srgbClr>
            </a:solidFill>
            <a:miter lim="800000"/>
          </a:ln>
        </p:spPr>
      </p:sp>
      <p:sp>
        <p:nvSpPr>
          <p:cNvPr id="30723" name="Notes Placeholder 2"/>
          <p:cNvSpPr>
            <a:spLocks noGrp="1"/>
          </p:cNvSpPr>
          <p:nvPr>
            <p:ph type="body" idx="1"/>
          </p:nvPr>
        </p:nvSpPr>
        <p:spPr>
          <a:noFill/>
          <a:ln>
            <a:noFill/>
          </a:ln>
        </p:spPr>
        <p:txBody>
          <a:bodyPr wrap="square" lIns="91440" tIns="45720" rIns="91440" bIns="45720" anchor="t" anchorCtr="0"/>
          <a:p>
            <a:pPr lvl="0"/>
            <a:endParaRPr dirty="0"/>
          </a:p>
        </p:txBody>
      </p:sp>
      <p:sp>
        <p:nvSpPr>
          <p:cNvPr id="3072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en-US" sz="1200" dirty="0"/>
            </a:fld>
            <a:endParaRPr 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57200"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54296"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629841" y="2505075"/>
            <a:ext cx="3868340"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29150" y="2505075"/>
            <a:ext cx="3887391"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lvl="0" fontAlgn="base"/>
            <a:endParaRPr lang="en-US" strike="noStrike" noProof="1"/>
          </a:p>
        </p:txBody>
      </p:sp>
      <p:sp>
        <p:nvSpPr>
          <p:cNvPr id="8" name="Footer Placeholder 7"/>
          <p:cNvSpPr>
            <a:spLocks noGrp="1"/>
          </p:cNvSpPr>
          <p:nvPr>
            <p:ph type="ftr" sz="quarter" idx="11"/>
          </p:nvPr>
        </p:nvSpPr>
        <p:spPr/>
        <p:txBody>
          <a:bodyPr/>
          <a:p>
            <a:pPr lvl="0" fontAlgn="base"/>
            <a:endParaRPr lang="en-US" strike="noStrike" noProof="1"/>
          </a:p>
        </p:txBody>
      </p:sp>
      <p:sp>
        <p:nvSpPr>
          <p:cNvPr id="9" name="Slide Number Placeholder 8"/>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lvl="0" fontAlgn="base"/>
            <a:endParaRPr lang="en-US" strike="noStrike" noProof="1"/>
          </a:p>
        </p:txBody>
      </p:sp>
      <p:sp>
        <p:nvSpPr>
          <p:cNvPr id="4" name="Footer Placeholder 3"/>
          <p:cNvSpPr>
            <a:spLocks noGrp="1"/>
          </p:cNvSpPr>
          <p:nvPr>
            <p:ph type="ftr" sz="quarter" idx="11"/>
          </p:nvPr>
        </p:nvSpPr>
        <p:spPr/>
        <p:txBody>
          <a:bodyPr/>
          <a:p>
            <a:pPr lvl="0" fontAlgn="base"/>
            <a:endParaRPr lang="en-US" strike="noStrike" noProof="1"/>
          </a:p>
        </p:txBody>
      </p:sp>
      <p:sp>
        <p:nvSpPr>
          <p:cNvPr id="5" name="Slide Number Placeholder 4"/>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lvl="0" fontAlgn="base"/>
            <a:endParaRPr lang="en-US" strike="noStrike" noProof="1"/>
          </a:p>
        </p:txBody>
      </p:sp>
      <p:sp>
        <p:nvSpPr>
          <p:cNvPr id="3" name="Footer Placeholder 2"/>
          <p:cNvSpPr>
            <a:spLocks noGrp="1"/>
          </p:cNvSpPr>
          <p:nvPr>
            <p:ph type="ftr" sz="quarter" idx="11"/>
          </p:nvPr>
        </p:nvSpPr>
        <p:spPr/>
        <p:txBody>
          <a:bodyPr/>
          <a:p>
            <a:pPr lvl="0" fontAlgn="base"/>
            <a:endParaRPr lang="en-US" strike="noStrike" noProof="1"/>
          </a:p>
        </p:txBody>
      </p:sp>
      <p:sp>
        <p:nvSpPr>
          <p:cNvPr id="4" name="Slide Number Placeholder 3"/>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5293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57200"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54296"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629841" y="2505075"/>
            <a:ext cx="3868340"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29150" y="2505075"/>
            <a:ext cx="3887391"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lvl="0" fontAlgn="base"/>
            <a:endParaRPr lang="en-US" strike="noStrike" noProof="1"/>
          </a:p>
        </p:txBody>
      </p:sp>
      <p:sp>
        <p:nvSpPr>
          <p:cNvPr id="8" name="Footer Placeholder 7"/>
          <p:cNvSpPr>
            <a:spLocks noGrp="1"/>
          </p:cNvSpPr>
          <p:nvPr>
            <p:ph type="ftr" sz="quarter" idx="11"/>
          </p:nvPr>
        </p:nvSpPr>
        <p:spPr/>
        <p:txBody>
          <a:bodyPr/>
          <a:p>
            <a:pPr lvl="0" fontAlgn="base"/>
            <a:endParaRPr lang="en-US" strike="noStrike" noProof="1"/>
          </a:p>
        </p:txBody>
      </p:sp>
      <p:sp>
        <p:nvSpPr>
          <p:cNvPr id="9" name="Slide Number Placeholder 8"/>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lvl="0" fontAlgn="base"/>
            <a:endParaRPr lang="en-US" strike="noStrike" noProof="1"/>
          </a:p>
        </p:txBody>
      </p:sp>
      <p:sp>
        <p:nvSpPr>
          <p:cNvPr id="4" name="Footer Placeholder 3"/>
          <p:cNvSpPr>
            <a:spLocks noGrp="1"/>
          </p:cNvSpPr>
          <p:nvPr>
            <p:ph type="ftr" sz="quarter" idx="11"/>
          </p:nvPr>
        </p:nvSpPr>
        <p:spPr/>
        <p:txBody>
          <a:bodyPr/>
          <a:p>
            <a:pPr lvl="0" fontAlgn="base"/>
            <a:endParaRPr lang="en-US" strike="noStrike" noProof="1"/>
          </a:p>
        </p:txBody>
      </p:sp>
      <p:sp>
        <p:nvSpPr>
          <p:cNvPr id="5" name="Slide Number Placeholder 4"/>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lvl="0" fontAlgn="base"/>
            <a:endParaRPr lang="en-US" strike="noStrike" noProof="1"/>
          </a:p>
        </p:txBody>
      </p:sp>
      <p:sp>
        <p:nvSpPr>
          <p:cNvPr id="3" name="Footer Placeholder 2"/>
          <p:cNvSpPr>
            <a:spLocks noGrp="1"/>
          </p:cNvSpPr>
          <p:nvPr>
            <p:ph type="ftr" sz="quarter" idx="11"/>
          </p:nvPr>
        </p:nvSpPr>
        <p:spPr/>
        <p:txBody>
          <a:bodyPr/>
          <a:p>
            <a:pPr lvl="0" fontAlgn="base"/>
            <a:endParaRPr lang="en-US" strike="noStrike" noProof="1"/>
          </a:p>
        </p:txBody>
      </p:sp>
      <p:sp>
        <p:nvSpPr>
          <p:cNvPr id="4" name="Slide Number Placeholder 3"/>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5293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57200"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54296"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629841" y="2505075"/>
            <a:ext cx="3868340"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29150" y="2505075"/>
            <a:ext cx="3887391"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lvl="0" fontAlgn="base"/>
            <a:endParaRPr lang="en-US" strike="noStrike" noProof="1"/>
          </a:p>
        </p:txBody>
      </p:sp>
      <p:sp>
        <p:nvSpPr>
          <p:cNvPr id="8" name="Footer Placeholder 7"/>
          <p:cNvSpPr>
            <a:spLocks noGrp="1"/>
          </p:cNvSpPr>
          <p:nvPr>
            <p:ph type="ftr" sz="quarter" idx="11"/>
          </p:nvPr>
        </p:nvSpPr>
        <p:spPr/>
        <p:txBody>
          <a:bodyPr/>
          <a:p>
            <a:pPr lvl="0" fontAlgn="base"/>
            <a:endParaRPr lang="en-US" strike="noStrike" noProof="1"/>
          </a:p>
        </p:txBody>
      </p:sp>
      <p:sp>
        <p:nvSpPr>
          <p:cNvPr id="9" name="Slide Number Placeholder 8"/>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lvl="0" fontAlgn="base"/>
            <a:endParaRPr lang="en-US" strike="noStrike" noProof="1"/>
          </a:p>
        </p:txBody>
      </p:sp>
      <p:sp>
        <p:nvSpPr>
          <p:cNvPr id="4" name="Footer Placeholder 3"/>
          <p:cNvSpPr>
            <a:spLocks noGrp="1"/>
          </p:cNvSpPr>
          <p:nvPr>
            <p:ph type="ftr" sz="quarter" idx="11"/>
          </p:nvPr>
        </p:nvSpPr>
        <p:spPr/>
        <p:txBody>
          <a:bodyPr/>
          <a:p>
            <a:pPr lvl="0" fontAlgn="base"/>
            <a:endParaRPr lang="en-US" strike="noStrike" noProof="1"/>
          </a:p>
        </p:txBody>
      </p:sp>
      <p:sp>
        <p:nvSpPr>
          <p:cNvPr id="5" name="Slide Number Placeholder 4"/>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lvl="0" fontAlgn="base"/>
            <a:endParaRPr lang="en-US" strike="noStrike" noProof="1"/>
          </a:p>
        </p:txBody>
      </p:sp>
      <p:sp>
        <p:nvSpPr>
          <p:cNvPr id="3" name="Footer Placeholder 2"/>
          <p:cNvSpPr>
            <a:spLocks noGrp="1"/>
          </p:cNvSpPr>
          <p:nvPr>
            <p:ph type="ftr" sz="quarter" idx="11"/>
          </p:nvPr>
        </p:nvSpPr>
        <p:spPr/>
        <p:txBody>
          <a:bodyPr/>
          <a:p>
            <a:pPr lvl="0" fontAlgn="base"/>
            <a:endParaRPr lang="en-US" strike="noStrike" noProof="1"/>
          </a:p>
        </p:txBody>
      </p:sp>
      <p:sp>
        <p:nvSpPr>
          <p:cNvPr id="4" name="Slide Number Placeholder 3"/>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en-US" strike="noStrike" noProof="1"/>
          </a:p>
        </p:txBody>
      </p:sp>
      <p:sp>
        <p:nvSpPr>
          <p:cNvPr id="6" name="Footer Placeholder 5"/>
          <p:cNvSpPr>
            <a:spLocks noGrp="1"/>
          </p:cNvSpPr>
          <p:nvPr>
            <p:ph type="ftr" sz="quarter" idx="11"/>
          </p:nvPr>
        </p:nvSpPr>
        <p:spPr/>
        <p:txBody>
          <a:bodyPr/>
          <a:p>
            <a:pPr lvl="0" fontAlgn="base"/>
            <a:endParaRPr lang="en-US" strike="noStrike" noProof="1"/>
          </a:p>
        </p:txBody>
      </p:sp>
      <p:sp>
        <p:nvSpPr>
          <p:cNvPr id="7" name="Slide Number Placeholder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5293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en-US" strike="noStrike" noProof="1"/>
          </a:p>
        </p:txBody>
      </p:sp>
      <p:sp>
        <p:nvSpPr>
          <p:cNvPr id="5" name="Footer Placeholder 4"/>
          <p:cNvSpPr>
            <a:spLocks noGrp="1"/>
          </p:cNvSpPr>
          <p:nvPr>
            <p:ph type="ftr" sz="quarter" idx="11"/>
          </p:nvPr>
        </p:nvSpPr>
        <p:spPr/>
        <p:txBody>
          <a:bodyPr/>
          <a:p>
            <a:pPr lvl="0" fontAlgn="base"/>
            <a:endParaRPr lang="en-US" strike="noStrike" noProof="1"/>
          </a:p>
        </p:txBody>
      </p:sp>
      <p:sp>
        <p:nvSpPr>
          <p:cNvPr id="6" name="Slide Number Placeholder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p:sp>
        <p:nvSpPr>
          <p:cNvPr id="1026" name="Title 1025"/>
          <p:cNvSpPr>
            <a:spLocks noGrp="1"/>
          </p:cNvSpPr>
          <p:nvPr>
            <p:ph type="title"/>
          </p:nvPr>
        </p:nvSpPr>
        <p:spPr>
          <a:xfrm>
            <a:off x="457200" y="274638"/>
            <a:ext cx="8229600" cy="1143000"/>
          </a:xfrm>
          <a:prstGeom prst="rect">
            <a:avLst/>
          </a:prstGeom>
          <a:noFill/>
          <a:ln w="9525">
            <a:noFill/>
          </a:ln>
        </p:spPr>
        <p:txBody>
          <a:bodyPr anchor="ctr" anchorCtr="0"/>
          <a:p>
            <a:pPr lvl="0"/>
            <a:r>
              <a:rPr lang="en-US" altLang="en-GB" dirty="0"/>
              <a:t>Click to edit Master title style</a:t>
            </a:r>
            <a:endParaRPr lang="en-US" altLang="en-GB" dirty="0"/>
          </a:p>
        </p:txBody>
      </p:sp>
      <p:sp>
        <p:nvSpPr>
          <p:cNvPr id="1027" name="Text Placeholder 1026"/>
          <p:cNvSpPr>
            <a:spLocks noGrp="1"/>
          </p:cNvSpPr>
          <p:nvPr>
            <p:ph type="body"/>
          </p:nvPr>
        </p:nvSpPr>
        <p:spPr>
          <a:xfrm>
            <a:off x="457200" y="1600200"/>
            <a:ext cx="8229600" cy="4525963"/>
          </a:xfrm>
          <a:prstGeom prst="rect">
            <a:avLst/>
          </a:prstGeom>
          <a:noFill/>
          <a:ln w="9525">
            <a:noFill/>
          </a:ln>
        </p:spPr>
        <p:txBody>
          <a:bodyPr anchor="t" anchorCtr="0"/>
          <a:p>
            <a:pPr lvl="0"/>
            <a:r>
              <a:rPr lang="en-US" altLang="en-GB" dirty="0"/>
              <a:t>Click to edit Master text styles</a:t>
            </a:r>
            <a:endParaRPr lang="en-US" altLang="en-GB" dirty="0"/>
          </a:p>
          <a:p>
            <a:pPr lvl="1"/>
            <a:r>
              <a:rPr lang="en-US" altLang="en-GB" dirty="0"/>
              <a:t>Second level</a:t>
            </a:r>
            <a:endParaRPr lang="en-US" altLang="en-GB" dirty="0"/>
          </a:p>
          <a:p>
            <a:pPr lvl="2"/>
            <a:r>
              <a:rPr lang="en-US" altLang="en-GB" dirty="0"/>
              <a:t>Third level</a:t>
            </a:r>
            <a:endParaRPr lang="en-US" altLang="en-GB" dirty="0"/>
          </a:p>
          <a:p>
            <a:pPr lvl="3"/>
            <a:r>
              <a:rPr lang="en-US" altLang="en-GB" dirty="0"/>
              <a:t>Fourth level</a:t>
            </a:r>
            <a:endParaRPr lang="en-US" altLang="en-GB" dirty="0"/>
          </a:p>
          <a:p>
            <a:pPr lvl="4"/>
            <a:r>
              <a:rPr lang="en-US" altLang="en-GB" dirty="0"/>
              <a:t>Fifth level</a:t>
            </a:r>
            <a:endParaRPr lang="en-US" altLang="en-GB" dirty="0"/>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en-US" strike="noStrike" noProof="1"/>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en-US" strike="noStrike" noProof="1"/>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p:sp>
        <p:nvSpPr>
          <p:cNvPr id="2050" name="Title 1025"/>
          <p:cNvSpPr>
            <a:spLocks noGrp="1"/>
          </p:cNvSpPr>
          <p:nvPr>
            <p:ph type="title"/>
          </p:nvPr>
        </p:nvSpPr>
        <p:spPr>
          <a:xfrm>
            <a:off x="457200" y="274638"/>
            <a:ext cx="8229600" cy="1143000"/>
          </a:xfrm>
          <a:prstGeom prst="rect">
            <a:avLst/>
          </a:prstGeom>
          <a:noFill/>
          <a:ln w="9525">
            <a:noFill/>
          </a:ln>
        </p:spPr>
        <p:txBody>
          <a:bodyPr anchor="ctr" anchorCtr="0"/>
          <a:p>
            <a:pPr lvl="0"/>
            <a:r>
              <a:rPr lang="en-US" altLang="en-GB" dirty="0"/>
              <a:t>Click to edit Master title style</a:t>
            </a:r>
            <a:endParaRPr lang="en-US" altLang="en-GB" dirty="0"/>
          </a:p>
        </p:txBody>
      </p:sp>
      <p:sp>
        <p:nvSpPr>
          <p:cNvPr id="2051" name="Text Placeholder 1026"/>
          <p:cNvSpPr>
            <a:spLocks noGrp="1"/>
          </p:cNvSpPr>
          <p:nvPr>
            <p:ph type="body"/>
          </p:nvPr>
        </p:nvSpPr>
        <p:spPr>
          <a:xfrm>
            <a:off x="457200" y="1600200"/>
            <a:ext cx="8229600" cy="4525963"/>
          </a:xfrm>
          <a:prstGeom prst="rect">
            <a:avLst/>
          </a:prstGeom>
          <a:noFill/>
          <a:ln w="9525">
            <a:noFill/>
          </a:ln>
        </p:spPr>
        <p:txBody>
          <a:bodyPr anchor="t" anchorCtr="0"/>
          <a:p>
            <a:pPr lvl="0"/>
            <a:r>
              <a:rPr lang="en-US" altLang="en-GB" dirty="0"/>
              <a:t>Click to edit Master text styles</a:t>
            </a:r>
            <a:endParaRPr lang="en-US" altLang="en-GB" dirty="0"/>
          </a:p>
          <a:p>
            <a:pPr lvl="1"/>
            <a:r>
              <a:rPr lang="en-US" altLang="en-GB" dirty="0"/>
              <a:t>Second level</a:t>
            </a:r>
            <a:endParaRPr lang="en-US" altLang="en-GB" dirty="0"/>
          </a:p>
          <a:p>
            <a:pPr lvl="2"/>
            <a:r>
              <a:rPr lang="en-US" altLang="en-GB" dirty="0"/>
              <a:t>Third level</a:t>
            </a:r>
            <a:endParaRPr lang="en-US" altLang="en-GB" dirty="0"/>
          </a:p>
          <a:p>
            <a:pPr lvl="3"/>
            <a:r>
              <a:rPr lang="en-US" altLang="en-GB" dirty="0"/>
              <a:t>Fourth level</a:t>
            </a:r>
            <a:endParaRPr lang="en-US" altLang="en-GB" dirty="0"/>
          </a:p>
          <a:p>
            <a:pPr lvl="4"/>
            <a:r>
              <a:rPr lang="en-US" altLang="en-GB" dirty="0"/>
              <a:t>Fifth level</a:t>
            </a:r>
            <a:endParaRPr lang="en-US" altLang="en-GB" dirty="0"/>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en-US" strike="noStrike" noProof="1"/>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en-US" strike="noStrike" noProof="1"/>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p:sp>
        <p:nvSpPr>
          <p:cNvPr id="3074" name="Title 1025"/>
          <p:cNvSpPr>
            <a:spLocks noGrp="1"/>
          </p:cNvSpPr>
          <p:nvPr>
            <p:ph type="title"/>
          </p:nvPr>
        </p:nvSpPr>
        <p:spPr>
          <a:xfrm>
            <a:off x="457200" y="274638"/>
            <a:ext cx="8229600" cy="1143000"/>
          </a:xfrm>
          <a:prstGeom prst="rect">
            <a:avLst/>
          </a:prstGeom>
          <a:noFill/>
          <a:ln w="9525">
            <a:noFill/>
          </a:ln>
        </p:spPr>
        <p:txBody>
          <a:bodyPr anchor="ctr" anchorCtr="0"/>
          <a:p>
            <a:pPr lvl="0"/>
            <a:r>
              <a:rPr lang="en-US" altLang="en-GB" dirty="0"/>
              <a:t>Click to edit Master title style</a:t>
            </a:r>
            <a:endParaRPr lang="en-US" altLang="en-GB" dirty="0"/>
          </a:p>
        </p:txBody>
      </p:sp>
      <p:sp>
        <p:nvSpPr>
          <p:cNvPr id="3075" name="Text Placeholder 1026"/>
          <p:cNvSpPr>
            <a:spLocks noGrp="1"/>
          </p:cNvSpPr>
          <p:nvPr>
            <p:ph type="body"/>
          </p:nvPr>
        </p:nvSpPr>
        <p:spPr>
          <a:xfrm>
            <a:off x="457200" y="1600200"/>
            <a:ext cx="8229600" cy="4525963"/>
          </a:xfrm>
          <a:prstGeom prst="rect">
            <a:avLst/>
          </a:prstGeom>
          <a:noFill/>
          <a:ln w="9525">
            <a:noFill/>
          </a:ln>
        </p:spPr>
        <p:txBody>
          <a:bodyPr anchor="t" anchorCtr="0"/>
          <a:p>
            <a:pPr lvl="0"/>
            <a:r>
              <a:rPr lang="en-US" altLang="en-GB" dirty="0"/>
              <a:t>Click to edit Master text styles</a:t>
            </a:r>
            <a:endParaRPr lang="en-US" altLang="en-GB" dirty="0"/>
          </a:p>
          <a:p>
            <a:pPr lvl="1"/>
            <a:r>
              <a:rPr lang="en-US" altLang="en-GB" dirty="0"/>
              <a:t>Second level</a:t>
            </a:r>
            <a:endParaRPr lang="en-US" altLang="en-GB" dirty="0"/>
          </a:p>
          <a:p>
            <a:pPr lvl="2"/>
            <a:r>
              <a:rPr lang="en-US" altLang="en-GB" dirty="0"/>
              <a:t>Third level</a:t>
            </a:r>
            <a:endParaRPr lang="en-US" altLang="en-GB" dirty="0"/>
          </a:p>
          <a:p>
            <a:pPr lvl="3"/>
            <a:r>
              <a:rPr lang="en-US" altLang="en-GB" dirty="0"/>
              <a:t>Fourth level</a:t>
            </a:r>
            <a:endParaRPr lang="en-US" altLang="en-GB" dirty="0"/>
          </a:p>
          <a:p>
            <a:pPr lvl="4"/>
            <a:r>
              <a:rPr lang="en-US" altLang="en-GB" dirty="0"/>
              <a:t>Fifth level</a:t>
            </a:r>
            <a:endParaRPr lang="en-US" altLang="en-GB" dirty="0"/>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en-US" strike="noStrike" noProof="1"/>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en-US" strike="noStrike" noProof="1"/>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en-US" strike="noStrike" noProof="1">
                <a:latin typeface="Arial" panose="020B0604020202020204" pitchFamily="34" charset="0"/>
                <a:ea typeface="+mn-ea"/>
                <a:cs typeface="+mn-cs"/>
              </a:rPr>
            </a:fld>
            <a:endParaRPr lang="en-US" strike="noStrike" noProof="1"/>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sz="2600" b="0" i="0" u="none" kern="1200" baseline="0">
          <a:solidFill>
            <a:srgbClr val="0000FF"/>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GIF"/><Relationship Id="rId8" Type="http://schemas.openxmlformats.org/officeDocument/2006/relationships/image" Target="../media/image6.GIF"/><Relationship Id="rId7" Type="http://schemas.openxmlformats.org/officeDocument/2006/relationships/image" Target="../media/image5.jpeg"/><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wmf"/><Relationship Id="rId3" Type="http://schemas.openxmlformats.org/officeDocument/2006/relationships/oleObject" Target="../embeddings/oleObject1.bin"/><Relationship Id="rId22" Type="http://schemas.openxmlformats.org/officeDocument/2006/relationships/notesSlide" Target="../notesSlides/notesSlide1.xml"/><Relationship Id="rId21" Type="http://schemas.openxmlformats.org/officeDocument/2006/relationships/vmlDrawing" Target="../drawings/vmlDrawing1.vml"/><Relationship Id="rId20" Type="http://schemas.openxmlformats.org/officeDocument/2006/relationships/slideLayout" Target="../slideLayouts/slideLayout1.xml"/><Relationship Id="rId2" Type="http://schemas.openxmlformats.org/officeDocument/2006/relationships/hyperlink" Target="BIEN_NHO.MID" TargetMode="External"/><Relationship Id="rId19" Type="http://schemas.microsoft.com/office/2007/relationships/media" Target="file:///C:\WINDOWS\Help\Tours\WindowsMediaPlayer\Audio\Wav\wmpaud1.wav" TargetMode="External"/><Relationship Id="rId18" Type="http://schemas.openxmlformats.org/officeDocument/2006/relationships/audio" Target="file:///C:\WINDOWS\Help\Tours\WindowsMediaPlayer\Audio\Wav\wmpaud1.wav" TargetMode="External"/><Relationship Id="rId17" Type="http://schemas.openxmlformats.org/officeDocument/2006/relationships/image" Target="../media/image14.png"/><Relationship Id="rId16" Type="http://schemas.openxmlformats.org/officeDocument/2006/relationships/audio" Target="../media/audio1.wav"/><Relationship Id="rId15" Type="http://schemas.openxmlformats.org/officeDocument/2006/relationships/image" Target="../media/image13.GIF"/><Relationship Id="rId14" Type="http://schemas.openxmlformats.org/officeDocument/2006/relationships/image" Target="../media/image12.GIF"/><Relationship Id="rId13" Type="http://schemas.openxmlformats.org/officeDocument/2006/relationships/image" Target="../media/image11.GIF"/><Relationship Id="rId12" Type="http://schemas.openxmlformats.org/officeDocument/2006/relationships/image" Target="../media/image10.GIF"/><Relationship Id="rId11" Type="http://schemas.openxmlformats.org/officeDocument/2006/relationships/image" Target="../media/image9.wmf"/><Relationship Id="rId10" Type="http://schemas.openxmlformats.org/officeDocument/2006/relationships/image" Target="../media/image8.wmf"/><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vmlDrawing" Target="../drawings/vmlDrawing2.vml"/><Relationship Id="rId7" Type="http://schemas.openxmlformats.org/officeDocument/2006/relationships/slideLayout" Target="../slideLayouts/slideLayout1.xml"/><Relationship Id="rId6" Type="http://schemas.openxmlformats.org/officeDocument/2006/relationships/audio" Target="../media/audio2.wav"/><Relationship Id="rId5" Type="http://schemas.openxmlformats.org/officeDocument/2006/relationships/image" Target="../media/image17.png"/><Relationship Id="rId4" Type="http://schemas.openxmlformats.org/officeDocument/2006/relationships/image" Target="../media/image16.wmf"/><Relationship Id="rId3" Type="http://schemas.openxmlformats.org/officeDocument/2006/relationships/oleObject" Target="../embeddings/oleObject3.bin"/><Relationship Id="rId2" Type="http://schemas.openxmlformats.org/officeDocument/2006/relationships/image" Target="../media/image15.wmf"/><Relationship Id="rId1"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vmlDrawing" Target="../drawings/vmlDrawing3.vml"/><Relationship Id="rId6" Type="http://schemas.openxmlformats.org/officeDocument/2006/relationships/slideLayout" Target="../slideLayouts/slideLayout1.xml"/><Relationship Id="rId5" Type="http://schemas.openxmlformats.org/officeDocument/2006/relationships/image" Target="../media/image19.png"/><Relationship Id="rId4" Type="http://schemas.microsoft.com/office/2007/relationships/media" Target="file:///D:\CUA%20TRIEU%20m%20lay%204.2016\GIAO%20AN\gaPP\Dong%20ho%20dem%20nguoc\&#272;&#7891;ng%20h&#7891;%20&#273;&#7871;m%20ng&#432;&#7907;c%205%20ph&#250;t%20-%205%20Minutes.mp4" TargetMode="External"/><Relationship Id="rId3" Type="http://schemas.openxmlformats.org/officeDocument/2006/relationships/video" Target="file:///D:\CUA%20TRIEU%20m%20lay%204.2016\GIAO%20AN\gaPP\Dong%20ho%20dem%20nguoc\&#272;&#7891;ng%20h&#7891;%20&#273;&#7871;m%20ng&#432;&#7907;c%205%20ph&#250;t%20-%205%20Minutes.mp4" TargetMode="External"/><Relationship Id="rId2" Type="http://schemas.openxmlformats.org/officeDocument/2006/relationships/image" Target="../media/image18.wmf"/><Relationship Id="rId1"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0.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png"/><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png"/><Relationship Id="rId1" Type="http://schemas.openxmlformats.org/officeDocument/2006/relationships/image" Target="../media/image26.GI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6.GIF"/></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9.GI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6.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9.GIF"/></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image" Target="../media/image26.GIF"/></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GI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1.jpeg"/><Relationship Id="rId1" Type="http://schemas.openxmlformats.org/officeDocument/2006/relationships/image" Target="../media/image26.GIF"/></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32.GIF"/></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GIF"/></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6.GIF"/></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GIF"/></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GIF"/></Relationships>
</file>

<file path=ppt/slides/_rels/slide22.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7.xml"/><Relationship Id="rId4" Type="http://schemas.openxmlformats.org/officeDocument/2006/relationships/image" Target="../media/image41.png"/><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747" name="Picture 31746" descr="FSB_Background04"/>
          <p:cNvPicPr>
            <a:picLocks noChangeAspect="1"/>
          </p:cNvPicPr>
          <p:nvPr/>
        </p:nvPicPr>
        <p:blipFill>
          <a:blip r:embed="rId1"/>
          <a:stretch>
            <a:fillRect/>
          </a:stretch>
        </p:blipFill>
        <p:spPr>
          <a:xfrm>
            <a:off x="0" y="152400"/>
            <a:ext cx="9144000" cy="6858000"/>
          </a:xfrm>
          <a:prstGeom prst="rect">
            <a:avLst/>
          </a:prstGeom>
          <a:noFill/>
          <a:ln w="57150" cap="flat" cmpd="thinThick">
            <a:solidFill>
              <a:srgbClr val="0D04C4"/>
            </a:solidFill>
            <a:prstDash val="solid"/>
            <a:miter/>
            <a:headEnd type="none" w="med" len="med"/>
            <a:tailEnd type="none" w="med" len="med"/>
          </a:ln>
        </p:spPr>
      </p:pic>
      <p:graphicFrame>
        <p:nvGraphicFramePr>
          <p:cNvPr id="31749" name="Object 31748">
            <a:hlinkClick r:id="rId2"/>
          </p:cNvPr>
          <p:cNvGraphicFramePr/>
          <p:nvPr/>
        </p:nvGraphicFramePr>
        <p:xfrm>
          <a:off x="0" y="2209800"/>
          <a:ext cx="2462213" cy="4648200"/>
        </p:xfrm>
        <a:graphic>
          <a:graphicData uri="http://schemas.openxmlformats.org/presentationml/2006/ole">
            <mc:AlternateContent xmlns:mc="http://schemas.openxmlformats.org/markup-compatibility/2006">
              <mc:Choice xmlns:v="urn:schemas-microsoft-com:vml" Requires="v">
                <p:oleObj spid="_x0000_s3076" name="" r:id="rId3" imgW="1060450" imgH="1334770" progId="MS_ClipArt_Gallery.2">
                  <p:embed/>
                </p:oleObj>
              </mc:Choice>
              <mc:Fallback>
                <p:oleObj name="" r:id="rId3" imgW="1060450" imgH="1334770" progId="MS_ClipArt_Gallery.2">
                  <p:embed/>
                  <p:pic>
                    <p:nvPicPr>
                      <p:cNvPr id="0" name="Picture 3075"/>
                      <p:cNvPicPr/>
                      <p:nvPr/>
                    </p:nvPicPr>
                    <p:blipFill>
                      <a:blip r:embed="rId4"/>
                      <a:stretch>
                        <a:fillRect/>
                      </a:stretch>
                    </p:blipFill>
                    <p:spPr>
                      <a:xfrm>
                        <a:off x="0" y="2209800"/>
                        <a:ext cx="2462213" cy="4648200"/>
                      </a:xfrm>
                      <a:prstGeom prst="rect">
                        <a:avLst/>
                      </a:prstGeom>
                      <a:noFill/>
                      <a:ln w="38100">
                        <a:noFill/>
                        <a:miter/>
                      </a:ln>
                    </p:spPr>
                  </p:pic>
                </p:oleObj>
              </mc:Fallback>
            </mc:AlternateContent>
          </a:graphicData>
        </a:graphic>
      </p:graphicFrame>
      <p:sp>
        <p:nvSpPr>
          <p:cNvPr id="31750" name="Rectangle 10"/>
          <p:cNvSpPr/>
          <p:nvPr/>
        </p:nvSpPr>
        <p:spPr>
          <a:xfrm>
            <a:off x="0" y="0"/>
            <a:ext cx="9144000" cy="6934200"/>
          </a:xfrm>
          <a:prstGeom prst="rect">
            <a:avLst/>
          </a:prstGeom>
          <a:noFill/>
          <a:ln w="76200" cap="flat" cmpd="tri">
            <a:pattFill prst="solidDmnd">
              <a:fgClr>
                <a:srgbClr val="993366"/>
              </a:fgClr>
              <a:bgClr>
                <a:srgbClr val="FFFFFF"/>
              </a:bgClr>
            </a:pattFill>
            <a:prstDash val="solid"/>
            <a:miter/>
            <a:headEnd type="none" w="med" len="med"/>
            <a:tailEnd type="none" w="med" len="med"/>
          </a:ln>
          <a:effectLst>
            <a:prstShdw prst="shdw17" dist="17961" dir="13499999">
              <a:srgbClr val="5C1F3D"/>
            </a:prstShdw>
          </a:effectLst>
        </p:spPr>
        <p:txBody>
          <a:bodyPr wrap="none" anchor="ctr" anchorCtr="0"/>
          <a:p>
            <a:pPr algn="ctr"/>
          </a:p>
        </p:txBody>
      </p:sp>
      <p:grpSp>
        <p:nvGrpSpPr>
          <p:cNvPr id="4" name="Group 23"/>
          <p:cNvGrpSpPr/>
          <p:nvPr/>
        </p:nvGrpSpPr>
        <p:grpSpPr>
          <a:xfrm>
            <a:off x="4092575" y="3562350"/>
            <a:ext cx="1246188" cy="1371600"/>
            <a:chOff x="2844800" y="1422399"/>
            <a:chExt cx="2235200" cy="2235200"/>
          </a:xfrm>
        </p:grpSpPr>
        <p:sp>
          <p:nvSpPr>
            <p:cNvPr id="25" name=" 3"/>
            <p:cNvSpPr/>
            <p:nvPr/>
          </p:nvSpPr>
          <p:spPr>
            <a:xfrm>
              <a:off x="2844800" y="1422399"/>
              <a:ext cx="2235200" cy="2235200"/>
            </a:xfrm>
            <a:prstGeom prst="gear9">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6" name=" 4"/>
            <p:cNvSpPr/>
            <p:nvPr/>
          </p:nvSpPr>
          <p:spPr>
            <a:xfrm>
              <a:off x="3294173" y="1945986"/>
              <a:ext cx="1336454" cy="11489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40640" rIns="40640" bIns="40640" numCol="1" spcCol="1270" anchor="ctr" anchorCtr="0">
              <a:no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a:p>
          </p:txBody>
        </p:sp>
      </p:grpSp>
      <p:grpSp>
        <p:nvGrpSpPr>
          <p:cNvPr id="2" name="Group 20"/>
          <p:cNvGrpSpPr/>
          <p:nvPr/>
        </p:nvGrpSpPr>
        <p:grpSpPr>
          <a:xfrm>
            <a:off x="2860797" y="2743537"/>
            <a:ext cx="1494695" cy="1606695"/>
            <a:chOff x="2844800" y="1828800"/>
            <a:chExt cx="2235200" cy="2235200"/>
          </a:xfrm>
          <a:solidFill>
            <a:srgbClr val="FF0000"/>
          </a:solidFill>
          <a:scene3d>
            <a:camera prst="orthographicFront">
              <a:rot lat="0" lon="0" rev="0"/>
            </a:camera>
            <a:lightRig rig="balanced" dir="t">
              <a:rot lat="0" lon="0" rev="8700000"/>
            </a:lightRig>
          </a:scene3d>
        </p:grpSpPr>
        <p:sp>
          <p:nvSpPr>
            <p:cNvPr id="22" name=" 3"/>
            <p:cNvSpPr/>
            <p:nvPr/>
          </p:nvSpPr>
          <p:spPr>
            <a:xfrm>
              <a:off x="2844800" y="1828800"/>
              <a:ext cx="2235200" cy="2235200"/>
            </a:xfrm>
            <a:prstGeom prst="gear9">
              <a:avLst/>
            </a:prstGeom>
            <a:grpFill/>
            <a:ln>
              <a:noFill/>
            </a:ln>
            <a:effectLst>
              <a:outerShdw blurRad="44450" dist="27940" dir="5400000" algn="ctr">
                <a:srgbClr val="000000">
                  <a:alpha val="32000"/>
                </a:srgbClr>
              </a:outerShdw>
            </a:effectLst>
            <a:scene3d>
              <a:camera prst="orthographicFront">
                <a:rot lat="0" lon="0" rev="0"/>
              </a:camera>
              <a:lightRig rig="threePt" dir="t">
                <a:rot lat="0" lon="0" rev="1200000"/>
              </a:lightRig>
            </a:scene3d>
            <a:sp3d>
              <a:bevelT w="190500" h="38100"/>
            </a:sp3d>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3" name=" 4"/>
            <p:cNvSpPr/>
            <p:nvPr/>
          </p:nvSpPr>
          <p:spPr>
            <a:xfrm>
              <a:off x="3294173" y="2352387"/>
              <a:ext cx="1336454" cy="1148937"/>
            </a:xfrm>
            <a:prstGeom prst="rect">
              <a:avLst/>
            </a:prstGeom>
            <a:grpFill/>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40640" tIns="40640" rIns="40640" bIns="40640" numCol="1" spcCol="1270" anchor="ctr" anchorCtr="0">
              <a:noAutofit/>
            </a:bodyPr>
            <a:lstStyle/>
            <a:p>
              <a:pPr marL="0" marR="0" lvl="0" indent="0" algn="ctr" defTabSz="1422400" rtl="0" eaLnBrk="1" fontAlgn="auto" latinLnBrk="0" hangingPunct="1">
                <a:lnSpc>
                  <a:spcPct val="90000"/>
                </a:lnSpc>
                <a:spcBef>
                  <a:spcPct val="0"/>
                </a:spcBef>
                <a:spcAft>
                  <a:spcPct val="35000"/>
                </a:spcAft>
                <a:buClrTx/>
                <a:buSzTx/>
                <a:buFontTx/>
                <a:buNone/>
                <a:defRPr/>
              </a:pPr>
              <a:endParaRPr kumimoji="0" lang="vi-VN" sz="32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3" name="Group 23"/>
          <p:cNvGrpSpPr/>
          <p:nvPr/>
        </p:nvGrpSpPr>
        <p:grpSpPr>
          <a:xfrm>
            <a:off x="1858963" y="3524250"/>
            <a:ext cx="1304925" cy="1524000"/>
            <a:chOff x="2844800" y="1422399"/>
            <a:chExt cx="2235200" cy="2235200"/>
          </a:xfrm>
        </p:grpSpPr>
        <p:sp>
          <p:nvSpPr>
            <p:cNvPr id="5" name=" 3"/>
            <p:cNvSpPr/>
            <p:nvPr/>
          </p:nvSpPr>
          <p:spPr>
            <a:xfrm>
              <a:off x="2844800" y="1422399"/>
              <a:ext cx="2235200" cy="2235200"/>
            </a:xfrm>
            <a:prstGeom prst="gear9">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6" name=" 4"/>
            <p:cNvSpPr/>
            <p:nvPr/>
          </p:nvSpPr>
          <p:spPr>
            <a:xfrm>
              <a:off x="3294173" y="1945986"/>
              <a:ext cx="1336454" cy="11489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40640" rIns="40640" bIns="40640" numCol="1" spcCol="1270" anchor="ctr" anchorCtr="0">
              <a:no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a:p>
          </p:txBody>
        </p:sp>
      </p:grpSp>
      <p:grpSp>
        <p:nvGrpSpPr>
          <p:cNvPr id="7" name="Group 26"/>
          <p:cNvGrpSpPr/>
          <p:nvPr/>
        </p:nvGrpSpPr>
        <p:grpSpPr>
          <a:xfrm>
            <a:off x="2879319" y="4189446"/>
            <a:ext cx="1495198" cy="1642440"/>
            <a:chOff x="2032000" y="1015999"/>
            <a:chExt cx="2235200" cy="2235200"/>
          </a:xfrm>
          <a:solidFill>
            <a:srgbClr val="FFFF00"/>
          </a:solidFill>
          <a:scene3d>
            <a:camera prst="orthographicFront">
              <a:rot lat="0" lon="0" rev="0"/>
            </a:camera>
            <a:lightRig rig="balanced" dir="t">
              <a:rot lat="0" lon="0" rev="8700000"/>
            </a:lightRig>
          </a:scene3d>
        </p:grpSpPr>
        <p:sp>
          <p:nvSpPr>
            <p:cNvPr id="28" name=" 3"/>
            <p:cNvSpPr/>
            <p:nvPr/>
          </p:nvSpPr>
          <p:spPr>
            <a:xfrm>
              <a:off x="2032000" y="1015999"/>
              <a:ext cx="2235200" cy="2235200"/>
            </a:xfrm>
            <a:prstGeom prst="gear9">
              <a:avLst/>
            </a:prstGeom>
            <a:grpFill/>
            <a:ln>
              <a:noFill/>
            </a:ln>
            <a:effectLst>
              <a:outerShdw blurRad="44450" dist="27940" dir="5400000" algn="ctr">
                <a:srgbClr val="000000">
                  <a:alpha val="32000"/>
                </a:srgbClr>
              </a:outerShdw>
            </a:effectLst>
            <a:scene3d>
              <a:camera prst="orthographicFront">
                <a:rot lat="0" lon="0" rev="0"/>
              </a:camera>
              <a:lightRig rig="threePt" dir="t">
                <a:rot lat="0" lon="0" rev="1200000"/>
              </a:lightRig>
            </a:scene3d>
            <a:sp3d>
              <a:bevelT w="190500" h="38100"/>
            </a:sp3d>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9" name=" 4"/>
            <p:cNvSpPr/>
            <p:nvPr/>
          </p:nvSpPr>
          <p:spPr>
            <a:xfrm>
              <a:off x="2481373" y="1539586"/>
              <a:ext cx="1336454" cy="1148937"/>
            </a:xfrm>
            <a:prstGeom prst="rect">
              <a:avLst/>
            </a:prstGeom>
            <a:grpFill/>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40640" tIns="40640" rIns="40640" bIns="40640" numCol="1" spcCol="1270" anchor="ctr" anchorCtr="0">
              <a:noAutofit/>
            </a:bodyPr>
            <a:lstStyle/>
            <a:p>
              <a:pPr marL="0" marR="0" lvl="0" indent="0" algn="ctr" defTabSz="1422400" rtl="0" eaLnBrk="1" fontAlgn="auto" latinLnBrk="0" hangingPunct="1">
                <a:lnSpc>
                  <a:spcPct val="90000"/>
                </a:lnSpc>
                <a:spcBef>
                  <a:spcPct val="0"/>
                </a:spcBef>
                <a:spcAft>
                  <a:spcPct val="35000"/>
                </a:spcAft>
                <a:buClrTx/>
                <a:buSzTx/>
                <a:buFontTx/>
                <a:buNone/>
                <a:defRPr/>
              </a:pPr>
              <a:endParaRPr kumimoji="0" lang="vi-VN" sz="3200" b="0" i="0" u="none" strike="noStrike" kern="1200" cap="none" spc="0" normalizeH="0" baseline="0" noProof="0">
                <a:ln>
                  <a:noFill/>
                </a:ln>
                <a:solidFill>
                  <a:schemeClr val="lt1"/>
                </a:solidFill>
                <a:effectLst/>
                <a:uLnTx/>
                <a:uFillTx/>
                <a:latin typeface="+mn-lt"/>
                <a:ea typeface="+mn-ea"/>
                <a:cs typeface="+mn-cs"/>
              </a:endParaRPr>
            </a:p>
          </p:txBody>
        </p:sp>
      </p:grpSp>
      <p:sp>
        <p:nvSpPr>
          <p:cNvPr id="31" name="TextBox 30"/>
          <p:cNvSpPr txBox="1"/>
          <p:nvPr/>
        </p:nvSpPr>
        <p:spPr>
          <a:xfrm>
            <a:off x="1584710" y="3617903"/>
            <a:ext cx="572296" cy="707886"/>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a:r>
              <a:rPr sz="4400" b="1">
                <a:solidFill>
                  <a:srgbClr val="00C200"/>
                </a:solidFill>
                <a:latin typeface="Times New Roman" panose="02020603050405020304" pitchFamily="18" charset="0"/>
              </a:rPr>
              <a:t>V</a:t>
            </a:r>
            <a:endParaRPr sz="4400" b="1">
              <a:solidFill>
                <a:srgbClr val="00C200"/>
              </a:solidFill>
              <a:latin typeface="Times New Roman" panose="02020603050405020304" pitchFamily="18" charset="0"/>
            </a:endParaRPr>
          </a:p>
        </p:txBody>
      </p:sp>
      <p:sp>
        <p:nvSpPr>
          <p:cNvPr id="32" name="TextBox 31"/>
          <p:cNvSpPr txBox="1"/>
          <p:nvPr/>
        </p:nvSpPr>
        <p:spPr>
          <a:xfrm>
            <a:off x="2238762" y="3617903"/>
            <a:ext cx="568575" cy="707886"/>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r>
              <a:rPr lang="vi-VN" altLang="x-none" sz="4400" b="1" dirty="0">
                <a:solidFill>
                  <a:srgbClr val="FF0000"/>
                </a:solidFill>
                <a:latin typeface="Times New Roman" panose="02020603050405020304" pitchFamily="18" charset="0"/>
              </a:rPr>
              <a:t>Ậ</a:t>
            </a:r>
            <a:endParaRPr lang="vi-VN" altLang="x-none" sz="4400" b="1" dirty="0">
              <a:solidFill>
                <a:srgbClr val="FF0000"/>
              </a:solidFill>
              <a:latin typeface="Times New Roman" panose="02020603050405020304" pitchFamily="18" charset="0"/>
            </a:endParaRPr>
          </a:p>
        </p:txBody>
      </p:sp>
      <p:sp>
        <p:nvSpPr>
          <p:cNvPr id="33" name="TextBox 32"/>
          <p:cNvSpPr txBox="1"/>
          <p:nvPr/>
        </p:nvSpPr>
        <p:spPr>
          <a:xfrm>
            <a:off x="2858438" y="3614728"/>
            <a:ext cx="568575" cy="707886"/>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r>
              <a:rPr sz="4400" b="1">
                <a:solidFill>
                  <a:srgbClr val="24602E"/>
                </a:solidFill>
                <a:latin typeface="Times New Roman" panose="02020603050405020304" pitchFamily="18" charset="0"/>
              </a:rPr>
              <a:t>T</a:t>
            </a:r>
            <a:endParaRPr sz="4400" b="1">
              <a:solidFill>
                <a:srgbClr val="24602E"/>
              </a:solidFill>
              <a:latin typeface="Times New Roman" panose="02020603050405020304" pitchFamily="18" charset="0"/>
            </a:endParaRPr>
          </a:p>
        </p:txBody>
      </p:sp>
      <p:sp>
        <p:nvSpPr>
          <p:cNvPr id="34" name="TextBox 33"/>
          <p:cNvSpPr txBox="1"/>
          <p:nvPr/>
        </p:nvSpPr>
        <p:spPr>
          <a:xfrm>
            <a:off x="3788321" y="3614728"/>
            <a:ext cx="567784" cy="707886"/>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r>
              <a:rPr sz="4400" b="1">
                <a:solidFill>
                  <a:srgbClr val="5B34DA"/>
                </a:solidFill>
                <a:latin typeface="Times New Roman" panose="02020603050405020304" pitchFamily="18" charset="0"/>
              </a:rPr>
              <a:t>L</a:t>
            </a:r>
            <a:endParaRPr sz="4400" b="1">
              <a:solidFill>
                <a:srgbClr val="5B34DA"/>
              </a:solidFill>
              <a:latin typeface="Times New Roman" panose="02020603050405020304" pitchFamily="18" charset="0"/>
            </a:endParaRPr>
          </a:p>
        </p:txBody>
      </p:sp>
      <p:sp>
        <p:nvSpPr>
          <p:cNvPr id="35" name="TextBox 34"/>
          <p:cNvSpPr txBox="1"/>
          <p:nvPr/>
        </p:nvSpPr>
        <p:spPr>
          <a:xfrm>
            <a:off x="4413800" y="3614728"/>
            <a:ext cx="567784" cy="707886"/>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r>
              <a:rPr sz="4400" b="1">
                <a:solidFill>
                  <a:srgbClr val="333300"/>
                </a:solidFill>
                <a:latin typeface="Times New Roman" panose="02020603050405020304" pitchFamily="18" charset="0"/>
              </a:rPr>
              <a:t>Ý</a:t>
            </a:r>
            <a:endParaRPr sz="4400" b="1">
              <a:solidFill>
                <a:srgbClr val="333300"/>
              </a:solidFill>
              <a:latin typeface="Times New Roman" panose="02020603050405020304" pitchFamily="18" charset="0"/>
            </a:endParaRPr>
          </a:p>
        </p:txBody>
      </p:sp>
      <p:sp>
        <p:nvSpPr>
          <p:cNvPr id="36" name="TextBox 35"/>
          <p:cNvSpPr txBox="1"/>
          <p:nvPr/>
        </p:nvSpPr>
        <p:spPr>
          <a:xfrm>
            <a:off x="5156755" y="3614728"/>
            <a:ext cx="567784" cy="707886"/>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a:r>
              <a:rPr sz="4400" b="1">
                <a:solidFill>
                  <a:srgbClr val="0066FF"/>
                </a:solidFill>
                <a:latin typeface="Times New Roman" panose="02020603050405020304" pitchFamily="18" charset="0"/>
              </a:rPr>
              <a:t>9</a:t>
            </a:r>
            <a:endParaRPr sz="4400" b="1">
              <a:solidFill>
                <a:srgbClr val="0066FF"/>
              </a:solidFill>
              <a:latin typeface="Times New Roman" panose="02020603050405020304" pitchFamily="18" charset="0"/>
            </a:endParaRPr>
          </a:p>
        </p:txBody>
      </p:sp>
      <p:pic>
        <p:nvPicPr>
          <p:cNvPr id="31781" name="Picture 31780" descr="BAR"/>
          <p:cNvPicPr preferRelativeResize="0">
            <a:picLocks noChangeAspect="1"/>
          </p:cNvPicPr>
          <p:nvPr/>
        </p:nvPicPr>
        <p:blipFill>
          <a:blip r:embed="rId5"/>
          <a:stretch>
            <a:fillRect/>
          </a:stretch>
        </p:blipFill>
        <p:spPr>
          <a:xfrm>
            <a:off x="2038350" y="685800"/>
            <a:ext cx="5429250" cy="152400"/>
          </a:xfrm>
          <a:prstGeom prst="rect">
            <a:avLst/>
          </a:prstGeom>
          <a:noFill/>
          <a:ln w="9525">
            <a:noFill/>
          </a:ln>
        </p:spPr>
      </p:pic>
      <p:pic>
        <p:nvPicPr>
          <p:cNvPr id="31782" name="Picture 31781" descr="hoa van trang tri"/>
          <p:cNvPicPr>
            <a:picLocks noChangeAspect="1"/>
          </p:cNvPicPr>
          <p:nvPr/>
        </p:nvPicPr>
        <p:blipFill>
          <a:blip r:embed="rId6"/>
          <a:stretch>
            <a:fillRect/>
          </a:stretch>
        </p:blipFill>
        <p:spPr>
          <a:xfrm>
            <a:off x="69850" y="754063"/>
            <a:ext cx="1597025" cy="447675"/>
          </a:xfrm>
          <a:prstGeom prst="rect">
            <a:avLst/>
          </a:prstGeom>
          <a:noFill/>
          <a:ln w="9525">
            <a:noFill/>
          </a:ln>
        </p:spPr>
      </p:pic>
      <p:pic>
        <p:nvPicPr>
          <p:cNvPr id="31783" name="Picture 31782" descr="Logo-BG&amp;DDT"/>
          <p:cNvPicPr>
            <a:picLocks noChangeAspect="1"/>
          </p:cNvPicPr>
          <p:nvPr/>
        </p:nvPicPr>
        <p:blipFill>
          <a:blip r:embed="rId7"/>
          <a:stretch>
            <a:fillRect/>
          </a:stretch>
        </p:blipFill>
        <p:spPr>
          <a:xfrm>
            <a:off x="69850" y="103188"/>
            <a:ext cx="1597025" cy="608012"/>
          </a:xfrm>
          <a:prstGeom prst="rect">
            <a:avLst/>
          </a:prstGeom>
          <a:noFill/>
          <a:ln w="9525">
            <a:noFill/>
          </a:ln>
        </p:spPr>
      </p:pic>
      <p:pic>
        <p:nvPicPr>
          <p:cNvPr id="31784" name="Picture 31783" descr="atom1"/>
          <p:cNvPicPr>
            <a:picLocks noChangeAspect="1"/>
          </p:cNvPicPr>
          <p:nvPr/>
        </p:nvPicPr>
        <p:blipFill>
          <a:blip r:embed="rId8"/>
          <a:stretch>
            <a:fillRect/>
          </a:stretch>
        </p:blipFill>
        <p:spPr>
          <a:xfrm>
            <a:off x="7948613" y="0"/>
            <a:ext cx="1195387" cy="1219200"/>
          </a:xfrm>
          <a:prstGeom prst="rect">
            <a:avLst/>
          </a:prstGeom>
          <a:noFill/>
          <a:ln w="9525">
            <a:noFill/>
          </a:ln>
        </p:spPr>
      </p:pic>
      <p:pic>
        <p:nvPicPr>
          <p:cNvPr id="31785" name="Picture 31784" descr="butterflies_flowers_sm_nwm[1]"/>
          <p:cNvPicPr>
            <a:picLocks noChangeAspect="1"/>
          </p:cNvPicPr>
          <p:nvPr/>
        </p:nvPicPr>
        <p:blipFill>
          <a:blip r:embed="rId9"/>
          <a:stretch>
            <a:fillRect/>
          </a:stretch>
        </p:blipFill>
        <p:spPr>
          <a:xfrm>
            <a:off x="57150" y="6096000"/>
            <a:ext cx="762000" cy="742950"/>
          </a:xfrm>
          <a:prstGeom prst="rect">
            <a:avLst/>
          </a:prstGeom>
          <a:noFill/>
          <a:ln w="9525">
            <a:noFill/>
          </a:ln>
        </p:spPr>
      </p:pic>
      <p:sp>
        <p:nvSpPr>
          <p:cNvPr id="31786" name="Text Box 31785"/>
          <p:cNvSpPr txBox="1"/>
          <p:nvPr/>
        </p:nvSpPr>
        <p:spPr>
          <a:xfrm>
            <a:off x="1600200" y="228600"/>
            <a:ext cx="6172200" cy="583565"/>
          </a:xfrm>
          <a:prstGeom prst="rect">
            <a:avLst/>
          </a:prstGeom>
          <a:noFill/>
          <a:ln w="9525">
            <a:noFill/>
          </a:ln>
        </p:spPr>
        <p:txBody>
          <a:bodyPr>
            <a:spAutoFit/>
          </a:bodyPr>
          <a:p>
            <a:pPr algn="ctr"/>
            <a:r>
              <a:rPr sz="3200">
                <a:solidFill>
                  <a:srgbClr val="E5220D"/>
                </a:solidFill>
                <a:latin typeface="VNI-Times" pitchFamily="2" charset="0"/>
              </a:rPr>
              <a:t>TRÖÔØNG THCS </a:t>
            </a:r>
            <a:r>
              <a:rPr lang="en-GB" sz="3200">
                <a:solidFill>
                  <a:srgbClr val="E5220D"/>
                </a:solidFill>
                <a:latin typeface="Times New Roman" panose="02020603050405020304" pitchFamily="18" charset="0"/>
                <a:cs typeface="Times New Roman" panose="02020603050405020304" pitchFamily="18" charset="0"/>
              </a:rPr>
              <a:t>PHÚ MỸ</a:t>
            </a:r>
            <a:endParaRPr lang="en-GB" sz="3200">
              <a:solidFill>
                <a:srgbClr val="E5220D"/>
              </a:solidFill>
              <a:latin typeface="Times New Roman" panose="02020603050405020304" pitchFamily="18" charset="0"/>
              <a:cs typeface="Times New Roman" panose="02020603050405020304" pitchFamily="18" charset="0"/>
            </a:endParaRPr>
          </a:p>
        </p:txBody>
      </p:sp>
      <p:pic>
        <p:nvPicPr>
          <p:cNvPr id="31787" name="Picture 31786" descr="Firewrk5"/>
          <p:cNvPicPr>
            <a:picLocks noChangeAspect="1"/>
          </p:cNvPicPr>
          <p:nvPr/>
        </p:nvPicPr>
        <p:blipFill>
          <a:blip r:embed="rId10">
            <a:clrChange>
              <a:clrFrom>
                <a:srgbClr val="00E5E5"/>
              </a:clrFrom>
              <a:clrTo>
                <a:srgbClr val="A90920"/>
              </a:clrTo>
            </a:clrChange>
            <a:clrChange>
              <a:clrFrom>
                <a:srgbClr val="004CB2"/>
              </a:clrFrom>
              <a:clrTo>
                <a:srgbClr val="99CC00"/>
              </a:clrTo>
            </a:clrChange>
            <a:clrChange>
              <a:clrFrom>
                <a:srgbClr val="0099FF"/>
              </a:clrFrom>
              <a:clrTo>
                <a:srgbClr val="003300"/>
              </a:clrTo>
            </a:clrChange>
          </a:blip>
          <a:stretch>
            <a:fillRect/>
          </a:stretch>
        </p:blipFill>
        <p:spPr>
          <a:xfrm>
            <a:off x="7477125" y="1219200"/>
            <a:ext cx="1495425" cy="1524000"/>
          </a:xfrm>
          <a:prstGeom prst="rect">
            <a:avLst/>
          </a:prstGeom>
          <a:noFill/>
          <a:ln w="9525">
            <a:noFill/>
          </a:ln>
        </p:spPr>
      </p:pic>
      <p:pic>
        <p:nvPicPr>
          <p:cNvPr id="31788" name="Picture 31787" descr="Firewrk8"/>
          <p:cNvPicPr>
            <a:picLocks noChangeAspect="1"/>
          </p:cNvPicPr>
          <p:nvPr/>
        </p:nvPicPr>
        <p:blipFill>
          <a:blip r:embed="rId11">
            <a:clrChange>
              <a:clrFrom>
                <a:srgbClr val="FF6600"/>
              </a:clrFrom>
              <a:clrTo>
                <a:srgbClr val="006600"/>
              </a:clrTo>
            </a:clrChange>
            <a:clrChange>
              <a:clrFrom>
                <a:srgbClr val="FFBF00"/>
              </a:clrFrom>
              <a:clrTo>
                <a:srgbClr val="660066"/>
              </a:clrTo>
            </a:clrChange>
          </a:blip>
          <a:stretch>
            <a:fillRect/>
          </a:stretch>
        </p:blipFill>
        <p:spPr>
          <a:xfrm>
            <a:off x="3019425" y="4419600"/>
            <a:ext cx="1295400" cy="1266825"/>
          </a:xfrm>
          <a:prstGeom prst="rect">
            <a:avLst/>
          </a:prstGeom>
          <a:noFill/>
          <a:ln w="9525">
            <a:noFill/>
          </a:ln>
        </p:spPr>
      </p:pic>
      <p:pic>
        <p:nvPicPr>
          <p:cNvPr id="31789" name="Picture 31788" descr="Firewrk5"/>
          <p:cNvPicPr>
            <a:picLocks noChangeAspect="1"/>
          </p:cNvPicPr>
          <p:nvPr/>
        </p:nvPicPr>
        <p:blipFill>
          <a:blip r:embed="rId10">
            <a:clrChange>
              <a:clrFrom>
                <a:srgbClr val="004CB2"/>
              </a:clrFrom>
              <a:clrTo>
                <a:srgbClr val="D0163E"/>
              </a:clrTo>
            </a:clrChange>
            <a:clrChange>
              <a:clrFrom>
                <a:srgbClr val="0099FF"/>
              </a:clrFrom>
              <a:clrTo>
                <a:srgbClr val="660033"/>
              </a:clrTo>
            </a:clrChange>
            <a:clrChange>
              <a:clrFrom>
                <a:srgbClr val="00E5E5"/>
              </a:clrFrom>
              <a:clrTo>
                <a:srgbClr val="CC00FF"/>
              </a:clrTo>
            </a:clrChange>
          </a:blip>
          <a:stretch>
            <a:fillRect/>
          </a:stretch>
        </p:blipFill>
        <p:spPr>
          <a:xfrm>
            <a:off x="7524750" y="3867150"/>
            <a:ext cx="747713" cy="762000"/>
          </a:xfrm>
          <a:prstGeom prst="rect">
            <a:avLst/>
          </a:prstGeom>
          <a:noFill/>
          <a:ln w="9525">
            <a:noFill/>
          </a:ln>
        </p:spPr>
      </p:pic>
      <p:pic>
        <p:nvPicPr>
          <p:cNvPr id="31790" name="Picture 31789" descr="_DK8_1LA"/>
          <p:cNvPicPr>
            <a:picLocks noChangeAspect="1"/>
          </p:cNvPicPr>
          <p:nvPr/>
        </p:nvPicPr>
        <p:blipFill>
          <a:blip r:embed="rId12"/>
          <a:stretch>
            <a:fillRect/>
          </a:stretch>
        </p:blipFill>
        <p:spPr>
          <a:xfrm>
            <a:off x="381000" y="0"/>
            <a:ext cx="914400" cy="685800"/>
          </a:xfrm>
          <a:prstGeom prst="rect">
            <a:avLst/>
          </a:prstGeom>
          <a:noFill/>
          <a:ln w="9525">
            <a:noFill/>
          </a:ln>
        </p:spPr>
      </p:pic>
      <p:sp>
        <p:nvSpPr>
          <p:cNvPr id="31791" name="Text Box 31790"/>
          <p:cNvSpPr txBox="1"/>
          <p:nvPr/>
        </p:nvSpPr>
        <p:spPr>
          <a:xfrm>
            <a:off x="1373505" y="228600"/>
            <a:ext cx="6705600" cy="583565"/>
          </a:xfrm>
          <a:prstGeom prst="rect">
            <a:avLst/>
          </a:prstGeom>
          <a:noFill/>
          <a:ln w="9525">
            <a:noFill/>
          </a:ln>
        </p:spPr>
        <p:txBody>
          <a:bodyPr>
            <a:spAutoFit/>
          </a:bodyPr>
          <a:p>
            <a:pPr algn="ctr"/>
            <a:r>
              <a:rPr sz="3200">
                <a:solidFill>
                  <a:srgbClr val="66FFFF"/>
                </a:solidFill>
                <a:latin typeface="VNI-Times" pitchFamily="2" charset="0"/>
              </a:rPr>
              <a:t>TRÖÔØNG THCS </a:t>
            </a:r>
            <a:r>
              <a:rPr lang="en-GB" sz="3200">
                <a:solidFill>
                  <a:srgbClr val="66FFFF"/>
                </a:solidFill>
                <a:latin typeface="Times New Roman" panose="02020603050405020304" pitchFamily="18" charset="0"/>
                <a:cs typeface="Times New Roman" panose="02020603050405020304" pitchFamily="18" charset="0"/>
              </a:rPr>
              <a:t>PHÚ MỸ</a:t>
            </a:r>
            <a:endParaRPr lang="en-GB" sz="3200">
              <a:solidFill>
                <a:srgbClr val="66FFFF"/>
              </a:solidFill>
              <a:latin typeface="Times New Roman" panose="02020603050405020304" pitchFamily="18" charset="0"/>
              <a:cs typeface="Times New Roman" panose="02020603050405020304" pitchFamily="18" charset="0"/>
            </a:endParaRPr>
          </a:p>
        </p:txBody>
      </p:sp>
      <p:sp>
        <p:nvSpPr>
          <p:cNvPr id="31793" name="Oval 31792"/>
          <p:cNvSpPr/>
          <p:nvPr/>
        </p:nvSpPr>
        <p:spPr>
          <a:xfrm>
            <a:off x="6738938" y="3732213"/>
            <a:ext cx="2362200" cy="2312987"/>
          </a:xfrm>
          <a:prstGeom prst="ellipse">
            <a:avLst/>
          </a:prstGeom>
          <a:gradFill rotWithShape="1">
            <a:gsLst>
              <a:gs pos="0">
                <a:srgbClr val="66FFCC"/>
              </a:gs>
              <a:gs pos="50000">
                <a:srgbClr val="FFFFFF"/>
              </a:gs>
              <a:gs pos="100000">
                <a:srgbClr val="66FFCC"/>
              </a:gs>
            </a:gsLst>
            <a:lin ang="5400000" scaled="1"/>
            <a:tileRect/>
          </a:gradFill>
          <a:ln w="9525" cap="flat" cmpd="sng">
            <a:solidFill>
              <a:srgbClr val="000000"/>
            </a:solidFill>
            <a:prstDash val="solid"/>
            <a:headEnd type="none" w="med" len="med"/>
            <a:tailEnd type="none" w="med" len="med"/>
          </a:ln>
        </p:spPr>
        <p:txBody>
          <a:bodyPr/>
          <a:p/>
        </p:txBody>
      </p:sp>
      <p:sp>
        <p:nvSpPr>
          <p:cNvPr id="31794" name="Oval 31793"/>
          <p:cNvSpPr/>
          <p:nvPr/>
        </p:nvSpPr>
        <p:spPr>
          <a:xfrm>
            <a:off x="7143750" y="4095750"/>
            <a:ext cx="1538288" cy="1524000"/>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pPr algn="ctr"/>
          </a:p>
        </p:txBody>
      </p:sp>
      <p:sp>
        <p:nvSpPr>
          <p:cNvPr id="31795" name="Freeform 31794"/>
          <p:cNvSpPr/>
          <p:nvPr/>
        </p:nvSpPr>
        <p:spPr>
          <a:xfrm>
            <a:off x="7372350" y="4349750"/>
            <a:ext cx="1123950" cy="104775"/>
          </a:xfrm>
          <a:custGeom>
            <a:avLst/>
            <a:gdLst/>
            <a:ahLst/>
            <a:cxnLst/>
            <a:pathLst>
              <a:path w="1440" h="128">
                <a:moveTo>
                  <a:pt x="0" y="0"/>
                </a:moveTo>
                <a:lnTo>
                  <a:pt x="162" y="44"/>
                </a:lnTo>
                <a:lnTo>
                  <a:pt x="408" y="95"/>
                </a:lnTo>
                <a:lnTo>
                  <a:pt x="687" y="128"/>
                </a:lnTo>
                <a:lnTo>
                  <a:pt x="975" y="103"/>
                </a:lnTo>
                <a:lnTo>
                  <a:pt x="1204" y="61"/>
                </a:lnTo>
                <a:lnTo>
                  <a:pt x="1440" y="1"/>
                </a:lnTo>
              </a:path>
            </a:pathLst>
          </a:custGeom>
          <a:noFill/>
          <a:ln w="28575" cap="flat" cmpd="sng">
            <a:solidFill>
              <a:srgbClr val="009900"/>
            </a:solidFill>
            <a:prstDash val="solid"/>
            <a:headEnd type="none" w="med" len="med"/>
            <a:tailEnd type="none" w="med" len="med"/>
          </a:ln>
        </p:spPr>
        <p:txBody>
          <a:bodyPr/>
          <a:p>
            <a:endParaRPr lang="en-GB" altLang="en-US"/>
          </a:p>
        </p:txBody>
      </p:sp>
      <p:sp>
        <p:nvSpPr>
          <p:cNvPr id="31796" name="Freeform 31795"/>
          <p:cNvSpPr/>
          <p:nvPr/>
        </p:nvSpPr>
        <p:spPr>
          <a:xfrm rot="10800000">
            <a:off x="7375525" y="5262563"/>
            <a:ext cx="1127125" cy="104775"/>
          </a:xfrm>
          <a:custGeom>
            <a:avLst/>
            <a:gdLst/>
            <a:ahLst/>
            <a:cxnLst/>
            <a:pathLst>
              <a:path w="1440" h="128">
                <a:moveTo>
                  <a:pt x="0" y="0"/>
                </a:moveTo>
                <a:lnTo>
                  <a:pt x="162" y="44"/>
                </a:lnTo>
                <a:lnTo>
                  <a:pt x="408" y="95"/>
                </a:lnTo>
                <a:lnTo>
                  <a:pt x="687" y="128"/>
                </a:lnTo>
                <a:lnTo>
                  <a:pt x="975" y="103"/>
                </a:lnTo>
                <a:lnTo>
                  <a:pt x="1204" y="61"/>
                </a:lnTo>
                <a:lnTo>
                  <a:pt x="1440" y="1"/>
                </a:lnTo>
              </a:path>
            </a:pathLst>
          </a:custGeom>
          <a:noFill/>
          <a:ln w="28575" cap="flat" cmpd="sng">
            <a:solidFill>
              <a:srgbClr val="009900"/>
            </a:solidFill>
            <a:prstDash val="solid"/>
            <a:headEnd type="none" w="med" len="med"/>
            <a:tailEnd type="none" w="med" len="med"/>
          </a:ln>
        </p:spPr>
        <p:txBody>
          <a:bodyPr/>
          <a:p>
            <a:endParaRPr lang="en-GB" altLang="en-US"/>
          </a:p>
        </p:txBody>
      </p:sp>
      <p:sp>
        <p:nvSpPr>
          <p:cNvPr id="31797" name="Straight Connector 31796"/>
          <p:cNvSpPr/>
          <p:nvPr/>
        </p:nvSpPr>
        <p:spPr>
          <a:xfrm>
            <a:off x="7170738" y="4845050"/>
            <a:ext cx="1536700" cy="1588"/>
          </a:xfrm>
          <a:prstGeom prst="line">
            <a:avLst/>
          </a:prstGeom>
          <a:ln w="28575" cap="flat" cmpd="sng">
            <a:solidFill>
              <a:srgbClr val="009900"/>
            </a:solidFill>
            <a:prstDash val="solid"/>
            <a:headEnd type="none" w="med" len="med"/>
            <a:tailEnd type="none" w="med" len="med"/>
          </a:ln>
        </p:spPr>
      </p:sp>
      <p:sp>
        <p:nvSpPr>
          <p:cNvPr id="31798" name="Straight Connector 31797"/>
          <p:cNvSpPr/>
          <p:nvPr/>
        </p:nvSpPr>
        <p:spPr>
          <a:xfrm>
            <a:off x="7945438" y="4110038"/>
            <a:ext cx="1587" cy="1484312"/>
          </a:xfrm>
          <a:prstGeom prst="line">
            <a:avLst/>
          </a:prstGeom>
          <a:ln w="28575" cap="flat" cmpd="sng">
            <a:solidFill>
              <a:srgbClr val="009900"/>
            </a:solidFill>
            <a:prstDash val="solid"/>
            <a:headEnd type="none" w="med" len="med"/>
            <a:tailEnd type="none" w="med" len="med"/>
          </a:ln>
        </p:spPr>
      </p:sp>
      <p:pic>
        <p:nvPicPr>
          <p:cNvPr id="31799" name="Picture 31798" descr="BOOKANI2"/>
          <p:cNvPicPr>
            <a:picLocks noChangeAspect="1"/>
          </p:cNvPicPr>
          <p:nvPr/>
        </p:nvPicPr>
        <p:blipFill>
          <a:blip r:embed="rId13"/>
          <a:stretch>
            <a:fillRect/>
          </a:stretch>
        </p:blipFill>
        <p:spPr>
          <a:xfrm>
            <a:off x="7599363" y="4841875"/>
            <a:ext cx="708025" cy="673100"/>
          </a:xfrm>
          <a:prstGeom prst="rect">
            <a:avLst/>
          </a:prstGeom>
          <a:noFill/>
          <a:ln w="9525">
            <a:noFill/>
          </a:ln>
        </p:spPr>
      </p:pic>
      <p:pic>
        <p:nvPicPr>
          <p:cNvPr id="31800" name="Picture 31799" descr="TORCH"/>
          <p:cNvPicPr>
            <a:picLocks noChangeAspect="1"/>
          </p:cNvPicPr>
          <p:nvPr/>
        </p:nvPicPr>
        <p:blipFill>
          <a:blip r:embed="rId14"/>
          <a:stretch>
            <a:fillRect/>
          </a:stretch>
        </p:blipFill>
        <p:spPr>
          <a:xfrm>
            <a:off x="7753350" y="4171950"/>
            <a:ext cx="374650" cy="944563"/>
          </a:xfrm>
          <a:prstGeom prst="rect">
            <a:avLst/>
          </a:prstGeom>
          <a:noFill/>
          <a:ln w="9525">
            <a:noFill/>
          </a:ln>
        </p:spPr>
      </p:pic>
      <p:sp>
        <p:nvSpPr>
          <p:cNvPr id="31804" name="Rectangles 31803"/>
          <p:cNvSpPr/>
          <p:nvPr/>
        </p:nvSpPr>
        <p:spPr>
          <a:xfrm>
            <a:off x="0" y="6019800"/>
            <a:ext cx="9144000" cy="838200"/>
          </a:xfrm>
          <a:prstGeom prst="rect">
            <a:avLst/>
          </a:prstGeom>
          <a:gradFill rotWithShape="1">
            <a:gsLst>
              <a:gs pos="0">
                <a:srgbClr val="FF0066"/>
              </a:gs>
              <a:gs pos="100000">
                <a:srgbClr val="0000FF"/>
              </a:gs>
            </a:gsLst>
            <a:path path="shape">
              <a:fillToRect l="50000" t="50000" r="50000" b="50000"/>
            </a:path>
            <a:tileRect/>
          </a:gradFill>
          <a:ln w="9525" cap="flat" cmpd="sng">
            <a:solidFill>
              <a:schemeClr val="tx1"/>
            </a:solidFill>
            <a:prstDash val="solid"/>
            <a:miter/>
            <a:headEnd type="none" w="med" len="med"/>
            <a:tailEnd type="none" w="med" len="med"/>
          </a:ln>
        </p:spPr>
        <p:txBody>
          <a:bodyPr wrap="none" anchor="ctr" anchorCtr="0"/>
          <a:p>
            <a:pPr algn="ctr"/>
          </a:p>
        </p:txBody>
      </p:sp>
      <p:pic>
        <p:nvPicPr>
          <p:cNvPr id="31805" name="Picture 31804" descr="dandilionbutterfly"/>
          <p:cNvPicPr>
            <a:picLocks noChangeAspect="1"/>
          </p:cNvPicPr>
          <p:nvPr/>
        </p:nvPicPr>
        <p:blipFill>
          <a:blip r:embed="rId15"/>
          <a:stretch>
            <a:fillRect/>
          </a:stretch>
        </p:blipFill>
        <p:spPr>
          <a:xfrm>
            <a:off x="8231188" y="6096000"/>
            <a:ext cx="855662" cy="723900"/>
          </a:xfrm>
          <a:prstGeom prst="rect">
            <a:avLst/>
          </a:prstGeom>
          <a:noFill/>
          <a:ln w="9525">
            <a:noFill/>
          </a:ln>
        </p:spPr>
      </p:pic>
      <p:sp>
        <p:nvSpPr>
          <p:cNvPr id="31806" name="Action Button: Back or Previous 31805">
            <a:hlinkClick r:id="" action="ppaction://hlinkshowjump?jump=previousslide"/>
          </p:cNvPr>
          <p:cNvSpPr/>
          <p:nvPr/>
        </p:nvSpPr>
        <p:spPr>
          <a:xfrm>
            <a:off x="6324600" y="990600"/>
            <a:ext cx="76200" cy="76200"/>
          </a:xfrm>
          <a:prstGeom prst="actionButtonBackPrevious">
            <a:avLst/>
          </a:prstGeom>
          <a:solidFill>
            <a:schemeClr val="accent1"/>
          </a:solidFill>
          <a:ln w="9525">
            <a:noFill/>
          </a:ln>
        </p:spPr>
        <p:txBody>
          <a:bodyPr/>
          <a:p>
            <a:endParaRPr lang="en-GB" altLang="en-US"/>
          </a:p>
        </p:txBody>
      </p:sp>
      <p:sp>
        <p:nvSpPr>
          <p:cNvPr id="31807" name="Action Button: Sound 31806">
            <a:hlinkClick r:id="rId2"/>
          </p:cNvPr>
          <p:cNvSpPr/>
          <p:nvPr/>
        </p:nvSpPr>
        <p:spPr>
          <a:xfrm>
            <a:off x="19050" y="6076950"/>
            <a:ext cx="819150" cy="762000"/>
          </a:xfrm>
          <a:prstGeom prst="actionButtonSound">
            <a:avLst/>
          </a:prstGeom>
          <a:solidFill>
            <a:schemeClr val="accent1"/>
          </a:solidFill>
          <a:ln w="9525">
            <a:noFill/>
          </a:ln>
        </p:spPr>
        <p:txBody>
          <a:bodyPr/>
          <a:p>
            <a:endParaRPr lang="en-GB" altLang="en-US"/>
          </a:p>
        </p:txBody>
      </p:sp>
      <p:pic>
        <p:nvPicPr>
          <p:cNvPr id="31808" name="TOUR_AAA.WAV">
            <a:hlinkClick r:id="" action="ppaction://media"/>
          </p:cNvPr>
          <p:cNvPicPr>
            <a:picLocks noRot="1" noChangeAspect="1"/>
          </p:cNvPicPr>
          <p:nvPr>
            <a:wavAudioFile r:embed="rId16" name="TOUR_AAA.WAV"/>
          </p:nvPr>
        </p:nvPicPr>
        <p:blipFill>
          <a:blip r:embed="rId17"/>
          <a:stretch>
            <a:fillRect/>
          </a:stretch>
        </p:blipFill>
        <p:spPr>
          <a:xfrm>
            <a:off x="1066800" y="6324600"/>
            <a:ext cx="280988" cy="304800"/>
          </a:xfrm>
          <a:prstGeom prst="rect">
            <a:avLst/>
          </a:prstGeom>
          <a:noFill/>
          <a:ln w="9525">
            <a:noFill/>
          </a:ln>
        </p:spPr>
      </p:pic>
      <p:pic>
        <p:nvPicPr>
          <p:cNvPr id="31809" name="wmpaud1.wav">
            <a:hlinkClick r:id="" action="ppaction://media"/>
          </p:cNvPr>
          <p:cNvPicPr>
            <a:picLocks noRot="1" noChangeAspect="1"/>
          </p:cNvPicPr>
          <p:nvPr>
            <a:audioFile r:link="rId18"/>
            <p:extLst>
              <p:ext uri="{DAA4B4D4-6D71-4841-9C94-3DE7FCFB9230}">
                <p14:media xmlns:p14="http://schemas.microsoft.com/office/powerpoint/2010/main" r:link="rId19"/>
              </p:ext>
            </p:extLst>
          </p:nvPr>
        </p:nvPicPr>
        <p:blipFill>
          <a:blip r:embed="rId17"/>
          <a:stretch>
            <a:fillRect/>
          </a:stretch>
        </p:blipFill>
        <p:spPr>
          <a:xfrm>
            <a:off x="7620000" y="6324600"/>
            <a:ext cx="304800" cy="304800"/>
          </a:xfrm>
          <a:prstGeom prst="rect">
            <a:avLst/>
          </a:prstGeom>
          <a:noFill/>
          <a:ln w="9525">
            <a:noFill/>
          </a:ln>
        </p:spPr>
      </p:pic>
      <p:pic>
        <p:nvPicPr>
          <p:cNvPr id="31811" name="Picture 31810" descr="Firewrk5"/>
          <p:cNvPicPr>
            <a:picLocks noChangeAspect="1"/>
          </p:cNvPicPr>
          <p:nvPr/>
        </p:nvPicPr>
        <p:blipFill>
          <a:blip r:embed="rId10">
            <a:clrChange>
              <a:clrFrom>
                <a:srgbClr val="0099FF"/>
              </a:clrFrom>
              <a:clrTo>
                <a:srgbClr val="003300"/>
              </a:clrTo>
            </a:clrChange>
            <a:clrChange>
              <a:clrFrom>
                <a:srgbClr val="00E5E5"/>
              </a:clrFrom>
              <a:clrTo>
                <a:srgbClr val="A90920"/>
              </a:clrTo>
            </a:clrChange>
            <a:clrChange>
              <a:clrFrom>
                <a:srgbClr val="004CB2"/>
              </a:clrFrom>
              <a:clrTo>
                <a:srgbClr val="99CC00"/>
              </a:clrTo>
            </a:clrChange>
          </a:blip>
          <a:stretch>
            <a:fillRect/>
          </a:stretch>
        </p:blipFill>
        <p:spPr>
          <a:xfrm>
            <a:off x="257175" y="1143000"/>
            <a:ext cx="1495425" cy="1524000"/>
          </a:xfrm>
          <a:prstGeom prst="rect">
            <a:avLst/>
          </a:prstGeom>
          <a:noFill/>
          <a:ln w="9525">
            <a:noFill/>
          </a:ln>
        </p:spPr>
      </p:pic>
      <p:sp>
        <p:nvSpPr>
          <p:cNvPr id="8" name="Footer Placeholder 7"/>
          <p:cNvSpPr txBox="1">
            <a:spLocks noGrp="1"/>
          </p:cNvSpPr>
          <p:nvPr>
            <p:ph type="ftr" sz="quarter" idx="11"/>
          </p:nvPr>
        </p:nvSpPr>
        <p:spPr>
          <a:xfrm>
            <a:off x="4953000" y="2438400"/>
            <a:ext cx="4191635" cy="365125"/>
          </a:xfrm>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mn-ea"/>
                <a:cs typeface="+mn-cs"/>
              </a:defRPr>
            </a:lvl5pPr>
          </a:lstStyle>
          <a:p>
            <a:pPr lvl="0" algn="ctr" eaLnBrk="1" hangingPunct="1">
              <a:buNone/>
            </a:pPr>
            <a:r>
              <a:rPr lang="vi-VN" altLang="x-none" sz="2400" dirty="0">
                <a:solidFill>
                  <a:srgbClr val="FF0000"/>
                </a:solidFill>
                <a:latin typeface="Arial" panose="020B0604020202020204" pitchFamily="34" charset="0"/>
              </a:rPr>
              <a:t>GV: </a:t>
            </a:r>
            <a:r>
              <a:rPr lang="en-GB" altLang="vi-VN" sz="2400" dirty="0">
                <a:solidFill>
                  <a:srgbClr val="FF0000"/>
                </a:solidFill>
                <a:latin typeface="Arial" panose="020B0604020202020204" pitchFamily="34" charset="0"/>
              </a:rPr>
              <a:t>Nguyễn Thị Kim Thoa</a:t>
            </a:r>
            <a:endParaRPr lang="en-GB" altLang="vi-VN" sz="2400" dirty="0">
              <a:solidFill>
                <a:srgbClr val="FF0000"/>
              </a:solidFill>
              <a:latin typeface="Arial" panose="020B0604020202020204" pitchFamily="34" charset="0"/>
            </a:endParaRP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grpId="0" nodeType="withEffect">
                                  <p:stCondLst>
                                    <p:cond delay="0"/>
                                  </p:stCondLst>
                                  <p:iterate type="lt">
                                    <p:tmPct val="10000"/>
                                  </p:iterate>
                                  <p:childTnLst>
                                    <p:set>
                                      <p:cBhvr>
                                        <p:cTn id="6" dur="1" fill="hold">
                                          <p:stCondLst>
                                            <p:cond delay="0"/>
                                          </p:stCondLst>
                                        </p:cTn>
                                        <p:tgtEl>
                                          <p:spTgt spid="31786"/>
                                        </p:tgtEl>
                                        <p:attrNameLst>
                                          <p:attrName>style.visibility</p:attrName>
                                        </p:attrNameLst>
                                      </p:cBhvr>
                                      <p:to>
                                        <p:strVal val="visible"/>
                                      </p:to>
                                    </p:set>
                                    <p:animEffect transition="in" filter="fade">
                                      <p:cBhvr>
                                        <p:cTn id="7" dur="5000"/>
                                        <p:tgtEl>
                                          <p:spTgt spid="31786"/>
                                        </p:tgtEl>
                                      </p:cBhvr>
                                    </p:animEffect>
                                    <p:anim calcmode="lin" valueType="num">
                                      <p:cBhvr>
                                        <p:cTn id="8" dur="5000" fill="hold"/>
                                        <p:tgtEl>
                                          <p:spTgt spid="31786"/>
                                        </p:tgtEl>
                                        <p:attrNameLst>
                                          <p:attrName>ppt_w</p:attrName>
                                        </p:attrNameLst>
                                      </p:cBhvr>
                                      <p:tavLst>
                                        <p:tav tm="0" fmla="#ppt_w*sin(2.5*pi*$)">
                                          <p:val>
                                            <p:fltVal val="0.000000"/>
                                          </p:val>
                                        </p:tav>
                                        <p:tav tm="100000">
                                          <p:val>
                                            <p:fltVal val="1.000000"/>
                                          </p:val>
                                        </p:tav>
                                      </p:tavLst>
                                    </p:anim>
                                    <p:anim calcmode="lin" valueType="num">
                                      <p:cBhvr>
                                        <p:cTn id="9" dur="5000" fill="hold"/>
                                        <p:tgtEl>
                                          <p:spTgt spid="31786"/>
                                        </p:tgtEl>
                                        <p:attrNameLst>
                                          <p:attrName>ppt_h</p:attrName>
                                        </p:attrNameLst>
                                      </p:cBhvr>
                                      <p:tavLst>
                                        <p:tav tm="0">
                                          <p:val>
                                            <p:strVal val="#ppt_h"/>
                                          </p:val>
                                        </p:tav>
                                        <p:tav tm="100000">
                                          <p:val>
                                            <p:strVal val="#ppt_h"/>
                                          </p:val>
                                        </p:tav>
                                      </p:tavLst>
                                    </p:anim>
                                  </p:childTnLst>
                                </p:cTn>
                              </p:par>
                              <p:par>
                                <p:cTn id="10" presetID="45" presetClass="entr" presetSubtype="0" repeatCount="indefinite" fill="hold" grpId="0" nodeType="withEffect">
                                  <p:stCondLst>
                                    <p:cond delay="0"/>
                                  </p:stCondLst>
                                  <p:iterate type="lt">
                                    <p:tmPct val="10000"/>
                                  </p:iterate>
                                  <p:childTnLst>
                                    <p:set>
                                      <p:cBhvr>
                                        <p:cTn id="11" dur="1" fill="hold">
                                          <p:stCondLst>
                                            <p:cond delay="0"/>
                                          </p:stCondLst>
                                        </p:cTn>
                                        <p:tgtEl>
                                          <p:spTgt spid="31791"/>
                                        </p:tgtEl>
                                        <p:attrNameLst>
                                          <p:attrName>style.visibility</p:attrName>
                                        </p:attrNameLst>
                                      </p:cBhvr>
                                      <p:to>
                                        <p:strVal val="visible"/>
                                      </p:to>
                                    </p:set>
                                    <p:animEffect transition="in" filter="fade">
                                      <p:cBhvr>
                                        <p:cTn id="12" dur="5000"/>
                                        <p:tgtEl>
                                          <p:spTgt spid="31791"/>
                                        </p:tgtEl>
                                      </p:cBhvr>
                                    </p:animEffect>
                                    <p:anim calcmode="lin" valueType="num">
                                      <p:cBhvr>
                                        <p:cTn id="13" dur="5000" fill="hold"/>
                                        <p:tgtEl>
                                          <p:spTgt spid="31791"/>
                                        </p:tgtEl>
                                        <p:attrNameLst>
                                          <p:attrName>ppt_w</p:attrName>
                                        </p:attrNameLst>
                                      </p:cBhvr>
                                      <p:tavLst>
                                        <p:tav tm="0" fmla="#ppt_w*sin(2.5*pi*$)">
                                          <p:val>
                                            <p:fltVal val="0.000000"/>
                                          </p:val>
                                        </p:tav>
                                        <p:tav tm="100000">
                                          <p:val>
                                            <p:fltVal val="1.000000"/>
                                          </p:val>
                                        </p:tav>
                                      </p:tavLst>
                                    </p:anim>
                                    <p:anim calcmode="lin" valueType="num">
                                      <p:cBhvr>
                                        <p:cTn id="14" dur="5000" fill="hold"/>
                                        <p:tgtEl>
                                          <p:spTgt spid="31791"/>
                                        </p:tgtEl>
                                        <p:attrNameLst>
                                          <p:attrName>ppt_h</p:attrName>
                                        </p:attrNameLst>
                                      </p:cBhvr>
                                      <p:tavLst>
                                        <p:tav tm="0">
                                          <p:val>
                                            <p:strVal val="#ppt_h"/>
                                          </p:val>
                                        </p:tav>
                                        <p:tav tm="100000">
                                          <p:val>
                                            <p:strVal val="#ppt_h"/>
                                          </p:val>
                                        </p:tav>
                                      </p:tavLst>
                                    </p:anim>
                                  </p:childTnLst>
                                </p:cTn>
                              </p:par>
                              <p:par>
                                <p:cTn id="15" presetID="23" presetClass="entr" presetSubtype="16" repeatCount="indefinite" fill="hold" nodeType="withEffect">
                                  <p:stCondLst>
                                    <p:cond delay="0"/>
                                  </p:stCondLst>
                                  <p:childTnLst>
                                    <p:set>
                                      <p:cBhvr>
                                        <p:cTn id="16" dur="1" fill="hold">
                                          <p:stCondLst>
                                            <p:cond delay="0"/>
                                          </p:stCondLst>
                                        </p:cTn>
                                        <p:tgtEl>
                                          <p:spTgt spid="31811"/>
                                        </p:tgtEl>
                                        <p:attrNameLst>
                                          <p:attrName>style.visibility</p:attrName>
                                        </p:attrNameLst>
                                      </p:cBhvr>
                                      <p:to>
                                        <p:strVal val="visible"/>
                                      </p:to>
                                    </p:set>
                                    <p:anim calcmode="lin" valueType="num">
                                      <p:cBhvr>
                                        <p:cTn id="17" dur="5000" fill="hold"/>
                                        <p:tgtEl>
                                          <p:spTgt spid="31811"/>
                                        </p:tgtEl>
                                        <p:attrNameLst>
                                          <p:attrName>ppt_w</p:attrName>
                                        </p:attrNameLst>
                                      </p:cBhvr>
                                      <p:tavLst>
                                        <p:tav tm="0">
                                          <p:val>
                                            <p:fltVal val="0.000000"/>
                                          </p:val>
                                        </p:tav>
                                        <p:tav tm="100000">
                                          <p:val>
                                            <p:strVal val="#ppt_w"/>
                                          </p:val>
                                        </p:tav>
                                      </p:tavLst>
                                    </p:anim>
                                    <p:anim calcmode="lin" valueType="num">
                                      <p:cBhvr>
                                        <p:cTn id="18" dur="5000" fill="hold"/>
                                        <p:tgtEl>
                                          <p:spTgt spid="31811"/>
                                        </p:tgtEl>
                                        <p:attrNameLst>
                                          <p:attrName>ppt_h</p:attrName>
                                        </p:attrNameLst>
                                      </p:cBhvr>
                                      <p:tavLst>
                                        <p:tav tm="0">
                                          <p:val>
                                            <p:fltVal val="0.000000"/>
                                          </p:val>
                                        </p:tav>
                                        <p:tav tm="100000">
                                          <p:val>
                                            <p:strVal val="#ppt_h"/>
                                          </p:val>
                                        </p:tav>
                                      </p:tavLst>
                                    </p:anim>
                                  </p:childTnLst>
                                </p:cTn>
                              </p:par>
                              <p:par>
                                <p:cTn id="19" presetID="23" presetClass="entr" presetSubtype="16" repeatCount="indefinite" fill="hold" nodeType="withEffect">
                                  <p:stCondLst>
                                    <p:cond delay="0"/>
                                  </p:stCondLst>
                                  <p:childTnLst>
                                    <p:set>
                                      <p:cBhvr>
                                        <p:cTn id="20" dur="1" fill="hold">
                                          <p:stCondLst>
                                            <p:cond delay="0"/>
                                          </p:stCondLst>
                                        </p:cTn>
                                        <p:tgtEl>
                                          <p:spTgt spid="31787"/>
                                        </p:tgtEl>
                                        <p:attrNameLst>
                                          <p:attrName>style.visibility</p:attrName>
                                        </p:attrNameLst>
                                      </p:cBhvr>
                                      <p:to>
                                        <p:strVal val="visible"/>
                                      </p:to>
                                    </p:set>
                                    <p:anim calcmode="lin" valueType="num">
                                      <p:cBhvr>
                                        <p:cTn id="21" dur="5000" fill="hold"/>
                                        <p:tgtEl>
                                          <p:spTgt spid="31787"/>
                                        </p:tgtEl>
                                        <p:attrNameLst>
                                          <p:attrName>ppt_w</p:attrName>
                                        </p:attrNameLst>
                                      </p:cBhvr>
                                      <p:tavLst>
                                        <p:tav tm="0">
                                          <p:val>
                                            <p:fltVal val="0.000000"/>
                                          </p:val>
                                        </p:tav>
                                        <p:tav tm="100000">
                                          <p:val>
                                            <p:strVal val="#ppt_w"/>
                                          </p:val>
                                        </p:tav>
                                      </p:tavLst>
                                    </p:anim>
                                    <p:anim calcmode="lin" valueType="num">
                                      <p:cBhvr>
                                        <p:cTn id="22" dur="5000" fill="hold"/>
                                        <p:tgtEl>
                                          <p:spTgt spid="31787"/>
                                        </p:tgtEl>
                                        <p:attrNameLst>
                                          <p:attrName>ppt_h</p:attrName>
                                        </p:attrNameLst>
                                      </p:cBhvr>
                                      <p:tavLst>
                                        <p:tav tm="0">
                                          <p:val>
                                            <p:fltVal val="0.000000"/>
                                          </p:val>
                                        </p:tav>
                                        <p:tav tm="100000">
                                          <p:val>
                                            <p:strVal val="#ppt_h"/>
                                          </p:val>
                                        </p:tav>
                                      </p:tavLst>
                                    </p:anim>
                                  </p:childTnLst>
                                </p:cTn>
                              </p:par>
                              <p:par>
                                <p:cTn id="23" presetID="64" presetClass="path" presetSubtype="0" repeatCount="indefinite" accel="50000" decel="50000" fill="hold" nodeType="withEffect">
                                  <p:stCondLst>
                                    <p:cond delay="0"/>
                                  </p:stCondLst>
                                  <p:childTnLst>
                                    <p:animMotion origin="layout" path="M -2.77778E-7 4.07407E-6 L -0.00434 -0.21551 " pathEditMode="relative" rAng="0" ptsTypes="AA">
                                      <p:cBhvr>
                                        <p:cTn id="24" dur="5000" fill="hold"/>
                                        <p:tgtEl>
                                          <p:spTgt spid="31"/>
                                        </p:tgtEl>
                                        <p:attrNameLst>
                                          <p:attrName>ppt_x</p:attrName>
                                          <p:attrName>ppt_y</p:attrName>
                                        </p:attrNameLst>
                                      </p:cBhvr>
                                      <p:rCtr x="-200" y="-10800"/>
                                    </p:animMotion>
                                  </p:childTnLst>
                                </p:cTn>
                              </p:par>
                              <p:par>
                                <p:cTn id="25" presetID="64" presetClass="path" presetSubtype="0" repeatCount="indefinite" accel="50000" decel="50000" fill="hold" nodeType="withEffect">
                                  <p:stCondLst>
                                    <p:cond delay="0"/>
                                  </p:stCondLst>
                                  <p:childTnLst>
                                    <p:animMotion origin="layout" path="M 0 0  L 0 -0.33333  E" pathEditMode="relative" ptsTypes="">
                                      <p:cBhvr>
                                        <p:cTn id="26" dur="5000" fill="hold"/>
                                        <p:tgtEl>
                                          <p:spTgt spid="32"/>
                                        </p:tgtEl>
                                        <p:attrNameLst>
                                          <p:attrName>ppt_x</p:attrName>
                                          <p:attrName>ppt_y</p:attrName>
                                        </p:attrNameLst>
                                      </p:cBhvr>
                                    </p:animMotion>
                                  </p:childTnLst>
                                </p:cTn>
                              </p:par>
                              <p:par>
                                <p:cTn id="27" presetID="64" presetClass="path" presetSubtype="0" repeatCount="indefinite" accel="50000" decel="50000" fill="hold" nodeType="withEffect">
                                  <p:stCondLst>
                                    <p:cond delay="0"/>
                                  </p:stCondLst>
                                  <p:childTnLst>
                                    <p:animMotion origin="layout" path="M 3.61111E-6 -2.96296E-6 L -0.00191 -0.23727 " pathEditMode="relative" rAng="0" ptsTypes="AA">
                                      <p:cBhvr>
                                        <p:cTn id="28" dur="5000" fill="hold"/>
                                        <p:tgtEl>
                                          <p:spTgt spid="33"/>
                                        </p:tgtEl>
                                        <p:attrNameLst>
                                          <p:attrName>ppt_x</p:attrName>
                                          <p:attrName>ppt_y</p:attrName>
                                        </p:attrNameLst>
                                      </p:cBhvr>
                                      <p:rCtr x="-100" y="-11900"/>
                                    </p:animMotion>
                                  </p:childTnLst>
                                </p:cTn>
                              </p:par>
                              <p:par>
                                <p:cTn id="29" presetID="42" presetClass="path" presetSubtype="0" repeatCount="indefinite" accel="50000" decel="50000" fill="hold" nodeType="withEffect">
                                  <p:stCondLst>
                                    <p:cond delay="0"/>
                                  </p:stCondLst>
                                  <p:childTnLst>
                                    <p:animMotion origin="layout" path="M 1.11111E-6 -2.96296E-6 L 0.00486 0.18496 " pathEditMode="relative" rAng="0" ptsTypes="AA">
                                      <p:cBhvr>
                                        <p:cTn id="30" dur="5000" fill="hold"/>
                                        <p:tgtEl>
                                          <p:spTgt spid="34"/>
                                        </p:tgtEl>
                                        <p:attrNameLst>
                                          <p:attrName>ppt_x</p:attrName>
                                          <p:attrName>ppt_y</p:attrName>
                                        </p:attrNameLst>
                                      </p:cBhvr>
                                      <p:rCtr x="200" y="9200"/>
                                    </p:animMotion>
                                  </p:childTnLst>
                                </p:cTn>
                              </p:par>
                              <p:par>
                                <p:cTn id="31" presetID="42" presetClass="path" presetSubtype="0" repeatCount="indefinite" accel="50000" decel="50000" fill="hold" nodeType="withEffect">
                                  <p:stCondLst>
                                    <p:cond delay="0"/>
                                  </p:stCondLst>
                                  <p:childTnLst>
                                    <p:animMotion origin="layout" path="M 1.11111E-6 -2.96296E-6 L -0.00556 0.2294 " pathEditMode="relative" rAng="0" ptsTypes="AA">
                                      <p:cBhvr>
                                        <p:cTn id="32" dur="5000" fill="hold"/>
                                        <p:tgtEl>
                                          <p:spTgt spid="35"/>
                                        </p:tgtEl>
                                        <p:attrNameLst>
                                          <p:attrName>ppt_x</p:attrName>
                                          <p:attrName>ppt_y</p:attrName>
                                        </p:attrNameLst>
                                      </p:cBhvr>
                                      <p:rCtr x="-300" y="11500"/>
                                    </p:animMotion>
                                  </p:childTnLst>
                                </p:cTn>
                              </p:par>
                              <p:par>
                                <p:cTn id="33" presetID="64" presetClass="path" presetSubtype="0" repeatCount="indefinite" accel="50000" decel="50000" fill="hold" nodeType="withEffect">
                                  <p:stCondLst>
                                    <p:cond delay="0"/>
                                  </p:stCondLst>
                                  <p:childTnLst>
                                    <p:animMotion origin="layout" path="M 0 0  L 0 -0.33333  E" pathEditMode="relative" ptsTypes="">
                                      <p:cBhvr>
                                        <p:cTn id="34" dur="5000" fill="hold"/>
                                        <p:tgtEl>
                                          <p:spTgt spid="36"/>
                                        </p:tgtEl>
                                        <p:attrNameLst>
                                          <p:attrName>ppt_x</p:attrName>
                                          <p:attrName>ppt_y</p:attrName>
                                        </p:attrNameLst>
                                      </p:cBhvr>
                                    </p:animMotion>
                                  </p:childTnLst>
                                </p:cTn>
                              </p:par>
                              <p:par>
                                <p:cTn id="35" presetID="8" presetClass="emph" presetSubtype="0" repeatCount="indefinite" fill="hold" nodeType="withEffect">
                                  <p:stCondLst>
                                    <p:cond delay="0"/>
                                  </p:stCondLst>
                                  <p:childTnLst>
                                    <p:animRot by="21600000">
                                      <p:cBhvr>
                                        <p:cTn id="36" dur="5000" fill="hold"/>
                                        <p:tgtEl>
                                          <p:spTgt spid="31788"/>
                                        </p:tgtEl>
                                        <p:attrNameLst>
                                          <p:attrName>r</p:attrName>
                                        </p:attrNameLst>
                                      </p:cBhvr>
                                    </p:animRot>
                                  </p:childTnLst>
                                </p:cTn>
                              </p:par>
                              <p:par>
                                <p:cTn id="37" presetID="8" presetClass="emph" presetSubtype="0" repeatCount="indefinite" fill="hold" nodeType="withEffect">
                                  <p:stCondLst>
                                    <p:cond delay="0"/>
                                  </p:stCondLst>
                                  <p:childTnLst>
                                    <p:animRot by="21600000">
                                      <p:cBhvr>
                                        <p:cTn id="38" dur="5000" fill="hold"/>
                                        <p:tgtEl>
                                          <p:spTgt spid="7"/>
                                        </p:tgtEl>
                                        <p:attrNameLst>
                                          <p:attrName>r</p:attrName>
                                        </p:attrNameLst>
                                      </p:cBhvr>
                                    </p:animRot>
                                  </p:childTnLst>
                                </p:cTn>
                              </p:par>
                              <p:par>
                                <p:cTn id="39" presetID="8" presetClass="emph" presetSubtype="0" repeatCount="indefinite" fill="hold" nodeType="withEffect">
                                  <p:stCondLst>
                                    <p:cond delay="0"/>
                                  </p:stCondLst>
                                  <p:childTnLst>
                                    <p:animRot by="21600000">
                                      <p:cBhvr>
                                        <p:cTn id="40" dur="5000" fill="hold"/>
                                        <p:tgtEl>
                                          <p:spTgt spid="4"/>
                                        </p:tgtEl>
                                        <p:attrNameLst>
                                          <p:attrName>r</p:attrName>
                                        </p:attrNameLst>
                                      </p:cBhvr>
                                    </p:animRot>
                                  </p:childTnLst>
                                </p:cTn>
                              </p:par>
                              <p:par>
                                <p:cTn id="41" presetID="8" presetClass="emph" presetSubtype="0" repeatCount="indefinite" fill="hold" nodeType="withEffect">
                                  <p:stCondLst>
                                    <p:cond delay="0"/>
                                  </p:stCondLst>
                                  <p:childTnLst>
                                    <p:animRot by="21600000">
                                      <p:cBhvr>
                                        <p:cTn id="42" dur="5000" fill="hold"/>
                                        <p:tgtEl>
                                          <p:spTgt spid="3"/>
                                        </p:tgtEl>
                                        <p:attrNameLst>
                                          <p:attrName>r</p:attrName>
                                        </p:attrNameLst>
                                      </p:cBhvr>
                                    </p:animRot>
                                  </p:childTnLst>
                                </p:cTn>
                              </p:par>
                              <p:par>
                                <p:cTn id="43" presetID="8" presetClass="emph" presetSubtype="0" repeatCount="indefinite" fill="hold" nodeType="withEffect">
                                  <p:stCondLst>
                                    <p:cond delay="0"/>
                                  </p:stCondLst>
                                  <p:childTnLst>
                                    <p:animRot by="21600000">
                                      <p:cBhvr>
                                        <p:cTn id="44" dur="5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31808"/>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338" fill="hold"/>
                                        <p:tgtEl>
                                          <p:spTgt spid="31808"/>
                                        </p:tgtEl>
                                      </p:cBhvr>
                                    </p:cmd>
                                  </p:childTnLst>
                                </p:cTn>
                              </p:par>
                            </p:childTnLst>
                          </p:cTn>
                        </p:par>
                      </p:childTnLst>
                    </p:cTn>
                  </p:par>
                </p:childTnLst>
              </p:cTn>
              <p:nextCondLst>
                <p:cond evt="onClick" delay="0">
                  <p:tgtEl>
                    <p:spTgt spid="31808"/>
                  </p:tgtEl>
                </p:cond>
              </p:nextCondLst>
            </p:seq>
            <p:audio>
              <p:cMediaNode>
                <p:cTn id="50"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31808"/>
                </p:tgtEl>
              </p:cMediaNode>
            </p:audio>
            <p:seq concurrent="1" nextAc="seek">
              <p:cTn id="51" restart="whenNotActive" fill="hold" evtFilter="cancelBubble" nodeType="interactiveSeq">
                <p:stCondLst>
                  <p:cond evt="onClick" delay="0">
                    <p:tgtEl>
                      <p:spTgt spid="31809"/>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5881" fill="hold"/>
                                        <p:tgtEl>
                                          <p:spTgt spid="31809"/>
                                        </p:tgtEl>
                                      </p:cBhvr>
                                    </p:cmd>
                                  </p:childTnLst>
                                </p:cTn>
                              </p:par>
                            </p:childTnLst>
                          </p:cTn>
                        </p:par>
                      </p:childTnLst>
                    </p:cTn>
                  </p:par>
                </p:childTnLst>
              </p:cTn>
              <p:nextCondLst>
                <p:cond evt="onClick" delay="0">
                  <p:tgtEl>
                    <p:spTgt spid="31809"/>
                  </p:tgtEl>
                </p:cond>
              </p:nextCondLst>
            </p:seq>
            <p:audio>
              <p:cMediaNode>
                <p:cTn id="56" fill="hold" display="0">
                  <p:stCondLst>
                    <p:cond delay="indefinite"/>
                  </p:stCondLst>
                  <p:endCondLst>
                    <p:cond evt="onNext" delay="0">
                      <p:tgtEl>
                        <p:sldTgt/>
                      </p:tgtEl>
                    </p:cond>
                    <p:cond evt="onPrev" delay="0">
                      <p:tgtEl>
                        <p:sldTgt/>
                      </p:tgtEl>
                    </p:cond>
                    <p:cond evt="onStopAudio" delay="0">
                      <p:tgtEl>
                        <p:sldTgt/>
                      </p:tgtEl>
                    </p:cond>
                  </p:endCondLst>
                </p:cTn>
                <p:tgtEl>
                  <p:spTgt spid="31809"/>
                </p:tgtEl>
              </p:cMediaNode>
            </p:audio>
          </p:childTnLst>
        </p:cTn>
      </p:par>
    </p:tnLst>
    <p:bldLst>
      <p:bldP spid="31786" grpId="0"/>
      <p:bldP spid="3179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2" name="WordArt 36"/>
          <p:cNvSpPr>
            <a:spLocks noTextEdit="1"/>
          </p:cNvSpPr>
          <p:nvPr/>
        </p:nvSpPr>
        <p:spPr>
          <a:xfrm>
            <a:off x="2895600" y="0"/>
            <a:ext cx="3276600" cy="457200"/>
          </a:xfrm>
          <a:prstGeom prst="rect">
            <a:avLst/>
          </a:prstGeom>
        </p:spPr>
        <p:txBody>
          <a:bodyPr wrap="none" fromWordArt="1">
            <a:prstTxWarp prst="textPlain">
              <a:avLst>
                <a:gd name="adj" fmla="val 50000"/>
              </a:avLst>
            </a:prstTxWarp>
            <a:normAutofit fontScale="60000"/>
          </a:bodyPr>
          <a:p>
            <a:pPr algn="ctr" eaLnBrk="0" hangingPunct="0"/>
            <a:r>
              <a:rPr lang="en-GB" altLang="en-US" sz="3600">
                <a:solidFill>
                  <a:srgbClr val="FF0000"/>
                </a:solidFill>
                <a:effectLst>
                  <a:outerShdw dist="45791" dir="2021404" algn="ctr" rotWithShape="0">
                    <a:srgbClr val="B2B2B2">
                      <a:alpha val="79999"/>
                    </a:srgbClr>
                  </a:outerShdw>
                </a:effectLst>
                <a:latin typeface="Times New Roman" panose="02020603050405020304" pitchFamily="18" charset="0"/>
                <a:ea typeface="Times New Roman" panose="02020603050405020304" pitchFamily="18" charset="0"/>
              </a:rPr>
              <a:t>KIỂM TRA KIỀN THỨC CŨ</a:t>
            </a:r>
            <a:endParaRPr lang="en-GB" altLang="en-US" sz="3600">
              <a:solidFill>
                <a:srgbClr val="FF0000"/>
              </a:solidFill>
              <a:effectLst>
                <a:outerShdw dist="45791" dir="2021404" algn="ctr" rotWithShape="0">
                  <a:srgbClr val="B2B2B2">
                    <a:alpha val="79999"/>
                  </a:srgbClr>
                </a:outerShdw>
              </a:effectLst>
              <a:latin typeface="Times New Roman" panose="02020603050405020304" pitchFamily="18" charset="0"/>
              <a:ea typeface="Times New Roman" panose="02020603050405020304" pitchFamily="18" charset="0"/>
            </a:endParaRPr>
          </a:p>
        </p:txBody>
      </p:sp>
      <p:sp>
        <p:nvSpPr>
          <p:cNvPr id="4135" name="Text Box 39"/>
          <p:cNvSpPr txBox="1"/>
          <p:nvPr/>
        </p:nvSpPr>
        <p:spPr>
          <a:xfrm>
            <a:off x="0" y="3048000"/>
            <a:ext cx="2362200" cy="523875"/>
          </a:xfrm>
          <a:prstGeom prst="rect">
            <a:avLst/>
          </a:prstGeom>
          <a:noFill/>
          <a:ln w="9525">
            <a:noFill/>
          </a:ln>
        </p:spPr>
        <p:txBody>
          <a:bodyPr>
            <a:spAutoFit/>
          </a:bodyPr>
          <a:p>
            <a:pPr algn="just"/>
            <a:r>
              <a:rPr lang="en-US" altLang="en-US" sz="2800" dirty="0">
                <a:latin typeface="Times New Roman" panose="02020603050405020304" pitchFamily="18" charset="0"/>
                <a:cs typeface="Times New Roman" panose="02020603050405020304" pitchFamily="18" charset="0"/>
              </a:rPr>
              <a:t>Cho biết</a:t>
            </a:r>
            <a:endParaRPr lang="en-US" altLang="en-US" sz="2800" dirty="0">
              <a:latin typeface=".VnTime" panose="020B7200000000000000" pitchFamily="34" charset="0"/>
            </a:endParaRPr>
          </a:p>
        </p:txBody>
      </p:sp>
      <p:sp>
        <p:nvSpPr>
          <p:cNvPr id="19" name="Rectangle 38"/>
          <p:cNvSpPr/>
          <p:nvPr/>
        </p:nvSpPr>
        <p:spPr>
          <a:xfrm>
            <a:off x="0" y="381000"/>
            <a:ext cx="9144000" cy="2514600"/>
          </a:xfrm>
          <a:prstGeom prst="rect">
            <a:avLst/>
          </a:prstGeom>
          <a:noFill/>
          <a:ln w="9525">
            <a:noFill/>
          </a:ln>
        </p:spPr>
        <p:txBody>
          <a:bodyPr anchor="ctr" anchorCtr="0"/>
          <a:p>
            <a:pPr algn="just"/>
            <a:r>
              <a:rPr lang="en-US" altLang="en-US" sz="2800" dirty="0">
                <a:solidFill>
                  <a:srgbClr val="FF0000"/>
                </a:solidFill>
                <a:latin typeface="Times New Roman" panose="02020603050405020304" pitchFamily="18" charset="0"/>
                <a:cs typeface="Times New Roman" panose="02020603050405020304" pitchFamily="18" charset="0"/>
              </a:rPr>
              <a:t>HS1</a:t>
            </a:r>
            <a:r>
              <a:rPr lang="en-US" altLang="en-US" sz="2800" dirty="0">
                <a:solidFill>
                  <a:srgbClr val="0000FF"/>
                </a:solidFill>
                <a:latin typeface="Times New Roman" panose="02020603050405020304" pitchFamily="18" charset="0"/>
                <a:cs typeface="Times New Roman" panose="02020603050405020304" pitchFamily="18" charset="0"/>
              </a:rPr>
              <a:t>: Khi đặt v</a:t>
            </a:r>
            <a:r>
              <a:rPr lang="en-US" altLang="en-US" sz="2800" dirty="0">
                <a:solidFill>
                  <a:srgbClr val="0000FF"/>
                </a:solidFill>
                <a:latin typeface="Times New Roman" panose="02020603050405020304" pitchFamily="18" charset="0"/>
                <a:ea typeface="Times New Roman" panose="02020603050405020304" pitchFamily="18" charset="0"/>
              </a:rPr>
              <a:t>à</a:t>
            </a:r>
            <a:r>
              <a:rPr lang="en-US" altLang="en-US" sz="2800" dirty="0">
                <a:solidFill>
                  <a:srgbClr val="0000FF"/>
                </a:solidFill>
                <a:latin typeface="Times New Roman" panose="02020603050405020304" pitchFamily="18" charset="0"/>
                <a:cs typeface="Times New Roman" panose="02020603050405020304" pitchFamily="18" charset="0"/>
              </a:rPr>
              <a:t>o hai đầu dây dẫn một hiệu điện thế l</a:t>
            </a:r>
            <a:r>
              <a:rPr lang="en-US" altLang="en-US" sz="2800" dirty="0">
                <a:solidFill>
                  <a:srgbClr val="0000FF"/>
                </a:solidFill>
                <a:latin typeface="Times New Roman" panose="02020603050405020304" pitchFamily="18" charset="0"/>
                <a:ea typeface="Times New Roman" panose="02020603050405020304" pitchFamily="18" charset="0"/>
              </a:rPr>
              <a:t>à</a:t>
            </a:r>
            <a:r>
              <a:rPr lang="en-US" altLang="en-US" sz="2800" dirty="0">
                <a:solidFill>
                  <a:srgbClr val="0000FF"/>
                </a:solidFill>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20V</a:t>
            </a:r>
            <a:r>
              <a:rPr lang="en-US" altLang="en-US" sz="2800" dirty="0">
                <a:solidFill>
                  <a:srgbClr val="0000FF"/>
                </a:solidFill>
                <a:latin typeface="Times New Roman" panose="02020603050405020304" pitchFamily="18" charset="0"/>
                <a:cs typeface="Times New Roman" panose="02020603050405020304" pitchFamily="18" charset="0"/>
              </a:rPr>
              <a:t> thì cường độ dòng điện chạy qua nó  l</a:t>
            </a:r>
            <a:r>
              <a:rPr lang="en-US" altLang="en-US" sz="2800" dirty="0">
                <a:solidFill>
                  <a:srgbClr val="0000FF"/>
                </a:solidFill>
                <a:latin typeface="Times New Roman" panose="02020603050405020304" pitchFamily="18" charset="0"/>
                <a:ea typeface="Times New Roman" panose="02020603050405020304" pitchFamily="18" charset="0"/>
              </a:rPr>
              <a:t>à</a:t>
            </a:r>
            <a:r>
              <a:rPr lang="en-US" altLang="en-US" sz="2800" dirty="0">
                <a:solidFill>
                  <a:srgbClr val="0000FF"/>
                </a:solidFill>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0,5 A.</a:t>
            </a:r>
            <a:endParaRPr lang="en-US" altLang="en-US" sz="2800" dirty="0">
              <a:solidFill>
                <a:srgbClr val="FF0000"/>
              </a:solidFill>
              <a:latin typeface="Times New Roman" panose="02020603050405020304" pitchFamily="18" charset="0"/>
              <a:cs typeface="Times New Roman" panose="02020603050405020304" pitchFamily="18" charset="0"/>
            </a:endParaRPr>
          </a:p>
          <a:p>
            <a:pPr algn="just"/>
            <a:r>
              <a:rPr lang="en-US" altLang="en-US" sz="2800" dirty="0">
                <a:solidFill>
                  <a:srgbClr val="0000FF"/>
                </a:solidFill>
                <a:latin typeface="Times New Roman" panose="02020603050405020304" pitchFamily="18" charset="0"/>
                <a:cs typeface="Times New Roman" panose="02020603050405020304" pitchFamily="18" charset="0"/>
              </a:rPr>
              <a:t>a/ Tính điện trở của dây dẫn.</a:t>
            </a:r>
            <a:endParaRPr lang="en-US" altLang="en-US" sz="2800" dirty="0">
              <a:solidFill>
                <a:srgbClr val="0000FF"/>
              </a:solidFill>
              <a:latin typeface="Times New Roman" panose="02020603050405020304" pitchFamily="18" charset="0"/>
              <a:cs typeface="Times New Roman" panose="02020603050405020304" pitchFamily="18" charset="0"/>
            </a:endParaRPr>
          </a:p>
          <a:p>
            <a:pPr algn="just"/>
            <a:r>
              <a:rPr lang="en-US" altLang="en-US" sz="2800" dirty="0">
                <a:solidFill>
                  <a:srgbClr val="0000FF"/>
                </a:solidFill>
                <a:latin typeface="Times New Roman" panose="02020603050405020304" pitchFamily="18" charset="0"/>
                <a:cs typeface="Times New Roman" panose="02020603050405020304" pitchFamily="18" charset="0"/>
              </a:rPr>
              <a:t>b/ Nếu HĐT tăng thêm </a:t>
            </a:r>
            <a:r>
              <a:rPr lang="en-US" altLang="en-US" sz="2800" dirty="0">
                <a:solidFill>
                  <a:srgbClr val="FF0000"/>
                </a:solidFill>
                <a:latin typeface="Times New Roman" panose="02020603050405020304" pitchFamily="18" charset="0"/>
                <a:cs typeface="Times New Roman" panose="02020603050405020304" pitchFamily="18" charset="0"/>
              </a:rPr>
              <a:t>5V </a:t>
            </a:r>
            <a:r>
              <a:rPr lang="en-US" altLang="en-US" sz="2800" dirty="0">
                <a:solidFill>
                  <a:srgbClr val="0000FF"/>
                </a:solidFill>
                <a:latin typeface="Times New Roman" panose="02020603050405020304" pitchFamily="18" charset="0"/>
                <a:cs typeface="Times New Roman" panose="02020603050405020304" pitchFamily="18" charset="0"/>
              </a:rPr>
              <a:t>thì lúc đó CĐDĐ chạy qua dây dẫn l</a:t>
            </a:r>
            <a:r>
              <a:rPr lang="en-US" altLang="en-US" sz="2800" dirty="0">
                <a:solidFill>
                  <a:srgbClr val="0000FF"/>
                </a:solidFill>
                <a:latin typeface="Times New Roman" panose="02020603050405020304" pitchFamily="18" charset="0"/>
                <a:ea typeface="Times New Roman" panose="02020603050405020304" pitchFamily="18" charset="0"/>
              </a:rPr>
              <a:t>à</a:t>
            </a:r>
            <a:r>
              <a:rPr lang="en-US" altLang="en-US" sz="2800" dirty="0">
                <a:solidFill>
                  <a:srgbClr val="0000FF"/>
                </a:solidFill>
                <a:latin typeface="Times New Roman" panose="02020603050405020304" pitchFamily="18" charset="0"/>
                <a:cs typeface="Times New Roman" panose="02020603050405020304" pitchFamily="18" charset="0"/>
              </a:rPr>
              <a:t> bao nhiêu?</a:t>
            </a:r>
            <a:endParaRPr lang="en-US" altLang="en-US" sz="2800" dirty="0">
              <a:solidFill>
                <a:srgbClr val="0000FF"/>
              </a:solidFill>
              <a:latin typeface="Times New Roman" panose="02020603050405020304" pitchFamily="18" charset="0"/>
              <a:ea typeface="Times New Roman" panose="02020603050405020304" pitchFamily="18" charset="0"/>
            </a:endParaRPr>
          </a:p>
        </p:txBody>
      </p:sp>
      <p:sp>
        <p:nvSpPr>
          <p:cNvPr id="30" name="Text Box 39"/>
          <p:cNvSpPr txBox="1"/>
          <p:nvPr/>
        </p:nvSpPr>
        <p:spPr>
          <a:xfrm>
            <a:off x="2286000" y="2971800"/>
            <a:ext cx="6553200" cy="954088"/>
          </a:xfrm>
          <a:prstGeom prst="rect">
            <a:avLst/>
          </a:prstGeom>
          <a:noFill/>
          <a:ln w="9525">
            <a:noFill/>
          </a:ln>
        </p:spPr>
        <p:txBody>
          <a:bodyPr>
            <a:spAutoFit/>
          </a:bodyPr>
          <a:p>
            <a:r>
              <a:rPr lang="en-US" altLang="en-US" sz="2800" dirty="0">
                <a:latin typeface="Times New Roman" panose="02020603050405020304" pitchFamily="18" charset="0"/>
                <a:cs typeface="Times New Roman" panose="02020603050405020304" pitchFamily="18" charset="0"/>
              </a:rPr>
              <a:t>                   Giải</a:t>
            </a:r>
            <a:endParaRPr lang="en-US" altLang="en-US" sz="2800" dirty="0">
              <a:latin typeface="Times New Roman" panose="02020603050405020304" pitchFamily="18" charset="0"/>
              <a:cs typeface="Times New Roman" panose="02020603050405020304" pitchFamily="18" charset="0"/>
            </a:endParaRPr>
          </a:p>
          <a:p>
            <a:r>
              <a:rPr lang="en-US" altLang="en-US" sz="2800" dirty="0">
                <a:latin typeface="Times New Roman" panose="02020603050405020304" pitchFamily="18" charset="0"/>
                <a:cs typeface="Times New Roman" panose="02020603050405020304" pitchFamily="18" charset="0"/>
              </a:rPr>
              <a:t>Điện trở của dây dẫn đó l</a:t>
            </a:r>
            <a:r>
              <a:rPr lang="en-US" altLang="en-US" sz="2800" dirty="0">
                <a:latin typeface="Times New Roman" panose="02020603050405020304" pitchFamily="18" charset="0"/>
                <a:ea typeface="Times New Roman" panose="02020603050405020304" pitchFamily="18" charset="0"/>
              </a:rPr>
              <a:t>à</a:t>
            </a:r>
            <a:r>
              <a:rPr lang="en-US" altLang="en-US" sz="2800" dirty="0">
                <a:latin typeface="Times New Roman" panose="02020603050405020304" pitchFamily="18" charset="0"/>
                <a:cs typeface="Times New Roman" panose="02020603050405020304" pitchFamily="18" charset="0"/>
              </a:rPr>
              <a:t>:</a:t>
            </a:r>
            <a:endParaRPr lang="en-US" altLang="en-US" sz="2800" dirty="0">
              <a:latin typeface=".VnTime" panose="020B7200000000000000" pitchFamily="34" charset="0"/>
            </a:endParaRPr>
          </a:p>
        </p:txBody>
      </p:sp>
      <p:sp>
        <p:nvSpPr>
          <p:cNvPr id="31" name="Text Box 5"/>
          <p:cNvSpPr txBox="1"/>
          <p:nvPr/>
        </p:nvSpPr>
        <p:spPr>
          <a:xfrm>
            <a:off x="152400" y="3657600"/>
            <a:ext cx="2819400" cy="2678113"/>
          </a:xfrm>
          <a:prstGeom prst="rect">
            <a:avLst/>
          </a:prstGeom>
          <a:noFill/>
          <a:ln w="9525">
            <a:noFill/>
          </a:ln>
        </p:spPr>
        <p:txBody>
          <a:bodyPr>
            <a:spAutoFit/>
          </a:bodyPr>
          <a:p>
            <a:r>
              <a:rPr lang="en-US" altLang="vi-VN" sz="2800" dirty="0">
                <a:solidFill>
                  <a:srgbClr val="000066"/>
                </a:solidFill>
                <a:latin typeface="Times New Roman" panose="02020603050405020304" pitchFamily="18" charset="0"/>
                <a:cs typeface="Times New Roman" panose="02020603050405020304" pitchFamily="18" charset="0"/>
              </a:rPr>
              <a:t>U</a:t>
            </a:r>
            <a:r>
              <a:rPr lang="en-US" altLang="vi-VN" sz="2800" baseline="-25000" dirty="0">
                <a:solidFill>
                  <a:srgbClr val="000066"/>
                </a:solidFill>
                <a:latin typeface="Times New Roman" panose="02020603050405020304" pitchFamily="18" charset="0"/>
                <a:cs typeface="Times New Roman" panose="02020603050405020304" pitchFamily="18" charset="0"/>
              </a:rPr>
              <a:t>1</a:t>
            </a:r>
            <a:r>
              <a:rPr lang="en-US" altLang="vi-VN" sz="2800" dirty="0">
                <a:solidFill>
                  <a:srgbClr val="000066"/>
                </a:solidFill>
                <a:latin typeface="Times New Roman" panose="02020603050405020304" pitchFamily="18" charset="0"/>
                <a:cs typeface="Times New Roman" panose="02020603050405020304" pitchFamily="18" charset="0"/>
              </a:rPr>
              <a:t> = 20V</a:t>
            </a:r>
            <a:endParaRPr lang="el-GR"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I</a:t>
            </a:r>
            <a:r>
              <a:rPr lang="en-US" altLang="vi-VN" sz="2800" baseline="-25000" dirty="0">
                <a:solidFill>
                  <a:srgbClr val="000066"/>
                </a:solidFill>
                <a:latin typeface="Times New Roman" panose="02020603050405020304" pitchFamily="18" charset="0"/>
                <a:cs typeface="Times New Roman" panose="02020603050405020304" pitchFamily="18" charset="0"/>
              </a:rPr>
              <a:t>1</a:t>
            </a:r>
            <a:r>
              <a:rPr lang="en-US" altLang="vi-VN" sz="2800" dirty="0">
                <a:solidFill>
                  <a:srgbClr val="000066"/>
                </a:solidFill>
                <a:latin typeface="Times New Roman" panose="02020603050405020304" pitchFamily="18" charset="0"/>
                <a:cs typeface="Times New Roman" panose="02020603050405020304" pitchFamily="18" charset="0"/>
              </a:rPr>
              <a:t> = 0,5A</a:t>
            </a:r>
            <a:endParaRPr lang="en-US"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a) R = ?</a:t>
            </a:r>
            <a:r>
              <a:rPr lang="el-GR" altLang="vi-VN" sz="2800" dirty="0">
                <a:solidFill>
                  <a:srgbClr val="000066"/>
                </a:solidFill>
                <a:latin typeface="Times New Roman" panose="02020603050405020304" pitchFamily="18" charset="0"/>
                <a:cs typeface="Times New Roman" panose="02020603050405020304" pitchFamily="18" charset="0"/>
              </a:rPr>
              <a:t>Ω</a:t>
            </a:r>
            <a:endParaRPr lang="en-US"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b) </a:t>
            </a:r>
            <a:endParaRPr lang="en-US"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U</a:t>
            </a:r>
            <a:r>
              <a:rPr lang="en-US" altLang="vi-VN" sz="2800" baseline="-25000" dirty="0">
                <a:solidFill>
                  <a:srgbClr val="000066"/>
                </a:solidFill>
                <a:latin typeface="Times New Roman" panose="02020603050405020304" pitchFamily="18" charset="0"/>
                <a:cs typeface="Times New Roman" panose="02020603050405020304" pitchFamily="18" charset="0"/>
              </a:rPr>
              <a:t>2</a:t>
            </a:r>
            <a:r>
              <a:rPr lang="en-US" altLang="vi-VN" sz="2800" dirty="0">
                <a:solidFill>
                  <a:srgbClr val="000066"/>
                </a:solidFill>
                <a:latin typeface="Times New Roman" panose="02020603050405020304" pitchFamily="18" charset="0"/>
                <a:cs typeface="Times New Roman" panose="02020603050405020304" pitchFamily="18" charset="0"/>
              </a:rPr>
              <a:t> = U</a:t>
            </a:r>
            <a:r>
              <a:rPr lang="en-US" altLang="vi-VN" sz="2800" baseline="-25000" dirty="0">
                <a:solidFill>
                  <a:srgbClr val="000066"/>
                </a:solidFill>
                <a:latin typeface="Times New Roman" panose="02020603050405020304" pitchFamily="18" charset="0"/>
                <a:cs typeface="Times New Roman" panose="02020603050405020304" pitchFamily="18" charset="0"/>
              </a:rPr>
              <a:t>1</a:t>
            </a:r>
            <a:r>
              <a:rPr lang="en-US" altLang="vi-VN" sz="2800" dirty="0">
                <a:solidFill>
                  <a:srgbClr val="000066"/>
                </a:solidFill>
                <a:latin typeface="Times New Roman" panose="02020603050405020304" pitchFamily="18" charset="0"/>
                <a:cs typeface="Times New Roman" panose="02020603050405020304" pitchFamily="18" charset="0"/>
              </a:rPr>
              <a:t> + 5V</a:t>
            </a:r>
            <a:endParaRPr lang="en-US"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I</a:t>
            </a:r>
            <a:r>
              <a:rPr lang="en-US" altLang="vi-VN" sz="2800" baseline="-25000" dirty="0">
                <a:solidFill>
                  <a:srgbClr val="000066"/>
                </a:solidFill>
                <a:latin typeface="Times New Roman" panose="02020603050405020304" pitchFamily="18" charset="0"/>
                <a:cs typeface="Times New Roman" panose="02020603050405020304" pitchFamily="18" charset="0"/>
              </a:rPr>
              <a:t>2</a:t>
            </a:r>
            <a:r>
              <a:rPr lang="en-US" altLang="vi-VN" sz="2800" dirty="0">
                <a:solidFill>
                  <a:srgbClr val="000066"/>
                </a:solidFill>
                <a:latin typeface="Times New Roman" panose="02020603050405020304" pitchFamily="18" charset="0"/>
                <a:cs typeface="Times New Roman" panose="02020603050405020304" pitchFamily="18" charset="0"/>
              </a:rPr>
              <a:t> = ?A </a:t>
            </a:r>
            <a:endParaRPr lang="en-US" altLang="vi-VN" sz="2800" dirty="0">
              <a:solidFill>
                <a:srgbClr val="000066"/>
              </a:solidFill>
              <a:latin typeface="Times New Roman" panose="02020603050405020304" pitchFamily="18" charset="0"/>
              <a:ea typeface="Times New Roman" panose="02020603050405020304" pitchFamily="18" charset="0"/>
            </a:endParaRPr>
          </a:p>
        </p:txBody>
      </p:sp>
      <p:sp>
        <p:nvSpPr>
          <p:cNvPr id="2057" name="Rectangle 18"/>
          <p:cNvSpPr/>
          <p:nvPr/>
        </p:nvSpPr>
        <p:spPr>
          <a:xfrm>
            <a:off x="0" y="0"/>
            <a:ext cx="9144000" cy="457200"/>
          </a:xfrm>
          <a:prstGeom prst="rect">
            <a:avLst/>
          </a:prstGeom>
          <a:noFill/>
          <a:ln w="9525">
            <a:noFill/>
          </a:ln>
        </p:spPr>
        <p:txBody>
          <a:bodyPr wrap="none" anchor="ctr" anchorCtr="0">
            <a:spAutoFit/>
          </a:bodyPr>
          <a:p>
            <a:endParaRPr dirty="0">
              <a:latin typeface="Arial" panose="020B0604020202020204" pitchFamily="34" charset="0"/>
            </a:endParaRPr>
          </a:p>
        </p:txBody>
      </p:sp>
      <p:sp>
        <p:nvSpPr>
          <p:cNvPr id="33" name="Text Box 39"/>
          <p:cNvSpPr txBox="1"/>
          <p:nvPr/>
        </p:nvSpPr>
        <p:spPr>
          <a:xfrm>
            <a:off x="2209800" y="4962525"/>
            <a:ext cx="6553200" cy="523875"/>
          </a:xfrm>
          <a:prstGeom prst="rect">
            <a:avLst/>
          </a:prstGeom>
          <a:noFill/>
          <a:ln w="9525">
            <a:noFill/>
          </a:ln>
        </p:spPr>
        <p:txBody>
          <a:bodyPr>
            <a:spAutoFit/>
          </a:bodyPr>
          <a:p>
            <a:r>
              <a:rPr lang="en-US" altLang="en-US" sz="2800" dirty="0">
                <a:latin typeface="Times New Roman" panose="02020603050405020304" pitchFamily="18" charset="0"/>
                <a:cs typeface="Times New Roman" panose="02020603050405020304" pitchFamily="18" charset="0"/>
              </a:rPr>
              <a:t>CĐDĐ chạy qua dây dẫn khi đó l</a:t>
            </a:r>
            <a:r>
              <a:rPr lang="en-US" altLang="en-US" sz="2800" dirty="0">
                <a:latin typeface="Times New Roman" panose="02020603050405020304" pitchFamily="18" charset="0"/>
                <a:ea typeface="Times New Roman" panose="02020603050405020304" pitchFamily="18" charset="0"/>
              </a:rPr>
              <a:t>à</a:t>
            </a:r>
            <a:r>
              <a:rPr lang="en-US" altLang="en-US" sz="2800" dirty="0">
                <a:latin typeface="Times New Roman" panose="02020603050405020304" pitchFamily="18" charset="0"/>
                <a:cs typeface="Times New Roman" panose="02020603050405020304" pitchFamily="18" charset="0"/>
              </a:rPr>
              <a:t>:</a:t>
            </a:r>
            <a:endParaRPr lang="en-US" altLang="en-US" sz="2800" dirty="0">
              <a:latin typeface=".VnTime" panose="020B7200000000000000" pitchFamily="34" charset="0"/>
            </a:endParaRPr>
          </a:p>
        </p:txBody>
      </p:sp>
      <p:graphicFrame>
        <p:nvGraphicFramePr>
          <p:cNvPr id="2050" name="Object 20"/>
          <p:cNvGraphicFramePr/>
          <p:nvPr/>
        </p:nvGraphicFramePr>
        <p:xfrm>
          <a:off x="2362200" y="5486400"/>
          <a:ext cx="5572125" cy="998538"/>
        </p:xfrm>
        <a:graphic>
          <a:graphicData uri="http://schemas.openxmlformats.org/presentationml/2006/ole">
            <mc:AlternateContent xmlns:mc="http://schemas.openxmlformats.org/markup-compatibility/2006">
              <mc:Choice xmlns:v="urn:schemas-microsoft-com:vml" Requires="v">
                <p:oleObj spid="_x0000_s3078" name="" r:id="rId1" imgW="2195830" imgH="393700" progId="Equation.3">
                  <p:embed/>
                </p:oleObj>
              </mc:Choice>
              <mc:Fallback>
                <p:oleObj name="" r:id="rId1" imgW="2195830" imgH="393700" progId="Equation.3">
                  <p:embed/>
                  <p:pic>
                    <p:nvPicPr>
                      <p:cNvPr id="0" name="Picture 3077"/>
                      <p:cNvPicPr/>
                      <p:nvPr/>
                    </p:nvPicPr>
                    <p:blipFill>
                      <a:blip r:embed="rId2"/>
                      <a:stretch>
                        <a:fillRect/>
                      </a:stretch>
                    </p:blipFill>
                    <p:spPr>
                      <a:xfrm>
                        <a:off x="2362200" y="5486400"/>
                        <a:ext cx="5572125" cy="998538"/>
                      </a:xfrm>
                      <a:prstGeom prst="rect">
                        <a:avLst/>
                      </a:prstGeom>
                      <a:noFill/>
                      <a:ln w="38100">
                        <a:noFill/>
                        <a:miter/>
                      </a:ln>
                    </p:spPr>
                  </p:pic>
                </p:oleObj>
              </mc:Fallback>
            </mc:AlternateContent>
          </a:graphicData>
        </a:graphic>
      </p:graphicFrame>
      <p:graphicFrame>
        <p:nvGraphicFramePr>
          <p:cNvPr id="2051" name="Object 21"/>
          <p:cNvGraphicFramePr/>
          <p:nvPr/>
        </p:nvGraphicFramePr>
        <p:xfrm>
          <a:off x="2438400" y="3962400"/>
          <a:ext cx="3124200" cy="914400"/>
        </p:xfrm>
        <a:graphic>
          <a:graphicData uri="http://schemas.openxmlformats.org/presentationml/2006/ole">
            <mc:AlternateContent xmlns:mc="http://schemas.openxmlformats.org/markup-compatibility/2006">
              <mc:Choice xmlns:v="urn:schemas-microsoft-com:vml" Requires="v">
                <p:oleObj spid="_x0000_s3077" name="" r:id="rId3" imgW="1256665" imgH="431800" progId="Equation.3">
                  <p:embed/>
                </p:oleObj>
              </mc:Choice>
              <mc:Fallback>
                <p:oleObj name="" r:id="rId3" imgW="1256665" imgH="431800" progId="Equation.3">
                  <p:embed/>
                  <p:pic>
                    <p:nvPicPr>
                      <p:cNvPr id="0" name="Picture 3076"/>
                      <p:cNvPicPr/>
                      <p:nvPr/>
                    </p:nvPicPr>
                    <p:blipFill>
                      <a:blip r:embed="rId4"/>
                      <a:stretch>
                        <a:fillRect/>
                      </a:stretch>
                    </p:blipFill>
                    <p:spPr>
                      <a:xfrm>
                        <a:off x="2438400" y="3962400"/>
                        <a:ext cx="3124200" cy="914400"/>
                      </a:xfrm>
                      <a:prstGeom prst="rect">
                        <a:avLst/>
                      </a:prstGeom>
                      <a:noFill/>
                      <a:ln w="38100">
                        <a:noFill/>
                        <a:miter/>
                      </a:ln>
                    </p:spPr>
                  </p:pic>
                </p:oleObj>
              </mc:Fallback>
            </mc:AlternateContent>
          </a:graphicData>
        </a:graphic>
      </p:graphicFrame>
      <p:sp>
        <p:nvSpPr>
          <p:cNvPr id="11" name="Rectangle 10"/>
          <p:cNvSpPr/>
          <p:nvPr/>
        </p:nvSpPr>
        <p:spPr>
          <a:xfrm>
            <a:off x="617538" y="2744788"/>
            <a:ext cx="8183563" cy="24288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Rectangle 11"/>
          <p:cNvSpPr/>
          <p:nvPr/>
        </p:nvSpPr>
        <p:spPr>
          <a:xfrm>
            <a:off x="609600" y="2743200"/>
            <a:ext cx="8183563" cy="242888"/>
          </a:xfrm>
          <a:prstGeom prst="rect">
            <a:avLst/>
          </a:prstGeom>
          <a:gradFill flip="none" rotWithShape="1">
            <a:gsLst>
              <a:gs pos="52000">
                <a:srgbClr val="FFF200"/>
              </a:gs>
              <a:gs pos="0">
                <a:srgbClr val="1E9600"/>
              </a:gs>
              <a:gs pos="100000">
                <a:srgbClr val="EC2F4B"/>
              </a:gs>
            </a:gsLst>
            <a:lin ang="10800000" scaled="1"/>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3" name="Picture 12"/>
          <p:cNvPicPr>
            <a:picLocks noChangeAspect="1"/>
          </p:cNvPicPr>
          <p:nvPr/>
        </p:nvPicPr>
        <p:blipFill>
          <a:blip r:embed="rId5">
            <a:clrChange>
              <a:clrFrom>
                <a:srgbClr val="F6F6F6"/>
              </a:clrFrom>
              <a:clrTo>
                <a:srgbClr val="F6F6F6">
                  <a:alpha val="0"/>
                </a:srgbClr>
              </a:clrTo>
            </a:clrChange>
          </a:blip>
          <a:stretch>
            <a:fillRect/>
          </a:stretch>
        </p:blipFill>
        <p:spPr>
          <a:xfrm>
            <a:off x="8224838" y="2971800"/>
            <a:ext cx="919162" cy="909638"/>
          </a:xfrm>
          <a:prstGeom prst="rect">
            <a:avLst/>
          </a:prstGeom>
          <a:noFill/>
          <a:ln w="9525">
            <a:noFill/>
          </a:ln>
        </p:spPr>
      </p:pic>
      <p:sp>
        <p:nvSpPr>
          <p:cNvPr id="14" name="TextBox 13"/>
          <p:cNvSpPr txBox="1"/>
          <p:nvPr/>
        </p:nvSpPr>
        <p:spPr>
          <a:xfrm>
            <a:off x="2590800" y="2339975"/>
            <a:ext cx="2946400" cy="708025"/>
          </a:xfrm>
          <a:prstGeom prst="rect">
            <a:avLst/>
          </a:prstGeom>
          <a:solidFill>
            <a:schemeClr val="bg1"/>
          </a:solidFill>
        </p:spPr>
        <p:txBody>
          <a:bodyPr>
            <a:spAutoFit/>
          </a:bodyPr>
          <a:lstStyle/>
          <a:p>
            <a:pPr marR="0" algn="ctr" defTabSz="914400">
              <a:buClrTx/>
              <a:buSzTx/>
              <a:buFontTx/>
              <a:buNone/>
              <a:defRPr/>
            </a:pPr>
            <a:r>
              <a:rPr kumimoji="0" lang="en-US" sz="4000" b="1" kern="1200" cap="none" spc="0" normalizeH="0" baseline="0" noProof="0" dirty="0">
                <a:solidFill>
                  <a:srgbClr val="FF0000"/>
                </a:solidFill>
                <a:latin typeface="+mj-lt"/>
                <a:ea typeface="+mn-ea"/>
                <a:cs typeface="+mn-cs"/>
              </a:rPr>
              <a:t>HẾT GIỜ!</a:t>
            </a:r>
            <a:endParaRPr kumimoji="0" lang="en-US" sz="4000" b="1" kern="1200" cap="none" spc="0" normalizeH="0" baseline="0" noProof="0" dirty="0">
              <a:solidFill>
                <a:srgbClr val="FF0000"/>
              </a:solidFill>
              <a:latin typeface="+mj-lt"/>
              <a:ea typeface="+mn-ea"/>
              <a:cs typeface="+mn-cs"/>
            </a:endParaRPr>
          </a:p>
        </p:txBody>
      </p:sp>
      <p:sp>
        <p:nvSpPr>
          <p:cNvPr id="15" name="TextBox 14"/>
          <p:cNvSpPr txBox="1"/>
          <p:nvPr/>
        </p:nvSpPr>
        <p:spPr>
          <a:xfrm>
            <a:off x="8229600" y="3886200"/>
            <a:ext cx="914400" cy="369888"/>
          </a:xfrm>
          <a:prstGeom prst="rect">
            <a:avLst/>
          </a:prstGeom>
          <a:noFill/>
          <a:ln w="9525">
            <a:noFill/>
          </a:ln>
        </p:spPr>
        <p:txBody>
          <a:bodyPr>
            <a:spAutoFit/>
          </a:bodyPr>
          <a:p>
            <a:r>
              <a:rPr dirty="0">
                <a:latin typeface="Arial" panose="020B0604020202020204" pitchFamily="34" charset="0"/>
              </a:rPr>
              <a:t>5 Phút</a:t>
            </a:r>
            <a:endParaRPr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amond(in)">
                                      <p:cBhvr>
                                        <p:cTn id="10" dur="2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800" decel="100000"/>
                                        <p:tgtEl>
                                          <p:spTgt spid="11"/>
                                        </p:tgtEl>
                                      </p:cBhvr>
                                    </p:animEffect>
                                    <p:anim calcmode="lin" valueType="num">
                                      <p:cBhvr>
                                        <p:cTn id="16" dur="800" decel="100000" fill="hold"/>
                                        <p:tgtEl>
                                          <p:spTgt spid="11"/>
                                        </p:tgtEl>
                                        <p:attrNameLst>
                                          <p:attrName>style.rotation</p:attrName>
                                        </p:attrNameLst>
                                      </p:cBhvr>
                                      <p:tavLst>
                                        <p:tav tm="0">
                                          <p:val>
                                            <p:fltVal val="-90.000000"/>
                                          </p:val>
                                        </p:tav>
                                        <p:tav tm="100000">
                                          <p:val>
                                            <p:fltVal val="0.000000"/>
                                          </p:val>
                                        </p:tav>
                                      </p:tavLst>
                                    </p:anim>
                                    <p:anim calcmode="lin" valueType="num">
                                      <p:cBhvr>
                                        <p:cTn id="17" dur="800" decel="100000" fill="hold"/>
                                        <p:tgtEl>
                                          <p:spTgt spid="11"/>
                                        </p:tgtEl>
                                        <p:attrNameLst>
                                          <p:attrName>ppt_x</p:attrName>
                                        </p:attrNameLst>
                                      </p:cBhvr>
                                      <p:tavLst>
                                        <p:tav tm="0">
                                          <p:val>
                                            <p:strVal val="#ppt_x+0.4"/>
                                          </p:val>
                                        </p:tav>
                                        <p:tav tm="100000">
                                          <p:val>
                                            <p:strVal val="#ppt_x-0.05"/>
                                          </p:val>
                                        </p:tav>
                                      </p:tavLst>
                                    </p:anim>
                                    <p:anim calcmode="lin" valueType="num">
                                      <p:cBhvr>
                                        <p:cTn id="18" dur="800" decel="100000" fill="hold"/>
                                        <p:tgtEl>
                                          <p:spTgt spid="11"/>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21" presetID="30" presetClass="entr" presetSubtype="0" fill="hold" grpId="1"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800" decel="100000"/>
                                        <p:tgtEl>
                                          <p:spTgt spid="12"/>
                                        </p:tgtEl>
                                      </p:cBhvr>
                                    </p:animEffect>
                                    <p:anim calcmode="lin" valueType="num">
                                      <p:cBhvr>
                                        <p:cTn id="24" dur="800" decel="100000" fill="hold"/>
                                        <p:tgtEl>
                                          <p:spTgt spid="12"/>
                                        </p:tgtEl>
                                        <p:attrNameLst>
                                          <p:attrName>style.rotation</p:attrName>
                                        </p:attrNameLst>
                                      </p:cBhvr>
                                      <p:tavLst>
                                        <p:tav tm="0">
                                          <p:val>
                                            <p:fltVal val="-90.000000"/>
                                          </p:val>
                                        </p:tav>
                                        <p:tav tm="100000">
                                          <p:val>
                                            <p:fltVal val="0.000000"/>
                                          </p:val>
                                        </p:tav>
                                      </p:tavLst>
                                    </p:anim>
                                    <p:anim calcmode="lin" valueType="num">
                                      <p:cBhvr>
                                        <p:cTn id="25" dur="800" decel="100000" fill="hold"/>
                                        <p:tgtEl>
                                          <p:spTgt spid="12"/>
                                        </p:tgtEl>
                                        <p:attrNameLst>
                                          <p:attrName>ppt_x</p:attrName>
                                        </p:attrNameLst>
                                      </p:cBhvr>
                                      <p:tavLst>
                                        <p:tav tm="0">
                                          <p:val>
                                            <p:strVal val="#ppt_x+0.4"/>
                                          </p:val>
                                        </p:tav>
                                        <p:tav tm="100000">
                                          <p:val>
                                            <p:strVal val="#ppt_x-0.05"/>
                                          </p:val>
                                        </p:tav>
                                      </p:tavLst>
                                    </p:anim>
                                    <p:anim calcmode="lin" valueType="num">
                                      <p:cBhvr>
                                        <p:cTn id="26" dur="800" decel="100000" fill="hold"/>
                                        <p:tgtEl>
                                          <p:spTgt spid="12"/>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800" decel="100000"/>
                                        <p:tgtEl>
                                          <p:spTgt spid="13"/>
                                        </p:tgtEl>
                                      </p:cBhvr>
                                    </p:animEffect>
                                    <p:anim calcmode="lin" valueType="num">
                                      <p:cBhvr>
                                        <p:cTn id="32" dur="800" decel="100000" fill="hold"/>
                                        <p:tgtEl>
                                          <p:spTgt spid="13"/>
                                        </p:tgtEl>
                                        <p:attrNameLst>
                                          <p:attrName>style.rotation</p:attrName>
                                        </p:attrNameLst>
                                      </p:cBhvr>
                                      <p:tavLst>
                                        <p:tav tm="0">
                                          <p:val>
                                            <p:fltVal val="-90.000000"/>
                                          </p:val>
                                        </p:tav>
                                        <p:tav tm="100000">
                                          <p:val>
                                            <p:fltVal val="0.000000"/>
                                          </p:val>
                                        </p:tav>
                                      </p:tavLst>
                                    </p:anim>
                                    <p:anim calcmode="lin" valueType="num">
                                      <p:cBhvr>
                                        <p:cTn id="33" dur="800" decel="100000" fill="hold"/>
                                        <p:tgtEl>
                                          <p:spTgt spid="13"/>
                                        </p:tgtEl>
                                        <p:attrNameLst>
                                          <p:attrName>ppt_x</p:attrName>
                                        </p:attrNameLst>
                                      </p:cBhvr>
                                      <p:tavLst>
                                        <p:tav tm="0">
                                          <p:val>
                                            <p:strVal val="#ppt_x+0.4"/>
                                          </p:val>
                                        </p:tav>
                                        <p:tav tm="100000">
                                          <p:val>
                                            <p:strVal val="#ppt_x-0.05"/>
                                          </p:val>
                                        </p:tav>
                                      </p:tavLst>
                                    </p:anim>
                                    <p:anim calcmode="lin" valueType="num">
                                      <p:cBhvr>
                                        <p:cTn id="34" dur="800" decel="100000" fill="hold"/>
                                        <p:tgtEl>
                                          <p:spTgt spid="13"/>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37" fill="hold">
                            <p:stCondLst>
                              <p:cond delay="1000"/>
                            </p:stCondLst>
                            <p:childTnLst>
                              <p:par>
                                <p:cTn id="38" presetID="22" presetClass="exit" presetSubtype="2" fill="hold" grpId="0" nodeType="afterEffect">
                                  <p:stCondLst>
                                    <p:cond delay="0"/>
                                  </p:stCondLst>
                                  <p:childTnLst>
                                    <p:animEffect transition="out" filter="wipe(right)">
                                      <p:cBhvr>
                                        <p:cTn id="39" dur="300000"/>
                                        <p:tgtEl>
                                          <p:spTgt spid="12"/>
                                        </p:tgtEl>
                                      </p:cBhvr>
                                    </p:animEffect>
                                    <p:set>
                                      <p:cBhvr>
                                        <p:cTn id="40" dur="1" fill="hold">
                                          <p:stCondLst>
                                            <p:cond delay="299999"/>
                                          </p:stCondLst>
                                        </p:cTn>
                                        <p:tgtEl>
                                          <p:spTgt spid="12"/>
                                        </p:tgtEl>
                                        <p:attrNameLst>
                                          <p:attrName>style.visibility</p:attrName>
                                        </p:attrNameLst>
                                      </p:cBhvr>
                                      <p:to>
                                        <p:strVal val="hidden"/>
                                      </p:to>
                                    </p:set>
                                  </p:childTnLst>
                                </p:cTn>
                              </p:par>
                            </p:childTnLst>
                          </p:cTn>
                        </p:par>
                        <p:par>
                          <p:cTn id="41" fill="hold">
                            <p:stCondLst>
                              <p:cond delay="301000"/>
                            </p:stCondLst>
                            <p:childTnLst>
                              <p:par>
                                <p:cTn id="42" presetID="8" presetClass="entr" presetSubtype="16"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amond(in)">
                                      <p:cBhvr>
                                        <p:cTn id="44" dur="2000"/>
                                        <p:tgtEl>
                                          <p:spTgt spid="14"/>
                                        </p:tgtEl>
                                      </p:cBhvr>
                                    </p:animEffect>
                                  </p:childTnLst>
                                  <p:subTnLst>
                                    <p:audio>
                                      <p:cMediaNode>
                                        <p:cTn display="0" masterRel="sameClick">
                                          <p:stCondLst>
                                            <p:cond evt="begin" delay="0">
                                              <p:tn val="42"/>
                                            </p:cond>
                                          </p:stCondLst>
                                          <p:endCondLst>
                                            <p:cond evt="onStopAudio" delay="0">
                                              <p:tgtEl>
                                                <p:sldTgt/>
                                              </p:tgtEl>
                                            </p:cond>
                                          </p:endCondLst>
                                        </p:cTn>
                                        <p:tgtEl>
                                          <p:sndTgt r:embed="rId6" name="Tieng-chuong-het-gio-www_yeualo-com.wav"/>
                                        </p:tgtEl>
                                      </p:cMediaNode>
                                    </p:audio>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413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iterate type="wd">
                                    <p:tmPct val="100000"/>
                                  </p:iterate>
                                  <p:childTnLst>
                                    <p:set>
                                      <p:cBhvr>
                                        <p:cTn id="52" dur="1" fill="hold">
                                          <p:stCondLst>
                                            <p:cond delay="0"/>
                                          </p:stCondLst>
                                        </p:cTn>
                                        <p:tgtEl>
                                          <p:spTgt spid="31"/>
                                        </p:tgtEl>
                                        <p:attrNameLst>
                                          <p:attrName>style.visibility</p:attrName>
                                        </p:attrNameLst>
                                      </p:cBhvr>
                                      <p:to>
                                        <p:strVal val="visible"/>
                                      </p:to>
                                    </p:set>
                                    <p:animEffect transition="in" filter="wipe(left)">
                                      <p:cBhvr>
                                        <p:cTn id="53" dur="300"/>
                                        <p:tgtEl>
                                          <p:spTgt spid="3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499"/>
                                          </p:stCondLst>
                                        </p:cTn>
                                        <p:tgtEl>
                                          <p:spTgt spid="3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051"/>
                                        </p:tgtEl>
                                        <p:attrNameLst>
                                          <p:attrName>style.visibility</p:attrName>
                                        </p:attrNameLst>
                                      </p:cBhvr>
                                      <p:to>
                                        <p:strVal val="visible"/>
                                      </p:to>
                                    </p:set>
                                    <p:animEffect transition="in" filter="blinds(horizontal)">
                                      <p:cBhvr>
                                        <p:cTn id="62" dur="500"/>
                                        <p:tgtEl>
                                          <p:spTgt spid="2051"/>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2050"/>
                                        </p:tgtEl>
                                        <p:attrNameLst>
                                          <p:attrName>style.visibility</p:attrName>
                                        </p:attrNameLst>
                                      </p:cBhvr>
                                      <p:to>
                                        <p:strVal val="visible"/>
                                      </p:to>
                                    </p:set>
                                    <p:animEffect transition="in" filter="blinds(horizontal)">
                                      <p:cBhvr>
                                        <p:cTn id="7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5" grpId="0"/>
      <p:bldP spid="19" grpId="0"/>
      <p:bldP spid="30" grpId="0"/>
      <p:bldP spid="31" grpId="0"/>
      <p:bldP spid="33" grpId="0"/>
      <p:bldP spid="11" grpId="0" bldLvl="0" animBg="1"/>
      <p:bldP spid="12" grpId="0" bldLvl="0" animBg="1"/>
      <p:bldP spid="12" grpId="1" bldLvl="0" animBg="1"/>
      <p:bldP spid="14" grpId="0" bldLvl="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5" name="WordArt 36"/>
          <p:cNvSpPr>
            <a:spLocks noTextEdit="1"/>
          </p:cNvSpPr>
          <p:nvPr/>
        </p:nvSpPr>
        <p:spPr>
          <a:xfrm>
            <a:off x="2895600" y="0"/>
            <a:ext cx="3276600" cy="457200"/>
          </a:xfrm>
          <a:prstGeom prst="rect">
            <a:avLst/>
          </a:prstGeom>
        </p:spPr>
        <p:txBody>
          <a:bodyPr wrap="none" fromWordArt="1">
            <a:prstTxWarp prst="textPlain">
              <a:avLst>
                <a:gd name="adj" fmla="val 50000"/>
              </a:avLst>
            </a:prstTxWarp>
            <a:normAutofit fontScale="60000"/>
          </a:bodyPr>
          <a:p>
            <a:pPr algn="ctr" eaLnBrk="0" hangingPunct="0"/>
            <a:r>
              <a:rPr lang="en-GB" altLang="en-US" sz="3600">
                <a:solidFill>
                  <a:srgbClr val="FF0000"/>
                </a:solidFill>
                <a:effectLst>
                  <a:outerShdw dist="45791" dir="2021404" algn="ctr" rotWithShape="0">
                    <a:srgbClr val="B2B2B2">
                      <a:alpha val="79999"/>
                    </a:srgbClr>
                  </a:outerShdw>
                </a:effectLst>
                <a:latin typeface="Times New Roman" panose="02020603050405020304" pitchFamily="18" charset="0"/>
                <a:ea typeface="Times New Roman" panose="02020603050405020304" pitchFamily="18" charset="0"/>
              </a:rPr>
              <a:t>KIỂM TRA KIẾN THỨC CŨ</a:t>
            </a:r>
            <a:endParaRPr lang="en-GB" altLang="en-US" sz="3600">
              <a:solidFill>
                <a:srgbClr val="FF0000"/>
              </a:solidFill>
              <a:effectLst>
                <a:outerShdw dist="45791" dir="2021404" algn="ctr" rotWithShape="0">
                  <a:srgbClr val="B2B2B2">
                    <a:alpha val="79999"/>
                  </a:srgbClr>
                </a:outerShdw>
              </a:effectLst>
              <a:latin typeface="Times New Roman" panose="02020603050405020304" pitchFamily="18" charset="0"/>
              <a:ea typeface="Times New Roman" panose="02020603050405020304" pitchFamily="18" charset="0"/>
            </a:endParaRPr>
          </a:p>
        </p:txBody>
      </p:sp>
      <p:sp>
        <p:nvSpPr>
          <p:cNvPr id="4135" name="Text Box 39"/>
          <p:cNvSpPr txBox="1"/>
          <p:nvPr/>
        </p:nvSpPr>
        <p:spPr>
          <a:xfrm>
            <a:off x="228600" y="457200"/>
            <a:ext cx="5486400" cy="2678113"/>
          </a:xfrm>
          <a:prstGeom prst="rect">
            <a:avLst/>
          </a:prstGeom>
          <a:noFill/>
          <a:ln w="9525">
            <a:noFill/>
          </a:ln>
        </p:spPr>
        <p:txBody>
          <a:bodyPr>
            <a:spAutoFit/>
          </a:bodyPr>
          <a:p>
            <a:pPr algn="just"/>
            <a:r>
              <a:rPr lang="en-US" altLang="en-US" sz="2800" b="1" dirty="0">
                <a:solidFill>
                  <a:srgbClr val="0000FF"/>
                </a:solidFill>
                <a:latin typeface="Times New Roman" panose="02020603050405020304" pitchFamily="18" charset="0"/>
                <a:cs typeface="Times New Roman" panose="02020603050405020304" pitchFamily="18" charset="0"/>
              </a:rPr>
              <a:t>Câu 2: </a:t>
            </a:r>
            <a:r>
              <a:rPr lang="en-US" altLang="en-US" sz="2800" dirty="0">
                <a:latin typeface="Times New Roman" panose="02020603050405020304" pitchFamily="18" charset="0"/>
                <a:cs typeface="Times New Roman" panose="02020603050405020304" pitchFamily="18" charset="0"/>
              </a:rPr>
              <a:t>Cho mạch điện như hình vẽ. Biết Ampe kế chỉ </a:t>
            </a:r>
            <a:r>
              <a:rPr lang="en-US" altLang="en-US" sz="2800" dirty="0">
                <a:solidFill>
                  <a:srgbClr val="FF0000"/>
                </a:solidFill>
                <a:latin typeface="Times New Roman" panose="02020603050405020304" pitchFamily="18" charset="0"/>
                <a:cs typeface="Times New Roman" panose="02020603050405020304" pitchFamily="18" charset="0"/>
              </a:rPr>
              <a:t>0,8A</a:t>
            </a:r>
            <a:r>
              <a:rPr lang="en-US" altLang="en-US" sz="2800" dirty="0">
                <a:latin typeface="Times New Roman" panose="02020603050405020304" pitchFamily="18" charset="0"/>
                <a:cs typeface="Times New Roman" panose="02020603050405020304" pitchFamily="18" charset="0"/>
              </a:rPr>
              <a:t> hiệu điện thế đặt v</a:t>
            </a:r>
            <a:r>
              <a:rPr lang="en-US" altLang="en-US" sz="2800" dirty="0">
                <a:latin typeface="Times New Roman" panose="02020603050405020304" pitchFamily="18" charset="0"/>
                <a:ea typeface="Times New Roman" panose="02020603050405020304" pitchFamily="18" charset="0"/>
              </a:rPr>
              <a:t>à</a:t>
            </a:r>
            <a:r>
              <a:rPr lang="en-US" altLang="en-US" sz="2800" dirty="0">
                <a:latin typeface="Times New Roman" panose="02020603050405020304" pitchFamily="18" charset="0"/>
                <a:cs typeface="Times New Roman" panose="02020603050405020304" pitchFamily="18" charset="0"/>
              </a:rPr>
              <a:t>o hai đầu dây dẫn l</a:t>
            </a:r>
            <a:r>
              <a:rPr lang="en-US" altLang="en-US" sz="2800" dirty="0">
                <a:latin typeface="Times New Roman" panose="02020603050405020304" pitchFamily="18" charset="0"/>
                <a:ea typeface="Times New Roman" panose="02020603050405020304" pitchFamily="18" charset="0"/>
              </a:rPr>
              <a:t>à</a:t>
            </a:r>
            <a:r>
              <a:rPr lang="en-US" altLang="en-US" sz="2800" dirty="0">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4V</a:t>
            </a:r>
            <a:r>
              <a:rPr lang="en-US" altLang="en-US" sz="2800" dirty="0">
                <a:latin typeface="Times New Roman" panose="02020603050405020304" pitchFamily="18" charset="0"/>
                <a:cs typeface="Times New Roman" panose="02020603050405020304" pitchFamily="18" charset="0"/>
              </a:rPr>
              <a:t> </a:t>
            </a:r>
            <a:endParaRPr lang="en-US" altLang="en-US" sz="2800" dirty="0">
              <a:latin typeface="Times New Roman" panose="02020603050405020304" pitchFamily="18" charset="0"/>
              <a:cs typeface="Times New Roman" panose="02020603050405020304" pitchFamily="18" charset="0"/>
            </a:endParaRPr>
          </a:p>
          <a:p>
            <a:pPr algn="just"/>
            <a:r>
              <a:rPr lang="en-US" altLang="en-US" sz="2800" dirty="0">
                <a:latin typeface="Times New Roman" panose="02020603050405020304" pitchFamily="18" charset="0"/>
                <a:cs typeface="Times New Roman" panose="02020603050405020304" pitchFamily="18" charset="0"/>
              </a:rPr>
              <a:t>a/ Tính điện trở </a:t>
            </a:r>
            <a:r>
              <a:rPr lang="en-US" altLang="en-US" sz="2800" dirty="0">
                <a:solidFill>
                  <a:srgbClr val="FF0000"/>
                </a:solidFill>
                <a:latin typeface="Times New Roman" panose="02020603050405020304" pitchFamily="18" charset="0"/>
                <a:cs typeface="Times New Roman" panose="02020603050405020304" pitchFamily="18" charset="0"/>
              </a:rPr>
              <a:t>R</a:t>
            </a:r>
            <a:r>
              <a:rPr lang="en-US" altLang="en-US" sz="2800" dirty="0">
                <a:latin typeface="Times New Roman" panose="02020603050405020304" pitchFamily="18" charset="0"/>
                <a:cs typeface="Times New Roman" panose="02020603050405020304" pitchFamily="18" charset="0"/>
              </a:rPr>
              <a:t>?</a:t>
            </a:r>
            <a:endParaRPr lang="en-US" altLang="en-US" sz="2800" dirty="0">
              <a:latin typeface="Times New Roman" panose="02020603050405020304" pitchFamily="18" charset="0"/>
              <a:cs typeface="Times New Roman" panose="02020603050405020304" pitchFamily="18" charset="0"/>
            </a:endParaRPr>
          </a:p>
          <a:p>
            <a:pPr algn="just"/>
            <a:r>
              <a:rPr lang="en-US" altLang="en-US" sz="2800" dirty="0">
                <a:latin typeface="Times New Roman" panose="02020603050405020304" pitchFamily="18" charset="0"/>
                <a:cs typeface="Times New Roman" panose="02020603050405020304" pitchFamily="18" charset="0"/>
              </a:rPr>
              <a:t>b/ Để Ampe kế chỉ </a:t>
            </a:r>
            <a:r>
              <a:rPr lang="en-US" altLang="en-US" sz="2800" dirty="0">
                <a:solidFill>
                  <a:srgbClr val="FF0000"/>
                </a:solidFill>
                <a:latin typeface="Times New Roman" panose="02020603050405020304" pitchFamily="18" charset="0"/>
                <a:cs typeface="Times New Roman" panose="02020603050405020304" pitchFamily="18" charset="0"/>
              </a:rPr>
              <a:t>1,2A</a:t>
            </a:r>
            <a:r>
              <a:rPr lang="en-US" altLang="en-US" sz="2800" dirty="0">
                <a:latin typeface="Times New Roman" panose="02020603050405020304" pitchFamily="18" charset="0"/>
                <a:cs typeface="Times New Roman" panose="02020603050405020304" pitchFamily="18" charset="0"/>
              </a:rPr>
              <a:t> thì phải tăng HĐT thêm bao nhiêu?</a:t>
            </a:r>
            <a:endParaRPr lang="en-US" altLang="en-US" sz="2800" dirty="0">
              <a:latin typeface=".VnTime" panose="020B7200000000000000" pitchFamily="34" charset="0"/>
            </a:endParaRPr>
          </a:p>
        </p:txBody>
      </p:sp>
      <p:sp>
        <p:nvSpPr>
          <p:cNvPr id="3077" name="TextBox 27"/>
          <p:cNvSpPr txBox="1"/>
          <p:nvPr/>
        </p:nvSpPr>
        <p:spPr>
          <a:xfrm>
            <a:off x="2895600" y="5573713"/>
            <a:ext cx="4267200" cy="523875"/>
          </a:xfrm>
          <a:prstGeom prst="rect">
            <a:avLst/>
          </a:prstGeom>
          <a:noFill/>
          <a:ln w="9525">
            <a:noFill/>
          </a:ln>
        </p:spPr>
        <p:txBody>
          <a:bodyPr>
            <a:spAutoFit/>
          </a:bodyPr>
          <a:p>
            <a:r>
              <a:rPr lang="en-CA" altLang="en-US" sz="2800" dirty="0">
                <a:latin typeface="Times New Roman" panose="02020603050405020304" pitchFamily="18" charset="0"/>
                <a:cs typeface="Times New Roman" panose="02020603050405020304" pitchFamily="18" charset="0"/>
              </a:rPr>
              <a:t>U</a:t>
            </a:r>
            <a:r>
              <a:rPr lang="en-CA" altLang="en-US" sz="2800" baseline="-25000" dirty="0">
                <a:latin typeface="Times New Roman" panose="02020603050405020304" pitchFamily="18" charset="0"/>
                <a:cs typeface="Times New Roman" panose="02020603050405020304" pitchFamily="18" charset="0"/>
              </a:rPr>
              <a:t>2</a:t>
            </a:r>
            <a:r>
              <a:rPr lang="en-CA" altLang="en-US" sz="2800" dirty="0">
                <a:latin typeface="Times New Roman" panose="02020603050405020304" pitchFamily="18" charset="0"/>
                <a:cs typeface="Times New Roman" panose="02020603050405020304" pitchFamily="18" charset="0"/>
              </a:rPr>
              <a:t> = I</a:t>
            </a:r>
            <a:r>
              <a:rPr lang="en-CA" altLang="en-US" sz="2800" baseline="-25000" dirty="0">
                <a:latin typeface="Times New Roman" panose="02020603050405020304" pitchFamily="18" charset="0"/>
                <a:cs typeface="Times New Roman" panose="02020603050405020304" pitchFamily="18" charset="0"/>
              </a:rPr>
              <a:t>2</a:t>
            </a:r>
            <a:r>
              <a:rPr lang="en-CA" altLang="en-US" sz="2800" dirty="0">
                <a:latin typeface="Times New Roman" panose="02020603050405020304" pitchFamily="18" charset="0"/>
                <a:cs typeface="Times New Roman" panose="02020603050405020304" pitchFamily="18" charset="0"/>
              </a:rPr>
              <a:t> . R = 1,2.5 = 6V </a:t>
            </a:r>
            <a:endParaRPr lang="en-CA" altLang="en-US" sz="2800" dirty="0">
              <a:latin typeface="Times New Roman" panose="02020603050405020304" pitchFamily="18" charset="0"/>
              <a:ea typeface="Times New Roman" panose="02020603050405020304" pitchFamily="18" charset="0"/>
            </a:endParaRPr>
          </a:p>
        </p:txBody>
      </p:sp>
      <p:grpSp>
        <p:nvGrpSpPr>
          <p:cNvPr id="2" name="Group 23"/>
          <p:cNvGrpSpPr/>
          <p:nvPr/>
        </p:nvGrpSpPr>
        <p:grpSpPr>
          <a:xfrm>
            <a:off x="5791200" y="457200"/>
            <a:ext cx="3124200" cy="2305050"/>
            <a:chOff x="5791200" y="3276600"/>
            <a:chExt cx="3124200" cy="2305050"/>
          </a:xfrm>
        </p:grpSpPr>
        <p:sp>
          <p:nvSpPr>
            <p:cNvPr id="14" name="Rectangle 13"/>
            <p:cNvSpPr/>
            <p:nvPr/>
          </p:nvSpPr>
          <p:spPr>
            <a:xfrm>
              <a:off x="5791200" y="3733800"/>
              <a:ext cx="31242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CA" sz="1800" b="0" i="0" u="none" strike="noStrike" kern="1200" cap="none" spc="0" normalizeH="0" baseline="0" noProof="0">
                <a:ln>
                  <a:noFill/>
                </a:ln>
                <a:solidFill>
                  <a:schemeClr val="tx1"/>
                </a:solidFill>
                <a:effectLst/>
                <a:uLnTx/>
                <a:uFillTx/>
                <a:latin typeface="+mn-lt"/>
                <a:ea typeface="+mn-ea"/>
                <a:cs typeface="+mn-cs"/>
              </a:endParaRPr>
            </a:p>
          </p:txBody>
        </p:sp>
        <p:sp>
          <p:nvSpPr>
            <p:cNvPr id="17" name="Rectangle 16"/>
            <p:cNvSpPr/>
            <p:nvPr/>
          </p:nvSpPr>
          <p:spPr>
            <a:xfrm>
              <a:off x="7348538" y="3690938"/>
              <a:ext cx="685800" cy="152400"/>
            </a:xfrm>
            <a:prstGeom prst="rect">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CA" sz="1800" b="0" i="0" u="none" strike="noStrike" kern="1200" cap="none" spc="0" normalizeH="0" baseline="0" noProof="0">
                <a:ln>
                  <a:noFill/>
                </a:ln>
                <a:solidFill>
                  <a:schemeClr val="tx1"/>
                </a:solidFill>
                <a:effectLst/>
                <a:uLnTx/>
                <a:uFillTx/>
                <a:latin typeface="+mn-lt"/>
                <a:ea typeface="+mn-ea"/>
                <a:cs typeface="+mn-cs"/>
              </a:endParaRPr>
            </a:p>
          </p:txBody>
        </p:sp>
        <p:sp>
          <p:nvSpPr>
            <p:cNvPr id="18" name="Oval 17"/>
            <p:cNvSpPr/>
            <p:nvPr/>
          </p:nvSpPr>
          <p:spPr>
            <a:xfrm>
              <a:off x="6207125" y="3506788"/>
              <a:ext cx="457200" cy="495300"/>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CA" sz="1800" b="0" i="0" u="none" strike="noStrike" kern="1200" cap="none" spc="0" normalizeH="0" baseline="0" noProof="0">
                <a:ln>
                  <a:noFill/>
                </a:ln>
                <a:solidFill>
                  <a:schemeClr val="tx1"/>
                </a:solidFill>
                <a:effectLst/>
                <a:uLnTx/>
                <a:uFillTx/>
                <a:latin typeface="+mn-lt"/>
                <a:ea typeface="+mn-ea"/>
                <a:cs typeface="+mn-cs"/>
              </a:endParaRPr>
            </a:p>
          </p:txBody>
        </p:sp>
        <p:sp>
          <p:nvSpPr>
            <p:cNvPr id="20" name="Rectangle 19"/>
            <p:cNvSpPr/>
            <p:nvPr/>
          </p:nvSpPr>
          <p:spPr>
            <a:xfrm>
              <a:off x="6434138" y="5151438"/>
              <a:ext cx="685800" cy="430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CA" sz="1800" b="0" i="0" u="none" strike="noStrike" kern="1200" cap="none" spc="0" normalizeH="0" baseline="0" noProof="0">
                <a:ln>
                  <a:noFill/>
                </a:ln>
                <a:solidFill>
                  <a:schemeClr val="tx1"/>
                </a:solidFill>
                <a:effectLst/>
                <a:uLnTx/>
                <a:uFillTx/>
                <a:latin typeface="+mn-lt"/>
                <a:ea typeface="+mn-ea"/>
                <a:cs typeface="+mn-cs"/>
              </a:endParaRPr>
            </a:p>
          </p:txBody>
        </p:sp>
        <p:cxnSp>
          <p:nvCxnSpPr>
            <p:cNvPr id="21" name="Straight Connector 20"/>
            <p:cNvCxnSpPr/>
            <p:nvPr/>
          </p:nvCxnSpPr>
          <p:spPr>
            <a:xfrm flipH="1">
              <a:off x="6392863" y="5248275"/>
              <a:ext cx="76200" cy="2143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7075488" y="5249863"/>
              <a:ext cx="76200" cy="214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91" name="TextBox 22"/>
            <p:cNvSpPr txBox="1"/>
            <p:nvPr/>
          </p:nvSpPr>
          <p:spPr>
            <a:xfrm>
              <a:off x="6248400" y="3560763"/>
              <a:ext cx="609600" cy="400110"/>
            </a:xfrm>
            <a:prstGeom prst="rect">
              <a:avLst/>
            </a:prstGeom>
            <a:noFill/>
            <a:ln w="9525">
              <a:noFill/>
            </a:ln>
          </p:spPr>
          <p:txBody>
            <a:bodyPr>
              <a:spAutoFit/>
            </a:bodyPr>
            <a:p>
              <a:r>
                <a:rPr lang="en-US" altLang="en-US" sz="2000" b="1" dirty="0">
                  <a:latin typeface="Times New Roman" panose="02020603050405020304" pitchFamily="18" charset="0"/>
                  <a:cs typeface="Times New Roman" panose="02020603050405020304" pitchFamily="18" charset="0"/>
                </a:rPr>
                <a:t>A</a:t>
              </a:r>
              <a:endParaRPr lang="en-CA" altLang="en-US" sz="2000" b="1" dirty="0">
                <a:latin typeface="Times New Roman" panose="02020603050405020304" pitchFamily="18" charset="0"/>
                <a:ea typeface="Times New Roman" panose="02020603050405020304" pitchFamily="18" charset="0"/>
              </a:endParaRPr>
            </a:p>
          </p:txBody>
        </p:sp>
        <p:sp>
          <p:nvSpPr>
            <p:cNvPr id="3092" name="TextBox 24"/>
            <p:cNvSpPr txBox="1"/>
            <p:nvPr/>
          </p:nvSpPr>
          <p:spPr>
            <a:xfrm>
              <a:off x="6134100" y="5013325"/>
              <a:ext cx="609600" cy="400050"/>
            </a:xfrm>
            <a:prstGeom prst="rect">
              <a:avLst/>
            </a:prstGeom>
            <a:noFill/>
            <a:ln w="9525">
              <a:noFill/>
            </a:ln>
          </p:spPr>
          <p:txBody>
            <a:bodyPr>
              <a:spAutoFit/>
            </a:bodyPr>
            <a:p>
              <a:r>
                <a:rPr lang="en-US" altLang="en-US" sz="2000" b="1" dirty="0">
                  <a:latin typeface="Times New Roman" panose="02020603050405020304" pitchFamily="18" charset="0"/>
                  <a:cs typeface="Times New Roman" panose="02020603050405020304" pitchFamily="18" charset="0"/>
                </a:rPr>
                <a:t>A</a:t>
              </a:r>
              <a:endParaRPr lang="en-CA" altLang="en-US" sz="2000" b="1" dirty="0">
                <a:latin typeface="Times New Roman" panose="02020603050405020304" pitchFamily="18" charset="0"/>
                <a:ea typeface="Times New Roman" panose="02020603050405020304" pitchFamily="18" charset="0"/>
              </a:endParaRPr>
            </a:p>
          </p:txBody>
        </p:sp>
        <p:sp>
          <p:nvSpPr>
            <p:cNvPr id="3093" name="TextBox 25"/>
            <p:cNvSpPr txBox="1"/>
            <p:nvPr/>
          </p:nvSpPr>
          <p:spPr>
            <a:xfrm>
              <a:off x="7119938" y="4967288"/>
              <a:ext cx="609600" cy="400050"/>
            </a:xfrm>
            <a:prstGeom prst="rect">
              <a:avLst/>
            </a:prstGeom>
            <a:noFill/>
            <a:ln w="9525">
              <a:noFill/>
            </a:ln>
          </p:spPr>
          <p:txBody>
            <a:bodyPr>
              <a:spAutoFit/>
            </a:bodyPr>
            <a:p>
              <a:r>
                <a:rPr lang="en-US" altLang="en-US" sz="2000" b="1" dirty="0">
                  <a:latin typeface="Times New Roman" panose="02020603050405020304" pitchFamily="18" charset="0"/>
                  <a:cs typeface="Times New Roman" panose="02020603050405020304" pitchFamily="18" charset="0"/>
                </a:rPr>
                <a:t>B</a:t>
              </a:r>
              <a:endParaRPr lang="en-CA" altLang="en-US" sz="2000" b="1" dirty="0">
                <a:latin typeface="Times New Roman" panose="02020603050405020304" pitchFamily="18" charset="0"/>
                <a:ea typeface="Times New Roman" panose="02020603050405020304" pitchFamily="18" charset="0"/>
              </a:endParaRPr>
            </a:p>
          </p:txBody>
        </p:sp>
        <p:sp>
          <p:nvSpPr>
            <p:cNvPr id="3094" name="TextBox 28"/>
            <p:cNvSpPr txBox="1"/>
            <p:nvPr/>
          </p:nvSpPr>
          <p:spPr>
            <a:xfrm>
              <a:off x="7500938" y="3276600"/>
              <a:ext cx="609600" cy="400050"/>
            </a:xfrm>
            <a:prstGeom prst="rect">
              <a:avLst/>
            </a:prstGeom>
            <a:noFill/>
            <a:ln w="9525">
              <a:noFill/>
            </a:ln>
          </p:spPr>
          <p:txBody>
            <a:bodyPr>
              <a:spAutoFit/>
            </a:bodyPr>
            <a:p>
              <a:r>
                <a:rPr lang="en-US" altLang="en-US" sz="2000" b="1" dirty="0">
                  <a:latin typeface="Times New Roman" panose="02020603050405020304" pitchFamily="18" charset="0"/>
                  <a:cs typeface="Times New Roman" panose="02020603050405020304" pitchFamily="18" charset="0"/>
                </a:rPr>
                <a:t>R</a:t>
              </a:r>
              <a:endParaRPr lang="en-CA" altLang="en-US" sz="2000" b="1" dirty="0">
                <a:latin typeface="Times New Roman" panose="02020603050405020304" pitchFamily="18" charset="0"/>
                <a:ea typeface="Times New Roman" panose="02020603050405020304" pitchFamily="18" charset="0"/>
              </a:endParaRPr>
            </a:p>
          </p:txBody>
        </p:sp>
      </p:grpSp>
      <p:sp>
        <p:nvSpPr>
          <p:cNvPr id="24" name="Text Box 39"/>
          <p:cNvSpPr txBox="1"/>
          <p:nvPr/>
        </p:nvSpPr>
        <p:spPr>
          <a:xfrm>
            <a:off x="0" y="3286125"/>
            <a:ext cx="2362200" cy="523875"/>
          </a:xfrm>
          <a:prstGeom prst="rect">
            <a:avLst/>
          </a:prstGeom>
          <a:noFill/>
          <a:ln w="9525">
            <a:noFill/>
          </a:ln>
        </p:spPr>
        <p:txBody>
          <a:bodyPr>
            <a:spAutoFit/>
          </a:bodyPr>
          <a:p>
            <a:pPr algn="just"/>
            <a:r>
              <a:rPr lang="en-US" altLang="en-US" sz="2800" dirty="0">
                <a:latin typeface="Times New Roman" panose="02020603050405020304" pitchFamily="18" charset="0"/>
                <a:cs typeface="Times New Roman" panose="02020603050405020304" pitchFamily="18" charset="0"/>
              </a:rPr>
              <a:t>Cho biết</a:t>
            </a:r>
            <a:endParaRPr lang="en-US" altLang="en-US" sz="2800" dirty="0">
              <a:latin typeface=".VnTime" panose="020B7200000000000000" pitchFamily="34" charset="0"/>
            </a:endParaRPr>
          </a:p>
        </p:txBody>
      </p:sp>
      <p:sp>
        <p:nvSpPr>
          <p:cNvPr id="30" name="Text Box 39"/>
          <p:cNvSpPr txBox="1"/>
          <p:nvPr/>
        </p:nvSpPr>
        <p:spPr>
          <a:xfrm>
            <a:off x="2590800" y="3124200"/>
            <a:ext cx="5257800" cy="954088"/>
          </a:xfrm>
          <a:prstGeom prst="rect">
            <a:avLst/>
          </a:prstGeom>
          <a:noFill/>
          <a:ln w="9525">
            <a:noFill/>
          </a:ln>
        </p:spPr>
        <p:txBody>
          <a:bodyPr>
            <a:spAutoFit/>
          </a:bodyPr>
          <a:p>
            <a:r>
              <a:rPr lang="en-US" altLang="en-US" sz="2800" dirty="0">
                <a:latin typeface="Times New Roman" panose="02020603050405020304" pitchFamily="18" charset="0"/>
                <a:cs typeface="Times New Roman" panose="02020603050405020304" pitchFamily="18" charset="0"/>
              </a:rPr>
              <a:t>               Giải</a:t>
            </a:r>
            <a:endParaRPr lang="en-US" altLang="en-US" sz="2800" dirty="0">
              <a:latin typeface="Times New Roman" panose="02020603050405020304" pitchFamily="18" charset="0"/>
              <a:cs typeface="Times New Roman" panose="02020603050405020304" pitchFamily="18" charset="0"/>
            </a:endParaRPr>
          </a:p>
          <a:p>
            <a:r>
              <a:rPr lang="en-US" altLang="en-US" sz="2800" dirty="0">
                <a:latin typeface="Times New Roman" panose="02020603050405020304" pitchFamily="18" charset="0"/>
                <a:cs typeface="Times New Roman" panose="02020603050405020304" pitchFamily="18" charset="0"/>
              </a:rPr>
              <a:t>Điện trở R có trị số l</a:t>
            </a:r>
            <a:r>
              <a:rPr lang="en-US" altLang="en-US" sz="2800" dirty="0">
                <a:latin typeface="Times New Roman" panose="02020603050405020304" pitchFamily="18" charset="0"/>
                <a:ea typeface="Times New Roman" panose="02020603050405020304" pitchFamily="18" charset="0"/>
              </a:rPr>
              <a:t>à</a:t>
            </a:r>
            <a:r>
              <a:rPr lang="en-US" altLang="en-US" sz="2800" dirty="0">
                <a:latin typeface="Times New Roman" panose="02020603050405020304" pitchFamily="18" charset="0"/>
                <a:cs typeface="Times New Roman" panose="02020603050405020304" pitchFamily="18" charset="0"/>
              </a:rPr>
              <a:t>:</a:t>
            </a:r>
            <a:endParaRPr lang="en-US" altLang="en-US" sz="2800" dirty="0">
              <a:latin typeface=".VnTime" panose="020B7200000000000000" pitchFamily="34" charset="0"/>
            </a:endParaRPr>
          </a:p>
        </p:txBody>
      </p:sp>
      <p:sp>
        <p:nvSpPr>
          <p:cNvPr id="31" name="Text Box 5"/>
          <p:cNvSpPr txBox="1"/>
          <p:nvPr/>
        </p:nvSpPr>
        <p:spPr>
          <a:xfrm>
            <a:off x="152400" y="3810000"/>
            <a:ext cx="2133600" cy="2678113"/>
          </a:xfrm>
          <a:prstGeom prst="rect">
            <a:avLst/>
          </a:prstGeom>
          <a:noFill/>
          <a:ln w="9525">
            <a:noFill/>
          </a:ln>
        </p:spPr>
        <p:txBody>
          <a:bodyPr>
            <a:spAutoFit/>
          </a:bodyPr>
          <a:p>
            <a:r>
              <a:rPr lang="en-US" altLang="vi-VN" sz="2800" dirty="0">
                <a:solidFill>
                  <a:srgbClr val="000066"/>
                </a:solidFill>
                <a:latin typeface="Times New Roman" panose="02020603050405020304" pitchFamily="18" charset="0"/>
                <a:cs typeface="Times New Roman" panose="02020603050405020304" pitchFamily="18" charset="0"/>
              </a:rPr>
              <a:t>I</a:t>
            </a:r>
            <a:r>
              <a:rPr lang="en-US" altLang="vi-VN" sz="2800" baseline="-25000" dirty="0">
                <a:solidFill>
                  <a:srgbClr val="000066"/>
                </a:solidFill>
                <a:latin typeface="Times New Roman" panose="02020603050405020304" pitchFamily="18" charset="0"/>
                <a:cs typeface="Times New Roman" panose="02020603050405020304" pitchFamily="18" charset="0"/>
              </a:rPr>
              <a:t>1</a:t>
            </a:r>
            <a:r>
              <a:rPr lang="en-US" altLang="vi-VN" sz="2800" dirty="0">
                <a:solidFill>
                  <a:srgbClr val="000066"/>
                </a:solidFill>
                <a:latin typeface="Times New Roman" panose="02020603050405020304" pitchFamily="18" charset="0"/>
                <a:cs typeface="Times New Roman" panose="02020603050405020304" pitchFamily="18" charset="0"/>
              </a:rPr>
              <a:t> = 0,8A</a:t>
            </a:r>
            <a:endParaRPr lang="en-US"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U</a:t>
            </a:r>
            <a:r>
              <a:rPr lang="en-US" altLang="vi-VN" sz="2800" baseline="-25000" dirty="0">
                <a:solidFill>
                  <a:srgbClr val="000066"/>
                </a:solidFill>
                <a:latin typeface="Times New Roman" panose="02020603050405020304" pitchFamily="18" charset="0"/>
                <a:cs typeface="Times New Roman" panose="02020603050405020304" pitchFamily="18" charset="0"/>
              </a:rPr>
              <a:t>1</a:t>
            </a:r>
            <a:r>
              <a:rPr lang="en-US" altLang="vi-VN" sz="2800" dirty="0">
                <a:solidFill>
                  <a:srgbClr val="000066"/>
                </a:solidFill>
                <a:latin typeface="Times New Roman" panose="02020603050405020304" pitchFamily="18" charset="0"/>
                <a:cs typeface="Times New Roman" panose="02020603050405020304" pitchFamily="18" charset="0"/>
              </a:rPr>
              <a:t> = 4V</a:t>
            </a:r>
            <a:endParaRPr lang="el-GR"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a) R = ?</a:t>
            </a:r>
            <a:r>
              <a:rPr lang="el-GR" altLang="vi-VN" sz="2800" dirty="0">
                <a:solidFill>
                  <a:srgbClr val="000066"/>
                </a:solidFill>
                <a:latin typeface="Times New Roman" panose="02020603050405020304" pitchFamily="18" charset="0"/>
                <a:cs typeface="Times New Roman" panose="02020603050405020304" pitchFamily="18" charset="0"/>
              </a:rPr>
              <a:t>Ω</a:t>
            </a:r>
            <a:endParaRPr lang="en-US"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b) </a:t>
            </a:r>
            <a:endParaRPr lang="en-US"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I</a:t>
            </a:r>
            <a:r>
              <a:rPr lang="en-US" altLang="vi-VN" sz="2800" baseline="-25000" dirty="0">
                <a:solidFill>
                  <a:srgbClr val="000066"/>
                </a:solidFill>
                <a:latin typeface="Times New Roman" panose="02020603050405020304" pitchFamily="18" charset="0"/>
                <a:cs typeface="Times New Roman" panose="02020603050405020304" pitchFamily="18" charset="0"/>
              </a:rPr>
              <a:t>2</a:t>
            </a:r>
            <a:r>
              <a:rPr lang="en-US" altLang="vi-VN" sz="2800" dirty="0">
                <a:solidFill>
                  <a:srgbClr val="000066"/>
                </a:solidFill>
                <a:latin typeface="Times New Roman" panose="02020603050405020304" pitchFamily="18" charset="0"/>
                <a:cs typeface="Times New Roman" panose="02020603050405020304" pitchFamily="18" charset="0"/>
              </a:rPr>
              <a:t> = 1,2A </a:t>
            </a:r>
            <a:endParaRPr lang="en-US" altLang="vi-VN" sz="2800" dirty="0">
              <a:solidFill>
                <a:srgbClr val="000066"/>
              </a:solidFill>
              <a:latin typeface="Times New Roman" panose="02020603050405020304" pitchFamily="18" charset="0"/>
              <a:cs typeface="Times New Roman" panose="02020603050405020304" pitchFamily="18" charset="0"/>
            </a:endParaRPr>
          </a:p>
          <a:p>
            <a:r>
              <a:rPr lang="en-US" altLang="vi-VN" sz="2800" dirty="0">
                <a:solidFill>
                  <a:srgbClr val="000066"/>
                </a:solidFill>
                <a:latin typeface="Times New Roman" panose="02020603050405020304" pitchFamily="18" charset="0"/>
                <a:cs typeface="Times New Roman" panose="02020603050405020304" pitchFamily="18" charset="0"/>
              </a:rPr>
              <a:t>U</a:t>
            </a:r>
            <a:r>
              <a:rPr lang="en-US" altLang="vi-VN" sz="2800" baseline="-25000" dirty="0">
                <a:solidFill>
                  <a:srgbClr val="000066"/>
                </a:solidFill>
                <a:latin typeface="Times New Roman" panose="02020603050405020304" pitchFamily="18" charset="0"/>
                <a:cs typeface="Times New Roman" panose="02020603050405020304" pitchFamily="18" charset="0"/>
              </a:rPr>
              <a:t>2</a:t>
            </a:r>
            <a:r>
              <a:rPr lang="en-US" altLang="vi-VN" sz="2800" dirty="0">
                <a:solidFill>
                  <a:srgbClr val="000066"/>
                </a:solidFill>
                <a:latin typeface="Times New Roman" panose="02020603050405020304" pitchFamily="18" charset="0"/>
                <a:cs typeface="Times New Roman" panose="02020603050405020304" pitchFamily="18" charset="0"/>
              </a:rPr>
              <a:t> = ?V</a:t>
            </a:r>
            <a:endParaRPr lang="en-US" altLang="vi-VN" sz="2800" dirty="0">
              <a:solidFill>
                <a:srgbClr val="000066"/>
              </a:solidFill>
              <a:latin typeface="Times New Roman" panose="02020603050405020304" pitchFamily="18" charset="0"/>
              <a:ea typeface="Times New Roman" panose="02020603050405020304" pitchFamily="18" charset="0"/>
            </a:endParaRPr>
          </a:p>
        </p:txBody>
      </p:sp>
      <p:sp>
        <p:nvSpPr>
          <p:cNvPr id="32" name="Text Box 39"/>
          <p:cNvSpPr txBox="1"/>
          <p:nvPr/>
        </p:nvSpPr>
        <p:spPr>
          <a:xfrm>
            <a:off x="1981200" y="4964113"/>
            <a:ext cx="7086600" cy="523875"/>
          </a:xfrm>
          <a:prstGeom prst="rect">
            <a:avLst/>
          </a:prstGeom>
          <a:noFill/>
          <a:ln w="9525">
            <a:noFill/>
          </a:ln>
        </p:spPr>
        <p:txBody>
          <a:bodyPr>
            <a:spAutoFit/>
          </a:bodyPr>
          <a:p>
            <a:r>
              <a:rPr lang="en-US" altLang="en-US" sz="2800" dirty="0">
                <a:latin typeface="Times New Roman" panose="02020603050405020304" pitchFamily="18" charset="0"/>
                <a:cs typeface="Times New Roman" panose="02020603050405020304" pitchFamily="18" charset="0"/>
              </a:rPr>
              <a:t>HĐT giữa hai đầu đoạn mạch phải tăng thêm l</a:t>
            </a:r>
            <a:r>
              <a:rPr lang="en-US" altLang="en-US" sz="2800" dirty="0">
                <a:latin typeface="Times New Roman" panose="02020603050405020304" pitchFamily="18" charset="0"/>
                <a:ea typeface="Times New Roman" panose="02020603050405020304" pitchFamily="18" charset="0"/>
              </a:rPr>
              <a:t>à</a:t>
            </a:r>
            <a:r>
              <a:rPr lang="en-US" altLang="en-US" sz="2800" dirty="0">
                <a:latin typeface="Times New Roman" panose="02020603050405020304" pitchFamily="18" charset="0"/>
                <a:cs typeface="Times New Roman" panose="02020603050405020304" pitchFamily="18" charset="0"/>
              </a:rPr>
              <a:t>:</a:t>
            </a:r>
            <a:endParaRPr lang="en-US" altLang="en-US" sz="2800" dirty="0">
              <a:latin typeface=".VnTime" panose="020B7200000000000000" pitchFamily="34" charset="0"/>
            </a:endParaRPr>
          </a:p>
        </p:txBody>
      </p:sp>
      <p:graphicFrame>
        <p:nvGraphicFramePr>
          <p:cNvPr id="3074" name="Object 2"/>
          <p:cNvGraphicFramePr/>
          <p:nvPr/>
        </p:nvGraphicFramePr>
        <p:xfrm>
          <a:off x="2836863" y="4114800"/>
          <a:ext cx="2935287" cy="914400"/>
        </p:xfrm>
        <a:graphic>
          <a:graphicData uri="http://schemas.openxmlformats.org/presentationml/2006/ole">
            <mc:AlternateContent xmlns:mc="http://schemas.openxmlformats.org/markup-compatibility/2006">
              <mc:Choice xmlns:v="urn:schemas-microsoft-com:vml" Requires="v">
                <p:oleObj spid="_x0000_s3079" name="" r:id="rId1" imgW="1180465" imgH="431800" progId="Equation.3">
                  <p:embed/>
                </p:oleObj>
              </mc:Choice>
              <mc:Fallback>
                <p:oleObj name="" r:id="rId1" imgW="1180465" imgH="431800" progId="Equation.3">
                  <p:embed/>
                  <p:pic>
                    <p:nvPicPr>
                      <p:cNvPr id="0" name="Picture 3078"/>
                      <p:cNvPicPr/>
                      <p:nvPr/>
                    </p:nvPicPr>
                    <p:blipFill>
                      <a:blip r:embed="rId2"/>
                      <a:stretch>
                        <a:fillRect/>
                      </a:stretch>
                    </p:blipFill>
                    <p:spPr>
                      <a:xfrm>
                        <a:off x="2836863" y="4114800"/>
                        <a:ext cx="2935287" cy="914400"/>
                      </a:xfrm>
                      <a:prstGeom prst="rect">
                        <a:avLst/>
                      </a:prstGeom>
                      <a:noFill/>
                      <a:ln w="38100">
                        <a:noFill/>
                        <a:miter/>
                      </a:ln>
                    </p:spPr>
                  </p:pic>
                </p:oleObj>
              </mc:Fallback>
            </mc:AlternateContent>
          </a:graphicData>
        </a:graphic>
      </p:graphicFrame>
      <p:sp>
        <p:nvSpPr>
          <p:cNvPr id="25" name="TextBox 27"/>
          <p:cNvSpPr txBox="1"/>
          <p:nvPr/>
        </p:nvSpPr>
        <p:spPr>
          <a:xfrm>
            <a:off x="2895600" y="6181725"/>
            <a:ext cx="4267200" cy="523875"/>
          </a:xfrm>
          <a:prstGeom prst="rect">
            <a:avLst/>
          </a:prstGeom>
          <a:noFill/>
          <a:ln w="9525">
            <a:noFill/>
          </a:ln>
        </p:spPr>
        <p:txBody>
          <a:bodyPr>
            <a:spAutoFit/>
          </a:bodyPr>
          <a:p>
            <a:r>
              <a:rPr lang="en-CA" altLang="en-US" sz="2800" dirty="0">
                <a:latin typeface="Tahoma" panose="020B0604030504040204" pitchFamily="34" charset="0"/>
                <a:cs typeface="Tahoma" panose="020B0604030504040204" pitchFamily="34" charset="0"/>
              </a:rPr>
              <a:t>∆</a:t>
            </a:r>
            <a:r>
              <a:rPr lang="en-CA" altLang="en-US" sz="2800" dirty="0">
                <a:latin typeface="Times New Roman" panose="02020603050405020304" pitchFamily="18" charset="0"/>
                <a:cs typeface="Times New Roman" panose="02020603050405020304" pitchFamily="18" charset="0"/>
              </a:rPr>
              <a:t>U = U</a:t>
            </a:r>
            <a:r>
              <a:rPr lang="en-CA" altLang="en-US" sz="2800" baseline="-25000" dirty="0">
                <a:latin typeface="Times New Roman" panose="02020603050405020304" pitchFamily="18" charset="0"/>
                <a:cs typeface="Times New Roman" panose="02020603050405020304" pitchFamily="18" charset="0"/>
              </a:rPr>
              <a:t>2</a:t>
            </a:r>
            <a:r>
              <a:rPr lang="en-CA" altLang="en-US" sz="2800" dirty="0">
                <a:latin typeface="Times New Roman" panose="02020603050405020304" pitchFamily="18" charset="0"/>
                <a:cs typeface="Times New Roman" panose="02020603050405020304" pitchFamily="18" charset="0"/>
              </a:rPr>
              <a:t> – U</a:t>
            </a:r>
            <a:r>
              <a:rPr lang="en-CA" altLang="en-US" sz="2800" baseline="-25000" dirty="0">
                <a:latin typeface="Times New Roman" panose="02020603050405020304" pitchFamily="18" charset="0"/>
                <a:cs typeface="Times New Roman" panose="02020603050405020304" pitchFamily="18" charset="0"/>
              </a:rPr>
              <a:t>1</a:t>
            </a:r>
            <a:r>
              <a:rPr lang="en-CA" altLang="en-US" sz="2800" dirty="0">
                <a:latin typeface="Times New Roman" panose="02020603050405020304" pitchFamily="18" charset="0"/>
                <a:cs typeface="Times New Roman" panose="02020603050405020304" pitchFamily="18" charset="0"/>
              </a:rPr>
              <a:t> = 6 – 4 = 2V </a:t>
            </a:r>
            <a:endParaRPr lang="en-CA" altLang="en-US" sz="2800" dirty="0">
              <a:latin typeface="Times New Roman" panose="02020603050405020304" pitchFamily="18" charset="0"/>
              <a:ea typeface="Times New Roman" panose="02020603050405020304" pitchFamily="18" charset="0"/>
            </a:endParaRPr>
          </a:p>
        </p:txBody>
      </p:sp>
      <p:pic>
        <p:nvPicPr>
          <p:cNvPr id="26" name="Đồng hồ đếm ngược 5 phút - 5 Minutes.mp4">
            <a:hlinkClick r:id="" action="ppaction://media"/>
          </p:cNvPr>
          <p:cNvPicPr>
            <a:picLocks noRot="1" noChangeAspect="1"/>
          </p:cNvPicPr>
          <p:nvPr>
            <a:videoFile r:link="rId3"/>
            <p:extLst>
              <p:ext uri="{DAA4B4D4-6D71-4841-9C94-3DE7FCFB9230}">
                <p14:media xmlns:p14="http://schemas.microsoft.com/office/powerpoint/2010/main" r:link="rId4"/>
              </p:ext>
            </p:extLst>
          </p:nvPr>
        </p:nvPicPr>
        <p:blipFill>
          <a:blip r:embed="rId5"/>
          <a:stretch>
            <a:fillRect/>
          </a:stretch>
        </p:blipFill>
        <p:spPr>
          <a:xfrm>
            <a:off x="6172200" y="2667000"/>
            <a:ext cx="2771775" cy="108743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135"/>
                                        </p:tgtEl>
                                        <p:attrNameLst>
                                          <p:attrName>style.visibility</p:attrName>
                                        </p:attrNameLst>
                                      </p:cBhvr>
                                      <p:to>
                                        <p:strVal val="visible"/>
                                      </p:to>
                                    </p:set>
                                    <p:animEffect transition="in" filter="circle(in)">
                                      <p:cBhvr>
                                        <p:cTn id="7" dur="2000"/>
                                        <p:tgtEl>
                                          <p:spTgt spid="4135"/>
                                        </p:tgtEl>
                                      </p:cBhvr>
                                    </p:animEffect>
                                  </p:childTnLst>
                                </p:cTn>
                              </p:par>
                            </p:childTnLst>
                          </p:cTn>
                        </p:par>
                        <p:par>
                          <p:cTn id="8" fill="hold">
                            <p:stCondLst>
                              <p:cond delay="200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000000"/>
                                          </p:val>
                                        </p:tav>
                                        <p:tav tm="100000">
                                          <p:val>
                                            <p:fltVal val="0.00000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770" decel="100000"/>
                                        <p:tgtEl>
                                          <p:spTgt spid="26"/>
                                        </p:tgtEl>
                                      </p:cBhvr>
                                    </p:animEffect>
                                    <p:animScale>
                                      <p:cBhvr>
                                        <p:cTn id="22" dur="770" decel="100000"/>
                                        <p:tgtEl>
                                          <p:spTgt spid="26"/>
                                        </p:tgtEl>
                                      </p:cBhvr>
                                      <p:from x="10000" y="10000"/>
                                      <p:to x="200000" y="450000"/>
                                    </p:animScale>
                                    <p:animScale>
                                      <p:cBhvr>
                                        <p:cTn id="23" dur="1230" accel="100000" fill="hold">
                                          <p:stCondLst>
                                            <p:cond delay="770"/>
                                          </p:stCondLst>
                                        </p:cTn>
                                        <p:tgtEl>
                                          <p:spTgt spid="26"/>
                                        </p:tgtEl>
                                      </p:cBhvr>
                                      <p:from x="200000" y="450000"/>
                                      <p:to x="100000" y="100000"/>
                                    </p:animScale>
                                    <p:set>
                                      <p:cBhvr>
                                        <p:cTn id="24" dur="770" fill="hold"/>
                                        <p:tgtEl>
                                          <p:spTgt spid="26"/>
                                        </p:tgtEl>
                                        <p:attrNameLst>
                                          <p:attrName>ppt_x</p:attrName>
                                        </p:attrNameLst>
                                      </p:cBhvr>
                                      <p:to>
                                        <p:strVal val="(0.5)"/>
                                      </p:to>
                                    </p:set>
                                    <p:anim from="(0.5)" to="(#ppt_x)" calcmode="lin" valueType="num">
                                      <p:cBhvr>
                                        <p:cTn id="25" dur="1230" accel="100000" fill="hold">
                                          <p:stCondLst>
                                            <p:cond delay="770"/>
                                          </p:stCondLst>
                                        </p:cTn>
                                        <p:tgtEl>
                                          <p:spTgt spid="26"/>
                                        </p:tgtEl>
                                        <p:attrNameLst>
                                          <p:attrName>ppt_x</p:attrName>
                                        </p:attrNameLst>
                                      </p:cBhvr>
                                    </p:anim>
                                    <p:set>
                                      <p:cBhvr>
                                        <p:cTn id="26" dur="770" fill="hold"/>
                                        <p:tgtEl>
                                          <p:spTgt spid="26"/>
                                        </p:tgtEl>
                                        <p:attrNameLst>
                                          <p:attrName>ppt_y</p:attrName>
                                        </p:attrNameLst>
                                      </p:cBhvr>
                                      <p:to>
                                        <p:strVal val="(#ppt_y+0.4)"/>
                                      </p:to>
                                    </p:set>
                                    <p:anim from="(#ppt_y+0.4)" to="(#ppt_y)" calcmode="lin" valueType="num">
                                      <p:cBhvr>
                                        <p:cTn id="27" dur="1230" accel="100000" fill="hold">
                                          <p:stCondLst>
                                            <p:cond delay="770"/>
                                          </p:stCondLst>
                                        </p:cTn>
                                        <p:tgtEl>
                                          <p:spTgt spid="26"/>
                                        </p:tgtEl>
                                        <p:attrNameLst>
                                          <p:attrName>ppt_y</p:attrName>
                                        </p:attrNameLst>
                                      </p:cBhvr>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2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iterate type="wd">
                                    <p:tmPct val="100000"/>
                                  </p:iterate>
                                  <p:childTnLst>
                                    <p:set>
                                      <p:cBhvr>
                                        <p:cTn id="35" dur="1" fill="hold">
                                          <p:stCondLst>
                                            <p:cond delay="0"/>
                                          </p:stCondLst>
                                        </p:cTn>
                                        <p:tgtEl>
                                          <p:spTgt spid="31"/>
                                        </p:tgtEl>
                                        <p:attrNameLst>
                                          <p:attrName>style.visibility</p:attrName>
                                        </p:attrNameLst>
                                      </p:cBhvr>
                                      <p:to>
                                        <p:strVal val="visible"/>
                                      </p:to>
                                    </p:set>
                                    <p:animEffect transition="in" filter="wipe(left)">
                                      <p:cBhvr>
                                        <p:cTn id="36" dur="3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3074"/>
                                        </p:tgtEl>
                                        <p:attrNameLst>
                                          <p:attrName>style.visibility</p:attrName>
                                        </p:attrNameLst>
                                      </p:cBhvr>
                                      <p:to>
                                        <p:strVal val="visible"/>
                                      </p:to>
                                    </p:set>
                                    <p:animEffect transition="in" filter="blinds(horizontal)">
                                      <p:cBhvr>
                                        <p:cTn id="45" dur="500"/>
                                        <p:tgtEl>
                                          <p:spTgt spid="3074"/>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499"/>
                                          </p:stCondLst>
                                        </p:cTn>
                                        <p:tgtEl>
                                          <p:spTgt spid="3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3077"/>
                                        </p:tgtEl>
                                        <p:attrNameLst>
                                          <p:attrName>style.visibility</p:attrName>
                                        </p:attrNameLst>
                                      </p:cBhvr>
                                      <p:to>
                                        <p:strVal val="visible"/>
                                      </p:to>
                                    </p:set>
                                    <p:animEffect transition="in" filter="blinds(horizontal)">
                                      <p:cBhvr>
                                        <p:cTn id="54" dur="500"/>
                                        <p:tgtEl>
                                          <p:spTgt spid="3077"/>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linds(horizontal)">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0" restart="whenNotActive" fill="hold" evtFilter="cancelBubble" nodeType="interactiveSeq">
                <p:stCondLst>
                  <p:cond evt="onClick" delay="0">
                    <p:tgtEl>
                      <p:spTgt spid="26"/>
                    </p:tgtEl>
                  </p:cond>
                </p:stCondLst>
                <p:endSync evt="end" delay="0">
                  <p:rtn val="all"/>
                </p:endSync>
                <p:childTnLst>
                  <p:par>
                    <p:cTn id="61" fill="hold">
                      <p:stCondLst>
                        <p:cond delay="0"/>
                      </p:stCondLst>
                      <p:childTnLst>
                        <p:par>
                          <p:cTn id="62" fill="hold">
                            <p:stCondLst>
                              <p:cond delay="0"/>
                            </p:stCondLst>
                            <p:childTnLst>
                              <p:par>
                                <p:cTn id="63" presetID="2" presetClass="mediacall" presetSubtype="0" fill="hold" nodeType="clickEffect">
                                  <p:stCondLst>
                                    <p:cond delay="0"/>
                                  </p:stCondLst>
                                  <p:childTnLst>
                                    <p:cmd type="call" cmd="togglePause">
                                      <p:cBhvr>
                                        <p:cTn id="64" dur="1" fill="hold"/>
                                        <p:tgtEl>
                                          <p:spTgt spid="26"/>
                                        </p:tgtEl>
                                      </p:cBhvr>
                                    </p:cmd>
                                  </p:childTnLst>
                                </p:cTn>
                              </p:par>
                            </p:childTnLst>
                          </p:cTn>
                        </p:par>
                      </p:childTnLst>
                    </p:cTn>
                  </p:par>
                </p:childTnLst>
              </p:cTn>
              <p:nextCondLst>
                <p:cond evt="onClick" delay="0">
                  <p:tgtEl>
                    <p:spTgt spid="26"/>
                  </p:tgtEl>
                </p:cond>
              </p:nextCondLst>
            </p:seq>
            <p:video>
              <p:cMediaNode>
                <p:cTn id="65" fill="hold" display="0">
                  <p:stCondLst>
                    <p:cond delay="indefinite"/>
                  </p:stCondLst>
                  <p:endCondLst>
                    <p:cond evt="onNext" delay="0">
                      <p:tgtEl>
                        <p:sldTgt/>
                      </p:tgtEl>
                    </p:cond>
                    <p:cond evt="onPrev" delay="0">
                      <p:tgtEl>
                        <p:sldTgt/>
                      </p:tgtEl>
                    </p:cond>
                  </p:endCondLst>
                </p:cTn>
                <p:tgtEl>
                  <p:spTgt spid="26"/>
                </p:tgtEl>
              </p:cMediaNode>
            </p:video>
          </p:childTnLst>
        </p:cTn>
      </p:par>
    </p:tnLst>
    <p:bldLst>
      <p:bldP spid="4135" grpId="0"/>
      <p:bldP spid="3077" grpId="0"/>
      <p:bldP spid="24" grpId="0"/>
      <p:bldP spid="30" grpId="0"/>
      <p:bldP spid="31" grpId="0"/>
      <p:bldP spid="32"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TextBox 11"/>
          <p:cNvSpPr txBox="1"/>
          <p:nvPr/>
        </p:nvSpPr>
        <p:spPr>
          <a:xfrm>
            <a:off x="0" y="1905000"/>
            <a:ext cx="4495800" cy="2246313"/>
          </a:xfrm>
          <a:prstGeom prst="rect">
            <a:avLst/>
          </a:prstGeom>
          <a:solidFill>
            <a:schemeClr val="accent5">
              <a:lumMod val="40000"/>
              <a:lumOff val="60000"/>
            </a:schemeClr>
          </a:solidFill>
        </p:spPr>
        <p:txBody>
          <a:bodyPr>
            <a:spAutoFit/>
          </a:bodyPr>
          <a:lstStyle/>
          <a:p>
            <a:pPr marR="0" algn="just" defTabSz="914400">
              <a:buClrTx/>
              <a:buSzTx/>
              <a:buFontTx/>
              <a:buNone/>
              <a:defRPr/>
            </a:pPr>
            <a:r>
              <a:rPr kumimoji="0" lang="en-US" sz="2800" b="1" kern="1200" cap="none" spc="0" normalizeH="0" baseline="0" noProof="0" dirty="0" err="1">
                <a:solidFill>
                  <a:srgbClr val="1A04C0"/>
                </a:solidFill>
                <a:latin typeface="Arial" panose="020B0604020202020204" pitchFamily="34" charset="0"/>
                <a:ea typeface="+mn-ea"/>
                <a:cs typeface="+mn-cs"/>
              </a:rPr>
              <a:t>Liệu</a:t>
            </a:r>
            <a:r>
              <a:rPr kumimoji="0" lang="en-US" sz="2800" b="1" kern="1200" cap="none" spc="0" normalizeH="0" baseline="0" noProof="0" dirty="0">
                <a:solidFill>
                  <a:srgbClr val="1A04C0"/>
                </a:solidFill>
                <a:latin typeface="Arial" panose="020B0604020202020204" pitchFamily="34" charset="0"/>
                <a:ea typeface="+mn-ea"/>
                <a:cs typeface="+mn-cs"/>
              </a:rPr>
              <a:t> ta </a:t>
            </a:r>
            <a:r>
              <a:rPr kumimoji="0" lang="en-US" sz="2800" b="1" kern="1200" cap="none" spc="0" normalizeH="0" baseline="0" noProof="0" dirty="0" err="1">
                <a:solidFill>
                  <a:srgbClr val="1A04C0"/>
                </a:solidFill>
                <a:latin typeface="Arial" panose="020B0604020202020204" pitchFamily="34" charset="0"/>
                <a:ea typeface="+mn-ea"/>
                <a:cs typeface="+mn-cs"/>
              </a:rPr>
              <a:t>có</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thể</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thay</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thế</a:t>
            </a:r>
            <a:r>
              <a:rPr kumimoji="0" lang="en-US" sz="2800" b="1" kern="1200" cap="none" spc="0" normalizeH="0" baseline="0" noProof="0" dirty="0">
                <a:solidFill>
                  <a:srgbClr val="1A04C0"/>
                </a:solidFill>
                <a:latin typeface="Arial" panose="020B0604020202020204" pitchFamily="34" charset="0"/>
                <a:ea typeface="+mn-ea"/>
                <a:cs typeface="+mn-cs"/>
              </a:rPr>
              <a:t> 2 </a:t>
            </a:r>
            <a:r>
              <a:rPr kumimoji="0" lang="en-US" sz="2800" b="1" kern="1200" cap="none" spc="0" normalizeH="0" baseline="0" noProof="0" dirty="0" err="1">
                <a:solidFill>
                  <a:srgbClr val="1A04C0"/>
                </a:solidFill>
                <a:latin typeface="Arial" panose="020B0604020202020204" pitchFamily="34" charset="0"/>
                <a:ea typeface="+mn-ea"/>
                <a:cs typeface="+mn-cs"/>
              </a:rPr>
              <a:t>điện</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trở</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FF0000"/>
                </a:solidFill>
                <a:latin typeface="Arial" panose="020B0604020202020204" pitchFamily="34" charset="0"/>
                <a:ea typeface="+mn-ea"/>
                <a:cs typeface="+mn-cs"/>
              </a:rPr>
              <a:t>mắc</a:t>
            </a:r>
            <a:r>
              <a:rPr kumimoji="0" lang="en-US" sz="2800" b="1" kern="1200" cap="none" spc="0" normalizeH="0" baseline="0" noProof="0" dirty="0">
                <a:solidFill>
                  <a:srgbClr val="FF0000"/>
                </a:solidFill>
                <a:latin typeface="Arial" panose="020B0604020202020204" pitchFamily="34" charset="0"/>
                <a:ea typeface="+mn-ea"/>
                <a:cs typeface="+mn-cs"/>
              </a:rPr>
              <a:t> </a:t>
            </a:r>
            <a:r>
              <a:rPr kumimoji="0" lang="en-US" sz="2800" b="1" kern="1200" cap="none" spc="0" normalizeH="0" baseline="0" noProof="0" dirty="0" err="1">
                <a:solidFill>
                  <a:srgbClr val="FF0000"/>
                </a:solidFill>
                <a:latin typeface="Arial" panose="020B0604020202020204" pitchFamily="34" charset="0"/>
                <a:ea typeface="+mn-ea"/>
                <a:cs typeface="+mn-cs"/>
              </a:rPr>
              <a:t>nối</a:t>
            </a:r>
            <a:r>
              <a:rPr kumimoji="0" lang="en-US" sz="2800" b="1" kern="1200" cap="none" spc="0" normalizeH="0" baseline="0" noProof="0" dirty="0">
                <a:solidFill>
                  <a:srgbClr val="FF0000"/>
                </a:solidFill>
                <a:latin typeface="Arial" panose="020B0604020202020204" pitchFamily="34" charset="0"/>
                <a:ea typeface="+mn-ea"/>
                <a:cs typeface="+mn-cs"/>
              </a:rPr>
              <a:t> </a:t>
            </a:r>
            <a:r>
              <a:rPr kumimoji="0" lang="en-US" sz="2800" b="1" kern="1200" cap="none" spc="0" normalizeH="0" baseline="0" noProof="0" dirty="0" err="1">
                <a:solidFill>
                  <a:srgbClr val="FF0000"/>
                </a:solidFill>
                <a:latin typeface="Arial" panose="020B0604020202020204" pitchFamily="34" charset="0"/>
                <a:ea typeface="+mn-ea"/>
                <a:cs typeface="+mn-cs"/>
              </a:rPr>
              <a:t>tiếp</a:t>
            </a:r>
            <a:r>
              <a:rPr kumimoji="0" lang="en-US" sz="2800" b="1" kern="1200" cap="none" spc="0" normalizeH="0" baseline="0" noProof="0" dirty="0">
                <a:solidFill>
                  <a:srgbClr val="FF000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bằng</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một</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điện</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trở</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khác</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để</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dòng</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điện</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chạy</a:t>
            </a:r>
            <a:r>
              <a:rPr kumimoji="0" lang="en-US" sz="2800" b="1" kern="1200" cap="none" spc="0" normalizeH="0" baseline="0" noProof="0" dirty="0">
                <a:solidFill>
                  <a:srgbClr val="1A04C0"/>
                </a:solidFill>
                <a:latin typeface="Arial" panose="020B0604020202020204" pitchFamily="34" charset="0"/>
                <a:ea typeface="+mn-ea"/>
                <a:cs typeface="+mn-cs"/>
              </a:rPr>
              <a:t> qua </a:t>
            </a:r>
            <a:r>
              <a:rPr kumimoji="0" lang="en-US" sz="2800" b="1" kern="1200" cap="none" spc="0" normalizeH="0" baseline="0" noProof="0" dirty="0" err="1">
                <a:solidFill>
                  <a:srgbClr val="1A04C0"/>
                </a:solidFill>
                <a:latin typeface="Arial" panose="020B0604020202020204" pitchFamily="34" charset="0"/>
                <a:ea typeface="+mn-ea"/>
                <a:cs typeface="+mn-cs"/>
              </a:rPr>
              <a:t>mạch</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không</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thay</a:t>
            </a:r>
            <a:r>
              <a:rPr kumimoji="0" lang="en-US" sz="2800" b="1" kern="1200" cap="none" spc="0" normalizeH="0" baseline="0" noProof="0" dirty="0">
                <a:solidFill>
                  <a:srgbClr val="1A04C0"/>
                </a:solidFill>
                <a:latin typeface="Arial" panose="020B0604020202020204" pitchFamily="34" charset="0"/>
                <a:ea typeface="+mn-ea"/>
                <a:cs typeface="+mn-cs"/>
              </a:rPr>
              <a:t> </a:t>
            </a:r>
            <a:r>
              <a:rPr kumimoji="0" lang="en-US" sz="2800" b="1" kern="1200" cap="none" spc="0" normalizeH="0" baseline="0" noProof="0" dirty="0" err="1">
                <a:solidFill>
                  <a:srgbClr val="1A04C0"/>
                </a:solidFill>
                <a:latin typeface="Arial" panose="020B0604020202020204" pitchFamily="34" charset="0"/>
                <a:ea typeface="+mn-ea"/>
                <a:cs typeface="+mn-cs"/>
              </a:rPr>
              <a:t>đổi</a:t>
            </a:r>
            <a:r>
              <a:rPr kumimoji="0" lang="en-US" sz="2800" b="1" kern="1200" cap="none" spc="0" normalizeH="0" baseline="0" noProof="0" dirty="0">
                <a:solidFill>
                  <a:srgbClr val="1A04C0"/>
                </a:solidFill>
                <a:latin typeface="Arial" panose="020B0604020202020204" pitchFamily="34" charset="0"/>
                <a:ea typeface="+mn-ea"/>
                <a:cs typeface="+mn-cs"/>
              </a:rPr>
              <a:t>?</a:t>
            </a:r>
            <a:endParaRPr kumimoji="0" lang="en-US" sz="2800" b="1" kern="1200" cap="none" spc="0" normalizeH="0" baseline="0" noProof="0" dirty="0">
              <a:solidFill>
                <a:srgbClr val="1A04C0"/>
              </a:solidFill>
              <a:latin typeface="Arial" panose="020B0604020202020204" pitchFamily="34" charset="0"/>
              <a:ea typeface="+mn-ea"/>
              <a:cs typeface="+mn-cs"/>
            </a:endParaRPr>
          </a:p>
        </p:txBody>
      </p:sp>
      <p:pic>
        <p:nvPicPr>
          <p:cNvPr id="9219" name="Picture 2" descr="tải xuống (2)"/>
          <p:cNvPicPr>
            <a:picLocks noChangeAspect="1"/>
          </p:cNvPicPr>
          <p:nvPr/>
        </p:nvPicPr>
        <p:blipFill>
          <a:blip r:embed="rId1"/>
          <a:stretch>
            <a:fillRect/>
          </a:stretch>
        </p:blipFill>
        <p:spPr>
          <a:xfrm>
            <a:off x="4572000" y="152400"/>
            <a:ext cx="4144963" cy="2286000"/>
          </a:xfrm>
          <a:prstGeom prst="rect">
            <a:avLst/>
          </a:prstGeom>
          <a:noFill/>
          <a:ln w="9525">
            <a:noFill/>
          </a:ln>
        </p:spPr>
      </p:pic>
      <p:pic>
        <p:nvPicPr>
          <p:cNvPr id="9220" name="Picture 2" descr="tải xuống (2)"/>
          <p:cNvPicPr>
            <a:picLocks noChangeAspect="1"/>
          </p:cNvPicPr>
          <p:nvPr/>
        </p:nvPicPr>
        <p:blipFill>
          <a:blip r:embed="rId1"/>
          <a:stretch>
            <a:fillRect/>
          </a:stretch>
        </p:blipFill>
        <p:spPr>
          <a:xfrm>
            <a:off x="4648200" y="4343400"/>
            <a:ext cx="4144963" cy="2286000"/>
          </a:xfrm>
          <a:prstGeom prst="rect">
            <a:avLst/>
          </a:prstGeom>
          <a:noFill/>
          <a:ln w="9525">
            <a:noFill/>
          </a:ln>
        </p:spPr>
      </p:pic>
      <p:sp>
        <p:nvSpPr>
          <p:cNvPr id="34" name="Rectangle 33"/>
          <p:cNvSpPr/>
          <p:nvPr/>
        </p:nvSpPr>
        <p:spPr>
          <a:xfrm>
            <a:off x="5715000" y="4479925"/>
            <a:ext cx="2103438" cy="731838"/>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3200" b="1" i="0" u="none" strike="noStrike" kern="1200" cap="none" spc="0" normalizeH="0" baseline="0" noProof="0" dirty="0">
                <a:ln>
                  <a:noFill/>
                </a:ln>
                <a:solidFill>
                  <a:schemeClr val="tx1"/>
                </a:solidFill>
                <a:effectLst/>
                <a:uLnTx/>
                <a:uFillTx/>
                <a:latin typeface="+mn-lt"/>
                <a:ea typeface="+mn-ea"/>
                <a:cs typeface="+mn-cs"/>
              </a:rPr>
              <a:t>R</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
        <p:nvSpPr>
          <p:cNvPr id="35" name="Cloud 34"/>
          <p:cNvSpPr/>
          <p:nvPr/>
        </p:nvSpPr>
        <p:spPr>
          <a:xfrm>
            <a:off x="7010400" y="3505200"/>
            <a:ext cx="1447800" cy="838200"/>
          </a:xfrm>
          <a:prstGeom prst="cloud">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3200" b="1" dirty="0">
                <a:solidFill>
                  <a:srgbClr val="FF0000"/>
                </a:solidFill>
                <a:latin typeface="Arial" panose="020B0604020202020204" pitchFamily="34" charset="0"/>
              </a:rPr>
              <a:t>? </a:t>
            </a:r>
            <a:r>
              <a:rPr lang="el-GR" altLang="x-none" sz="3200" b="1" dirty="0">
                <a:latin typeface="Times New Roman" panose="02020603050405020304" pitchFamily="18" charset="0"/>
                <a:cs typeface="Times New Roman" panose="02020603050405020304" pitchFamily="18" charset="0"/>
              </a:rPr>
              <a:t>Ω</a:t>
            </a:r>
            <a:endParaRPr sz="3200" b="1" dirty="0">
              <a:latin typeface="Arial" panose="020B0604020202020204" pitchFamily="34" charset="0"/>
            </a:endParaRPr>
          </a:p>
        </p:txBody>
      </p:sp>
      <p:sp>
        <p:nvSpPr>
          <p:cNvPr id="7" name="Oval 6"/>
          <p:cNvSpPr/>
          <p:nvPr/>
        </p:nvSpPr>
        <p:spPr>
          <a:xfrm>
            <a:off x="5410200" y="0"/>
            <a:ext cx="25146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9" name="Straight Arrow Connector 8"/>
          <p:cNvCxnSpPr>
            <a:stCxn id="7" idx="4"/>
            <a:endCxn id="13316" idx="0"/>
          </p:cNvCxnSpPr>
          <p:nvPr/>
        </p:nvCxnSpPr>
        <p:spPr>
          <a:xfrm rot="16200000" flipH="1">
            <a:off x="5067300" y="2743200"/>
            <a:ext cx="3200400" cy="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par>
                          <p:cTn id="13" fill="hold">
                            <p:stCondLst>
                              <p:cond delay="2000"/>
                            </p:stCondLst>
                            <p:childTnLst>
                              <p:par>
                                <p:cTn id="14" presetID="8" presetClass="entr" presetSubtype="32"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amond(out)">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800" decel="100000"/>
                                        <p:tgtEl>
                                          <p:spTgt spid="35"/>
                                        </p:tgtEl>
                                      </p:cBhvr>
                                    </p:animEffect>
                                    <p:anim calcmode="lin" valueType="num">
                                      <p:cBhvr>
                                        <p:cTn id="22" dur="800" decel="100000" fill="hold"/>
                                        <p:tgtEl>
                                          <p:spTgt spid="35"/>
                                        </p:tgtEl>
                                        <p:attrNameLst>
                                          <p:attrName>style.rotation</p:attrName>
                                        </p:attrNameLst>
                                      </p:cBhvr>
                                      <p:tavLst>
                                        <p:tav tm="0">
                                          <p:val>
                                            <p:fltVal val="-90.000000"/>
                                          </p:val>
                                        </p:tav>
                                        <p:tav tm="100000">
                                          <p:val>
                                            <p:fltVal val="0.000000"/>
                                          </p:val>
                                        </p:tav>
                                      </p:tavLst>
                                    </p:anim>
                                    <p:anim calcmode="lin" valueType="num">
                                      <p:cBhvr>
                                        <p:cTn id="23" dur="800" decel="100000" fill="hold"/>
                                        <p:tgtEl>
                                          <p:spTgt spid="35"/>
                                        </p:tgtEl>
                                        <p:attrNameLst>
                                          <p:attrName>ppt_x</p:attrName>
                                        </p:attrNameLst>
                                      </p:cBhvr>
                                      <p:tavLst>
                                        <p:tav tm="0">
                                          <p:val>
                                            <p:strVal val="#ppt_x+0.4"/>
                                          </p:val>
                                        </p:tav>
                                        <p:tav tm="100000">
                                          <p:val>
                                            <p:strVal val="#ppt_x-0.05"/>
                                          </p:val>
                                        </p:tav>
                                      </p:tavLst>
                                    </p:anim>
                                    <p:anim calcmode="lin" valueType="num">
                                      <p:cBhvr>
                                        <p:cTn id="24" dur="800" decel="100000" fill="hold"/>
                                        <p:tgtEl>
                                          <p:spTgt spid="35"/>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5"/>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35" grpId="0" bldLvl="0" animBg="1"/>
      <p:bldP spid="7"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08" name="Picture 5" descr="34"/>
          <p:cNvPicPr>
            <a:picLocks noChangeAspect="1"/>
          </p:cNvPicPr>
          <p:nvPr/>
        </p:nvPicPr>
        <p:blipFill>
          <a:blip r:embed="rId1">
            <a:clrChange>
              <a:clrFrom>
                <a:srgbClr val="FFFFFF"/>
              </a:clrFrom>
              <a:clrTo>
                <a:srgbClr val="FFFFFF">
                  <a:alpha val="0"/>
                </a:srgbClr>
              </a:clrTo>
            </a:clrChange>
          </a:blip>
          <a:stretch>
            <a:fillRect/>
          </a:stretch>
        </p:blipFill>
        <p:spPr>
          <a:xfrm>
            <a:off x="304800" y="609600"/>
            <a:ext cx="1446213" cy="2133600"/>
          </a:xfrm>
          <a:prstGeom prst="rect">
            <a:avLst/>
          </a:prstGeom>
          <a:noFill/>
          <a:ln w="9525">
            <a:noFill/>
          </a:ln>
        </p:spPr>
      </p:pic>
      <p:pic>
        <p:nvPicPr>
          <p:cNvPr id="4109" name="Picture 18449" descr="ab35"/>
          <p:cNvPicPr>
            <a:picLocks noChangeAspect="1"/>
          </p:cNvPicPr>
          <p:nvPr/>
        </p:nvPicPr>
        <p:blipFill>
          <a:blip r:embed="rId2"/>
          <a:stretch>
            <a:fillRect/>
          </a:stretch>
        </p:blipFill>
        <p:spPr>
          <a:xfrm>
            <a:off x="7543800" y="4724400"/>
            <a:ext cx="1143000" cy="1143000"/>
          </a:xfrm>
          <a:prstGeom prst="rect">
            <a:avLst/>
          </a:prstGeom>
          <a:noFill/>
          <a:ln w="9525">
            <a:noFill/>
          </a:ln>
        </p:spPr>
      </p:pic>
      <p:pic>
        <p:nvPicPr>
          <p:cNvPr id="4110" name="Picture 18452" descr="ag00317_"/>
          <p:cNvPicPr>
            <a:picLocks noChangeAspect="1"/>
          </p:cNvPicPr>
          <p:nvPr/>
        </p:nvPicPr>
        <p:blipFill>
          <a:blip r:embed="rId3"/>
          <a:stretch>
            <a:fillRect/>
          </a:stretch>
        </p:blipFill>
        <p:spPr>
          <a:xfrm>
            <a:off x="5943600" y="6172200"/>
            <a:ext cx="563563" cy="723900"/>
          </a:xfrm>
          <a:prstGeom prst="rect">
            <a:avLst/>
          </a:prstGeom>
          <a:noFill/>
          <a:ln w="9525">
            <a:noFill/>
          </a:ln>
        </p:spPr>
      </p:pic>
      <p:pic>
        <p:nvPicPr>
          <p:cNvPr id="4111" name="Picture 18453" descr="ag00317_"/>
          <p:cNvPicPr>
            <a:picLocks noChangeAspect="1"/>
          </p:cNvPicPr>
          <p:nvPr/>
        </p:nvPicPr>
        <p:blipFill>
          <a:blip r:embed="rId3"/>
          <a:stretch>
            <a:fillRect/>
          </a:stretch>
        </p:blipFill>
        <p:spPr>
          <a:xfrm>
            <a:off x="2743200" y="6096000"/>
            <a:ext cx="563563" cy="723900"/>
          </a:xfrm>
          <a:prstGeom prst="rect">
            <a:avLst/>
          </a:prstGeom>
          <a:noFill/>
          <a:ln w="9525">
            <a:noFill/>
          </a:ln>
        </p:spPr>
      </p:pic>
      <p:pic>
        <p:nvPicPr>
          <p:cNvPr id="4112" name="Picture 18454" descr="ag00317_"/>
          <p:cNvPicPr>
            <a:picLocks noChangeAspect="1"/>
          </p:cNvPicPr>
          <p:nvPr/>
        </p:nvPicPr>
        <p:blipFill>
          <a:blip r:embed="rId3"/>
          <a:stretch>
            <a:fillRect/>
          </a:stretch>
        </p:blipFill>
        <p:spPr>
          <a:xfrm>
            <a:off x="0" y="6134100"/>
            <a:ext cx="563563" cy="723900"/>
          </a:xfrm>
          <a:prstGeom prst="rect">
            <a:avLst/>
          </a:prstGeom>
          <a:noFill/>
          <a:ln w="9525">
            <a:noFill/>
          </a:ln>
        </p:spPr>
      </p:pic>
      <p:pic>
        <p:nvPicPr>
          <p:cNvPr id="18458" name="Picture 18457" descr="newthread"/>
          <p:cNvPicPr>
            <a:picLocks noChangeAspect="1"/>
          </p:cNvPicPr>
          <p:nvPr/>
        </p:nvPicPr>
        <p:blipFill>
          <a:blip r:embed="rId4"/>
          <a:stretch>
            <a:fillRect/>
          </a:stretch>
        </p:blipFill>
        <p:spPr>
          <a:xfrm>
            <a:off x="1600200" y="304800"/>
            <a:ext cx="1676400" cy="727075"/>
          </a:xfrm>
          <a:prstGeom prst="rect">
            <a:avLst/>
          </a:prstGeom>
          <a:noFill/>
          <a:ln w="9525">
            <a:noFill/>
          </a:ln>
        </p:spPr>
      </p:pic>
      <p:sp>
        <p:nvSpPr>
          <p:cNvPr id="18459" name="Rectangles 18458" descr="White marble"/>
          <p:cNvSpPr/>
          <p:nvPr/>
        </p:nvSpPr>
        <p:spPr>
          <a:xfrm>
            <a:off x="3657600" y="381000"/>
            <a:ext cx="4829175" cy="685800"/>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blipFill rotWithShape="0">
                  <a:blip r:embed="rId5"/>
                </a:blipFill>
                <a:latin typeface="Arial" panose="020B0604020202020204" pitchFamily="34" charset="0"/>
                <a:ea typeface="Arial" panose="020B0604020202020204" pitchFamily="34" charset="0"/>
              </a:rPr>
              <a:t>Bài 4: ĐOẠN MẠCH NỐI TIẾP</a:t>
            </a:r>
            <a:endParaRPr lang="en-GB" altLang="en-US" sz="3600">
              <a:blipFill rotWithShape="0">
                <a:blip r:embed="rId5"/>
              </a:blipFill>
              <a:latin typeface="Arial" panose="020B0604020202020204" pitchFamily="34" charset="0"/>
              <a:ea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8458"/>
                                        </p:tgtEl>
                                        <p:attrNameLst>
                                          <p:attrName>style.visibility</p:attrName>
                                        </p:attrNameLst>
                                      </p:cBhvr>
                                      <p:to>
                                        <p:strVal val="visible"/>
                                      </p:to>
                                    </p:set>
                                    <p:anim calcmode="lin" valueType="num">
                                      <p:cBhvr>
                                        <p:cTn id="7" dur="1000" fill="hold"/>
                                        <p:tgtEl>
                                          <p:spTgt spid="18458"/>
                                        </p:tgtEl>
                                        <p:attrNameLst>
                                          <p:attrName>ppt_x</p:attrName>
                                        </p:attrNameLst>
                                      </p:cBhvr>
                                      <p:tavLst>
                                        <p:tav tm="0">
                                          <p:val>
                                            <p:strVal val="#ppt_x-.2"/>
                                          </p:val>
                                        </p:tav>
                                        <p:tav tm="100000">
                                          <p:val>
                                            <p:strVal val="#ppt_x"/>
                                          </p:val>
                                        </p:tav>
                                      </p:tavLst>
                                    </p:anim>
                                    <p:anim calcmode="lin" valueType="num">
                                      <p:cBhvr>
                                        <p:cTn id="8" dur="1000" fill="hold"/>
                                        <p:tgtEl>
                                          <p:spTgt spid="1845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458"/>
                                        </p:tgtEl>
                                      </p:cBhvr>
                                    </p:animEffect>
                                  </p:childTnLst>
                                </p:cTn>
                              </p:par>
                              <p:par>
                                <p:cTn id="10" presetID="29" presetClass="entr" presetSubtype="0" fill="hold" nodeType="withEffect">
                                  <p:stCondLst>
                                    <p:cond delay="0"/>
                                  </p:stCondLst>
                                  <p:childTnLst>
                                    <p:set>
                                      <p:cBhvr>
                                        <p:cTn id="11" dur="1" fill="hold">
                                          <p:stCondLst>
                                            <p:cond delay="0"/>
                                          </p:stCondLst>
                                        </p:cTn>
                                        <p:tgtEl>
                                          <p:spTgt spid="18459"/>
                                        </p:tgtEl>
                                        <p:attrNameLst>
                                          <p:attrName>style.visibility</p:attrName>
                                        </p:attrNameLst>
                                      </p:cBhvr>
                                      <p:to>
                                        <p:strVal val="visible"/>
                                      </p:to>
                                    </p:set>
                                    <p:anim calcmode="lin" valueType="num">
                                      <p:cBhvr>
                                        <p:cTn id="12" dur="1000" fill="hold"/>
                                        <p:tgtEl>
                                          <p:spTgt spid="18459"/>
                                        </p:tgtEl>
                                        <p:attrNameLst>
                                          <p:attrName>ppt_x</p:attrName>
                                        </p:attrNameLst>
                                      </p:cBhvr>
                                      <p:tavLst>
                                        <p:tav tm="0">
                                          <p:val>
                                            <p:strVal val="#ppt_x-.2"/>
                                          </p:val>
                                        </p:tav>
                                        <p:tav tm="100000">
                                          <p:val>
                                            <p:strVal val="#ppt_x"/>
                                          </p:val>
                                        </p:tav>
                                      </p:tavLst>
                                    </p:anim>
                                    <p:anim calcmode="lin" valueType="num">
                                      <p:cBhvr>
                                        <p:cTn id="13" dur="1000" fill="hold"/>
                                        <p:tgtEl>
                                          <p:spTgt spid="18459"/>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8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Rectangles 24577"/>
          <p:cNvSpPr/>
          <p:nvPr/>
        </p:nvSpPr>
        <p:spPr>
          <a:xfrm rot="5400000">
            <a:off x="-1581150" y="1695450"/>
            <a:ext cx="6743700" cy="3581400"/>
          </a:xfrm>
          <a:prstGeom prst="rect">
            <a:avLst/>
          </a:prstGeom>
          <a:solidFill>
            <a:srgbClr val="6666FF"/>
          </a:solidFill>
          <a:ln w="9525">
            <a:noFill/>
          </a:ln>
          <a:effectLst>
            <a:outerShdw dist="107763" dir="18900000" algn="ctr" rotWithShape="0">
              <a:srgbClr val="808080">
                <a:alpha val="50000"/>
              </a:srgbClr>
            </a:outerShdw>
          </a:effectLst>
        </p:spPr>
        <p:txBody>
          <a:bodyPr anchor="t" anchorCtr="0"/>
          <a:p>
            <a:endParaRPr lang="en-GB" altLang="en-US">
              <a:latin typeface="Arial" panose="020B0604020202020204" pitchFamily="34" charset="0"/>
            </a:endParaRPr>
          </a:p>
        </p:txBody>
      </p:sp>
      <p:sp>
        <p:nvSpPr>
          <p:cNvPr id="5122" name="Rectangles 24578"/>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5123" name="Group 24579"/>
          <p:cNvGrpSpPr/>
          <p:nvPr/>
        </p:nvGrpSpPr>
        <p:grpSpPr>
          <a:xfrm>
            <a:off x="0" y="0"/>
            <a:ext cx="9144000" cy="990600"/>
            <a:chOff x="0" y="0"/>
            <a:chExt cx="5760" cy="576"/>
          </a:xfrm>
        </p:grpSpPr>
        <p:sp>
          <p:nvSpPr>
            <p:cNvPr id="5124" name="Rectangles 24580"/>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5125" name="Rectangles 24581"/>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sp>
        <p:nvSpPr>
          <p:cNvPr id="5126" name="Straight Connector 24582"/>
          <p:cNvSpPr/>
          <p:nvPr/>
        </p:nvSpPr>
        <p:spPr>
          <a:xfrm flipV="1">
            <a:off x="0" y="3581400"/>
            <a:ext cx="3276600" cy="0"/>
          </a:xfrm>
          <a:prstGeom prst="line">
            <a:avLst/>
          </a:prstGeom>
          <a:ln w="57150" cap="flat" cmpd="thinThick">
            <a:solidFill>
              <a:schemeClr val="bg1"/>
            </a:solidFill>
            <a:prstDash val="solid"/>
            <a:round/>
            <a:headEnd type="none" w="med" len="med"/>
            <a:tailEnd type="none" w="med" len="med"/>
          </a:ln>
        </p:spPr>
      </p:sp>
      <p:sp>
        <p:nvSpPr>
          <p:cNvPr id="24585" name="Text Box 24584"/>
          <p:cNvSpPr txBox="1"/>
          <p:nvPr/>
        </p:nvSpPr>
        <p:spPr>
          <a:xfrm>
            <a:off x="152400" y="1825625"/>
            <a:ext cx="3048000" cy="1679575"/>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 </a:t>
            </a:r>
            <a:r>
              <a:rPr lang="en-US" altLang="en-GB" b="1" err="1">
                <a:solidFill>
                  <a:schemeClr val="bg1"/>
                </a:solidFill>
                <a:latin typeface="Arial" panose="020B0604020202020204" pitchFamily="34" charset="0"/>
              </a:rPr>
              <a:t>Cường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độ</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dòng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và</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hiệu</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thế</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trong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5128" name="Horizontal Scroll 24585"/>
          <p:cNvSpPr/>
          <p:nvPr/>
        </p:nvSpPr>
        <p:spPr>
          <a:xfrm>
            <a:off x="125413" y="995363"/>
            <a:ext cx="2667000" cy="700087"/>
          </a:xfrm>
          <a:prstGeom prst="horizontalScroll">
            <a:avLst>
              <a:gd name="adj" fmla="val 12500"/>
            </a:avLst>
          </a:prstGeom>
          <a:gradFill rotWithShape="1">
            <a:gsLst>
              <a:gs pos="0">
                <a:srgbClr val="FF0000"/>
              </a:gs>
              <a:gs pos="100000">
                <a:srgbClr val="FFFF00"/>
              </a:gs>
            </a:gsLst>
            <a:lin ang="2700000" scaled="1"/>
            <a:tileRect/>
          </a:gra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NỘI DUNG</a:t>
            </a:r>
            <a:endParaRPr lang="en-US" altLang="en-GB" b="1">
              <a:latin typeface="Arial" panose="020B0604020202020204" pitchFamily="34" charset="0"/>
            </a:endParaRPr>
          </a:p>
        </p:txBody>
      </p:sp>
      <p:sp>
        <p:nvSpPr>
          <p:cNvPr id="5129" name="Straight Connector 24586"/>
          <p:cNvSpPr/>
          <p:nvPr/>
        </p:nvSpPr>
        <p:spPr>
          <a:xfrm flipV="1">
            <a:off x="0" y="1752600"/>
            <a:ext cx="3276600" cy="0"/>
          </a:xfrm>
          <a:prstGeom prst="line">
            <a:avLst/>
          </a:prstGeom>
          <a:ln w="57150" cap="flat" cmpd="thinThick">
            <a:solidFill>
              <a:schemeClr val="bg1"/>
            </a:solidFill>
            <a:prstDash val="solid"/>
            <a:round/>
            <a:headEnd type="none" w="med" len="med"/>
            <a:tailEnd type="none" w="med" len="med"/>
          </a:ln>
        </p:spPr>
      </p:sp>
      <p:grpSp>
        <p:nvGrpSpPr>
          <p:cNvPr id="5130" name="Group 24629"/>
          <p:cNvGrpSpPr/>
          <p:nvPr/>
        </p:nvGrpSpPr>
        <p:grpSpPr>
          <a:xfrm>
            <a:off x="1676400" y="152400"/>
            <a:ext cx="5514975" cy="565150"/>
            <a:chOff x="1056" y="96"/>
            <a:chExt cx="3474" cy="356"/>
          </a:xfrm>
        </p:grpSpPr>
        <p:pic>
          <p:nvPicPr>
            <p:cNvPr id="5131" name="Picture 24583"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5132" name="Rectangles 24611"/>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5133" name="Straight Connector 24612"/>
          <p:cNvSpPr/>
          <p:nvPr/>
        </p:nvSpPr>
        <p:spPr>
          <a:xfrm flipV="1">
            <a:off x="0" y="5048250"/>
            <a:ext cx="3276600" cy="0"/>
          </a:xfrm>
          <a:prstGeom prst="line">
            <a:avLst/>
          </a:prstGeom>
          <a:ln w="57150" cap="flat" cmpd="thinThick">
            <a:solidFill>
              <a:schemeClr val="bg1"/>
            </a:solidFill>
            <a:prstDash val="solid"/>
            <a:round/>
            <a:headEnd type="none" w="med" len="med"/>
            <a:tailEnd type="none" w="med" len="med"/>
          </a:ln>
        </p:spPr>
      </p:sp>
      <p:sp>
        <p:nvSpPr>
          <p:cNvPr id="24614" name="Rectangles 24613"/>
          <p:cNvSpPr/>
          <p:nvPr/>
        </p:nvSpPr>
        <p:spPr>
          <a:xfrm>
            <a:off x="228600" y="3679825"/>
            <a:ext cx="2841625" cy="1292225"/>
          </a:xfrm>
          <a:prstGeom prst="rect">
            <a:avLst/>
          </a:prstGeom>
          <a:solidFill>
            <a:srgbClr val="FFCCFF"/>
          </a:solidFill>
          <a:ln w="9525">
            <a:noFill/>
          </a:ln>
        </p:spPr>
        <p:txBody>
          <a:bodyPr anchor="t" anchorCtr="0">
            <a:spAutoFit/>
          </a:bodyPr>
          <a:p>
            <a:r>
              <a:rPr lang="en-US" altLang="en-GB" b="1">
                <a:latin typeface="Times New Roman" panose="02020603050405020304" pitchFamily="18" charset="0"/>
              </a:rPr>
              <a:t>1. </a:t>
            </a:r>
            <a:r>
              <a:rPr lang="en-GB" altLang="zh-CN" b="1">
                <a:latin typeface="Times New Roman" panose="02020603050405020304" pitchFamily="18" charset="0"/>
              </a:rPr>
              <a:t>Nhớ lại kiến thức lớp 7</a:t>
            </a:r>
            <a:endParaRPr lang="en-US" altLang="en-GB" b="1">
              <a:latin typeface="Times New Roman" panose="02020603050405020304" pitchFamily="18" charset="0"/>
            </a:endParaRPr>
          </a:p>
          <a:p>
            <a:endParaRPr lang="en-US" altLang="en-GB">
              <a:latin typeface="Times New Roman" panose="02020603050405020304" pitchFamily="18" charset="0"/>
            </a:endParaRPr>
          </a:p>
        </p:txBody>
      </p:sp>
      <p:sp>
        <p:nvSpPr>
          <p:cNvPr id="24615" name="Rectangles 24614"/>
          <p:cNvSpPr/>
          <p:nvPr/>
        </p:nvSpPr>
        <p:spPr>
          <a:xfrm>
            <a:off x="3581400" y="3886200"/>
            <a:ext cx="5181600" cy="2891790"/>
          </a:xfrm>
          <a:prstGeom prst="rect">
            <a:avLst/>
          </a:prstGeom>
          <a:noFill/>
          <a:ln w="9525">
            <a:noFill/>
          </a:ln>
        </p:spPr>
        <p:txBody>
          <a:bodyPr anchor="t" anchorCtr="0">
            <a:spAutoFit/>
          </a:bodyPr>
          <a:p>
            <a:r>
              <a:rPr lang="en-US" altLang="en-GB">
                <a:latin typeface="Times New Roman" panose="02020603050405020304" pitchFamily="18" charset="0"/>
              </a:rPr>
              <a:t>- </a:t>
            </a:r>
            <a:r>
              <a:rPr lang="en-US" altLang="en-GB" err="1">
                <a:latin typeface="Times New Roman" panose="02020603050405020304" pitchFamily="18" charset="0"/>
              </a:rPr>
              <a:t>Cường</a:t>
            </a:r>
            <a:r>
              <a:rPr lang="en-US" altLang="en-GB">
                <a:latin typeface="Times New Roman" panose="02020603050405020304" pitchFamily="18" charset="0"/>
              </a:rPr>
              <a:t> </a:t>
            </a:r>
            <a:r>
              <a:rPr lang="en-US" altLang="en-GB" err="1">
                <a:latin typeface="Times New Roman" panose="02020603050405020304" pitchFamily="18" charset="0"/>
              </a:rPr>
              <a:t>độ</a:t>
            </a:r>
            <a:r>
              <a:rPr lang="en-US" altLang="en-GB">
                <a:latin typeface="Times New Roman" panose="02020603050405020304" pitchFamily="18" charset="0"/>
              </a:rPr>
              <a:t> </a:t>
            </a:r>
            <a:r>
              <a:rPr lang="en-US" altLang="en-GB" err="1">
                <a:latin typeface="Times New Roman" panose="02020603050405020304" pitchFamily="18" charset="0"/>
              </a:rPr>
              <a:t>dòng</a:t>
            </a:r>
            <a:r>
              <a:rPr lang="en-US" altLang="en-GB">
                <a:latin typeface="Times New Roman" panose="02020603050405020304" pitchFamily="18" charset="0"/>
              </a:rPr>
              <a:t> </a:t>
            </a:r>
            <a:r>
              <a:rPr lang="en-US" altLang="en-GB" err="1">
                <a:latin typeface="Times New Roman" panose="02020603050405020304" pitchFamily="18" charset="0"/>
              </a:rPr>
              <a:t>điện</a:t>
            </a:r>
            <a:r>
              <a:rPr lang="en-US" altLang="en-GB">
                <a:latin typeface="Times New Roman" panose="02020603050405020304" pitchFamily="18" charset="0"/>
              </a:rPr>
              <a:t> </a:t>
            </a:r>
            <a:r>
              <a:rPr lang="en-US" altLang="en-GB" err="1">
                <a:latin typeface="Times New Roman" panose="02020603050405020304" pitchFamily="18" charset="0"/>
              </a:rPr>
              <a:t>có</a:t>
            </a:r>
            <a:r>
              <a:rPr lang="en-US" altLang="en-GB">
                <a:latin typeface="Times New Roman" panose="02020603050405020304" pitchFamily="18" charset="0"/>
              </a:rPr>
              <a:t> </a:t>
            </a:r>
            <a:r>
              <a:rPr lang="en-US" altLang="en-GB" err="1">
                <a:latin typeface="Times New Roman" panose="02020603050405020304" pitchFamily="18" charset="0"/>
              </a:rPr>
              <a:t>giá</a:t>
            </a:r>
            <a:r>
              <a:rPr lang="en-US" altLang="en-GB">
                <a:latin typeface="Times New Roman" panose="02020603050405020304" pitchFamily="18" charset="0"/>
              </a:rPr>
              <a:t> </a:t>
            </a:r>
            <a:r>
              <a:rPr lang="en-US" altLang="en-GB" err="1">
                <a:latin typeface="Times New Roman" panose="02020603050405020304" pitchFamily="18" charset="0"/>
              </a:rPr>
              <a:t>trị</a:t>
            </a:r>
            <a:r>
              <a:rPr lang="en-US" altLang="en-GB">
                <a:latin typeface="Times New Roman" panose="02020603050405020304" pitchFamily="18" charset="0"/>
              </a:rPr>
              <a:t> </a:t>
            </a:r>
            <a:r>
              <a:rPr lang="en-US" altLang="en-GB" err="1">
                <a:latin typeface="Times New Roman" panose="02020603050405020304" pitchFamily="18" charset="0"/>
              </a:rPr>
              <a:t>như</a:t>
            </a:r>
            <a:r>
              <a:rPr lang="en-US" altLang="en-GB">
                <a:latin typeface="Times New Roman" panose="02020603050405020304" pitchFamily="18" charset="0"/>
              </a:rPr>
              <a:t> </a:t>
            </a:r>
            <a:r>
              <a:rPr lang="en-US" altLang="en-GB" err="1">
                <a:latin typeface="Times New Roman" panose="02020603050405020304" pitchFamily="18" charset="0"/>
              </a:rPr>
              <a:t>nhau</a:t>
            </a:r>
            <a:r>
              <a:rPr lang="en-US" altLang="en-GB">
                <a:latin typeface="Times New Roman" panose="02020603050405020304" pitchFamily="18" charset="0"/>
              </a:rPr>
              <a:t> </a:t>
            </a:r>
            <a:r>
              <a:rPr lang="en-US" altLang="en-GB" err="1">
                <a:latin typeface="Times New Roman" panose="02020603050405020304" pitchFamily="18" charset="0"/>
              </a:rPr>
              <a:t>tại</a:t>
            </a:r>
            <a:r>
              <a:rPr lang="en-US" altLang="en-GB">
                <a:latin typeface="Times New Roman" panose="02020603050405020304" pitchFamily="18" charset="0"/>
              </a:rPr>
              <a:t> </a:t>
            </a:r>
            <a:r>
              <a:rPr lang="en-US" altLang="en-GB" err="1">
                <a:latin typeface="Times New Roman" panose="02020603050405020304" pitchFamily="18" charset="0"/>
              </a:rPr>
              <a:t>mọi</a:t>
            </a:r>
            <a:r>
              <a:rPr lang="en-US" altLang="en-GB">
                <a:latin typeface="Times New Roman" panose="02020603050405020304" pitchFamily="18" charset="0"/>
              </a:rPr>
              <a:t> </a:t>
            </a:r>
            <a:r>
              <a:rPr lang="en-US" altLang="en-GB" err="1">
                <a:latin typeface="Times New Roman" panose="02020603050405020304" pitchFamily="18" charset="0"/>
              </a:rPr>
              <a:t>điểm</a:t>
            </a:r>
            <a:r>
              <a:rPr lang="en-US" altLang="en-GB">
                <a:latin typeface="Times New Roman" panose="02020603050405020304" pitchFamily="18" charset="0"/>
              </a:rPr>
              <a:t> : </a:t>
            </a:r>
            <a:endParaRPr lang="en-US" altLang="en-GB">
              <a:latin typeface="Times New Roman" panose="02020603050405020304" pitchFamily="18" charset="0"/>
            </a:endParaRPr>
          </a:p>
          <a:p>
            <a:r>
              <a:rPr lang="en-US" altLang="en-GB" b="1">
                <a:latin typeface="Times New Roman" panose="02020603050405020304" pitchFamily="18" charset="0"/>
              </a:rPr>
              <a:t>              I= I</a:t>
            </a:r>
            <a:r>
              <a:rPr lang="en-US" altLang="en-GB" b="1" baseline="-25000">
                <a:latin typeface="Times New Roman" panose="02020603050405020304" pitchFamily="18" charset="0"/>
              </a:rPr>
              <a:t>1</a:t>
            </a:r>
            <a:r>
              <a:rPr lang="en-US" altLang="en-GB" b="1">
                <a:latin typeface="Times New Roman" panose="02020603050405020304" pitchFamily="18" charset="0"/>
              </a:rPr>
              <a:t> = I</a:t>
            </a:r>
            <a:r>
              <a:rPr lang="en-US" altLang="en-GB" b="1" baseline="-25000">
                <a:latin typeface="Times New Roman" panose="02020603050405020304" pitchFamily="18" charset="0"/>
              </a:rPr>
              <a:t>2</a:t>
            </a:r>
            <a:r>
              <a:rPr lang="en-US" altLang="en-GB">
                <a:latin typeface="Times New Roman" panose="02020603050405020304" pitchFamily="18" charset="0"/>
              </a:rPr>
              <a:t>              (1)</a:t>
            </a:r>
            <a:endParaRPr lang="en-US" altLang="en-GB">
              <a:latin typeface="Times New Roman" panose="02020603050405020304" pitchFamily="18" charset="0"/>
            </a:endParaRPr>
          </a:p>
          <a:p>
            <a:r>
              <a:rPr lang="en-US" altLang="en-GB">
                <a:latin typeface="Times New Roman" panose="02020603050405020304" pitchFamily="18" charset="0"/>
              </a:rPr>
              <a:t>  - </a:t>
            </a:r>
            <a:r>
              <a:rPr lang="en-US" altLang="en-GB" err="1">
                <a:latin typeface="Times New Roman" panose="02020603050405020304" pitchFamily="18" charset="0"/>
              </a:rPr>
              <a:t>Hiệu</a:t>
            </a:r>
            <a:r>
              <a:rPr lang="en-US" altLang="en-GB">
                <a:latin typeface="Times New Roman" panose="02020603050405020304" pitchFamily="18" charset="0"/>
              </a:rPr>
              <a:t> </a:t>
            </a:r>
            <a:r>
              <a:rPr lang="en-US" altLang="en-GB" err="1">
                <a:latin typeface="Times New Roman" panose="02020603050405020304" pitchFamily="18" charset="0"/>
              </a:rPr>
              <a:t>điện</a:t>
            </a:r>
            <a:r>
              <a:rPr lang="en-US" altLang="en-GB">
                <a:latin typeface="Times New Roman" panose="02020603050405020304" pitchFamily="18" charset="0"/>
              </a:rPr>
              <a:t> </a:t>
            </a:r>
            <a:r>
              <a:rPr lang="en-US" altLang="en-GB" err="1">
                <a:latin typeface="Times New Roman" panose="02020603050405020304" pitchFamily="18" charset="0"/>
              </a:rPr>
              <a:t>thế</a:t>
            </a:r>
            <a:r>
              <a:rPr lang="en-US" altLang="en-GB">
                <a:latin typeface="Times New Roman" panose="02020603050405020304" pitchFamily="18" charset="0"/>
              </a:rPr>
              <a:t> </a:t>
            </a:r>
            <a:r>
              <a:rPr lang="en-US" altLang="en-GB" err="1">
                <a:latin typeface="Times New Roman" panose="02020603050405020304" pitchFamily="18" charset="0"/>
              </a:rPr>
              <a:t>giữa</a:t>
            </a:r>
            <a:r>
              <a:rPr lang="en-US" altLang="en-GB">
                <a:latin typeface="Times New Roman" panose="02020603050405020304" pitchFamily="18" charset="0"/>
              </a:rPr>
              <a:t> </a:t>
            </a:r>
            <a:r>
              <a:rPr lang="en-US" altLang="en-GB" err="1">
                <a:latin typeface="Times New Roman" panose="02020603050405020304" pitchFamily="18" charset="0"/>
              </a:rPr>
              <a:t>hai</a:t>
            </a:r>
            <a:r>
              <a:rPr lang="en-US" altLang="en-GB">
                <a:latin typeface="Times New Roman" panose="02020603050405020304" pitchFamily="18" charset="0"/>
              </a:rPr>
              <a:t> </a:t>
            </a:r>
            <a:r>
              <a:rPr lang="en-US" altLang="en-GB" err="1">
                <a:latin typeface="Times New Roman" panose="02020603050405020304" pitchFamily="18" charset="0"/>
              </a:rPr>
              <a:t>đầu</a:t>
            </a:r>
            <a:r>
              <a:rPr lang="en-US" altLang="en-GB">
                <a:latin typeface="Times New Roman" panose="02020603050405020304" pitchFamily="18" charset="0"/>
              </a:rPr>
              <a:t> </a:t>
            </a:r>
            <a:r>
              <a:rPr lang="en-US" altLang="en-GB" err="1">
                <a:latin typeface="Times New Roman" panose="02020603050405020304" pitchFamily="18" charset="0"/>
              </a:rPr>
              <a:t>đoạn</a:t>
            </a:r>
            <a:r>
              <a:rPr lang="en-US" altLang="en-GB">
                <a:latin typeface="Times New Roman" panose="02020603050405020304" pitchFamily="18" charset="0"/>
              </a:rPr>
              <a:t> </a:t>
            </a:r>
            <a:r>
              <a:rPr lang="en-US" altLang="en-GB" err="1">
                <a:latin typeface="Times New Roman" panose="02020603050405020304" pitchFamily="18" charset="0"/>
              </a:rPr>
              <a:t>mạch</a:t>
            </a:r>
            <a:r>
              <a:rPr lang="en-US" altLang="en-GB">
                <a:latin typeface="Times New Roman" panose="02020603050405020304" pitchFamily="18" charset="0"/>
              </a:rPr>
              <a:t> </a:t>
            </a:r>
            <a:r>
              <a:rPr lang="en-US" altLang="en-GB" err="1">
                <a:latin typeface="Times New Roman" panose="02020603050405020304" pitchFamily="18" charset="0"/>
              </a:rPr>
              <a:t>bằng</a:t>
            </a:r>
            <a:r>
              <a:rPr lang="en-US" altLang="en-GB">
                <a:latin typeface="Times New Roman" panose="02020603050405020304" pitchFamily="18" charset="0"/>
              </a:rPr>
              <a:t> </a:t>
            </a:r>
            <a:r>
              <a:rPr lang="en-US" altLang="en-GB" err="1">
                <a:latin typeface="Times New Roman" panose="02020603050405020304" pitchFamily="18" charset="0"/>
              </a:rPr>
              <a:t>tổng</a:t>
            </a:r>
            <a:r>
              <a:rPr lang="en-US" altLang="en-GB">
                <a:latin typeface="Times New Roman" panose="02020603050405020304" pitchFamily="18" charset="0"/>
              </a:rPr>
              <a:t> </a:t>
            </a:r>
            <a:r>
              <a:rPr lang="en-US" altLang="en-GB" err="1">
                <a:latin typeface="Times New Roman" panose="02020603050405020304" pitchFamily="18" charset="0"/>
              </a:rPr>
              <a:t>các</a:t>
            </a:r>
            <a:r>
              <a:rPr lang="en-US" altLang="en-GB">
                <a:latin typeface="Times New Roman" panose="02020603050405020304" pitchFamily="18" charset="0"/>
              </a:rPr>
              <a:t> </a:t>
            </a:r>
            <a:r>
              <a:rPr lang="en-US" altLang="en-GB" err="1">
                <a:latin typeface="Times New Roman" panose="02020603050405020304" pitchFamily="18" charset="0"/>
              </a:rPr>
              <a:t>hiệu</a:t>
            </a:r>
            <a:r>
              <a:rPr lang="en-US" altLang="en-GB">
                <a:latin typeface="Times New Roman" panose="02020603050405020304" pitchFamily="18" charset="0"/>
              </a:rPr>
              <a:t> </a:t>
            </a:r>
            <a:r>
              <a:rPr lang="en-US" altLang="en-GB" err="1">
                <a:latin typeface="Times New Roman" panose="02020603050405020304" pitchFamily="18" charset="0"/>
              </a:rPr>
              <a:t>điện</a:t>
            </a:r>
            <a:r>
              <a:rPr lang="en-US" altLang="en-GB">
                <a:latin typeface="Times New Roman" panose="02020603050405020304" pitchFamily="18" charset="0"/>
              </a:rPr>
              <a:t> </a:t>
            </a:r>
            <a:r>
              <a:rPr lang="en-US" altLang="en-GB" err="1">
                <a:latin typeface="Times New Roman" panose="02020603050405020304" pitchFamily="18" charset="0"/>
              </a:rPr>
              <a:t>thế</a:t>
            </a:r>
            <a:r>
              <a:rPr lang="en-US" altLang="en-GB">
                <a:latin typeface="Times New Roman" panose="02020603050405020304" pitchFamily="18" charset="0"/>
              </a:rPr>
              <a:t> </a:t>
            </a:r>
            <a:r>
              <a:rPr lang="en-US" altLang="en-GB" err="1">
                <a:latin typeface="Times New Roman" panose="02020603050405020304" pitchFamily="18" charset="0"/>
              </a:rPr>
              <a:t>trên</a:t>
            </a:r>
            <a:r>
              <a:rPr lang="en-US" altLang="en-GB">
                <a:latin typeface="Times New Roman" panose="02020603050405020304" pitchFamily="18" charset="0"/>
              </a:rPr>
              <a:t> </a:t>
            </a:r>
            <a:r>
              <a:rPr lang="en-US" altLang="en-GB" err="1">
                <a:latin typeface="Times New Roman" panose="02020603050405020304" pitchFamily="18" charset="0"/>
              </a:rPr>
              <a:t>mỗi</a:t>
            </a:r>
            <a:r>
              <a:rPr lang="en-US" altLang="en-GB">
                <a:latin typeface="Times New Roman" panose="02020603050405020304" pitchFamily="18" charset="0"/>
              </a:rPr>
              <a:t> </a:t>
            </a:r>
            <a:r>
              <a:rPr lang="en-US" altLang="en-GB" err="1">
                <a:latin typeface="Times New Roman" panose="02020603050405020304" pitchFamily="18" charset="0"/>
              </a:rPr>
              <a:t>đèn</a:t>
            </a:r>
            <a:r>
              <a:rPr lang="en-US" altLang="en-GB">
                <a:latin typeface="Times New Roman" panose="02020603050405020304" pitchFamily="18" charset="0"/>
              </a:rPr>
              <a:t> :</a:t>
            </a:r>
            <a:endParaRPr lang="en-US" altLang="en-GB">
              <a:latin typeface="Times New Roman" panose="02020603050405020304" pitchFamily="18" charset="0"/>
            </a:endParaRPr>
          </a:p>
          <a:p>
            <a:r>
              <a:rPr lang="en-US" altLang="en-GB" b="1">
                <a:latin typeface="Times New Roman" panose="02020603050405020304" pitchFamily="18" charset="0"/>
              </a:rPr>
              <a:t>             U = U</a:t>
            </a:r>
            <a:r>
              <a:rPr lang="en-US" altLang="en-GB" b="1" baseline="-25000">
                <a:latin typeface="Times New Roman" panose="02020603050405020304" pitchFamily="18" charset="0"/>
              </a:rPr>
              <a:t>1</a:t>
            </a:r>
            <a:r>
              <a:rPr lang="en-US" altLang="en-GB" b="1">
                <a:latin typeface="Times New Roman" panose="02020603050405020304" pitchFamily="18" charset="0"/>
              </a:rPr>
              <a:t> + U</a:t>
            </a:r>
            <a:r>
              <a:rPr lang="en-US" altLang="en-GB" b="1" baseline="-25000">
                <a:latin typeface="Times New Roman" panose="02020603050405020304" pitchFamily="18" charset="0"/>
              </a:rPr>
              <a:t>2</a:t>
            </a:r>
            <a:r>
              <a:rPr lang="en-US" altLang="en-GB">
                <a:latin typeface="Times New Roman" panose="02020603050405020304" pitchFamily="18" charset="0"/>
              </a:rPr>
              <a:t>          (2)</a:t>
            </a:r>
            <a:endParaRPr lang="en-US" altLang="en-GB">
              <a:latin typeface="Times New Roman" panose="02020603050405020304" pitchFamily="18" charset="0"/>
            </a:endParaRPr>
          </a:p>
        </p:txBody>
      </p:sp>
      <p:sp>
        <p:nvSpPr>
          <p:cNvPr id="5147" name="Text Box 1"/>
          <p:cNvSpPr txBox="1"/>
          <p:nvPr/>
        </p:nvSpPr>
        <p:spPr>
          <a:xfrm>
            <a:off x="3810000" y="1174750"/>
            <a:ext cx="4960938" cy="890588"/>
          </a:xfrm>
          <a:prstGeom prst="rect">
            <a:avLst/>
          </a:prstGeom>
          <a:noFill/>
          <a:ln w="9525">
            <a:noFill/>
          </a:ln>
        </p:spPr>
        <p:txBody>
          <a:bodyPr wrap="square" anchor="t" anchorCtr="0">
            <a:spAutoFit/>
          </a:bodyPr>
          <a:p>
            <a:r>
              <a:rPr lang="en-US" altLang="en-GB" b="1" err="1">
                <a:latin typeface="Times New Roman" panose="02020603050405020304" pitchFamily="18" charset="0"/>
              </a:rPr>
              <a:t>Trong</a:t>
            </a:r>
            <a:r>
              <a:rPr lang="en-US" altLang="en-GB" b="1">
                <a:latin typeface="Times New Roman" panose="02020603050405020304" pitchFamily="18" charset="0"/>
              </a:rPr>
              <a:t> </a:t>
            </a:r>
            <a:r>
              <a:rPr lang="en-US" altLang="en-GB" b="1" err="1">
                <a:latin typeface="Times New Roman" panose="02020603050405020304" pitchFamily="18" charset="0"/>
              </a:rPr>
              <a:t>đoạn</a:t>
            </a:r>
            <a:r>
              <a:rPr lang="en-US" altLang="en-GB" b="1">
                <a:latin typeface="Times New Roman" panose="02020603050405020304" pitchFamily="18" charset="0"/>
              </a:rPr>
              <a:t> </a:t>
            </a:r>
            <a:r>
              <a:rPr lang="en-US" altLang="en-GB" b="1" err="1">
                <a:latin typeface="Times New Roman" panose="02020603050405020304" pitchFamily="18" charset="0"/>
              </a:rPr>
              <a:t>mạch</a:t>
            </a:r>
            <a:r>
              <a:rPr lang="en-US" altLang="en-GB" b="1">
                <a:latin typeface="Times New Roman" panose="02020603050405020304" pitchFamily="18" charset="0"/>
              </a:rPr>
              <a:t> </a:t>
            </a:r>
            <a:r>
              <a:rPr lang="en-US" altLang="en-GB" b="1" err="1">
                <a:latin typeface="Times New Roman" panose="02020603050405020304" pitchFamily="18" charset="0"/>
              </a:rPr>
              <a:t>gồm</a:t>
            </a:r>
            <a:r>
              <a:rPr lang="en-US" altLang="en-GB" b="1">
                <a:latin typeface="Times New Roman" panose="02020603050405020304" pitchFamily="18" charset="0"/>
              </a:rPr>
              <a:t> 2 </a:t>
            </a:r>
            <a:r>
              <a:rPr lang="en-US" altLang="en-GB" b="1" err="1">
                <a:latin typeface="Times New Roman" panose="02020603050405020304" pitchFamily="18" charset="0"/>
              </a:rPr>
              <a:t>bóng</a:t>
            </a:r>
            <a:r>
              <a:rPr lang="en-US" altLang="en-GB" b="1">
                <a:latin typeface="Times New Roman" panose="02020603050405020304" pitchFamily="18" charset="0"/>
              </a:rPr>
              <a:t> </a:t>
            </a:r>
            <a:r>
              <a:rPr lang="en-US" altLang="en-GB" b="1" err="1">
                <a:latin typeface="Times New Roman" panose="02020603050405020304" pitchFamily="18" charset="0"/>
              </a:rPr>
              <a:t>đèn</a:t>
            </a:r>
            <a:r>
              <a:rPr lang="en-US" altLang="en-GB" b="1">
                <a:latin typeface="Times New Roman" panose="02020603050405020304" pitchFamily="18" charset="0"/>
              </a:rPr>
              <a:t> </a:t>
            </a:r>
            <a:r>
              <a:rPr lang="en-US" altLang="en-GB" b="1" err="1">
                <a:latin typeface="Times New Roman" panose="02020603050405020304" pitchFamily="18" charset="0"/>
              </a:rPr>
              <a:t>mắc</a:t>
            </a:r>
            <a:r>
              <a:rPr lang="en-US" altLang="en-GB" b="1">
                <a:latin typeface="Times New Roman" panose="02020603050405020304" pitchFamily="18" charset="0"/>
              </a:rPr>
              <a:t> </a:t>
            </a:r>
            <a:r>
              <a:rPr lang="en-US" altLang="en-GB" b="1" err="1">
                <a:latin typeface="Times New Roman" panose="02020603050405020304" pitchFamily="18" charset="0"/>
              </a:rPr>
              <a:t>nối</a:t>
            </a:r>
            <a:r>
              <a:rPr lang="en-US" altLang="en-GB" b="1">
                <a:latin typeface="Times New Roman" panose="02020603050405020304" pitchFamily="18" charset="0"/>
              </a:rPr>
              <a:t> </a:t>
            </a:r>
            <a:r>
              <a:rPr lang="en-US" altLang="en-GB" b="1" err="1">
                <a:latin typeface="Times New Roman" panose="02020603050405020304" pitchFamily="18" charset="0"/>
              </a:rPr>
              <a:t>tiếp</a:t>
            </a:r>
            <a:r>
              <a:rPr lang="en-US" altLang="en-GB" b="1">
                <a:latin typeface="Times New Roman" panose="02020603050405020304" pitchFamily="18" charset="0"/>
              </a:rPr>
              <a:t>:</a:t>
            </a:r>
            <a:endParaRPr lang="en-GB" altLang="en-US">
              <a:latin typeface="Arial" panose="020B0604020202020204" pitchFamily="34" charset="0"/>
            </a:endParaRPr>
          </a:p>
        </p:txBody>
      </p:sp>
      <p:pic>
        <p:nvPicPr>
          <p:cNvPr id="2" name="Picture 1"/>
          <p:cNvPicPr>
            <a:picLocks noChangeAspect="1"/>
          </p:cNvPicPr>
          <p:nvPr/>
        </p:nvPicPr>
        <p:blipFill>
          <a:blip r:embed="rId2"/>
          <a:srcRect l="26250" t="46667" r="53750" b="28704"/>
          <a:stretch>
            <a:fillRect/>
          </a:stretch>
        </p:blipFill>
        <p:spPr>
          <a:xfrm>
            <a:off x="4343400" y="2016125"/>
            <a:ext cx="3151505" cy="1882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4585"/>
                                        </p:tgtEl>
                                        <p:attrNameLst>
                                          <p:attrName>style.visibility</p:attrName>
                                        </p:attrNameLst>
                                      </p:cBhvr>
                                      <p:to>
                                        <p:strVal val="visible"/>
                                      </p:to>
                                    </p:set>
                                    <p:anim calcmode="lin" valueType="num">
                                      <p:cBhvr>
                                        <p:cTn id="7" dur="1000" fill="hold"/>
                                        <p:tgtEl>
                                          <p:spTgt spid="24585"/>
                                        </p:tgtEl>
                                        <p:attrNameLst>
                                          <p:attrName>ppt_x</p:attrName>
                                        </p:attrNameLst>
                                      </p:cBhvr>
                                      <p:tavLst>
                                        <p:tav tm="0">
                                          <p:val>
                                            <p:strVal val="#ppt_x-.2"/>
                                          </p:val>
                                        </p:tav>
                                        <p:tav tm="100000">
                                          <p:val>
                                            <p:strVal val="#ppt_x"/>
                                          </p:val>
                                        </p:tav>
                                      </p:tavLst>
                                    </p:anim>
                                    <p:anim calcmode="lin" valueType="num">
                                      <p:cBhvr>
                                        <p:cTn id="8" dur="1000" fill="hold"/>
                                        <p:tgtEl>
                                          <p:spTgt spid="24585"/>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585"/>
                                        </p:tgtEl>
                                      </p:cBhvr>
                                    </p:animEffect>
                                  </p:childTnLst>
                                </p:cTn>
                              </p:par>
                            </p:childTnLst>
                          </p:cTn>
                        </p:par>
                        <p:par>
                          <p:cTn id="10" fill="hold">
                            <p:stCondLst>
                              <p:cond delay="1000"/>
                            </p:stCondLst>
                            <p:childTnLst>
                              <p:par>
                                <p:cTn id="11" presetID="29" presetClass="entr" presetSubtype="0" fill="hold" grpId="0" nodeType="afterEffect">
                                  <p:stCondLst>
                                    <p:cond delay="0"/>
                                  </p:stCondLst>
                                  <p:childTnLst>
                                    <p:set>
                                      <p:cBhvr>
                                        <p:cTn id="12" dur="1" fill="hold">
                                          <p:stCondLst>
                                            <p:cond delay="0"/>
                                          </p:stCondLst>
                                        </p:cTn>
                                        <p:tgtEl>
                                          <p:spTgt spid="24614"/>
                                        </p:tgtEl>
                                        <p:attrNameLst>
                                          <p:attrName>style.visibility</p:attrName>
                                        </p:attrNameLst>
                                      </p:cBhvr>
                                      <p:to>
                                        <p:strVal val="visible"/>
                                      </p:to>
                                    </p:set>
                                    <p:anim calcmode="lin" valueType="num">
                                      <p:cBhvr>
                                        <p:cTn id="13" dur="1000" fill="hold"/>
                                        <p:tgtEl>
                                          <p:spTgt spid="24614"/>
                                        </p:tgtEl>
                                        <p:attrNameLst>
                                          <p:attrName>ppt_x</p:attrName>
                                        </p:attrNameLst>
                                      </p:cBhvr>
                                      <p:tavLst>
                                        <p:tav tm="0">
                                          <p:val>
                                            <p:strVal val="#ppt_x-.2"/>
                                          </p:val>
                                        </p:tav>
                                        <p:tav tm="100000">
                                          <p:val>
                                            <p:strVal val="#ppt_x"/>
                                          </p:val>
                                        </p:tav>
                                      </p:tavLst>
                                    </p:anim>
                                    <p:anim calcmode="lin" valueType="num">
                                      <p:cBhvr>
                                        <p:cTn id="14" dur="1000" fill="hold"/>
                                        <p:tgtEl>
                                          <p:spTgt spid="24614"/>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46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147"/>
                                        </p:tgtEl>
                                        <p:attrNameLst>
                                          <p:attrName>style.visibility</p:attrName>
                                        </p:attrNameLst>
                                      </p:cBhvr>
                                      <p:to>
                                        <p:strVal val="visible"/>
                                      </p:to>
                                    </p:set>
                                    <p:animEffect transition="in" filter="wipe(down)">
                                      <p:cBhvr>
                                        <p:cTn id="20" dur="500"/>
                                        <p:tgtEl>
                                          <p:spTgt spid="514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4615"/>
                                        </p:tgtEl>
                                        <p:attrNameLst>
                                          <p:attrName>style.visibility</p:attrName>
                                        </p:attrNameLst>
                                      </p:cBhvr>
                                      <p:to>
                                        <p:strVal val="visible"/>
                                      </p:to>
                                    </p:set>
                                    <p:animEffect transition="in" filter="randombar(horizontal)">
                                      <p:cBhvr>
                                        <p:cTn id="30" dur="500"/>
                                        <p:tgtEl>
                                          <p:spTgt spid="24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p:bldP spid="24614" grpId="0" bldLvl="0" animBg="1"/>
      <p:bldP spid="24615" grpId="0"/>
      <p:bldP spid="51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Rectangles 25601"/>
          <p:cNvSpPr/>
          <p:nvPr/>
        </p:nvSpPr>
        <p:spPr>
          <a:xfrm rot="5400000">
            <a:off x="-1581150" y="1695450"/>
            <a:ext cx="6743700" cy="3581400"/>
          </a:xfrm>
          <a:prstGeom prst="rect">
            <a:avLst/>
          </a:prstGeom>
          <a:solidFill>
            <a:srgbClr val="6666FF"/>
          </a:solidFill>
          <a:ln w="9525">
            <a:noFill/>
          </a:ln>
          <a:effectLst>
            <a:outerShdw dist="107763" dir="18900000" algn="ctr" rotWithShape="0">
              <a:srgbClr val="808080">
                <a:alpha val="50000"/>
              </a:srgbClr>
            </a:outerShdw>
          </a:effectLst>
        </p:spPr>
        <p:txBody>
          <a:bodyPr anchor="t" anchorCtr="0"/>
          <a:p>
            <a:endParaRPr lang="en-GB" altLang="en-US">
              <a:latin typeface="Arial" panose="020B0604020202020204" pitchFamily="34" charset="0"/>
            </a:endParaRPr>
          </a:p>
        </p:txBody>
      </p:sp>
      <p:sp>
        <p:nvSpPr>
          <p:cNvPr id="6146" name="Rectangles 25602"/>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6147" name="Group 25603"/>
          <p:cNvGrpSpPr/>
          <p:nvPr/>
        </p:nvGrpSpPr>
        <p:grpSpPr>
          <a:xfrm>
            <a:off x="0" y="0"/>
            <a:ext cx="9144000" cy="990600"/>
            <a:chOff x="0" y="0"/>
            <a:chExt cx="5760" cy="576"/>
          </a:xfrm>
        </p:grpSpPr>
        <p:sp>
          <p:nvSpPr>
            <p:cNvPr id="6148" name="Rectangles 25604"/>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6149" name="Rectangles 25605"/>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sp>
        <p:nvSpPr>
          <p:cNvPr id="6150" name="Straight Connector 25606"/>
          <p:cNvSpPr/>
          <p:nvPr/>
        </p:nvSpPr>
        <p:spPr>
          <a:xfrm flipV="1">
            <a:off x="0" y="3581400"/>
            <a:ext cx="3276600" cy="0"/>
          </a:xfrm>
          <a:prstGeom prst="line">
            <a:avLst/>
          </a:prstGeom>
          <a:ln w="57150" cap="flat" cmpd="thinThick">
            <a:solidFill>
              <a:schemeClr val="bg1"/>
            </a:solidFill>
            <a:prstDash val="solid"/>
            <a:round/>
            <a:headEnd type="none" w="med" len="med"/>
            <a:tailEnd type="none" w="med" len="med"/>
          </a:ln>
        </p:spPr>
      </p:sp>
      <p:sp>
        <p:nvSpPr>
          <p:cNvPr id="6151" name="Text Box 25607"/>
          <p:cNvSpPr txBox="1"/>
          <p:nvPr/>
        </p:nvSpPr>
        <p:spPr>
          <a:xfrm>
            <a:off x="152400" y="1825625"/>
            <a:ext cx="3048000" cy="1679575"/>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 </a:t>
            </a:r>
            <a:r>
              <a:rPr lang="en-US" altLang="en-GB" b="1" err="1">
                <a:solidFill>
                  <a:schemeClr val="bg1"/>
                </a:solidFill>
                <a:latin typeface="Arial" panose="020B0604020202020204" pitchFamily="34" charset="0"/>
              </a:rPr>
              <a:t>Cường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độ</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dòng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và</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hiệu</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thế</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trong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6152" name="Horizontal Scroll 25608"/>
          <p:cNvSpPr/>
          <p:nvPr/>
        </p:nvSpPr>
        <p:spPr>
          <a:xfrm>
            <a:off x="125413" y="995363"/>
            <a:ext cx="2667000" cy="700087"/>
          </a:xfrm>
          <a:prstGeom prst="horizontalScroll">
            <a:avLst>
              <a:gd name="adj" fmla="val 12500"/>
            </a:avLst>
          </a:prstGeom>
          <a:gradFill rotWithShape="1">
            <a:gsLst>
              <a:gs pos="0">
                <a:srgbClr val="FF0000"/>
              </a:gs>
              <a:gs pos="100000">
                <a:srgbClr val="FFFF00"/>
              </a:gs>
            </a:gsLst>
            <a:lin ang="2700000" scaled="1"/>
            <a:tileRect/>
          </a:gra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NỘI DUNG</a:t>
            </a:r>
            <a:endParaRPr lang="en-US" altLang="en-GB" b="1">
              <a:latin typeface="Arial" panose="020B0604020202020204" pitchFamily="34" charset="0"/>
            </a:endParaRPr>
          </a:p>
        </p:txBody>
      </p:sp>
      <p:sp>
        <p:nvSpPr>
          <p:cNvPr id="6153" name="Straight Connector 25609"/>
          <p:cNvSpPr/>
          <p:nvPr/>
        </p:nvSpPr>
        <p:spPr>
          <a:xfrm flipV="1">
            <a:off x="0" y="1752600"/>
            <a:ext cx="3276600" cy="0"/>
          </a:xfrm>
          <a:prstGeom prst="line">
            <a:avLst/>
          </a:prstGeom>
          <a:ln w="57150" cap="flat" cmpd="thinThick">
            <a:solidFill>
              <a:schemeClr val="bg1"/>
            </a:solidFill>
            <a:prstDash val="solid"/>
            <a:round/>
            <a:headEnd type="none" w="med" len="med"/>
            <a:tailEnd type="none" w="med" len="med"/>
          </a:ln>
        </p:spPr>
      </p:sp>
      <p:grpSp>
        <p:nvGrpSpPr>
          <p:cNvPr id="6154" name="Group 25610"/>
          <p:cNvGrpSpPr/>
          <p:nvPr/>
        </p:nvGrpSpPr>
        <p:grpSpPr>
          <a:xfrm>
            <a:off x="1676400" y="152400"/>
            <a:ext cx="5514975" cy="565150"/>
            <a:chOff x="1056" y="96"/>
            <a:chExt cx="3474" cy="356"/>
          </a:xfrm>
        </p:grpSpPr>
        <p:pic>
          <p:nvPicPr>
            <p:cNvPr id="6155" name="Picture 25611"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6156" name="Rectangles 25612"/>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6157" name="Straight Connector 25613"/>
          <p:cNvSpPr/>
          <p:nvPr/>
        </p:nvSpPr>
        <p:spPr>
          <a:xfrm flipV="1">
            <a:off x="0" y="5048250"/>
            <a:ext cx="3276600" cy="0"/>
          </a:xfrm>
          <a:prstGeom prst="line">
            <a:avLst/>
          </a:prstGeom>
          <a:ln w="57150" cap="flat" cmpd="thinThick">
            <a:solidFill>
              <a:schemeClr val="bg1"/>
            </a:solidFill>
            <a:prstDash val="solid"/>
            <a:round/>
            <a:headEnd type="none" w="med" len="med"/>
            <a:tailEnd type="none" w="med" len="med"/>
          </a:ln>
        </p:spPr>
      </p:sp>
      <p:sp>
        <p:nvSpPr>
          <p:cNvPr id="6158" name="Rectangles 25614"/>
          <p:cNvSpPr/>
          <p:nvPr/>
        </p:nvSpPr>
        <p:spPr>
          <a:xfrm>
            <a:off x="228600" y="3679825"/>
            <a:ext cx="2841625" cy="892175"/>
          </a:xfrm>
          <a:prstGeom prst="rect">
            <a:avLst/>
          </a:prstGeom>
          <a:solidFill>
            <a:srgbClr val="FFCCFF"/>
          </a:solidFill>
          <a:ln w="9525">
            <a:noFill/>
          </a:ln>
        </p:spPr>
        <p:txBody>
          <a:bodyPr anchor="t" anchorCtr="0">
            <a:spAutoFit/>
          </a:bodyPr>
          <a:p>
            <a:r>
              <a:rPr lang="en-US" altLang="en-GB" b="1">
                <a:latin typeface="Times New Roman" panose="02020603050405020304" pitchFamily="18" charset="0"/>
              </a:rPr>
              <a:t>1. </a:t>
            </a:r>
            <a:r>
              <a:rPr lang="en-GB" altLang="zh-CN" b="1">
                <a:latin typeface="Times New Roman" panose="02020603050405020304" pitchFamily="18" charset="0"/>
              </a:rPr>
              <a:t>Nhớ lại kiến thức lớp 7</a:t>
            </a:r>
            <a:endParaRPr lang="en-US" altLang="en-GB">
              <a:latin typeface="Times New Roman" panose="02020603050405020304" pitchFamily="18" charset="0"/>
            </a:endParaRPr>
          </a:p>
        </p:txBody>
      </p:sp>
      <p:sp>
        <p:nvSpPr>
          <p:cNvPr id="6159" name="Straight Connector 25629"/>
          <p:cNvSpPr/>
          <p:nvPr/>
        </p:nvSpPr>
        <p:spPr>
          <a:xfrm flipV="1">
            <a:off x="0" y="6553200"/>
            <a:ext cx="3276600" cy="0"/>
          </a:xfrm>
          <a:prstGeom prst="line">
            <a:avLst/>
          </a:prstGeom>
          <a:ln w="57150" cap="flat" cmpd="thinThick">
            <a:solidFill>
              <a:schemeClr val="bg1"/>
            </a:solidFill>
            <a:prstDash val="solid"/>
            <a:round/>
            <a:headEnd type="none" w="med" len="med"/>
            <a:tailEnd type="none" w="med" len="med"/>
          </a:ln>
        </p:spPr>
      </p:sp>
      <p:sp>
        <p:nvSpPr>
          <p:cNvPr id="25631" name="Rectangles 25630"/>
          <p:cNvSpPr/>
          <p:nvPr/>
        </p:nvSpPr>
        <p:spPr>
          <a:xfrm>
            <a:off x="260350" y="5127625"/>
            <a:ext cx="2841625" cy="1282700"/>
          </a:xfrm>
          <a:prstGeom prst="rect">
            <a:avLst/>
          </a:prstGeom>
          <a:solidFill>
            <a:srgbClr val="FFCCFF"/>
          </a:solidFill>
          <a:ln w="9525">
            <a:noFill/>
          </a:ln>
        </p:spPr>
        <p:txBody>
          <a:bodyPr anchor="t" anchorCtr="0">
            <a:spAutoFit/>
          </a:bodyPr>
          <a:p>
            <a:r>
              <a:rPr lang="en-US" altLang="en-GB" b="1">
                <a:latin typeface="Times New Roman" panose="02020603050405020304" pitchFamily="18" charset="0"/>
              </a:rPr>
              <a:t>2. </a:t>
            </a:r>
            <a:r>
              <a:rPr lang="en-US" altLang="en-GB" b="1" err="1">
                <a:latin typeface="Times New Roman" panose="02020603050405020304" pitchFamily="18" charset="0"/>
              </a:rPr>
              <a:t>Đoạn</a:t>
            </a:r>
            <a:r>
              <a:rPr lang="en-US" altLang="en-GB" b="1">
                <a:latin typeface="Times New Roman" panose="02020603050405020304" pitchFamily="18" charset="0"/>
              </a:rPr>
              <a:t> </a:t>
            </a:r>
            <a:r>
              <a:rPr lang="en-US" altLang="en-GB" b="1" err="1">
                <a:latin typeface="Times New Roman" panose="02020603050405020304" pitchFamily="18" charset="0"/>
              </a:rPr>
              <a:t>mạch</a:t>
            </a:r>
            <a:r>
              <a:rPr lang="en-US" altLang="en-GB" b="1">
                <a:latin typeface="Times New Roman" panose="02020603050405020304" pitchFamily="18" charset="0"/>
              </a:rPr>
              <a:t> </a:t>
            </a:r>
            <a:r>
              <a:rPr lang="en-US" altLang="en-GB" b="1" err="1">
                <a:latin typeface="Times New Roman" panose="02020603050405020304" pitchFamily="18" charset="0"/>
              </a:rPr>
              <a:t>gồm</a:t>
            </a:r>
            <a:r>
              <a:rPr lang="en-US" altLang="en-GB" b="1">
                <a:latin typeface="Times New Roman" panose="02020603050405020304" pitchFamily="18" charset="0"/>
              </a:rPr>
              <a:t> </a:t>
            </a:r>
            <a:r>
              <a:rPr lang="en-US" altLang="en-GB" b="1" err="1">
                <a:latin typeface="Times New Roman" panose="02020603050405020304" pitchFamily="18" charset="0"/>
              </a:rPr>
              <a:t>hai</a:t>
            </a:r>
            <a:r>
              <a:rPr lang="en-US" altLang="en-GB" b="1">
                <a:latin typeface="Times New Roman" panose="02020603050405020304" pitchFamily="18" charset="0"/>
              </a:rPr>
              <a:t> </a:t>
            </a:r>
            <a:r>
              <a:rPr lang="en-US" altLang="en-GB" b="1" err="1">
                <a:latin typeface="Times New Roman" panose="02020603050405020304" pitchFamily="18" charset="0"/>
              </a:rPr>
              <a:t>điện</a:t>
            </a:r>
            <a:r>
              <a:rPr lang="en-US" altLang="en-GB" b="1">
                <a:latin typeface="Times New Roman" panose="02020603050405020304" pitchFamily="18" charset="0"/>
              </a:rPr>
              <a:t> </a:t>
            </a:r>
            <a:r>
              <a:rPr lang="en-US" altLang="en-GB" b="1" err="1">
                <a:latin typeface="Times New Roman" panose="02020603050405020304" pitchFamily="18" charset="0"/>
              </a:rPr>
              <a:t>trở</a:t>
            </a:r>
            <a:r>
              <a:rPr lang="en-US" altLang="en-GB" b="1">
                <a:latin typeface="Times New Roman" panose="02020603050405020304" pitchFamily="18" charset="0"/>
              </a:rPr>
              <a:t> </a:t>
            </a:r>
            <a:r>
              <a:rPr lang="en-US" altLang="en-GB" b="1" err="1">
                <a:latin typeface="Times New Roman" panose="02020603050405020304" pitchFamily="18" charset="0"/>
              </a:rPr>
              <a:t>mắc</a:t>
            </a:r>
            <a:r>
              <a:rPr lang="en-US" altLang="en-GB" b="1">
                <a:latin typeface="Times New Roman" panose="02020603050405020304" pitchFamily="18" charset="0"/>
              </a:rPr>
              <a:t> </a:t>
            </a:r>
            <a:r>
              <a:rPr lang="en-US" altLang="en-GB" b="1" err="1">
                <a:latin typeface="Times New Roman" panose="02020603050405020304" pitchFamily="18" charset="0"/>
              </a:rPr>
              <a:t>nối</a:t>
            </a:r>
            <a:r>
              <a:rPr lang="en-US" altLang="en-GB" b="1">
                <a:latin typeface="Times New Roman" panose="02020603050405020304" pitchFamily="18" charset="0"/>
              </a:rPr>
              <a:t> </a:t>
            </a:r>
            <a:r>
              <a:rPr lang="en-US" altLang="en-GB" b="1" err="1">
                <a:latin typeface="Times New Roman" panose="02020603050405020304" pitchFamily="18" charset="0"/>
              </a:rPr>
              <a:t>tiếp</a:t>
            </a:r>
            <a:r>
              <a:rPr lang="en-US" altLang="en-GB" b="1">
                <a:latin typeface="Times New Roman" panose="02020603050405020304" pitchFamily="18" charset="0"/>
              </a:rPr>
              <a:t>:</a:t>
            </a:r>
            <a:endParaRPr lang="en-US" altLang="en-GB" b="1">
              <a:latin typeface="Times New Roman" panose="02020603050405020304" pitchFamily="18" charset="0"/>
            </a:endParaRPr>
          </a:p>
        </p:txBody>
      </p:sp>
      <p:sp>
        <p:nvSpPr>
          <p:cNvPr id="25668" name="Oval 25667"/>
          <p:cNvSpPr/>
          <p:nvPr/>
        </p:nvSpPr>
        <p:spPr>
          <a:xfrm>
            <a:off x="3733800" y="4495800"/>
            <a:ext cx="838200" cy="457200"/>
          </a:xfrm>
          <a:prstGeom prst="ellipse">
            <a:avLst/>
          </a:prstGeom>
          <a:pattFill prst="sphere">
            <a:fgClr>
              <a:srgbClr val="0000FF"/>
            </a:fgClr>
            <a:bgClr>
              <a:schemeClr val="bg1"/>
            </a:bgClr>
          </a:pattFill>
          <a:ln w="9525" cap="flat" cmpd="sng">
            <a:solidFill>
              <a:schemeClr val="tx1"/>
            </a:solidFill>
            <a:prstDash val="solid"/>
            <a:round/>
            <a:headEnd type="none" w="med" len="med"/>
            <a:tailEnd type="none" w="med" len="med"/>
          </a:ln>
        </p:spPr>
        <p:txBody>
          <a:bodyPr wrap="none" anchor="ctr" anchorCtr="0"/>
          <a:p>
            <a:pPr algn="ctr"/>
            <a:r>
              <a:rPr lang="en-US" altLang="en-GB" b="1">
                <a:solidFill>
                  <a:srgbClr val="FF0000"/>
                </a:solidFill>
                <a:latin typeface="Arial" panose="020B0604020202020204" pitchFamily="34" charset="0"/>
              </a:rPr>
              <a:t>C1</a:t>
            </a:r>
            <a:endParaRPr lang="en-US" altLang="en-GB" b="1">
              <a:solidFill>
                <a:srgbClr val="FF0000"/>
              </a:solidFill>
              <a:latin typeface="Arial" panose="020B0604020202020204" pitchFamily="34" charset="0"/>
            </a:endParaRPr>
          </a:p>
        </p:txBody>
      </p:sp>
      <p:sp>
        <p:nvSpPr>
          <p:cNvPr id="25669" name="Rectangles 25668"/>
          <p:cNvSpPr/>
          <p:nvPr/>
        </p:nvSpPr>
        <p:spPr>
          <a:xfrm>
            <a:off x="3505200" y="4343400"/>
            <a:ext cx="381000" cy="685800"/>
          </a:xfrm>
          <a:prstGeom prst="rect">
            <a:avLst/>
          </a:prstGeom>
        </p:spPr>
        <p:txBody>
          <a:bodyPr wrap="none" fromWordArt="1">
            <a:prstTxWarp prst="textCascadeUp">
              <a:avLst>
                <a:gd name="adj" fmla="val 100000"/>
              </a:avLst>
            </a:prstTxWarp>
            <a:normAutofit fontScale="90000" lnSpcReduction="10000"/>
            <a:scene3d>
              <a:camera prst="legacyPerspectiveFront">
                <a:rot lat="20520000" lon="1080000" rev="0"/>
              </a:camera>
              <a:lightRig rig="legacyHarsh2" dir="b"/>
            </a:scene3d>
            <a:sp3d extrusionH="430200" prstMaterial="legacyMatte">
              <a:extrusionClr>
                <a:srgbClr val="FF6600"/>
              </a:extrusionClr>
            </a:sp3d>
          </a:bodyPr>
          <a:p>
            <a:pPr algn="ctr"/>
            <a:r>
              <a:rPr lang="en-GB" altLang="en-US" sz="3600">
                <a:gradFill rotWithShape="0">
                  <a:gsLst>
                    <a:gs pos="0">
                      <a:srgbClr val="FFE701"/>
                    </a:gs>
                    <a:gs pos="100000">
                      <a:srgbClr val="FE3E02"/>
                    </a:gs>
                  </a:gsLst>
                  <a:lin ang="5400000" scaled="1"/>
                  <a:tileRect/>
                </a:gradFill>
                <a:latin typeface=".VnCooper" charset="0"/>
                <a:ea typeface=".VnCooper" charset="0"/>
              </a:rPr>
              <a:t>?</a:t>
            </a:r>
            <a:endParaRPr lang="en-GB" altLang="en-US" sz="3600">
              <a:gradFill rotWithShape="0">
                <a:gsLst>
                  <a:gs pos="0">
                    <a:srgbClr val="FFE701"/>
                  </a:gs>
                  <a:gs pos="100000">
                    <a:srgbClr val="FE3E02"/>
                  </a:gs>
                </a:gsLst>
                <a:lin ang="5400000" scaled="1"/>
                <a:tileRect/>
              </a:gradFill>
              <a:latin typeface=".VnCooper" charset="0"/>
              <a:ea typeface=".VnCooper" charset="0"/>
            </a:endParaRPr>
          </a:p>
        </p:txBody>
      </p:sp>
      <p:sp>
        <p:nvSpPr>
          <p:cNvPr id="25670" name="Text Box 25669"/>
          <p:cNvSpPr txBox="1"/>
          <p:nvPr/>
        </p:nvSpPr>
        <p:spPr>
          <a:xfrm>
            <a:off x="4422775" y="4343400"/>
            <a:ext cx="5022850" cy="892175"/>
          </a:xfrm>
          <a:prstGeom prst="rect">
            <a:avLst/>
          </a:prstGeom>
          <a:noFill/>
          <a:ln w="9525">
            <a:noFill/>
          </a:ln>
        </p:spPr>
        <p:txBody>
          <a:bodyPr wrap="square" anchor="t" anchorCtr="0">
            <a:spAutoFit/>
          </a:bodyPr>
          <a:p>
            <a:pPr>
              <a:spcBef>
                <a:spcPct val="50000"/>
              </a:spcBef>
            </a:pPr>
            <a:r>
              <a:rPr lang="en-US" altLang="en-GB" err="1">
                <a:latin typeface="Arial" panose="020B0604020202020204" pitchFamily="34" charset="0"/>
              </a:rPr>
              <a:t>Các</a:t>
            </a:r>
            <a:r>
              <a:rPr lang="en-US" altLang="en-GB">
                <a:latin typeface="Arial" panose="020B0604020202020204" pitchFamily="34" charset="0"/>
              </a:rPr>
              <a:t> </a:t>
            </a:r>
            <a:r>
              <a:rPr lang="en-US" altLang="en-GB" err="1">
                <a:latin typeface="Arial" panose="020B0604020202020204" pitchFamily="34" charset="0"/>
              </a:rPr>
              <a:t>điện</a:t>
            </a:r>
            <a:r>
              <a:rPr lang="en-US" altLang="en-GB">
                <a:latin typeface="Arial" panose="020B0604020202020204" pitchFamily="34" charset="0"/>
              </a:rPr>
              <a:t> </a:t>
            </a:r>
            <a:r>
              <a:rPr lang="en-US" altLang="en-GB" err="1">
                <a:latin typeface="Arial" panose="020B0604020202020204" pitchFamily="34" charset="0"/>
              </a:rPr>
              <a:t>trở</a:t>
            </a:r>
            <a:r>
              <a:rPr lang="en-US" altLang="en-GB">
                <a:latin typeface="Arial" panose="020B0604020202020204" pitchFamily="34" charset="0"/>
              </a:rPr>
              <a:t> R</a:t>
            </a:r>
            <a:r>
              <a:rPr lang="en-US" altLang="en-GB" baseline="-25000">
                <a:latin typeface="Arial" panose="020B0604020202020204" pitchFamily="34" charset="0"/>
              </a:rPr>
              <a:t>1</a:t>
            </a:r>
            <a:r>
              <a:rPr lang="en-US" altLang="en-GB">
                <a:latin typeface="Arial" panose="020B0604020202020204" pitchFamily="34" charset="0"/>
              </a:rPr>
              <a:t>, R</a:t>
            </a:r>
            <a:r>
              <a:rPr lang="en-US" altLang="en-GB" baseline="-25000">
                <a:latin typeface="Arial" panose="020B0604020202020204" pitchFamily="34" charset="0"/>
              </a:rPr>
              <a:t>2</a:t>
            </a:r>
            <a:r>
              <a:rPr lang="en-US" altLang="en-GB">
                <a:latin typeface="Arial" panose="020B0604020202020204" pitchFamily="34" charset="0"/>
              </a:rPr>
              <a:t> </a:t>
            </a:r>
            <a:r>
              <a:rPr lang="en-US" altLang="en-GB" err="1">
                <a:latin typeface="Arial" panose="020B0604020202020204" pitchFamily="34" charset="0"/>
              </a:rPr>
              <a:t>và</a:t>
            </a:r>
            <a:r>
              <a:rPr lang="en-US" altLang="en-GB">
                <a:latin typeface="Arial" panose="020B0604020202020204" pitchFamily="34" charset="0"/>
              </a:rPr>
              <a:t> </a:t>
            </a:r>
            <a:r>
              <a:rPr lang="en-US" altLang="en-GB" err="1">
                <a:latin typeface="Arial" panose="020B0604020202020204" pitchFamily="34" charset="0"/>
              </a:rPr>
              <a:t>ampe</a:t>
            </a:r>
            <a:r>
              <a:rPr lang="en-US" altLang="en-GB">
                <a:latin typeface="Arial" panose="020B0604020202020204" pitchFamily="34" charset="0"/>
              </a:rPr>
              <a:t> </a:t>
            </a:r>
            <a:r>
              <a:rPr lang="en-US" altLang="en-GB" err="1">
                <a:latin typeface="Arial" panose="020B0604020202020204" pitchFamily="34" charset="0"/>
              </a:rPr>
              <a:t>kế</a:t>
            </a:r>
            <a:r>
              <a:rPr lang="en-US" altLang="en-GB">
                <a:latin typeface="Arial" panose="020B0604020202020204" pitchFamily="34" charset="0"/>
              </a:rPr>
              <a:t> </a:t>
            </a:r>
            <a:r>
              <a:rPr lang="en-US" altLang="en-GB" err="1">
                <a:latin typeface="Arial" panose="020B0604020202020204" pitchFamily="34" charset="0"/>
              </a:rPr>
              <a:t>được</a:t>
            </a:r>
            <a:r>
              <a:rPr lang="en-US" altLang="en-GB">
                <a:latin typeface="Arial" panose="020B0604020202020204" pitchFamily="34" charset="0"/>
              </a:rPr>
              <a:t> </a:t>
            </a:r>
            <a:r>
              <a:rPr lang="en-US" altLang="en-GB" err="1">
                <a:latin typeface="Arial" panose="020B0604020202020204" pitchFamily="34" charset="0"/>
              </a:rPr>
              <a:t>mắc</a:t>
            </a:r>
            <a:r>
              <a:rPr lang="en-US" altLang="en-GB">
                <a:latin typeface="Arial" panose="020B0604020202020204" pitchFamily="34" charset="0"/>
              </a:rPr>
              <a:t> </a:t>
            </a:r>
            <a:r>
              <a:rPr lang="en-US" altLang="en-GB" err="1">
                <a:latin typeface="Arial" panose="020B0604020202020204" pitchFamily="34" charset="0"/>
              </a:rPr>
              <a:t>nối</a:t>
            </a:r>
            <a:r>
              <a:rPr lang="en-US" altLang="en-GB">
                <a:latin typeface="Arial" panose="020B0604020202020204" pitchFamily="34" charset="0"/>
              </a:rPr>
              <a:t> </a:t>
            </a:r>
            <a:r>
              <a:rPr lang="en-US" altLang="en-GB" err="1">
                <a:latin typeface="Arial" panose="020B0604020202020204" pitchFamily="34" charset="0"/>
              </a:rPr>
              <a:t>tiếp</a:t>
            </a:r>
            <a:r>
              <a:rPr lang="en-US" altLang="en-GB">
                <a:latin typeface="Arial" panose="020B0604020202020204" pitchFamily="34" charset="0"/>
              </a:rPr>
              <a:t> </a:t>
            </a:r>
            <a:r>
              <a:rPr lang="en-US" altLang="en-GB" err="1">
                <a:latin typeface="Arial" panose="020B0604020202020204" pitchFamily="34" charset="0"/>
              </a:rPr>
              <a:t>với</a:t>
            </a:r>
            <a:r>
              <a:rPr lang="en-US" altLang="en-GB">
                <a:latin typeface="Arial" panose="020B0604020202020204" pitchFamily="34" charset="0"/>
              </a:rPr>
              <a:t> </a:t>
            </a:r>
            <a:r>
              <a:rPr lang="en-US" altLang="en-GB" err="1">
                <a:latin typeface="Arial" panose="020B0604020202020204" pitchFamily="34" charset="0"/>
              </a:rPr>
              <a:t>nhau</a:t>
            </a:r>
            <a:endParaRPr lang="en-US" altLang="en-GB">
              <a:latin typeface="Arial" panose="020B0604020202020204" pitchFamily="34" charset="0"/>
            </a:endParaRPr>
          </a:p>
        </p:txBody>
      </p:sp>
      <p:sp>
        <p:nvSpPr>
          <p:cNvPr id="25671" name="Rectangles 25670"/>
          <p:cNvSpPr/>
          <p:nvPr/>
        </p:nvSpPr>
        <p:spPr>
          <a:xfrm>
            <a:off x="2514600" y="5851525"/>
            <a:ext cx="6477000" cy="1006475"/>
          </a:xfrm>
          <a:prstGeom prst="rect">
            <a:avLst/>
          </a:prstGeom>
          <a:solidFill>
            <a:schemeClr val="accent1"/>
          </a:solidFill>
          <a:ln w="9525">
            <a:noFill/>
          </a:ln>
        </p:spPr>
        <p:txBody>
          <a:bodyPr anchor="t" anchorCtr="0">
            <a:spAutoFit/>
          </a:bodyPr>
          <a:p>
            <a:r>
              <a:rPr lang="en-US" altLang="en-GB" sz="3400" b="1">
                <a:solidFill>
                  <a:srgbClr val="FF0000"/>
                </a:solidFill>
                <a:latin typeface="Times New Roman" panose="02020603050405020304" pitchFamily="18" charset="0"/>
                <a:sym typeface="Wingdings" panose="05000000000000000000" pitchFamily="2" charset="2"/>
              </a:rPr>
              <a:t></a:t>
            </a:r>
            <a:r>
              <a:rPr lang="en-US" altLang="en-GB" b="1" err="1">
                <a:latin typeface="Times New Roman" panose="02020603050405020304" pitchFamily="18" charset="0"/>
              </a:rPr>
              <a:t>Các</a:t>
            </a:r>
            <a:r>
              <a:rPr lang="en-US" altLang="en-GB" b="1">
                <a:latin typeface="Times New Roman" panose="02020603050405020304" pitchFamily="18" charset="0"/>
              </a:rPr>
              <a:t> </a:t>
            </a:r>
            <a:r>
              <a:rPr lang="en-US" altLang="en-GB" b="1" err="1">
                <a:latin typeface="Times New Roman" panose="02020603050405020304" pitchFamily="18" charset="0"/>
              </a:rPr>
              <a:t>hệ</a:t>
            </a:r>
            <a:r>
              <a:rPr lang="en-US" altLang="en-GB" b="1">
                <a:latin typeface="Times New Roman" panose="02020603050405020304" pitchFamily="18" charset="0"/>
              </a:rPr>
              <a:t> </a:t>
            </a:r>
            <a:r>
              <a:rPr lang="en-US" altLang="en-GB" b="1" err="1">
                <a:latin typeface="Times New Roman" panose="02020603050405020304" pitchFamily="18" charset="0"/>
              </a:rPr>
              <a:t>thức</a:t>
            </a:r>
            <a:r>
              <a:rPr lang="en-US" altLang="en-GB" b="1">
                <a:latin typeface="Times New Roman" panose="02020603050405020304" pitchFamily="18" charset="0"/>
              </a:rPr>
              <a:t> (1) </a:t>
            </a:r>
            <a:r>
              <a:rPr lang="en-US" altLang="en-GB" b="1" err="1">
                <a:latin typeface="Times New Roman" panose="02020603050405020304" pitchFamily="18" charset="0"/>
              </a:rPr>
              <a:t>và</a:t>
            </a:r>
            <a:r>
              <a:rPr lang="en-US" altLang="en-GB" b="1">
                <a:latin typeface="Times New Roman" panose="02020603050405020304" pitchFamily="18" charset="0"/>
              </a:rPr>
              <a:t> (2) </a:t>
            </a:r>
            <a:r>
              <a:rPr lang="en-US" altLang="en-GB" b="1" err="1">
                <a:latin typeface="Times New Roman" panose="02020603050405020304" pitchFamily="18" charset="0"/>
              </a:rPr>
              <a:t>vẫn</a:t>
            </a:r>
            <a:r>
              <a:rPr lang="en-US" altLang="en-GB" b="1">
                <a:latin typeface="Times New Roman" panose="02020603050405020304" pitchFamily="18" charset="0"/>
              </a:rPr>
              <a:t> </a:t>
            </a:r>
            <a:r>
              <a:rPr lang="en-US" altLang="en-GB" b="1" err="1">
                <a:latin typeface="Times New Roman" panose="02020603050405020304" pitchFamily="18" charset="0"/>
              </a:rPr>
              <a:t>đúng</a:t>
            </a:r>
            <a:r>
              <a:rPr lang="en-US" altLang="en-GB" b="1">
                <a:latin typeface="Times New Roman" panose="02020603050405020304" pitchFamily="18" charset="0"/>
              </a:rPr>
              <a:t> </a:t>
            </a:r>
            <a:r>
              <a:rPr lang="en-US" altLang="en-GB" b="1" err="1">
                <a:latin typeface="Times New Roman" panose="02020603050405020304" pitchFamily="18" charset="0"/>
              </a:rPr>
              <a:t>với</a:t>
            </a:r>
            <a:r>
              <a:rPr lang="en-US" altLang="en-GB" b="1">
                <a:latin typeface="Times New Roman" panose="02020603050405020304" pitchFamily="18" charset="0"/>
              </a:rPr>
              <a:t> </a:t>
            </a:r>
            <a:r>
              <a:rPr lang="en-US" altLang="en-GB" b="1" err="1">
                <a:latin typeface="Times New Roman" panose="02020603050405020304" pitchFamily="18" charset="0"/>
              </a:rPr>
              <a:t>đoạn</a:t>
            </a:r>
            <a:r>
              <a:rPr lang="en-US" altLang="en-GB" b="1">
                <a:latin typeface="Times New Roman" panose="02020603050405020304" pitchFamily="18" charset="0"/>
              </a:rPr>
              <a:t> </a:t>
            </a:r>
            <a:r>
              <a:rPr lang="en-US" altLang="en-GB" b="1" err="1">
                <a:latin typeface="Times New Roman" panose="02020603050405020304" pitchFamily="18" charset="0"/>
              </a:rPr>
              <a:t>mạch</a:t>
            </a:r>
            <a:r>
              <a:rPr lang="en-US" altLang="en-GB" b="1">
                <a:latin typeface="Times New Roman" panose="02020603050405020304" pitchFamily="18" charset="0"/>
              </a:rPr>
              <a:t> </a:t>
            </a:r>
            <a:r>
              <a:rPr lang="en-US" altLang="en-GB" b="1" err="1">
                <a:latin typeface="Times New Roman" panose="02020603050405020304" pitchFamily="18" charset="0"/>
              </a:rPr>
              <a:t>gồm</a:t>
            </a:r>
            <a:r>
              <a:rPr lang="en-US" altLang="en-GB" b="1">
                <a:latin typeface="Times New Roman" panose="02020603050405020304" pitchFamily="18" charset="0"/>
              </a:rPr>
              <a:t> </a:t>
            </a:r>
            <a:r>
              <a:rPr lang="en-US" altLang="en-GB" b="1">
                <a:solidFill>
                  <a:srgbClr val="FF0000"/>
                </a:solidFill>
                <a:latin typeface="Times New Roman" panose="02020603050405020304" pitchFamily="18" charset="0"/>
              </a:rPr>
              <a:t>2 hay </a:t>
            </a:r>
            <a:r>
              <a:rPr lang="en-US" altLang="en-GB" b="1" err="1">
                <a:solidFill>
                  <a:srgbClr val="FF0000"/>
                </a:solidFill>
                <a:latin typeface="Times New Roman" panose="02020603050405020304" pitchFamily="18" charset="0"/>
              </a:rPr>
              <a:t>nhiều</a:t>
            </a:r>
            <a:r>
              <a:rPr lang="en-US" altLang="en-GB" b="1">
                <a:solidFill>
                  <a:srgbClr val="FF0000"/>
                </a:solidFill>
                <a:latin typeface="Times New Roman" panose="02020603050405020304" pitchFamily="18" charset="0"/>
              </a:rPr>
              <a:t> </a:t>
            </a:r>
            <a:r>
              <a:rPr lang="en-US" altLang="en-GB" b="1" err="1">
                <a:solidFill>
                  <a:srgbClr val="FF0000"/>
                </a:solidFill>
                <a:latin typeface="Times New Roman" panose="02020603050405020304" pitchFamily="18" charset="0"/>
              </a:rPr>
              <a:t>điện</a:t>
            </a:r>
            <a:r>
              <a:rPr lang="en-US" altLang="en-GB" b="1">
                <a:solidFill>
                  <a:srgbClr val="FF0000"/>
                </a:solidFill>
                <a:latin typeface="Times New Roman" panose="02020603050405020304" pitchFamily="18" charset="0"/>
              </a:rPr>
              <a:t> </a:t>
            </a:r>
            <a:r>
              <a:rPr lang="en-US" altLang="en-GB" b="1" err="1">
                <a:solidFill>
                  <a:srgbClr val="FF0000"/>
                </a:solidFill>
                <a:latin typeface="Times New Roman" panose="02020603050405020304" pitchFamily="18" charset="0"/>
              </a:rPr>
              <a:t>trở</a:t>
            </a:r>
            <a:r>
              <a:rPr lang="en-US" altLang="en-GB" b="1">
                <a:solidFill>
                  <a:srgbClr val="FF0000"/>
                </a:solidFill>
                <a:latin typeface="Times New Roman" panose="02020603050405020304" pitchFamily="18" charset="0"/>
              </a:rPr>
              <a:t> </a:t>
            </a:r>
            <a:r>
              <a:rPr lang="en-US" altLang="en-GB" b="1" err="1">
                <a:solidFill>
                  <a:srgbClr val="FF0000"/>
                </a:solidFill>
                <a:latin typeface="Times New Roman" panose="02020603050405020304" pitchFamily="18" charset="0"/>
              </a:rPr>
              <a:t>mắc</a:t>
            </a:r>
            <a:r>
              <a:rPr lang="en-US" altLang="en-GB" b="1">
                <a:solidFill>
                  <a:srgbClr val="FF0000"/>
                </a:solidFill>
                <a:latin typeface="Times New Roman" panose="02020603050405020304" pitchFamily="18" charset="0"/>
              </a:rPr>
              <a:t> </a:t>
            </a:r>
            <a:r>
              <a:rPr lang="en-US" altLang="en-GB" b="1" err="1">
                <a:solidFill>
                  <a:srgbClr val="FF0000"/>
                </a:solidFill>
                <a:latin typeface="Times New Roman" panose="02020603050405020304" pitchFamily="18" charset="0"/>
              </a:rPr>
              <a:t>nối</a:t>
            </a:r>
            <a:r>
              <a:rPr lang="en-US" altLang="en-GB" b="1">
                <a:solidFill>
                  <a:srgbClr val="FF0000"/>
                </a:solidFill>
                <a:latin typeface="Times New Roman" panose="02020603050405020304" pitchFamily="18" charset="0"/>
              </a:rPr>
              <a:t> </a:t>
            </a:r>
            <a:r>
              <a:rPr lang="en-US" altLang="en-GB" b="1" err="1">
                <a:solidFill>
                  <a:srgbClr val="FF0000"/>
                </a:solidFill>
                <a:latin typeface="Times New Roman" panose="02020603050405020304" pitchFamily="18" charset="0"/>
              </a:rPr>
              <a:t>tiếp</a:t>
            </a:r>
            <a:endParaRPr lang="en-US" altLang="en-GB" b="1">
              <a:solidFill>
                <a:srgbClr val="FF0000"/>
              </a:solidFill>
              <a:latin typeface="Times New Roman" panose="02020603050405020304" pitchFamily="18" charset="0"/>
            </a:endParaRPr>
          </a:p>
        </p:txBody>
      </p:sp>
      <p:pic>
        <p:nvPicPr>
          <p:cNvPr id="3" name="Picture 2"/>
          <p:cNvPicPr>
            <a:picLocks noChangeAspect="1"/>
          </p:cNvPicPr>
          <p:nvPr/>
        </p:nvPicPr>
        <p:blipFill>
          <a:blip r:embed="rId2"/>
          <a:srcRect l="74198" t="46667" r="6250" b="28889"/>
          <a:stretch>
            <a:fillRect/>
          </a:stretch>
        </p:blipFill>
        <p:spPr>
          <a:xfrm>
            <a:off x="4191000" y="1198880"/>
            <a:ext cx="4279900" cy="27711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9" presetClass="entr" presetSubtype="0" fill="hold" grpId="0" nodeType="afterEffect">
                                  <p:stCondLst>
                                    <p:cond delay="0"/>
                                  </p:stCondLst>
                                  <p:childTnLst>
                                    <p:set>
                                      <p:cBhvr>
                                        <p:cTn id="10" dur="1" fill="hold">
                                          <p:stCondLst>
                                            <p:cond delay="0"/>
                                          </p:stCondLst>
                                        </p:cTn>
                                        <p:tgtEl>
                                          <p:spTgt spid="25631"/>
                                        </p:tgtEl>
                                        <p:attrNameLst>
                                          <p:attrName>style.visibility</p:attrName>
                                        </p:attrNameLst>
                                      </p:cBhvr>
                                      <p:to>
                                        <p:strVal val="visible"/>
                                      </p:to>
                                    </p:set>
                                    <p:anim calcmode="lin" valueType="num">
                                      <p:cBhvr>
                                        <p:cTn id="11" dur="1000" fill="hold"/>
                                        <p:tgtEl>
                                          <p:spTgt spid="25631"/>
                                        </p:tgtEl>
                                        <p:attrNameLst>
                                          <p:attrName>ppt_x</p:attrName>
                                        </p:attrNameLst>
                                      </p:cBhvr>
                                      <p:tavLst>
                                        <p:tav tm="0">
                                          <p:val>
                                            <p:strVal val="#ppt_x-.2"/>
                                          </p:val>
                                        </p:tav>
                                        <p:tav tm="100000">
                                          <p:val>
                                            <p:strVal val="#ppt_x"/>
                                          </p:val>
                                        </p:tav>
                                      </p:tavLst>
                                    </p:anim>
                                    <p:anim calcmode="lin" valueType="num">
                                      <p:cBhvr>
                                        <p:cTn id="12" dur="1000" fill="hold"/>
                                        <p:tgtEl>
                                          <p:spTgt spid="25631"/>
                                        </p:tgtEl>
                                        <p:attrNameLst>
                                          <p:attrName>ppt_y</p:attrName>
                                        </p:attrNameLst>
                                      </p:cBhvr>
                                      <p:tavLst>
                                        <p:tav tm="0">
                                          <p:val>
                                            <p:strVal val="#ppt_y"/>
                                          </p:val>
                                        </p:tav>
                                        <p:tav tm="100000">
                                          <p:val>
                                            <p:strVal val="#ppt_y"/>
                                          </p:val>
                                        </p:tav>
                                      </p:tavLst>
                                    </p:anim>
                                    <p:animEffect transition="in" filter="wipe(right)" prLst="gradientSize: 0.1">
                                      <p:cBhvr>
                                        <p:cTn id="13" dur="1000"/>
                                        <p:tgtEl>
                                          <p:spTgt spid="25631"/>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5669"/>
                                        </p:tgtEl>
                                        <p:attrNameLst>
                                          <p:attrName>style.visibility</p:attrName>
                                        </p:attrNameLst>
                                      </p:cBhvr>
                                      <p:to>
                                        <p:strVal val="visible"/>
                                      </p:to>
                                    </p:set>
                                    <p:animEffect transition="in" filter="diamond(in)">
                                      <p:cBhvr>
                                        <p:cTn id="18" dur="2000"/>
                                        <p:tgtEl>
                                          <p:spTgt spid="25669"/>
                                        </p:tgtEl>
                                      </p:cBhvr>
                                    </p:animEffect>
                                  </p:childTnLst>
                                </p:cTn>
                              </p:par>
                              <p:par>
                                <p:cTn id="19" presetID="8" presetClass="entr" presetSubtype="16" fill="hold" grpId="0" nodeType="withEffect">
                                  <p:stCondLst>
                                    <p:cond delay="0"/>
                                  </p:stCondLst>
                                  <p:childTnLst>
                                    <p:set>
                                      <p:cBhvr>
                                        <p:cTn id="20" dur="1" fill="hold">
                                          <p:stCondLst>
                                            <p:cond delay="0"/>
                                          </p:stCondLst>
                                        </p:cTn>
                                        <p:tgtEl>
                                          <p:spTgt spid="25668"/>
                                        </p:tgtEl>
                                        <p:attrNameLst>
                                          <p:attrName>style.visibility</p:attrName>
                                        </p:attrNameLst>
                                      </p:cBhvr>
                                      <p:to>
                                        <p:strVal val="visible"/>
                                      </p:to>
                                    </p:set>
                                    <p:animEffect transition="in" filter="diamond(in)">
                                      <p:cBhvr>
                                        <p:cTn id="21" dur="2000"/>
                                        <p:tgtEl>
                                          <p:spTgt spid="2566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5671"/>
                                        </p:tgtEl>
                                        <p:attrNameLst>
                                          <p:attrName>style.visibility</p:attrName>
                                        </p:attrNameLst>
                                      </p:cBhvr>
                                      <p:to>
                                        <p:strVal val="visible"/>
                                      </p:to>
                                    </p:set>
                                    <p:animEffect transition="in" filter="wipe(left)">
                                      <p:cBhvr>
                                        <p:cTn id="26" dur="3000"/>
                                        <p:tgtEl>
                                          <p:spTgt spid="2567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5668"/>
                    </p:tgtEl>
                  </p:cond>
                </p:stCondLst>
                <p:endSync evt="end" delay="0">
                  <p:rtn val="all"/>
                </p:endSync>
                <p:childTnLst>
                  <p:par>
                    <p:cTn id="28" fill="hold">
                      <p:stCondLst>
                        <p:cond delay="0"/>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670"/>
                                        </p:tgtEl>
                                        <p:attrNameLst>
                                          <p:attrName>style.visibility</p:attrName>
                                        </p:attrNameLst>
                                      </p:cBhvr>
                                      <p:to>
                                        <p:strVal val="visible"/>
                                      </p:to>
                                    </p:set>
                                    <p:animEffect transition="in" filter="blinds(horizontal)">
                                      <p:cBhvr>
                                        <p:cTn id="32" dur="500"/>
                                        <p:tgtEl>
                                          <p:spTgt spid="25670"/>
                                        </p:tgtEl>
                                      </p:cBhvr>
                                    </p:animEffect>
                                  </p:childTnLst>
                                </p:cTn>
                              </p:par>
                            </p:childTnLst>
                          </p:cTn>
                        </p:par>
                      </p:childTnLst>
                    </p:cTn>
                  </p:par>
                </p:childTnLst>
              </p:cTn>
              <p:nextCondLst>
                <p:cond evt="onClick" delay="0">
                  <p:tgtEl>
                    <p:spTgt spid="25668"/>
                  </p:tgtEl>
                </p:cond>
              </p:nextCondLst>
            </p:seq>
          </p:childTnLst>
        </p:cTn>
      </p:par>
    </p:tnLst>
    <p:bldLst>
      <p:bldP spid="25631" grpId="0" animBg="1"/>
      <p:bldP spid="25668" grpId="0" animBg="1"/>
      <p:bldP spid="25670" grpId="0"/>
      <p:bldP spid="2567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p:sp>
        <p:nvSpPr>
          <p:cNvPr id="15384" name="Rectangles 15404"/>
          <p:cNvSpPr/>
          <p:nvPr/>
        </p:nvSpPr>
        <p:spPr>
          <a:xfrm>
            <a:off x="1524000" y="4025900"/>
            <a:ext cx="4038600" cy="927100"/>
          </a:xfrm>
          <a:prstGeom prst="rect">
            <a:avLst/>
          </a:prstGeom>
          <a:noFill/>
          <a:ln w="9525">
            <a:noFill/>
          </a:ln>
        </p:spPr>
        <p:txBody>
          <a:bodyPr anchor="t" anchorCtr="0"/>
          <a:p>
            <a:pPr marL="342900" indent="-342900">
              <a:lnSpc>
                <a:spcPct val="90000"/>
              </a:lnSpc>
              <a:spcBef>
                <a:spcPct val="20000"/>
              </a:spcBef>
            </a:pPr>
            <a:endParaRPr lang="en-US" altLang="en-GB" sz="1600">
              <a:latin typeface="Times New Roman" panose="02020603050405020304" pitchFamily="18" charset="0"/>
            </a:endParaRPr>
          </a:p>
          <a:p>
            <a:pPr marL="342900" indent="-342900">
              <a:lnSpc>
                <a:spcPct val="90000"/>
              </a:lnSpc>
              <a:spcBef>
                <a:spcPct val="20000"/>
              </a:spcBef>
            </a:pPr>
            <a:r>
              <a:rPr lang="en-US" altLang="en-GB" sz="2800">
                <a:latin typeface="Times New Roman" panose="02020603050405020304" pitchFamily="18" charset="0"/>
              </a:rPr>
              <a:t>U = U</a:t>
            </a:r>
            <a:r>
              <a:rPr lang="en-US" altLang="en-GB" sz="2800" baseline="-25000">
                <a:latin typeface="Times New Roman" panose="02020603050405020304" pitchFamily="18" charset="0"/>
              </a:rPr>
              <a:t>1</a:t>
            </a:r>
            <a:r>
              <a:rPr lang="en-US" altLang="en-GB" sz="2800">
                <a:latin typeface="Times New Roman" panose="02020603050405020304" pitchFamily="18" charset="0"/>
              </a:rPr>
              <a:t> + U</a:t>
            </a:r>
            <a:r>
              <a:rPr lang="en-US" altLang="en-GB" sz="2800" baseline="-25000">
                <a:latin typeface="Times New Roman" panose="02020603050405020304" pitchFamily="18" charset="0"/>
              </a:rPr>
              <a:t>2 </a:t>
            </a:r>
            <a:r>
              <a:rPr lang="en-US" altLang="en-GB" sz="2800">
                <a:latin typeface="Times New Roman" panose="02020603050405020304" pitchFamily="18" charset="0"/>
              </a:rPr>
              <a:t>+ ... + U</a:t>
            </a:r>
            <a:r>
              <a:rPr lang="en-US" altLang="en-GB" sz="2800" baseline="-25000">
                <a:latin typeface="Times New Roman" panose="02020603050405020304" pitchFamily="18" charset="0"/>
              </a:rPr>
              <a:t>n</a:t>
            </a:r>
            <a:endParaRPr lang="en-US" altLang="en-GB" sz="2800">
              <a:latin typeface="Times New Roman" panose="02020603050405020304" pitchFamily="18" charset="0"/>
            </a:endParaRPr>
          </a:p>
        </p:txBody>
      </p:sp>
      <p:sp>
        <p:nvSpPr>
          <p:cNvPr id="7170" name="Rectangles 15415"/>
          <p:cNvSpPr/>
          <p:nvPr/>
        </p:nvSpPr>
        <p:spPr>
          <a:xfrm>
            <a:off x="1212850" y="320675"/>
            <a:ext cx="7786688" cy="685800"/>
          </a:xfrm>
          <a:prstGeom prst="rect">
            <a:avLst/>
          </a:prstGeom>
          <a:noFill/>
          <a:ln w="9525">
            <a:noFill/>
          </a:ln>
        </p:spPr>
        <p:txBody>
          <a:bodyPr anchor="t" anchorCtr="0"/>
          <a:p>
            <a:pPr>
              <a:spcBef>
                <a:spcPct val="50000"/>
              </a:spcBef>
            </a:pPr>
            <a:r>
              <a:rPr lang="en-US" altLang="en-GB" sz="2800" b="1">
                <a:solidFill>
                  <a:srgbClr val="FF0000"/>
                </a:solidFill>
                <a:latin typeface="Arial" panose="020B0604020202020204" pitchFamily="34" charset="0"/>
              </a:rPr>
              <a:t>I. </a:t>
            </a:r>
            <a:r>
              <a:rPr lang="en-US" altLang="en-GB" sz="2800" b="1" err="1">
                <a:solidFill>
                  <a:srgbClr val="FF0000"/>
                </a:solidFill>
                <a:latin typeface="Arial" panose="020B0604020202020204" pitchFamily="34" charset="0"/>
              </a:rPr>
              <a:t>Cường</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độ</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dòng</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điện</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và</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hiệu</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điện</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thế</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trong</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đoạn</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mạch</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nối</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tiếp</a:t>
            </a:r>
            <a:endParaRPr lang="en-US" altLang="en-GB" sz="2800" b="1" err="1">
              <a:solidFill>
                <a:srgbClr val="FF0000"/>
              </a:solidFill>
              <a:latin typeface="Times New Roman" panose="02020603050405020304" pitchFamily="18" charset="0"/>
            </a:endParaRPr>
          </a:p>
        </p:txBody>
      </p:sp>
      <p:sp>
        <p:nvSpPr>
          <p:cNvPr id="2" name="Rectangles 15415"/>
          <p:cNvSpPr/>
          <p:nvPr/>
        </p:nvSpPr>
        <p:spPr>
          <a:xfrm>
            <a:off x="76200" y="1371600"/>
            <a:ext cx="8743950" cy="685800"/>
          </a:xfrm>
          <a:prstGeom prst="rect">
            <a:avLst/>
          </a:prstGeom>
          <a:noFill/>
          <a:ln w="9525">
            <a:noFill/>
          </a:ln>
        </p:spPr>
        <p:txBody>
          <a:bodyPr anchor="t" anchorCtr="0"/>
          <a:p>
            <a:pPr>
              <a:spcBef>
                <a:spcPct val="50000"/>
              </a:spcBef>
            </a:pPr>
            <a:r>
              <a:rPr lang="en-GB" altLang="en-US" sz="2800" b="1">
                <a:solidFill>
                  <a:srgbClr val="002060"/>
                </a:solidFill>
                <a:latin typeface="Arial" panose="020B0604020202020204" pitchFamily="34" charset="0"/>
              </a:rPr>
              <a:t>- Cường độ dòng điện có giá trị như nhau tại mọi điểm</a:t>
            </a:r>
            <a:endParaRPr lang="en-GB" altLang="en-US" sz="2800" b="1" err="1">
              <a:solidFill>
                <a:srgbClr val="002060"/>
              </a:solidFill>
              <a:latin typeface="Times New Roman" panose="02020603050405020304" pitchFamily="18" charset="0"/>
            </a:endParaRPr>
          </a:p>
        </p:txBody>
      </p:sp>
      <p:sp>
        <p:nvSpPr>
          <p:cNvPr id="3" name="Rectangles 15404"/>
          <p:cNvSpPr/>
          <p:nvPr/>
        </p:nvSpPr>
        <p:spPr>
          <a:xfrm>
            <a:off x="1317625" y="2514600"/>
            <a:ext cx="4038600" cy="706438"/>
          </a:xfrm>
          <a:prstGeom prst="rect">
            <a:avLst/>
          </a:prstGeom>
          <a:noFill/>
          <a:ln w="9525">
            <a:noFill/>
          </a:ln>
        </p:spPr>
        <p:txBody>
          <a:bodyPr anchor="t" anchorCtr="0"/>
          <a:p>
            <a:pPr marL="342900" indent="-342900">
              <a:lnSpc>
                <a:spcPct val="90000"/>
              </a:lnSpc>
              <a:spcBef>
                <a:spcPct val="20000"/>
              </a:spcBef>
            </a:pPr>
            <a:r>
              <a:rPr lang="en-US" altLang="en-GB" sz="2800">
                <a:latin typeface="Times New Roman" panose="02020603050405020304" pitchFamily="18" charset="0"/>
              </a:rPr>
              <a:t>I = I</a:t>
            </a:r>
            <a:r>
              <a:rPr lang="en-US" altLang="en-GB" sz="2800" baseline="-25000">
                <a:latin typeface="Times New Roman" panose="02020603050405020304" pitchFamily="18" charset="0"/>
              </a:rPr>
              <a:t>1</a:t>
            </a:r>
            <a:r>
              <a:rPr lang="en-US" altLang="en-GB" sz="2800">
                <a:latin typeface="Times New Roman" panose="02020603050405020304" pitchFamily="18" charset="0"/>
              </a:rPr>
              <a:t> = I</a:t>
            </a:r>
            <a:r>
              <a:rPr lang="en-US" altLang="en-GB" sz="2800" baseline="-25000">
                <a:latin typeface="Times New Roman" panose="02020603050405020304" pitchFamily="18" charset="0"/>
              </a:rPr>
              <a:t>2 </a:t>
            </a:r>
            <a:r>
              <a:rPr lang="en-US" altLang="en-GB" sz="2800">
                <a:latin typeface="Times New Roman" panose="02020603050405020304" pitchFamily="18" charset="0"/>
              </a:rPr>
              <a:t>= ...= I</a:t>
            </a:r>
            <a:r>
              <a:rPr lang="en-US" altLang="en-GB" sz="2800" baseline="-25000">
                <a:latin typeface="Times New Roman" panose="02020603050405020304" pitchFamily="18" charset="0"/>
              </a:rPr>
              <a:t>n</a:t>
            </a:r>
            <a:endParaRPr lang="en-US" altLang="en-GB" sz="2800" baseline="-25000">
              <a:latin typeface="Times New Roman" panose="02020603050405020304" pitchFamily="18" charset="0"/>
            </a:endParaRPr>
          </a:p>
          <a:p>
            <a:pPr marL="342900" indent="-342900">
              <a:lnSpc>
                <a:spcPct val="90000"/>
              </a:lnSpc>
              <a:spcBef>
                <a:spcPct val="20000"/>
              </a:spcBef>
            </a:pPr>
            <a:endParaRPr lang="en-US" altLang="en-GB" sz="1600">
              <a:latin typeface="Times New Roman" panose="02020603050405020304" pitchFamily="18" charset="0"/>
            </a:endParaRPr>
          </a:p>
          <a:p>
            <a:pPr marL="342900" indent="-342900">
              <a:lnSpc>
                <a:spcPct val="90000"/>
              </a:lnSpc>
              <a:spcBef>
                <a:spcPct val="20000"/>
              </a:spcBef>
            </a:pPr>
            <a:endParaRPr lang="en-US" altLang="en-GB" sz="1600">
              <a:latin typeface="Times New Roman" panose="02020603050405020304" pitchFamily="18" charset="0"/>
            </a:endParaRPr>
          </a:p>
          <a:p>
            <a:pPr marL="342900" indent="-342900">
              <a:lnSpc>
                <a:spcPct val="90000"/>
              </a:lnSpc>
              <a:spcBef>
                <a:spcPct val="20000"/>
              </a:spcBef>
            </a:pPr>
            <a:endParaRPr lang="en-US" altLang="en-GB" sz="2800">
              <a:latin typeface="Times New Roman" panose="02020603050405020304" pitchFamily="18" charset="0"/>
            </a:endParaRPr>
          </a:p>
        </p:txBody>
      </p:sp>
      <p:sp>
        <p:nvSpPr>
          <p:cNvPr id="4" name="Rectangles 15415"/>
          <p:cNvSpPr/>
          <p:nvPr/>
        </p:nvSpPr>
        <p:spPr>
          <a:xfrm>
            <a:off x="19050" y="3048000"/>
            <a:ext cx="8743950" cy="685800"/>
          </a:xfrm>
          <a:prstGeom prst="rect">
            <a:avLst/>
          </a:prstGeom>
          <a:noFill/>
          <a:ln w="9525">
            <a:noFill/>
          </a:ln>
        </p:spPr>
        <p:txBody>
          <a:bodyPr anchor="t" anchorCtr="0"/>
          <a:p>
            <a:pPr>
              <a:spcBef>
                <a:spcPct val="50000"/>
              </a:spcBef>
            </a:pPr>
            <a:r>
              <a:rPr lang="en-GB" altLang="en-US" sz="2800" b="1">
                <a:solidFill>
                  <a:srgbClr val="002060"/>
                </a:solidFill>
                <a:latin typeface="Arial" panose="020B0604020202020204" pitchFamily="34" charset="0"/>
              </a:rPr>
              <a:t>- Hiệu điện thế giữa hai đầu đoạn mạch bằng tổng các hiệu điện thế trên mỗi điện trở</a:t>
            </a:r>
            <a:endParaRPr lang="en-GB" altLang="en-US" sz="2800" b="1" err="1">
              <a:solidFill>
                <a:srgbClr val="002060"/>
              </a:solidFill>
              <a:latin typeface="Times New Roman" panose="02020603050405020304" pitchFamily="18" charset="0"/>
            </a:endParaRPr>
          </a:p>
        </p:txBody>
      </p:sp>
      <p:pic>
        <p:nvPicPr>
          <p:cNvPr id="31814" name="Picture 31813" descr="loihay"/>
          <p:cNvPicPr>
            <a:picLocks noChangeAspect="1"/>
          </p:cNvPicPr>
          <p:nvPr/>
        </p:nvPicPr>
        <p:blipFill>
          <a:blip r:embed="rId1"/>
          <a:stretch>
            <a:fillRect/>
          </a:stretch>
        </p:blipFill>
        <p:spPr>
          <a:xfrm>
            <a:off x="228600" y="152400"/>
            <a:ext cx="685800" cy="64293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814"/>
                                        </p:tgtEl>
                                        <p:attrNameLst>
                                          <p:attrName>style.visibility</p:attrName>
                                        </p:attrNameLst>
                                      </p:cBhvr>
                                      <p:to>
                                        <p:strVal val="visible"/>
                                      </p:to>
                                    </p:set>
                                    <p:animEffect transition="in" filter="fade">
                                      <p:cBhvr>
                                        <p:cTn id="7" dur="2000"/>
                                        <p:tgtEl>
                                          <p:spTgt spid="318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384"/>
                                        </p:tgtEl>
                                        <p:attrNameLst>
                                          <p:attrName>style.visibility</p:attrName>
                                        </p:attrNameLst>
                                      </p:cBhvr>
                                      <p:to>
                                        <p:strVal val="visible"/>
                                      </p:to>
                                    </p:set>
                                    <p:animEffect transition="in" filter="wipe(down)">
                                      <p:cBhvr>
                                        <p:cTn id="27" dur="500"/>
                                        <p:tgtEl>
                                          <p:spTgt spid="15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15384" grpId="0"/>
      <p:bldP spid="15384"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s 26626"/>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8195" name="Group 26627"/>
          <p:cNvGrpSpPr/>
          <p:nvPr/>
        </p:nvGrpSpPr>
        <p:grpSpPr>
          <a:xfrm>
            <a:off x="0" y="0"/>
            <a:ext cx="9144000" cy="990600"/>
            <a:chOff x="0" y="0"/>
            <a:chExt cx="5760" cy="576"/>
          </a:xfrm>
        </p:grpSpPr>
        <p:sp>
          <p:nvSpPr>
            <p:cNvPr id="8196" name="Rectangles 26628"/>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8197" name="Rectangles 26629"/>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grpSp>
        <p:nvGrpSpPr>
          <p:cNvPr id="8202" name="Group 26634"/>
          <p:cNvGrpSpPr/>
          <p:nvPr/>
        </p:nvGrpSpPr>
        <p:grpSpPr>
          <a:xfrm>
            <a:off x="1737995" y="196850"/>
            <a:ext cx="5514975" cy="565150"/>
            <a:chOff x="1056" y="96"/>
            <a:chExt cx="3474" cy="356"/>
          </a:xfrm>
        </p:grpSpPr>
        <p:pic>
          <p:nvPicPr>
            <p:cNvPr id="8203" name="Picture 26635"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8204" name="Rectangles 26636"/>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26662" name="Oval 26661"/>
          <p:cNvSpPr/>
          <p:nvPr/>
        </p:nvSpPr>
        <p:spPr>
          <a:xfrm>
            <a:off x="3962400" y="1447800"/>
            <a:ext cx="838200" cy="457200"/>
          </a:xfrm>
          <a:prstGeom prst="ellipse">
            <a:avLst/>
          </a:prstGeom>
          <a:pattFill prst="pct5">
            <a:fgClr>
              <a:srgbClr val="0000FF"/>
            </a:fgClr>
            <a:bgClr>
              <a:schemeClr val="bg1"/>
            </a:bgClr>
          </a:pattFill>
          <a:ln w="9525" cap="flat" cmpd="sng">
            <a:solidFill>
              <a:schemeClr val="tx1"/>
            </a:solidFill>
            <a:prstDash val="solid"/>
            <a:round/>
            <a:headEnd type="none" w="med" len="med"/>
            <a:tailEnd type="none" w="med" len="med"/>
          </a:ln>
        </p:spPr>
        <p:txBody>
          <a:bodyPr wrap="none" anchor="ctr" anchorCtr="0"/>
          <a:p>
            <a:pPr algn="ctr"/>
            <a:r>
              <a:rPr lang="en-US" altLang="en-GB" b="1">
                <a:solidFill>
                  <a:srgbClr val="FF0000"/>
                </a:solidFill>
                <a:latin typeface="Arial" panose="020B0604020202020204" pitchFamily="34" charset="0"/>
              </a:rPr>
              <a:t>C2</a:t>
            </a:r>
            <a:endParaRPr lang="en-US" altLang="en-GB" b="1">
              <a:solidFill>
                <a:srgbClr val="FF0000"/>
              </a:solidFill>
              <a:latin typeface="Arial" panose="020B0604020202020204" pitchFamily="34" charset="0"/>
            </a:endParaRPr>
          </a:p>
        </p:txBody>
      </p:sp>
      <p:sp>
        <p:nvSpPr>
          <p:cNvPr id="26666" name="Rectangles 26665"/>
          <p:cNvSpPr/>
          <p:nvPr/>
        </p:nvSpPr>
        <p:spPr>
          <a:xfrm>
            <a:off x="3505200" y="3973830"/>
            <a:ext cx="6108700" cy="1938020"/>
          </a:xfrm>
          <a:prstGeom prst="rect">
            <a:avLst/>
          </a:prstGeom>
          <a:noFill/>
          <a:ln w="9525">
            <a:noFill/>
          </a:ln>
        </p:spPr>
        <p:txBody>
          <a:bodyPr wrap="square" anchor="t" anchorCtr="0">
            <a:spAutoFit/>
          </a:bodyPr>
          <a:p>
            <a:r>
              <a:rPr lang="en-US" altLang="en-GB" err="1">
                <a:latin typeface="Times New Roman" panose="02020603050405020304" pitchFamily="18" charset="0"/>
              </a:rPr>
              <a:t>Cường</a:t>
            </a:r>
            <a:r>
              <a:rPr lang="en-US" altLang="en-GB">
                <a:latin typeface="Times New Roman" panose="02020603050405020304" pitchFamily="18" charset="0"/>
              </a:rPr>
              <a:t> </a:t>
            </a:r>
            <a:r>
              <a:rPr lang="en-US" altLang="en-GB" err="1">
                <a:latin typeface="Times New Roman" panose="02020603050405020304" pitchFamily="18" charset="0"/>
              </a:rPr>
              <a:t>độ</a:t>
            </a:r>
            <a:r>
              <a:rPr lang="en-US" altLang="en-GB">
                <a:latin typeface="Times New Roman" panose="02020603050405020304" pitchFamily="18" charset="0"/>
              </a:rPr>
              <a:t> </a:t>
            </a:r>
            <a:r>
              <a:rPr lang="en-US" altLang="en-GB" err="1">
                <a:latin typeface="Times New Roman" panose="02020603050405020304" pitchFamily="18" charset="0"/>
              </a:rPr>
              <a:t>dòng</a:t>
            </a:r>
            <a:r>
              <a:rPr lang="en-US" altLang="en-GB">
                <a:latin typeface="Times New Roman" panose="02020603050405020304" pitchFamily="18" charset="0"/>
              </a:rPr>
              <a:t> </a:t>
            </a:r>
            <a:r>
              <a:rPr lang="en-US" altLang="en-GB" err="1">
                <a:latin typeface="Times New Roman" panose="02020603050405020304" pitchFamily="18" charset="0"/>
              </a:rPr>
              <a:t>điện</a:t>
            </a:r>
            <a:r>
              <a:rPr lang="en-US" altLang="en-GB">
                <a:latin typeface="Times New Roman" panose="02020603050405020304" pitchFamily="18" charset="0"/>
              </a:rPr>
              <a:t> qua R</a:t>
            </a:r>
            <a:r>
              <a:rPr lang="en-US" altLang="en-GB" baseline="-25000">
                <a:latin typeface="Times New Roman" panose="02020603050405020304" pitchFamily="18" charset="0"/>
              </a:rPr>
              <a:t>1</a:t>
            </a:r>
            <a:r>
              <a:rPr lang="en-US" altLang="en-GB">
                <a:latin typeface="Times New Roman" panose="02020603050405020304" pitchFamily="18" charset="0"/>
              </a:rPr>
              <a:t>: I</a:t>
            </a:r>
            <a:r>
              <a:rPr lang="en-US" altLang="en-GB" baseline="-25000">
                <a:latin typeface="Times New Roman" panose="02020603050405020304" pitchFamily="18" charset="0"/>
              </a:rPr>
              <a:t>1</a:t>
            </a:r>
            <a:r>
              <a:rPr lang="en-US" altLang="en-GB">
                <a:latin typeface="Times New Roman" panose="02020603050405020304" pitchFamily="18" charset="0"/>
              </a:rPr>
              <a:t> =</a:t>
            </a:r>
            <a:endParaRPr lang="en-US" altLang="en-GB" baseline="-25000">
              <a:latin typeface="Times New Roman" panose="02020603050405020304" pitchFamily="18" charset="0"/>
            </a:endParaRPr>
          </a:p>
          <a:p>
            <a:endParaRPr lang="en-US" altLang="en-GB">
              <a:latin typeface="Times New Roman" panose="02020603050405020304" pitchFamily="18" charset="0"/>
            </a:endParaRPr>
          </a:p>
          <a:p>
            <a:r>
              <a:rPr lang="en-US" altLang="en-GB" err="1">
                <a:latin typeface="Times New Roman" panose="02020603050405020304" pitchFamily="18" charset="0"/>
              </a:rPr>
              <a:t>Cường</a:t>
            </a:r>
            <a:r>
              <a:rPr lang="en-US" altLang="en-GB">
                <a:latin typeface="Times New Roman" panose="02020603050405020304" pitchFamily="18" charset="0"/>
              </a:rPr>
              <a:t> </a:t>
            </a:r>
            <a:r>
              <a:rPr lang="en-US" altLang="en-GB" err="1">
                <a:latin typeface="Times New Roman" panose="02020603050405020304" pitchFamily="18" charset="0"/>
              </a:rPr>
              <a:t>độ</a:t>
            </a:r>
            <a:r>
              <a:rPr lang="en-US" altLang="en-GB">
                <a:latin typeface="Times New Roman" panose="02020603050405020304" pitchFamily="18" charset="0"/>
              </a:rPr>
              <a:t> </a:t>
            </a:r>
            <a:r>
              <a:rPr lang="en-US" altLang="en-GB" err="1">
                <a:latin typeface="Times New Roman" panose="02020603050405020304" pitchFamily="18" charset="0"/>
              </a:rPr>
              <a:t>dòng</a:t>
            </a:r>
            <a:r>
              <a:rPr lang="en-US" altLang="en-GB">
                <a:latin typeface="Times New Roman" panose="02020603050405020304" pitchFamily="18" charset="0"/>
              </a:rPr>
              <a:t> </a:t>
            </a:r>
            <a:r>
              <a:rPr lang="en-US" altLang="en-GB" err="1">
                <a:latin typeface="Times New Roman" panose="02020603050405020304" pitchFamily="18" charset="0"/>
              </a:rPr>
              <a:t>điện</a:t>
            </a:r>
            <a:r>
              <a:rPr lang="en-US" altLang="en-GB">
                <a:latin typeface="Times New Roman" panose="02020603050405020304" pitchFamily="18" charset="0"/>
              </a:rPr>
              <a:t> qua R</a:t>
            </a:r>
            <a:r>
              <a:rPr lang="en-US" altLang="en-GB" baseline="-25000">
                <a:latin typeface="Times New Roman" panose="02020603050405020304" pitchFamily="18" charset="0"/>
              </a:rPr>
              <a:t>2</a:t>
            </a:r>
            <a:r>
              <a:rPr lang="en-US" altLang="en-GB">
                <a:latin typeface="Times New Roman" panose="02020603050405020304" pitchFamily="18" charset="0"/>
              </a:rPr>
              <a:t>: I</a:t>
            </a:r>
            <a:r>
              <a:rPr lang="en-US" altLang="en-GB" baseline="-25000">
                <a:latin typeface="Times New Roman" panose="02020603050405020304" pitchFamily="18" charset="0"/>
              </a:rPr>
              <a:t>2</a:t>
            </a:r>
            <a:r>
              <a:rPr lang="en-US" altLang="en-GB">
                <a:latin typeface="Times New Roman" panose="02020603050405020304" pitchFamily="18" charset="0"/>
              </a:rPr>
              <a:t> = </a:t>
            </a:r>
            <a:endParaRPr lang="en-US" altLang="en-GB">
              <a:latin typeface="Times New Roman" panose="02020603050405020304" pitchFamily="18" charset="0"/>
            </a:endParaRPr>
          </a:p>
          <a:p>
            <a:r>
              <a:rPr lang="en-GB" altLang="en-US" sz="1600">
                <a:latin typeface="Times New Roman" panose="02020603050405020304" pitchFamily="18" charset="0"/>
              </a:rPr>
              <a:t>Vì R</a:t>
            </a:r>
            <a:r>
              <a:rPr lang="en-GB" altLang="en-US" sz="1600" baseline="-25000">
                <a:latin typeface="Times New Roman" panose="02020603050405020304" pitchFamily="18" charset="0"/>
              </a:rPr>
              <a:t>1</a:t>
            </a:r>
            <a:r>
              <a:rPr lang="en-GB" altLang="en-US" sz="1600">
                <a:latin typeface="Times New Roman" panose="02020603050405020304" pitchFamily="18" charset="0"/>
              </a:rPr>
              <a:t> nt R</a:t>
            </a:r>
            <a:r>
              <a:rPr lang="en-GB" altLang="en-US" sz="1600" baseline="-25000">
                <a:latin typeface="Times New Roman" panose="02020603050405020304" pitchFamily="18" charset="0"/>
              </a:rPr>
              <a:t>2,</a:t>
            </a:r>
            <a:r>
              <a:rPr lang="en-GB" altLang="en-US" sz="1600">
                <a:latin typeface="Times New Roman" panose="02020603050405020304" pitchFamily="18" charset="0"/>
              </a:rPr>
              <a:t> ta có </a:t>
            </a:r>
            <a:r>
              <a:rPr lang="en-US" altLang="en-GB" sz="1600">
                <a:latin typeface="Times New Roman" panose="02020603050405020304" pitchFamily="18" charset="0"/>
                <a:sym typeface="+mn-ea"/>
              </a:rPr>
              <a:t>I</a:t>
            </a:r>
            <a:r>
              <a:rPr lang="en-US" altLang="en-GB" sz="1600" baseline="-25000">
                <a:latin typeface="Times New Roman" panose="02020603050405020304" pitchFamily="18" charset="0"/>
                <a:sym typeface="+mn-ea"/>
              </a:rPr>
              <a:t>1</a:t>
            </a:r>
            <a:r>
              <a:rPr lang="en-GB" altLang="en-US" sz="1600" baseline="-25000">
                <a:latin typeface="Times New Roman" panose="02020603050405020304" pitchFamily="18" charset="0"/>
                <a:sym typeface="+mn-ea"/>
              </a:rPr>
              <a:t> </a:t>
            </a:r>
            <a:r>
              <a:rPr lang="en-US" altLang="en-GB" sz="1600">
                <a:latin typeface="Times New Roman" panose="02020603050405020304" pitchFamily="18" charset="0"/>
                <a:sym typeface="+mn-ea"/>
              </a:rPr>
              <a:t>=</a:t>
            </a:r>
            <a:r>
              <a:rPr lang="en-GB" altLang="en-US" sz="1600" baseline="-25000">
                <a:latin typeface="Times New Roman" panose="02020603050405020304" pitchFamily="18" charset="0"/>
                <a:sym typeface="+mn-ea"/>
              </a:rPr>
              <a:t>  </a:t>
            </a:r>
            <a:r>
              <a:rPr lang="en-US" altLang="en-GB" sz="1600">
                <a:latin typeface="Times New Roman" panose="02020603050405020304" pitchFamily="18" charset="0"/>
                <a:sym typeface="+mn-ea"/>
              </a:rPr>
              <a:t>I</a:t>
            </a:r>
            <a:r>
              <a:rPr lang="en-US" altLang="en-GB" sz="1600" baseline="-25000">
                <a:latin typeface="Times New Roman" panose="02020603050405020304" pitchFamily="18" charset="0"/>
                <a:sym typeface="+mn-ea"/>
              </a:rPr>
              <a:t>2</a:t>
            </a:r>
            <a:endParaRPr lang="en-US" altLang="en-GB" sz="1600">
              <a:latin typeface="Times New Roman" panose="02020603050405020304" pitchFamily="18" charset="0"/>
            </a:endParaRPr>
          </a:p>
          <a:p>
            <a:endParaRPr lang="en-US" altLang="en-GB">
              <a:latin typeface="Times New Roman" panose="02020603050405020304" pitchFamily="18" charset="0"/>
            </a:endParaRPr>
          </a:p>
        </p:txBody>
      </p:sp>
      <p:sp>
        <p:nvSpPr>
          <p:cNvPr id="26667" name="Text Box 26666"/>
          <p:cNvSpPr txBox="1"/>
          <p:nvPr/>
        </p:nvSpPr>
        <p:spPr>
          <a:xfrm>
            <a:off x="3733800" y="3429000"/>
            <a:ext cx="2057400" cy="488950"/>
          </a:xfrm>
          <a:prstGeom prst="rect">
            <a:avLst/>
          </a:prstGeom>
          <a:solidFill>
            <a:srgbClr val="00CCFF"/>
          </a:solidFill>
          <a:ln w="9525">
            <a:noFill/>
          </a:ln>
        </p:spPr>
        <p:txBody>
          <a:bodyPr anchor="t" anchorCtr="0">
            <a:spAutoFit/>
          </a:bodyPr>
          <a:p>
            <a:pPr>
              <a:spcBef>
                <a:spcPct val="50000"/>
              </a:spcBef>
            </a:pPr>
            <a:r>
              <a:rPr lang="en-US" altLang="en-GB" b="1" err="1">
                <a:latin typeface="Times New Roman" panose="02020603050405020304" pitchFamily="18" charset="0"/>
              </a:rPr>
              <a:t>Chứng</a:t>
            </a:r>
            <a:r>
              <a:rPr lang="en-US" altLang="en-GB" b="1">
                <a:latin typeface="Times New Roman" panose="02020603050405020304" pitchFamily="18" charset="0"/>
              </a:rPr>
              <a:t> </a:t>
            </a:r>
            <a:r>
              <a:rPr lang="en-US" altLang="en-GB" b="1" err="1">
                <a:latin typeface="Times New Roman" panose="02020603050405020304" pitchFamily="18" charset="0"/>
              </a:rPr>
              <a:t>minh</a:t>
            </a:r>
            <a:endParaRPr lang="en-US" altLang="en-GB" b="1">
              <a:latin typeface="Times New Roman" panose="02020603050405020304" pitchFamily="18" charset="0"/>
            </a:endParaRPr>
          </a:p>
        </p:txBody>
      </p:sp>
      <p:grpSp>
        <p:nvGrpSpPr>
          <p:cNvPr id="26677" name="Group 26676"/>
          <p:cNvGrpSpPr/>
          <p:nvPr/>
        </p:nvGrpSpPr>
        <p:grpSpPr>
          <a:xfrm>
            <a:off x="8077200" y="3789680"/>
            <a:ext cx="685800" cy="892175"/>
            <a:chOff x="3264" y="3600"/>
            <a:chExt cx="432" cy="562"/>
          </a:xfrm>
        </p:grpSpPr>
        <p:sp>
          <p:nvSpPr>
            <p:cNvPr id="8234" name="Text Box 26668"/>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U</a:t>
              </a:r>
              <a:r>
                <a:rPr lang="en-US" altLang="en-GB" baseline="-25000">
                  <a:latin typeface="Times New Roman" panose="02020603050405020304" pitchFamily="18" charset="0"/>
                </a:rPr>
                <a:t>1</a:t>
              </a:r>
              <a:endParaRPr lang="en-US" altLang="en-GB">
                <a:latin typeface="Times New Roman" panose="02020603050405020304" pitchFamily="18" charset="0"/>
              </a:endParaRPr>
            </a:p>
          </p:txBody>
        </p:sp>
        <p:sp>
          <p:nvSpPr>
            <p:cNvPr id="8235" name="Text Box 26669"/>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R</a:t>
              </a:r>
              <a:r>
                <a:rPr lang="en-US" altLang="en-GB" baseline="-25000">
                  <a:latin typeface="Times New Roman" panose="02020603050405020304" pitchFamily="18" charset="0"/>
                </a:rPr>
                <a:t>1</a:t>
              </a:r>
              <a:endParaRPr lang="en-US" altLang="en-GB">
                <a:latin typeface="Times New Roman" panose="02020603050405020304" pitchFamily="18" charset="0"/>
              </a:endParaRPr>
            </a:p>
          </p:txBody>
        </p:sp>
        <p:sp>
          <p:nvSpPr>
            <p:cNvPr id="8236" name="Straight Connector 26670"/>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nvGrpSpPr>
          <p:cNvPr id="26678" name="Group 26677"/>
          <p:cNvGrpSpPr/>
          <p:nvPr/>
        </p:nvGrpSpPr>
        <p:grpSpPr>
          <a:xfrm>
            <a:off x="8115300" y="4572635"/>
            <a:ext cx="685800" cy="892175"/>
            <a:chOff x="3264" y="3600"/>
            <a:chExt cx="432" cy="562"/>
          </a:xfrm>
        </p:grpSpPr>
        <p:sp>
          <p:nvSpPr>
            <p:cNvPr id="8238" name="Text Box 26678"/>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U</a:t>
              </a:r>
              <a:r>
                <a:rPr lang="en-US" altLang="en-GB" baseline="-25000">
                  <a:latin typeface="Times New Roman" panose="02020603050405020304" pitchFamily="18" charset="0"/>
                </a:rPr>
                <a:t>2</a:t>
              </a:r>
              <a:endParaRPr lang="en-US" altLang="en-GB">
                <a:latin typeface="Times New Roman" panose="02020603050405020304" pitchFamily="18" charset="0"/>
              </a:endParaRPr>
            </a:p>
          </p:txBody>
        </p:sp>
        <p:sp>
          <p:nvSpPr>
            <p:cNvPr id="8239" name="Text Box 26679"/>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R</a:t>
              </a:r>
              <a:r>
                <a:rPr lang="en-US" altLang="en-GB" baseline="-25000">
                  <a:latin typeface="Times New Roman" panose="02020603050405020304" pitchFamily="18" charset="0"/>
                </a:rPr>
                <a:t>2</a:t>
              </a:r>
              <a:endParaRPr lang="en-US" altLang="en-GB">
                <a:latin typeface="Times New Roman" panose="02020603050405020304" pitchFamily="18" charset="0"/>
              </a:endParaRPr>
            </a:p>
          </p:txBody>
        </p:sp>
        <p:sp>
          <p:nvSpPr>
            <p:cNvPr id="8240" name="Straight Connector 26680"/>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nvGrpSpPr>
          <p:cNvPr id="26694" name="Group 26693"/>
          <p:cNvGrpSpPr/>
          <p:nvPr/>
        </p:nvGrpSpPr>
        <p:grpSpPr>
          <a:xfrm>
            <a:off x="4354830" y="5868035"/>
            <a:ext cx="1654175" cy="895350"/>
            <a:chOff x="3380" y="3660"/>
            <a:chExt cx="1138" cy="564"/>
          </a:xfrm>
        </p:grpSpPr>
        <p:sp>
          <p:nvSpPr>
            <p:cNvPr id="8242" name="Text Box 26674"/>
            <p:cNvSpPr txBox="1"/>
            <p:nvPr/>
          </p:nvSpPr>
          <p:spPr>
            <a:xfrm>
              <a:off x="3840" y="3792"/>
              <a:ext cx="336" cy="308"/>
            </a:xfrm>
            <a:prstGeom prst="rect">
              <a:avLst/>
            </a:prstGeom>
            <a:noFill/>
            <a:ln w="9525">
              <a:noFill/>
            </a:ln>
          </p:spPr>
          <p:txBody>
            <a:bodyPr anchor="t" anchorCtr="0">
              <a:spAutoFit/>
            </a:bodyPr>
            <a:p>
              <a:pPr>
                <a:spcBef>
                  <a:spcPct val="50000"/>
                </a:spcBef>
              </a:pPr>
              <a:r>
                <a:rPr lang="en-US" altLang="en-GB">
                  <a:latin typeface="Times New Roman" panose="02020603050405020304" pitchFamily="18" charset="0"/>
                </a:rPr>
                <a:t>=</a:t>
              </a:r>
              <a:endParaRPr lang="en-US" altLang="en-GB">
                <a:latin typeface="Times New Roman" panose="02020603050405020304" pitchFamily="18" charset="0"/>
              </a:endParaRPr>
            </a:p>
          </p:txBody>
        </p:sp>
        <p:grpSp>
          <p:nvGrpSpPr>
            <p:cNvPr id="8243" name="Group 26681"/>
            <p:cNvGrpSpPr/>
            <p:nvPr/>
          </p:nvGrpSpPr>
          <p:grpSpPr>
            <a:xfrm>
              <a:off x="3380" y="3660"/>
              <a:ext cx="432" cy="562"/>
              <a:chOff x="3264" y="3600"/>
              <a:chExt cx="432" cy="562"/>
            </a:xfrm>
          </p:grpSpPr>
          <p:sp>
            <p:nvSpPr>
              <p:cNvPr id="8244" name="Text Box 26682"/>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U</a:t>
                </a:r>
                <a:r>
                  <a:rPr lang="en-US" altLang="en-GB" baseline="-25000">
                    <a:latin typeface="Times New Roman" panose="02020603050405020304" pitchFamily="18" charset="0"/>
                  </a:rPr>
                  <a:t>1</a:t>
                </a:r>
                <a:endParaRPr lang="en-US" altLang="en-GB">
                  <a:latin typeface="Times New Roman" panose="02020603050405020304" pitchFamily="18" charset="0"/>
                </a:endParaRPr>
              </a:p>
            </p:txBody>
          </p:sp>
          <p:sp>
            <p:nvSpPr>
              <p:cNvPr id="8245" name="Text Box 26683"/>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R</a:t>
                </a:r>
                <a:r>
                  <a:rPr lang="en-US" altLang="en-GB" baseline="-25000">
                    <a:latin typeface="Times New Roman" panose="02020603050405020304" pitchFamily="18" charset="0"/>
                  </a:rPr>
                  <a:t>1</a:t>
                </a:r>
                <a:endParaRPr lang="en-US" altLang="en-GB">
                  <a:latin typeface="Times New Roman" panose="02020603050405020304" pitchFamily="18" charset="0"/>
                </a:endParaRPr>
              </a:p>
            </p:txBody>
          </p:sp>
          <p:sp>
            <p:nvSpPr>
              <p:cNvPr id="8246" name="Straight Connector 26684"/>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nvGrpSpPr>
            <p:cNvPr id="8247" name="Group 26685"/>
            <p:cNvGrpSpPr/>
            <p:nvPr/>
          </p:nvGrpSpPr>
          <p:grpSpPr>
            <a:xfrm>
              <a:off x="4086" y="3662"/>
              <a:ext cx="432" cy="562"/>
              <a:chOff x="3264" y="3600"/>
              <a:chExt cx="432" cy="562"/>
            </a:xfrm>
          </p:grpSpPr>
          <p:sp>
            <p:nvSpPr>
              <p:cNvPr id="8248" name="Text Box 26686"/>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U</a:t>
                </a:r>
                <a:r>
                  <a:rPr lang="en-US" altLang="en-GB" baseline="-25000">
                    <a:latin typeface="Times New Roman" panose="02020603050405020304" pitchFamily="18" charset="0"/>
                  </a:rPr>
                  <a:t>2</a:t>
                </a:r>
                <a:endParaRPr lang="en-US" altLang="en-GB">
                  <a:latin typeface="Times New Roman" panose="02020603050405020304" pitchFamily="18" charset="0"/>
                </a:endParaRPr>
              </a:p>
            </p:txBody>
          </p:sp>
          <p:sp>
            <p:nvSpPr>
              <p:cNvPr id="8249" name="Text Box 26687"/>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R</a:t>
                </a:r>
                <a:r>
                  <a:rPr lang="en-US" altLang="en-GB" baseline="-25000">
                    <a:latin typeface="Times New Roman" panose="02020603050405020304" pitchFamily="18" charset="0"/>
                  </a:rPr>
                  <a:t>2</a:t>
                </a:r>
                <a:endParaRPr lang="en-US" altLang="en-GB">
                  <a:latin typeface="Times New Roman" panose="02020603050405020304" pitchFamily="18" charset="0"/>
                </a:endParaRPr>
              </a:p>
            </p:txBody>
          </p:sp>
          <p:sp>
            <p:nvSpPr>
              <p:cNvPr id="8250" name="Straight Connector 26688"/>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grpSp>
        <p:nvGrpSpPr>
          <p:cNvPr id="26695" name="Group 26694"/>
          <p:cNvGrpSpPr/>
          <p:nvPr/>
        </p:nvGrpSpPr>
        <p:grpSpPr>
          <a:xfrm>
            <a:off x="6882130" y="5957570"/>
            <a:ext cx="1806575" cy="895350"/>
            <a:chOff x="3380" y="3660"/>
            <a:chExt cx="1138" cy="564"/>
          </a:xfrm>
        </p:grpSpPr>
        <p:sp>
          <p:nvSpPr>
            <p:cNvPr id="8252" name="Text Box 26695"/>
            <p:cNvSpPr txBox="1"/>
            <p:nvPr/>
          </p:nvSpPr>
          <p:spPr>
            <a:xfrm>
              <a:off x="3840" y="3792"/>
              <a:ext cx="336" cy="308"/>
            </a:xfrm>
            <a:prstGeom prst="rect">
              <a:avLst/>
            </a:prstGeom>
            <a:noFill/>
            <a:ln w="9525">
              <a:noFill/>
            </a:ln>
          </p:spPr>
          <p:txBody>
            <a:bodyPr anchor="t" anchorCtr="0">
              <a:spAutoFit/>
            </a:bodyPr>
            <a:p>
              <a:pPr>
                <a:spcBef>
                  <a:spcPct val="50000"/>
                </a:spcBef>
              </a:pPr>
              <a:r>
                <a:rPr lang="en-US" altLang="en-GB">
                  <a:solidFill>
                    <a:srgbClr val="FF0000"/>
                  </a:solidFill>
                  <a:latin typeface="Times New Roman" panose="02020603050405020304" pitchFamily="18" charset="0"/>
                </a:rPr>
                <a:t>=</a:t>
              </a:r>
              <a:endParaRPr lang="en-US" altLang="en-GB">
                <a:solidFill>
                  <a:srgbClr val="FF0000"/>
                </a:solidFill>
                <a:latin typeface="Times New Roman" panose="02020603050405020304" pitchFamily="18" charset="0"/>
              </a:endParaRPr>
            </a:p>
          </p:txBody>
        </p:sp>
        <p:grpSp>
          <p:nvGrpSpPr>
            <p:cNvPr id="8253" name="Group 26696"/>
            <p:cNvGrpSpPr/>
            <p:nvPr/>
          </p:nvGrpSpPr>
          <p:grpSpPr>
            <a:xfrm>
              <a:off x="3380" y="3660"/>
              <a:ext cx="432" cy="562"/>
              <a:chOff x="3264" y="3600"/>
              <a:chExt cx="432" cy="562"/>
            </a:xfrm>
          </p:grpSpPr>
          <p:sp>
            <p:nvSpPr>
              <p:cNvPr id="8254" name="Text Box 26697"/>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solidFill>
                      <a:srgbClr val="FF0000"/>
                    </a:solidFill>
                    <a:latin typeface="Times New Roman" panose="02020603050405020304" pitchFamily="18" charset="0"/>
                  </a:rPr>
                  <a:t>U</a:t>
                </a:r>
                <a:r>
                  <a:rPr lang="en-US" altLang="en-GB" baseline="-25000">
                    <a:solidFill>
                      <a:srgbClr val="FF0000"/>
                    </a:solidFill>
                    <a:latin typeface="Times New Roman" panose="02020603050405020304" pitchFamily="18" charset="0"/>
                  </a:rPr>
                  <a:t>1</a:t>
                </a:r>
                <a:endParaRPr lang="en-US" altLang="en-GB">
                  <a:solidFill>
                    <a:srgbClr val="FF0000"/>
                  </a:solidFill>
                  <a:latin typeface="Times New Roman" panose="02020603050405020304" pitchFamily="18" charset="0"/>
                </a:endParaRPr>
              </a:p>
            </p:txBody>
          </p:sp>
          <p:sp>
            <p:nvSpPr>
              <p:cNvPr id="8255" name="Text Box 26698"/>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solidFill>
                      <a:srgbClr val="FF0000"/>
                    </a:solidFill>
                    <a:latin typeface="Times New Roman" panose="02020603050405020304" pitchFamily="18" charset="0"/>
                  </a:rPr>
                  <a:t>U</a:t>
                </a:r>
                <a:r>
                  <a:rPr lang="en-US" altLang="en-GB" baseline="-25000">
                    <a:solidFill>
                      <a:srgbClr val="FF0000"/>
                    </a:solidFill>
                    <a:latin typeface="Times New Roman" panose="02020603050405020304" pitchFamily="18" charset="0"/>
                  </a:rPr>
                  <a:t>2</a:t>
                </a:r>
                <a:endParaRPr lang="en-US" altLang="en-GB">
                  <a:solidFill>
                    <a:srgbClr val="FF0000"/>
                  </a:solidFill>
                  <a:latin typeface="Times New Roman" panose="02020603050405020304" pitchFamily="18" charset="0"/>
                </a:endParaRPr>
              </a:p>
            </p:txBody>
          </p:sp>
          <p:sp>
            <p:nvSpPr>
              <p:cNvPr id="8256" name="Straight Connector 26699"/>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nvGrpSpPr>
            <p:cNvPr id="8257" name="Group 26700"/>
            <p:cNvGrpSpPr/>
            <p:nvPr/>
          </p:nvGrpSpPr>
          <p:grpSpPr>
            <a:xfrm>
              <a:off x="4086" y="3662"/>
              <a:ext cx="432" cy="562"/>
              <a:chOff x="3264" y="3600"/>
              <a:chExt cx="432" cy="562"/>
            </a:xfrm>
          </p:grpSpPr>
          <p:sp>
            <p:nvSpPr>
              <p:cNvPr id="8258" name="Text Box 26701"/>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solidFill>
                      <a:srgbClr val="FF0000"/>
                    </a:solidFill>
                    <a:latin typeface="Times New Roman" panose="02020603050405020304" pitchFamily="18" charset="0"/>
                  </a:rPr>
                  <a:t>R</a:t>
                </a:r>
                <a:r>
                  <a:rPr lang="en-US" altLang="en-GB" baseline="-25000">
                    <a:solidFill>
                      <a:srgbClr val="FF0000"/>
                    </a:solidFill>
                    <a:latin typeface="Times New Roman" panose="02020603050405020304" pitchFamily="18" charset="0"/>
                  </a:rPr>
                  <a:t>1</a:t>
                </a:r>
                <a:endParaRPr lang="en-US" altLang="en-GB">
                  <a:solidFill>
                    <a:srgbClr val="FF0000"/>
                  </a:solidFill>
                  <a:latin typeface="Times New Roman" panose="02020603050405020304" pitchFamily="18" charset="0"/>
                </a:endParaRPr>
              </a:p>
            </p:txBody>
          </p:sp>
          <p:sp>
            <p:nvSpPr>
              <p:cNvPr id="8259" name="Text Box 26702"/>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solidFill>
                      <a:srgbClr val="FF0000"/>
                    </a:solidFill>
                    <a:latin typeface="Times New Roman" panose="02020603050405020304" pitchFamily="18" charset="0"/>
                  </a:rPr>
                  <a:t>R</a:t>
                </a:r>
                <a:r>
                  <a:rPr lang="en-US" altLang="en-GB" baseline="-25000">
                    <a:solidFill>
                      <a:srgbClr val="FF0000"/>
                    </a:solidFill>
                    <a:latin typeface="Times New Roman" panose="02020603050405020304" pitchFamily="18" charset="0"/>
                  </a:rPr>
                  <a:t>2</a:t>
                </a:r>
                <a:endParaRPr lang="en-US" altLang="en-GB">
                  <a:solidFill>
                    <a:srgbClr val="FF0000"/>
                  </a:solidFill>
                  <a:latin typeface="Times New Roman" panose="02020603050405020304" pitchFamily="18" charset="0"/>
                </a:endParaRPr>
              </a:p>
            </p:txBody>
          </p:sp>
          <p:sp>
            <p:nvSpPr>
              <p:cNvPr id="8260" name="Straight Connector 26703"/>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sp>
        <p:nvSpPr>
          <p:cNvPr id="26705" name="Text Box 26704"/>
          <p:cNvSpPr txBox="1"/>
          <p:nvPr/>
        </p:nvSpPr>
        <p:spPr>
          <a:xfrm>
            <a:off x="6148070" y="6179185"/>
            <a:ext cx="838200" cy="488950"/>
          </a:xfrm>
          <a:prstGeom prst="rect">
            <a:avLst/>
          </a:prstGeom>
          <a:noFill/>
          <a:ln w="9525">
            <a:noFill/>
          </a:ln>
        </p:spPr>
        <p:txBody>
          <a:bodyPr anchor="t" anchorCtr="0">
            <a:spAutoFit/>
          </a:bodyPr>
          <a:p>
            <a:pPr>
              <a:spcBef>
                <a:spcPct val="50000"/>
              </a:spcBef>
            </a:pPr>
            <a:r>
              <a:rPr lang="en-US" altLang="en-GB">
                <a:latin typeface="Arial" panose="020B0604020202020204" pitchFamily="34" charset="0"/>
              </a:rPr>
              <a:t>hay</a:t>
            </a:r>
            <a:endParaRPr lang="en-US" altLang="en-GB">
              <a:latin typeface="Arial" panose="020B0604020202020204" pitchFamily="34" charset="0"/>
            </a:endParaRPr>
          </a:p>
        </p:txBody>
      </p:sp>
      <p:pic>
        <p:nvPicPr>
          <p:cNvPr id="3" name="Picture 2"/>
          <p:cNvPicPr>
            <a:picLocks noChangeAspect="1"/>
          </p:cNvPicPr>
          <p:nvPr/>
        </p:nvPicPr>
        <p:blipFill>
          <a:blip r:embed="rId2"/>
          <a:srcRect l="74198" t="47854" r="6250" b="28889"/>
          <a:stretch>
            <a:fillRect/>
          </a:stretch>
        </p:blipFill>
        <p:spPr>
          <a:xfrm>
            <a:off x="4876800" y="914400"/>
            <a:ext cx="4279900" cy="2368550"/>
          </a:xfrm>
          <a:prstGeom prst="rect">
            <a:avLst/>
          </a:prstGeom>
        </p:spPr>
      </p:pic>
      <p:sp>
        <p:nvSpPr>
          <p:cNvPr id="4" name="Text Box 2"/>
          <p:cNvSpPr txBox="1"/>
          <p:nvPr/>
        </p:nvSpPr>
        <p:spPr>
          <a:xfrm>
            <a:off x="226060" y="1205230"/>
            <a:ext cx="2749550" cy="5506720"/>
          </a:xfrm>
          <a:prstGeom prst="rect">
            <a:avLst/>
          </a:prstGeom>
          <a:solidFill>
            <a:schemeClr val="bg1"/>
          </a:solidFill>
          <a:ln w="9525" cap="flat" cmpd="sng">
            <a:solidFill>
              <a:srgbClr val="1E0165"/>
            </a:solidFill>
            <a:prstDash val="solid"/>
            <a:miter/>
            <a:headEnd type="none" w="med" len="med"/>
            <a:tailEnd type="none" w="med" len="med"/>
          </a:ln>
        </p:spPr>
        <p:txBody>
          <a:bodyPr wrap="square" lIns="91397" tIns="45697" rIns="91397" bIns="45697">
            <a:spAutoFit/>
          </a:bodyPr>
          <a:p>
            <a:pPr algn="just">
              <a:spcBef>
                <a:spcPct val="50000"/>
              </a:spcBef>
            </a:pPr>
            <a:r>
              <a:rPr lang="en-US" altLang="en-US" sz="3200" b="1" dirty="0">
                <a:latin typeface="Times New Roman" panose="02020603050405020304" pitchFamily="18" charset="0"/>
                <a:cs typeface="Times New Roman" panose="02020603050405020304" pitchFamily="18" charset="0"/>
              </a:rPr>
              <a:t>C2: Hãy chứng minh rằng, đối với đoạn mạch gồm hai điện trở R</a:t>
            </a:r>
            <a:r>
              <a:rPr lang="en-US" altLang="en-US" sz="3200" b="1" baseline="-25000" dirty="0">
                <a:latin typeface="Times New Roman" panose="02020603050405020304" pitchFamily="18" charset="0"/>
                <a:cs typeface="Times New Roman" panose="02020603050405020304" pitchFamily="18" charset="0"/>
              </a:rPr>
              <a:t>1</a:t>
            </a:r>
            <a:r>
              <a:rPr lang="en-US" altLang="en-US" sz="3200" b="1" dirty="0">
                <a:latin typeface="Times New Roman" panose="02020603050405020304" pitchFamily="18" charset="0"/>
                <a:cs typeface="Times New Roman" panose="02020603050405020304" pitchFamily="18" charset="0"/>
              </a:rPr>
              <a:t>, R</a:t>
            </a:r>
            <a:r>
              <a:rPr lang="en-US" altLang="en-US" sz="3200" b="1" baseline="-25000" dirty="0">
                <a:latin typeface="Times New Roman" panose="02020603050405020304" pitchFamily="18" charset="0"/>
                <a:cs typeface="Times New Roman" panose="02020603050405020304" pitchFamily="18" charset="0"/>
              </a:rPr>
              <a:t>2</a:t>
            </a:r>
            <a:r>
              <a:rPr lang="en-US" altLang="en-US" sz="3200" b="1" dirty="0">
                <a:latin typeface="Times New Roman" panose="02020603050405020304" pitchFamily="18" charset="0"/>
                <a:cs typeface="Times New Roman" panose="02020603050405020304" pitchFamily="18" charset="0"/>
              </a:rPr>
              <a:t>  mắc nối tiếp, HĐT giữa hai đầu mỗi điện trở tỉ lệ thuận với điện trở đó.</a:t>
            </a:r>
            <a:endParaRPr lang="en-US" altLang="en-US" sz="3200" b="1" dirty="0">
              <a:solidFill>
                <a:srgbClr val="FF0000"/>
              </a:solidFill>
              <a:latin typeface="Times New Roman" panose="02020603050405020304" pitchFamily="18" charset="0"/>
              <a:ea typeface="Times New Roman" panose="02020603050405020304" pitchFamily="18" charset="0"/>
            </a:endParaRPr>
          </a:p>
        </p:txBody>
      </p:sp>
      <p:sp>
        <p:nvSpPr>
          <p:cNvPr id="5" name="Text Box 4"/>
          <p:cNvSpPr txBox="1"/>
          <p:nvPr/>
        </p:nvSpPr>
        <p:spPr>
          <a:xfrm>
            <a:off x="3581400" y="6101715"/>
            <a:ext cx="678180" cy="491490"/>
          </a:xfrm>
          <a:prstGeom prst="rect">
            <a:avLst/>
          </a:prstGeom>
          <a:noFill/>
        </p:spPr>
        <p:txBody>
          <a:bodyPr wrap="none" rtlCol="0">
            <a:spAutoFit/>
          </a:bodyPr>
          <a:p>
            <a:pPr algn="l"/>
            <a:r>
              <a:rPr lang="en-US" altLang="en-GB">
                <a:latin typeface="Times New Roman" panose="02020603050405020304" pitchFamily="18" charset="0"/>
                <a:sym typeface="+mn-ea"/>
              </a:rPr>
              <a:t> </a:t>
            </a:r>
            <a:r>
              <a:rPr lang="en-US" altLang="en-GB">
                <a:cs typeface="Arial" panose="020B0604020202020204" pitchFamily="34" charset="0"/>
                <a:sym typeface="+mn-ea"/>
              </a:rPr>
              <a:t>→</a:t>
            </a:r>
            <a:r>
              <a:rPr lang="en-US" altLang="en-GB">
                <a:latin typeface="Times New Roman" panose="02020603050405020304" pitchFamily="18" charset="0"/>
                <a:sym typeface="+mn-ea"/>
              </a:rPr>
              <a:t> </a:t>
            </a:r>
            <a:endParaRPr lang="en-US" altLang="en-GB">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26662"/>
                                        </p:tgtEl>
                                        <p:attrNameLst>
                                          <p:attrName>style.visibility</p:attrName>
                                        </p:attrNameLst>
                                      </p:cBhvr>
                                      <p:to>
                                        <p:strVal val="visible"/>
                                      </p:to>
                                    </p:set>
                                    <p:animEffect transition="in" filter="diamond(in)">
                                      <p:cBhvr>
                                        <p:cTn id="10" dur="2000"/>
                                        <p:tgtEl>
                                          <p:spTgt spid="2666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667"/>
                                        </p:tgtEl>
                                        <p:attrNameLst>
                                          <p:attrName>style.visibility</p:attrName>
                                        </p:attrNameLst>
                                      </p:cBhvr>
                                      <p:to>
                                        <p:strVal val="visible"/>
                                      </p:to>
                                    </p:set>
                                    <p:animEffect transition="in" filter="fade">
                                      <p:cBhvr>
                                        <p:cTn id="15" dur="2000"/>
                                        <p:tgtEl>
                                          <p:spTgt spid="26667"/>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6666">
                                            <p:txEl>
                                              <p:charRg st="1" end="1"/>
                                            </p:txEl>
                                          </p:spTgt>
                                        </p:tgtEl>
                                        <p:attrNameLst>
                                          <p:attrName>style.visibility</p:attrName>
                                        </p:attrNameLst>
                                      </p:cBhvr>
                                      <p:to>
                                        <p:strVal val="visible"/>
                                      </p:to>
                                    </p:set>
                                    <p:animEffect transition="in" filter="randombar(horizontal)">
                                      <p:cBhvr>
                                        <p:cTn id="20" dur="500"/>
                                        <p:tgtEl>
                                          <p:spTgt spid="26666">
                                            <p:txEl>
                                              <p:charRg st="1" end="1"/>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26677"/>
                                        </p:tgtEl>
                                        <p:attrNameLst>
                                          <p:attrName>style.visibility</p:attrName>
                                        </p:attrNameLst>
                                      </p:cBhvr>
                                      <p:to>
                                        <p:strVal val="visible"/>
                                      </p:to>
                                    </p:set>
                                    <p:animEffect transition="in" filter="randombar(horizontal)">
                                      <p:cBhvr>
                                        <p:cTn id="23" dur="500"/>
                                        <p:tgtEl>
                                          <p:spTgt spid="26677"/>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6666">
                                            <p:txEl>
                                              <p:charRg st="33" end="66"/>
                                            </p:txEl>
                                          </p:spTgt>
                                        </p:tgtEl>
                                        <p:attrNameLst>
                                          <p:attrName>style.visibility</p:attrName>
                                        </p:attrNameLst>
                                      </p:cBhvr>
                                      <p:to>
                                        <p:strVal val="visible"/>
                                      </p:to>
                                    </p:set>
                                    <p:animEffect transition="in" filter="randombar(horizontal)">
                                      <p:cBhvr>
                                        <p:cTn id="28" dur="500"/>
                                        <p:tgtEl>
                                          <p:spTgt spid="26666">
                                            <p:txEl>
                                              <p:charRg st="33" end="6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26666">
                                            <p:txEl>
                                              <p:charRg st="3" end="3"/>
                                            </p:txEl>
                                          </p:spTgt>
                                        </p:tgtEl>
                                        <p:attrNameLst>
                                          <p:attrName>style.visibility</p:attrName>
                                        </p:attrNameLst>
                                      </p:cBhvr>
                                      <p:to>
                                        <p:strVal val="visible"/>
                                      </p:to>
                                    </p:set>
                                    <p:animEffect transition="in" filter="randombar(horizontal)">
                                      <p:cBhvr>
                                        <p:cTn id="33" dur="500"/>
                                        <p:tgtEl>
                                          <p:spTgt spid="26666">
                                            <p:txEl>
                                              <p:char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down)">
                                      <p:cBhvr>
                                        <p:cTn id="38" dur="500"/>
                                        <p:tgtEl>
                                          <p:spTgt spid="5"/>
                                        </p:tgtEl>
                                      </p:cBhvr>
                                    </p:animEffect>
                                  </p:childTnLst>
                                </p:cTn>
                              </p:par>
                              <p:par>
                                <p:cTn id="39" presetID="14" presetClass="entr" presetSubtype="10" fill="hold" nodeType="withEffect">
                                  <p:stCondLst>
                                    <p:cond delay="0"/>
                                  </p:stCondLst>
                                  <p:childTnLst>
                                    <p:set>
                                      <p:cBhvr>
                                        <p:cTn id="40" dur="1" fill="hold">
                                          <p:stCondLst>
                                            <p:cond delay="0"/>
                                          </p:stCondLst>
                                        </p:cTn>
                                        <p:tgtEl>
                                          <p:spTgt spid="26678"/>
                                        </p:tgtEl>
                                        <p:attrNameLst>
                                          <p:attrName>style.visibility</p:attrName>
                                        </p:attrNameLst>
                                      </p:cBhvr>
                                      <p:to>
                                        <p:strVal val="visible"/>
                                      </p:to>
                                    </p:set>
                                    <p:animEffect transition="in" filter="randombar(horizontal)">
                                      <p:cBhvr>
                                        <p:cTn id="41" dur="500"/>
                                        <p:tgtEl>
                                          <p:spTgt spid="26678"/>
                                        </p:tgtEl>
                                      </p:cBhvr>
                                    </p:animEffect>
                                  </p:childTnLst>
                                </p:cTn>
                              </p:par>
                              <p:par>
                                <p:cTn id="42" presetID="2" presetClass="entr" presetSubtype="2" fill="hold" nodeType="withEffect">
                                  <p:stCondLst>
                                    <p:cond delay="0"/>
                                  </p:stCondLst>
                                  <p:childTnLst>
                                    <p:set>
                                      <p:cBhvr>
                                        <p:cTn id="43" dur="1" fill="hold">
                                          <p:stCondLst>
                                            <p:cond delay="0"/>
                                          </p:stCondLst>
                                        </p:cTn>
                                        <p:tgtEl>
                                          <p:spTgt spid="26694"/>
                                        </p:tgtEl>
                                        <p:attrNameLst>
                                          <p:attrName>style.visibility</p:attrName>
                                        </p:attrNameLst>
                                      </p:cBhvr>
                                      <p:to>
                                        <p:strVal val="visible"/>
                                      </p:to>
                                    </p:set>
                                    <p:anim calcmode="lin" valueType="num">
                                      <p:cBhvr additive="base">
                                        <p:cTn id="44" dur="2000" fill="hold"/>
                                        <p:tgtEl>
                                          <p:spTgt spid="26694"/>
                                        </p:tgtEl>
                                        <p:attrNameLst>
                                          <p:attrName>ppt_x</p:attrName>
                                        </p:attrNameLst>
                                      </p:cBhvr>
                                      <p:tavLst>
                                        <p:tav tm="0">
                                          <p:val>
                                            <p:strVal val="1+#ppt_w/2"/>
                                          </p:val>
                                        </p:tav>
                                        <p:tav tm="100000">
                                          <p:val>
                                            <p:strVal val="#ppt_x"/>
                                          </p:val>
                                        </p:tav>
                                      </p:tavLst>
                                    </p:anim>
                                    <p:anim calcmode="lin" valueType="num">
                                      <p:cBhvr additive="base">
                                        <p:cTn id="45" dur="2000" fill="hold"/>
                                        <p:tgtEl>
                                          <p:spTgt spid="26694"/>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26705"/>
                                        </p:tgtEl>
                                        <p:attrNameLst>
                                          <p:attrName>style.visibility</p:attrName>
                                        </p:attrNameLst>
                                      </p:cBhvr>
                                      <p:to>
                                        <p:strVal val="visible"/>
                                      </p:to>
                                    </p:set>
                                    <p:anim calcmode="lin" valueType="num">
                                      <p:cBhvr additive="base">
                                        <p:cTn id="50" dur="2000" fill="hold"/>
                                        <p:tgtEl>
                                          <p:spTgt spid="26705"/>
                                        </p:tgtEl>
                                        <p:attrNameLst>
                                          <p:attrName>ppt_x</p:attrName>
                                        </p:attrNameLst>
                                      </p:cBhvr>
                                      <p:tavLst>
                                        <p:tav tm="0">
                                          <p:val>
                                            <p:strVal val="1+#ppt_w/2"/>
                                          </p:val>
                                        </p:tav>
                                        <p:tav tm="100000">
                                          <p:val>
                                            <p:strVal val="#ppt_x"/>
                                          </p:val>
                                        </p:tav>
                                      </p:tavLst>
                                    </p:anim>
                                    <p:anim calcmode="lin" valueType="num">
                                      <p:cBhvr additive="base">
                                        <p:cTn id="51" dur="2000" fill="hold"/>
                                        <p:tgtEl>
                                          <p:spTgt spid="26705"/>
                                        </p:tgtEl>
                                        <p:attrNameLst>
                                          <p:attrName>ppt_y</p:attrName>
                                        </p:attrNameLst>
                                      </p:cBhvr>
                                      <p:tavLst>
                                        <p:tav tm="0">
                                          <p:val>
                                            <p:strVal val="#ppt_y"/>
                                          </p:val>
                                        </p:tav>
                                        <p:tav tm="100000">
                                          <p:val>
                                            <p:strVal val="#ppt_y"/>
                                          </p:val>
                                        </p:tav>
                                      </p:tavLst>
                                    </p:anim>
                                  </p:childTnLst>
                                </p:cTn>
                              </p:par>
                            </p:childTnLst>
                          </p:cTn>
                        </p:par>
                        <p:par>
                          <p:cTn id="52" fill="hold">
                            <p:stCondLst>
                              <p:cond delay="2000"/>
                            </p:stCondLst>
                            <p:childTnLst>
                              <p:par>
                                <p:cTn id="53" presetID="2" presetClass="entr" presetSubtype="2" fill="hold" nodeType="afterEffect">
                                  <p:stCondLst>
                                    <p:cond delay="0"/>
                                  </p:stCondLst>
                                  <p:childTnLst>
                                    <p:set>
                                      <p:cBhvr>
                                        <p:cTn id="54" dur="1" fill="hold">
                                          <p:stCondLst>
                                            <p:cond delay="0"/>
                                          </p:stCondLst>
                                        </p:cTn>
                                        <p:tgtEl>
                                          <p:spTgt spid="26695"/>
                                        </p:tgtEl>
                                        <p:attrNameLst>
                                          <p:attrName>style.visibility</p:attrName>
                                        </p:attrNameLst>
                                      </p:cBhvr>
                                      <p:to>
                                        <p:strVal val="visible"/>
                                      </p:to>
                                    </p:set>
                                    <p:anim calcmode="lin" valueType="num">
                                      <p:cBhvr additive="base">
                                        <p:cTn id="55" dur="2000" fill="hold"/>
                                        <p:tgtEl>
                                          <p:spTgt spid="26695"/>
                                        </p:tgtEl>
                                        <p:attrNameLst>
                                          <p:attrName>ppt_x</p:attrName>
                                        </p:attrNameLst>
                                      </p:cBhvr>
                                      <p:tavLst>
                                        <p:tav tm="0">
                                          <p:val>
                                            <p:strVal val="1+#ppt_w/2"/>
                                          </p:val>
                                        </p:tav>
                                        <p:tav tm="100000">
                                          <p:val>
                                            <p:strVal val="#ppt_x"/>
                                          </p:val>
                                        </p:tav>
                                      </p:tavLst>
                                    </p:anim>
                                    <p:anim calcmode="lin" valueType="num">
                                      <p:cBhvr additive="base">
                                        <p:cTn id="56" dur="2000" fill="hold"/>
                                        <p:tgtEl>
                                          <p:spTgt spid="26695"/>
                                        </p:tgtEl>
                                        <p:attrNameLst>
                                          <p:attrName>ppt_y</p:attrName>
                                        </p:attrNameLst>
                                      </p:cBhvr>
                                      <p:tavLst>
                                        <p:tav tm="0">
                                          <p:val>
                                            <p:strVal val="#ppt_y"/>
                                          </p:val>
                                        </p:tav>
                                        <p:tav tm="100000">
                                          <p:val>
                                            <p:strVal val="#ppt_y"/>
                                          </p:val>
                                        </p:tav>
                                      </p:tavLst>
                                    </p:anim>
                                  </p:childTnLst>
                                </p:cTn>
                              </p:par>
                              <p:par>
                                <p:cTn id="57" presetID="1" presetClass="entr" presetSubtype="0" fill="hold" grpId="0" nodeType="withEffect">
                                  <p:stCondLst>
                                    <p:cond delay="0"/>
                                  </p:stCondLst>
                                  <p:childTnLst>
                                    <p:set>
                                      <p:cBhvr>
                                        <p:cTn id="5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62" grpId="0" animBg="1"/>
      <p:bldP spid="26667" grpId="0" bldLvl="0" animBg="1"/>
      <p:bldP spid="26705" grpId="0"/>
      <p:bldP spid="4" grpId="0" bldLvl="0" animBg="1"/>
      <p:bldP spid="4" grpId="1"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p:sp>
        <p:nvSpPr>
          <p:cNvPr id="9217" name="Rectangles 15404"/>
          <p:cNvSpPr/>
          <p:nvPr/>
        </p:nvSpPr>
        <p:spPr>
          <a:xfrm>
            <a:off x="1524000" y="4025900"/>
            <a:ext cx="4038600" cy="927100"/>
          </a:xfrm>
          <a:prstGeom prst="rect">
            <a:avLst/>
          </a:prstGeom>
          <a:noFill/>
          <a:ln w="9525">
            <a:noFill/>
          </a:ln>
        </p:spPr>
        <p:txBody>
          <a:bodyPr anchor="t" anchorCtr="0"/>
          <a:p>
            <a:pPr marL="342900" indent="-342900">
              <a:lnSpc>
                <a:spcPct val="90000"/>
              </a:lnSpc>
              <a:spcBef>
                <a:spcPct val="20000"/>
              </a:spcBef>
            </a:pPr>
            <a:endParaRPr lang="en-US" altLang="en-GB" sz="1600">
              <a:latin typeface="Times New Roman" panose="02020603050405020304" pitchFamily="18" charset="0"/>
            </a:endParaRPr>
          </a:p>
          <a:p>
            <a:pPr marL="342900" indent="-342900">
              <a:lnSpc>
                <a:spcPct val="90000"/>
              </a:lnSpc>
              <a:spcBef>
                <a:spcPct val="20000"/>
              </a:spcBef>
            </a:pPr>
            <a:r>
              <a:rPr lang="en-US" altLang="en-GB" sz="2800">
                <a:latin typeface="Times New Roman" panose="02020603050405020304" pitchFamily="18" charset="0"/>
              </a:rPr>
              <a:t>U = U</a:t>
            </a:r>
            <a:r>
              <a:rPr lang="en-US" altLang="en-GB" sz="2800" baseline="-25000">
                <a:latin typeface="Times New Roman" panose="02020603050405020304" pitchFamily="18" charset="0"/>
              </a:rPr>
              <a:t>1</a:t>
            </a:r>
            <a:r>
              <a:rPr lang="en-US" altLang="en-GB" sz="2800">
                <a:latin typeface="Times New Roman" panose="02020603050405020304" pitchFamily="18" charset="0"/>
              </a:rPr>
              <a:t> + U</a:t>
            </a:r>
            <a:r>
              <a:rPr lang="en-US" altLang="en-GB" sz="2800" baseline="-25000">
                <a:latin typeface="Times New Roman" panose="02020603050405020304" pitchFamily="18" charset="0"/>
              </a:rPr>
              <a:t>2 </a:t>
            </a:r>
            <a:r>
              <a:rPr lang="en-US" altLang="en-GB" sz="2800">
                <a:latin typeface="Times New Roman" panose="02020603050405020304" pitchFamily="18" charset="0"/>
              </a:rPr>
              <a:t>+ ... + U</a:t>
            </a:r>
            <a:r>
              <a:rPr lang="en-US" altLang="en-GB" sz="2800" baseline="-25000">
                <a:latin typeface="Times New Roman" panose="02020603050405020304" pitchFamily="18" charset="0"/>
              </a:rPr>
              <a:t>n</a:t>
            </a:r>
            <a:endParaRPr lang="en-US" altLang="en-GB" sz="2800">
              <a:latin typeface="Times New Roman" panose="02020603050405020304" pitchFamily="18" charset="0"/>
            </a:endParaRPr>
          </a:p>
        </p:txBody>
      </p:sp>
      <p:grpSp>
        <p:nvGrpSpPr>
          <p:cNvPr id="15385" name="Group 15405"/>
          <p:cNvGrpSpPr/>
          <p:nvPr/>
        </p:nvGrpSpPr>
        <p:grpSpPr>
          <a:xfrm>
            <a:off x="1524000" y="5943600"/>
            <a:ext cx="1806575" cy="895350"/>
            <a:chOff x="3380" y="3660"/>
            <a:chExt cx="1138" cy="564"/>
          </a:xfrm>
        </p:grpSpPr>
        <p:sp>
          <p:nvSpPr>
            <p:cNvPr id="9219" name="Text Box 15406"/>
            <p:cNvSpPr txBox="1"/>
            <p:nvPr/>
          </p:nvSpPr>
          <p:spPr>
            <a:xfrm>
              <a:off x="3840" y="3792"/>
              <a:ext cx="336" cy="308"/>
            </a:xfrm>
            <a:prstGeom prst="rect">
              <a:avLst/>
            </a:prstGeom>
            <a:noFill/>
            <a:ln w="9525">
              <a:noFill/>
            </a:ln>
          </p:spPr>
          <p:txBody>
            <a:bodyPr anchor="t" anchorCtr="0">
              <a:spAutoFit/>
            </a:bodyPr>
            <a:p>
              <a:pPr>
                <a:spcBef>
                  <a:spcPct val="50000"/>
                </a:spcBef>
              </a:pPr>
              <a:r>
                <a:rPr lang="en-US" altLang="en-GB">
                  <a:latin typeface="Times New Roman" panose="02020603050405020304" pitchFamily="18" charset="0"/>
                </a:rPr>
                <a:t>=</a:t>
              </a:r>
              <a:endParaRPr lang="en-US" altLang="en-GB">
                <a:latin typeface="Times New Roman" panose="02020603050405020304" pitchFamily="18" charset="0"/>
              </a:endParaRPr>
            </a:p>
          </p:txBody>
        </p:sp>
        <p:grpSp>
          <p:nvGrpSpPr>
            <p:cNvPr id="9220" name="Group 15407"/>
            <p:cNvGrpSpPr/>
            <p:nvPr/>
          </p:nvGrpSpPr>
          <p:grpSpPr>
            <a:xfrm>
              <a:off x="3380" y="3660"/>
              <a:ext cx="432" cy="562"/>
              <a:chOff x="3264" y="3600"/>
              <a:chExt cx="432" cy="562"/>
            </a:xfrm>
          </p:grpSpPr>
          <p:sp>
            <p:nvSpPr>
              <p:cNvPr id="9221" name="Text Box 15408"/>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U</a:t>
                </a:r>
                <a:r>
                  <a:rPr lang="en-US" altLang="en-GB" baseline="-25000">
                    <a:latin typeface="Times New Roman" panose="02020603050405020304" pitchFamily="18" charset="0"/>
                  </a:rPr>
                  <a:t>1</a:t>
                </a:r>
                <a:endParaRPr lang="en-US" altLang="en-GB">
                  <a:latin typeface="Times New Roman" panose="02020603050405020304" pitchFamily="18" charset="0"/>
                </a:endParaRPr>
              </a:p>
            </p:txBody>
          </p:sp>
          <p:sp>
            <p:nvSpPr>
              <p:cNvPr id="9222" name="Text Box 15409"/>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U</a:t>
                </a:r>
                <a:r>
                  <a:rPr lang="en-US" altLang="en-GB" baseline="-25000">
                    <a:latin typeface="Times New Roman" panose="02020603050405020304" pitchFamily="18" charset="0"/>
                  </a:rPr>
                  <a:t>2</a:t>
                </a:r>
                <a:endParaRPr lang="en-US" altLang="en-GB">
                  <a:latin typeface="Times New Roman" panose="02020603050405020304" pitchFamily="18" charset="0"/>
                </a:endParaRPr>
              </a:p>
            </p:txBody>
          </p:sp>
          <p:sp>
            <p:nvSpPr>
              <p:cNvPr id="9223" name="Straight Connector 15410"/>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nvGrpSpPr>
            <p:cNvPr id="9224" name="Group 15411"/>
            <p:cNvGrpSpPr/>
            <p:nvPr/>
          </p:nvGrpSpPr>
          <p:grpSpPr>
            <a:xfrm>
              <a:off x="4086" y="3662"/>
              <a:ext cx="432" cy="562"/>
              <a:chOff x="3264" y="3600"/>
              <a:chExt cx="432" cy="562"/>
            </a:xfrm>
          </p:grpSpPr>
          <p:sp>
            <p:nvSpPr>
              <p:cNvPr id="9225" name="Text Box 15412"/>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R</a:t>
                </a:r>
                <a:r>
                  <a:rPr lang="en-US" altLang="en-GB" baseline="-25000">
                    <a:latin typeface="Times New Roman" panose="02020603050405020304" pitchFamily="18" charset="0"/>
                  </a:rPr>
                  <a:t>1</a:t>
                </a:r>
                <a:endParaRPr lang="en-US" altLang="en-GB">
                  <a:latin typeface="Times New Roman" panose="02020603050405020304" pitchFamily="18" charset="0"/>
                </a:endParaRPr>
              </a:p>
            </p:txBody>
          </p:sp>
          <p:sp>
            <p:nvSpPr>
              <p:cNvPr id="9226" name="Text Box 15413"/>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R</a:t>
                </a:r>
                <a:r>
                  <a:rPr lang="en-US" altLang="en-GB" baseline="-25000">
                    <a:latin typeface="Times New Roman" panose="02020603050405020304" pitchFamily="18" charset="0"/>
                  </a:rPr>
                  <a:t>2</a:t>
                </a:r>
                <a:endParaRPr lang="en-US" altLang="en-GB">
                  <a:latin typeface="Times New Roman" panose="02020603050405020304" pitchFamily="18" charset="0"/>
                </a:endParaRPr>
              </a:p>
            </p:txBody>
          </p:sp>
          <p:sp>
            <p:nvSpPr>
              <p:cNvPr id="9227" name="Straight Connector 15414"/>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sp>
        <p:nvSpPr>
          <p:cNvPr id="9228" name="Rectangles 15415"/>
          <p:cNvSpPr/>
          <p:nvPr/>
        </p:nvSpPr>
        <p:spPr>
          <a:xfrm>
            <a:off x="914400" y="304800"/>
            <a:ext cx="8351838" cy="685800"/>
          </a:xfrm>
          <a:prstGeom prst="rect">
            <a:avLst/>
          </a:prstGeom>
          <a:noFill/>
          <a:ln w="9525">
            <a:noFill/>
          </a:ln>
        </p:spPr>
        <p:txBody>
          <a:bodyPr anchor="t" anchorCtr="0"/>
          <a:p>
            <a:pPr>
              <a:spcBef>
                <a:spcPct val="50000"/>
              </a:spcBef>
            </a:pPr>
            <a:r>
              <a:rPr lang="en-US" altLang="en-GB" sz="2800" b="1">
                <a:solidFill>
                  <a:srgbClr val="FF0000"/>
                </a:solidFill>
                <a:latin typeface="Arial" panose="020B0604020202020204" pitchFamily="34" charset="0"/>
              </a:rPr>
              <a:t>I. </a:t>
            </a:r>
            <a:r>
              <a:rPr lang="en-US" altLang="en-GB" sz="2800" b="1" err="1">
                <a:solidFill>
                  <a:srgbClr val="FF0000"/>
                </a:solidFill>
                <a:latin typeface="Arial" panose="020B0604020202020204" pitchFamily="34" charset="0"/>
              </a:rPr>
              <a:t>Cường</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độ</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dòng</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điện</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và</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hiệu</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điện</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thế</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trong</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đoạn</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mạch</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nối</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tiếp</a:t>
            </a:r>
            <a:endParaRPr lang="en-US" altLang="en-GB" sz="2800" b="1" err="1">
              <a:solidFill>
                <a:srgbClr val="FF0000"/>
              </a:solidFill>
              <a:latin typeface="Times New Roman" panose="02020603050405020304" pitchFamily="18" charset="0"/>
            </a:endParaRPr>
          </a:p>
        </p:txBody>
      </p:sp>
      <p:sp>
        <p:nvSpPr>
          <p:cNvPr id="9229" name="Rectangles 15415"/>
          <p:cNvSpPr/>
          <p:nvPr/>
        </p:nvSpPr>
        <p:spPr>
          <a:xfrm>
            <a:off x="76200" y="1371600"/>
            <a:ext cx="8743950" cy="685800"/>
          </a:xfrm>
          <a:prstGeom prst="rect">
            <a:avLst/>
          </a:prstGeom>
          <a:noFill/>
          <a:ln w="9525">
            <a:noFill/>
          </a:ln>
        </p:spPr>
        <p:txBody>
          <a:bodyPr anchor="t" anchorCtr="0"/>
          <a:p>
            <a:pPr>
              <a:spcBef>
                <a:spcPct val="50000"/>
              </a:spcBef>
            </a:pPr>
            <a:r>
              <a:rPr lang="en-GB" altLang="en-US" sz="2800" b="1">
                <a:solidFill>
                  <a:srgbClr val="002060"/>
                </a:solidFill>
                <a:latin typeface="Arial" panose="020B0604020202020204" pitchFamily="34" charset="0"/>
              </a:rPr>
              <a:t>- Cường độ dòng điện có giá trị như nhau tại mọi điểm</a:t>
            </a:r>
            <a:endParaRPr lang="en-GB" altLang="en-US" sz="2800" b="1" err="1">
              <a:solidFill>
                <a:srgbClr val="002060"/>
              </a:solidFill>
              <a:latin typeface="Times New Roman" panose="02020603050405020304" pitchFamily="18" charset="0"/>
            </a:endParaRPr>
          </a:p>
        </p:txBody>
      </p:sp>
      <p:sp>
        <p:nvSpPr>
          <p:cNvPr id="9230" name="Rectangles 15404"/>
          <p:cNvSpPr/>
          <p:nvPr/>
        </p:nvSpPr>
        <p:spPr>
          <a:xfrm>
            <a:off x="1317625" y="2514600"/>
            <a:ext cx="4038600" cy="706438"/>
          </a:xfrm>
          <a:prstGeom prst="rect">
            <a:avLst/>
          </a:prstGeom>
          <a:noFill/>
          <a:ln w="9525">
            <a:noFill/>
          </a:ln>
        </p:spPr>
        <p:txBody>
          <a:bodyPr anchor="t" anchorCtr="0"/>
          <a:p>
            <a:pPr marL="342900" indent="-342900">
              <a:lnSpc>
                <a:spcPct val="90000"/>
              </a:lnSpc>
              <a:spcBef>
                <a:spcPct val="20000"/>
              </a:spcBef>
            </a:pPr>
            <a:r>
              <a:rPr lang="en-US" altLang="en-GB" sz="2800">
                <a:latin typeface="Times New Roman" panose="02020603050405020304" pitchFamily="18" charset="0"/>
              </a:rPr>
              <a:t>I = I</a:t>
            </a:r>
            <a:r>
              <a:rPr lang="en-US" altLang="en-GB" sz="2800" baseline="-25000">
                <a:latin typeface="Times New Roman" panose="02020603050405020304" pitchFamily="18" charset="0"/>
              </a:rPr>
              <a:t>1</a:t>
            </a:r>
            <a:r>
              <a:rPr lang="en-US" altLang="en-GB" sz="2800">
                <a:latin typeface="Times New Roman" panose="02020603050405020304" pitchFamily="18" charset="0"/>
              </a:rPr>
              <a:t> = I</a:t>
            </a:r>
            <a:r>
              <a:rPr lang="en-US" altLang="en-GB" sz="2800" baseline="-25000">
                <a:latin typeface="Times New Roman" panose="02020603050405020304" pitchFamily="18" charset="0"/>
              </a:rPr>
              <a:t>2 </a:t>
            </a:r>
            <a:r>
              <a:rPr lang="en-US" altLang="en-GB" sz="2800">
                <a:latin typeface="Times New Roman" panose="02020603050405020304" pitchFamily="18" charset="0"/>
              </a:rPr>
              <a:t>= ...= I</a:t>
            </a:r>
            <a:r>
              <a:rPr lang="en-US" altLang="en-GB" sz="2800" baseline="-25000">
                <a:latin typeface="Times New Roman" panose="02020603050405020304" pitchFamily="18" charset="0"/>
              </a:rPr>
              <a:t>n</a:t>
            </a:r>
            <a:endParaRPr lang="en-US" altLang="en-GB" sz="2800" baseline="-25000">
              <a:latin typeface="Times New Roman" panose="02020603050405020304" pitchFamily="18" charset="0"/>
            </a:endParaRPr>
          </a:p>
          <a:p>
            <a:pPr marL="342900" indent="-342900">
              <a:lnSpc>
                <a:spcPct val="90000"/>
              </a:lnSpc>
              <a:spcBef>
                <a:spcPct val="20000"/>
              </a:spcBef>
            </a:pPr>
            <a:endParaRPr lang="en-US" altLang="en-GB" sz="1600">
              <a:latin typeface="Times New Roman" panose="02020603050405020304" pitchFamily="18" charset="0"/>
            </a:endParaRPr>
          </a:p>
          <a:p>
            <a:pPr marL="342900" indent="-342900">
              <a:lnSpc>
                <a:spcPct val="90000"/>
              </a:lnSpc>
              <a:spcBef>
                <a:spcPct val="20000"/>
              </a:spcBef>
            </a:pPr>
            <a:endParaRPr lang="en-US" altLang="en-GB" sz="1600">
              <a:latin typeface="Times New Roman" panose="02020603050405020304" pitchFamily="18" charset="0"/>
            </a:endParaRPr>
          </a:p>
          <a:p>
            <a:pPr marL="342900" indent="-342900">
              <a:lnSpc>
                <a:spcPct val="90000"/>
              </a:lnSpc>
              <a:spcBef>
                <a:spcPct val="20000"/>
              </a:spcBef>
            </a:pPr>
            <a:endParaRPr lang="en-US" altLang="en-GB" sz="2800">
              <a:latin typeface="Times New Roman" panose="02020603050405020304" pitchFamily="18" charset="0"/>
            </a:endParaRPr>
          </a:p>
        </p:txBody>
      </p:sp>
      <p:sp>
        <p:nvSpPr>
          <p:cNvPr id="9231" name="Rectangles 15415"/>
          <p:cNvSpPr/>
          <p:nvPr/>
        </p:nvSpPr>
        <p:spPr>
          <a:xfrm>
            <a:off x="19050" y="3048000"/>
            <a:ext cx="8743950" cy="685800"/>
          </a:xfrm>
          <a:prstGeom prst="rect">
            <a:avLst/>
          </a:prstGeom>
          <a:noFill/>
          <a:ln w="9525">
            <a:noFill/>
          </a:ln>
        </p:spPr>
        <p:txBody>
          <a:bodyPr anchor="t" anchorCtr="0"/>
          <a:p>
            <a:pPr>
              <a:spcBef>
                <a:spcPct val="50000"/>
              </a:spcBef>
            </a:pPr>
            <a:r>
              <a:rPr lang="en-GB" altLang="en-US" sz="2800" b="1">
                <a:solidFill>
                  <a:srgbClr val="002060"/>
                </a:solidFill>
                <a:latin typeface="Arial" panose="020B0604020202020204" pitchFamily="34" charset="0"/>
              </a:rPr>
              <a:t>- Hiệu điện thế giữa hai đầu đoạn mạch bằng tổng các hiệu điện thế trên mỗi điện trở</a:t>
            </a:r>
            <a:endParaRPr lang="en-GB" altLang="en-US" sz="2800" b="1" err="1">
              <a:solidFill>
                <a:srgbClr val="002060"/>
              </a:solidFill>
              <a:latin typeface="Times New Roman" panose="02020603050405020304" pitchFamily="18" charset="0"/>
            </a:endParaRPr>
          </a:p>
        </p:txBody>
      </p:sp>
      <p:sp>
        <p:nvSpPr>
          <p:cNvPr id="5" name="Rectangles 15415"/>
          <p:cNvSpPr/>
          <p:nvPr/>
        </p:nvSpPr>
        <p:spPr>
          <a:xfrm>
            <a:off x="76200" y="4953000"/>
            <a:ext cx="8743950" cy="685800"/>
          </a:xfrm>
          <a:prstGeom prst="rect">
            <a:avLst/>
          </a:prstGeom>
          <a:noFill/>
          <a:ln w="9525">
            <a:noFill/>
          </a:ln>
        </p:spPr>
        <p:txBody>
          <a:bodyPr anchor="t" anchorCtr="0"/>
          <a:p>
            <a:pPr>
              <a:spcBef>
                <a:spcPct val="50000"/>
              </a:spcBef>
            </a:pPr>
            <a:r>
              <a:rPr lang="en-GB" altLang="en-US" sz="2800" b="1">
                <a:solidFill>
                  <a:srgbClr val="002060"/>
                </a:solidFill>
                <a:latin typeface="Arial" panose="020B0604020202020204" pitchFamily="34" charset="0"/>
              </a:rPr>
              <a:t>- Hiệu điện thế giữa hai đầu mỗi điện trở thì tỉ lệ thuận với điện trở đó</a:t>
            </a:r>
            <a:endParaRPr lang="en-GB" altLang="en-US" sz="2800" b="1" err="1">
              <a:solidFill>
                <a:srgbClr val="002060"/>
              </a:solidFill>
              <a:latin typeface="Times New Roman" panose="02020603050405020304" pitchFamily="18" charset="0"/>
            </a:endParaRPr>
          </a:p>
        </p:txBody>
      </p:sp>
      <p:pic>
        <p:nvPicPr>
          <p:cNvPr id="31814" name="Picture 31813" descr="loihay"/>
          <p:cNvPicPr>
            <a:picLocks noChangeAspect="1"/>
          </p:cNvPicPr>
          <p:nvPr/>
        </p:nvPicPr>
        <p:blipFill>
          <a:blip r:embed="rId1"/>
          <a:stretch>
            <a:fillRect/>
          </a:stretch>
        </p:blipFill>
        <p:spPr>
          <a:xfrm>
            <a:off x="228600" y="685800"/>
            <a:ext cx="685800" cy="64293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814"/>
                                        </p:tgtEl>
                                        <p:attrNameLst>
                                          <p:attrName>style.visibility</p:attrName>
                                        </p:attrNameLst>
                                      </p:cBhvr>
                                      <p:to>
                                        <p:strVal val="visible"/>
                                      </p:to>
                                    </p:set>
                                    <p:animEffect transition="in" filter="fade">
                                      <p:cBhvr>
                                        <p:cTn id="7" dur="2000"/>
                                        <p:tgtEl>
                                          <p:spTgt spid="318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385"/>
                                        </p:tgtEl>
                                        <p:attrNameLst>
                                          <p:attrName>style.visibility</p:attrName>
                                        </p:attrNameLst>
                                      </p:cBhvr>
                                      <p:to>
                                        <p:strVal val="visible"/>
                                      </p:to>
                                    </p:set>
                                    <p:animEffect transition="in" filter="wipe(down)">
                                      <p:cBhvr>
                                        <p:cTn id="17" dur="500"/>
                                        <p:tgtEl>
                                          <p:spTgt spid="15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Rectangles 27649"/>
          <p:cNvSpPr/>
          <p:nvPr/>
        </p:nvSpPr>
        <p:spPr>
          <a:xfrm rot="5400000">
            <a:off x="-1581150" y="1695450"/>
            <a:ext cx="6743700" cy="3581400"/>
          </a:xfrm>
          <a:prstGeom prst="rect">
            <a:avLst/>
          </a:prstGeom>
          <a:solidFill>
            <a:srgbClr val="6666FF"/>
          </a:solidFill>
          <a:ln w="9525">
            <a:noFill/>
          </a:ln>
          <a:effectLst>
            <a:outerShdw dist="107763" dir="18900000" algn="ctr" rotWithShape="0">
              <a:srgbClr val="808080">
                <a:alpha val="50000"/>
              </a:srgbClr>
            </a:outerShdw>
          </a:effectLst>
        </p:spPr>
        <p:txBody>
          <a:bodyPr anchor="t" anchorCtr="0"/>
          <a:p>
            <a:endParaRPr lang="en-GB" altLang="en-US">
              <a:latin typeface="Arial" panose="020B0604020202020204" pitchFamily="34" charset="0"/>
            </a:endParaRPr>
          </a:p>
        </p:txBody>
      </p:sp>
      <p:sp>
        <p:nvSpPr>
          <p:cNvPr id="10242" name="Rectangles 27650"/>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10243" name="Group 27651"/>
          <p:cNvGrpSpPr/>
          <p:nvPr/>
        </p:nvGrpSpPr>
        <p:grpSpPr>
          <a:xfrm>
            <a:off x="0" y="0"/>
            <a:ext cx="9144000" cy="990600"/>
            <a:chOff x="0" y="0"/>
            <a:chExt cx="5760" cy="576"/>
          </a:xfrm>
        </p:grpSpPr>
        <p:sp>
          <p:nvSpPr>
            <p:cNvPr id="10244" name="Rectangles 27652"/>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10245" name="Rectangles 27653"/>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sp>
        <p:nvSpPr>
          <p:cNvPr id="10246" name="Straight Connector 27654"/>
          <p:cNvSpPr/>
          <p:nvPr/>
        </p:nvSpPr>
        <p:spPr>
          <a:xfrm flipV="1">
            <a:off x="0" y="3581400"/>
            <a:ext cx="3276600" cy="0"/>
          </a:xfrm>
          <a:prstGeom prst="line">
            <a:avLst/>
          </a:prstGeom>
          <a:ln w="57150" cap="flat" cmpd="thinThick">
            <a:solidFill>
              <a:schemeClr val="bg1"/>
            </a:solidFill>
            <a:prstDash val="solid"/>
            <a:round/>
            <a:headEnd type="none" w="med" len="med"/>
            <a:tailEnd type="none" w="med" len="med"/>
          </a:ln>
        </p:spPr>
      </p:sp>
      <p:sp>
        <p:nvSpPr>
          <p:cNvPr id="10247" name="Text Box 27655"/>
          <p:cNvSpPr txBox="1"/>
          <p:nvPr/>
        </p:nvSpPr>
        <p:spPr>
          <a:xfrm>
            <a:off x="152400" y="1825625"/>
            <a:ext cx="3048000" cy="1679575"/>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 </a:t>
            </a:r>
            <a:r>
              <a:rPr lang="en-US" altLang="en-GB" b="1" err="1">
                <a:solidFill>
                  <a:schemeClr val="bg1"/>
                </a:solidFill>
                <a:latin typeface="Arial" panose="020B0604020202020204" pitchFamily="34" charset="0"/>
              </a:rPr>
              <a:t>Cường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độ</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dòng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và</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hiệu</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thế</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trong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10248" name="Horizontal Scroll 27656"/>
          <p:cNvSpPr/>
          <p:nvPr/>
        </p:nvSpPr>
        <p:spPr>
          <a:xfrm>
            <a:off x="125413" y="995363"/>
            <a:ext cx="2667000" cy="700087"/>
          </a:xfrm>
          <a:prstGeom prst="horizontalScroll">
            <a:avLst>
              <a:gd name="adj" fmla="val 12500"/>
            </a:avLst>
          </a:prstGeom>
          <a:gradFill rotWithShape="1">
            <a:gsLst>
              <a:gs pos="0">
                <a:srgbClr val="FF0000"/>
              </a:gs>
              <a:gs pos="100000">
                <a:srgbClr val="FFFF00"/>
              </a:gs>
            </a:gsLst>
            <a:lin ang="2700000" scaled="1"/>
            <a:tileRect/>
          </a:gra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NỘI DUNG</a:t>
            </a:r>
            <a:endParaRPr lang="en-US" altLang="en-GB" b="1">
              <a:latin typeface="Arial" panose="020B0604020202020204" pitchFamily="34" charset="0"/>
            </a:endParaRPr>
          </a:p>
        </p:txBody>
      </p:sp>
      <p:sp>
        <p:nvSpPr>
          <p:cNvPr id="10249" name="Straight Connector 27657"/>
          <p:cNvSpPr/>
          <p:nvPr/>
        </p:nvSpPr>
        <p:spPr>
          <a:xfrm flipV="1">
            <a:off x="0" y="1752600"/>
            <a:ext cx="3276600" cy="0"/>
          </a:xfrm>
          <a:prstGeom prst="line">
            <a:avLst/>
          </a:prstGeom>
          <a:ln w="57150" cap="flat" cmpd="thinThick">
            <a:solidFill>
              <a:schemeClr val="bg1"/>
            </a:solidFill>
            <a:prstDash val="solid"/>
            <a:round/>
            <a:headEnd type="none" w="med" len="med"/>
            <a:tailEnd type="none" w="med" len="med"/>
          </a:ln>
        </p:spPr>
      </p:sp>
      <p:grpSp>
        <p:nvGrpSpPr>
          <p:cNvPr id="10250" name="Group 27658"/>
          <p:cNvGrpSpPr/>
          <p:nvPr/>
        </p:nvGrpSpPr>
        <p:grpSpPr>
          <a:xfrm>
            <a:off x="1676400" y="152400"/>
            <a:ext cx="5514975" cy="565150"/>
            <a:chOff x="1056" y="96"/>
            <a:chExt cx="3474" cy="356"/>
          </a:xfrm>
        </p:grpSpPr>
        <p:pic>
          <p:nvPicPr>
            <p:cNvPr id="10251" name="Picture 27659"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10252" name="Rectangles 27660"/>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10253" name="Straight Connector 27661"/>
          <p:cNvSpPr/>
          <p:nvPr/>
        </p:nvSpPr>
        <p:spPr>
          <a:xfrm flipV="1">
            <a:off x="0" y="4914900"/>
            <a:ext cx="3276600" cy="0"/>
          </a:xfrm>
          <a:prstGeom prst="line">
            <a:avLst/>
          </a:prstGeom>
          <a:ln w="57150" cap="flat" cmpd="thinThick">
            <a:solidFill>
              <a:schemeClr val="bg1"/>
            </a:solidFill>
            <a:prstDash val="solid"/>
            <a:round/>
            <a:headEnd type="none" w="med" len="med"/>
            <a:tailEnd type="none" w="med" len="med"/>
          </a:ln>
        </p:spPr>
      </p:sp>
      <p:sp>
        <p:nvSpPr>
          <p:cNvPr id="10254" name="Straight Connector 27663"/>
          <p:cNvSpPr/>
          <p:nvPr/>
        </p:nvSpPr>
        <p:spPr>
          <a:xfrm flipV="1">
            <a:off x="0" y="5921375"/>
            <a:ext cx="3276600" cy="0"/>
          </a:xfrm>
          <a:prstGeom prst="line">
            <a:avLst/>
          </a:prstGeom>
          <a:ln w="57150" cap="flat" cmpd="thinThick">
            <a:solidFill>
              <a:schemeClr val="bg1"/>
            </a:solidFill>
            <a:prstDash val="solid"/>
            <a:round/>
            <a:headEnd type="none" w="med" len="med"/>
            <a:tailEnd type="none" w="med" len="med"/>
          </a:ln>
        </p:spPr>
      </p:sp>
      <p:sp>
        <p:nvSpPr>
          <p:cNvPr id="10255" name="Text Box 27719"/>
          <p:cNvSpPr txBox="1"/>
          <p:nvPr/>
        </p:nvSpPr>
        <p:spPr>
          <a:xfrm>
            <a:off x="0" y="3578225"/>
            <a:ext cx="3048000" cy="128270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trở</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các</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10256" name="Rectangles 27721"/>
          <p:cNvSpPr/>
          <p:nvPr/>
        </p:nvSpPr>
        <p:spPr>
          <a:xfrm>
            <a:off x="228600" y="4997450"/>
            <a:ext cx="2841625" cy="885825"/>
          </a:xfrm>
          <a:prstGeom prst="rect">
            <a:avLst/>
          </a:prstGeom>
          <a:solidFill>
            <a:srgbClr val="FFCCFF"/>
          </a:solidFill>
          <a:ln w="9525">
            <a:noFill/>
          </a:ln>
        </p:spPr>
        <p:txBody>
          <a:bodyPr anchor="t" anchorCtr="0">
            <a:spAutoFit/>
          </a:bodyPr>
          <a:p>
            <a:r>
              <a:rPr lang="en-US" altLang="en-GB" b="1">
                <a:latin typeface="Times New Roman" panose="02020603050405020304" pitchFamily="18" charset="0"/>
              </a:rPr>
              <a:t>1. </a:t>
            </a:r>
            <a:r>
              <a:rPr lang="en-US" altLang="en-GB" b="1" err="1">
                <a:latin typeface="Arial" panose="020B0604020202020204" pitchFamily="34" charset="0"/>
              </a:rPr>
              <a:t>Điện</a:t>
            </a:r>
            <a:r>
              <a:rPr lang="en-US" altLang="en-GB" b="1">
                <a:latin typeface="Arial" panose="020B0604020202020204" pitchFamily="34" charset="0"/>
              </a:rPr>
              <a:t> </a:t>
            </a:r>
            <a:r>
              <a:rPr lang="en-US" altLang="en-GB" b="1" err="1">
                <a:latin typeface="Arial" panose="020B0604020202020204" pitchFamily="34" charset="0"/>
              </a:rPr>
              <a:t>trở</a:t>
            </a:r>
            <a:r>
              <a:rPr lang="en-US" altLang="en-GB" b="1">
                <a:latin typeface="Arial" panose="020B0604020202020204" pitchFamily="34" charset="0"/>
              </a:rPr>
              <a:t> </a:t>
            </a:r>
            <a:r>
              <a:rPr lang="en-US" altLang="en-GB" b="1" err="1">
                <a:latin typeface="Arial" panose="020B0604020202020204" pitchFamily="34" charset="0"/>
              </a:rPr>
              <a:t>tương</a:t>
            </a:r>
            <a:r>
              <a:rPr lang="en-US" altLang="en-GB" b="1">
                <a:latin typeface="Arial" panose="020B0604020202020204" pitchFamily="34" charset="0"/>
              </a:rPr>
              <a:t> </a:t>
            </a:r>
            <a:r>
              <a:rPr lang="en-US" altLang="en-GB" b="1" err="1">
                <a:latin typeface="Arial" panose="020B0604020202020204" pitchFamily="34" charset="0"/>
              </a:rPr>
              <a:t>đương</a:t>
            </a:r>
            <a:endParaRPr lang="en-US" altLang="en-GB" b="1">
              <a:latin typeface="Arial" panose="020B0604020202020204" pitchFamily="34" charset="0"/>
            </a:endParaRPr>
          </a:p>
        </p:txBody>
      </p:sp>
      <p:pic>
        <p:nvPicPr>
          <p:cNvPr id="27723" name="Picture 27722" descr="New chuyen dong"/>
          <p:cNvPicPr>
            <a:picLocks noChangeAspect="1"/>
          </p:cNvPicPr>
          <p:nvPr/>
        </p:nvPicPr>
        <p:blipFill>
          <a:blip r:embed="rId2"/>
          <a:stretch>
            <a:fillRect/>
          </a:stretch>
        </p:blipFill>
        <p:spPr>
          <a:xfrm>
            <a:off x="3733800" y="1143000"/>
            <a:ext cx="838200" cy="609600"/>
          </a:xfrm>
          <a:prstGeom prst="rect">
            <a:avLst/>
          </a:prstGeom>
          <a:noFill/>
          <a:ln w="9525">
            <a:noFill/>
          </a:ln>
        </p:spPr>
      </p:pic>
      <p:grpSp>
        <p:nvGrpSpPr>
          <p:cNvPr id="27744" name="Group 27743"/>
          <p:cNvGrpSpPr/>
          <p:nvPr/>
        </p:nvGrpSpPr>
        <p:grpSpPr>
          <a:xfrm>
            <a:off x="5029200" y="1295400"/>
            <a:ext cx="3352800" cy="2351088"/>
            <a:chOff x="3216" y="883"/>
            <a:chExt cx="2112" cy="1481"/>
          </a:xfrm>
        </p:grpSpPr>
        <p:sp>
          <p:nvSpPr>
            <p:cNvPr id="10259" name="Rectangles 27724"/>
            <p:cNvSpPr/>
            <p:nvPr/>
          </p:nvSpPr>
          <p:spPr>
            <a:xfrm>
              <a:off x="3372" y="1191"/>
              <a:ext cx="1956" cy="846"/>
            </a:xfrm>
            <a:prstGeom prst="rect">
              <a:avLst/>
            </a:prstGeom>
            <a:solidFill>
              <a:schemeClr val="accent1"/>
            </a:solidFill>
            <a:ln w="38100" cap="flat" cmpd="sng">
              <a:solidFill>
                <a:srgbClr val="0000FF"/>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0260" name="Rectangles 27725"/>
            <p:cNvSpPr/>
            <p:nvPr/>
          </p:nvSpPr>
          <p:spPr>
            <a:xfrm>
              <a:off x="3764"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0261" name="Rectangles 27726"/>
            <p:cNvSpPr/>
            <p:nvPr/>
          </p:nvSpPr>
          <p:spPr>
            <a:xfrm>
              <a:off x="4507"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0262" name="Oval 27727"/>
            <p:cNvSpPr/>
            <p:nvPr/>
          </p:nvSpPr>
          <p:spPr>
            <a:xfrm>
              <a:off x="3216" y="1444"/>
              <a:ext cx="313" cy="308"/>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A</a:t>
              </a:r>
              <a:endParaRPr lang="en-US" altLang="en-GB" b="1">
                <a:latin typeface="Arial" panose="020B0604020202020204" pitchFamily="34" charset="0"/>
              </a:endParaRPr>
            </a:p>
          </p:txBody>
        </p:sp>
        <p:sp>
          <p:nvSpPr>
            <p:cNvPr id="10263" name="Rectangles 27728"/>
            <p:cNvSpPr/>
            <p:nvPr/>
          </p:nvSpPr>
          <p:spPr>
            <a:xfrm>
              <a:off x="3764" y="1983"/>
              <a:ext cx="273" cy="115"/>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0264" name="Rectangles 27729"/>
            <p:cNvSpPr/>
            <p:nvPr/>
          </p:nvSpPr>
          <p:spPr>
            <a:xfrm>
              <a:off x="4468" y="1960"/>
              <a:ext cx="391" cy="154"/>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0265" name="Oval 27730"/>
            <p:cNvSpPr/>
            <p:nvPr/>
          </p:nvSpPr>
          <p:spPr>
            <a:xfrm>
              <a:off x="4456" y="1983"/>
              <a:ext cx="95" cy="93"/>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0266" name="Oval 27731"/>
            <p:cNvSpPr/>
            <p:nvPr/>
          </p:nvSpPr>
          <p:spPr>
            <a:xfrm>
              <a:off x="4746" y="1992"/>
              <a:ext cx="101" cy="100"/>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0267" name="Straight Connector 27732"/>
            <p:cNvSpPr/>
            <p:nvPr/>
          </p:nvSpPr>
          <p:spPr>
            <a:xfrm flipH="1">
              <a:off x="4440" y="1906"/>
              <a:ext cx="156" cy="269"/>
            </a:xfrm>
            <a:prstGeom prst="line">
              <a:avLst/>
            </a:prstGeom>
            <a:ln w="9525" cap="flat" cmpd="sng">
              <a:solidFill>
                <a:schemeClr val="tx1"/>
              </a:solidFill>
              <a:prstDash val="solid"/>
              <a:round/>
              <a:headEnd type="none" w="med" len="med"/>
              <a:tailEnd type="none" w="med" len="med"/>
            </a:ln>
          </p:spPr>
        </p:sp>
        <p:sp>
          <p:nvSpPr>
            <p:cNvPr id="10268" name="Straight Connector 27733"/>
            <p:cNvSpPr/>
            <p:nvPr/>
          </p:nvSpPr>
          <p:spPr>
            <a:xfrm flipH="1">
              <a:off x="4712" y="1927"/>
              <a:ext cx="156" cy="269"/>
            </a:xfrm>
            <a:prstGeom prst="line">
              <a:avLst/>
            </a:prstGeom>
            <a:ln w="9525" cap="flat" cmpd="sng">
              <a:solidFill>
                <a:schemeClr val="tx1"/>
              </a:solidFill>
              <a:prstDash val="solid"/>
              <a:round/>
              <a:headEnd type="none" w="med" len="med"/>
              <a:tailEnd type="none" w="med" len="med"/>
            </a:ln>
          </p:spPr>
        </p:sp>
        <p:sp>
          <p:nvSpPr>
            <p:cNvPr id="10269" name="Straight Connector 27734"/>
            <p:cNvSpPr/>
            <p:nvPr/>
          </p:nvSpPr>
          <p:spPr>
            <a:xfrm flipV="1">
              <a:off x="3764" y="1922"/>
              <a:ext cx="273" cy="115"/>
            </a:xfrm>
            <a:prstGeom prst="line">
              <a:avLst/>
            </a:prstGeom>
            <a:ln w="9525" cap="flat" cmpd="sng">
              <a:solidFill>
                <a:srgbClr val="0000FF"/>
              </a:solidFill>
              <a:prstDash val="solid"/>
              <a:round/>
              <a:headEnd type="oval" w="med" len="med"/>
              <a:tailEnd type="oval" w="med" len="med"/>
            </a:ln>
          </p:spPr>
        </p:sp>
        <p:sp>
          <p:nvSpPr>
            <p:cNvPr id="10270" name="Text Box 27735"/>
            <p:cNvSpPr txBox="1"/>
            <p:nvPr/>
          </p:nvSpPr>
          <p:spPr>
            <a:xfrm>
              <a:off x="3786" y="1779"/>
              <a:ext cx="274"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K</a:t>
              </a:r>
              <a:endParaRPr lang="en-US" altLang="en-GB" sz="2000" b="1">
                <a:latin typeface="Arial" panose="020B0604020202020204" pitchFamily="34" charset="0"/>
              </a:endParaRPr>
            </a:p>
          </p:txBody>
        </p:sp>
        <p:sp>
          <p:nvSpPr>
            <p:cNvPr id="10271" name="Text Box 27736"/>
            <p:cNvSpPr txBox="1"/>
            <p:nvPr/>
          </p:nvSpPr>
          <p:spPr>
            <a:xfrm>
              <a:off x="3881" y="883"/>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1</a:t>
              </a:r>
              <a:endParaRPr lang="en-US" altLang="en-GB" sz="2000" b="1">
                <a:latin typeface="Arial" panose="020B0604020202020204" pitchFamily="34" charset="0"/>
              </a:endParaRPr>
            </a:p>
          </p:txBody>
        </p:sp>
        <p:sp>
          <p:nvSpPr>
            <p:cNvPr id="10272" name="Text Box 27737"/>
            <p:cNvSpPr txBox="1"/>
            <p:nvPr/>
          </p:nvSpPr>
          <p:spPr>
            <a:xfrm>
              <a:off x="4635" y="883"/>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2</a:t>
              </a:r>
              <a:endParaRPr lang="en-US" altLang="en-GB" sz="2000" b="1">
                <a:latin typeface="Arial" panose="020B0604020202020204" pitchFamily="34" charset="0"/>
              </a:endParaRPr>
            </a:p>
          </p:txBody>
        </p:sp>
        <p:sp>
          <p:nvSpPr>
            <p:cNvPr id="10273" name="Text Box 27738"/>
            <p:cNvSpPr txBox="1"/>
            <p:nvPr/>
          </p:nvSpPr>
          <p:spPr>
            <a:xfrm>
              <a:off x="4455" y="2107"/>
              <a:ext cx="352"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a:t>
              </a:r>
              <a:endParaRPr lang="en-US" altLang="en-GB" sz="2000" b="1">
                <a:latin typeface="Arial" panose="020B0604020202020204" pitchFamily="34" charset="0"/>
              </a:endParaRPr>
            </a:p>
          </p:txBody>
        </p:sp>
        <p:sp>
          <p:nvSpPr>
            <p:cNvPr id="10274" name="Text Box 27739"/>
            <p:cNvSpPr txBox="1"/>
            <p:nvPr/>
          </p:nvSpPr>
          <p:spPr>
            <a:xfrm>
              <a:off x="4820" y="2115"/>
              <a:ext cx="352"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B</a:t>
              </a:r>
              <a:endParaRPr lang="en-US" altLang="en-GB" sz="2000" b="1">
                <a:latin typeface="Arial" panose="020B0604020202020204" pitchFamily="34" charset="0"/>
              </a:endParaRPr>
            </a:p>
          </p:txBody>
        </p:sp>
        <p:sp>
          <p:nvSpPr>
            <p:cNvPr id="10275" name="Text Box 27740"/>
            <p:cNvSpPr txBox="1"/>
            <p:nvPr/>
          </p:nvSpPr>
          <p:spPr>
            <a:xfrm>
              <a:off x="4414" y="1808"/>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sp>
          <p:nvSpPr>
            <p:cNvPr id="10276" name="Text Box 27741"/>
            <p:cNvSpPr txBox="1"/>
            <p:nvPr/>
          </p:nvSpPr>
          <p:spPr>
            <a:xfrm>
              <a:off x="4780" y="1762"/>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grpSp>
      <p:sp>
        <p:nvSpPr>
          <p:cNvPr id="27745" name="Rectangles 27744"/>
          <p:cNvSpPr/>
          <p:nvPr/>
        </p:nvSpPr>
        <p:spPr>
          <a:xfrm>
            <a:off x="5562600" y="1327150"/>
            <a:ext cx="2514600" cy="685800"/>
          </a:xfrm>
          <a:prstGeom prst="rect">
            <a:avLst/>
          </a:prstGeom>
          <a:noFill/>
          <a:ln w="38100" cap="flat" cmpd="sng">
            <a:solidFill>
              <a:schemeClr val="tx1"/>
            </a:solidFill>
            <a:prstDash val="lgDash"/>
            <a:miter/>
            <a:headEnd type="none" w="med" len="med"/>
            <a:tailEnd type="none" w="med" len="med"/>
          </a:ln>
        </p:spPr>
        <p:txBody>
          <a:bodyPr anchor="t" anchorCtr="0"/>
          <a:p>
            <a:endParaRPr lang="en-GB" altLang="en-US">
              <a:latin typeface="Arial" panose="020B0604020202020204" pitchFamily="34" charset="0"/>
            </a:endParaRPr>
          </a:p>
        </p:txBody>
      </p:sp>
      <p:grpSp>
        <p:nvGrpSpPr>
          <p:cNvPr id="27746" name="Group 27745"/>
          <p:cNvGrpSpPr/>
          <p:nvPr/>
        </p:nvGrpSpPr>
        <p:grpSpPr>
          <a:xfrm>
            <a:off x="4876800" y="3962400"/>
            <a:ext cx="3352800" cy="2351088"/>
            <a:chOff x="3216" y="883"/>
            <a:chExt cx="2112" cy="1481"/>
          </a:xfrm>
        </p:grpSpPr>
        <p:sp>
          <p:nvSpPr>
            <p:cNvPr id="10279" name="Rectangles 27746"/>
            <p:cNvSpPr/>
            <p:nvPr/>
          </p:nvSpPr>
          <p:spPr>
            <a:xfrm>
              <a:off x="3372" y="1191"/>
              <a:ext cx="1956" cy="846"/>
            </a:xfrm>
            <a:prstGeom prst="rect">
              <a:avLst/>
            </a:prstGeom>
            <a:solidFill>
              <a:schemeClr val="accent1"/>
            </a:solidFill>
            <a:ln w="38100" cap="flat" cmpd="sng">
              <a:solidFill>
                <a:srgbClr val="0000FF"/>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0280" name="Rectangles 27747"/>
            <p:cNvSpPr/>
            <p:nvPr/>
          </p:nvSpPr>
          <p:spPr>
            <a:xfrm>
              <a:off x="3764"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0281" name="Rectangles 27748"/>
            <p:cNvSpPr/>
            <p:nvPr/>
          </p:nvSpPr>
          <p:spPr>
            <a:xfrm>
              <a:off x="4507"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0282" name="Oval 27749"/>
            <p:cNvSpPr/>
            <p:nvPr/>
          </p:nvSpPr>
          <p:spPr>
            <a:xfrm>
              <a:off x="3216" y="1444"/>
              <a:ext cx="313" cy="308"/>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A</a:t>
              </a:r>
              <a:endParaRPr lang="en-US" altLang="en-GB" b="1">
                <a:latin typeface="Arial" panose="020B0604020202020204" pitchFamily="34" charset="0"/>
              </a:endParaRPr>
            </a:p>
          </p:txBody>
        </p:sp>
        <p:sp>
          <p:nvSpPr>
            <p:cNvPr id="10283" name="Rectangles 27750"/>
            <p:cNvSpPr/>
            <p:nvPr/>
          </p:nvSpPr>
          <p:spPr>
            <a:xfrm>
              <a:off x="3764" y="1983"/>
              <a:ext cx="273" cy="115"/>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0284" name="Rectangles 27751"/>
            <p:cNvSpPr/>
            <p:nvPr/>
          </p:nvSpPr>
          <p:spPr>
            <a:xfrm>
              <a:off x="4468" y="1960"/>
              <a:ext cx="391" cy="154"/>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0285" name="Oval 27752"/>
            <p:cNvSpPr/>
            <p:nvPr/>
          </p:nvSpPr>
          <p:spPr>
            <a:xfrm>
              <a:off x="4456" y="1983"/>
              <a:ext cx="95" cy="93"/>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0286" name="Oval 27753"/>
            <p:cNvSpPr/>
            <p:nvPr/>
          </p:nvSpPr>
          <p:spPr>
            <a:xfrm>
              <a:off x="4746" y="1992"/>
              <a:ext cx="101" cy="100"/>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0287" name="Straight Connector 27754"/>
            <p:cNvSpPr/>
            <p:nvPr/>
          </p:nvSpPr>
          <p:spPr>
            <a:xfrm flipH="1">
              <a:off x="4440" y="1906"/>
              <a:ext cx="156" cy="269"/>
            </a:xfrm>
            <a:prstGeom prst="line">
              <a:avLst/>
            </a:prstGeom>
            <a:ln w="9525" cap="flat" cmpd="sng">
              <a:solidFill>
                <a:schemeClr val="tx1"/>
              </a:solidFill>
              <a:prstDash val="solid"/>
              <a:round/>
              <a:headEnd type="none" w="med" len="med"/>
              <a:tailEnd type="none" w="med" len="med"/>
            </a:ln>
          </p:spPr>
        </p:sp>
        <p:sp>
          <p:nvSpPr>
            <p:cNvPr id="10288" name="Straight Connector 27755"/>
            <p:cNvSpPr/>
            <p:nvPr/>
          </p:nvSpPr>
          <p:spPr>
            <a:xfrm flipH="1">
              <a:off x="4712" y="1927"/>
              <a:ext cx="156" cy="269"/>
            </a:xfrm>
            <a:prstGeom prst="line">
              <a:avLst/>
            </a:prstGeom>
            <a:ln w="9525" cap="flat" cmpd="sng">
              <a:solidFill>
                <a:schemeClr val="tx1"/>
              </a:solidFill>
              <a:prstDash val="solid"/>
              <a:round/>
              <a:headEnd type="none" w="med" len="med"/>
              <a:tailEnd type="none" w="med" len="med"/>
            </a:ln>
          </p:spPr>
        </p:sp>
        <p:sp>
          <p:nvSpPr>
            <p:cNvPr id="10289" name="Straight Connector 27756"/>
            <p:cNvSpPr/>
            <p:nvPr/>
          </p:nvSpPr>
          <p:spPr>
            <a:xfrm flipV="1">
              <a:off x="3764" y="1922"/>
              <a:ext cx="273" cy="115"/>
            </a:xfrm>
            <a:prstGeom prst="line">
              <a:avLst/>
            </a:prstGeom>
            <a:ln w="9525" cap="flat" cmpd="sng">
              <a:solidFill>
                <a:srgbClr val="0000FF"/>
              </a:solidFill>
              <a:prstDash val="solid"/>
              <a:round/>
              <a:headEnd type="oval" w="med" len="med"/>
              <a:tailEnd type="oval" w="med" len="med"/>
            </a:ln>
          </p:spPr>
        </p:sp>
        <p:sp>
          <p:nvSpPr>
            <p:cNvPr id="10290" name="Text Box 27757"/>
            <p:cNvSpPr txBox="1"/>
            <p:nvPr/>
          </p:nvSpPr>
          <p:spPr>
            <a:xfrm>
              <a:off x="3786" y="1779"/>
              <a:ext cx="274"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K</a:t>
              </a:r>
              <a:endParaRPr lang="en-US" altLang="en-GB" sz="2000" b="1">
                <a:latin typeface="Arial" panose="020B0604020202020204" pitchFamily="34" charset="0"/>
              </a:endParaRPr>
            </a:p>
          </p:txBody>
        </p:sp>
        <p:sp>
          <p:nvSpPr>
            <p:cNvPr id="10291" name="Text Box 27758"/>
            <p:cNvSpPr txBox="1"/>
            <p:nvPr/>
          </p:nvSpPr>
          <p:spPr>
            <a:xfrm>
              <a:off x="3881" y="883"/>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1</a:t>
              </a:r>
              <a:endParaRPr lang="en-US" altLang="en-GB" sz="2000" b="1">
                <a:latin typeface="Arial" panose="020B0604020202020204" pitchFamily="34" charset="0"/>
              </a:endParaRPr>
            </a:p>
          </p:txBody>
        </p:sp>
        <p:sp>
          <p:nvSpPr>
            <p:cNvPr id="10292" name="Text Box 27759"/>
            <p:cNvSpPr txBox="1"/>
            <p:nvPr/>
          </p:nvSpPr>
          <p:spPr>
            <a:xfrm>
              <a:off x="4635" y="883"/>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2</a:t>
              </a:r>
              <a:endParaRPr lang="en-US" altLang="en-GB" sz="2000" b="1">
                <a:latin typeface="Arial" panose="020B0604020202020204" pitchFamily="34" charset="0"/>
              </a:endParaRPr>
            </a:p>
          </p:txBody>
        </p:sp>
        <p:sp>
          <p:nvSpPr>
            <p:cNvPr id="10293" name="Text Box 27760"/>
            <p:cNvSpPr txBox="1"/>
            <p:nvPr/>
          </p:nvSpPr>
          <p:spPr>
            <a:xfrm>
              <a:off x="4455" y="2107"/>
              <a:ext cx="352"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a:t>
              </a:r>
              <a:endParaRPr lang="en-US" altLang="en-GB" sz="2000" b="1">
                <a:latin typeface="Arial" panose="020B0604020202020204" pitchFamily="34" charset="0"/>
              </a:endParaRPr>
            </a:p>
          </p:txBody>
        </p:sp>
        <p:sp>
          <p:nvSpPr>
            <p:cNvPr id="10294" name="Text Box 27761"/>
            <p:cNvSpPr txBox="1"/>
            <p:nvPr/>
          </p:nvSpPr>
          <p:spPr>
            <a:xfrm>
              <a:off x="4820" y="2115"/>
              <a:ext cx="352"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B</a:t>
              </a:r>
              <a:endParaRPr lang="en-US" altLang="en-GB" sz="2000" b="1">
                <a:latin typeface="Arial" panose="020B0604020202020204" pitchFamily="34" charset="0"/>
              </a:endParaRPr>
            </a:p>
          </p:txBody>
        </p:sp>
        <p:sp>
          <p:nvSpPr>
            <p:cNvPr id="10295" name="Text Box 27762"/>
            <p:cNvSpPr txBox="1"/>
            <p:nvPr/>
          </p:nvSpPr>
          <p:spPr>
            <a:xfrm>
              <a:off x="4414" y="1808"/>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sp>
          <p:nvSpPr>
            <p:cNvPr id="10296" name="Text Box 27763"/>
            <p:cNvSpPr txBox="1"/>
            <p:nvPr/>
          </p:nvSpPr>
          <p:spPr>
            <a:xfrm>
              <a:off x="4780" y="1762"/>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grpSp>
      <p:sp>
        <p:nvSpPr>
          <p:cNvPr id="10297" name="Rectangles 27764" descr="Pink tissue paper"/>
          <p:cNvSpPr/>
          <p:nvPr/>
        </p:nvSpPr>
        <p:spPr>
          <a:xfrm>
            <a:off x="5737225" y="4060825"/>
            <a:ext cx="1981200" cy="609600"/>
          </a:xfrm>
          <a:prstGeom prst="rect">
            <a:avLst/>
          </a:prstGeom>
          <a:blipFill rotWithShape="1">
            <a:blip r:embed="rId3"/>
          </a:blipFill>
          <a:ln w="38100" cap="flat" cmpd="sng">
            <a:pattFill prst="smGrid">
              <a:fgClr>
                <a:srgbClr val="99FF33"/>
              </a:fgClr>
              <a:bgClr>
                <a:srgbClr val="FFFFFF"/>
              </a:bgClr>
            </a:pattFill>
            <a:prstDash val="solid"/>
            <a:miter/>
            <a:headEnd type="none" w="med" len="med"/>
            <a:tailEnd type="none" w="med" len="med"/>
          </a:ln>
        </p:spPr>
        <p:txBody>
          <a:bodyPr wrap="none" anchor="ctr" anchorCtr="0"/>
          <a:p>
            <a:pPr algn="ctr"/>
            <a:r>
              <a:rPr lang="en-US" altLang="en-GB" err="1">
                <a:latin typeface="Arial" panose="020B0604020202020204" pitchFamily="34" charset="0"/>
              </a:rPr>
              <a:t>R</a:t>
            </a:r>
            <a:r>
              <a:rPr lang="en-US" altLang="en-GB" baseline="-25000" err="1">
                <a:latin typeface="Arial" panose="020B0604020202020204" pitchFamily="34" charset="0"/>
              </a:rPr>
              <a:t>td</a:t>
            </a:r>
            <a:endParaRPr lang="en-US" altLang="en-GB" baseline="-25000">
              <a:latin typeface="Arial" panose="020B0604020202020204" pitchFamily="34" charset="0"/>
            </a:endParaRPr>
          </a:p>
        </p:txBody>
      </p:sp>
      <p:grpSp>
        <p:nvGrpSpPr>
          <p:cNvPr id="27771" name="Group 27770"/>
          <p:cNvGrpSpPr/>
          <p:nvPr/>
        </p:nvGrpSpPr>
        <p:grpSpPr>
          <a:xfrm>
            <a:off x="4724400" y="2613025"/>
            <a:ext cx="685800" cy="533400"/>
            <a:chOff x="2976" y="1646"/>
            <a:chExt cx="432" cy="336"/>
          </a:xfrm>
        </p:grpSpPr>
        <p:sp>
          <p:nvSpPr>
            <p:cNvPr id="10299" name="Straight Connector 27765"/>
            <p:cNvSpPr/>
            <p:nvPr/>
          </p:nvSpPr>
          <p:spPr>
            <a:xfrm flipV="1">
              <a:off x="3312" y="1646"/>
              <a:ext cx="0" cy="336"/>
            </a:xfrm>
            <a:prstGeom prst="line">
              <a:avLst/>
            </a:prstGeom>
            <a:ln w="57150" cap="flat" cmpd="sng">
              <a:solidFill>
                <a:srgbClr val="FF0000"/>
              </a:solidFill>
              <a:prstDash val="solid"/>
              <a:round/>
              <a:headEnd type="none" w="med" len="med"/>
              <a:tailEnd type="triangle" w="med" len="med"/>
            </a:ln>
          </p:spPr>
        </p:sp>
        <p:sp>
          <p:nvSpPr>
            <p:cNvPr id="10300" name="Text Box 27766"/>
            <p:cNvSpPr txBox="1"/>
            <p:nvPr/>
          </p:nvSpPr>
          <p:spPr>
            <a:xfrm>
              <a:off x="2976" y="1666"/>
              <a:ext cx="432" cy="308"/>
            </a:xfrm>
            <a:prstGeom prst="rect">
              <a:avLst/>
            </a:prstGeom>
            <a:noFill/>
            <a:ln w="9525">
              <a:noFill/>
            </a:ln>
          </p:spPr>
          <p:txBody>
            <a:bodyPr anchor="t" anchorCtr="0">
              <a:spAutoFit/>
            </a:bodyPr>
            <a:p>
              <a:pPr>
                <a:spcBef>
                  <a:spcPct val="50000"/>
                </a:spcBef>
              </a:pPr>
              <a:r>
                <a:rPr lang="en-US" altLang="en-GB">
                  <a:latin typeface="Arial" panose="020B0604020202020204" pitchFamily="34" charset="0"/>
                </a:rPr>
                <a:t>I</a:t>
              </a:r>
              <a:r>
                <a:rPr lang="en-US" altLang="en-GB" baseline="-25000">
                  <a:latin typeface="Arial" panose="020B0604020202020204" pitchFamily="34" charset="0"/>
                </a:rPr>
                <a:t>AB</a:t>
              </a:r>
              <a:endParaRPr lang="en-US" altLang="en-GB" baseline="-25000">
                <a:latin typeface="Arial" panose="020B0604020202020204" pitchFamily="34" charset="0"/>
              </a:endParaRPr>
            </a:p>
          </p:txBody>
        </p:sp>
      </p:grpSp>
      <p:grpSp>
        <p:nvGrpSpPr>
          <p:cNvPr id="27772" name="Group 27771"/>
          <p:cNvGrpSpPr/>
          <p:nvPr/>
        </p:nvGrpSpPr>
        <p:grpSpPr>
          <a:xfrm>
            <a:off x="2971800" y="4800600"/>
            <a:ext cx="2143125" cy="1600200"/>
            <a:chOff x="1872" y="3024"/>
            <a:chExt cx="1350" cy="1008"/>
          </a:xfrm>
        </p:grpSpPr>
        <p:sp>
          <p:nvSpPr>
            <p:cNvPr id="10302" name="Text Box 27767"/>
            <p:cNvSpPr txBox="1"/>
            <p:nvPr/>
          </p:nvSpPr>
          <p:spPr>
            <a:xfrm>
              <a:off x="2400" y="3024"/>
              <a:ext cx="432" cy="308"/>
            </a:xfrm>
            <a:prstGeom prst="rect">
              <a:avLst/>
            </a:prstGeom>
            <a:noFill/>
            <a:ln w="9525">
              <a:noFill/>
            </a:ln>
          </p:spPr>
          <p:txBody>
            <a:bodyPr anchor="t" anchorCtr="0">
              <a:spAutoFit/>
            </a:bodyPr>
            <a:p>
              <a:pPr>
                <a:spcBef>
                  <a:spcPct val="50000"/>
                </a:spcBef>
              </a:pPr>
              <a:r>
                <a:rPr lang="en-US" altLang="en-GB">
                  <a:latin typeface="Arial" panose="020B0604020202020204" pitchFamily="34" charset="0"/>
                </a:rPr>
                <a:t>I</a:t>
              </a:r>
              <a:r>
                <a:rPr lang="en-US" altLang="en-GB" baseline="-25000">
                  <a:latin typeface="Arial" panose="020B0604020202020204" pitchFamily="34" charset="0"/>
                </a:rPr>
                <a:t>AB</a:t>
              </a:r>
              <a:endParaRPr lang="en-US" altLang="en-GB" baseline="-25000">
                <a:latin typeface="Arial" panose="020B0604020202020204" pitchFamily="34" charset="0"/>
              </a:endParaRPr>
            </a:p>
          </p:txBody>
        </p:sp>
        <p:sp>
          <p:nvSpPr>
            <p:cNvPr id="10303" name="Straight Connector 27768"/>
            <p:cNvSpPr/>
            <p:nvPr/>
          </p:nvSpPr>
          <p:spPr>
            <a:xfrm flipV="1">
              <a:off x="3222" y="3326"/>
              <a:ext cx="0" cy="336"/>
            </a:xfrm>
            <a:prstGeom prst="line">
              <a:avLst/>
            </a:prstGeom>
            <a:ln w="57150" cap="flat" cmpd="sng">
              <a:solidFill>
                <a:srgbClr val="FF0000"/>
              </a:solidFill>
              <a:prstDash val="solid"/>
              <a:round/>
              <a:headEnd type="none" w="med" len="med"/>
              <a:tailEnd type="triangle" w="med" len="med"/>
            </a:ln>
          </p:spPr>
        </p:sp>
        <p:sp>
          <p:nvSpPr>
            <p:cNvPr id="10304" name="Rounded Rectangular Callout 27769"/>
            <p:cNvSpPr/>
            <p:nvPr/>
          </p:nvSpPr>
          <p:spPr>
            <a:xfrm>
              <a:off x="1872" y="3648"/>
              <a:ext cx="1248" cy="384"/>
            </a:xfrm>
            <a:prstGeom prst="wedgeRoundRectCallout">
              <a:avLst>
                <a:gd name="adj1" fmla="val 56810"/>
                <a:gd name="adj2" fmla="val -108333"/>
                <a:gd name="adj3" fmla="val 16667"/>
              </a:avLst>
            </a:prstGeom>
            <a:solidFill>
              <a:srgbClr val="E7F785"/>
            </a:solidFill>
            <a:ln w="9525" cap="flat" cmpd="sng">
              <a:solidFill>
                <a:schemeClr val="tx1"/>
              </a:solidFill>
              <a:prstDash val="solid"/>
              <a:miter/>
              <a:headEnd type="none" w="med" len="med"/>
              <a:tailEnd type="none" w="med" len="med"/>
            </a:ln>
          </p:spPr>
          <p:txBody>
            <a:bodyPr anchor="t" anchorCtr="0"/>
            <a:p>
              <a:pPr algn="ctr"/>
              <a:r>
                <a:rPr lang="en-US" altLang="en-GB" b="1" err="1">
                  <a:solidFill>
                    <a:srgbClr val="FF0000"/>
                  </a:solidFill>
                  <a:latin typeface="Arial" panose="020B0604020202020204" pitchFamily="34" charset="0"/>
                </a:rPr>
                <a:t>không</a:t>
              </a:r>
              <a:r>
                <a:rPr lang="en-US" altLang="en-GB" b="1">
                  <a:solidFill>
                    <a:srgbClr val="FF0000"/>
                  </a:solidFill>
                  <a:latin typeface="Arial" panose="020B0604020202020204" pitchFamily="34" charset="0"/>
                </a:rPr>
                <a:t> </a:t>
              </a:r>
              <a:r>
                <a:rPr lang="en-US" altLang="en-GB" b="1" err="1">
                  <a:solidFill>
                    <a:srgbClr val="FF0000"/>
                  </a:solidFill>
                  <a:latin typeface="Arial" panose="020B0604020202020204" pitchFamily="34" charset="0"/>
                </a:rPr>
                <a:t>đổi</a:t>
              </a:r>
              <a:endParaRPr lang="en-US" altLang="en-GB" b="1">
                <a:solidFill>
                  <a:srgbClr val="FF0000"/>
                </a:solidFill>
                <a:latin typeface="Arial" panose="020B0604020202020204" pitchFamily="34" charset="0"/>
              </a:endParaRPr>
            </a:p>
          </p:txBody>
        </p:sp>
      </p:grpSp>
      <p:sp>
        <p:nvSpPr>
          <p:cNvPr id="27773" name="Rectangles 27772"/>
          <p:cNvSpPr/>
          <p:nvPr/>
        </p:nvSpPr>
        <p:spPr>
          <a:xfrm>
            <a:off x="184150" y="5867400"/>
            <a:ext cx="7218363" cy="1014413"/>
          </a:xfrm>
          <a:prstGeom prst="rect">
            <a:avLst/>
          </a:prstGeom>
          <a:solidFill>
            <a:srgbClr val="E7F785"/>
          </a:solidFill>
          <a:ln w="9525">
            <a:noFill/>
          </a:ln>
        </p:spPr>
        <p:txBody>
          <a:bodyPr wrap="square" anchor="t" anchorCtr="0">
            <a:spAutoFit/>
          </a:bodyPr>
          <a:p>
            <a:r>
              <a:rPr lang="en-US" altLang="en-GB" sz="2000" b="1">
                <a:solidFill>
                  <a:srgbClr val="FF0000"/>
                </a:solidFill>
                <a:latin typeface="Times New Roman" panose="02020603050405020304" pitchFamily="18" charset="0"/>
              </a:rPr>
              <a:t> Điện trở tương đương (Rtđ) của một đoạn mạch là điện trở có thể thay thế cho đoạn mạch này, sao cho với cùng hiệu điện thế thì cường độ dòng điện qua đoạn mạch vẫn có giá trị như trước</a:t>
            </a:r>
            <a:endParaRPr lang="en-US" altLang="en-GB" sz="2000" b="1">
              <a:solidFill>
                <a:srgbClr val="FF0000"/>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7723"/>
                                        </p:tgtEl>
                                        <p:attrNameLst>
                                          <p:attrName>style.visibility</p:attrName>
                                        </p:attrNameLst>
                                      </p:cBhvr>
                                      <p:to>
                                        <p:strVal val="visible"/>
                                      </p:to>
                                    </p:set>
                                    <p:animEffect transition="in" filter="wedge">
                                      <p:cBhvr>
                                        <p:cTn id="7" dur="2000"/>
                                        <p:tgtEl>
                                          <p:spTgt spid="277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744"/>
                                        </p:tgtEl>
                                        <p:attrNameLst>
                                          <p:attrName>style.visibility</p:attrName>
                                        </p:attrNameLst>
                                      </p:cBhvr>
                                      <p:to>
                                        <p:strVal val="visible"/>
                                      </p:to>
                                    </p:set>
                                    <p:animEffect transition="in" filter="wipe(left)">
                                      <p:cBhvr>
                                        <p:cTn id="12" dur="3000"/>
                                        <p:tgtEl>
                                          <p:spTgt spid="2774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7771"/>
                                        </p:tgtEl>
                                        <p:attrNameLst>
                                          <p:attrName>style.visibility</p:attrName>
                                        </p:attrNameLst>
                                      </p:cBhvr>
                                      <p:to>
                                        <p:strVal val="visible"/>
                                      </p:to>
                                    </p:set>
                                    <p:animEffect transition="in" filter="wipe(down)">
                                      <p:cBhvr>
                                        <p:cTn id="17" dur="500"/>
                                        <p:tgtEl>
                                          <p:spTgt spid="2777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7745"/>
                                        </p:tgtEl>
                                        <p:attrNameLst>
                                          <p:attrName>style.visibility</p:attrName>
                                        </p:attrNameLst>
                                      </p:cBhvr>
                                      <p:to>
                                        <p:strVal val="visible"/>
                                      </p:to>
                                    </p:set>
                                    <p:animEffect transition="in" filter="wipe(left)">
                                      <p:cBhvr>
                                        <p:cTn id="22" dur="500"/>
                                        <p:tgtEl>
                                          <p:spTgt spid="2774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7746"/>
                                        </p:tgtEl>
                                        <p:attrNameLst>
                                          <p:attrName>style.visibility</p:attrName>
                                        </p:attrNameLst>
                                      </p:cBhvr>
                                      <p:to>
                                        <p:strVal val="visible"/>
                                      </p:to>
                                    </p:set>
                                    <p:animEffect transition="in" filter="wipe(left)">
                                      <p:cBhvr>
                                        <p:cTn id="27" dur="3000"/>
                                        <p:tgtEl>
                                          <p:spTgt spid="2774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297"/>
                                        </p:tgtEl>
                                        <p:attrNameLst>
                                          <p:attrName>style.visibility</p:attrName>
                                        </p:attrNameLst>
                                      </p:cBhvr>
                                      <p:to>
                                        <p:strVal val="visible"/>
                                      </p:to>
                                    </p:set>
                                    <p:animEffect transition="in" filter="wipe(left)">
                                      <p:cBhvr>
                                        <p:cTn id="32" dur="3000"/>
                                        <p:tgtEl>
                                          <p:spTgt spid="1029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7772"/>
                                        </p:tgtEl>
                                        <p:attrNameLst>
                                          <p:attrName>style.visibility</p:attrName>
                                        </p:attrNameLst>
                                      </p:cBhvr>
                                      <p:to>
                                        <p:strVal val="visible"/>
                                      </p:to>
                                    </p:set>
                                    <p:animEffect transition="in" filter="wipe(down)">
                                      <p:cBhvr>
                                        <p:cTn id="37" dur="3000"/>
                                        <p:tgtEl>
                                          <p:spTgt spid="27772"/>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7773"/>
                                        </p:tgtEl>
                                        <p:attrNameLst>
                                          <p:attrName>style.visibility</p:attrName>
                                        </p:attrNameLst>
                                      </p:cBhvr>
                                      <p:to>
                                        <p:strVal val="visible"/>
                                      </p:to>
                                    </p:set>
                                    <p:animEffect transition="in" filter="box(in)">
                                      <p:cBhvr>
                                        <p:cTn id="42" dur="500"/>
                                        <p:tgtEl>
                                          <p:spTgt spid="27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7" grpId="0" animBg="1"/>
      <p:bldP spid="2777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Rectangles 28673"/>
          <p:cNvSpPr/>
          <p:nvPr/>
        </p:nvSpPr>
        <p:spPr>
          <a:xfrm rot="5400000">
            <a:off x="-1581150" y="1695450"/>
            <a:ext cx="6743700" cy="3581400"/>
          </a:xfrm>
          <a:prstGeom prst="rect">
            <a:avLst/>
          </a:prstGeom>
          <a:solidFill>
            <a:srgbClr val="6666FF"/>
          </a:solidFill>
          <a:ln w="9525">
            <a:noFill/>
          </a:ln>
          <a:effectLst>
            <a:outerShdw dist="107763" dir="18900000" algn="ctr" rotWithShape="0">
              <a:srgbClr val="808080">
                <a:alpha val="50000"/>
              </a:srgbClr>
            </a:outerShdw>
          </a:effectLst>
        </p:spPr>
        <p:txBody>
          <a:bodyPr anchor="t" anchorCtr="0"/>
          <a:p>
            <a:endParaRPr lang="en-GB" altLang="en-US">
              <a:latin typeface="Arial" panose="020B0604020202020204" pitchFamily="34" charset="0"/>
            </a:endParaRPr>
          </a:p>
        </p:txBody>
      </p:sp>
      <p:sp>
        <p:nvSpPr>
          <p:cNvPr id="11266" name="Rectangles 28674"/>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11267" name="Group 28675"/>
          <p:cNvGrpSpPr/>
          <p:nvPr/>
        </p:nvGrpSpPr>
        <p:grpSpPr>
          <a:xfrm>
            <a:off x="0" y="0"/>
            <a:ext cx="9144000" cy="990600"/>
            <a:chOff x="0" y="0"/>
            <a:chExt cx="5760" cy="576"/>
          </a:xfrm>
        </p:grpSpPr>
        <p:sp>
          <p:nvSpPr>
            <p:cNvPr id="11268" name="Rectangles 28676"/>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11269" name="Rectangles 28677"/>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sp>
        <p:nvSpPr>
          <p:cNvPr id="11270" name="Straight Connector 28678"/>
          <p:cNvSpPr/>
          <p:nvPr/>
        </p:nvSpPr>
        <p:spPr>
          <a:xfrm flipV="1">
            <a:off x="0" y="3209925"/>
            <a:ext cx="3276600" cy="0"/>
          </a:xfrm>
          <a:prstGeom prst="line">
            <a:avLst/>
          </a:prstGeom>
          <a:ln w="57150" cap="flat" cmpd="thinThick">
            <a:solidFill>
              <a:schemeClr val="bg1"/>
            </a:solidFill>
            <a:prstDash val="solid"/>
            <a:round/>
            <a:headEnd type="none" w="med" len="med"/>
            <a:tailEnd type="none" w="med" len="med"/>
          </a:ln>
        </p:spPr>
      </p:sp>
      <p:sp>
        <p:nvSpPr>
          <p:cNvPr id="11271" name="Horizontal Scroll 28680"/>
          <p:cNvSpPr/>
          <p:nvPr/>
        </p:nvSpPr>
        <p:spPr>
          <a:xfrm>
            <a:off x="125413" y="995363"/>
            <a:ext cx="2667000" cy="700087"/>
          </a:xfrm>
          <a:prstGeom prst="horizontalScroll">
            <a:avLst>
              <a:gd name="adj" fmla="val 12500"/>
            </a:avLst>
          </a:prstGeom>
          <a:gradFill rotWithShape="1">
            <a:gsLst>
              <a:gs pos="0">
                <a:srgbClr val="FF0000"/>
              </a:gs>
              <a:gs pos="100000">
                <a:srgbClr val="FFFF00"/>
              </a:gs>
            </a:gsLst>
            <a:lin ang="2700000" scaled="1"/>
            <a:tileRect/>
          </a:gra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NỘI DUNG</a:t>
            </a:r>
            <a:endParaRPr lang="en-US" altLang="en-GB" b="1">
              <a:latin typeface="Arial" panose="020B0604020202020204" pitchFamily="34" charset="0"/>
            </a:endParaRPr>
          </a:p>
        </p:txBody>
      </p:sp>
      <p:sp>
        <p:nvSpPr>
          <p:cNvPr id="11272" name="Straight Connector 28681"/>
          <p:cNvSpPr/>
          <p:nvPr/>
        </p:nvSpPr>
        <p:spPr>
          <a:xfrm flipV="1">
            <a:off x="0" y="1752600"/>
            <a:ext cx="3276600" cy="0"/>
          </a:xfrm>
          <a:prstGeom prst="line">
            <a:avLst/>
          </a:prstGeom>
          <a:ln w="57150" cap="flat" cmpd="thinThick">
            <a:solidFill>
              <a:schemeClr val="bg1"/>
            </a:solidFill>
            <a:prstDash val="solid"/>
            <a:round/>
            <a:headEnd type="none" w="med" len="med"/>
            <a:tailEnd type="none" w="med" len="med"/>
          </a:ln>
        </p:spPr>
      </p:sp>
      <p:grpSp>
        <p:nvGrpSpPr>
          <p:cNvPr id="11273" name="Group 28682"/>
          <p:cNvGrpSpPr/>
          <p:nvPr/>
        </p:nvGrpSpPr>
        <p:grpSpPr>
          <a:xfrm>
            <a:off x="1676400" y="152400"/>
            <a:ext cx="5514975" cy="565150"/>
            <a:chOff x="1056" y="96"/>
            <a:chExt cx="3474" cy="356"/>
          </a:xfrm>
        </p:grpSpPr>
        <p:pic>
          <p:nvPicPr>
            <p:cNvPr id="11274" name="Picture 28683"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11275" name="Rectangles 28684"/>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11276" name="Straight Connector 28685"/>
          <p:cNvSpPr/>
          <p:nvPr/>
        </p:nvSpPr>
        <p:spPr>
          <a:xfrm flipV="1">
            <a:off x="0" y="4168775"/>
            <a:ext cx="3276600" cy="0"/>
          </a:xfrm>
          <a:prstGeom prst="line">
            <a:avLst/>
          </a:prstGeom>
          <a:ln w="57150" cap="flat" cmpd="thinThick">
            <a:solidFill>
              <a:schemeClr val="bg1"/>
            </a:solidFill>
            <a:prstDash val="solid"/>
            <a:round/>
            <a:headEnd type="none" w="med" len="med"/>
            <a:tailEnd type="none" w="med" len="med"/>
          </a:ln>
        </p:spPr>
      </p:sp>
      <p:sp>
        <p:nvSpPr>
          <p:cNvPr id="11277" name="Straight Connector 28686"/>
          <p:cNvSpPr/>
          <p:nvPr/>
        </p:nvSpPr>
        <p:spPr>
          <a:xfrm flipV="1">
            <a:off x="0" y="6400800"/>
            <a:ext cx="3276600" cy="0"/>
          </a:xfrm>
          <a:prstGeom prst="line">
            <a:avLst/>
          </a:prstGeom>
          <a:ln w="57150" cap="flat" cmpd="thinThick">
            <a:solidFill>
              <a:schemeClr val="bg1"/>
            </a:solidFill>
            <a:prstDash val="solid"/>
            <a:round/>
            <a:headEnd type="none" w="med" len="med"/>
            <a:tailEnd type="none" w="med" len="med"/>
          </a:ln>
        </p:spPr>
      </p:sp>
      <p:sp>
        <p:nvSpPr>
          <p:cNvPr id="11278" name="Text Box 28687"/>
          <p:cNvSpPr txBox="1"/>
          <p:nvPr/>
        </p:nvSpPr>
        <p:spPr>
          <a:xfrm>
            <a:off x="0" y="1905000"/>
            <a:ext cx="3048000" cy="128270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trở</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các</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11279" name="Rectangles 28688"/>
          <p:cNvSpPr/>
          <p:nvPr/>
        </p:nvSpPr>
        <p:spPr>
          <a:xfrm>
            <a:off x="228600" y="3276600"/>
            <a:ext cx="2841625" cy="885825"/>
          </a:xfrm>
          <a:prstGeom prst="rect">
            <a:avLst/>
          </a:prstGeom>
          <a:solidFill>
            <a:srgbClr val="FFCCFF"/>
          </a:solidFill>
          <a:ln w="9525">
            <a:noFill/>
          </a:ln>
        </p:spPr>
        <p:txBody>
          <a:bodyPr anchor="t" anchorCtr="0">
            <a:spAutoFit/>
          </a:bodyPr>
          <a:p>
            <a:r>
              <a:rPr lang="en-US" altLang="en-GB">
                <a:latin typeface="Arial" panose="020B0604020202020204" pitchFamily="34" charset="0"/>
              </a:rPr>
              <a:t>1. </a:t>
            </a:r>
            <a:r>
              <a:rPr lang="en-US" altLang="en-GB" err="1">
                <a:latin typeface="Arial" panose="020B0604020202020204" pitchFamily="34" charset="0"/>
              </a:rPr>
              <a:t>Điện</a:t>
            </a:r>
            <a:r>
              <a:rPr lang="en-US" altLang="en-GB">
                <a:latin typeface="Arial" panose="020B0604020202020204" pitchFamily="34" charset="0"/>
              </a:rPr>
              <a:t> </a:t>
            </a:r>
            <a:r>
              <a:rPr lang="en-US" altLang="en-GB" err="1">
                <a:latin typeface="Arial" panose="020B0604020202020204" pitchFamily="34" charset="0"/>
              </a:rPr>
              <a:t>trở</a:t>
            </a:r>
            <a:r>
              <a:rPr lang="en-US" altLang="en-GB">
                <a:latin typeface="Arial" panose="020B0604020202020204" pitchFamily="34" charset="0"/>
              </a:rPr>
              <a:t> </a:t>
            </a:r>
            <a:r>
              <a:rPr lang="en-US" altLang="en-GB" err="1">
                <a:latin typeface="Arial" panose="020B0604020202020204" pitchFamily="34" charset="0"/>
              </a:rPr>
              <a:t>tương</a:t>
            </a:r>
            <a:r>
              <a:rPr lang="en-US" altLang="en-GB">
                <a:latin typeface="Arial" panose="020B0604020202020204" pitchFamily="34" charset="0"/>
              </a:rPr>
              <a:t> </a:t>
            </a:r>
            <a:r>
              <a:rPr lang="en-US" altLang="en-GB" err="1">
                <a:latin typeface="Arial" panose="020B0604020202020204" pitchFamily="34" charset="0"/>
              </a:rPr>
              <a:t>đương</a:t>
            </a:r>
            <a:endParaRPr lang="en-US" altLang="en-GB">
              <a:latin typeface="Arial" panose="020B0604020202020204" pitchFamily="34" charset="0"/>
            </a:endParaRPr>
          </a:p>
        </p:txBody>
      </p:sp>
      <p:sp>
        <p:nvSpPr>
          <p:cNvPr id="11280" name="Rectangles 28738"/>
          <p:cNvSpPr/>
          <p:nvPr/>
        </p:nvSpPr>
        <p:spPr>
          <a:xfrm>
            <a:off x="228600" y="4267200"/>
            <a:ext cx="2895600" cy="2076450"/>
          </a:xfrm>
          <a:prstGeom prst="rect">
            <a:avLst/>
          </a:prstGeom>
          <a:solidFill>
            <a:srgbClr val="FFCCFF"/>
          </a:solidFill>
          <a:ln w="9525">
            <a:noFill/>
          </a:ln>
        </p:spPr>
        <p:txBody>
          <a:bodyPr anchor="t" anchorCtr="0">
            <a:spAutoFit/>
          </a:bodyPr>
          <a:p>
            <a:r>
              <a:rPr lang="en-US" altLang="en-GB">
                <a:latin typeface="Arial" panose="020B0604020202020204" pitchFamily="34" charset="0"/>
              </a:rPr>
              <a:t>2. </a:t>
            </a:r>
            <a:r>
              <a:rPr lang="en-US" altLang="en-GB" err="1">
                <a:latin typeface="Arial" panose="020B0604020202020204" pitchFamily="34" charset="0"/>
              </a:rPr>
              <a:t>Công</a:t>
            </a:r>
            <a:r>
              <a:rPr lang="en-US" altLang="en-GB">
                <a:latin typeface="Arial" panose="020B0604020202020204" pitchFamily="34" charset="0"/>
              </a:rPr>
              <a:t> </a:t>
            </a:r>
            <a:r>
              <a:rPr lang="en-US" altLang="en-GB" err="1">
                <a:latin typeface="Arial" panose="020B0604020202020204" pitchFamily="34" charset="0"/>
              </a:rPr>
              <a:t>thức</a:t>
            </a:r>
            <a:r>
              <a:rPr lang="en-US" altLang="en-GB">
                <a:latin typeface="Arial" panose="020B0604020202020204" pitchFamily="34" charset="0"/>
              </a:rPr>
              <a:t> </a:t>
            </a:r>
            <a:r>
              <a:rPr lang="en-US" altLang="en-GB" err="1">
                <a:latin typeface="Arial" panose="020B0604020202020204" pitchFamily="34" charset="0"/>
              </a:rPr>
              <a:t>tính</a:t>
            </a:r>
            <a:r>
              <a:rPr lang="en-US" altLang="en-GB">
                <a:latin typeface="Arial" panose="020B0604020202020204" pitchFamily="34" charset="0"/>
              </a:rPr>
              <a:t> </a:t>
            </a:r>
            <a:r>
              <a:rPr lang="en-US" altLang="en-GB" err="1">
                <a:latin typeface="Arial" panose="020B0604020202020204" pitchFamily="34" charset="0"/>
              </a:rPr>
              <a:t>điện</a:t>
            </a:r>
            <a:r>
              <a:rPr lang="en-US" altLang="en-GB">
                <a:latin typeface="Arial" panose="020B0604020202020204" pitchFamily="34" charset="0"/>
              </a:rPr>
              <a:t> </a:t>
            </a:r>
            <a:r>
              <a:rPr lang="en-US" altLang="en-GB" err="1">
                <a:latin typeface="Arial" panose="020B0604020202020204" pitchFamily="34" charset="0"/>
              </a:rPr>
              <a:t>trở</a:t>
            </a:r>
            <a:r>
              <a:rPr lang="en-US" altLang="en-GB">
                <a:latin typeface="Arial" panose="020B0604020202020204" pitchFamily="34" charset="0"/>
              </a:rPr>
              <a:t> </a:t>
            </a:r>
            <a:r>
              <a:rPr lang="en-US" altLang="en-GB" err="1">
                <a:latin typeface="Arial" panose="020B0604020202020204" pitchFamily="34" charset="0"/>
              </a:rPr>
              <a:t>tương</a:t>
            </a:r>
            <a:r>
              <a:rPr lang="en-US" altLang="en-GB">
                <a:latin typeface="Arial" panose="020B0604020202020204" pitchFamily="34" charset="0"/>
              </a:rPr>
              <a:t> </a:t>
            </a:r>
            <a:r>
              <a:rPr lang="en-US" altLang="en-GB" err="1">
                <a:latin typeface="Arial" panose="020B0604020202020204" pitchFamily="34" charset="0"/>
              </a:rPr>
              <a:t>đương</a:t>
            </a:r>
            <a:r>
              <a:rPr lang="en-US" altLang="en-GB">
                <a:latin typeface="Arial" panose="020B0604020202020204" pitchFamily="34" charset="0"/>
              </a:rPr>
              <a:t> </a:t>
            </a:r>
            <a:r>
              <a:rPr lang="en-US" altLang="en-GB" err="1">
                <a:latin typeface="Arial" panose="020B0604020202020204" pitchFamily="34" charset="0"/>
              </a:rPr>
              <a:t>các</a:t>
            </a:r>
            <a:r>
              <a:rPr lang="en-US" altLang="en-GB">
                <a:latin typeface="Arial" panose="020B0604020202020204" pitchFamily="34" charset="0"/>
              </a:rPr>
              <a:t> </a:t>
            </a:r>
            <a:r>
              <a:rPr lang="en-US" altLang="en-GB" err="1">
                <a:latin typeface="Arial" panose="020B0604020202020204" pitchFamily="34" charset="0"/>
              </a:rPr>
              <a:t>đoạn</a:t>
            </a:r>
            <a:r>
              <a:rPr lang="en-US" altLang="en-GB">
                <a:latin typeface="Arial" panose="020B0604020202020204" pitchFamily="34" charset="0"/>
              </a:rPr>
              <a:t> </a:t>
            </a:r>
            <a:r>
              <a:rPr lang="en-US" altLang="en-GB" err="1">
                <a:latin typeface="Arial" panose="020B0604020202020204" pitchFamily="34" charset="0"/>
              </a:rPr>
              <a:t>mạch</a:t>
            </a:r>
            <a:r>
              <a:rPr lang="en-US" altLang="en-GB">
                <a:latin typeface="Arial" panose="020B0604020202020204" pitchFamily="34" charset="0"/>
              </a:rPr>
              <a:t> </a:t>
            </a:r>
            <a:r>
              <a:rPr lang="en-US" altLang="en-GB" err="1">
                <a:latin typeface="Arial" panose="020B0604020202020204" pitchFamily="34" charset="0"/>
              </a:rPr>
              <a:t>gồm</a:t>
            </a:r>
            <a:r>
              <a:rPr lang="en-US" altLang="en-GB">
                <a:latin typeface="Arial" panose="020B0604020202020204" pitchFamily="34" charset="0"/>
              </a:rPr>
              <a:t> 2 </a:t>
            </a:r>
            <a:r>
              <a:rPr lang="en-US" altLang="en-GB" err="1">
                <a:latin typeface="Arial" panose="020B0604020202020204" pitchFamily="34" charset="0"/>
              </a:rPr>
              <a:t>điện</a:t>
            </a:r>
            <a:r>
              <a:rPr lang="en-US" altLang="en-GB">
                <a:latin typeface="Arial" panose="020B0604020202020204" pitchFamily="34" charset="0"/>
              </a:rPr>
              <a:t> </a:t>
            </a:r>
            <a:r>
              <a:rPr lang="en-US" altLang="en-GB" err="1">
                <a:latin typeface="Arial" panose="020B0604020202020204" pitchFamily="34" charset="0"/>
              </a:rPr>
              <a:t>trở</a:t>
            </a:r>
            <a:r>
              <a:rPr lang="en-US" altLang="en-GB">
                <a:latin typeface="Arial" panose="020B0604020202020204" pitchFamily="34" charset="0"/>
              </a:rPr>
              <a:t> </a:t>
            </a:r>
            <a:r>
              <a:rPr lang="en-US" altLang="en-GB" err="1">
                <a:latin typeface="Arial" panose="020B0604020202020204" pitchFamily="34" charset="0"/>
              </a:rPr>
              <a:t>mắc</a:t>
            </a:r>
            <a:r>
              <a:rPr lang="en-US" altLang="en-GB">
                <a:latin typeface="Arial" panose="020B0604020202020204" pitchFamily="34" charset="0"/>
              </a:rPr>
              <a:t> </a:t>
            </a:r>
            <a:r>
              <a:rPr lang="en-US" altLang="en-GB" err="1">
                <a:latin typeface="Arial" panose="020B0604020202020204" pitchFamily="34" charset="0"/>
              </a:rPr>
              <a:t>nối</a:t>
            </a:r>
            <a:r>
              <a:rPr lang="en-US" altLang="en-GB">
                <a:latin typeface="Arial" panose="020B0604020202020204" pitchFamily="34" charset="0"/>
              </a:rPr>
              <a:t> </a:t>
            </a:r>
            <a:r>
              <a:rPr lang="en-US" altLang="en-GB" err="1">
                <a:latin typeface="Arial" panose="020B0604020202020204" pitchFamily="34" charset="0"/>
              </a:rPr>
              <a:t>tiếp</a:t>
            </a:r>
            <a:endParaRPr lang="en-US" altLang="en-GB">
              <a:latin typeface="Arial" panose="020B0604020202020204" pitchFamily="34" charset="0"/>
            </a:endParaRPr>
          </a:p>
        </p:txBody>
      </p:sp>
      <p:sp>
        <p:nvSpPr>
          <p:cNvPr id="28740" name="Oval 28739"/>
          <p:cNvSpPr/>
          <p:nvPr/>
        </p:nvSpPr>
        <p:spPr>
          <a:xfrm>
            <a:off x="3810000" y="1219200"/>
            <a:ext cx="838200" cy="457200"/>
          </a:xfrm>
          <a:prstGeom prst="ellipse">
            <a:avLst/>
          </a:prstGeom>
          <a:pattFill prst="pct5">
            <a:fgClr>
              <a:srgbClr val="0000FF"/>
            </a:fgClr>
            <a:bgClr>
              <a:schemeClr val="bg1"/>
            </a:bgClr>
          </a:pattFill>
          <a:ln w="9525" cap="flat" cmpd="sng">
            <a:solidFill>
              <a:schemeClr val="tx1"/>
            </a:solidFill>
            <a:prstDash val="solid"/>
            <a:round/>
            <a:headEnd type="none" w="med" len="med"/>
            <a:tailEnd type="none" w="med" len="med"/>
          </a:ln>
        </p:spPr>
        <p:txBody>
          <a:bodyPr wrap="none" anchor="ctr" anchorCtr="0"/>
          <a:p>
            <a:pPr algn="ctr"/>
            <a:r>
              <a:rPr lang="en-US" altLang="en-GB" b="1">
                <a:solidFill>
                  <a:srgbClr val="FF0000"/>
                </a:solidFill>
                <a:latin typeface="Arial" panose="020B0604020202020204" pitchFamily="34" charset="0"/>
              </a:rPr>
              <a:t>C3</a:t>
            </a:r>
            <a:endParaRPr lang="en-US" altLang="en-GB" b="1">
              <a:solidFill>
                <a:srgbClr val="FF0000"/>
              </a:solidFill>
              <a:latin typeface="Arial" panose="020B0604020202020204" pitchFamily="34" charset="0"/>
            </a:endParaRPr>
          </a:p>
        </p:txBody>
      </p:sp>
      <p:sp>
        <p:nvSpPr>
          <p:cNvPr id="28741" name="Rectangles 28740"/>
          <p:cNvSpPr/>
          <p:nvPr/>
        </p:nvSpPr>
        <p:spPr>
          <a:xfrm>
            <a:off x="3581400" y="1066800"/>
            <a:ext cx="381000" cy="685800"/>
          </a:xfrm>
          <a:prstGeom prst="rect">
            <a:avLst/>
          </a:prstGeom>
        </p:spPr>
        <p:txBody>
          <a:bodyPr wrap="none" fromWordArt="1">
            <a:prstTxWarp prst="textCascadeUp">
              <a:avLst>
                <a:gd name="adj" fmla="val 100000"/>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a:r>
              <a:rPr lang="en-GB" altLang="en-US" sz="3600">
                <a:gradFill rotWithShape="0">
                  <a:gsLst>
                    <a:gs pos="0">
                      <a:srgbClr val="FFE701"/>
                    </a:gs>
                    <a:gs pos="100000">
                      <a:srgbClr val="FE3E02"/>
                    </a:gs>
                  </a:gsLst>
                  <a:lin ang="5400000" scaled="1"/>
                  <a:tileRect/>
                </a:gradFill>
                <a:latin typeface=".VnCooper" charset="0"/>
                <a:ea typeface=".VnCooper" charset="0"/>
              </a:rPr>
              <a:t>?</a:t>
            </a:r>
            <a:endParaRPr lang="en-GB" altLang="en-US" sz="3600">
              <a:gradFill rotWithShape="0">
                <a:gsLst>
                  <a:gs pos="0">
                    <a:srgbClr val="FFE701"/>
                  </a:gs>
                  <a:gs pos="100000">
                    <a:srgbClr val="FE3E02"/>
                  </a:gs>
                </a:gsLst>
                <a:lin ang="5400000" scaled="1"/>
                <a:tileRect/>
              </a:gradFill>
              <a:latin typeface=".VnCooper" charset="0"/>
              <a:ea typeface=".VnCooper" charset="0"/>
            </a:endParaRPr>
          </a:p>
        </p:txBody>
      </p:sp>
      <p:sp>
        <p:nvSpPr>
          <p:cNvPr id="28742" name="Text Box 28741"/>
          <p:cNvSpPr txBox="1"/>
          <p:nvPr/>
        </p:nvSpPr>
        <p:spPr>
          <a:xfrm>
            <a:off x="4724400" y="1219200"/>
            <a:ext cx="4191000" cy="488950"/>
          </a:xfrm>
          <a:prstGeom prst="rect">
            <a:avLst/>
          </a:prstGeom>
          <a:noFill/>
          <a:ln w="9525">
            <a:noFill/>
          </a:ln>
        </p:spPr>
        <p:txBody>
          <a:bodyPr anchor="t" anchorCtr="0">
            <a:spAutoFit/>
          </a:bodyPr>
          <a:p>
            <a:pPr>
              <a:spcBef>
                <a:spcPct val="50000"/>
              </a:spcBef>
            </a:pPr>
            <a:r>
              <a:rPr lang="en-US" altLang="en-GB" err="1">
                <a:latin typeface="Arial" panose="020B0604020202020204" pitchFamily="34" charset="0"/>
              </a:rPr>
              <a:t>Chứng</a:t>
            </a:r>
            <a:r>
              <a:rPr lang="en-US" altLang="en-GB">
                <a:latin typeface="Arial" panose="020B0604020202020204" pitchFamily="34" charset="0"/>
              </a:rPr>
              <a:t> </a:t>
            </a:r>
            <a:r>
              <a:rPr lang="en-US" altLang="en-GB" err="1">
                <a:latin typeface="Arial" panose="020B0604020202020204" pitchFamily="34" charset="0"/>
              </a:rPr>
              <a:t>minh</a:t>
            </a:r>
            <a:r>
              <a:rPr lang="en-US" altLang="en-GB">
                <a:latin typeface="Arial" panose="020B0604020202020204" pitchFamily="34" charset="0"/>
              </a:rPr>
              <a:t>: </a:t>
            </a:r>
            <a:r>
              <a:rPr lang="en-US" altLang="en-GB" err="1">
                <a:latin typeface="Arial" panose="020B0604020202020204" pitchFamily="34" charset="0"/>
              </a:rPr>
              <a:t>R</a:t>
            </a:r>
            <a:r>
              <a:rPr lang="en-US" altLang="en-GB" baseline="-25000" err="1">
                <a:latin typeface="Arial" panose="020B0604020202020204" pitchFamily="34" charset="0"/>
              </a:rPr>
              <a:t>td</a:t>
            </a:r>
            <a:r>
              <a:rPr lang="en-US" altLang="en-GB">
                <a:latin typeface="Arial" panose="020B0604020202020204" pitchFamily="34" charset="0"/>
              </a:rPr>
              <a:t> = R</a:t>
            </a:r>
            <a:r>
              <a:rPr lang="en-US" altLang="en-GB" baseline="-25000">
                <a:latin typeface="Arial" panose="020B0604020202020204" pitchFamily="34" charset="0"/>
              </a:rPr>
              <a:t>1</a:t>
            </a:r>
            <a:r>
              <a:rPr lang="en-US" altLang="en-GB">
                <a:latin typeface="Arial" panose="020B0604020202020204" pitchFamily="34" charset="0"/>
              </a:rPr>
              <a:t> + R</a:t>
            </a:r>
            <a:r>
              <a:rPr lang="en-US" altLang="en-GB" baseline="-25000">
                <a:latin typeface="Arial" panose="020B0604020202020204" pitchFamily="34" charset="0"/>
              </a:rPr>
              <a:t>2</a:t>
            </a:r>
            <a:endParaRPr lang="en-US" altLang="en-GB" baseline="-25000">
              <a:latin typeface="Arial" panose="020B0604020202020204" pitchFamily="34" charset="0"/>
            </a:endParaRPr>
          </a:p>
        </p:txBody>
      </p:sp>
      <p:sp>
        <p:nvSpPr>
          <p:cNvPr id="28743" name="Text Box 28742"/>
          <p:cNvSpPr txBox="1"/>
          <p:nvPr/>
        </p:nvSpPr>
        <p:spPr>
          <a:xfrm>
            <a:off x="3962400" y="1905000"/>
            <a:ext cx="2667000" cy="488950"/>
          </a:xfrm>
          <a:prstGeom prst="rect">
            <a:avLst/>
          </a:prstGeom>
          <a:noFill/>
          <a:ln w="9525">
            <a:noFill/>
          </a:ln>
        </p:spPr>
        <p:txBody>
          <a:bodyPr anchor="t" anchorCtr="0">
            <a:spAutoFit/>
          </a:bodyPr>
          <a:p>
            <a:pPr>
              <a:spcBef>
                <a:spcPct val="50000"/>
              </a:spcBef>
            </a:pPr>
            <a:r>
              <a:rPr lang="en-US" altLang="en-GB" err="1">
                <a:latin typeface="Arial" panose="020B0604020202020204" pitchFamily="34" charset="0"/>
              </a:rPr>
              <a:t>Hoạt</a:t>
            </a:r>
            <a:r>
              <a:rPr lang="en-US" altLang="en-GB">
                <a:latin typeface="Arial" panose="020B0604020202020204" pitchFamily="34" charset="0"/>
              </a:rPr>
              <a:t> </a:t>
            </a:r>
            <a:r>
              <a:rPr lang="en-US" altLang="en-GB" err="1">
                <a:latin typeface="Arial" panose="020B0604020202020204" pitchFamily="34" charset="0"/>
              </a:rPr>
              <a:t>động</a:t>
            </a:r>
            <a:r>
              <a:rPr lang="en-US" altLang="en-GB">
                <a:latin typeface="Arial" panose="020B0604020202020204" pitchFamily="34" charset="0"/>
              </a:rPr>
              <a:t> </a:t>
            </a:r>
            <a:r>
              <a:rPr lang="en-US" altLang="en-GB" err="1">
                <a:latin typeface="Arial" panose="020B0604020202020204" pitchFamily="34" charset="0"/>
              </a:rPr>
              <a:t>nhóm</a:t>
            </a:r>
            <a:endParaRPr lang="en-US" altLang="en-GB">
              <a:latin typeface="Arial" panose="020B0604020202020204" pitchFamily="34" charset="0"/>
            </a:endParaRPr>
          </a:p>
        </p:txBody>
      </p:sp>
      <p:sp>
        <p:nvSpPr>
          <p:cNvPr id="28744" name="Text Box 28743"/>
          <p:cNvSpPr txBox="1"/>
          <p:nvPr/>
        </p:nvSpPr>
        <p:spPr>
          <a:xfrm>
            <a:off x="3657600" y="2438400"/>
            <a:ext cx="5181600" cy="885825"/>
          </a:xfrm>
          <a:prstGeom prst="rect">
            <a:avLst/>
          </a:prstGeom>
          <a:noFill/>
          <a:ln w="9525">
            <a:noFill/>
          </a:ln>
        </p:spPr>
        <p:txBody>
          <a:bodyPr anchor="t" anchorCtr="0">
            <a:spAutoFit/>
          </a:bodyPr>
          <a:p>
            <a:pPr>
              <a:spcBef>
                <a:spcPct val="50000"/>
              </a:spcBef>
            </a:pPr>
            <a:r>
              <a:rPr lang="en-US" altLang="en-GB" b="1" err="1">
                <a:latin typeface="Arial" panose="020B0604020202020204" pitchFamily="34" charset="0"/>
              </a:rPr>
              <a:t>Gợi</a:t>
            </a:r>
            <a:r>
              <a:rPr lang="en-US" altLang="en-GB" b="1">
                <a:latin typeface="Arial" panose="020B0604020202020204" pitchFamily="34" charset="0"/>
              </a:rPr>
              <a:t> ý:</a:t>
            </a:r>
            <a:r>
              <a:rPr lang="en-US" altLang="en-GB">
                <a:latin typeface="Arial" panose="020B0604020202020204" pitchFamily="34" charset="0"/>
              </a:rPr>
              <a:t> </a:t>
            </a:r>
            <a:r>
              <a:rPr lang="en-US" altLang="en-GB" err="1">
                <a:latin typeface="Arial" panose="020B0604020202020204" pitchFamily="34" charset="0"/>
              </a:rPr>
              <a:t>Dựa</a:t>
            </a:r>
            <a:r>
              <a:rPr lang="en-US" altLang="en-GB">
                <a:latin typeface="Arial" panose="020B0604020202020204" pitchFamily="34" charset="0"/>
              </a:rPr>
              <a:t> </a:t>
            </a:r>
            <a:r>
              <a:rPr lang="en-US" altLang="en-GB" err="1">
                <a:latin typeface="Arial" panose="020B0604020202020204" pitchFamily="34" charset="0"/>
              </a:rPr>
              <a:t>vào</a:t>
            </a:r>
            <a:r>
              <a:rPr lang="en-US" altLang="en-GB">
                <a:latin typeface="Arial" panose="020B0604020202020204" pitchFamily="34" charset="0"/>
              </a:rPr>
              <a:t> </a:t>
            </a:r>
            <a:r>
              <a:rPr lang="en-US" altLang="en-GB" err="1">
                <a:latin typeface="Arial" panose="020B0604020202020204" pitchFamily="34" charset="0"/>
              </a:rPr>
              <a:t>hệ</a:t>
            </a:r>
            <a:r>
              <a:rPr lang="en-US" altLang="en-GB">
                <a:latin typeface="Arial" panose="020B0604020202020204" pitchFamily="34" charset="0"/>
              </a:rPr>
              <a:t> </a:t>
            </a:r>
            <a:r>
              <a:rPr lang="en-US" altLang="en-GB" err="1">
                <a:latin typeface="Arial" panose="020B0604020202020204" pitchFamily="34" charset="0"/>
              </a:rPr>
              <a:t>thức</a:t>
            </a:r>
            <a:r>
              <a:rPr lang="en-US" altLang="en-GB">
                <a:latin typeface="Arial" panose="020B0604020202020204" pitchFamily="34" charset="0"/>
              </a:rPr>
              <a:t> (2) </a:t>
            </a:r>
            <a:r>
              <a:rPr lang="en-US" altLang="en-GB" err="1">
                <a:latin typeface="Arial" panose="020B0604020202020204" pitchFamily="34" charset="0"/>
              </a:rPr>
              <a:t>đoạn</a:t>
            </a:r>
            <a:r>
              <a:rPr lang="en-US" altLang="en-GB">
                <a:latin typeface="Arial" panose="020B0604020202020204" pitchFamily="34" charset="0"/>
              </a:rPr>
              <a:t> </a:t>
            </a:r>
            <a:r>
              <a:rPr lang="en-US" altLang="en-GB" err="1">
                <a:latin typeface="Arial" panose="020B0604020202020204" pitchFamily="34" charset="0"/>
              </a:rPr>
              <a:t>mạch</a:t>
            </a:r>
            <a:r>
              <a:rPr lang="en-US" altLang="en-GB">
                <a:latin typeface="Arial" panose="020B0604020202020204" pitchFamily="34" charset="0"/>
              </a:rPr>
              <a:t> </a:t>
            </a:r>
            <a:r>
              <a:rPr lang="en-US" altLang="en-GB" err="1">
                <a:latin typeface="Arial" panose="020B0604020202020204" pitchFamily="34" charset="0"/>
              </a:rPr>
              <a:t>nối</a:t>
            </a:r>
            <a:r>
              <a:rPr lang="en-US" altLang="en-GB">
                <a:latin typeface="Arial" panose="020B0604020202020204" pitchFamily="34" charset="0"/>
              </a:rPr>
              <a:t> </a:t>
            </a:r>
            <a:r>
              <a:rPr lang="en-US" altLang="en-GB" err="1">
                <a:latin typeface="Arial" panose="020B0604020202020204" pitchFamily="34" charset="0"/>
              </a:rPr>
              <a:t>tiếp</a:t>
            </a:r>
            <a:r>
              <a:rPr lang="en-US" altLang="en-GB">
                <a:latin typeface="Arial" panose="020B0604020202020204" pitchFamily="34" charset="0"/>
              </a:rPr>
              <a:t>: U = U</a:t>
            </a:r>
            <a:r>
              <a:rPr lang="en-US" altLang="en-GB" baseline="-25000">
                <a:latin typeface="Arial" panose="020B0604020202020204" pitchFamily="34" charset="0"/>
              </a:rPr>
              <a:t>1</a:t>
            </a:r>
            <a:r>
              <a:rPr lang="en-US" altLang="en-GB">
                <a:latin typeface="Arial" panose="020B0604020202020204" pitchFamily="34" charset="0"/>
              </a:rPr>
              <a:t> + U</a:t>
            </a:r>
            <a:r>
              <a:rPr lang="en-US" altLang="en-GB" baseline="-25000">
                <a:latin typeface="Arial" panose="020B0604020202020204" pitchFamily="34" charset="0"/>
              </a:rPr>
              <a:t>2</a:t>
            </a:r>
            <a:r>
              <a:rPr lang="en-US" altLang="en-GB">
                <a:latin typeface="Arial" panose="020B0604020202020204" pitchFamily="34" charset="0"/>
              </a:rPr>
              <a:t>.</a:t>
            </a:r>
            <a:endParaRPr lang="en-US" altLang="en-GB">
              <a:latin typeface="Arial" panose="020B0604020202020204" pitchFamily="34" charset="0"/>
            </a:endParaRPr>
          </a:p>
        </p:txBody>
      </p:sp>
      <p:sp>
        <p:nvSpPr>
          <p:cNvPr id="28745" name="Text Box 28744"/>
          <p:cNvSpPr txBox="1"/>
          <p:nvPr/>
        </p:nvSpPr>
        <p:spPr>
          <a:xfrm>
            <a:off x="3733800" y="3581400"/>
            <a:ext cx="5105400" cy="2968625"/>
          </a:xfrm>
          <a:prstGeom prst="rect">
            <a:avLst/>
          </a:prstGeom>
          <a:noFill/>
          <a:ln w="9525">
            <a:noFill/>
          </a:ln>
        </p:spPr>
        <p:txBody>
          <a:bodyPr anchor="t" anchorCtr="0">
            <a:spAutoFit/>
          </a:bodyPr>
          <a:p>
            <a:pPr>
              <a:spcBef>
                <a:spcPct val="50000"/>
              </a:spcBef>
            </a:pPr>
            <a:r>
              <a:rPr lang="en-US" altLang="en-GB" sz="2200" err="1">
                <a:latin typeface="Arial" panose="020B0604020202020204" pitchFamily="34" charset="0"/>
              </a:rPr>
              <a:t>Hiệu</a:t>
            </a:r>
            <a:r>
              <a:rPr lang="en-US" altLang="en-GB" sz="2200">
                <a:latin typeface="Arial" panose="020B0604020202020204" pitchFamily="34" charset="0"/>
              </a:rPr>
              <a:t> </a:t>
            </a:r>
            <a:r>
              <a:rPr lang="en-US" altLang="en-GB" sz="2200" err="1">
                <a:latin typeface="Arial" panose="020B0604020202020204" pitchFamily="34" charset="0"/>
              </a:rPr>
              <a:t>điện</a:t>
            </a:r>
            <a:r>
              <a:rPr lang="en-US" altLang="en-GB" sz="2200">
                <a:latin typeface="Arial" panose="020B0604020202020204" pitchFamily="34" charset="0"/>
              </a:rPr>
              <a:t> </a:t>
            </a:r>
            <a:r>
              <a:rPr lang="en-US" altLang="en-GB" sz="2200" err="1">
                <a:latin typeface="Arial" panose="020B0604020202020204" pitchFamily="34" charset="0"/>
              </a:rPr>
              <a:t>thế</a:t>
            </a:r>
            <a:r>
              <a:rPr lang="en-US" altLang="en-GB" sz="2200">
                <a:latin typeface="Arial" panose="020B0604020202020204" pitchFamily="34" charset="0"/>
              </a:rPr>
              <a:t> </a:t>
            </a:r>
            <a:r>
              <a:rPr lang="en-US" altLang="en-GB" sz="2200" err="1">
                <a:latin typeface="Arial" panose="020B0604020202020204" pitchFamily="34" charset="0"/>
              </a:rPr>
              <a:t>giữa</a:t>
            </a:r>
            <a:r>
              <a:rPr lang="en-US" altLang="en-GB" sz="2200">
                <a:latin typeface="Arial" panose="020B0604020202020204" pitchFamily="34" charset="0"/>
              </a:rPr>
              <a:t> 2 </a:t>
            </a:r>
            <a:r>
              <a:rPr lang="en-US" altLang="en-GB" sz="2200" err="1">
                <a:latin typeface="Arial" panose="020B0604020202020204" pitchFamily="34" charset="0"/>
              </a:rPr>
              <a:t>đầu</a:t>
            </a:r>
            <a:r>
              <a:rPr lang="en-US" altLang="en-GB" sz="2200">
                <a:latin typeface="Arial" panose="020B0604020202020204" pitchFamily="34" charset="0"/>
              </a:rPr>
              <a:t> R</a:t>
            </a:r>
            <a:r>
              <a:rPr lang="en-US" altLang="en-GB" sz="2200" baseline="-25000">
                <a:latin typeface="Arial" panose="020B0604020202020204" pitchFamily="34" charset="0"/>
              </a:rPr>
              <a:t>1</a:t>
            </a:r>
            <a:r>
              <a:rPr lang="en-US" altLang="en-GB" sz="2200">
                <a:latin typeface="Arial" panose="020B0604020202020204" pitchFamily="34" charset="0"/>
              </a:rPr>
              <a:t>: U</a:t>
            </a:r>
            <a:r>
              <a:rPr lang="en-US" altLang="en-GB" sz="2200" baseline="-25000">
                <a:latin typeface="Arial" panose="020B0604020202020204" pitchFamily="34" charset="0"/>
              </a:rPr>
              <a:t>1</a:t>
            </a:r>
            <a:r>
              <a:rPr lang="en-US" altLang="en-GB" sz="2200">
                <a:latin typeface="Arial" panose="020B0604020202020204" pitchFamily="34" charset="0"/>
              </a:rPr>
              <a:t> = I</a:t>
            </a:r>
            <a:r>
              <a:rPr lang="en-US" altLang="en-GB" sz="2200" baseline="-25000">
                <a:latin typeface="Arial" panose="020B0604020202020204" pitchFamily="34" charset="0"/>
              </a:rPr>
              <a:t>1</a:t>
            </a:r>
            <a:r>
              <a:rPr lang="en-US" altLang="en-GB" sz="2200">
                <a:latin typeface="Arial" panose="020B0604020202020204" pitchFamily="34" charset="0"/>
              </a:rPr>
              <a:t>.R</a:t>
            </a:r>
            <a:r>
              <a:rPr lang="en-US" altLang="en-GB" sz="2200" baseline="-25000">
                <a:latin typeface="Arial" panose="020B0604020202020204" pitchFamily="34" charset="0"/>
              </a:rPr>
              <a:t>1</a:t>
            </a:r>
            <a:endParaRPr lang="en-US" altLang="en-GB" sz="2200" baseline="-25000">
              <a:latin typeface="Arial" panose="020B0604020202020204" pitchFamily="34" charset="0"/>
            </a:endParaRPr>
          </a:p>
          <a:p>
            <a:pPr>
              <a:spcBef>
                <a:spcPct val="50000"/>
              </a:spcBef>
            </a:pPr>
            <a:r>
              <a:rPr lang="en-US" altLang="en-GB" sz="2200" err="1">
                <a:latin typeface="Arial" panose="020B0604020202020204" pitchFamily="34" charset="0"/>
              </a:rPr>
              <a:t>Hiệu</a:t>
            </a:r>
            <a:r>
              <a:rPr lang="en-US" altLang="en-GB" sz="2200">
                <a:latin typeface="Arial" panose="020B0604020202020204" pitchFamily="34" charset="0"/>
              </a:rPr>
              <a:t> </a:t>
            </a:r>
            <a:r>
              <a:rPr lang="en-US" altLang="en-GB" sz="2200" err="1">
                <a:latin typeface="Arial" panose="020B0604020202020204" pitchFamily="34" charset="0"/>
              </a:rPr>
              <a:t>điện</a:t>
            </a:r>
            <a:r>
              <a:rPr lang="en-US" altLang="en-GB" sz="2200">
                <a:latin typeface="Arial" panose="020B0604020202020204" pitchFamily="34" charset="0"/>
              </a:rPr>
              <a:t> </a:t>
            </a:r>
            <a:r>
              <a:rPr lang="en-US" altLang="en-GB" sz="2200" err="1">
                <a:latin typeface="Arial" panose="020B0604020202020204" pitchFamily="34" charset="0"/>
              </a:rPr>
              <a:t>thế</a:t>
            </a:r>
            <a:r>
              <a:rPr lang="en-US" altLang="en-GB" sz="2200">
                <a:latin typeface="Arial" panose="020B0604020202020204" pitchFamily="34" charset="0"/>
              </a:rPr>
              <a:t> </a:t>
            </a:r>
            <a:r>
              <a:rPr lang="en-US" altLang="en-GB" sz="2200" err="1">
                <a:latin typeface="Arial" panose="020B0604020202020204" pitchFamily="34" charset="0"/>
              </a:rPr>
              <a:t>giữa</a:t>
            </a:r>
            <a:r>
              <a:rPr lang="en-US" altLang="en-GB" sz="2200">
                <a:latin typeface="Arial" panose="020B0604020202020204" pitchFamily="34" charset="0"/>
              </a:rPr>
              <a:t> 2 </a:t>
            </a:r>
            <a:r>
              <a:rPr lang="en-US" altLang="en-GB" sz="2200" err="1">
                <a:latin typeface="Arial" panose="020B0604020202020204" pitchFamily="34" charset="0"/>
              </a:rPr>
              <a:t>đầu</a:t>
            </a:r>
            <a:r>
              <a:rPr lang="en-US" altLang="en-GB" sz="2200">
                <a:latin typeface="Arial" panose="020B0604020202020204" pitchFamily="34" charset="0"/>
              </a:rPr>
              <a:t> R</a:t>
            </a:r>
            <a:r>
              <a:rPr lang="en-US" altLang="en-GB" sz="2200" baseline="-25000">
                <a:latin typeface="Arial" panose="020B0604020202020204" pitchFamily="34" charset="0"/>
              </a:rPr>
              <a:t>2</a:t>
            </a:r>
            <a:r>
              <a:rPr lang="en-US" altLang="en-GB" sz="2200">
                <a:latin typeface="Arial" panose="020B0604020202020204" pitchFamily="34" charset="0"/>
              </a:rPr>
              <a:t>: U</a:t>
            </a:r>
            <a:r>
              <a:rPr lang="en-US" altLang="en-GB" sz="2200" baseline="-25000">
                <a:latin typeface="Arial" panose="020B0604020202020204" pitchFamily="34" charset="0"/>
              </a:rPr>
              <a:t>2</a:t>
            </a:r>
            <a:r>
              <a:rPr lang="en-US" altLang="en-GB" sz="2200">
                <a:latin typeface="Arial" panose="020B0604020202020204" pitchFamily="34" charset="0"/>
              </a:rPr>
              <a:t> = I</a:t>
            </a:r>
            <a:r>
              <a:rPr lang="en-US" altLang="en-GB" sz="2200" baseline="-25000">
                <a:latin typeface="Arial" panose="020B0604020202020204" pitchFamily="34" charset="0"/>
              </a:rPr>
              <a:t>2</a:t>
            </a:r>
            <a:r>
              <a:rPr lang="en-US" altLang="en-GB" sz="2200">
                <a:latin typeface="Arial" panose="020B0604020202020204" pitchFamily="34" charset="0"/>
              </a:rPr>
              <a:t>.R</a:t>
            </a:r>
            <a:r>
              <a:rPr lang="en-US" altLang="en-GB" sz="2200" baseline="-25000">
                <a:latin typeface="Arial" panose="020B0604020202020204" pitchFamily="34" charset="0"/>
              </a:rPr>
              <a:t>2</a:t>
            </a:r>
            <a:endParaRPr lang="en-US" altLang="en-GB" sz="2200" baseline="-25000">
              <a:latin typeface="Arial" panose="020B0604020202020204" pitchFamily="34" charset="0"/>
            </a:endParaRPr>
          </a:p>
          <a:p>
            <a:pPr>
              <a:spcBef>
                <a:spcPct val="50000"/>
              </a:spcBef>
            </a:pPr>
            <a:r>
              <a:rPr lang="en-US" altLang="en-GB" sz="2200" err="1">
                <a:latin typeface="Arial" panose="020B0604020202020204" pitchFamily="34" charset="0"/>
              </a:rPr>
              <a:t>Hiệu</a:t>
            </a:r>
            <a:r>
              <a:rPr lang="en-US" altLang="en-GB" sz="2200">
                <a:latin typeface="Arial" panose="020B0604020202020204" pitchFamily="34" charset="0"/>
              </a:rPr>
              <a:t> </a:t>
            </a:r>
            <a:r>
              <a:rPr lang="en-US" altLang="en-GB" sz="2200" err="1">
                <a:latin typeface="Arial" panose="020B0604020202020204" pitchFamily="34" charset="0"/>
              </a:rPr>
              <a:t>điện</a:t>
            </a:r>
            <a:r>
              <a:rPr lang="en-US" altLang="en-GB" sz="2200">
                <a:latin typeface="Arial" panose="020B0604020202020204" pitchFamily="34" charset="0"/>
              </a:rPr>
              <a:t> </a:t>
            </a:r>
            <a:r>
              <a:rPr lang="en-US" altLang="en-GB" sz="2200" err="1">
                <a:latin typeface="Arial" panose="020B0604020202020204" pitchFamily="34" charset="0"/>
              </a:rPr>
              <a:t>thế</a:t>
            </a:r>
            <a:r>
              <a:rPr lang="en-US" altLang="en-GB" sz="2200">
                <a:latin typeface="Arial" panose="020B0604020202020204" pitchFamily="34" charset="0"/>
              </a:rPr>
              <a:t> </a:t>
            </a:r>
            <a:r>
              <a:rPr lang="en-US" altLang="en-GB" sz="2200" err="1">
                <a:latin typeface="Arial" panose="020B0604020202020204" pitchFamily="34" charset="0"/>
              </a:rPr>
              <a:t>giữa</a:t>
            </a:r>
            <a:r>
              <a:rPr lang="en-US" altLang="en-GB" sz="2200">
                <a:latin typeface="Arial" panose="020B0604020202020204" pitchFamily="34" charset="0"/>
              </a:rPr>
              <a:t> 2 </a:t>
            </a:r>
            <a:r>
              <a:rPr lang="en-US" altLang="en-GB" sz="2200" err="1">
                <a:latin typeface="Arial" panose="020B0604020202020204" pitchFamily="34" charset="0"/>
              </a:rPr>
              <a:t>đầu</a:t>
            </a:r>
            <a:r>
              <a:rPr lang="en-US" altLang="en-GB" sz="2200">
                <a:latin typeface="Arial" panose="020B0604020202020204" pitchFamily="34" charset="0"/>
              </a:rPr>
              <a:t> </a:t>
            </a:r>
            <a:r>
              <a:rPr lang="en-US" altLang="en-GB" sz="2200" err="1">
                <a:latin typeface="Arial" panose="020B0604020202020204" pitchFamily="34" charset="0"/>
              </a:rPr>
              <a:t>R</a:t>
            </a:r>
            <a:r>
              <a:rPr lang="en-US" altLang="en-GB" sz="2200" baseline="-25000" err="1">
                <a:latin typeface="Arial" panose="020B0604020202020204" pitchFamily="34" charset="0"/>
              </a:rPr>
              <a:t>td</a:t>
            </a:r>
            <a:r>
              <a:rPr lang="en-US" altLang="en-GB" sz="2200">
                <a:latin typeface="Arial" panose="020B0604020202020204" pitchFamily="34" charset="0"/>
              </a:rPr>
              <a:t>: U = I.</a:t>
            </a:r>
            <a:r>
              <a:rPr lang="en-US" altLang="en-GB" sz="2200">
                <a:sym typeface="+mn-ea"/>
              </a:rPr>
              <a:t> </a:t>
            </a:r>
            <a:r>
              <a:rPr lang="en-US" altLang="en-GB" sz="2200" err="1">
                <a:sym typeface="+mn-ea"/>
              </a:rPr>
              <a:t>R</a:t>
            </a:r>
            <a:r>
              <a:rPr lang="en-US" altLang="en-GB" sz="2200" baseline="-25000" err="1">
                <a:sym typeface="+mn-ea"/>
              </a:rPr>
              <a:t>td</a:t>
            </a:r>
            <a:endParaRPr lang="en-US" altLang="en-GB" sz="2200">
              <a:latin typeface="Arial" panose="020B0604020202020204" pitchFamily="34" charset="0"/>
            </a:endParaRPr>
          </a:p>
          <a:p>
            <a:pPr>
              <a:spcBef>
                <a:spcPct val="50000"/>
              </a:spcBef>
            </a:pPr>
            <a:r>
              <a:rPr lang="en-US" altLang="en-GB" sz="2200" err="1">
                <a:latin typeface="Arial" panose="020B0604020202020204" pitchFamily="34" charset="0"/>
              </a:rPr>
              <a:t>Trong</a:t>
            </a:r>
            <a:r>
              <a:rPr lang="en-US" altLang="en-GB" sz="2200">
                <a:latin typeface="Arial" panose="020B0604020202020204" pitchFamily="34" charset="0"/>
              </a:rPr>
              <a:t> </a:t>
            </a:r>
            <a:r>
              <a:rPr lang="en-US" altLang="en-GB" sz="2200" err="1">
                <a:latin typeface="Arial" panose="020B0604020202020204" pitchFamily="34" charset="0"/>
              </a:rPr>
              <a:t>đoạn</a:t>
            </a:r>
            <a:r>
              <a:rPr lang="en-US" altLang="en-GB" sz="2200">
                <a:latin typeface="Arial" panose="020B0604020202020204" pitchFamily="34" charset="0"/>
              </a:rPr>
              <a:t> </a:t>
            </a:r>
            <a:r>
              <a:rPr lang="en-US" altLang="en-GB" sz="2200" err="1">
                <a:latin typeface="Arial" panose="020B0604020202020204" pitchFamily="34" charset="0"/>
              </a:rPr>
              <a:t>mạch</a:t>
            </a:r>
            <a:r>
              <a:rPr lang="en-US" altLang="en-GB" sz="2200">
                <a:latin typeface="Arial" panose="020B0604020202020204" pitchFamily="34" charset="0"/>
              </a:rPr>
              <a:t> </a:t>
            </a:r>
            <a:r>
              <a:rPr lang="en-US" altLang="en-GB" sz="2200" err="1">
                <a:latin typeface="Arial" panose="020B0604020202020204" pitchFamily="34" charset="0"/>
              </a:rPr>
              <a:t>nối</a:t>
            </a:r>
            <a:r>
              <a:rPr lang="en-US" altLang="en-GB" sz="2200">
                <a:latin typeface="Arial" panose="020B0604020202020204" pitchFamily="34" charset="0"/>
              </a:rPr>
              <a:t> </a:t>
            </a:r>
            <a:r>
              <a:rPr lang="en-US" altLang="en-GB" sz="2200" err="1">
                <a:latin typeface="Arial" panose="020B0604020202020204" pitchFamily="34" charset="0"/>
              </a:rPr>
              <a:t>tiếp</a:t>
            </a:r>
            <a:r>
              <a:rPr lang="en-US" altLang="en-GB" sz="2200">
                <a:latin typeface="Arial" panose="020B0604020202020204" pitchFamily="34" charset="0"/>
              </a:rPr>
              <a:t>:	I = I</a:t>
            </a:r>
            <a:r>
              <a:rPr lang="en-US" altLang="en-GB" sz="2200" baseline="-25000">
                <a:latin typeface="Arial" panose="020B0604020202020204" pitchFamily="34" charset="0"/>
              </a:rPr>
              <a:t>1</a:t>
            </a:r>
            <a:r>
              <a:rPr lang="en-US" altLang="en-GB" sz="2200">
                <a:latin typeface="Arial" panose="020B0604020202020204" pitchFamily="34" charset="0"/>
              </a:rPr>
              <a:t> = I</a:t>
            </a:r>
            <a:r>
              <a:rPr lang="en-US" altLang="en-GB" sz="2200" baseline="-25000">
                <a:latin typeface="Arial" panose="020B0604020202020204" pitchFamily="34" charset="0"/>
              </a:rPr>
              <a:t>2</a:t>
            </a:r>
            <a:endParaRPr lang="en-US" altLang="en-GB" sz="2200" baseline="-25000">
              <a:latin typeface="Arial" panose="020B0604020202020204" pitchFamily="34" charset="0"/>
            </a:endParaRPr>
          </a:p>
          <a:p>
            <a:pPr>
              <a:spcBef>
                <a:spcPct val="50000"/>
              </a:spcBef>
            </a:pPr>
            <a:r>
              <a:rPr lang="en-US" altLang="en-GB" sz="2200" err="1">
                <a:latin typeface="Arial" panose="020B0604020202020204" pitchFamily="34" charset="0"/>
              </a:rPr>
              <a:t>Và</a:t>
            </a:r>
            <a:r>
              <a:rPr lang="en-US" altLang="en-GB" sz="2200">
                <a:latin typeface="Arial" panose="020B0604020202020204" pitchFamily="34" charset="0"/>
              </a:rPr>
              <a:t> U = U</a:t>
            </a:r>
            <a:r>
              <a:rPr lang="en-US" altLang="en-GB" sz="2200" baseline="-25000">
                <a:latin typeface="Arial" panose="020B0604020202020204" pitchFamily="34" charset="0"/>
              </a:rPr>
              <a:t>1</a:t>
            </a:r>
            <a:r>
              <a:rPr lang="en-US" altLang="en-GB" sz="2200">
                <a:latin typeface="Arial" panose="020B0604020202020204" pitchFamily="34" charset="0"/>
              </a:rPr>
              <a:t> + U</a:t>
            </a:r>
            <a:r>
              <a:rPr lang="en-US" altLang="en-GB" sz="2200" baseline="-25000">
                <a:latin typeface="Arial" panose="020B0604020202020204" pitchFamily="34" charset="0"/>
              </a:rPr>
              <a:t>2</a:t>
            </a:r>
            <a:endParaRPr lang="en-US" altLang="en-GB" sz="2200" baseline="-25000">
              <a:latin typeface="Arial" panose="020B0604020202020204" pitchFamily="34" charset="0"/>
            </a:endParaRPr>
          </a:p>
          <a:p>
            <a:pPr>
              <a:spcBef>
                <a:spcPct val="50000"/>
              </a:spcBef>
            </a:pPr>
            <a:r>
              <a:rPr lang="en-US" altLang="en-GB" sz="2200" err="1">
                <a:latin typeface="Arial" panose="020B0604020202020204" pitchFamily="34" charset="0"/>
              </a:rPr>
              <a:t>Suy</a:t>
            </a:r>
            <a:r>
              <a:rPr lang="en-US" altLang="en-GB" sz="2200">
                <a:latin typeface="Arial" panose="020B0604020202020204" pitchFamily="34" charset="0"/>
              </a:rPr>
              <a:t> </a:t>
            </a:r>
            <a:r>
              <a:rPr lang="en-US" altLang="en-GB" sz="2200" err="1">
                <a:latin typeface="Arial" panose="020B0604020202020204" pitchFamily="34" charset="0"/>
              </a:rPr>
              <a:t>ra</a:t>
            </a:r>
            <a:r>
              <a:rPr lang="en-US" altLang="en-GB" sz="2200" baseline="-25000">
                <a:latin typeface="Arial" panose="020B0604020202020204" pitchFamily="34" charset="0"/>
              </a:rPr>
              <a:t>: 		</a:t>
            </a:r>
            <a:r>
              <a:rPr lang="en-US" altLang="en-GB" sz="2200" b="1" err="1">
                <a:solidFill>
                  <a:srgbClr val="FF0000"/>
                </a:solidFill>
                <a:latin typeface="Arial" panose="020B0604020202020204" pitchFamily="34" charset="0"/>
              </a:rPr>
              <a:t>R</a:t>
            </a:r>
            <a:r>
              <a:rPr lang="en-US" altLang="en-GB" sz="2200" b="1" baseline="-25000" err="1">
                <a:solidFill>
                  <a:srgbClr val="FF0000"/>
                </a:solidFill>
                <a:latin typeface="Arial" panose="020B0604020202020204" pitchFamily="34" charset="0"/>
              </a:rPr>
              <a:t>td</a:t>
            </a:r>
            <a:r>
              <a:rPr lang="en-US" altLang="en-GB" sz="2200" b="1">
                <a:solidFill>
                  <a:srgbClr val="FF0000"/>
                </a:solidFill>
                <a:latin typeface="Arial" panose="020B0604020202020204" pitchFamily="34" charset="0"/>
              </a:rPr>
              <a:t> = R</a:t>
            </a:r>
            <a:r>
              <a:rPr lang="en-US" altLang="en-GB" sz="2200" b="1" baseline="-25000">
                <a:solidFill>
                  <a:srgbClr val="FF0000"/>
                </a:solidFill>
                <a:latin typeface="Arial" panose="020B0604020202020204" pitchFamily="34" charset="0"/>
              </a:rPr>
              <a:t>1</a:t>
            </a:r>
            <a:r>
              <a:rPr lang="en-US" altLang="en-GB" sz="2200" b="1">
                <a:solidFill>
                  <a:srgbClr val="FF0000"/>
                </a:solidFill>
                <a:latin typeface="Arial" panose="020B0604020202020204" pitchFamily="34" charset="0"/>
              </a:rPr>
              <a:t> + R</a:t>
            </a:r>
            <a:r>
              <a:rPr lang="en-US" altLang="en-GB" sz="2200" b="1" baseline="-25000">
                <a:solidFill>
                  <a:srgbClr val="FF0000"/>
                </a:solidFill>
                <a:latin typeface="Arial" panose="020B0604020202020204" pitchFamily="34" charset="0"/>
              </a:rPr>
              <a:t>2  	   </a:t>
            </a:r>
            <a:r>
              <a:rPr lang="en-US" altLang="en-GB" sz="2200">
                <a:solidFill>
                  <a:srgbClr val="FF0000"/>
                </a:solidFill>
                <a:latin typeface="Arial" panose="020B0604020202020204" pitchFamily="34" charset="0"/>
              </a:rPr>
              <a:t>(4)</a:t>
            </a:r>
            <a:endParaRPr lang="en-US" altLang="en-GB" sz="2200">
              <a:solidFill>
                <a:srgbClr val="FF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8741"/>
                                        </p:tgtEl>
                                        <p:attrNameLst>
                                          <p:attrName>style.visibility</p:attrName>
                                        </p:attrNameLst>
                                      </p:cBhvr>
                                      <p:to>
                                        <p:strVal val="visible"/>
                                      </p:to>
                                    </p:set>
                                    <p:animEffect transition="in" filter="diamond(in)">
                                      <p:cBhvr>
                                        <p:cTn id="7" dur="2000"/>
                                        <p:tgtEl>
                                          <p:spTgt spid="28741"/>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28740"/>
                                        </p:tgtEl>
                                        <p:attrNameLst>
                                          <p:attrName>style.visibility</p:attrName>
                                        </p:attrNameLst>
                                      </p:cBhvr>
                                      <p:to>
                                        <p:strVal val="visible"/>
                                      </p:to>
                                    </p:set>
                                    <p:animEffect transition="in" filter="diamond(in)">
                                      <p:cBhvr>
                                        <p:cTn id="10" dur="2000"/>
                                        <p:tgtEl>
                                          <p:spTgt spid="28740"/>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28742"/>
                                        </p:tgtEl>
                                        <p:attrNameLst>
                                          <p:attrName>style.visibility</p:attrName>
                                        </p:attrNameLst>
                                      </p:cBhvr>
                                      <p:to>
                                        <p:strVal val="visible"/>
                                      </p:to>
                                    </p:set>
                                    <p:animEffect transition="in" filter="wipe(left)">
                                      <p:cBhvr>
                                        <p:cTn id="14" dur="25000"/>
                                        <p:tgtEl>
                                          <p:spTgt spid="2874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8743"/>
                                        </p:tgtEl>
                                        <p:attrNameLst>
                                          <p:attrName>style.visibility</p:attrName>
                                        </p:attrNameLst>
                                      </p:cBhvr>
                                      <p:to>
                                        <p:strVal val="visible"/>
                                      </p:to>
                                    </p:set>
                                    <p:animEffect transition="in" filter="wipe(left)">
                                      <p:cBhvr>
                                        <p:cTn id="19" dur="3000"/>
                                        <p:tgtEl>
                                          <p:spTgt spid="28743"/>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28744"/>
                                        </p:tgtEl>
                                        <p:attrNameLst>
                                          <p:attrName>style.visibility</p:attrName>
                                        </p:attrNameLst>
                                      </p:cBhvr>
                                      <p:to>
                                        <p:strVal val="visible"/>
                                      </p:to>
                                    </p:set>
                                    <p:animEffect transition="in" filter="wipe(left)">
                                      <p:cBhvr>
                                        <p:cTn id="23" dur="10000"/>
                                        <p:tgtEl>
                                          <p:spTgt spid="2874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8745"/>
                                        </p:tgtEl>
                                        <p:attrNameLst>
                                          <p:attrName>style.visibility</p:attrName>
                                        </p:attrNameLst>
                                      </p:cBhvr>
                                      <p:to>
                                        <p:strVal val="visible"/>
                                      </p:to>
                                    </p:set>
                                    <p:animEffect transition="in" filter="wipe(down)">
                                      <p:cBhvr>
                                        <p:cTn id="28" dur="500"/>
                                        <p:tgtEl>
                                          <p:spTgt spid="28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40" grpId="0" animBg="1"/>
      <p:bldP spid="28742" grpId="0"/>
      <p:bldP spid="28743" grpId="0"/>
      <p:bldP spid="28744" grpId="0"/>
      <p:bldP spid="287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Rectangles 29697"/>
          <p:cNvSpPr/>
          <p:nvPr/>
        </p:nvSpPr>
        <p:spPr>
          <a:xfrm rot="5400000">
            <a:off x="-1581150" y="1695450"/>
            <a:ext cx="6743700" cy="3581400"/>
          </a:xfrm>
          <a:prstGeom prst="rect">
            <a:avLst/>
          </a:prstGeom>
          <a:solidFill>
            <a:srgbClr val="6666FF"/>
          </a:solidFill>
          <a:ln w="9525">
            <a:noFill/>
          </a:ln>
          <a:effectLst>
            <a:outerShdw dist="107763" dir="18900000" algn="ctr" rotWithShape="0">
              <a:srgbClr val="808080">
                <a:alpha val="50000"/>
              </a:srgbClr>
            </a:outerShdw>
          </a:effectLst>
        </p:spPr>
        <p:txBody>
          <a:bodyPr anchor="t" anchorCtr="0"/>
          <a:p>
            <a:endParaRPr lang="en-GB" altLang="en-US">
              <a:latin typeface="Arial" panose="020B0604020202020204" pitchFamily="34" charset="0"/>
            </a:endParaRPr>
          </a:p>
        </p:txBody>
      </p:sp>
      <p:sp>
        <p:nvSpPr>
          <p:cNvPr id="12290" name="Rectangles 29698"/>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12291" name="Group 29699"/>
          <p:cNvGrpSpPr/>
          <p:nvPr/>
        </p:nvGrpSpPr>
        <p:grpSpPr>
          <a:xfrm>
            <a:off x="0" y="0"/>
            <a:ext cx="9144000" cy="990600"/>
            <a:chOff x="0" y="0"/>
            <a:chExt cx="5760" cy="576"/>
          </a:xfrm>
        </p:grpSpPr>
        <p:sp>
          <p:nvSpPr>
            <p:cNvPr id="12292" name="Rectangles 29700"/>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12293" name="Rectangles 29701"/>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sp>
        <p:nvSpPr>
          <p:cNvPr id="12294" name="Straight Connector 29702"/>
          <p:cNvSpPr/>
          <p:nvPr/>
        </p:nvSpPr>
        <p:spPr>
          <a:xfrm flipV="1">
            <a:off x="0" y="3209925"/>
            <a:ext cx="3276600" cy="0"/>
          </a:xfrm>
          <a:prstGeom prst="line">
            <a:avLst/>
          </a:prstGeom>
          <a:ln w="57150" cap="flat" cmpd="thinThick">
            <a:solidFill>
              <a:schemeClr val="bg1"/>
            </a:solidFill>
            <a:prstDash val="solid"/>
            <a:round/>
            <a:headEnd type="none" w="med" len="med"/>
            <a:tailEnd type="none" w="med" len="med"/>
          </a:ln>
        </p:spPr>
      </p:sp>
      <p:sp>
        <p:nvSpPr>
          <p:cNvPr id="12295" name="Horizontal Scroll 29703"/>
          <p:cNvSpPr/>
          <p:nvPr/>
        </p:nvSpPr>
        <p:spPr>
          <a:xfrm>
            <a:off x="125413" y="995363"/>
            <a:ext cx="2667000" cy="700087"/>
          </a:xfrm>
          <a:prstGeom prst="horizontalScroll">
            <a:avLst>
              <a:gd name="adj" fmla="val 12500"/>
            </a:avLst>
          </a:prstGeom>
          <a:gradFill rotWithShape="1">
            <a:gsLst>
              <a:gs pos="0">
                <a:srgbClr val="FF0000"/>
              </a:gs>
              <a:gs pos="100000">
                <a:srgbClr val="FFFF00"/>
              </a:gs>
            </a:gsLst>
            <a:lin ang="2700000" scaled="1"/>
            <a:tileRect/>
          </a:gra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NỘI DUNG</a:t>
            </a:r>
            <a:endParaRPr lang="en-US" altLang="en-GB" b="1">
              <a:latin typeface="Arial" panose="020B0604020202020204" pitchFamily="34" charset="0"/>
            </a:endParaRPr>
          </a:p>
        </p:txBody>
      </p:sp>
      <p:sp>
        <p:nvSpPr>
          <p:cNvPr id="12296" name="Straight Connector 29704"/>
          <p:cNvSpPr/>
          <p:nvPr/>
        </p:nvSpPr>
        <p:spPr>
          <a:xfrm flipV="1">
            <a:off x="0" y="1752600"/>
            <a:ext cx="3276600" cy="0"/>
          </a:xfrm>
          <a:prstGeom prst="line">
            <a:avLst/>
          </a:prstGeom>
          <a:ln w="57150" cap="flat" cmpd="thinThick">
            <a:solidFill>
              <a:schemeClr val="bg1"/>
            </a:solidFill>
            <a:prstDash val="solid"/>
            <a:round/>
            <a:headEnd type="none" w="med" len="med"/>
            <a:tailEnd type="none" w="med" len="med"/>
          </a:ln>
        </p:spPr>
      </p:sp>
      <p:grpSp>
        <p:nvGrpSpPr>
          <p:cNvPr id="12297" name="Group 29705"/>
          <p:cNvGrpSpPr/>
          <p:nvPr/>
        </p:nvGrpSpPr>
        <p:grpSpPr>
          <a:xfrm>
            <a:off x="1676400" y="152400"/>
            <a:ext cx="5514975" cy="565150"/>
            <a:chOff x="1056" y="96"/>
            <a:chExt cx="3474" cy="356"/>
          </a:xfrm>
        </p:grpSpPr>
        <p:pic>
          <p:nvPicPr>
            <p:cNvPr id="12298" name="Picture 29706"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12299" name="Rectangles 29707"/>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12300" name="Straight Connector 29708"/>
          <p:cNvSpPr/>
          <p:nvPr/>
        </p:nvSpPr>
        <p:spPr>
          <a:xfrm flipV="1">
            <a:off x="0" y="4168775"/>
            <a:ext cx="3276600" cy="0"/>
          </a:xfrm>
          <a:prstGeom prst="line">
            <a:avLst/>
          </a:prstGeom>
          <a:ln w="57150" cap="flat" cmpd="thinThick">
            <a:solidFill>
              <a:schemeClr val="bg1"/>
            </a:solidFill>
            <a:prstDash val="solid"/>
            <a:round/>
            <a:headEnd type="none" w="med" len="med"/>
            <a:tailEnd type="none" w="med" len="med"/>
          </a:ln>
        </p:spPr>
      </p:sp>
      <p:sp>
        <p:nvSpPr>
          <p:cNvPr id="12301" name="Straight Connector 29709"/>
          <p:cNvSpPr/>
          <p:nvPr/>
        </p:nvSpPr>
        <p:spPr>
          <a:xfrm flipV="1">
            <a:off x="0" y="6400800"/>
            <a:ext cx="3276600" cy="0"/>
          </a:xfrm>
          <a:prstGeom prst="line">
            <a:avLst/>
          </a:prstGeom>
          <a:ln w="57150" cap="flat" cmpd="thinThick">
            <a:solidFill>
              <a:schemeClr val="bg1"/>
            </a:solidFill>
            <a:prstDash val="solid"/>
            <a:round/>
            <a:headEnd type="none" w="med" len="med"/>
            <a:tailEnd type="none" w="med" len="med"/>
          </a:ln>
        </p:spPr>
      </p:sp>
      <p:sp>
        <p:nvSpPr>
          <p:cNvPr id="12302" name="Text Box 29710"/>
          <p:cNvSpPr txBox="1"/>
          <p:nvPr/>
        </p:nvSpPr>
        <p:spPr>
          <a:xfrm>
            <a:off x="0" y="1905000"/>
            <a:ext cx="3048000" cy="128270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trở</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các</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12303" name="Rectangles 29711"/>
          <p:cNvSpPr/>
          <p:nvPr/>
        </p:nvSpPr>
        <p:spPr>
          <a:xfrm>
            <a:off x="228600" y="3276600"/>
            <a:ext cx="2841625" cy="885825"/>
          </a:xfrm>
          <a:prstGeom prst="rect">
            <a:avLst/>
          </a:prstGeom>
          <a:solidFill>
            <a:srgbClr val="FFCCFF"/>
          </a:solidFill>
          <a:ln w="9525">
            <a:noFill/>
          </a:ln>
        </p:spPr>
        <p:txBody>
          <a:bodyPr anchor="t" anchorCtr="0">
            <a:spAutoFit/>
          </a:bodyPr>
          <a:p>
            <a:r>
              <a:rPr lang="en-US" altLang="en-GB">
                <a:latin typeface="Arial" panose="020B0604020202020204" pitchFamily="34" charset="0"/>
              </a:rPr>
              <a:t>1. </a:t>
            </a:r>
            <a:r>
              <a:rPr lang="en-US" altLang="en-GB" err="1">
                <a:latin typeface="Arial" panose="020B0604020202020204" pitchFamily="34" charset="0"/>
              </a:rPr>
              <a:t>Điện</a:t>
            </a:r>
            <a:r>
              <a:rPr lang="en-US" altLang="en-GB">
                <a:latin typeface="Arial" panose="020B0604020202020204" pitchFamily="34" charset="0"/>
              </a:rPr>
              <a:t> </a:t>
            </a:r>
            <a:r>
              <a:rPr lang="en-US" altLang="en-GB" err="1">
                <a:latin typeface="Arial" panose="020B0604020202020204" pitchFamily="34" charset="0"/>
              </a:rPr>
              <a:t>trở</a:t>
            </a:r>
            <a:r>
              <a:rPr lang="en-US" altLang="en-GB">
                <a:latin typeface="Arial" panose="020B0604020202020204" pitchFamily="34" charset="0"/>
              </a:rPr>
              <a:t> </a:t>
            </a:r>
            <a:r>
              <a:rPr lang="en-US" altLang="en-GB" err="1">
                <a:latin typeface="Arial" panose="020B0604020202020204" pitchFamily="34" charset="0"/>
              </a:rPr>
              <a:t>tương</a:t>
            </a:r>
            <a:r>
              <a:rPr lang="en-US" altLang="en-GB">
                <a:latin typeface="Arial" panose="020B0604020202020204" pitchFamily="34" charset="0"/>
              </a:rPr>
              <a:t> </a:t>
            </a:r>
            <a:r>
              <a:rPr lang="en-US" altLang="en-GB" err="1">
                <a:latin typeface="Arial" panose="020B0604020202020204" pitchFamily="34" charset="0"/>
              </a:rPr>
              <a:t>đương</a:t>
            </a:r>
            <a:endParaRPr lang="en-US" altLang="en-GB">
              <a:latin typeface="Arial" panose="020B0604020202020204" pitchFamily="34" charset="0"/>
            </a:endParaRPr>
          </a:p>
        </p:txBody>
      </p:sp>
      <p:sp>
        <p:nvSpPr>
          <p:cNvPr id="12304" name="Rectangles 29712"/>
          <p:cNvSpPr/>
          <p:nvPr/>
        </p:nvSpPr>
        <p:spPr>
          <a:xfrm>
            <a:off x="228600" y="4267200"/>
            <a:ext cx="2895600" cy="2076450"/>
          </a:xfrm>
          <a:prstGeom prst="rect">
            <a:avLst/>
          </a:prstGeom>
          <a:solidFill>
            <a:srgbClr val="FFCCFF"/>
          </a:solidFill>
          <a:ln w="9525">
            <a:noFill/>
          </a:ln>
        </p:spPr>
        <p:txBody>
          <a:bodyPr anchor="t" anchorCtr="0">
            <a:spAutoFit/>
          </a:bodyPr>
          <a:p>
            <a:r>
              <a:rPr lang="en-US" altLang="en-GB">
                <a:latin typeface="Arial" panose="020B0604020202020204" pitchFamily="34" charset="0"/>
              </a:rPr>
              <a:t>2. </a:t>
            </a:r>
            <a:r>
              <a:rPr lang="en-US" altLang="en-GB" err="1">
                <a:latin typeface="Arial" panose="020B0604020202020204" pitchFamily="34" charset="0"/>
              </a:rPr>
              <a:t>Công</a:t>
            </a:r>
            <a:r>
              <a:rPr lang="en-US" altLang="en-GB">
                <a:latin typeface="Arial" panose="020B0604020202020204" pitchFamily="34" charset="0"/>
              </a:rPr>
              <a:t> </a:t>
            </a:r>
            <a:r>
              <a:rPr lang="en-US" altLang="en-GB" err="1">
                <a:latin typeface="Arial" panose="020B0604020202020204" pitchFamily="34" charset="0"/>
              </a:rPr>
              <a:t>thức</a:t>
            </a:r>
            <a:r>
              <a:rPr lang="en-US" altLang="en-GB">
                <a:latin typeface="Arial" panose="020B0604020202020204" pitchFamily="34" charset="0"/>
              </a:rPr>
              <a:t> </a:t>
            </a:r>
            <a:r>
              <a:rPr lang="en-US" altLang="en-GB" err="1">
                <a:latin typeface="Arial" panose="020B0604020202020204" pitchFamily="34" charset="0"/>
              </a:rPr>
              <a:t>tính</a:t>
            </a:r>
            <a:r>
              <a:rPr lang="en-US" altLang="en-GB">
                <a:latin typeface="Arial" panose="020B0604020202020204" pitchFamily="34" charset="0"/>
              </a:rPr>
              <a:t> </a:t>
            </a:r>
            <a:r>
              <a:rPr lang="en-US" altLang="en-GB" err="1">
                <a:latin typeface="Arial" panose="020B0604020202020204" pitchFamily="34" charset="0"/>
              </a:rPr>
              <a:t>điện</a:t>
            </a:r>
            <a:r>
              <a:rPr lang="en-US" altLang="en-GB">
                <a:latin typeface="Arial" panose="020B0604020202020204" pitchFamily="34" charset="0"/>
              </a:rPr>
              <a:t> </a:t>
            </a:r>
            <a:r>
              <a:rPr lang="en-US" altLang="en-GB" err="1">
                <a:latin typeface="Arial" panose="020B0604020202020204" pitchFamily="34" charset="0"/>
              </a:rPr>
              <a:t>trở</a:t>
            </a:r>
            <a:r>
              <a:rPr lang="en-US" altLang="en-GB">
                <a:latin typeface="Arial" panose="020B0604020202020204" pitchFamily="34" charset="0"/>
              </a:rPr>
              <a:t> </a:t>
            </a:r>
            <a:r>
              <a:rPr lang="en-US" altLang="en-GB" err="1">
                <a:latin typeface="Arial" panose="020B0604020202020204" pitchFamily="34" charset="0"/>
              </a:rPr>
              <a:t>tương</a:t>
            </a:r>
            <a:r>
              <a:rPr lang="en-US" altLang="en-GB">
                <a:latin typeface="Arial" panose="020B0604020202020204" pitchFamily="34" charset="0"/>
              </a:rPr>
              <a:t> </a:t>
            </a:r>
            <a:r>
              <a:rPr lang="en-US" altLang="en-GB" err="1">
                <a:latin typeface="Arial" panose="020B0604020202020204" pitchFamily="34" charset="0"/>
              </a:rPr>
              <a:t>đương</a:t>
            </a:r>
            <a:r>
              <a:rPr lang="en-US" altLang="en-GB">
                <a:latin typeface="Arial" panose="020B0604020202020204" pitchFamily="34" charset="0"/>
              </a:rPr>
              <a:t> </a:t>
            </a:r>
            <a:r>
              <a:rPr lang="en-US" altLang="en-GB" err="1">
                <a:latin typeface="Arial" panose="020B0604020202020204" pitchFamily="34" charset="0"/>
              </a:rPr>
              <a:t>các</a:t>
            </a:r>
            <a:r>
              <a:rPr lang="en-US" altLang="en-GB">
                <a:latin typeface="Arial" panose="020B0604020202020204" pitchFamily="34" charset="0"/>
              </a:rPr>
              <a:t> </a:t>
            </a:r>
            <a:r>
              <a:rPr lang="en-US" altLang="en-GB" err="1">
                <a:latin typeface="Arial" panose="020B0604020202020204" pitchFamily="34" charset="0"/>
              </a:rPr>
              <a:t>đoạn</a:t>
            </a:r>
            <a:r>
              <a:rPr lang="en-US" altLang="en-GB">
                <a:latin typeface="Arial" panose="020B0604020202020204" pitchFamily="34" charset="0"/>
              </a:rPr>
              <a:t> </a:t>
            </a:r>
            <a:r>
              <a:rPr lang="en-US" altLang="en-GB" err="1">
                <a:latin typeface="Arial" panose="020B0604020202020204" pitchFamily="34" charset="0"/>
              </a:rPr>
              <a:t>mạch</a:t>
            </a:r>
            <a:r>
              <a:rPr lang="en-US" altLang="en-GB">
                <a:latin typeface="Arial" panose="020B0604020202020204" pitchFamily="34" charset="0"/>
              </a:rPr>
              <a:t> </a:t>
            </a:r>
            <a:r>
              <a:rPr lang="en-US" altLang="en-GB" err="1">
                <a:latin typeface="Arial" panose="020B0604020202020204" pitchFamily="34" charset="0"/>
              </a:rPr>
              <a:t>gồm</a:t>
            </a:r>
            <a:r>
              <a:rPr lang="en-US" altLang="en-GB">
                <a:latin typeface="Arial" panose="020B0604020202020204" pitchFamily="34" charset="0"/>
              </a:rPr>
              <a:t> 2 </a:t>
            </a:r>
            <a:r>
              <a:rPr lang="en-US" altLang="en-GB" err="1">
                <a:latin typeface="Arial" panose="020B0604020202020204" pitchFamily="34" charset="0"/>
              </a:rPr>
              <a:t>điện</a:t>
            </a:r>
            <a:r>
              <a:rPr lang="en-US" altLang="en-GB">
                <a:latin typeface="Arial" panose="020B0604020202020204" pitchFamily="34" charset="0"/>
              </a:rPr>
              <a:t> </a:t>
            </a:r>
            <a:r>
              <a:rPr lang="en-US" altLang="en-GB" err="1">
                <a:latin typeface="Arial" panose="020B0604020202020204" pitchFamily="34" charset="0"/>
              </a:rPr>
              <a:t>trở</a:t>
            </a:r>
            <a:r>
              <a:rPr lang="en-US" altLang="en-GB">
                <a:latin typeface="Arial" panose="020B0604020202020204" pitchFamily="34" charset="0"/>
              </a:rPr>
              <a:t> </a:t>
            </a:r>
            <a:r>
              <a:rPr lang="en-US" altLang="en-GB" err="1">
                <a:latin typeface="Arial" panose="020B0604020202020204" pitchFamily="34" charset="0"/>
              </a:rPr>
              <a:t>mắc</a:t>
            </a:r>
            <a:r>
              <a:rPr lang="en-US" altLang="en-GB">
                <a:latin typeface="Arial" panose="020B0604020202020204" pitchFamily="34" charset="0"/>
              </a:rPr>
              <a:t> </a:t>
            </a:r>
            <a:r>
              <a:rPr lang="en-US" altLang="en-GB" err="1">
                <a:latin typeface="Arial" panose="020B0604020202020204" pitchFamily="34" charset="0"/>
              </a:rPr>
              <a:t>nối</a:t>
            </a:r>
            <a:r>
              <a:rPr lang="en-US" altLang="en-GB">
                <a:latin typeface="Arial" panose="020B0604020202020204" pitchFamily="34" charset="0"/>
              </a:rPr>
              <a:t> </a:t>
            </a:r>
            <a:r>
              <a:rPr lang="en-US" altLang="en-GB" err="1">
                <a:latin typeface="Arial" panose="020B0604020202020204" pitchFamily="34" charset="0"/>
              </a:rPr>
              <a:t>tiếp</a:t>
            </a:r>
            <a:endParaRPr lang="en-US" altLang="en-GB">
              <a:latin typeface="Arial" panose="020B0604020202020204" pitchFamily="34" charset="0"/>
            </a:endParaRPr>
          </a:p>
        </p:txBody>
      </p:sp>
      <p:sp>
        <p:nvSpPr>
          <p:cNvPr id="29720" name="Rectangles 29719"/>
          <p:cNvSpPr/>
          <p:nvPr/>
        </p:nvSpPr>
        <p:spPr>
          <a:xfrm>
            <a:off x="3581400" y="1035050"/>
            <a:ext cx="4038600" cy="488950"/>
          </a:xfrm>
          <a:prstGeom prst="rect">
            <a:avLst/>
          </a:prstGeom>
          <a:solidFill>
            <a:srgbClr val="FFCCFF"/>
          </a:solidFill>
          <a:ln w="9525">
            <a:noFill/>
          </a:ln>
        </p:spPr>
        <p:txBody>
          <a:bodyPr anchor="t" anchorCtr="0">
            <a:spAutoFit/>
          </a:bodyPr>
          <a:p>
            <a:r>
              <a:rPr lang="en-US" altLang="en-GB">
                <a:latin typeface="Arial" panose="020B0604020202020204" pitchFamily="34" charset="0"/>
              </a:rPr>
              <a:t>3. </a:t>
            </a:r>
            <a:r>
              <a:rPr lang="en-US" altLang="en-GB" err="1">
                <a:latin typeface="Arial" panose="020B0604020202020204" pitchFamily="34" charset="0"/>
              </a:rPr>
              <a:t>Thí</a:t>
            </a:r>
            <a:r>
              <a:rPr lang="en-US" altLang="en-GB">
                <a:latin typeface="Arial" panose="020B0604020202020204" pitchFamily="34" charset="0"/>
              </a:rPr>
              <a:t> </a:t>
            </a:r>
            <a:r>
              <a:rPr lang="en-US" altLang="en-GB" err="1">
                <a:latin typeface="Arial" panose="020B0604020202020204" pitchFamily="34" charset="0"/>
              </a:rPr>
              <a:t>nghiệm</a:t>
            </a:r>
            <a:r>
              <a:rPr lang="en-US" altLang="en-GB">
                <a:latin typeface="Arial" panose="020B0604020202020204" pitchFamily="34" charset="0"/>
              </a:rPr>
              <a:t> </a:t>
            </a:r>
            <a:r>
              <a:rPr lang="en-US" altLang="en-GB" err="1">
                <a:latin typeface="Arial" panose="020B0604020202020204" pitchFamily="34" charset="0"/>
              </a:rPr>
              <a:t>kiểm</a:t>
            </a:r>
            <a:r>
              <a:rPr lang="en-US" altLang="en-GB">
                <a:latin typeface="Arial" panose="020B0604020202020204" pitchFamily="34" charset="0"/>
              </a:rPr>
              <a:t> </a:t>
            </a:r>
            <a:r>
              <a:rPr lang="en-US" altLang="en-GB" err="1">
                <a:latin typeface="Arial" panose="020B0604020202020204" pitchFamily="34" charset="0"/>
              </a:rPr>
              <a:t>tra</a:t>
            </a:r>
            <a:r>
              <a:rPr lang="en-US" altLang="en-GB">
                <a:latin typeface="Arial" panose="020B0604020202020204" pitchFamily="34" charset="0"/>
              </a:rPr>
              <a:t>:</a:t>
            </a:r>
            <a:endParaRPr lang="en-US" altLang="en-GB">
              <a:latin typeface="Arial" panose="020B0604020202020204" pitchFamily="34" charset="0"/>
            </a:endParaRPr>
          </a:p>
        </p:txBody>
      </p:sp>
      <p:grpSp>
        <p:nvGrpSpPr>
          <p:cNvPr id="29724" name="Group 29723"/>
          <p:cNvGrpSpPr/>
          <p:nvPr/>
        </p:nvGrpSpPr>
        <p:grpSpPr>
          <a:xfrm>
            <a:off x="5410200" y="1447800"/>
            <a:ext cx="3352800" cy="2351088"/>
            <a:chOff x="3216" y="883"/>
            <a:chExt cx="2112" cy="1481"/>
          </a:xfrm>
        </p:grpSpPr>
        <p:sp>
          <p:nvSpPr>
            <p:cNvPr id="12307" name="Rectangles 29724"/>
            <p:cNvSpPr/>
            <p:nvPr/>
          </p:nvSpPr>
          <p:spPr>
            <a:xfrm>
              <a:off x="3372" y="1191"/>
              <a:ext cx="1956" cy="846"/>
            </a:xfrm>
            <a:prstGeom prst="rect">
              <a:avLst/>
            </a:prstGeom>
            <a:solidFill>
              <a:schemeClr val="accent1"/>
            </a:solidFill>
            <a:ln w="38100" cap="flat" cmpd="sng">
              <a:solidFill>
                <a:srgbClr val="0000FF"/>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2308" name="Rectangles 29725"/>
            <p:cNvSpPr/>
            <p:nvPr/>
          </p:nvSpPr>
          <p:spPr>
            <a:xfrm>
              <a:off x="3764"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2309" name="Rectangles 29726"/>
            <p:cNvSpPr/>
            <p:nvPr/>
          </p:nvSpPr>
          <p:spPr>
            <a:xfrm>
              <a:off x="4507"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2310" name="Oval 29727"/>
            <p:cNvSpPr/>
            <p:nvPr/>
          </p:nvSpPr>
          <p:spPr>
            <a:xfrm>
              <a:off x="3216" y="1444"/>
              <a:ext cx="313" cy="308"/>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A</a:t>
              </a:r>
              <a:endParaRPr lang="en-US" altLang="en-GB" b="1">
                <a:latin typeface="Arial" panose="020B0604020202020204" pitchFamily="34" charset="0"/>
              </a:endParaRPr>
            </a:p>
          </p:txBody>
        </p:sp>
        <p:sp>
          <p:nvSpPr>
            <p:cNvPr id="12311" name="Rectangles 29728"/>
            <p:cNvSpPr/>
            <p:nvPr/>
          </p:nvSpPr>
          <p:spPr>
            <a:xfrm>
              <a:off x="3764" y="1983"/>
              <a:ext cx="273" cy="115"/>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2312" name="Rectangles 29729"/>
            <p:cNvSpPr/>
            <p:nvPr/>
          </p:nvSpPr>
          <p:spPr>
            <a:xfrm>
              <a:off x="4468" y="1960"/>
              <a:ext cx="391" cy="154"/>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2313" name="Oval 29730"/>
            <p:cNvSpPr/>
            <p:nvPr/>
          </p:nvSpPr>
          <p:spPr>
            <a:xfrm>
              <a:off x="4456" y="1983"/>
              <a:ext cx="95" cy="93"/>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2314" name="Oval 29731"/>
            <p:cNvSpPr/>
            <p:nvPr/>
          </p:nvSpPr>
          <p:spPr>
            <a:xfrm>
              <a:off x="4746" y="1992"/>
              <a:ext cx="101" cy="100"/>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2315" name="Straight Connector 29732"/>
            <p:cNvSpPr/>
            <p:nvPr/>
          </p:nvSpPr>
          <p:spPr>
            <a:xfrm flipH="1">
              <a:off x="4440" y="1906"/>
              <a:ext cx="156" cy="269"/>
            </a:xfrm>
            <a:prstGeom prst="line">
              <a:avLst/>
            </a:prstGeom>
            <a:ln w="9525" cap="flat" cmpd="sng">
              <a:solidFill>
                <a:schemeClr val="tx1"/>
              </a:solidFill>
              <a:prstDash val="solid"/>
              <a:round/>
              <a:headEnd type="none" w="med" len="med"/>
              <a:tailEnd type="none" w="med" len="med"/>
            </a:ln>
          </p:spPr>
        </p:sp>
        <p:sp>
          <p:nvSpPr>
            <p:cNvPr id="12316" name="Straight Connector 29733"/>
            <p:cNvSpPr/>
            <p:nvPr/>
          </p:nvSpPr>
          <p:spPr>
            <a:xfrm flipH="1">
              <a:off x="4712" y="1927"/>
              <a:ext cx="156" cy="269"/>
            </a:xfrm>
            <a:prstGeom prst="line">
              <a:avLst/>
            </a:prstGeom>
            <a:ln w="9525" cap="flat" cmpd="sng">
              <a:solidFill>
                <a:schemeClr val="tx1"/>
              </a:solidFill>
              <a:prstDash val="solid"/>
              <a:round/>
              <a:headEnd type="none" w="med" len="med"/>
              <a:tailEnd type="none" w="med" len="med"/>
            </a:ln>
          </p:spPr>
        </p:sp>
        <p:sp>
          <p:nvSpPr>
            <p:cNvPr id="12317" name="Straight Connector 29734"/>
            <p:cNvSpPr/>
            <p:nvPr/>
          </p:nvSpPr>
          <p:spPr>
            <a:xfrm flipV="1">
              <a:off x="3764" y="1922"/>
              <a:ext cx="273" cy="115"/>
            </a:xfrm>
            <a:prstGeom prst="line">
              <a:avLst/>
            </a:prstGeom>
            <a:ln w="9525" cap="flat" cmpd="sng">
              <a:solidFill>
                <a:srgbClr val="0000FF"/>
              </a:solidFill>
              <a:prstDash val="solid"/>
              <a:round/>
              <a:headEnd type="oval" w="med" len="med"/>
              <a:tailEnd type="oval" w="med" len="med"/>
            </a:ln>
          </p:spPr>
        </p:sp>
        <p:sp>
          <p:nvSpPr>
            <p:cNvPr id="12318" name="Text Box 29735"/>
            <p:cNvSpPr txBox="1"/>
            <p:nvPr/>
          </p:nvSpPr>
          <p:spPr>
            <a:xfrm>
              <a:off x="3786" y="1779"/>
              <a:ext cx="274"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K</a:t>
              </a:r>
              <a:endParaRPr lang="en-US" altLang="en-GB" sz="2000" b="1">
                <a:latin typeface="Arial" panose="020B0604020202020204" pitchFamily="34" charset="0"/>
              </a:endParaRPr>
            </a:p>
          </p:txBody>
        </p:sp>
        <p:sp>
          <p:nvSpPr>
            <p:cNvPr id="12319" name="Text Box 29736"/>
            <p:cNvSpPr txBox="1"/>
            <p:nvPr/>
          </p:nvSpPr>
          <p:spPr>
            <a:xfrm>
              <a:off x="3881" y="883"/>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1</a:t>
              </a:r>
              <a:endParaRPr lang="en-US" altLang="en-GB" sz="2000" b="1">
                <a:latin typeface="Arial" panose="020B0604020202020204" pitchFamily="34" charset="0"/>
              </a:endParaRPr>
            </a:p>
          </p:txBody>
        </p:sp>
        <p:sp>
          <p:nvSpPr>
            <p:cNvPr id="12320" name="Text Box 29737"/>
            <p:cNvSpPr txBox="1"/>
            <p:nvPr/>
          </p:nvSpPr>
          <p:spPr>
            <a:xfrm>
              <a:off x="4635" y="883"/>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2</a:t>
              </a:r>
              <a:endParaRPr lang="en-US" altLang="en-GB" sz="2000" b="1">
                <a:latin typeface="Arial" panose="020B0604020202020204" pitchFamily="34" charset="0"/>
              </a:endParaRPr>
            </a:p>
          </p:txBody>
        </p:sp>
        <p:sp>
          <p:nvSpPr>
            <p:cNvPr id="12321" name="Text Box 29738"/>
            <p:cNvSpPr txBox="1"/>
            <p:nvPr/>
          </p:nvSpPr>
          <p:spPr>
            <a:xfrm>
              <a:off x="4455" y="2107"/>
              <a:ext cx="352"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a:t>
              </a:r>
              <a:endParaRPr lang="en-US" altLang="en-GB" sz="2000" b="1">
                <a:latin typeface="Arial" panose="020B0604020202020204" pitchFamily="34" charset="0"/>
              </a:endParaRPr>
            </a:p>
          </p:txBody>
        </p:sp>
        <p:sp>
          <p:nvSpPr>
            <p:cNvPr id="12322" name="Text Box 29739"/>
            <p:cNvSpPr txBox="1"/>
            <p:nvPr/>
          </p:nvSpPr>
          <p:spPr>
            <a:xfrm>
              <a:off x="4820" y="2115"/>
              <a:ext cx="352"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B</a:t>
              </a:r>
              <a:endParaRPr lang="en-US" altLang="en-GB" sz="2000" b="1">
                <a:latin typeface="Arial" panose="020B0604020202020204" pitchFamily="34" charset="0"/>
              </a:endParaRPr>
            </a:p>
          </p:txBody>
        </p:sp>
        <p:sp>
          <p:nvSpPr>
            <p:cNvPr id="12323" name="Text Box 29740"/>
            <p:cNvSpPr txBox="1"/>
            <p:nvPr/>
          </p:nvSpPr>
          <p:spPr>
            <a:xfrm>
              <a:off x="4414" y="1808"/>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sp>
          <p:nvSpPr>
            <p:cNvPr id="12324" name="Text Box 29741"/>
            <p:cNvSpPr txBox="1"/>
            <p:nvPr/>
          </p:nvSpPr>
          <p:spPr>
            <a:xfrm>
              <a:off x="4780" y="1762"/>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grpSp>
      <p:grpSp>
        <p:nvGrpSpPr>
          <p:cNvPr id="29744" name="Group 29743"/>
          <p:cNvGrpSpPr/>
          <p:nvPr/>
        </p:nvGrpSpPr>
        <p:grpSpPr>
          <a:xfrm>
            <a:off x="5105400" y="2765425"/>
            <a:ext cx="685800" cy="533400"/>
            <a:chOff x="2976" y="1646"/>
            <a:chExt cx="432" cy="336"/>
          </a:xfrm>
        </p:grpSpPr>
        <p:sp>
          <p:nvSpPr>
            <p:cNvPr id="12326" name="Straight Connector 29744"/>
            <p:cNvSpPr/>
            <p:nvPr/>
          </p:nvSpPr>
          <p:spPr>
            <a:xfrm flipV="1">
              <a:off x="3312" y="1646"/>
              <a:ext cx="0" cy="336"/>
            </a:xfrm>
            <a:prstGeom prst="line">
              <a:avLst/>
            </a:prstGeom>
            <a:ln w="57150" cap="flat" cmpd="sng">
              <a:solidFill>
                <a:srgbClr val="FF0000"/>
              </a:solidFill>
              <a:prstDash val="solid"/>
              <a:round/>
              <a:headEnd type="none" w="med" len="med"/>
              <a:tailEnd type="triangle" w="med" len="med"/>
            </a:ln>
          </p:spPr>
        </p:sp>
        <p:sp>
          <p:nvSpPr>
            <p:cNvPr id="12327" name="Text Box 29745"/>
            <p:cNvSpPr txBox="1"/>
            <p:nvPr/>
          </p:nvSpPr>
          <p:spPr>
            <a:xfrm>
              <a:off x="2976" y="1666"/>
              <a:ext cx="432" cy="308"/>
            </a:xfrm>
            <a:prstGeom prst="rect">
              <a:avLst/>
            </a:prstGeom>
            <a:noFill/>
            <a:ln w="9525">
              <a:noFill/>
            </a:ln>
          </p:spPr>
          <p:txBody>
            <a:bodyPr anchor="t" anchorCtr="0">
              <a:spAutoFit/>
            </a:bodyPr>
            <a:p>
              <a:pPr>
                <a:spcBef>
                  <a:spcPct val="50000"/>
                </a:spcBef>
              </a:pPr>
              <a:r>
                <a:rPr lang="en-US" altLang="en-GB">
                  <a:latin typeface="Arial" panose="020B0604020202020204" pitchFamily="34" charset="0"/>
                </a:rPr>
                <a:t>I</a:t>
              </a:r>
              <a:r>
                <a:rPr lang="en-US" altLang="en-GB" baseline="-25000">
                  <a:latin typeface="Arial" panose="020B0604020202020204" pitchFamily="34" charset="0"/>
                </a:rPr>
                <a:t>AB</a:t>
              </a:r>
              <a:endParaRPr lang="en-US" altLang="en-GB" baseline="-25000">
                <a:latin typeface="Arial" panose="020B0604020202020204" pitchFamily="34" charset="0"/>
              </a:endParaRPr>
            </a:p>
          </p:txBody>
        </p:sp>
      </p:grpSp>
      <p:grpSp>
        <p:nvGrpSpPr>
          <p:cNvPr id="29747" name="Group 29746"/>
          <p:cNvGrpSpPr/>
          <p:nvPr/>
        </p:nvGrpSpPr>
        <p:grpSpPr>
          <a:xfrm>
            <a:off x="5334000" y="3810000"/>
            <a:ext cx="3352800" cy="2351088"/>
            <a:chOff x="3216" y="883"/>
            <a:chExt cx="2112" cy="1481"/>
          </a:xfrm>
        </p:grpSpPr>
        <p:sp>
          <p:nvSpPr>
            <p:cNvPr id="12329" name="Rectangles 29747"/>
            <p:cNvSpPr/>
            <p:nvPr/>
          </p:nvSpPr>
          <p:spPr>
            <a:xfrm>
              <a:off x="3372" y="1191"/>
              <a:ext cx="1956" cy="846"/>
            </a:xfrm>
            <a:prstGeom prst="rect">
              <a:avLst/>
            </a:prstGeom>
            <a:solidFill>
              <a:schemeClr val="accent1"/>
            </a:solidFill>
            <a:ln w="38100" cap="flat" cmpd="sng">
              <a:solidFill>
                <a:srgbClr val="0000FF"/>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2330" name="Rectangles 29748"/>
            <p:cNvSpPr/>
            <p:nvPr/>
          </p:nvSpPr>
          <p:spPr>
            <a:xfrm>
              <a:off x="3764"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2331" name="Rectangles 29749"/>
            <p:cNvSpPr/>
            <p:nvPr/>
          </p:nvSpPr>
          <p:spPr>
            <a:xfrm>
              <a:off x="4507"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2332" name="Oval 29750"/>
            <p:cNvSpPr/>
            <p:nvPr/>
          </p:nvSpPr>
          <p:spPr>
            <a:xfrm>
              <a:off x="3216" y="1444"/>
              <a:ext cx="313" cy="308"/>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A</a:t>
              </a:r>
              <a:endParaRPr lang="en-US" altLang="en-GB" b="1">
                <a:latin typeface="Arial" panose="020B0604020202020204" pitchFamily="34" charset="0"/>
              </a:endParaRPr>
            </a:p>
          </p:txBody>
        </p:sp>
        <p:sp>
          <p:nvSpPr>
            <p:cNvPr id="12333" name="Rectangles 29751"/>
            <p:cNvSpPr/>
            <p:nvPr/>
          </p:nvSpPr>
          <p:spPr>
            <a:xfrm>
              <a:off x="3764" y="1983"/>
              <a:ext cx="273" cy="115"/>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2334" name="Rectangles 29752"/>
            <p:cNvSpPr/>
            <p:nvPr/>
          </p:nvSpPr>
          <p:spPr>
            <a:xfrm>
              <a:off x="4468" y="1960"/>
              <a:ext cx="391" cy="154"/>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2335" name="Oval 29753"/>
            <p:cNvSpPr/>
            <p:nvPr/>
          </p:nvSpPr>
          <p:spPr>
            <a:xfrm>
              <a:off x="4456" y="1983"/>
              <a:ext cx="95" cy="93"/>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2336" name="Oval 29754"/>
            <p:cNvSpPr/>
            <p:nvPr/>
          </p:nvSpPr>
          <p:spPr>
            <a:xfrm>
              <a:off x="4746" y="1992"/>
              <a:ext cx="101" cy="100"/>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2337" name="Straight Connector 29755"/>
            <p:cNvSpPr/>
            <p:nvPr/>
          </p:nvSpPr>
          <p:spPr>
            <a:xfrm flipH="1">
              <a:off x="4440" y="1906"/>
              <a:ext cx="156" cy="269"/>
            </a:xfrm>
            <a:prstGeom prst="line">
              <a:avLst/>
            </a:prstGeom>
            <a:ln w="9525" cap="flat" cmpd="sng">
              <a:solidFill>
                <a:schemeClr val="tx1"/>
              </a:solidFill>
              <a:prstDash val="solid"/>
              <a:round/>
              <a:headEnd type="none" w="med" len="med"/>
              <a:tailEnd type="none" w="med" len="med"/>
            </a:ln>
          </p:spPr>
        </p:sp>
        <p:sp>
          <p:nvSpPr>
            <p:cNvPr id="12338" name="Straight Connector 29756"/>
            <p:cNvSpPr/>
            <p:nvPr/>
          </p:nvSpPr>
          <p:spPr>
            <a:xfrm flipH="1">
              <a:off x="4712" y="1927"/>
              <a:ext cx="156" cy="269"/>
            </a:xfrm>
            <a:prstGeom prst="line">
              <a:avLst/>
            </a:prstGeom>
            <a:ln w="9525" cap="flat" cmpd="sng">
              <a:solidFill>
                <a:schemeClr val="tx1"/>
              </a:solidFill>
              <a:prstDash val="solid"/>
              <a:round/>
              <a:headEnd type="none" w="med" len="med"/>
              <a:tailEnd type="none" w="med" len="med"/>
            </a:ln>
          </p:spPr>
        </p:sp>
        <p:sp>
          <p:nvSpPr>
            <p:cNvPr id="12339" name="Straight Connector 29757"/>
            <p:cNvSpPr/>
            <p:nvPr/>
          </p:nvSpPr>
          <p:spPr>
            <a:xfrm flipV="1">
              <a:off x="3764" y="1922"/>
              <a:ext cx="273" cy="115"/>
            </a:xfrm>
            <a:prstGeom prst="line">
              <a:avLst/>
            </a:prstGeom>
            <a:ln w="9525" cap="flat" cmpd="sng">
              <a:solidFill>
                <a:srgbClr val="0000FF"/>
              </a:solidFill>
              <a:prstDash val="solid"/>
              <a:round/>
              <a:headEnd type="oval" w="med" len="med"/>
              <a:tailEnd type="oval" w="med" len="med"/>
            </a:ln>
          </p:spPr>
        </p:sp>
        <p:sp>
          <p:nvSpPr>
            <p:cNvPr id="12340" name="Text Box 29758"/>
            <p:cNvSpPr txBox="1"/>
            <p:nvPr/>
          </p:nvSpPr>
          <p:spPr>
            <a:xfrm>
              <a:off x="3786" y="1779"/>
              <a:ext cx="274"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K</a:t>
              </a:r>
              <a:endParaRPr lang="en-US" altLang="en-GB" sz="2000" b="1">
                <a:latin typeface="Arial" panose="020B0604020202020204" pitchFamily="34" charset="0"/>
              </a:endParaRPr>
            </a:p>
          </p:txBody>
        </p:sp>
        <p:sp>
          <p:nvSpPr>
            <p:cNvPr id="12341" name="Text Box 29759"/>
            <p:cNvSpPr txBox="1"/>
            <p:nvPr/>
          </p:nvSpPr>
          <p:spPr>
            <a:xfrm>
              <a:off x="3881" y="883"/>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1</a:t>
              </a:r>
              <a:endParaRPr lang="en-US" altLang="en-GB" sz="2000" b="1">
                <a:latin typeface="Arial" panose="020B0604020202020204" pitchFamily="34" charset="0"/>
              </a:endParaRPr>
            </a:p>
          </p:txBody>
        </p:sp>
        <p:sp>
          <p:nvSpPr>
            <p:cNvPr id="12342" name="Text Box 29760"/>
            <p:cNvSpPr txBox="1"/>
            <p:nvPr/>
          </p:nvSpPr>
          <p:spPr>
            <a:xfrm>
              <a:off x="4635" y="883"/>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2</a:t>
              </a:r>
              <a:endParaRPr lang="en-US" altLang="en-GB" sz="2000" b="1">
                <a:latin typeface="Arial" panose="020B0604020202020204" pitchFamily="34" charset="0"/>
              </a:endParaRPr>
            </a:p>
          </p:txBody>
        </p:sp>
        <p:sp>
          <p:nvSpPr>
            <p:cNvPr id="12343" name="Text Box 29761"/>
            <p:cNvSpPr txBox="1"/>
            <p:nvPr/>
          </p:nvSpPr>
          <p:spPr>
            <a:xfrm>
              <a:off x="4455" y="2107"/>
              <a:ext cx="352"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a:t>
              </a:r>
              <a:endParaRPr lang="en-US" altLang="en-GB" sz="2000" b="1">
                <a:latin typeface="Arial" panose="020B0604020202020204" pitchFamily="34" charset="0"/>
              </a:endParaRPr>
            </a:p>
          </p:txBody>
        </p:sp>
        <p:sp>
          <p:nvSpPr>
            <p:cNvPr id="12344" name="Text Box 29762"/>
            <p:cNvSpPr txBox="1"/>
            <p:nvPr/>
          </p:nvSpPr>
          <p:spPr>
            <a:xfrm>
              <a:off x="4820" y="2115"/>
              <a:ext cx="352" cy="249"/>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B</a:t>
              </a:r>
              <a:endParaRPr lang="en-US" altLang="en-GB" sz="2000" b="1">
                <a:latin typeface="Arial" panose="020B0604020202020204" pitchFamily="34" charset="0"/>
              </a:endParaRPr>
            </a:p>
          </p:txBody>
        </p:sp>
        <p:sp>
          <p:nvSpPr>
            <p:cNvPr id="12345" name="Text Box 29763"/>
            <p:cNvSpPr txBox="1"/>
            <p:nvPr/>
          </p:nvSpPr>
          <p:spPr>
            <a:xfrm>
              <a:off x="4414" y="1808"/>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sp>
          <p:nvSpPr>
            <p:cNvPr id="12346" name="Text Box 29764"/>
            <p:cNvSpPr txBox="1"/>
            <p:nvPr/>
          </p:nvSpPr>
          <p:spPr>
            <a:xfrm>
              <a:off x="4780" y="1762"/>
              <a:ext cx="35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grpSp>
      <p:sp>
        <p:nvSpPr>
          <p:cNvPr id="12347" name="Rectangles 29765" descr="Pink tissue paper"/>
          <p:cNvSpPr/>
          <p:nvPr/>
        </p:nvSpPr>
        <p:spPr>
          <a:xfrm>
            <a:off x="6194425" y="3886200"/>
            <a:ext cx="1981200" cy="609600"/>
          </a:xfrm>
          <a:prstGeom prst="rect">
            <a:avLst/>
          </a:prstGeom>
          <a:blipFill rotWithShape="1">
            <a:blip r:embed="rId2"/>
          </a:blipFill>
          <a:ln w="38100" cap="flat" cmpd="sng">
            <a:pattFill prst="smGrid">
              <a:fgClr>
                <a:srgbClr val="99FF33"/>
              </a:fgClr>
              <a:bgClr>
                <a:srgbClr val="FFFFFF"/>
              </a:bgClr>
            </a:pattFill>
            <a:prstDash val="solid"/>
            <a:miter/>
            <a:headEnd type="none" w="med" len="med"/>
            <a:tailEnd type="none" w="med" len="med"/>
          </a:ln>
        </p:spPr>
        <p:txBody>
          <a:bodyPr wrap="none" anchor="ctr" anchorCtr="0"/>
          <a:p>
            <a:pPr algn="ctr"/>
            <a:r>
              <a:rPr lang="en-US" altLang="en-GB" err="1">
                <a:latin typeface="Arial" panose="020B0604020202020204" pitchFamily="34" charset="0"/>
              </a:rPr>
              <a:t>R</a:t>
            </a:r>
            <a:r>
              <a:rPr lang="en-US" altLang="en-GB" baseline="-25000" err="1">
                <a:latin typeface="Arial" panose="020B0604020202020204" pitchFamily="34" charset="0"/>
              </a:rPr>
              <a:t>td</a:t>
            </a:r>
            <a:endParaRPr lang="en-US" altLang="en-GB" baseline="-25000">
              <a:latin typeface="Arial" panose="020B0604020202020204" pitchFamily="34" charset="0"/>
            </a:endParaRPr>
          </a:p>
        </p:txBody>
      </p:sp>
      <p:grpSp>
        <p:nvGrpSpPr>
          <p:cNvPr id="29771" name="Group 29770"/>
          <p:cNvGrpSpPr/>
          <p:nvPr/>
        </p:nvGrpSpPr>
        <p:grpSpPr>
          <a:xfrm>
            <a:off x="4800600" y="5127625"/>
            <a:ext cx="2362200" cy="1730375"/>
            <a:chOff x="3024" y="3518"/>
            <a:chExt cx="1488" cy="1090"/>
          </a:xfrm>
        </p:grpSpPr>
        <p:sp>
          <p:nvSpPr>
            <p:cNvPr id="12349" name="Text Box 29767"/>
            <p:cNvSpPr txBox="1"/>
            <p:nvPr/>
          </p:nvSpPr>
          <p:spPr>
            <a:xfrm>
              <a:off x="3024" y="3580"/>
              <a:ext cx="528" cy="308"/>
            </a:xfrm>
            <a:prstGeom prst="rect">
              <a:avLst/>
            </a:prstGeom>
            <a:noFill/>
            <a:ln w="9525">
              <a:noFill/>
            </a:ln>
          </p:spPr>
          <p:txBody>
            <a:bodyPr anchor="t" anchorCtr="0">
              <a:spAutoFit/>
            </a:bodyPr>
            <a:p>
              <a:pPr>
                <a:spcBef>
                  <a:spcPct val="50000"/>
                </a:spcBef>
              </a:pPr>
              <a:r>
                <a:rPr lang="en-US" altLang="en-GB">
                  <a:solidFill>
                    <a:srgbClr val="FF0000"/>
                  </a:solidFill>
                  <a:latin typeface="Arial" panose="020B0604020202020204" pitchFamily="34" charset="0"/>
                </a:rPr>
                <a:t>I</a:t>
              </a:r>
              <a:r>
                <a:rPr lang="en-US" altLang="en-GB" baseline="30000">
                  <a:solidFill>
                    <a:srgbClr val="FF0000"/>
                  </a:solidFill>
                  <a:latin typeface="Arial" panose="020B0604020202020204" pitchFamily="34" charset="0"/>
                </a:rPr>
                <a:t>’</a:t>
              </a:r>
              <a:r>
                <a:rPr lang="en-US" altLang="en-GB">
                  <a:solidFill>
                    <a:srgbClr val="FF0000"/>
                  </a:solidFill>
                  <a:latin typeface="Arial" panose="020B0604020202020204" pitchFamily="34" charset="0"/>
                </a:rPr>
                <a:t> </a:t>
              </a:r>
              <a:r>
                <a:rPr lang="en-US" altLang="en-GB" baseline="-25000">
                  <a:solidFill>
                    <a:srgbClr val="FF0000"/>
                  </a:solidFill>
                  <a:latin typeface="Arial" panose="020B0604020202020204" pitchFamily="34" charset="0"/>
                </a:rPr>
                <a:t>AB</a:t>
              </a:r>
              <a:endParaRPr lang="en-US" altLang="en-GB">
                <a:solidFill>
                  <a:srgbClr val="FF0000"/>
                </a:solidFill>
                <a:latin typeface="Arial" panose="020B0604020202020204" pitchFamily="34" charset="0"/>
              </a:endParaRPr>
            </a:p>
          </p:txBody>
        </p:sp>
        <p:sp>
          <p:nvSpPr>
            <p:cNvPr id="12350" name="Straight Connector 29768"/>
            <p:cNvSpPr/>
            <p:nvPr/>
          </p:nvSpPr>
          <p:spPr>
            <a:xfrm flipV="1">
              <a:off x="3510" y="3518"/>
              <a:ext cx="0" cy="336"/>
            </a:xfrm>
            <a:prstGeom prst="line">
              <a:avLst/>
            </a:prstGeom>
            <a:ln w="57150" cap="flat" cmpd="sng">
              <a:solidFill>
                <a:srgbClr val="FF0000"/>
              </a:solidFill>
              <a:prstDash val="solid"/>
              <a:round/>
              <a:headEnd type="none" w="med" len="med"/>
              <a:tailEnd type="triangle" w="med" len="med"/>
            </a:ln>
          </p:spPr>
        </p:sp>
        <p:sp>
          <p:nvSpPr>
            <p:cNvPr id="12351" name="Rounded Rectangular Callout 29769"/>
            <p:cNvSpPr/>
            <p:nvPr/>
          </p:nvSpPr>
          <p:spPr>
            <a:xfrm>
              <a:off x="3264" y="4224"/>
              <a:ext cx="1248" cy="384"/>
            </a:xfrm>
            <a:prstGeom prst="wedgeRoundRectCallout">
              <a:avLst>
                <a:gd name="adj1" fmla="val 56810"/>
                <a:gd name="adj2" fmla="val -108333"/>
                <a:gd name="adj3" fmla="val 16667"/>
              </a:avLst>
            </a:prstGeom>
            <a:solidFill>
              <a:srgbClr val="E7F785"/>
            </a:solidFill>
            <a:ln w="9525" cap="flat" cmpd="sng">
              <a:solidFill>
                <a:schemeClr val="tx1"/>
              </a:solidFill>
              <a:prstDash val="solid"/>
              <a:miter/>
              <a:headEnd type="none" w="med" len="med"/>
              <a:tailEnd type="none" w="med" len="med"/>
            </a:ln>
          </p:spPr>
          <p:txBody>
            <a:bodyPr anchor="t" anchorCtr="0"/>
            <a:p>
              <a:pPr algn="ctr"/>
              <a:r>
                <a:rPr lang="en-US" altLang="en-GB" b="1" err="1">
                  <a:solidFill>
                    <a:srgbClr val="FF0000"/>
                  </a:solidFill>
                  <a:latin typeface="Arial" panose="020B0604020202020204" pitchFamily="34" charset="0"/>
                </a:rPr>
                <a:t>không</a:t>
              </a:r>
              <a:r>
                <a:rPr lang="en-US" altLang="en-GB" b="1">
                  <a:solidFill>
                    <a:srgbClr val="FF0000"/>
                  </a:solidFill>
                  <a:latin typeface="Arial" panose="020B0604020202020204" pitchFamily="34" charset="0"/>
                </a:rPr>
                <a:t> </a:t>
              </a:r>
              <a:r>
                <a:rPr lang="en-US" altLang="en-GB" b="1" err="1">
                  <a:solidFill>
                    <a:srgbClr val="FF0000"/>
                  </a:solidFill>
                  <a:latin typeface="Arial" panose="020B0604020202020204" pitchFamily="34" charset="0"/>
                </a:rPr>
                <a:t>đổi</a:t>
              </a:r>
              <a:endParaRPr lang="en-US" altLang="en-GB" b="1">
                <a:solidFill>
                  <a:srgbClr val="FF0000"/>
                </a:solidFill>
                <a:latin typeface="Arial" panose="020B0604020202020204" pitchFamily="34" charset="0"/>
              </a:endParaRPr>
            </a:p>
          </p:txBody>
        </p:sp>
      </p:grpSp>
      <p:sp>
        <p:nvSpPr>
          <p:cNvPr id="29772" name="Text Box 29771"/>
          <p:cNvSpPr txBox="1"/>
          <p:nvPr/>
        </p:nvSpPr>
        <p:spPr>
          <a:xfrm>
            <a:off x="3810000" y="1676400"/>
            <a:ext cx="1143000" cy="2274888"/>
          </a:xfrm>
          <a:prstGeom prst="rect">
            <a:avLst/>
          </a:prstGeom>
          <a:noFill/>
          <a:ln w="9525">
            <a:noFill/>
          </a:ln>
        </p:spPr>
        <p:txBody>
          <a:bodyPr anchor="t" anchorCtr="0">
            <a:spAutoFit/>
          </a:bodyPr>
          <a:p>
            <a:pPr>
              <a:spcBef>
                <a:spcPct val="50000"/>
              </a:spcBef>
            </a:pPr>
            <a:r>
              <a:rPr lang="en-US" altLang="en-GB" err="1">
                <a:latin typeface="Arial" panose="020B0604020202020204" pitchFamily="34" charset="0"/>
              </a:rPr>
              <a:t>Biết</a:t>
            </a:r>
            <a:r>
              <a:rPr lang="en-US" altLang="en-GB">
                <a:latin typeface="Arial" panose="020B0604020202020204" pitchFamily="34" charset="0"/>
              </a:rPr>
              <a:t>:</a:t>
            </a:r>
            <a:endParaRPr lang="en-US" altLang="en-GB">
              <a:latin typeface="Arial" panose="020B0604020202020204" pitchFamily="34" charset="0"/>
            </a:endParaRPr>
          </a:p>
          <a:p>
            <a:pPr>
              <a:spcBef>
                <a:spcPct val="50000"/>
              </a:spcBef>
            </a:pPr>
            <a:r>
              <a:rPr lang="en-US" altLang="en-GB">
                <a:latin typeface="Arial" panose="020B0604020202020204" pitchFamily="34" charset="0"/>
              </a:rPr>
              <a:t>R</a:t>
            </a:r>
            <a:r>
              <a:rPr lang="en-US" altLang="en-GB" baseline="-25000">
                <a:latin typeface="Arial" panose="020B0604020202020204" pitchFamily="34" charset="0"/>
              </a:rPr>
              <a:t>1</a:t>
            </a:r>
            <a:r>
              <a:rPr lang="en-US" altLang="en-GB">
                <a:latin typeface="Arial" panose="020B0604020202020204" pitchFamily="34" charset="0"/>
              </a:rPr>
              <a:t>; R</a:t>
            </a:r>
            <a:r>
              <a:rPr lang="en-US" altLang="en-GB" baseline="-25000">
                <a:latin typeface="Arial" panose="020B0604020202020204" pitchFamily="34" charset="0"/>
              </a:rPr>
              <a:t>2</a:t>
            </a:r>
            <a:endParaRPr lang="en-US" altLang="en-GB" baseline="-25000">
              <a:latin typeface="Arial" panose="020B0604020202020204" pitchFamily="34" charset="0"/>
            </a:endParaRPr>
          </a:p>
          <a:p>
            <a:pPr>
              <a:spcBef>
                <a:spcPct val="50000"/>
              </a:spcBef>
            </a:pPr>
            <a:r>
              <a:rPr lang="en-US" altLang="en-GB">
                <a:latin typeface="Arial" panose="020B0604020202020204" pitchFamily="34" charset="0"/>
              </a:rPr>
              <a:t>U</a:t>
            </a:r>
            <a:r>
              <a:rPr lang="en-US" altLang="en-GB" baseline="-25000">
                <a:latin typeface="Arial" panose="020B0604020202020204" pitchFamily="34" charset="0"/>
              </a:rPr>
              <a:t>AB</a:t>
            </a:r>
            <a:r>
              <a:rPr lang="en-US" altLang="en-GB">
                <a:latin typeface="Arial" panose="020B0604020202020204" pitchFamily="34" charset="0"/>
              </a:rPr>
              <a:t>.</a:t>
            </a:r>
            <a:endParaRPr lang="en-US" altLang="en-GB">
              <a:latin typeface="Arial" panose="020B0604020202020204" pitchFamily="34" charset="0"/>
            </a:endParaRPr>
          </a:p>
          <a:p>
            <a:pPr>
              <a:spcBef>
                <a:spcPct val="50000"/>
              </a:spcBef>
            </a:pPr>
            <a:r>
              <a:rPr lang="en-US" altLang="en-GB">
                <a:latin typeface="Arial" panose="020B0604020202020204" pitchFamily="34" charset="0"/>
              </a:rPr>
              <a:t>? I</a:t>
            </a:r>
            <a:r>
              <a:rPr lang="en-US" altLang="en-GB" baseline="-25000">
                <a:latin typeface="Arial" panose="020B0604020202020204" pitchFamily="34" charset="0"/>
              </a:rPr>
              <a:t>AB</a:t>
            </a:r>
            <a:endParaRPr lang="en-US" altLang="en-GB" baseline="-25000">
              <a:latin typeface="Arial" panose="020B0604020202020204" pitchFamily="34" charset="0"/>
            </a:endParaRPr>
          </a:p>
        </p:txBody>
      </p:sp>
      <p:sp>
        <p:nvSpPr>
          <p:cNvPr id="29776" name="Text Box 29775"/>
          <p:cNvSpPr txBox="1"/>
          <p:nvPr/>
        </p:nvSpPr>
        <p:spPr>
          <a:xfrm>
            <a:off x="3733800" y="4114800"/>
            <a:ext cx="1143000" cy="1679575"/>
          </a:xfrm>
          <a:prstGeom prst="rect">
            <a:avLst/>
          </a:prstGeom>
          <a:noFill/>
          <a:ln w="9525">
            <a:noFill/>
          </a:ln>
        </p:spPr>
        <p:txBody>
          <a:bodyPr anchor="t" anchorCtr="0">
            <a:spAutoFit/>
          </a:bodyPr>
          <a:p>
            <a:pPr>
              <a:spcBef>
                <a:spcPct val="50000"/>
              </a:spcBef>
            </a:pPr>
            <a:r>
              <a:rPr lang="en-US" altLang="en-GB" err="1">
                <a:latin typeface="Arial" panose="020B0604020202020204" pitchFamily="34" charset="0"/>
              </a:rPr>
              <a:t>Biết</a:t>
            </a:r>
            <a:r>
              <a:rPr lang="en-US" altLang="en-GB">
                <a:latin typeface="Arial" panose="020B0604020202020204" pitchFamily="34" charset="0"/>
              </a:rPr>
              <a:t>:</a:t>
            </a:r>
            <a:endParaRPr lang="en-US" altLang="en-GB">
              <a:latin typeface="Arial" panose="020B0604020202020204" pitchFamily="34" charset="0"/>
            </a:endParaRPr>
          </a:p>
          <a:p>
            <a:pPr>
              <a:spcBef>
                <a:spcPct val="50000"/>
              </a:spcBef>
            </a:pPr>
            <a:r>
              <a:rPr lang="en-US" altLang="en-GB">
                <a:latin typeface="Arial" panose="020B0604020202020204" pitchFamily="34" charset="0"/>
              </a:rPr>
              <a:t>R</a:t>
            </a:r>
            <a:r>
              <a:rPr lang="en-US" altLang="en-GB" baseline="-25000">
                <a:latin typeface="Arial" panose="020B0604020202020204" pitchFamily="34" charset="0"/>
              </a:rPr>
              <a:t> t đ</a:t>
            </a:r>
            <a:endParaRPr lang="en-US" altLang="en-GB" baseline="-25000">
              <a:latin typeface="Arial" panose="020B0604020202020204" pitchFamily="34" charset="0"/>
            </a:endParaRPr>
          </a:p>
          <a:p>
            <a:pPr>
              <a:spcBef>
                <a:spcPct val="50000"/>
              </a:spcBef>
            </a:pPr>
            <a:r>
              <a:rPr lang="en-US" altLang="en-GB">
                <a:latin typeface="Arial" panose="020B0604020202020204" pitchFamily="34" charset="0"/>
              </a:rPr>
              <a:t>? </a:t>
            </a:r>
            <a:r>
              <a:rPr lang="en-US" altLang="en-GB">
                <a:solidFill>
                  <a:srgbClr val="FF0000"/>
                </a:solidFill>
                <a:latin typeface="Arial" panose="020B0604020202020204" pitchFamily="34" charset="0"/>
              </a:rPr>
              <a:t>I</a:t>
            </a:r>
            <a:r>
              <a:rPr lang="en-US" altLang="en-GB" baseline="30000">
                <a:solidFill>
                  <a:srgbClr val="FF0000"/>
                </a:solidFill>
                <a:latin typeface="Arial" panose="020B0604020202020204" pitchFamily="34" charset="0"/>
              </a:rPr>
              <a:t>’</a:t>
            </a:r>
            <a:r>
              <a:rPr lang="en-US" altLang="en-GB">
                <a:solidFill>
                  <a:srgbClr val="FF0000"/>
                </a:solidFill>
                <a:latin typeface="Arial" panose="020B0604020202020204" pitchFamily="34" charset="0"/>
              </a:rPr>
              <a:t> </a:t>
            </a:r>
            <a:r>
              <a:rPr lang="en-US" altLang="en-GB" baseline="-25000">
                <a:solidFill>
                  <a:srgbClr val="FF0000"/>
                </a:solidFill>
                <a:latin typeface="Arial" panose="020B0604020202020204" pitchFamily="34" charset="0"/>
              </a:rPr>
              <a:t>AB</a:t>
            </a:r>
            <a:endParaRPr lang="en-US" altLang="en-GB" baseline="-25000">
              <a:solidFill>
                <a:srgbClr val="FF0000"/>
              </a:solidFill>
              <a:latin typeface="Arial" panose="020B0604020202020204" pitchFamily="34" charset="0"/>
            </a:endParaRPr>
          </a:p>
        </p:txBody>
      </p:sp>
      <p:sp>
        <p:nvSpPr>
          <p:cNvPr id="29777" name="Text Box 29776"/>
          <p:cNvSpPr txBox="1"/>
          <p:nvPr/>
        </p:nvSpPr>
        <p:spPr>
          <a:xfrm>
            <a:off x="3886200" y="6019800"/>
            <a:ext cx="2362200" cy="549275"/>
          </a:xfrm>
          <a:prstGeom prst="rect">
            <a:avLst/>
          </a:prstGeom>
          <a:solidFill>
            <a:srgbClr val="66FFFF"/>
          </a:solidFill>
          <a:ln w="9525">
            <a:noFill/>
          </a:ln>
        </p:spPr>
        <p:txBody>
          <a:bodyPr anchor="t" anchorCtr="0">
            <a:spAutoFit/>
          </a:bodyPr>
          <a:p>
            <a:pPr>
              <a:spcBef>
                <a:spcPct val="50000"/>
              </a:spcBef>
            </a:pPr>
            <a:r>
              <a:rPr lang="en-US" altLang="en-GB" sz="3000" b="1">
                <a:latin typeface="Arial" panose="020B0604020202020204" pitchFamily="34" charset="0"/>
              </a:rPr>
              <a:t>I</a:t>
            </a:r>
            <a:r>
              <a:rPr lang="en-US" altLang="en-GB" sz="3000" b="1" baseline="-25000">
                <a:latin typeface="Arial" panose="020B0604020202020204" pitchFamily="34" charset="0"/>
              </a:rPr>
              <a:t>AB</a:t>
            </a:r>
            <a:r>
              <a:rPr lang="en-US" altLang="en-GB" sz="3000" b="1">
                <a:latin typeface="Arial" panose="020B0604020202020204" pitchFamily="34" charset="0"/>
              </a:rPr>
              <a:t> ??? </a:t>
            </a:r>
            <a:r>
              <a:rPr lang="en-US" altLang="en-GB" sz="3000" b="1">
                <a:solidFill>
                  <a:srgbClr val="FF0000"/>
                </a:solidFill>
                <a:latin typeface="Arial" panose="020B0604020202020204" pitchFamily="34" charset="0"/>
              </a:rPr>
              <a:t>I</a:t>
            </a:r>
            <a:r>
              <a:rPr lang="en-US" altLang="en-GB" sz="3000" b="1" baseline="30000">
                <a:solidFill>
                  <a:srgbClr val="FF0000"/>
                </a:solidFill>
                <a:latin typeface="Arial" panose="020B0604020202020204" pitchFamily="34" charset="0"/>
              </a:rPr>
              <a:t>’</a:t>
            </a:r>
            <a:r>
              <a:rPr lang="en-US" altLang="en-GB" sz="3000" b="1" baseline="-25000">
                <a:solidFill>
                  <a:srgbClr val="FF0000"/>
                </a:solidFill>
                <a:latin typeface="Arial" panose="020B0604020202020204" pitchFamily="34" charset="0"/>
              </a:rPr>
              <a:t>AB</a:t>
            </a:r>
            <a:endParaRPr lang="en-US" altLang="en-GB" sz="3000" b="1">
              <a:solidFill>
                <a:srgbClr val="FF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9720"/>
                                        </p:tgtEl>
                                        <p:attrNameLst>
                                          <p:attrName>style.visibility</p:attrName>
                                        </p:attrNameLst>
                                      </p:cBhvr>
                                      <p:to>
                                        <p:strVal val="visible"/>
                                      </p:to>
                                    </p:set>
                                    <p:animEffect transition="in" filter="box(in)">
                                      <p:cBhvr>
                                        <p:cTn id="7" dur="2000"/>
                                        <p:tgtEl>
                                          <p:spTgt spid="2972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9724"/>
                                        </p:tgtEl>
                                        <p:attrNameLst>
                                          <p:attrName>style.visibility</p:attrName>
                                        </p:attrNameLst>
                                      </p:cBhvr>
                                      <p:to>
                                        <p:strVal val="visible"/>
                                      </p:to>
                                    </p:set>
                                    <p:animEffect transition="in" filter="box(in)">
                                      <p:cBhvr>
                                        <p:cTn id="12" dur="2000"/>
                                        <p:tgtEl>
                                          <p:spTgt spid="29724"/>
                                        </p:tgtEl>
                                      </p:cBhvr>
                                    </p:animEffect>
                                  </p:childTnLst>
                                </p:cTn>
                              </p:par>
                              <p:par>
                                <p:cTn id="13" presetID="4" presetClass="entr" presetSubtype="16" fill="hold" nodeType="withEffect">
                                  <p:stCondLst>
                                    <p:cond delay="0"/>
                                  </p:stCondLst>
                                  <p:childTnLst>
                                    <p:set>
                                      <p:cBhvr>
                                        <p:cTn id="14" dur="1" fill="hold">
                                          <p:stCondLst>
                                            <p:cond delay="0"/>
                                          </p:stCondLst>
                                        </p:cTn>
                                        <p:tgtEl>
                                          <p:spTgt spid="29744"/>
                                        </p:tgtEl>
                                        <p:attrNameLst>
                                          <p:attrName>style.visibility</p:attrName>
                                        </p:attrNameLst>
                                      </p:cBhvr>
                                      <p:to>
                                        <p:strVal val="visible"/>
                                      </p:to>
                                    </p:set>
                                    <p:animEffect transition="in" filter="box(in)">
                                      <p:cBhvr>
                                        <p:cTn id="15" dur="2000"/>
                                        <p:tgtEl>
                                          <p:spTgt spid="2974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9772"/>
                                        </p:tgtEl>
                                        <p:attrNameLst>
                                          <p:attrName>style.visibility</p:attrName>
                                        </p:attrNameLst>
                                      </p:cBhvr>
                                      <p:to>
                                        <p:strVal val="visible"/>
                                      </p:to>
                                    </p:set>
                                    <p:animEffect transition="in" filter="wipe(up)">
                                      <p:cBhvr>
                                        <p:cTn id="20" dur="3000"/>
                                        <p:tgtEl>
                                          <p:spTgt spid="29772"/>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12347"/>
                                        </p:tgtEl>
                                        <p:attrNameLst>
                                          <p:attrName>style.visibility</p:attrName>
                                        </p:attrNameLst>
                                      </p:cBhvr>
                                      <p:to>
                                        <p:strVal val="visible"/>
                                      </p:to>
                                    </p:set>
                                    <p:animEffect transition="in" filter="box(in)">
                                      <p:cBhvr>
                                        <p:cTn id="25" dur="500"/>
                                        <p:tgtEl>
                                          <p:spTgt spid="12347"/>
                                        </p:tgtEl>
                                      </p:cBhvr>
                                    </p:animEffect>
                                  </p:childTnLst>
                                </p:cTn>
                              </p:par>
                              <p:par>
                                <p:cTn id="26" presetID="4" presetClass="entr" presetSubtype="16" fill="hold" nodeType="withEffect">
                                  <p:stCondLst>
                                    <p:cond delay="0"/>
                                  </p:stCondLst>
                                  <p:childTnLst>
                                    <p:set>
                                      <p:cBhvr>
                                        <p:cTn id="27" dur="1" fill="hold">
                                          <p:stCondLst>
                                            <p:cond delay="0"/>
                                          </p:stCondLst>
                                        </p:cTn>
                                        <p:tgtEl>
                                          <p:spTgt spid="29747"/>
                                        </p:tgtEl>
                                        <p:attrNameLst>
                                          <p:attrName>style.visibility</p:attrName>
                                        </p:attrNameLst>
                                      </p:cBhvr>
                                      <p:to>
                                        <p:strVal val="visible"/>
                                      </p:to>
                                    </p:set>
                                    <p:animEffect transition="in" filter="box(in)">
                                      <p:cBhvr>
                                        <p:cTn id="28" dur="500"/>
                                        <p:tgtEl>
                                          <p:spTgt spid="2974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9776"/>
                                        </p:tgtEl>
                                        <p:attrNameLst>
                                          <p:attrName>style.visibility</p:attrName>
                                        </p:attrNameLst>
                                      </p:cBhvr>
                                      <p:to>
                                        <p:strVal val="visible"/>
                                      </p:to>
                                    </p:set>
                                    <p:animEffect transition="in" filter="wipe(up)">
                                      <p:cBhvr>
                                        <p:cTn id="33" dur="500"/>
                                        <p:tgtEl>
                                          <p:spTgt spid="29776"/>
                                        </p:tgtEl>
                                      </p:cBhvr>
                                    </p:animEffect>
                                  </p:childTnLst>
                                </p:cTn>
                              </p:par>
                              <p:par>
                                <p:cTn id="34" presetID="22" presetClass="entr" presetSubtype="1" fill="hold" nodeType="withEffect">
                                  <p:stCondLst>
                                    <p:cond delay="0"/>
                                  </p:stCondLst>
                                  <p:childTnLst>
                                    <p:set>
                                      <p:cBhvr>
                                        <p:cTn id="35" dur="1" fill="hold">
                                          <p:stCondLst>
                                            <p:cond delay="0"/>
                                          </p:stCondLst>
                                        </p:cTn>
                                        <p:tgtEl>
                                          <p:spTgt spid="29771"/>
                                        </p:tgtEl>
                                        <p:attrNameLst>
                                          <p:attrName>style.visibility</p:attrName>
                                        </p:attrNameLst>
                                      </p:cBhvr>
                                      <p:to>
                                        <p:strVal val="visible"/>
                                      </p:to>
                                    </p:set>
                                    <p:animEffect transition="in" filter="wipe(up)">
                                      <p:cBhvr>
                                        <p:cTn id="36" dur="500"/>
                                        <p:tgtEl>
                                          <p:spTgt spid="29771"/>
                                        </p:tgtEl>
                                      </p:cBhvr>
                                    </p:animEffect>
                                  </p:childTnLst>
                                </p:cTn>
                              </p:par>
                            </p:childTnLst>
                          </p:cTn>
                        </p:par>
                      </p:childTnLst>
                    </p:cTn>
                  </p:par>
                  <p:par>
                    <p:cTn id="37" fill="hold">
                      <p:stCondLst>
                        <p:cond delay="indefinite"/>
                      </p:stCondLst>
                      <p:childTnLst>
                        <p:par>
                          <p:cTn id="38" fill="hold">
                            <p:stCondLst>
                              <p:cond delay="0"/>
                            </p:stCondLst>
                            <p:childTnLst>
                              <p:par>
                                <p:cTn id="39" presetID="8" presetClass="entr" presetSubtype="16" fill="hold" grpId="0" nodeType="clickEffect">
                                  <p:stCondLst>
                                    <p:cond delay="0"/>
                                  </p:stCondLst>
                                  <p:childTnLst>
                                    <p:set>
                                      <p:cBhvr>
                                        <p:cTn id="40" dur="1" fill="hold">
                                          <p:stCondLst>
                                            <p:cond delay="0"/>
                                          </p:stCondLst>
                                        </p:cTn>
                                        <p:tgtEl>
                                          <p:spTgt spid="29777"/>
                                        </p:tgtEl>
                                        <p:attrNameLst>
                                          <p:attrName>style.visibility</p:attrName>
                                        </p:attrNameLst>
                                      </p:cBhvr>
                                      <p:to>
                                        <p:strVal val="visible"/>
                                      </p:to>
                                    </p:set>
                                    <p:animEffect transition="in" filter="diamond(in)">
                                      <p:cBhvr>
                                        <p:cTn id="41" dur="2000"/>
                                        <p:tgtEl>
                                          <p:spTgt spid="29777"/>
                                        </p:tgtEl>
                                      </p:cBhvr>
                                    </p:animEffect>
                                  </p:childTnLst>
                                </p:cTn>
                              </p:par>
                            </p:childTnLst>
                          </p:cTn>
                        </p:par>
                        <p:par>
                          <p:cTn id="42" fill="hold">
                            <p:stCondLst>
                              <p:cond delay="2000"/>
                            </p:stCondLst>
                            <p:childTnLst>
                              <p:par>
                                <p:cTn id="43" presetID="30" presetClass="emph" presetSubtype="0" repeatCount="indefinite" fill="hold" grpId="1" nodeType="afterEffect">
                                  <p:stCondLst>
                                    <p:cond delay="0"/>
                                  </p:stCondLst>
                                  <p:childTnLst>
                                    <p:animClr clrSpc="hsl" dir="cw">
                                      <p:cBhvr override="childStyle">
                                        <p:cTn id="44" dur="500" fill="hold"/>
                                        <p:tgtEl>
                                          <p:spTgt spid="29777"/>
                                        </p:tgtEl>
                                        <p:attrNameLst>
                                          <p:attrName>style.color</p:attrName>
                                        </p:attrNameLst>
                                      </p:cBhvr>
                                      <p:by>
                                        <p:hsl h="0" s="12544" l="25088"/>
                                      </p:by>
                                    </p:animClr>
                                    <p:animClr clrSpc="hsl" dir="cw">
                                      <p:cBhvr>
                                        <p:cTn id="45" dur="500" fill="hold"/>
                                        <p:tgtEl>
                                          <p:spTgt spid="29777"/>
                                        </p:tgtEl>
                                        <p:attrNameLst>
                                          <p:attrName>fillcolor</p:attrName>
                                        </p:attrNameLst>
                                      </p:cBhvr>
                                      <p:by>
                                        <p:hsl h="0" s="12544" l="25088"/>
                                      </p:by>
                                    </p:animClr>
                                    <p:animClr clrSpc="hsl" dir="cw">
                                      <p:cBhvr>
                                        <p:cTn id="46" dur="500" fill="hold"/>
                                        <p:tgtEl>
                                          <p:spTgt spid="29777"/>
                                        </p:tgtEl>
                                        <p:attrNameLst>
                                          <p:attrName>stroke.color</p:attrName>
                                        </p:attrNameLst>
                                      </p:cBhvr>
                                      <p:by>
                                        <p:hsl h="0" s="12544" l="25088"/>
                                      </p:by>
                                    </p:animClr>
                                    <p:set>
                                      <p:cBhvr>
                                        <p:cTn id="47" dur="500" fill="hold"/>
                                        <p:tgtEl>
                                          <p:spTgt spid="2977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0" grpId="0" animBg="1"/>
      <p:bldP spid="12347" grpId="0" animBg="1"/>
      <p:bldP spid="29772" grpId="0"/>
      <p:bldP spid="29776" grpId="0"/>
      <p:bldP spid="29777" grpId="0" animBg="1"/>
      <p:bldP spid="2977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p:sp>
        <p:nvSpPr>
          <p:cNvPr id="9" name="TextBox 8"/>
          <p:cNvSpPr txBox="1"/>
          <p:nvPr/>
        </p:nvSpPr>
        <p:spPr>
          <a:xfrm>
            <a:off x="215900" y="1676400"/>
            <a:ext cx="8610600" cy="1570038"/>
          </a:xfrm>
          <a:prstGeom prst="rect">
            <a:avLst/>
          </a:prstGeom>
          <a:noFill/>
        </p:spPr>
        <p:txBody>
          <a:bodyPr>
            <a:spAutoFit/>
          </a:bodyPr>
          <a:p>
            <a:pPr algn="just">
              <a:buFont typeface="Arial" panose="020B0604020202020204" pitchFamily="34" charset="0"/>
              <a:buChar char="•"/>
            </a:pPr>
            <a:r>
              <a:rPr sz="3200" dirty="0">
                <a:latin typeface="Arial" panose="020B0604020202020204" pitchFamily="34" charset="0"/>
                <a:cs typeface="Times New Roman" panose="02020603050405020304" pitchFamily="18" charset="0"/>
              </a:rPr>
              <a:t> Điện trở tương đương của đoạn mạch gồm n điện trở khác nhau mắc nối tiếp:</a:t>
            </a:r>
            <a:endParaRPr sz="3200" dirty="0">
              <a:latin typeface="Arial" panose="020B0604020202020204" pitchFamily="34" charset="0"/>
              <a:cs typeface="Times New Roman" panose="02020603050405020304" pitchFamily="18" charset="0"/>
            </a:endParaRPr>
          </a:p>
          <a:p>
            <a:pPr algn="just">
              <a:buNone/>
            </a:pPr>
            <a:r>
              <a:rPr sz="3200" dirty="0">
                <a:latin typeface="Arial" panose="020B0604020202020204" pitchFamily="34" charset="0"/>
                <a:cs typeface="Times New Roman" panose="02020603050405020304" pitchFamily="18" charset="0"/>
              </a:rPr>
              <a:t>   </a:t>
            </a:r>
            <a:r>
              <a:rPr sz="3200" dirty="0">
                <a:solidFill>
                  <a:srgbClr val="FF0000"/>
                </a:solidFill>
                <a:latin typeface="Arial" panose="020B0604020202020204" pitchFamily="34" charset="0"/>
                <a:cs typeface="Times New Roman" panose="02020603050405020304" pitchFamily="18" charset="0"/>
              </a:rPr>
              <a:t>R</a:t>
            </a:r>
            <a:r>
              <a:rPr sz="3200" baseline="-25000" dirty="0">
                <a:solidFill>
                  <a:srgbClr val="FF0000"/>
                </a:solidFill>
                <a:latin typeface="Arial" panose="020B0604020202020204" pitchFamily="34" charset="0"/>
                <a:cs typeface="Times New Roman" panose="02020603050405020304" pitchFamily="18" charset="0"/>
              </a:rPr>
              <a:t>tđ =</a:t>
            </a:r>
            <a:r>
              <a:rPr sz="3200" dirty="0">
                <a:solidFill>
                  <a:srgbClr val="FF0000"/>
                </a:solidFill>
                <a:latin typeface="Arial" panose="020B0604020202020204" pitchFamily="34" charset="0"/>
                <a:cs typeface="Times New Roman" panose="02020603050405020304" pitchFamily="18" charset="0"/>
              </a:rPr>
              <a:t> R</a:t>
            </a:r>
            <a:r>
              <a:rPr sz="3200" baseline="-25000" dirty="0">
                <a:solidFill>
                  <a:srgbClr val="FF0000"/>
                </a:solidFill>
                <a:latin typeface="Arial" panose="020B0604020202020204" pitchFamily="34" charset="0"/>
                <a:cs typeface="Times New Roman" panose="02020603050405020304" pitchFamily="18" charset="0"/>
              </a:rPr>
              <a:t>1 </a:t>
            </a:r>
            <a:r>
              <a:rPr sz="3200" dirty="0">
                <a:solidFill>
                  <a:srgbClr val="FF0000"/>
                </a:solidFill>
                <a:latin typeface="Arial" panose="020B0604020202020204" pitchFamily="34" charset="0"/>
                <a:cs typeface="Times New Roman" panose="02020603050405020304" pitchFamily="18" charset="0"/>
              </a:rPr>
              <a:t>+ R</a:t>
            </a:r>
            <a:r>
              <a:rPr sz="3200" baseline="-25000" dirty="0">
                <a:solidFill>
                  <a:srgbClr val="FF0000"/>
                </a:solidFill>
                <a:latin typeface="Arial" panose="020B0604020202020204" pitchFamily="34" charset="0"/>
                <a:cs typeface="Times New Roman" panose="02020603050405020304" pitchFamily="18" charset="0"/>
              </a:rPr>
              <a:t>2</a:t>
            </a:r>
            <a:r>
              <a:rPr sz="3200" dirty="0">
                <a:solidFill>
                  <a:srgbClr val="FF0000"/>
                </a:solidFill>
                <a:latin typeface="Arial" panose="020B0604020202020204" pitchFamily="34" charset="0"/>
                <a:cs typeface="Times New Roman" panose="02020603050405020304" pitchFamily="18" charset="0"/>
              </a:rPr>
              <a:t>+ </a:t>
            </a:r>
            <a:r>
              <a:rPr sz="3200" dirty="0">
                <a:solidFill>
                  <a:srgbClr val="FF0000"/>
                </a:solidFill>
                <a:latin typeface="Arial" panose="020B0604020202020204" pitchFamily="34" charset="0"/>
                <a:ea typeface="Times New Roman" panose="02020603050405020304" pitchFamily="18" charset="0"/>
              </a:rPr>
              <a:t>…</a:t>
            </a:r>
            <a:r>
              <a:rPr sz="3200" dirty="0">
                <a:solidFill>
                  <a:srgbClr val="FF0000"/>
                </a:solidFill>
                <a:latin typeface="Arial" panose="020B0604020202020204" pitchFamily="34" charset="0"/>
                <a:cs typeface="Times New Roman" panose="02020603050405020304" pitchFamily="18" charset="0"/>
              </a:rPr>
              <a:t>+ R</a:t>
            </a:r>
            <a:r>
              <a:rPr sz="3200" baseline="-25000" dirty="0">
                <a:solidFill>
                  <a:srgbClr val="FF0000"/>
                </a:solidFill>
                <a:latin typeface="Arial" panose="020B0604020202020204" pitchFamily="34" charset="0"/>
                <a:cs typeface="Times New Roman" panose="02020603050405020304" pitchFamily="18" charset="0"/>
              </a:rPr>
              <a:t>n</a:t>
            </a:r>
            <a:endParaRPr sz="3200" dirty="0">
              <a:solidFill>
                <a:srgbClr val="FF0000"/>
              </a:solidFill>
              <a:latin typeface="Arial" panose="020B0604020202020204" pitchFamily="34" charset="0"/>
              <a:ea typeface="Times New Roman" panose="02020603050405020304" pitchFamily="18" charset="0"/>
            </a:endParaRPr>
          </a:p>
        </p:txBody>
      </p:sp>
      <p:sp>
        <p:nvSpPr>
          <p:cNvPr id="12" name="TextBox 11"/>
          <p:cNvSpPr txBox="1"/>
          <p:nvPr/>
        </p:nvSpPr>
        <p:spPr>
          <a:xfrm>
            <a:off x="258763" y="3581400"/>
            <a:ext cx="8610600" cy="1570038"/>
          </a:xfrm>
          <a:prstGeom prst="rect">
            <a:avLst/>
          </a:prstGeom>
          <a:noFill/>
        </p:spPr>
        <p:txBody>
          <a:bodyPr>
            <a:spAutoFit/>
          </a:bodyPr>
          <a:p>
            <a:pPr algn="just">
              <a:buFont typeface="Arial" panose="020B0604020202020204" pitchFamily="34" charset="0"/>
              <a:buChar char="•"/>
            </a:pPr>
            <a:r>
              <a:rPr sz="3200" dirty="0">
                <a:latin typeface="Arial" panose="020B0604020202020204" pitchFamily="34" charset="0"/>
                <a:cs typeface="Times New Roman" panose="02020603050405020304" pitchFamily="18" charset="0"/>
              </a:rPr>
              <a:t> Điện trở tương đương của đoạn mạch gồm n điện trở giống nhau mắc nối tiếp:</a:t>
            </a:r>
            <a:endParaRPr sz="3200" dirty="0">
              <a:latin typeface="Arial" panose="020B0604020202020204" pitchFamily="34" charset="0"/>
              <a:cs typeface="Times New Roman" panose="02020603050405020304" pitchFamily="18" charset="0"/>
            </a:endParaRPr>
          </a:p>
          <a:p>
            <a:pPr algn="just">
              <a:buNone/>
            </a:pPr>
            <a:r>
              <a:rPr sz="3200" dirty="0">
                <a:latin typeface="Arial" panose="020B0604020202020204" pitchFamily="34" charset="0"/>
                <a:cs typeface="Times New Roman" panose="02020603050405020304" pitchFamily="18" charset="0"/>
              </a:rPr>
              <a:t>   </a:t>
            </a:r>
            <a:r>
              <a:rPr sz="3200" dirty="0">
                <a:solidFill>
                  <a:srgbClr val="FF0000"/>
                </a:solidFill>
                <a:latin typeface="Arial" panose="020B0604020202020204" pitchFamily="34" charset="0"/>
                <a:cs typeface="Times New Roman" panose="02020603050405020304" pitchFamily="18" charset="0"/>
              </a:rPr>
              <a:t>R</a:t>
            </a:r>
            <a:r>
              <a:rPr sz="3200" baseline="-25000" dirty="0">
                <a:solidFill>
                  <a:srgbClr val="FF0000"/>
                </a:solidFill>
                <a:latin typeface="Arial" panose="020B0604020202020204" pitchFamily="34" charset="0"/>
                <a:cs typeface="Times New Roman" panose="02020603050405020304" pitchFamily="18" charset="0"/>
              </a:rPr>
              <a:t>tđ =</a:t>
            </a:r>
            <a:r>
              <a:rPr sz="3200" dirty="0">
                <a:solidFill>
                  <a:srgbClr val="FF0000"/>
                </a:solidFill>
                <a:latin typeface="Arial" panose="020B0604020202020204" pitchFamily="34" charset="0"/>
                <a:cs typeface="Times New Roman" panose="02020603050405020304" pitchFamily="18" charset="0"/>
              </a:rPr>
              <a:t> n.R</a:t>
            </a:r>
            <a:endParaRPr sz="3200" dirty="0">
              <a:solidFill>
                <a:srgbClr val="FF0000"/>
              </a:solidFill>
              <a:latin typeface="Arial" panose="020B0604020202020204" pitchFamily="34" charset="0"/>
              <a:ea typeface="Times New Roman" panose="02020603050405020304" pitchFamily="18" charset="0"/>
            </a:endParaRPr>
          </a:p>
        </p:txBody>
      </p:sp>
      <p:pic>
        <p:nvPicPr>
          <p:cNvPr id="6" name="Picture 5" descr="viet3"/>
          <p:cNvPicPr>
            <a:picLocks noChangeAspect="1"/>
          </p:cNvPicPr>
          <p:nvPr/>
        </p:nvPicPr>
        <p:blipFill>
          <a:blip r:embed="rId1"/>
          <a:stretch>
            <a:fillRect/>
          </a:stretch>
        </p:blipFill>
        <p:spPr>
          <a:xfrm>
            <a:off x="0" y="228600"/>
            <a:ext cx="609600" cy="400050"/>
          </a:xfrm>
          <a:prstGeom prst="rect">
            <a:avLst/>
          </a:prstGeom>
          <a:noFill/>
          <a:ln w="9525">
            <a:noFill/>
          </a:ln>
        </p:spPr>
      </p:pic>
      <p:sp>
        <p:nvSpPr>
          <p:cNvPr id="9228" name="Rectangles 15415"/>
          <p:cNvSpPr/>
          <p:nvPr/>
        </p:nvSpPr>
        <p:spPr>
          <a:xfrm>
            <a:off x="685800" y="381000"/>
            <a:ext cx="8351838" cy="685800"/>
          </a:xfrm>
          <a:prstGeom prst="rect">
            <a:avLst/>
          </a:prstGeom>
          <a:noFill/>
          <a:ln w="9525">
            <a:noFill/>
          </a:ln>
        </p:spPr>
        <p:txBody>
          <a:bodyPr anchor="t" anchorCtr="0"/>
          <a:p>
            <a:pPr>
              <a:spcBef>
                <a:spcPct val="50000"/>
              </a:spcBef>
            </a:pPr>
            <a:r>
              <a:rPr lang="en-GB" altLang="en-US" sz="2800" b="1">
                <a:solidFill>
                  <a:srgbClr val="FF0000"/>
                </a:solidFill>
                <a:latin typeface="Arial" panose="020B0604020202020204" pitchFamily="34" charset="0"/>
              </a:rPr>
              <a:t>I</a:t>
            </a:r>
            <a:r>
              <a:rPr lang="en-US" altLang="en-GB" sz="2800" b="1">
                <a:solidFill>
                  <a:srgbClr val="FF0000"/>
                </a:solidFill>
                <a:latin typeface="Arial" panose="020B0604020202020204" pitchFamily="34" charset="0"/>
              </a:rPr>
              <a:t>I. </a:t>
            </a:r>
            <a:r>
              <a:rPr lang="en-GB" altLang="en-US" sz="2800" b="1">
                <a:solidFill>
                  <a:srgbClr val="FF0000"/>
                </a:solidFill>
                <a:latin typeface="Arial" panose="020B0604020202020204" pitchFamily="34" charset="0"/>
              </a:rPr>
              <a:t>Điện trở tương đương của </a:t>
            </a:r>
            <a:r>
              <a:rPr lang="en-US" altLang="en-GB" sz="2800" b="1" err="1">
                <a:solidFill>
                  <a:srgbClr val="FF0000"/>
                </a:solidFill>
                <a:latin typeface="Arial" panose="020B0604020202020204" pitchFamily="34" charset="0"/>
              </a:rPr>
              <a:t>đoạn</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mạch</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nối</a:t>
            </a:r>
            <a:r>
              <a:rPr lang="en-US" altLang="en-GB" sz="2800" b="1">
                <a:solidFill>
                  <a:srgbClr val="FF0000"/>
                </a:solidFill>
                <a:latin typeface="Arial" panose="020B0604020202020204" pitchFamily="34" charset="0"/>
              </a:rPr>
              <a:t> </a:t>
            </a:r>
            <a:r>
              <a:rPr lang="en-US" altLang="en-GB" sz="2800" b="1" err="1">
                <a:solidFill>
                  <a:srgbClr val="FF0000"/>
                </a:solidFill>
                <a:latin typeface="Arial" panose="020B0604020202020204" pitchFamily="34" charset="0"/>
              </a:rPr>
              <a:t>tiếp</a:t>
            </a:r>
            <a:endParaRPr lang="en-US" altLang="en-GB" sz="2800" b="1" err="1">
              <a:solidFill>
                <a:srgbClr val="FF0000"/>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par>
                                <p:cTn id="13" presetID="21"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4)">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81" name="Text Box 37"/>
          <p:cNvSpPr txBox="1"/>
          <p:nvPr/>
        </p:nvSpPr>
        <p:spPr>
          <a:xfrm>
            <a:off x="381000" y="2438400"/>
            <a:ext cx="2743200" cy="584200"/>
          </a:xfrm>
          <a:prstGeom prst="rect">
            <a:avLst/>
          </a:prstGeom>
          <a:solidFill>
            <a:srgbClr val="FFFF66"/>
          </a:solidFill>
          <a:ln w="9525" cap="flat" cmpd="sng">
            <a:solidFill>
              <a:schemeClr val="tx1"/>
            </a:solidFill>
            <a:prstDash val="solid"/>
            <a:miter/>
            <a:headEnd type="none" w="med" len="med"/>
            <a:tailEnd type="none" w="med" len="med"/>
          </a:ln>
        </p:spPr>
        <p:txBody>
          <a:bodyPr lIns="91397" tIns="45697" rIns="91397" bIns="45697">
            <a:spAutoFit/>
          </a:bodyPr>
          <a:p>
            <a:pPr algn="ctr">
              <a:spcBef>
                <a:spcPct val="50000"/>
              </a:spcBef>
            </a:pPr>
            <a:r>
              <a:rPr lang="en-US" altLang="en-US" sz="3200" b="1" dirty="0">
                <a:solidFill>
                  <a:srgbClr val="0000FF"/>
                </a:solidFill>
                <a:latin typeface="VNI-Times" pitchFamily="2" charset="0"/>
              </a:rPr>
              <a:t>Đ</a:t>
            </a:r>
            <a:r>
              <a:rPr lang="en-US" altLang="en-US" sz="3200" b="1" baseline="-25000" dirty="0">
                <a:solidFill>
                  <a:srgbClr val="0000FF"/>
                </a:solidFill>
                <a:latin typeface="VNI-Times" pitchFamily="2" charset="0"/>
              </a:rPr>
              <a:t>1</a:t>
            </a:r>
            <a:r>
              <a:rPr lang="en-US" altLang="en-US" sz="3200" b="1" dirty="0">
                <a:solidFill>
                  <a:srgbClr val="0000FF"/>
                </a:solidFill>
                <a:latin typeface="VNI-Times" pitchFamily="2" charset="0"/>
              </a:rPr>
              <a:t> (0,5A – 3V)</a:t>
            </a:r>
            <a:endParaRPr lang="en-US" altLang="en-US" sz="3200" b="1" dirty="0">
              <a:solidFill>
                <a:srgbClr val="FF0000"/>
              </a:solidFill>
              <a:latin typeface="VNI-Times" pitchFamily="2" charset="0"/>
            </a:endParaRPr>
          </a:p>
        </p:txBody>
      </p:sp>
      <p:grpSp>
        <p:nvGrpSpPr>
          <p:cNvPr id="2" name="Group 129"/>
          <p:cNvGrpSpPr/>
          <p:nvPr/>
        </p:nvGrpSpPr>
        <p:grpSpPr>
          <a:xfrm>
            <a:off x="2743200" y="3962400"/>
            <a:ext cx="4419600" cy="3048000"/>
            <a:chOff x="4267201" y="2182791"/>
            <a:chExt cx="4419600" cy="3047432"/>
          </a:xfrm>
        </p:grpSpPr>
        <p:sp>
          <p:nvSpPr>
            <p:cNvPr id="19472" name="Text Box 102"/>
            <p:cNvSpPr txBox="1"/>
            <p:nvPr/>
          </p:nvSpPr>
          <p:spPr>
            <a:xfrm>
              <a:off x="6672246" y="4568365"/>
              <a:ext cx="1407831" cy="661858"/>
            </a:xfrm>
            <a:prstGeom prst="rect">
              <a:avLst/>
            </a:prstGeom>
            <a:noFill/>
            <a:ln w="9525">
              <a:noFill/>
            </a:ln>
          </p:spPr>
          <p:txBody>
            <a:bodyPr>
              <a:spAutoFit/>
            </a:bodyPr>
            <a:p>
              <a:pPr>
                <a:spcBef>
                  <a:spcPct val="50000"/>
                </a:spcBef>
              </a:pPr>
              <a:r>
                <a:rPr lang="en-US" altLang="en-US" sz="2400" dirty="0">
                  <a:solidFill>
                    <a:srgbClr val="0000FF"/>
                  </a:solidFill>
                  <a:latin typeface="VNI-Times" pitchFamily="2" charset="0"/>
                </a:rPr>
                <a:t>+     - </a:t>
              </a:r>
              <a:endParaRPr lang="en-US" altLang="en-US" sz="2400" dirty="0">
                <a:solidFill>
                  <a:srgbClr val="0000FF"/>
                </a:solidFill>
                <a:latin typeface="VNI-Times" pitchFamily="2" charset="0"/>
              </a:endParaRPr>
            </a:p>
          </p:txBody>
        </p:sp>
        <p:sp>
          <p:nvSpPr>
            <p:cNvPr id="19473" name="Text Box 99"/>
            <p:cNvSpPr txBox="1"/>
            <p:nvPr/>
          </p:nvSpPr>
          <p:spPr>
            <a:xfrm>
              <a:off x="5715000" y="4648200"/>
              <a:ext cx="762000" cy="457200"/>
            </a:xfrm>
            <a:prstGeom prst="rect">
              <a:avLst/>
            </a:prstGeom>
            <a:noFill/>
            <a:ln w="9525">
              <a:noFill/>
            </a:ln>
          </p:spPr>
          <p:txBody>
            <a:bodyPr>
              <a:spAutoFit/>
            </a:bodyPr>
            <a:p>
              <a:pPr>
                <a:spcBef>
                  <a:spcPct val="50000"/>
                </a:spcBef>
              </a:pPr>
              <a:r>
                <a:rPr lang="en-US" altLang="en-US" sz="2400" b="1" dirty="0">
                  <a:solidFill>
                    <a:srgbClr val="0000FF"/>
                  </a:solidFill>
                  <a:latin typeface="VNI-Times" pitchFamily="2" charset="0"/>
                </a:rPr>
                <a:t>K</a:t>
              </a:r>
              <a:endParaRPr lang="en-US" altLang="en-US" sz="2400" b="1" dirty="0">
                <a:solidFill>
                  <a:srgbClr val="0000FF"/>
                </a:solidFill>
                <a:latin typeface="VNI-Times" pitchFamily="2" charset="0"/>
              </a:endParaRPr>
            </a:p>
          </p:txBody>
        </p:sp>
        <p:grpSp>
          <p:nvGrpSpPr>
            <p:cNvPr id="19474" name="Group 38"/>
            <p:cNvGrpSpPr/>
            <p:nvPr/>
          </p:nvGrpSpPr>
          <p:grpSpPr>
            <a:xfrm>
              <a:off x="5361030" y="2334595"/>
              <a:ext cx="2898475" cy="1013470"/>
              <a:chOff x="3696" y="1872"/>
              <a:chExt cx="1446" cy="624"/>
            </a:xfrm>
          </p:grpSpPr>
          <p:grpSp>
            <p:nvGrpSpPr>
              <p:cNvPr id="19508" name="Group 39"/>
              <p:cNvGrpSpPr/>
              <p:nvPr/>
            </p:nvGrpSpPr>
            <p:grpSpPr>
              <a:xfrm>
                <a:off x="4422" y="2050"/>
                <a:ext cx="720" cy="438"/>
                <a:chOff x="3696" y="2058"/>
                <a:chExt cx="720" cy="438"/>
              </a:xfrm>
            </p:grpSpPr>
            <p:sp>
              <p:nvSpPr>
                <p:cNvPr id="19519" name="Line 40"/>
                <p:cNvSpPr/>
                <p:nvPr/>
              </p:nvSpPr>
              <p:spPr>
                <a:xfrm>
                  <a:off x="3792" y="2058"/>
                  <a:ext cx="528" cy="0"/>
                </a:xfrm>
                <a:prstGeom prst="line">
                  <a:avLst/>
                </a:prstGeom>
                <a:ln w="28575" cap="flat" cmpd="sng">
                  <a:solidFill>
                    <a:srgbClr val="FF3300"/>
                  </a:solidFill>
                  <a:prstDash val="solid"/>
                  <a:headEnd type="none" w="med" len="med"/>
                  <a:tailEnd type="none" w="med" len="med"/>
                </a:ln>
              </p:spPr>
            </p:sp>
            <p:sp>
              <p:nvSpPr>
                <p:cNvPr id="19520" name="Line 41"/>
                <p:cNvSpPr/>
                <p:nvPr/>
              </p:nvSpPr>
              <p:spPr>
                <a:xfrm>
                  <a:off x="4320" y="2064"/>
                  <a:ext cx="96" cy="432"/>
                </a:xfrm>
                <a:prstGeom prst="line">
                  <a:avLst/>
                </a:prstGeom>
                <a:ln w="28575" cap="flat" cmpd="sng">
                  <a:solidFill>
                    <a:srgbClr val="FF3300"/>
                  </a:solidFill>
                  <a:prstDash val="solid"/>
                  <a:headEnd type="none" w="med" len="med"/>
                  <a:tailEnd type="none" w="med" len="med"/>
                </a:ln>
              </p:spPr>
            </p:sp>
            <p:sp>
              <p:nvSpPr>
                <p:cNvPr id="19521" name="Line 42"/>
                <p:cNvSpPr/>
                <p:nvPr/>
              </p:nvSpPr>
              <p:spPr>
                <a:xfrm flipH="1">
                  <a:off x="3696" y="2064"/>
                  <a:ext cx="96" cy="432"/>
                </a:xfrm>
                <a:prstGeom prst="line">
                  <a:avLst/>
                </a:prstGeom>
                <a:ln w="28575" cap="flat" cmpd="sng">
                  <a:solidFill>
                    <a:srgbClr val="FF3300"/>
                  </a:solidFill>
                  <a:prstDash val="solid"/>
                  <a:headEnd type="none" w="med" len="med"/>
                  <a:tailEnd type="none" w="med" len="med"/>
                </a:ln>
              </p:spPr>
            </p:sp>
          </p:grpSp>
          <p:grpSp>
            <p:nvGrpSpPr>
              <p:cNvPr id="19509" name="Group 43"/>
              <p:cNvGrpSpPr/>
              <p:nvPr/>
            </p:nvGrpSpPr>
            <p:grpSpPr>
              <a:xfrm>
                <a:off x="3696" y="2058"/>
                <a:ext cx="720" cy="438"/>
                <a:chOff x="3696" y="2058"/>
                <a:chExt cx="720" cy="438"/>
              </a:xfrm>
            </p:grpSpPr>
            <p:sp>
              <p:nvSpPr>
                <p:cNvPr id="19516" name="Line 44"/>
                <p:cNvSpPr/>
                <p:nvPr/>
              </p:nvSpPr>
              <p:spPr>
                <a:xfrm>
                  <a:off x="3792" y="2058"/>
                  <a:ext cx="528" cy="0"/>
                </a:xfrm>
                <a:prstGeom prst="line">
                  <a:avLst/>
                </a:prstGeom>
                <a:ln w="28575" cap="flat" cmpd="sng">
                  <a:solidFill>
                    <a:srgbClr val="FF3300"/>
                  </a:solidFill>
                  <a:prstDash val="solid"/>
                  <a:headEnd type="none" w="med" len="med"/>
                  <a:tailEnd type="none" w="med" len="med"/>
                </a:ln>
              </p:spPr>
            </p:sp>
            <p:sp>
              <p:nvSpPr>
                <p:cNvPr id="19517" name="Line 45"/>
                <p:cNvSpPr/>
                <p:nvPr/>
              </p:nvSpPr>
              <p:spPr>
                <a:xfrm>
                  <a:off x="4320" y="2064"/>
                  <a:ext cx="96" cy="432"/>
                </a:xfrm>
                <a:prstGeom prst="line">
                  <a:avLst/>
                </a:prstGeom>
                <a:ln w="28575" cap="flat" cmpd="sng">
                  <a:solidFill>
                    <a:srgbClr val="FF3300"/>
                  </a:solidFill>
                  <a:prstDash val="solid"/>
                  <a:headEnd type="none" w="med" len="med"/>
                  <a:tailEnd type="none" w="med" len="med"/>
                </a:ln>
              </p:spPr>
            </p:sp>
            <p:sp>
              <p:nvSpPr>
                <p:cNvPr id="19518" name="Line 46"/>
                <p:cNvSpPr/>
                <p:nvPr/>
              </p:nvSpPr>
              <p:spPr>
                <a:xfrm flipH="1">
                  <a:off x="3696" y="2064"/>
                  <a:ext cx="96" cy="432"/>
                </a:xfrm>
                <a:prstGeom prst="line">
                  <a:avLst/>
                </a:prstGeom>
                <a:ln w="28575" cap="flat" cmpd="sng">
                  <a:solidFill>
                    <a:srgbClr val="FF3300"/>
                  </a:solidFill>
                  <a:prstDash val="solid"/>
                  <a:headEnd type="none" w="med" len="med"/>
                  <a:tailEnd type="none" w="med" len="med"/>
                </a:ln>
              </p:spPr>
            </p:sp>
          </p:grpSp>
          <p:grpSp>
            <p:nvGrpSpPr>
              <p:cNvPr id="19510" name="Group 47"/>
              <p:cNvGrpSpPr/>
              <p:nvPr/>
            </p:nvGrpSpPr>
            <p:grpSpPr>
              <a:xfrm>
                <a:off x="4608" y="1872"/>
                <a:ext cx="312" cy="288"/>
                <a:chOff x="1980" y="2988"/>
                <a:chExt cx="406" cy="406"/>
              </a:xfrm>
            </p:grpSpPr>
            <p:sp>
              <p:nvSpPr>
                <p:cNvPr id="19514" name="Oval 48"/>
                <p:cNvSpPr/>
                <p:nvPr/>
              </p:nvSpPr>
              <p:spPr>
                <a:xfrm>
                  <a:off x="1980" y="2988"/>
                  <a:ext cx="406" cy="406"/>
                </a:xfrm>
                <a:prstGeom prst="ellipse">
                  <a:avLst/>
                </a:prstGeom>
                <a:solidFill>
                  <a:srgbClr val="FFFFFF"/>
                </a:solidFill>
                <a:ln w="9525" cap="flat" cmpd="sng">
                  <a:solidFill>
                    <a:srgbClr val="FF3300"/>
                  </a:solidFill>
                  <a:prstDash val="solid"/>
                  <a:headEnd type="none" w="med" len="med"/>
                  <a:tailEnd type="none" w="med" len="med"/>
                </a:ln>
              </p:spPr>
              <p:txBody>
                <a:bodyPr/>
                <a:p>
                  <a:endParaRPr lang="en-CA" altLang="en-US" dirty="0">
                    <a:latin typeface="Arial" panose="020B0604020202020204" pitchFamily="34" charset="0"/>
                  </a:endParaRPr>
                </a:p>
              </p:txBody>
            </p:sp>
            <p:sp>
              <p:nvSpPr>
                <p:cNvPr id="19515" name="Text Box 49"/>
                <p:cNvSpPr txBox="1"/>
                <p:nvPr/>
              </p:nvSpPr>
              <p:spPr>
                <a:xfrm>
                  <a:off x="2066" y="3037"/>
                  <a:ext cx="300" cy="312"/>
                </a:xfrm>
                <a:prstGeom prst="rect">
                  <a:avLst/>
                </a:prstGeom>
                <a:noFill/>
                <a:ln w="9525">
                  <a:noFill/>
                </a:ln>
              </p:spPr>
              <p:txBody>
                <a:bodyPr lIns="0" tIns="0" rIns="0" bIns="0"/>
                <a:p>
                  <a:r>
                    <a:rPr lang="en-US" altLang="en-US" sz="2000" b="1" dirty="0">
                      <a:latin typeface="VNI-Times" pitchFamily="2" charset="0"/>
                    </a:rPr>
                    <a:t>V</a:t>
                  </a:r>
                  <a:r>
                    <a:rPr lang="en-US" altLang="en-US" sz="2000" b="1" baseline="-25000" dirty="0">
                      <a:latin typeface="VNI-Times" pitchFamily="2" charset="0"/>
                    </a:rPr>
                    <a:t>2</a:t>
                  </a:r>
                  <a:endParaRPr lang="en-US" altLang="en-US" sz="2000" b="1" dirty="0">
                    <a:latin typeface="VNI-Times" pitchFamily="2" charset="0"/>
                  </a:endParaRPr>
                </a:p>
              </p:txBody>
            </p:sp>
          </p:grpSp>
          <p:grpSp>
            <p:nvGrpSpPr>
              <p:cNvPr id="19511" name="Group 50"/>
              <p:cNvGrpSpPr/>
              <p:nvPr/>
            </p:nvGrpSpPr>
            <p:grpSpPr>
              <a:xfrm>
                <a:off x="3902" y="1894"/>
                <a:ext cx="312" cy="288"/>
                <a:chOff x="1980" y="2988"/>
                <a:chExt cx="406" cy="406"/>
              </a:xfrm>
            </p:grpSpPr>
            <p:sp>
              <p:nvSpPr>
                <p:cNvPr id="19512" name="Oval 51"/>
                <p:cNvSpPr/>
                <p:nvPr/>
              </p:nvSpPr>
              <p:spPr>
                <a:xfrm>
                  <a:off x="1980" y="2988"/>
                  <a:ext cx="406" cy="406"/>
                </a:xfrm>
                <a:prstGeom prst="ellipse">
                  <a:avLst/>
                </a:prstGeom>
                <a:solidFill>
                  <a:srgbClr val="FFFFFF"/>
                </a:solidFill>
                <a:ln w="9525" cap="flat" cmpd="sng">
                  <a:solidFill>
                    <a:srgbClr val="FF3300"/>
                  </a:solidFill>
                  <a:prstDash val="solid"/>
                  <a:headEnd type="none" w="med" len="med"/>
                  <a:tailEnd type="none" w="med" len="med"/>
                </a:ln>
              </p:spPr>
              <p:txBody>
                <a:bodyPr/>
                <a:p>
                  <a:endParaRPr lang="en-CA" altLang="en-US" dirty="0">
                    <a:latin typeface="Arial" panose="020B0604020202020204" pitchFamily="34" charset="0"/>
                  </a:endParaRPr>
                </a:p>
              </p:txBody>
            </p:sp>
            <p:sp>
              <p:nvSpPr>
                <p:cNvPr id="19513" name="Text Box 52"/>
                <p:cNvSpPr txBox="1"/>
                <p:nvPr/>
              </p:nvSpPr>
              <p:spPr>
                <a:xfrm>
                  <a:off x="2066" y="3037"/>
                  <a:ext cx="300" cy="312"/>
                </a:xfrm>
                <a:prstGeom prst="rect">
                  <a:avLst/>
                </a:prstGeom>
                <a:noFill/>
                <a:ln w="9525">
                  <a:noFill/>
                </a:ln>
              </p:spPr>
              <p:txBody>
                <a:bodyPr lIns="0" tIns="0" rIns="0" bIns="0"/>
                <a:p>
                  <a:r>
                    <a:rPr lang="en-US" altLang="en-US" sz="2000" b="1" dirty="0">
                      <a:latin typeface="VNI-Times" pitchFamily="2" charset="0"/>
                    </a:rPr>
                    <a:t>V</a:t>
                  </a:r>
                  <a:r>
                    <a:rPr lang="en-US" altLang="en-US" sz="2000" b="1" baseline="-25000" dirty="0">
                      <a:latin typeface="VNI-Times" pitchFamily="2" charset="0"/>
                    </a:rPr>
                    <a:t>1</a:t>
                  </a:r>
                  <a:endParaRPr lang="en-US" altLang="en-US" sz="2000" b="1" dirty="0">
                    <a:latin typeface="VNI-Times" pitchFamily="2" charset="0"/>
                  </a:endParaRPr>
                </a:p>
              </p:txBody>
            </p:sp>
          </p:grpSp>
        </p:grpSp>
        <p:sp>
          <p:nvSpPr>
            <p:cNvPr id="19475" name="Text Box 53"/>
            <p:cNvSpPr txBox="1"/>
            <p:nvPr/>
          </p:nvSpPr>
          <p:spPr>
            <a:xfrm>
              <a:off x="6328052" y="2254512"/>
              <a:ext cx="910949" cy="461579"/>
            </a:xfrm>
            <a:prstGeom prst="rect">
              <a:avLst/>
            </a:prstGeom>
            <a:noFill/>
            <a:ln w="9525">
              <a:noFill/>
            </a:ln>
          </p:spPr>
          <p:txBody>
            <a:bodyPr>
              <a:spAutoFit/>
            </a:bodyPr>
            <a:p>
              <a:pPr>
                <a:spcBef>
                  <a:spcPct val="50000"/>
                </a:spcBef>
              </a:pPr>
              <a:r>
                <a:rPr lang="en-US" altLang="en-US" sz="2400" dirty="0">
                  <a:latin typeface="VNI-Times" pitchFamily="2" charset="0"/>
                </a:rPr>
                <a:t>U</a:t>
              </a:r>
              <a:r>
                <a:rPr lang="en-US" altLang="en-US" sz="2400" baseline="-25000" dirty="0">
                  <a:latin typeface="VNI-Times" pitchFamily="2" charset="0"/>
                </a:rPr>
                <a:t>1</a:t>
              </a:r>
              <a:endParaRPr lang="en-US" altLang="en-US" sz="2400" dirty="0">
                <a:latin typeface="VNI-Times" pitchFamily="2" charset="0"/>
              </a:endParaRPr>
            </a:p>
          </p:txBody>
        </p:sp>
        <p:sp>
          <p:nvSpPr>
            <p:cNvPr id="19476" name="Line 57"/>
            <p:cNvSpPr/>
            <p:nvPr/>
          </p:nvSpPr>
          <p:spPr>
            <a:xfrm>
              <a:off x="5667828" y="4677228"/>
              <a:ext cx="479275" cy="0"/>
            </a:xfrm>
            <a:prstGeom prst="line">
              <a:avLst/>
            </a:prstGeom>
            <a:ln w="31750" cap="flat" cmpd="sng">
              <a:solidFill>
                <a:srgbClr val="FF0000"/>
              </a:solidFill>
              <a:prstDash val="solid"/>
              <a:headEnd type="none" w="med" len="med"/>
              <a:tailEnd type="none" w="med" len="med"/>
            </a:ln>
          </p:spPr>
        </p:sp>
        <p:sp>
          <p:nvSpPr>
            <p:cNvPr id="19477" name="Oval 58"/>
            <p:cNvSpPr/>
            <p:nvPr/>
          </p:nvSpPr>
          <p:spPr>
            <a:xfrm>
              <a:off x="5624286" y="4633686"/>
              <a:ext cx="49156" cy="45477"/>
            </a:xfrm>
            <a:prstGeom prst="ellipse">
              <a:avLst/>
            </a:prstGeom>
            <a:solidFill>
              <a:srgbClr val="FFFFFF"/>
            </a:solidFill>
            <a:ln w="19050" cap="flat" cmpd="sng">
              <a:solidFill>
                <a:srgbClr val="000000"/>
              </a:solidFill>
              <a:prstDash val="solid"/>
              <a:headEnd type="none" w="med" len="med"/>
              <a:tailEnd type="none" w="med" len="med"/>
            </a:ln>
          </p:spPr>
          <p:txBody>
            <a:bodyPr/>
            <a:p>
              <a:endParaRPr lang="en-CA" altLang="en-US" dirty="0">
                <a:latin typeface="Arial" panose="020B0604020202020204" pitchFamily="34" charset="0"/>
              </a:endParaRPr>
            </a:p>
          </p:txBody>
        </p:sp>
        <p:sp>
          <p:nvSpPr>
            <p:cNvPr id="19478" name="Oval 59"/>
            <p:cNvSpPr/>
            <p:nvPr/>
          </p:nvSpPr>
          <p:spPr>
            <a:xfrm>
              <a:off x="6120319" y="4634720"/>
              <a:ext cx="49156" cy="45477"/>
            </a:xfrm>
            <a:prstGeom prst="ellipse">
              <a:avLst/>
            </a:prstGeom>
            <a:solidFill>
              <a:srgbClr val="FFFFFF"/>
            </a:solidFill>
            <a:ln w="19050" cap="flat" cmpd="sng">
              <a:solidFill>
                <a:srgbClr val="FF0000"/>
              </a:solidFill>
              <a:prstDash val="solid"/>
              <a:headEnd type="none" w="med" len="med"/>
              <a:tailEnd type="none" w="med" len="med"/>
            </a:ln>
          </p:spPr>
          <p:txBody>
            <a:bodyPr/>
            <a:p>
              <a:endParaRPr lang="en-CA" altLang="en-US" dirty="0">
                <a:latin typeface="Arial" panose="020B0604020202020204" pitchFamily="34" charset="0"/>
              </a:endParaRPr>
            </a:p>
          </p:txBody>
        </p:sp>
        <p:grpSp>
          <p:nvGrpSpPr>
            <p:cNvPr id="19479" name="Group 61"/>
            <p:cNvGrpSpPr/>
            <p:nvPr/>
          </p:nvGrpSpPr>
          <p:grpSpPr>
            <a:xfrm>
              <a:off x="7082863" y="4404199"/>
              <a:ext cx="112143" cy="422284"/>
              <a:chOff x="2705" y="3468"/>
              <a:chExt cx="100" cy="400"/>
            </a:xfrm>
          </p:grpSpPr>
          <p:sp>
            <p:nvSpPr>
              <p:cNvPr id="19506" name="Line 62"/>
              <p:cNvSpPr/>
              <p:nvPr/>
            </p:nvSpPr>
            <p:spPr>
              <a:xfrm>
                <a:off x="2705" y="3568"/>
                <a:ext cx="0" cy="200"/>
              </a:xfrm>
              <a:prstGeom prst="line">
                <a:avLst/>
              </a:prstGeom>
              <a:ln w="19050" cap="flat" cmpd="sng">
                <a:solidFill>
                  <a:srgbClr val="FF0000"/>
                </a:solidFill>
                <a:prstDash val="solid"/>
                <a:headEnd type="none" w="med" len="med"/>
                <a:tailEnd type="none" w="med" len="med"/>
              </a:ln>
            </p:spPr>
          </p:sp>
          <p:sp>
            <p:nvSpPr>
              <p:cNvPr id="19507" name="Line 63"/>
              <p:cNvSpPr/>
              <p:nvPr/>
            </p:nvSpPr>
            <p:spPr>
              <a:xfrm>
                <a:off x="2805" y="3468"/>
                <a:ext cx="0" cy="400"/>
              </a:xfrm>
              <a:prstGeom prst="line">
                <a:avLst/>
              </a:prstGeom>
              <a:ln w="19050" cap="flat" cmpd="sng">
                <a:solidFill>
                  <a:srgbClr val="FF0000"/>
                </a:solidFill>
                <a:prstDash val="solid"/>
                <a:headEnd type="none" w="med" len="med"/>
                <a:tailEnd type="none" w="med" len="med"/>
              </a:ln>
            </p:spPr>
          </p:sp>
        </p:grpSp>
        <p:sp>
          <p:nvSpPr>
            <p:cNvPr id="19480" name="Line 64"/>
            <p:cNvSpPr/>
            <p:nvPr/>
          </p:nvSpPr>
          <p:spPr>
            <a:xfrm flipH="1">
              <a:off x="7293348" y="4485407"/>
              <a:ext cx="0" cy="272861"/>
            </a:xfrm>
            <a:prstGeom prst="line">
              <a:avLst/>
            </a:prstGeom>
            <a:ln w="19050" cap="flat" cmpd="sng">
              <a:solidFill>
                <a:srgbClr val="FF0000"/>
              </a:solidFill>
              <a:prstDash val="solid"/>
              <a:headEnd type="none" w="med" len="med"/>
              <a:tailEnd type="none" w="med" len="med"/>
            </a:ln>
          </p:spPr>
        </p:sp>
        <p:sp>
          <p:nvSpPr>
            <p:cNvPr id="19481" name="Line 65"/>
            <p:cNvSpPr/>
            <p:nvPr/>
          </p:nvSpPr>
          <p:spPr>
            <a:xfrm flipH="1">
              <a:off x="7005225" y="4348977"/>
              <a:ext cx="0" cy="545721"/>
            </a:xfrm>
            <a:prstGeom prst="line">
              <a:avLst/>
            </a:prstGeom>
            <a:ln w="19050" cap="flat" cmpd="sng">
              <a:solidFill>
                <a:srgbClr val="FF0000"/>
              </a:solidFill>
              <a:prstDash val="solid"/>
              <a:headEnd type="none" w="med" len="med"/>
              <a:tailEnd type="none" w="med" len="med"/>
            </a:ln>
          </p:spPr>
        </p:sp>
        <p:sp>
          <p:nvSpPr>
            <p:cNvPr id="19482" name="Line 66"/>
            <p:cNvSpPr/>
            <p:nvPr/>
          </p:nvSpPr>
          <p:spPr>
            <a:xfrm>
              <a:off x="6141462" y="4678683"/>
              <a:ext cx="822960" cy="0"/>
            </a:xfrm>
            <a:prstGeom prst="line">
              <a:avLst/>
            </a:prstGeom>
            <a:ln w="19050" cap="flat" cmpd="sng">
              <a:solidFill>
                <a:srgbClr val="FF0000"/>
              </a:solidFill>
              <a:prstDash val="solid"/>
              <a:headEnd type="none" w="med" len="med"/>
              <a:tailEnd type="none" w="med" len="med"/>
            </a:ln>
          </p:spPr>
        </p:sp>
        <p:grpSp>
          <p:nvGrpSpPr>
            <p:cNvPr id="19483" name="Group 67"/>
            <p:cNvGrpSpPr/>
            <p:nvPr/>
          </p:nvGrpSpPr>
          <p:grpSpPr>
            <a:xfrm>
              <a:off x="4605357" y="3322501"/>
              <a:ext cx="1005840" cy="1346437"/>
              <a:chOff x="3600" y="5040"/>
              <a:chExt cx="900" cy="1275"/>
            </a:xfrm>
          </p:grpSpPr>
          <p:sp>
            <p:nvSpPr>
              <p:cNvPr id="19503" name="Line 68"/>
              <p:cNvSpPr/>
              <p:nvPr/>
            </p:nvSpPr>
            <p:spPr>
              <a:xfrm flipH="1">
                <a:off x="3600" y="6315"/>
                <a:ext cx="900" cy="0"/>
              </a:xfrm>
              <a:prstGeom prst="line">
                <a:avLst/>
              </a:prstGeom>
              <a:ln w="19050" cap="flat" cmpd="sng">
                <a:solidFill>
                  <a:srgbClr val="FF0000"/>
                </a:solidFill>
                <a:prstDash val="solid"/>
                <a:headEnd type="none" w="med" len="med"/>
                <a:tailEnd type="none" w="med" len="med"/>
              </a:ln>
            </p:spPr>
          </p:sp>
          <p:sp>
            <p:nvSpPr>
              <p:cNvPr id="19504" name="Line 69"/>
              <p:cNvSpPr/>
              <p:nvPr/>
            </p:nvSpPr>
            <p:spPr>
              <a:xfrm flipV="1">
                <a:off x="3600" y="5040"/>
                <a:ext cx="0" cy="1260"/>
              </a:xfrm>
              <a:prstGeom prst="line">
                <a:avLst/>
              </a:prstGeom>
              <a:ln w="19050" cap="flat" cmpd="sng">
                <a:solidFill>
                  <a:srgbClr val="FF0000"/>
                </a:solidFill>
                <a:prstDash val="solid"/>
                <a:headEnd type="none" w="med" len="med"/>
                <a:tailEnd type="none" w="med" len="med"/>
              </a:ln>
            </p:spPr>
          </p:sp>
          <p:sp>
            <p:nvSpPr>
              <p:cNvPr id="19505" name="Line 70"/>
              <p:cNvSpPr/>
              <p:nvPr/>
            </p:nvSpPr>
            <p:spPr>
              <a:xfrm>
                <a:off x="3600" y="5040"/>
                <a:ext cx="720" cy="0"/>
              </a:xfrm>
              <a:prstGeom prst="line">
                <a:avLst/>
              </a:prstGeom>
              <a:ln w="19050" cap="flat" cmpd="sng">
                <a:solidFill>
                  <a:srgbClr val="FF0000"/>
                </a:solidFill>
                <a:prstDash val="solid"/>
                <a:headEnd type="none" w="med" len="med"/>
                <a:tailEnd type="none" w="med" len="med"/>
              </a:ln>
            </p:spPr>
          </p:sp>
        </p:grpSp>
        <p:grpSp>
          <p:nvGrpSpPr>
            <p:cNvPr id="19484" name="Group 104"/>
            <p:cNvGrpSpPr/>
            <p:nvPr/>
          </p:nvGrpSpPr>
          <p:grpSpPr>
            <a:xfrm>
              <a:off x="5733692" y="3322501"/>
              <a:ext cx="2951959" cy="1330195"/>
              <a:chOff x="3336" y="1590"/>
              <a:chExt cx="1711" cy="819"/>
            </a:xfrm>
          </p:grpSpPr>
          <p:sp>
            <p:nvSpPr>
              <p:cNvPr id="19498" name="Text Box 82"/>
              <p:cNvSpPr txBox="1"/>
              <p:nvPr/>
            </p:nvSpPr>
            <p:spPr>
              <a:xfrm>
                <a:off x="3336" y="1704"/>
                <a:ext cx="384" cy="357"/>
              </a:xfrm>
              <a:prstGeom prst="rect">
                <a:avLst/>
              </a:prstGeom>
              <a:noFill/>
              <a:ln w="9525">
                <a:noFill/>
              </a:ln>
            </p:spPr>
            <p:txBody>
              <a:bodyPr>
                <a:spAutoFit/>
              </a:bodyPr>
              <a:p>
                <a:pPr>
                  <a:spcBef>
                    <a:spcPct val="50000"/>
                  </a:spcBef>
                </a:pPr>
                <a:r>
                  <a:rPr lang="en-US" altLang="en-US" sz="2000" dirty="0">
                    <a:solidFill>
                      <a:srgbClr val="0000FF"/>
                    </a:solidFill>
                    <a:latin typeface="VNI-Times" pitchFamily="2" charset="0"/>
                  </a:rPr>
                  <a:t>Đ</a:t>
                </a:r>
                <a:r>
                  <a:rPr lang="en-US" altLang="en-US" sz="2000" baseline="-25000" dirty="0">
                    <a:solidFill>
                      <a:srgbClr val="0000FF"/>
                    </a:solidFill>
                    <a:latin typeface="VNI-Times" pitchFamily="2" charset="0"/>
                  </a:rPr>
                  <a:t>1</a:t>
                </a:r>
                <a:endParaRPr lang="en-US" altLang="en-US" sz="2000" dirty="0">
                  <a:solidFill>
                    <a:srgbClr val="0000FF"/>
                  </a:solidFill>
                  <a:latin typeface="VNI-Times" pitchFamily="2" charset="0"/>
                </a:endParaRPr>
              </a:p>
            </p:txBody>
          </p:sp>
          <p:grpSp>
            <p:nvGrpSpPr>
              <p:cNvPr id="19499" name="Group 71"/>
              <p:cNvGrpSpPr/>
              <p:nvPr/>
            </p:nvGrpSpPr>
            <p:grpSpPr>
              <a:xfrm>
                <a:off x="4249" y="1590"/>
                <a:ext cx="798" cy="819"/>
                <a:chOff x="6030" y="5040"/>
                <a:chExt cx="1230" cy="1260"/>
              </a:xfrm>
            </p:grpSpPr>
            <p:sp>
              <p:nvSpPr>
                <p:cNvPr id="19500" name="Line 72"/>
                <p:cNvSpPr/>
                <p:nvPr/>
              </p:nvSpPr>
              <p:spPr>
                <a:xfrm>
                  <a:off x="6720" y="5040"/>
                  <a:ext cx="540" cy="0"/>
                </a:xfrm>
                <a:prstGeom prst="line">
                  <a:avLst/>
                </a:prstGeom>
                <a:ln w="19050" cap="flat" cmpd="sng">
                  <a:solidFill>
                    <a:srgbClr val="FF0000"/>
                  </a:solidFill>
                  <a:prstDash val="solid"/>
                  <a:headEnd type="none" w="med" len="med"/>
                  <a:tailEnd type="none" w="med" len="med"/>
                </a:ln>
              </p:spPr>
            </p:sp>
            <p:sp>
              <p:nvSpPr>
                <p:cNvPr id="19501" name="Line 73"/>
                <p:cNvSpPr/>
                <p:nvPr/>
              </p:nvSpPr>
              <p:spPr>
                <a:xfrm>
                  <a:off x="7260" y="5040"/>
                  <a:ext cx="0" cy="1260"/>
                </a:xfrm>
                <a:prstGeom prst="line">
                  <a:avLst/>
                </a:prstGeom>
                <a:ln w="19050" cap="flat" cmpd="sng">
                  <a:solidFill>
                    <a:srgbClr val="FF0000"/>
                  </a:solidFill>
                  <a:prstDash val="solid"/>
                  <a:headEnd type="none" w="med" len="med"/>
                  <a:tailEnd type="none" w="med" len="med"/>
                </a:ln>
              </p:spPr>
            </p:sp>
            <p:sp>
              <p:nvSpPr>
                <p:cNvPr id="19502" name="Line 74"/>
                <p:cNvSpPr/>
                <p:nvPr/>
              </p:nvSpPr>
              <p:spPr>
                <a:xfrm>
                  <a:off x="6030" y="6300"/>
                  <a:ext cx="1226" cy="0"/>
                </a:xfrm>
                <a:prstGeom prst="line">
                  <a:avLst/>
                </a:prstGeom>
                <a:ln w="19050" cap="flat" cmpd="sng">
                  <a:solidFill>
                    <a:srgbClr val="FF0000"/>
                  </a:solidFill>
                  <a:prstDash val="solid"/>
                  <a:headEnd type="none" w="med" len="med"/>
                  <a:tailEnd type="none" w="med" len="med"/>
                </a:ln>
              </p:spPr>
            </p:sp>
          </p:grpSp>
        </p:grpSp>
        <p:sp>
          <p:nvSpPr>
            <p:cNvPr id="19485" name="Oval 76"/>
            <p:cNvSpPr/>
            <p:nvPr/>
          </p:nvSpPr>
          <p:spPr>
            <a:xfrm>
              <a:off x="4267201" y="3647335"/>
              <a:ext cx="650432" cy="574956"/>
            </a:xfrm>
            <a:prstGeom prst="ellipse">
              <a:avLst/>
            </a:prstGeom>
            <a:solidFill>
              <a:srgbClr val="FFFFFF"/>
            </a:solidFill>
            <a:ln w="19050" cap="flat" cmpd="sng">
              <a:solidFill>
                <a:srgbClr val="0000FF"/>
              </a:solidFill>
              <a:prstDash val="solid"/>
              <a:headEnd type="none" w="med" len="med"/>
              <a:tailEnd type="none" w="med" len="med"/>
            </a:ln>
          </p:spPr>
          <p:txBody>
            <a:bodyPr/>
            <a:p>
              <a:endParaRPr lang="en-CA" altLang="en-US" dirty="0">
                <a:latin typeface="Arial" panose="020B0604020202020204" pitchFamily="34" charset="0"/>
              </a:endParaRPr>
            </a:p>
          </p:txBody>
        </p:sp>
        <p:sp>
          <p:nvSpPr>
            <p:cNvPr id="19486" name="Text Box 77"/>
            <p:cNvSpPr txBox="1"/>
            <p:nvPr/>
          </p:nvSpPr>
          <p:spPr>
            <a:xfrm>
              <a:off x="4446630" y="3684691"/>
              <a:ext cx="479629" cy="441774"/>
            </a:xfrm>
            <a:prstGeom prst="rect">
              <a:avLst/>
            </a:prstGeom>
            <a:noFill/>
            <a:ln w="9525">
              <a:noFill/>
            </a:ln>
          </p:spPr>
          <p:txBody>
            <a:bodyPr lIns="0" tIns="0" rIns="0" bIns="0"/>
            <a:p>
              <a:r>
                <a:rPr lang="en-US" altLang="en-US" sz="2800" dirty="0">
                  <a:solidFill>
                    <a:srgbClr val="0000FF"/>
                  </a:solidFill>
                  <a:latin typeface="VNI-Times" pitchFamily="2" charset="0"/>
                </a:rPr>
                <a:t>A</a:t>
              </a:r>
              <a:endParaRPr lang="en-US" altLang="en-US" sz="4000" dirty="0">
                <a:solidFill>
                  <a:srgbClr val="0000FF"/>
                </a:solidFill>
                <a:latin typeface="VNI-Times" pitchFamily="2" charset="0"/>
              </a:endParaRPr>
            </a:p>
          </p:txBody>
        </p:sp>
        <p:grpSp>
          <p:nvGrpSpPr>
            <p:cNvPr id="19487" name="Group 84"/>
            <p:cNvGrpSpPr/>
            <p:nvPr/>
          </p:nvGrpSpPr>
          <p:grpSpPr>
            <a:xfrm>
              <a:off x="4681269" y="3111359"/>
              <a:ext cx="3995756" cy="454768"/>
              <a:chOff x="6450" y="7380"/>
              <a:chExt cx="2340" cy="280"/>
            </a:xfrm>
          </p:grpSpPr>
          <p:sp>
            <p:nvSpPr>
              <p:cNvPr id="19495" name="Line 85"/>
              <p:cNvSpPr/>
              <p:nvPr/>
            </p:nvSpPr>
            <p:spPr>
              <a:xfrm>
                <a:off x="6450" y="7515"/>
                <a:ext cx="2340" cy="0"/>
              </a:xfrm>
              <a:prstGeom prst="line">
                <a:avLst/>
              </a:prstGeom>
              <a:ln w="19050" cap="flat" cmpd="sng">
                <a:solidFill>
                  <a:srgbClr val="FF0000"/>
                </a:solidFill>
                <a:prstDash val="solid"/>
                <a:headEnd type="none" w="med" len="med"/>
                <a:tailEnd type="none" w="med" len="med"/>
              </a:ln>
            </p:spPr>
          </p:sp>
          <p:sp>
            <p:nvSpPr>
              <p:cNvPr id="19496" name="AutoShape 86"/>
              <p:cNvSpPr/>
              <p:nvPr/>
            </p:nvSpPr>
            <p:spPr>
              <a:xfrm>
                <a:off x="7080" y="7380"/>
                <a:ext cx="280" cy="280"/>
              </a:xfrm>
              <a:prstGeom prst="flowChartSummingJunction">
                <a:avLst/>
              </a:prstGeom>
              <a:solidFill>
                <a:srgbClr val="FF6600"/>
              </a:solidFill>
              <a:ln w="12700" cap="flat" cmpd="sng">
                <a:solidFill>
                  <a:srgbClr val="000000"/>
                </a:solidFill>
                <a:prstDash val="solid"/>
                <a:headEnd type="none" w="med" len="med"/>
                <a:tailEnd type="none" w="med" len="med"/>
              </a:ln>
            </p:spPr>
            <p:txBody>
              <a:bodyPr/>
              <a:p>
                <a:endParaRPr lang="en-CA" altLang="en-US" dirty="0">
                  <a:latin typeface="Arial" panose="020B0604020202020204" pitchFamily="34" charset="0"/>
                </a:endParaRPr>
              </a:p>
            </p:txBody>
          </p:sp>
          <p:sp>
            <p:nvSpPr>
              <p:cNvPr id="19497" name="AutoShape 87"/>
              <p:cNvSpPr/>
              <p:nvPr/>
            </p:nvSpPr>
            <p:spPr>
              <a:xfrm>
                <a:off x="7995" y="7380"/>
                <a:ext cx="280" cy="280"/>
              </a:xfrm>
              <a:prstGeom prst="flowChartSummingJunction">
                <a:avLst/>
              </a:prstGeom>
              <a:solidFill>
                <a:srgbClr val="FF6600"/>
              </a:solidFill>
              <a:ln w="12700" cap="flat" cmpd="sng">
                <a:solidFill>
                  <a:srgbClr val="000000"/>
                </a:solidFill>
                <a:prstDash val="solid"/>
                <a:headEnd type="none" w="med" len="med"/>
                <a:tailEnd type="none" w="med" len="med"/>
              </a:ln>
            </p:spPr>
            <p:txBody>
              <a:bodyPr/>
              <a:p>
                <a:endParaRPr lang="en-CA" altLang="en-US" dirty="0">
                  <a:latin typeface="Arial" panose="020B0604020202020204" pitchFamily="34" charset="0"/>
                </a:endParaRPr>
              </a:p>
            </p:txBody>
          </p:sp>
        </p:grpSp>
        <p:sp>
          <p:nvSpPr>
            <p:cNvPr id="19488" name="Text Box 100"/>
            <p:cNvSpPr txBox="1"/>
            <p:nvPr/>
          </p:nvSpPr>
          <p:spPr>
            <a:xfrm>
              <a:off x="5084985" y="3325084"/>
              <a:ext cx="910949" cy="659560"/>
            </a:xfrm>
            <a:prstGeom prst="rect">
              <a:avLst/>
            </a:prstGeom>
            <a:noFill/>
            <a:ln w="9525">
              <a:noFill/>
            </a:ln>
          </p:spPr>
          <p:txBody>
            <a:bodyPr>
              <a:spAutoFit/>
            </a:bodyPr>
            <a:p>
              <a:pPr>
                <a:spcBef>
                  <a:spcPct val="50000"/>
                </a:spcBef>
              </a:pPr>
              <a:r>
                <a:rPr lang="en-US" altLang="en-US" sz="2400" dirty="0">
                  <a:solidFill>
                    <a:srgbClr val="0000FF"/>
                  </a:solidFill>
                  <a:latin typeface="VNI-Times" pitchFamily="2" charset="0"/>
                </a:rPr>
                <a:t>I</a:t>
              </a:r>
              <a:r>
                <a:rPr lang="en-US" altLang="en-US" sz="2400" baseline="-25000" dirty="0">
                  <a:solidFill>
                    <a:srgbClr val="0000FF"/>
                  </a:solidFill>
                  <a:latin typeface="VNI-Times" pitchFamily="2" charset="0"/>
                </a:rPr>
                <a:t>1</a:t>
              </a:r>
              <a:endParaRPr lang="en-US" altLang="en-US" sz="2400" dirty="0">
                <a:solidFill>
                  <a:srgbClr val="0000FF"/>
                </a:solidFill>
                <a:latin typeface="VNI-Times" pitchFamily="2" charset="0"/>
              </a:endParaRPr>
            </a:p>
          </p:txBody>
        </p:sp>
        <p:sp>
          <p:nvSpPr>
            <p:cNvPr id="19489" name="Text Box 101"/>
            <p:cNvSpPr txBox="1"/>
            <p:nvPr/>
          </p:nvSpPr>
          <p:spPr>
            <a:xfrm>
              <a:off x="6686048" y="3336574"/>
              <a:ext cx="910949" cy="661858"/>
            </a:xfrm>
            <a:prstGeom prst="rect">
              <a:avLst/>
            </a:prstGeom>
            <a:noFill/>
            <a:ln w="9525">
              <a:noFill/>
            </a:ln>
          </p:spPr>
          <p:txBody>
            <a:bodyPr>
              <a:spAutoFit/>
            </a:bodyPr>
            <a:p>
              <a:pPr>
                <a:spcBef>
                  <a:spcPct val="50000"/>
                </a:spcBef>
              </a:pPr>
              <a:r>
                <a:rPr lang="en-US" altLang="en-US" sz="2400" dirty="0">
                  <a:solidFill>
                    <a:srgbClr val="0000FF"/>
                  </a:solidFill>
                  <a:latin typeface="VNI-Times" pitchFamily="2" charset="0"/>
                </a:rPr>
                <a:t>I</a:t>
              </a:r>
              <a:r>
                <a:rPr lang="en-US" altLang="en-US" sz="2400" baseline="-25000" dirty="0">
                  <a:solidFill>
                    <a:srgbClr val="0000FF"/>
                  </a:solidFill>
                  <a:latin typeface="VNI-Times" pitchFamily="2" charset="0"/>
                </a:rPr>
                <a:t>2</a:t>
              </a:r>
              <a:endParaRPr lang="en-US" altLang="en-US" sz="2400" dirty="0">
                <a:solidFill>
                  <a:srgbClr val="0000FF"/>
                </a:solidFill>
                <a:latin typeface="VNI-Times" pitchFamily="2" charset="0"/>
              </a:endParaRPr>
            </a:p>
          </p:txBody>
        </p:sp>
        <p:sp>
          <p:nvSpPr>
            <p:cNvPr id="19490" name="Text Box 106"/>
            <p:cNvSpPr txBox="1"/>
            <p:nvPr/>
          </p:nvSpPr>
          <p:spPr>
            <a:xfrm>
              <a:off x="7775852" y="2182791"/>
              <a:ext cx="910949" cy="461579"/>
            </a:xfrm>
            <a:prstGeom prst="rect">
              <a:avLst/>
            </a:prstGeom>
            <a:noFill/>
            <a:ln w="9525">
              <a:noFill/>
            </a:ln>
          </p:spPr>
          <p:txBody>
            <a:bodyPr>
              <a:spAutoFit/>
            </a:bodyPr>
            <a:p>
              <a:pPr>
                <a:spcBef>
                  <a:spcPct val="50000"/>
                </a:spcBef>
              </a:pPr>
              <a:r>
                <a:rPr lang="en-US" altLang="en-US" sz="2400" dirty="0">
                  <a:latin typeface="VNI-Times" pitchFamily="2" charset="0"/>
                </a:rPr>
                <a:t>U</a:t>
              </a:r>
              <a:r>
                <a:rPr lang="en-US" altLang="en-US" sz="2400" baseline="-25000" dirty="0">
                  <a:latin typeface="VNI-Times" pitchFamily="2" charset="0"/>
                </a:rPr>
                <a:t>2</a:t>
              </a:r>
              <a:endParaRPr lang="en-US" altLang="en-US" sz="2400" dirty="0">
                <a:latin typeface="VNI-Times" pitchFamily="2" charset="0"/>
              </a:endParaRPr>
            </a:p>
          </p:txBody>
        </p:sp>
        <p:sp>
          <p:nvSpPr>
            <p:cNvPr id="19491" name="Rectangle 1"/>
            <p:cNvSpPr/>
            <p:nvPr/>
          </p:nvSpPr>
          <p:spPr>
            <a:xfrm>
              <a:off x="7597775" y="2971800"/>
              <a:ext cx="403225" cy="368300"/>
            </a:xfrm>
            <a:prstGeom prst="rect">
              <a:avLst/>
            </a:prstGeom>
            <a:noFill/>
            <a:ln w="9525">
              <a:noFill/>
            </a:ln>
          </p:spPr>
          <p:txBody>
            <a:bodyPr wrap="none">
              <a:spAutoFit/>
            </a:bodyPr>
            <a:p>
              <a:pPr>
                <a:spcBef>
                  <a:spcPct val="50000"/>
                </a:spcBef>
              </a:pPr>
              <a:r>
                <a:rPr lang="en-US" altLang="en-US" dirty="0">
                  <a:solidFill>
                    <a:srgbClr val="0000FF"/>
                  </a:solidFill>
                  <a:latin typeface="VNI-Times" pitchFamily="2" charset="0"/>
                </a:rPr>
                <a:t>Đ</a:t>
              </a:r>
              <a:r>
                <a:rPr lang="en-US" altLang="en-US" baseline="-25000" dirty="0">
                  <a:solidFill>
                    <a:srgbClr val="0000FF"/>
                  </a:solidFill>
                  <a:latin typeface="VNI-Times" pitchFamily="2" charset="0"/>
                </a:rPr>
                <a:t>2</a:t>
              </a:r>
              <a:endParaRPr lang="en-US" altLang="en-US" baseline="-25000" dirty="0">
                <a:solidFill>
                  <a:srgbClr val="0000FF"/>
                </a:solidFill>
                <a:latin typeface="VNI-Times" pitchFamily="2" charset="0"/>
              </a:endParaRPr>
            </a:p>
          </p:txBody>
        </p:sp>
        <p:cxnSp>
          <p:nvCxnSpPr>
            <p:cNvPr id="125" name="Straight Arrow Connector 124"/>
            <p:cNvCxnSpPr/>
            <p:nvPr/>
          </p:nvCxnSpPr>
          <p:spPr>
            <a:xfrm>
              <a:off x="4800601" y="3323991"/>
              <a:ext cx="381000" cy="1587"/>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p:nvPr/>
          </p:nvCxnSpPr>
          <p:spPr>
            <a:xfrm>
              <a:off x="6951664" y="3323991"/>
              <a:ext cx="381000" cy="1587"/>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rot="5400000" flipH="1" flipV="1">
              <a:off x="4452968" y="4477888"/>
              <a:ext cx="304743" cy="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sp>
        <p:nvSpPr>
          <p:cNvPr id="58" name="Text Box 37"/>
          <p:cNvSpPr txBox="1"/>
          <p:nvPr/>
        </p:nvSpPr>
        <p:spPr>
          <a:xfrm>
            <a:off x="4800600" y="2362200"/>
            <a:ext cx="2971800" cy="584200"/>
          </a:xfrm>
          <a:prstGeom prst="rect">
            <a:avLst/>
          </a:prstGeom>
          <a:solidFill>
            <a:srgbClr val="FFFF66"/>
          </a:solidFill>
          <a:ln w="9525" cap="flat" cmpd="sng">
            <a:solidFill>
              <a:schemeClr val="tx1"/>
            </a:solidFill>
            <a:prstDash val="solid"/>
            <a:miter/>
            <a:headEnd type="none" w="med" len="med"/>
            <a:tailEnd type="none" w="med" len="med"/>
          </a:ln>
        </p:spPr>
        <p:txBody>
          <a:bodyPr lIns="91397" tIns="45697" rIns="91397" bIns="45697">
            <a:spAutoFit/>
          </a:bodyPr>
          <a:p>
            <a:pPr algn="ctr">
              <a:spcBef>
                <a:spcPct val="50000"/>
              </a:spcBef>
            </a:pPr>
            <a:r>
              <a:rPr lang="en-US" altLang="en-US" sz="3200" b="1" dirty="0">
                <a:solidFill>
                  <a:srgbClr val="0000FF"/>
                </a:solidFill>
                <a:latin typeface="VNI-Times" pitchFamily="2" charset="0"/>
              </a:rPr>
              <a:t>Đ</a:t>
            </a:r>
            <a:r>
              <a:rPr lang="en-US" altLang="en-US" sz="3200" b="1" baseline="-25000" dirty="0">
                <a:solidFill>
                  <a:srgbClr val="0000FF"/>
                </a:solidFill>
                <a:latin typeface="VNI-Times" pitchFamily="2" charset="0"/>
              </a:rPr>
              <a:t>2</a:t>
            </a:r>
            <a:r>
              <a:rPr lang="en-US" altLang="en-US" sz="3200" b="1" dirty="0">
                <a:solidFill>
                  <a:srgbClr val="0000FF"/>
                </a:solidFill>
                <a:latin typeface="VNI-Times" pitchFamily="2" charset="0"/>
              </a:rPr>
              <a:t> (0,5A – 6V)</a:t>
            </a:r>
            <a:endParaRPr lang="en-US" altLang="en-US" sz="3200" b="1" dirty="0">
              <a:solidFill>
                <a:srgbClr val="FF0000"/>
              </a:solidFill>
              <a:latin typeface="VNI-Times" pitchFamily="2" charset="0"/>
            </a:endParaRPr>
          </a:p>
        </p:txBody>
      </p:sp>
      <p:cxnSp>
        <p:nvCxnSpPr>
          <p:cNvPr id="60" name="Straight Arrow Connector 59"/>
          <p:cNvCxnSpPr/>
          <p:nvPr/>
        </p:nvCxnSpPr>
        <p:spPr>
          <a:xfrm rot="5400000">
            <a:off x="2393156" y="3139281"/>
            <a:ext cx="365125" cy="182563"/>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1173956" y="3139281"/>
            <a:ext cx="365125" cy="182563"/>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16200000" flipH="1">
            <a:off x="7117556" y="3063081"/>
            <a:ext cx="365125" cy="182563"/>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16200000" flipH="1">
            <a:off x="5898356" y="3063081"/>
            <a:ext cx="365125" cy="182563"/>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561" name="TextBox 67"/>
          <p:cNvSpPr txBox="1"/>
          <p:nvPr/>
        </p:nvSpPr>
        <p:spPr>
          <a:xfrm>
            <a:off x="685800" y="3352800"/>
            <a:ext cx="1143000" cy="584200"/>
          </a:xfrm>
          <a:prstGeom prst="rect">
            <a:avLst/>
          </a:prstGeom>
          <a:noFill/>
          <a:ln w="9525">
            <a:noFill/>
          </a:ln>
        </p:spPr>
        <p:txBody>
          <a:bodyPr>
            <a:spAutoFit/>
          </a:bodyPr>
          <a:p>
            <a:r>
              <a:rPr sz="3200" b="1" dirty="0">
                <a:solidFill>
                  <a:srgbClr val="FF0000"/>
                </a:solidFill>
                <a:latin typeface="Times New Roman" panose="02020603050405020304" pitchFamily="18" charset="0"/>
                <a:cs typeface="Times New Roman" panose="02020603050405020304" pitchFamily="18" charset="0"/>
              </a:rPr>
              <a:t>I</a:t>
            </a:r>
            <a:r>
              <a:rPr sz="3200" b="1" baseline="-25000" dirty="0">
                <a:solidFill>
                  <a:srgbClr val="FF0000"/>
                </a:solidFill>
                <a:latin typeface="Times New Roman" panose="02020603050405020304" pitchFamily="18" charset="0"/>
                <a:cs typeface="Times New Roman" panose="02020603050405020304" pitchFamily="18" charset="0"/>
              </a:rPr>
              <a:t>đm1</a:t>
            </a:r>
            <a:endParaRPr sz="3200" b="1" dirty="0">
              <a:solidFill>
                <a:srgbClr val="FF0000"/>
              </a:solidFill>
              <a:latin typeface="Times New Roman" panose="02020603050405020304" pitchFamily="18" charset="0"/>
              <a:ea typeface="Times New Roman" panose="02020603050405020304" pitchFamily="18" charset="0"/>
            </a:endParaRPr>
          </a:p>
        </p:txBody>
      </p:sp>
      <p:sp>
        <p:nvSpPr>
          <p:cNvPr id="23562" name="TextBox 68"/>
          <p:cNvSpPr txBox="1"/>
          <p:nvPr/>
        </p:nvSpPr>
        <p:spPr>
          <a:xfrm>
            <a:off x="5867400" y="3276600"/>
            <a:ext cx="1143000" cy="584200"/>
          </a:xfrm>
          <a:prstGeom prst="rect">
            <a:avLst/>
          </a:prstGeom>
          <a:noFill/>
          <a:ln w="9525">
            <a:noFill/>
          </a:ln>
        </p:spPr>
        <p:txBody>
          <a:bodyPr>
            <a:spAutoFit/>
          </a:bodyPr>
          <a:p>
            <a:r>
              <a:rPr sz="3200" b="1" dirty="0">
                <a:solidFill>
                  <a:srgbClr val="FF0000"/>
                </a:solidFill>
                <a:latin typeface="Times New Roman" panose="02020603050405020304" pitchFamily="18" charset="0"/>
                <a:cs typeface="Times New Roman" panose="02020603050405020304" pitchFamily="18" charset="0"/>
              </a:rPr>
              <a:t>I</a:t>
            </a:r>
            <a:r>
              <a:rPr sz="3200" b="1" baseline="-25000" dirty="0">
                <a:solidFill>
                  <a:srgbClr val="FF0000"/>
                </a:solidFill>
                <a:latin typeface="Times New Roman" panose="02020603050405020304" pitchFamily="18" charset="0"/>
                <a:cs typeface="Times New Roman" panose="02020603050405020304" pitchFamily="18" charset="0"/>
              </a:rPr>
              <a:t>đm2</a:t>
            </a:r>
            <a:endParaRPr sz="3200" b="1" dirty="0">
              <a:solidFill>
                <a:srgbClr val="FF0000"/>
              </a:solidFill>
              <a:latin typeface="Times New Roman" panose="02020603050405020304" pitchFamily="18" charset="0"/>
              <a:ea typeface="Times New Roman" panose="02020603050405020304" pitchFamily="18" charset="0"/>
            </a:endParaRPr>
          </a:p>
        </p:txBody>
      </p:sp>
      <p:sp>
        <p:nvSpPr>
          <p:cNvPr id="23563" name="TextBox 69"/>
          <p:cNvSpPr txBox="1"/>
          <p:nvPr/>
        </p:nvSpPr>
        <p:spPr>
          <a:xfrm>
            <a:off x="2133600" y="3352800"/>
            <a:ext cx="1143000" cy="584200"/>
          </a:xfrm>
          <a:prstGeom prst="rect">
            <a:avLst/>
          </a:prstGeom>
          <a:noFill/>
          <a:ln w="9525">
            <a:noFill/>
          </a:ln>
        </p:spPr>
        <p:txBody>
          <a:bodyPr>
            <a:spAutoFit/>
          </a:bodyPr>
          <a:p>
            <a:r>
              <a:rPr sz="3200" b="1" dirty="0">
                <a:solidFill>
                  <a:srgbClr val="FF0000"/>
                </a:solidFill>
                <a:latin typeface="Times New Roman" panose="02020603050405020304" pitchFamily="18" charset="0"/>
                <a:cs typeface="Times New Roman" panose="02020603050405020304" pitchFamily="18" charset="0"/>
              </a:rPr>
              <a:t>U</a:t>
            </a:r>
            <a:r>
              <a:rPr sz="3200" b="1" baseline="-25000" dirty="0">
                <a:solidFill>
                  <a:srgbClr val="FF0000"/>
                </a:solidFill>
                <a:latin typeface="Times New Roman" panose="02020603050405020304" pitchFamily="18" charset="0"/>
                <a:cs typeface="Times New Roman" panose="02020603050405020304" pitchFamily="18" charset="0"/>
              </a:rPr>
              <a:t>đm1</a:t>
            </a:r>
            <a:endParaRPr sz="3200" b="1" baseline="-25000" dirty="0">
              <a:solidFill>
                <a:srgbClr val="FF0000"/>
              </a:solidFill>
              <a:latin typeface="Times New Roman" panose="02020603050405020304" pitchFamily="18" charset="0"/>
              <a:ea typeface="Times New Roman" panose="02020603050405020304" pitchFamily="18" charset="0"/>
            </a:endParaRPr>
          </a:p>
        </p:txBody>
      </p:sp>
      <p:sp>
        <p:nvSpPr>
          <p:cNvPr id="23564" name="TextBox 70"/>
          <p:cNvSpPr txBox="1"/>
          <p:nvPr/>
        </p:nvSpPr>
        <p:spPr>
          <a:xfrm>
            <a:off x="7391400" y="3429000"/>
            <a:ext cx="1143000" cy="584200"/>
          </a:xfrm>
          <a:prstGeom prst="rect">
            <a:avLst/>
          </a:prstGeom>
          <a:noFill/>
          <a:ln w="9525">
            <a:noFill/>
          </a:ln>
        </p:spPr>
        <p:txBody>
          <a:bodyPr>
            <a:spAutoFit/>
          </a:bodyPr>
          <a:p>
            <a:r>
              <a:rPr sz="3200" b="1" dirty="0">
                <a:solidFill>
                  <a:srgbClr val="FF0000"/>
                </a:solidFill>
                <a:latin typeface="Times New Roman" panose="02020603050405020304" pitchFamily="18" charset="0"/>
                <a:cs typeface="Times New Roman" panose="02020603050405020304" pitchFamily="18" charset="0"/>
              </a:rPr>
              <a:t>U</a:t>
            </a:r>
            <a:r>
              <a:rPr sz="3200" b="1" baseline="-25000" dirty="0">
                <a:solidFill>
                  <a:srgbClr val="FF0000"/>
                </a:solidFill>
                <a:latin typeface="Times New Roman" panose="02020603050405020304" pitchFamily="18" charset="0"/>
                <a:cs typeface="Times New Roman" panose="02020603050405020304" pitchFamily="18" charset="0"/>
              </a:rPr>
              <a:t>đm2</a:t>
            </a:r>
            <a:endParaRPr sz="3200" b="1" dirty="0">
              <a:solidFill>
                <a:srgbClr val="FF0000"/>
              </a:solidFill>
              <a:latin typeface="Times New Roman" panose="02020603050405020304" pitchFamily="18" charset="0"/>
              <a:ea typeface="Times New Roman" panose="02020603050405020304" pitchFamily="18" charset="0"/>
            </a:endParaRPr>
          </a:p>
        </p:txBody>
      </p:sp>
      <p:sp>
        <p:nvSpPr>
          <p:cNvPr id="23565" name="TextBox 71"/>
          <p:cNvSpPr txBox="1"/>
          <p:nvPr/>
        </p:nvSpPr>
        <p:spPr>
          <a:xfrm>
            <a:off x="0" y="5334000"/>
            <a:ext cx="2590800" cy="584200"/>
          </a:xfrm>
          <a:prstGeom prst="rect">
            <a:avLst/>
          </a:prstGeom>
          <a:noFill/>
          <a:ln w="9525">
            <a:noFill/>
          </a:ln>
        </p:spPr>
        <p:txBody>
          <a:bodyPr>
            <a:spAutoFit/>
          </a:bodyPr>
          <a:p>
            <a:r>
              <a:rPr sz="3200" b="1" dirty="0">
                <a:solidFill>
                  <a:srgbClr val="0000FF"/>
                </a:solidFill>
                <a:latin typeface="Times New Roman" panose="02020603050405020304" pitchFamily="18" charset="0"/>
                <a:cs typeface="Times New Roman" panose="02020603050405020304" pitchFamily="18" charset="0"/>
              </a:rPr>
              <a:t>Trong thực tế</a:t>
            </a:r>
            <a:endParaRPr sz="3200" b="1" dirty="0">
              <a:solidFill>
                <a:srgbClr val="0000FF"/>
              </a:solidFill>
              <a:latin typeface="Times New Roman" panose="02020603050405020304" pitchFamily="18" charset="0"/>
              <a:ea typeface="Times New Roman" panose="02020603050405020304" pitchFamily="18" charset="0"/>
            </a:endParaRPr>
          </a:p>
        </p:txBody>
      </p:sp>
      <p:sp>
        <p:nvSpPr>
          <p:cNvPr id="23566" name="TextBox 72"/>
          <p:cNvSpPr txBox="1"/>
          <p:nvPr/>
        </p:nvSpPr>
        <p:spPr>
          <a:xfrm>
            <a:off x="2209800" y="1828800"/>
            <a:ext cx="3886200" cy="584200"/>
          </a:xfrm>
          <a:prstGeom prst="rect">
            <a:avLst/>
          </a:prstGeom>
          <a:noFill/>
          <a:ln w="9525">
            <a:noFill/>
          </a:ln>
        </p:spPr>
        <p:txBody>
          <a:bodyPr>
            <a:spAutoFit/>
          </a:bodyPr>
          <a:p>
            <a:r>
              <a:rPr sz="3200" b="1" dirty="0">
                <a:latin typeface="Times New Roman" panose="02020603050405020304" pitchFamily="18" charset="0"/>
                <a:cs typeface="Times New Roman" panose="02020603050405020304" pitchFamily="18" charset="0"/>
              </a:rPr>
              <a:t>Số ghi trên mỗi đèn</a:t>
            </a:r>
            <a:endParaRPr sz="3200" b="1" dirty="0">
              <a:latin typeface="Times New Roman" panose="02020603050405020304" pitchFamily="18" charset="0"/>
              <a:ea typeface="Times New Roman" panose="02020603050405020304" pitchFamily="18" charset="0"/>
            </a:endParaRPr>
          </a:p>
        </p:txBody>
      </p:sp>
      <p:sp>
        <p:nvSpPr>
          <p:cNvPr id="74" name="Text Box 32815"/>
          <p:cNvSpPr txBox="1"/>
          <p:nvPr/>
        </p:nvSpPr>
        <p:spPr>
          <a:xfrm>
            <a:off x="304800" y="76200"/>
            <a:ext cx="8610600" cy="1816100"/>
          </a:xfrm>
          <a:prstGeom prst="rect">
            <a:avLst/>
          </a:prstGeom>
          <a:noFill/>
          <a:ln w="9525">
            <a:noFill/>
          </a:ln>
        </p:spPr>
        <p:txBody>
          <a:bodyPr>
            <a:spAutoFit/>
          </a:bodyPr>
          <a:p>
            <a:pPr>
              <a:spcBef>
                <a:spcPct val="50000"/>
              </a:spcBef>
            </a:pPr>
            <a:r>
              <a:rPr sz="2800" dirty="0">
                <a:latin typeface="Arial" panose="020B0604020202020204" pitchFamily="34" charset="0"/>
              </a:rPr>
              <a:t>■ Các dụng cụ điện có thể được mắc nối tiếp nhau khi chúng chịu được cùng một cường độ dòng điện không vượt quá một giá trị xác định. Giá trị xác định đó gọi là </a:t>
            </a:r>
            <a:r>
              <a:rPr sz="2800" b="1" dirty="0">
                <a:latin typeface="Arial" panose="020B0604020202020204" pitchFamily="34" charset="0"/>
              </a:rPr>
              <a:t>cường độ dòng điện định mức.</a:t>
            </a:r>
            <a:endParaRPr sz="2800" b="1"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linds(horizontal)">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3566"/>
                                        </p:tgtEl>
                                        <p:attrNameLst>
                                          <p:attrName>style.visibility</p:attrName>
                                        </p:attrNameLst>
                                      </p:cBhvr>
                                      <p:to>
                                        <p:strVal val="visible"/>
                                      </p:to>
                                    </p:set>
                                    <p:animEffect transition="in" filter="diamond(in)">
                                      <p:cBhvr>
                                        <p:cTn id="12" dur="2000"/>
                                        <p:tgtEl>
                                          <p:spTgt spid="23566"/>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6181"/>
                                        </p:tgtEl>
                                        <p:attrNameLst>
                                          <p:attrName>style.visibility</p:attrName>
                                        </p:attrNameLst>
                                      </p:cBhvr>
                                      <p:to>
                                        <p:strVal val="visible"/>
                                      </p:to>
                                    </p:set>
                                    <p:animEffect transition="in" filter="diamond(in)">
                                      <p:cBhvr>
                                        <p:cTn id="15" dur="2000"/>
                                        <p:tgtEl>
                                          <p:spTgt spid="6181"/>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diamond(in)">
                                      <p:cBhvr>
                                        <p:cTn id="18" dur="2000"/>
                                        <p:tgtEl>
                                          <p:spTgt spid="58"/>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23561"/>
                                        </p:tgtEl>
                                        <p:attrNameLst>
                                          <p:attrName>style.visibility</p:attrName>
                                        </p:attrNameLst>
                                      </p:cBhvr>
                                      <p:to>
                                        <p:strVal val="visible"/>
                                      </p:to>
                                    </p:set>
                                    <p:animEffect transition="in" filter="diamond(in)">
                                      <p:cBhvr>
                                        <p:cTn id="23" dur="2000"/>
                                        <p:tgtEl>
                                          <p:spTgt spid="23561"/>
                                        </p:tgtEl>
                                      </p:cBhvr>
                                    </p:animEffect>
                                  </p:childTnLst>
                                </p:cTn>
                              </p:par>
                              <p:par>
                                <p:cTn id="24" presetID="8" presetClass="entr" presetSubtype="16"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diamond(in)">
                                      <p:cBhvr>
                                        <p:cTn id="26" dur="2000"/>
                                        <p:tgtEl>
                                          <p:spTgt spid="61"/>
                                        </p:tgtEl>
                                      </p:cBhvr>
                                    </p:animEffect>
                                  </p:childTnLst>
                                </p:cTn>
                              </p:par>
                              <p:par>
                                <p:cTn id="27" presetID="8" presetClass="entr" presetSubtype="16"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diamond(in)">
                                      <p:cBhvr>
                                        <p:cTn id="29" dur="2000"/>
                                        <p:tgtEl>
                                          <p:spTgt spid="60"/>
                                        </p:tgtEl>
                                      </p:cBhvr>
                                    </p:animEffect>
                                  </p:childTnLst>
                                </p:cTn>
                              </p:par>
                              <p:par>
                                <p:cTn id="30" presetID="8" presetClass="entr" presetSubtype="16" fill="hold" grpId="0" nodeType="withEffect">
                                  <p:stCondLst>
                                    <p:cond delay="0"/>
                                  </p:stCondLst>
                                  <p:childTnLst>
                                    <p:set>
                                      <p:cBhvr>
                                        <p:cTn id="31" dur="1" fill="hold">
                                          <p:stCondLst>
                                            <p:cond delay="0"/>
                                          </p:stCondLst>
                                        </p:cTn>
                                        <p:tgtEl>
                                          <p:spTgt spid="23563"/>
                                        </p:tgtEl>
                                        <p:attrNameLst>
                                          <p:attrName>style.visibility</p:attrName>
                                        </p:attrNameLst>
                                      </p:cBhvr>
                                      <p:to>
                                        <p:strVal val="visible"/>
                                      </p:to>
                                    </p:set>
                                    <p:animEffect transition="in" filter="diamond(in)">
                                      <p:cBhvr>
                                        <p:cTn id="32" dur="2000"/>
                                        <p:tgtEl>
                                          <p:spTgt spid="23563"/>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diamond(in)">
                                      <p:cBhvr>
                                        <p:cTn id="37" dur="2000"/>
                                        <p:tgtEl>
                                          <p:spTgt spid="63"/>
                                        </p:tgtEl>
                                      </p:cBhvr>
                                    </p:animEffect>
                                  </p:childTnLst>
                                </p:cTn>
                              </p:par>
                              <p:par>
                                <p:cTn id="38" presetID="8" presetClass="entr" presetSubtype="16" fill="hold"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diamond(in)">
                                      <p:cBhvr>
                                        <p:cTn id="40" dur="2000"/>
                                        <p:tgtEl>
                                          <p:spTgt spid="62"/>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23562"/>
                                        </p:tgtEl>
                                        <p:attrNameLst>
                                          <p:attrName>style.visibility</p:attrName>
                                        </p:attrNameLst>
                                      </p:cBhvr>
                                      <p:to>
                                        <p:strVal val="visible"/>
                                      </p:to>
                                    </p:set>
                                    <p:animEffect transition="in" filter="diamond(in)">
                                      <p:cBhvr>
                                        <p:cTn id="43" dur="2000"/>
                                        <p:tgtEl>
                                          <p:spTgt spid="23562"/>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23564"/>
                                        </p:tgtEl>
                                        <p:attrNameLst>
                                          <p:attrName>style.visibility</p:attrName>
                                        </p:attrNameLst>
                                      </p:cBhvr>
                                      <p:to>
                                        <p:strVal val="visible"/>
                                      </p:to>
                                    </p:set>
                                    <p:animEffect transition="in" filter="diamond(in)">
                                      <p:cBhvr>
                                        <p:cTn id="46" dur="2000"/>
                                        <p:tgtEl>
                                          <p:spTgt spid="23564"/>
                                        </p:tgtEl>
                                      </p:cBhvr>
                                    </p:animEffect>
                                  </p:childTnLst>
                                </p:cTn>
                              </p:par>
                            </p:childTnLst>
                          </p:cTn>
                        </p:par>
                      </p:childTnLst>
                    </p:cTn>
                  </p:par>
                  <p:par>
                    <p:cTn id="47" fill="hold">
                      <p:stCondLst>
                        <p:cond delay="indefinite"/>
                      </p:stCondLst>
                      <p:childTnLst>
                        <p:par>
                          <p:cTn id="48" fill="hold">
                            <p:stCondLst>
                              <p:cond delay="0"/>
                            </p:stCondLst>
                            <p:childTnLst>
                              <p:par>
                                <p:cTn id="49" presetID="30" presetClass="entr" presetSubtype="0" fill="hold" grpId="0" nodeType="clickEffect">
                                  <p:stCondLst>
                                    <p:cond delay="0"/>
                                  </p:stCondLst>
                                  <p:childTnLst>
                                    <p:set>
                                      <p:cBhvr>
                                        <p:cTn id="50" dur="1" fill="hold">
                                          <p:stCondLst>
                                            <p:cond delay="0"/>
                                          </p:stCondLst>
                                        </p:cTn>
                                        <p:tgtEl>
                                          <p:spTgt spid="23565"/>
                                        </p:tgtEl>
                                        <p:attrNameLst>
                                          <p:attrName>style.visibility</p:attrName>
                                        </p:attrNameLst>
                                      </p:cBhvr>
                                      <p:to>
                                        <p:strVal val="visible"/>
                                      </p:to>
                                    </p:set>
                                    <p:animEffect transition="in" filter="fade">
                                      <p:cBhvr>
                                        <p:cTn id="51" dur="800" decel="100000"/>
                                        <p:tgtEl>
                                          <p:spTgt spid="23565"/>
                                        </p:tgtEl>
                                      </p:cBhvr>
                                    </p:animEffect>
                                    <p:anim calcmode="lin" valueType="num">
                                      <p:cBhvr>
                                        <p:cTn id="52" dur="800" decel="100000" fill="hold"/>
                                        <p:tgtEl>
                                          <p:spTgt spid="23565"/>
                                        </p:tgtEl>
                                        <p:attrNameLst>
                                          <p:attrName>style.rotation</p:attrName>
                                        </p:attrNameLst>
                                      </p:cBhvr>
                                      <p:tavLst>
                                        <p:tav tm="0">
                                          <p:val>
                                            <p:fltVal val="-90.000000"/>
                                          </p:val>
                                        </p:tav>
                                        <p:tav tm="100000">
                                          <p:val>
                                            <p:fltVal val="0.000000"/>
                                          </p:val>
                                        </p:tav>
                                      </p:tavLst>
                                    </p:anim>
                                    <p:anim calcmode="lin" valueType="num">
                                      <p:cBhvr>
                                        <p:cTn id="53" dur="800" decel="100000" fill="hold"/>
                                        <p:tgtEl>
                                          <p:spTgt spid="23565"/>
                                        </p:tgtEl>
                                        <p:attrNameLst>
                                          <p:attrName>ppt_x</p:attrName>
                                        </p:attrNameLst>
                                      </p:cBhvr>
                                      <p:tavLst>
                                        <p:tav tm="0">
                                          <p:val>
                                            <p:strVal val="#ppt_x+0.4"/>
                                          </p:val>
                                        </p:tav>
                                        <p:tav tm="100000">
                                          <p:val>
                                            <p:strVal val="#ppt_x-0.05"/>
                                          </p:val>
                                        </p:tav>
                                      </p:tavLst>
                                    </p:anim>
                                    <p:anim calcmode="lin" valueType="num">
                                      <p:cBhvr>
                                        <p:cTn id="54" dur="800" decel="100000" fill="hold"/>
                                        <p:tgtEl>
                                          <p:spTgt spid="23565"/>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23565"/>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23565"/>
                                        </p:tgtEl>
                                        <p:attrNameLst>
                                          <p:attrName>ppt_y</p:attrName>
                                        </p:attrNameLst>
                                      </p:cBhvr>
                                      <p:tavLst>
                                        <p:tav tm="0">
                                          <p:val>
                                            <p:strVal val="#ppt_y+0.1"/>
                                          </p:val>
                                        </p:tav>
                                        <p:tav tm="100000">
                                          <p:val>
                                            <p:strVal val="#ppt_y"/>
                                          </p:val>
                                        </p:tav>
                                      </p:tavLst>
                                    </p:anim>
                                  </p:childTnLst>
                                </p:cTn>
                              </p:par>
                            </p:childTnLst>
                          </p:cTn>
                        </p:par>
                        <p:par>
                          <p:cTn id="57" fill="hold">
                            <p:stCondLst>
                              <p:cond delay="1000"/>
                            </p:stCondLst>
                            <p:childTnLst>
                              <p:par>
                                <p:cTn id="58" presetID="30" presetClass="entr" presetSubtype="0"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800" decel="100000"/>
                                        <p:tgtEl>
                                          <p:spTgt spid="2"/>
                                        </p:tgtEl>
                                      </p:cBhvr>
                                    </p:animEffect>
                                    <p:anim calcmode="lin" valueType="num">
                                      <p:cBhvr>
                                        <p:cTn id="61" dur="800" decel="100000" fill="hold"/>
                                        <p:tgtEl>
                                          <p:spTgt spid="2"/>
                                        </p:tgtEl>
                                        <p:attrNameLst>
                                          <p:attrName>style.rotation</p:attrName>
                                        </p:attrNameLst>
                                      </p:cBhvr>
                                      <p:tavLst>
                                        <p:tav tm="0">
                                          <p:val>
                                            <p:fltVal val="-90.000000"/>
                                          </p:val>
                                        </p:tav>
                                        <p:tav tm="100000">
                                          <p:val>
                                            <p:fltVal val="0.000000"/>
                                          </p:val>
                                        </p:tav>
                                      </p:tavLst>
                                    </p:anim>
                                    <p:anim calcmode="lin" valueType="num">
                                      <p:cBhvr>
                                        <p:cTn id="62" dur="800" decel="100000" fill="hold"/>
                                        <p:tgtEl>
                                          <p:spTgt spid="2"/>
                                        </p:tgtEl>
                                        <p:attrNameLst>
                                          <p:attrName>ppt_x</p:attrName>
                                        </p:attrNameLst>
                                      </p:cBhvr>
                                      <p:tavLst>
                                        <p:tav tm="0">
                                          <p:val>
                                            <p:strVal val="#ppt_x+0.4"/>
                                          </p:val>
                                        </p:tav>
                                        <p:tav tm="100000">
                                          <p:val>
                                            <p:strVal val="#ppt_x-0.05"/>
                                          </p:val>
                                        </p:tav>
                                      </p:tavLst>
                                    </p:anim>
                                    <p:anim calcmode="lin" valueType="num">
                                      <p:cBhvr>
                                        <p:cTn id="63" dur="800" decel="100000" fill="hold"/>
                                        <p:tgtEl>
                                          <p:spTgt spid="2"/>
                                        </p:tgtEl>
                                        <p:attrNameLst>
                                          <p:attrName>ppt_y</p:attrName>
                                        </p:attrNameLst>
                                      </p:cBhvr>
                                      <p:tavLst>
                                        <p:tav tm="0">
                                          <p:val>
                                            <p:strVal val="#ppt_y-0.4"/>
                                          </p:val>
                                        </p:tav>
                                        <p:tav tm="100000">
                                          <p:val>
                                            <p:strVal val="#ppt_y+0.1"/>
                                          </p:val>
                                        </p:tav>
                                      </p:tavLst>
                                    </p:anim>
                                    <p:anim calcmode="lin" valueType="num">
                                      <p:cBhvr>
                                        <p:cTn id="64"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65"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1" grpId="0" bldLvl="0" animBg="1"/>
      <p:bldP spid="58" grpId="0" bldLvl="0" animBg="1"/>
      <p:bldP spid="23561" grpId="0"/>
      <p:bldP spid="23562" grpId="0"/>
      <p:bldP spid="23563" grpId="0"/>
      <p:bldP spid="23564" grpId="0"/>
      <p:bldP spid="23565" grpId="0"/>
      <p:bldP spid="23566"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Group 7"/>
          <p:cNvGrpSpPr/>
          <p:nvPr/>
        </p:nvGrpSpPr>
        <p:grpSpPr>
          <a:xfrm>
            <a:off x="4343400" y="152400"/>
            <a:ext cx="3429000" cy="1981200"/>
            <a:chOff x="3216" y="883"/>
            <a:chExt cx="2112" cy="1447"/>
          </a:xfrm>
        </p:grpSpPr>
        <p:sp>
          <p:nvSpPr>
            <p:cNvPr id="20494" name="Rectangles 32791"/>
            <p:cNvSpPr/>
            <p:nvPr/>
          </p:nvSpPr>
          <p:spPr>
            <a:xfrm>
              <a:off x="3372" y="1191"/>
              <a:ext cx="1956" cy="846"/>
            </a:xfrm>
            <a:prstGeom prst="rect">
              <a:avLst/>
            </a:prstGeom>
            <a:solidFill>
              <a:schemeClr val="accent1"/>
            </a:solidFill>
            <a:ln w="38100" cap="flat" cmpd="sng">
              <a:solidFill>
                <a:srgbClr val="0000FF"/>
              </a:solidFill>
              <a:prstDash val="solid"/>
              <a:miter/>
              <a:headEnd type="none" w="med" len="med"/>
              <a:tailEnd type="none" w="med" len="med"/>
            </a:ln>
          </p:spPr>
          <p:txBody>
            <a:bodyPr/>
            <a:p>
              <a:endParaRPr lang="en-GB" altLang="en-US" dirty="0">
                <a:latin typeface="Arial" panose="020B0604020202020204" pitchFamily="34" charset="0"/>
              </a:endParaRPr>
            </a:p>
          </p:txBody>
        </p:sp>
        <p:sp>
          <p:nvSpPr>
            <p:cNvPr id="20495" name="Rectangles 32792"/>
            <p:cNvSpPr/>
            <p:nvPr/>
          </p:nvSpPr>
          <p:spPr>
            <a:xfrm>
              <a:off x="3764"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p>
              <a:endParaRPr lang="en-GB" altLang="en-US" dirty="0">
                <a:latin typeface="Arial" panose="020B0604020202020204" pitchFamily="34" charset="0"/>
              </a:endParaRPr>
            </a:p>
          </p:txBody>
        </p:sp>
        <p:sp>
          <p:nvSpPr>
            <p:cNvPr id="20496" name="Rectangles 32793"/>
            <p:cNvSpPr/>
            <p:nvPr/>
          </p:nvSpPr>
          <p:spPr>
            <a:xfrm>
              <a:off x="4507" y="1114"/>
              <a:ext cx="508" cy="154"/>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p>
              <a:endParaRPr lang="en-GB" altLang="en-US" dirty="0">
                <a:latin typeface="Arial" panose="020B0604020202020204" pitchFamily="34" charset="0"/>
              </a:endParaRPr>
            </a:p>
          </p:txBody>
        </p:sp>
        <p:sp>
          <p:nvSpPr>
            <p:cNvPr id="20497" name="Oval 32794"/>
            <p:cNvSpPr/>
            <p:nvPr/>
          </p:nvSpPr>
          <p:spPr>
            <a:xfrm>
              <a:off x="3216" y="1444"/>
              <a:ext cx="313" cy="308"/>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a:r>
                <a:rPr b="1" dirty="0">
                  <a:latin typeface="Arial" panose="020B0604020202020204" pitchFamily="34" charset="0"/>
                </a:rPr>
                <a:t>A</a:t>
              </a:r>
              <a:endParaRPr b="1" dirty="0">
                <a:latin typeface="Arial" panose="020B0604020202020204" pitchFamily="34" charset="0"/>
              </a:endParaRPr>
            </a:p>
          </p:txBody>
        </p:sp>
        <p:sp>
          <p:nvSpPr>
            <p:cNvPr id="20498" name="Rectangles 32795"/>
            <p:cNvSpPr/>
            <p:nvPr/>
          </p:nvSpPr>
          <p:spPr>
            <a:xfrm>
              <a:off x="3764" y="1983"/>
              <a:ext cx="273" cy="115"/>
            </a:xfrm>
            <a:prstGeom prst="rect">
              <a:avLst/>
            </a:prstGeom>
            <a:solidFill>
              <a:schemeClr val="accent1"/>
            </a:solidFill>
            <a:ln w="9525">
              <a:noFill/>
            </a:ln>
          </p:spPr>
          <p:txBody>
            <a:bodyPr/>
            <a:p>
              <a:endParaRPr lang="en-GB" altLang="en-US" dirty="0">
                <a:latin typeface="Arial" panose="020B0604020202020204" pitchFamily="34" charset="0"/>
              </a:endParaRPr>
            </a:p>
          </p:txBody>
        </p:sp>
        <p:sp>
          <p:nvSpPr>
            <p:cNvPr id="20499" name="Rectangles 32796"/>
            <p:cNvSpPr/>
            <p:nvPr/>
          </p:nvSpPr>
          <p:spPr>
            <a:xfrm>
              <a:off x="4468" y="1960"/>
              <a:ext cx="391" cy="154"/>
            </a:xfrm>
            <a:prstGeom prst="rect">
              <a:avLst/>
            </a:prstGeom>
            <a:solidFill>
              <a:schemeClr val="accent1"/>
            </a:solidFill>
            <a:ln w="9525">
              <a:noFill/>
            </a:ln>
          </p:spPr>
          <p:txBody>
            <a:bodyPr/>
            <a:p>
              <a:endParaRPr lang="en-GB" altLang="en-US" dirty="0">
                <a:latin typeface="Arial" panose="020B0604020202020204" pitchFamily="34" charset="0"/>
              </a:endParaRPr>
            </a:p>
          </p:txBody>
        </p:sp>
        <p:sp>
          <p:nvSpPr>
            <p:cNvPr id="20500" name="Oval 32797"/>
            <p:cNvSpPr/>
            <p:nvPr/>
          </p:nvSpPr>
          <p:spPr>
            <a:xfrm>
              <a:off x="4456" y="1983"/>
              <a:ext cx="95" cy="93"/>
            </a:xfrm>
            <a:prstGeom prst="ellipse">
              <a:avLst/>
            </a:prstGeom>
            <a:solidFill>
              <a:schemeClr val="accent1"/>
            </a:solidFill>
            <a:ln w="9525" cap="flat" cmpd="sng">
              <a:solidFill>
                <a:schemeClr val="tx1"/>
              </a:solidFill>
              <a:prstDash val="solid"/>
              <a:headEnd type="none" w="med" len="med"/>
              <a:tailEnd type="none" w="med" len="med"/>
            </a:ln>
          </p:spPr>
          <p:txBody>
            <a:bodyPr/>
            <a:p>
              <a:endParaRPr lang="en-GB" altLang="en-US" dirty="0">
                <a:latin typeface="Arial" panose="020B0604020202020204" pitchFamily="34" charset="0"/>
              </a:endParaRPr>
            </a:p>
          </p:txBody>
        </p:sp>
        <p:sp>
          <p:nvSpPr>
            <p:cNvPr id="20501" name="Oval 32798"/>
            <p:cNvSpPr/>
            <p:nvPr/>
          </p:nvSpPr>
          <p:spPr>
            <a:xfrm>
              <a:off x="4746" y="1992"/>
              <a:ext cx="101" cy="100"/>
            </a:xfrm>
            <a:prstGeom prst="ellipse">
              <a:avLst/>
            </a:prstGeom>
            <a:solidFill>
              <a:schemeClr val="accent1"/>
            </a:solidFill>
            <a:ln w="9525" cap="flat" cmpd="sng">
              <a:solidFill>
                <a:schemeClr val="tx1"/>
              </a:solidFill>
              <a:prstDash val="solid"/>
              <a:headEnd type="none" w="med" len="med"/>
              <a:tailEnd type="none" w="med" len="med"/>
            </a:ln>
          </p:spPr>
          <p:txBody>
            <a:bodyPr/>
            <a:p>
              <a:endParaRPr lang="en-GB" altLang="en-US" dirty="0">
                <a:latin typeface="Arial" panose="020B0604020202020204" pitchFamily="34" charset="0"/>
              </a:endParaRPr>
            </a:p>
          </p:txBody>
        </p:sp>
        <p:sp>
          <p:nvSpPr>
            <p:cNvPr id="20502" name="Straight Connector 32799"/>
            <p:cNvSpPr/>
            <p:nvPr/>
          </p:nvSpPr>
          <p:spPr>
            <a:xfrm flipH="1">
              <a:off x="4440" y="1906"/>
              <a:ext cx="156" cy="269"/>
            </a:xfrm>
            <a:prstGeom prst="line">
              <a:avLst/>
            </a:prstGeom>
            <a:ln w="9525" cap="flat" cmpd="sng">
              <a:solidFill>
                <a:schemeClr val="tx1"/>
              </a:solidFill>
              <a:prstDash val="solid"/>
              <a:headEnd type="none" w="med" len="med"/>
              <a:tailEnd type="none" w="med" len="med"/>
            </a:ln>
          </p:spPr>
        </p:sp>
        <p:sp>
          <p:nvSpPr>
            <p:cNvPr id="20503" name="Straight Connector 32800"/>
            <p:cNvSpPr/>
            <p:nvPr/>
          </p:nvSpPr>
          <p:spPr>
            <a:xfrm flipH="1">
              <a:off x="4712" y="1927"/>
              <a:ext cx="156" cy="269"/>
            </a:xfrm>
            <a:prstGeom prst="line">
              <a:avLst/>
            </a:prstGeom>
            <a:ln w="9525" cap="flat" cmpd="sng">
              <a:solidFill>
                <a:schemeClr val="tx1"/>
              </a:solidFill>
              <a:prstDash val="solid"/>
              <a:headEnd type="none" w="med" len="med"/>
              <a:tailEnd type="none" w="med" len="med"/>
            </a:ln>
          </p:spPr>
        </p:sp>
        <p:sp>
          <p:nvSpPr>
            <p:cNvPr id="20504" name="Straight Connector 32801"/>
            <p:cNvSpPr/>
            <p:nvPr/>
          </p:nvSpPr>
          <p:spPr>
            <a:xfrm flipV="1">
              <a:off x="3764" y="1922"/>
              <a:ext cx="273" cy="115"/>
            </a:xfrm>
            <a:prstGeom prst="line">
              <a:avLst/>
            </a:prstGeom>
            <a:ln w="9525" cap="flat" cmpd="sng">
              <a:solidFill>
                <a:srgbClr val="0000FF"/>
              </a:solidFill>
              <a:prstDash val="solid"/>
              <a:headEnd type="oval" w="med" len="med"/>
              <a:tailEnd type="oval" w="med" len="med"/>
            </a:ln>
          </p:spPr>
        </p:sp>
        <p:sp>
          <p:nvSpPr>
            <p:cNvPr id="20505" name="Text Box 32802"/>
            <p:cNvSpPr txBox="1"/>
            <p:nvPr/>
          </p:nvSpPr>
          <p:spPr>
            <a:xfrm>
              <a:off x="3786" y="1779"/>
              <a:ext cx="274" cy="215"/>
            </a:xfrm>
            <a:prstGeom prst="rect">
              <a:avLst/>
            </a:prstGeom>
            <a:noFill/>
            <a:ln w="9525">
              <a:noFill/>
            </a:ln>
          </p:spPr>
          <p:txBody>
            <a:bodyPr>
              <a:spAutoFit/>
            </a:bodyPr>
            <a:p>
              <a:pPr>
                <a:spcBef>
                  <a:spcPct val="50000"/>
                </a:spcBef>
              </a:pPr>
              <a:r>
                <a:rPr sz="2000" b="1" dirty="0">
                  <a:latin typeface="Arial" panose="020B0604020202020204" pitchFamily="34" charset="0"/>
                </a:rPr>
                <a:t>K</a:t>
              </a:r>
              <a:endParaRPr sz="2000" b="1" dirty="0">
                <a:latin typeface="Arial" panose="020B0604020202020204" pitchFamily="34" charset="0"/>
              </a:endParaRPr>
            </a:p>
          </p:txBody>
        </p:sp>
        <p:sp>
          <p:nvSpPr>
            <p:cNvPr id="20506" name="Text Box 32803"/>
            <p:cNvSpPr txBox="1"/>
            <p:nvPr/>
          </p:nvSpPr>
          <p:spPr>
            <a:xfrm>
              <a:off x="3881" y="883"/>
              <a:ext cx="352" cy="215"/>
            </a:xfrm>
            <a:prstGeom prst="rect">
              <a:avLst/>
            </a:prstGeom>
            <a:noFill/>
            <a:ln w="9525">
              <a:noFill/>
            </a:ln>
          </p:spPr>
          <p:txBody>
            <a:bodyPr>
              <a:spAutoFit/>
            </a:bodyPr>
            <a:p>
              <a:pPr>
                <a:spcBef>
                  <a:spcPct val="50000"/>
                </a:spcBef>
              </a:pPr>
              <a:r>
                <a:rPr sz="2000" b="1" dirty="0">
                  <a:latin typeface="Arial" panose="020B0604020202020204" pitchFamily="34" charset="0"/>
                </a:rPr>
                <a:t>R</a:t>
              </a:r>
              <a:r>
                <a:rPr sz="2000" b="1" baseline="-25000" dirty="0">
                  <a:latin typeface="Arial" panose="020B0604020202020204" pitchFamily="34" charset="0"/>
                </a:rPr>
                <a:t>1</a:t>
              </a:r>
              <a:endParaRPr sz="2000" b="1" dirty="0">
                <a:latin typeface="Arial" panose="020B0604020202020204" pitchFamily="34" charset="0"/>
              </a:endParaRPr>
            </a:p>
          </p:txBody>
        </p:sp>
        <p:sp>
          <p:nvSpPr>
            <p:cNvPr id="20507" name="Text Box 32804"/>
            <p:cNvSpPr txBox="1"/>
            <p:nvPr/>
          </p:nvSpPr>
          <p:spPr>
            <a:xfrm>
              <a:off x="4635" y="883"/>
              <a:ext cx="352" cy="215"/>
            </a:xfrm>
            <a:prstGeom prst="rect">
              <a:avLst/>
            </a:prstGeom>
            <a:noFill/>
            <a:ln w="9525">
              <a:noFill/>
            </a:ln>
          </p:spPr>
          <p:txBody>
            <a:bodyPr>
              <a:spAutoFit/>
            </a:bodyPr>
            <a:p>
              <a:pPr>
                <a:spcBef>
                  <a:spcPct val="50000"/>
                </a:spcBef>
              </a:pPr>
              <a:r>
                <a:rPr sz="2000" b="1" dirty="0">
                  <a:latin typeface="Arial" panose="020B0604020202020204" pitchFamily="34" charset="0"/>
                </a:rPr>
                <a:t>R</a:t>
              </a:r>
              <a:r>
                <a:rPr sz="2000" b="1" baseline="-25000" dirty="0">
                  <a:latin typeface="Arial" panose="020B0604020202020204" pitchFamily="34" charset="0"/>
                </a:rPr>
                <a:t>2</a:t>
              </a:r>
              <a:endParaRPr sz="2000" b="1" dirty="0">
                <a:latin typeface="Arial" panose="020B0604020202020204" pitchFamily="34" charset="0"/>
              </a:endParaRPr>
            </a:p>
          </p:txBody>
        </p:sp>
        <p:sp>
          <p:nvSpPr>
            <p:cNvPr id="20508" name="Text Box 32805"/>
            <p:cNvSpPr txBox="1"/>
            <p:nvPr/>
          </p:nvSpPr>
          <p:spPr>
            <a:xfrm>
              <a:off x="4455" y="2107"/>
              <a:ext cx="352" cy="215"/>
            </a:xfrm>
            <a:prstGeom prst="rect">
              <a:avLst/>
            </a:prstGeom>
            <a:noFill/>
            <a:ln w="9525">
              <a:noFill/>
            </a:ln>
          </p:spPr>
          <p:txBody>
            <a:bodyPr>
              <a:spAutoFit/>
            </a:bodyPr>
            <a:p>
              <a:pPr>
                <a:spcBef>
                  <a:spcPct val="50000"/>
                </a:spcBef>
              </a:pPr>
              <a:r>
                <a:rPr sz="2000" b="1" dirty="0">
                  <a:latin typeface="Arial" panose="020B0604020202020204" pitchFamily="34" charset="0"/>
                </a:rPr>
                <a:t>A</a:t>
              </a:r>
              <a:endParaRPr sz="2000" b="1" dirty="0">
                <a:latin typeface="Arial" panose="020B0604020202020204" pitchFamily="34" charset="0"/>
              </a:endParaRPr>
            </a:p>
          </p:txBody>
        </p:sp>
        <p:sp>
          <p:nvSpPr>
            <p:cNvPr id="20509" name="Text Box 32806"/>
            <p:cNvSpPr txBox="1"/>
            <p:nvPr/>
          </p:nvSpPr>
          <p:spPr>
            <a:xfrm>
              <a:off x="4820" y="2115"/>
              <a:ext cx="352" cy="215"/>
            </a:xfrm>
            <a:prstGeom prst="rect">
              <a:avLst/>
            </a:prstGeom>
            <a:noFill/>
            <a:ln w="9525">
              <a:noFill/>
            </a:ln>
          </p:spPr>
          <p:txBody>
            <a:bodyPr>
              <a:spAutoFit/>
            </a:bodyPr>
            <a:p>
              <a:pPr>
                <a:spcBef>
                  <a:spcPct val="50000"/>
                </a:spcBef>
              </a:pPr>
              <a:r>
                <a:rPr sz="2000" b="1" dirty="0">
                  <a:latin typeface="Arial" panose="020B0604020202020204" pitchFamily="34" charset="0"/>
                </a:rPr>
                <a:t>B</a:t>
              </a:r>
              <a:endParaRPr sz="2000" b="1" dirty="0">
                <a:latin typeface="Arial" panose="020B0604020202020204" pitchFamily="34" charset="0"/>
              </a:endParaRPr>
            </a:p>
          </p:txBody>
        </p:sp>
        <p:sp>
          <p:nvSpPr>
            <p:cNvPr id="20510" name="Text Box 32807"/>
            <p:cNvSpPr txBox="1"/>
            <p:nvPr/>
          </p:nvSpPr>
          <p:spPr>
            <a:xfrm>
              <a:off x="4414" y="1808"/>
              <a:ext cx="352" cy="215"/>
            </a:xfrm>
            <a:prstGeom prst="rect">
              <a:avLst/>
            </a:prstGeom>
            <a:noFill/>
            <a:ln w="9525">
              <a:noFill/>
            </a:ln>
          </p:spPr>
          <p:txBody>
            <a:bodyPr>
              <a:spAutoFit/>
            </a:bodyPr>
            <a:p>
              <a:pPr>
                <a:spcBef>
                  <a:spcPct val="50000"/>
                </a:spcBef>
              </a:pPr>
              <a:r>
                <a:rPr sz="2000" b="1" dirty="0">
                  <a:latin typeface="Arial" panose="020B0604020202020204" pitchFamily="34" charset="0"/>
                </a:rPr>
                <a:t>+</a:t>
              </a:r>
              <a:endParaRPr sz="2000" b="1" dirty="0">
                <a:latin typeface="Arial" panose="020B0604020202020204" pitchFamily="34" charset="0"/>
              </a:endParaRPr>
            </a:p>
          </p:txBody>
        </p:sp>
        <p:sp>
          <p:nvSpPr>
            <p:cNvPr id="20511" name="Text Box 32808"/>
            <p:cNvSpPr txBox="1"/>
            <p:nvPr/>
          </p:nvSpPr>
          <p:spPr>
            <a:xfrm>
              <a:off x="4780" y="1762"/>
              <a:ext cx="352" cy="215"/>
            </a:xfrm>
            <a:prstGeom prst="rect">
              <a:avLst/>
            </a:prstGeom>
            <a:noFill/>
            <a:ln w="9525">
              <a:noFill/>
            </a:ln>
          </p:spPr>
          <p:txBody>
            <a:bodyPr>
              <a:spAutoFit/>
            </a:bodyPr>
            <a:p>
              <a:pPr>
                <a:spcBef>
                  <a:spcPct val="50000"/>
                </a:spcBef>
              </a:pPr>
              <a:r>
                <a:rPr sz="2000" b="1" dirty="0">
                  <a:latin typeface="Arial" panose="020B0604020202020204" pitchFamily="34" charset="0"/>
                </a:rPr>
                <a:t>-</a:t>
              </a:r>
              <a:endParaRPr sz="2000" b="1" dirty="0">
                <a:latin typeface="Arial" panose="020B0604020202020204" pitchFamily="34" charset="0"/>
              </a:endParaRPr>
            </a:p>
          </p:txBody>
        </p:sp>
      </p:grpSp>
      <p:pic>
        <p:nvPicPr>
          <p:cNvPr id="23556" name="Picture 2" descr="C:\Users\hi\Pictures\anh skkn 2021\images (2).png"/>
          <p:cNvPicPr>
            <a:picLocks noChangeAspect="1"/>
          </p:cNvPicPr>
          <p:nvPr/>
        </p:nvPicPr>
        <p:blipFill>
          <a:blip r:embed="rId1"/>
          <a:stretch>
            <a:fillRect/>
          </a:stretch>
        </p:blipFill>
        <p:spPr>
          <a:xfrm>
            <a:off x="0" y="0"/>
            <a:ext cx="4267200" cy="2362200"/>
          </a:xfrm>
          <a:prstGeom prst="rect">
            <a:avLst/>
          </a:prstGeom>
          <a:noFill/>
          <a:ln w="9525">
            <a:noFill/>
          </a:ln>
        </p:spPr>
      </p:pic>
      <p:sp>
        <p:nvSpPr>
          <p:cNvPr id="85" name="Text Box 32819"/>
          <p:cNvSpPr txBox="1"/>
          <p:nvPr/>
        </p:nvSpPr>
        <p:spPr>
          <a:xfrm>
            <a:off x="0" y="3505200"/>
            <a:ext cx="2971800" cy="892175"/>
          </a:xfrm>
          <a:prstGeom prst="rect">
            <a:avLst/>
          </a:prstGeom>
          <a:solidFill>
            <a:schemeClr val="bg1"/>
          </a:solidFill>
          <a:ln w="9525">
            <a:noFill/>
          </a:ln>
        </p:spPr>
        <p:txBody>
          <a:bodyPr>
            <a:spAutoFit/>
          </a:bodyPr>
          <a:p>
            <a:pPr algn="ctr"/>
            <a:r>
              <a:rPr sz="2600" dirty="0">
                <a:latin typeface="Times New Roman" panose="02020603050405020304" pitchFamily="18" charset="0"/>
                <a:cs typeface="Times New Roman" panose="02020603050405020304" pitchFamily="18" charset="0"/>
              </a:rPr>
              <a:t>Nếu </a:t>
            </a:r>
            <a:endParaRPr sz="2600" dirty="0">
              <a:latin typeface="Times New Roman" panose="02020603050405020304" pitchFamily="18" charset="0"/>
              <a:cs typeface="Times New Roman" panose="02020603050405020304" pitchFamily="18" charset="0"/>
            </a:endParaRPr>
          </a:p>
          <a:p>
            <a:pPr algn="ctr"/>
            <a:r>
              <a:rPr sz="2600" dirty="0">
                <a:latin typeface="Times New Roman" panose="02020603050405020304" pitchFamily="18" charset="0"/>
                <a:cs typeface="Times New Roman" panose="02020603050405020304" pitchFamily="18" charset="0"/>
              </a:rPr>
              <a:t>I</a:t>
            </a:r>
            <a:r>
              <a:rPr sz="2600" baseline="-25000" dirty="0">
                <a:latin typeface="Times New Roman" panose="02020603050405020304" pitchFamily="18" charset="0"/>
                <a:cs typeface="Times New Roman" panose="02020603050405020304" pitchFamily="18" charset="0"/>
              </a:rPr>
              <a:t>AB</a:t>
            </a:r>
            <a:r>
              <a:rPr sz="2600" dirty="0">
                <a:latin typeface="Times New Roman" panose="02020603050405020304" pitchFamily="18" charset="0"/>
                <a:cs typeface="Times New Roman" panose="02020603050405020304" pitchFamily="18" charset="0"/>
              </a:rPr>
              <a:t> = I</a:t>
            </a:r>
            <a:r>
              <a:rPr sz="2600" baseline="-25000" dirty="0">
                <a:latin typeface="Times New Roman" panose="02020603050405020304" pitchFamily="18" charset="0"/>
                <a:cs typeface="Times New Roman" panose="02020603050405020304" pitchFamily="18" charset="0"/>
              </a:rPr>
              <a:t>1</a:t>
            </a:r>
            <a:r>
              <a:rPr sz="2600" dirty="0">
                <a:latin typeface="Times New Roman" panose="02020603050405020304" pitchFamily="18" charset="0"/>
                <a:cs typeface="Times New Roman" panose="02020603050405020304" pitchFamily="18" charset="0"/>
              </a:rPr>
              <a:t> = I</a:t>
            </a:r>
            <a:r>
              <a:rPr sz="2600" baseline="-25000" dirty="0">
                <a:latin typeface="Times New Roman" panose="02020603050405020304" pitchFamily="18" charset="0"/>
                <a:cs typeface="Times New Roman" panose="02020603050405020304" pitchFamily="18" charset="0"/>
              </a:rPr>
              <a:t>2</a:t>
            </a:r>
            <a:r>
              <a:rPr sz="2600" dirty="0">
                <a:latin typeface="Times New Roman" panose="02020603050405020304" pitchFamily="18" charset="0"/>
                <a:cs typeface="Times New Roman" panose="02020603050405020304" pitchFamily="18" charset="0"/>
              </a:rPr>
              <a:t> = 0,5A</a:t>
            </a:r>
            <a:endParaRPr sz="2600" dirty="0">
              <a:latin typeface="Times New Roman" panose="02020603050405020304" pitchFamily="18" charset="0"/>
              <a:ea typeface="Times New Roman" panose="02020603050405020304" pitchFamily="18" charset="0"/>
            </a:endParaRPr>
          </a:p>
        </p:txBody>
      </p:sp>
      <p:sp>
        <p:nvSpPr>
          <p:cNvPr id="86" name="Text Box 32820"/>
          <p:cNvSpPr txBox="1"/>
          <p:nvPr/>
        </p:nvSpPr>
        <p:spPr>
          <a:xfrm>
            <a:off x="6705600" y="4800600"/>
            <a:ext cx="1981200" cy="954088"/>
          </a:xfrm>
          <a:prstGeom prst="rect">
            <a:avLst/>
          </a:prstGeom>
          <a:solidFill>
            <a:schemeClr val="bg1"/>
          </a:solidFill>
          <a:ln w="9525">
            <a:noFill/>
          </a:ln>
        </p:spPr>
        <p:txBody>
          <a:bodyPr>
            <a:spAutoFit/>
          </a:bodyPr>
          <a:p>
            <a:pPr>
              <a:spcBef>
                <a:spcPct val="50000"/>
              </a:spcBef>
            </a:pPr>
            <a:r>
              <a:rPr sz="2800" dirty="0">
                <a:solidFill>
                  <a:srgbClr val="FF0000"/>
                </a:solidFill>
                <a:latin typeface="Arial" panose="020B0604020202020204" pitchFamily="34" charset="0"/>
              </a:rPr>
              <a:t>2 đèn (R)   bị hỏng</a:t>
            </a:r>
            <a:endParaRPr sz="2800" dirty="0">
              <a:solidFill>
                <a:srgbClr val="FF0000"/>
              </a:solidFill>
              <a:latin typeface="Arial" panose="020B0604020202020204" pitchFamily="34" charset="0"/>
            </a:endParaRPr>
          </a:p>
        </p:txBody>
      </p:sp>
      <p:sp>
        <p:nvSpPr>
          <p:cNvPr id="34" name="Text Box 32820"/>
          <p:cNvSpPr txBox="1"/>
          <p:nvPr/>
        </p:nvSpPr>
        <p:spPr>
          <a:xfrm>
            <a:off x="3276600" y="4648200"/>
            <a:ext cx="2286000" cy="1384300"/>
          </a:xfrm>
          <a:prstGeom prst="rect">
            <a:avLst/>
          </a:prstGeom>
          <a:solidFill>
            <a:schemeClr val="bg1"/>
          </a:solidFill>
          <a:ln w="9525">
            <a:noFill/>
          </a:ln>
        </p:spPr>
        <p:txBody>
          <a:bodyPr>
            <a:spAutoFit/>
          </a:bodyPr>
          <a:p>
            <a:pPr algn="ctr">
              <a:spcBef>
                <a:spcPct val="50000"/>
              </a:spcBef>
            </a:pPr>
            <a:r>
              <a:rPr sz="2800" dirty="0">
                <a:solidFill>
                  <a:srgbClr val="0000FF"/>
                </a:solidFill>
                <a:latin typeface="Arial" panose="020B0604020202020204" pitchFamily="34" charset="0"/>
              </a:rPr>
              <a:t>2 đèn (R) hoạt động yếu</a:t>
            </a:r>
            <a:endParaRPr sz="2800" dirty="0">
              <a:solidFill>
                <a:srgbClr val="0000FF"/>
              </a:solidFill>
              <a:latin typeface="Arial" panose="020B0604020202020204" pitchFamily="34" charset="0"/>
            </a:endParaRPr>
          </a:p>
        </p:txBody>
      </p:sp>
      <p:sp>
        <p:nvSpPr>
          <p:cNvPr id="35" name="Text Box 32820"/>
          <p:cNvSpPr txBox="1"/>
          <p:nvPr/>
        </p:nvSpPr>
        <p:spPr>
          <a:xfrm>
            <a:off x="304800" y="4495800"/>
            <a:ext cx="2209800" cy="1384300"/>
          </a:xfrm>
          <a:prstGeom prst="rect">
            <a:avLst/>
          </a:prstGeom>
          <a:solidFill>
            <a:schemeClr val="bg1"/>
          </a:solidFill>
          <a:ln w="9525">
            <a:noFill/>
          </a:ln>
        </p:spPr>
        <p:txBody>
          <a:bodyPr>
            <a:spAutoFit/>
          </a:bodyPr>
          <a:p>
            <a:pPr>
              <a:spcBef>
                <a:spcPct val="50000"/>
              </a:spcBef>
            </a:pPr>
            <a:r>
              <a:rPr sz="2800" dirty="0">
                <a:solidFill>
                  <a:srgbClr val="0000FF"/>
                </a:solidFill>
                <a:latin typeface="Arial" panose="020B0604020202020204" pitchFamily="34" charset="0"/>
              </a:rPr>
              <a:t>2 đèn (R) hoạt động bình thường</a:t>
            </a:r>
            <a:endParaRPr sz="2800" dirty="0">
              <a:solidFill>
                <a:srgbClr val="0000FF"/>
              </a:solidFill>
              <a:latin typeface="Arial" panose="020B0604020202020204" pitchFamily="34" charset="0"/>
            </a:endParaRPr>
          </a:p>
        </p:txBody>
      </p:sp>
      <p:sp>
        <p:nvSpPr>
          <p:cNvPr id="36" name="Text Box 32819"/>
          <p:cNvSpPr txBox="1"/>
          <p:nvPr/>
        </p:nvSpPr>
        <p:spPr>
          <a:xfrm>
            <a:off x="2209800" y="2286000"/>
            <a:ext cx="4876800" cy="523875"/>
          </a:xfrm>
          <a:prstGeom prst="rect">
            <a:avLst/>
          </a:prstGeom>
          <a:solidFill>
            <a:srgbClr val="FFC000"/>
          </a:solidFill>
          <a:ln w="9525">
            <a:noFill/>
          </a:ln>
        </p:spPr>
        <p:txBody>
          <a:bodyPr>
            <a:spAutoFit/>
          </a:bodyPr>
          <a:p>
            <a:pPr>
              <a:spcBef>
                <a:spcPct val="50000"/>
              </a:spcBef>
            </a:pPr>
            <a:r>
              <a:rPr sz="2800" b="1" dirty="0">
                <a:latin typeface="Times New Roman" panose="02020603050405020304" pitchFamily="18" charset="0"/>
                <a:cs typeface="Times New Roman" panose="02020603050405020304" pitchFamily="18" charset="0"/>
              </a:rPr>
              <a:t>Ví dụ ta có: I </a:t>
            </a:r>
            <a:r>
              <a:rPr sz="2800" b="1" baseline="-25000" dirty="0">
                <a:latin typeface="Times New Roman" panose="02020603050405020304" pitchFamily="18" charset="0"/>
                <a:cs typeface="Times New Roman" panose="02020603050405020304" pitchFamily="18" charset="0"/>
              </a:rPr>
              <a:t>đm1</a:t>
            </a:r>
            <a:r>
              <a:rPr sz="2800" b="1" dirty="0">
                <a:latin typeface="Times New Roman" panose="02020603050405020304" pitchFamily="18" charset="0"/>
                <a:cs typeface="Times New Roman" panose="02020603050405020304" pitchFamily="18" charset="0"/>
              </a:rPr>
              <a:t> = I</a:t>
            </a:r>
            <a:r>
              <a:rPr sz="2800" b="1" baseline="-25000" dirty="0">
                <a:latin typeface="Times New Roman" panose="02020603050405020304" pitchFamily="18" charset="0"/>
                <a:cs typeface="Times New Roman" panose="02020603050405020304" pitchFamily="18" charset="0"/>
              </a:rPr>
              <a:t>đm2</a:t>
            </a:r>
            <a:r>
              <a:rPr sz="2800" b="1" dirty="0">
                <a:latin typeface="Times New Roman" panose="02020603050405020304" pitchFamily="18" charset="0"/>
                <a:cs typeface="Times New Roman" panose="02020603050405020304" pitchFamily="18" charset="0"/>
              </a:rPr>
              <a:t> = 0,5A</a:t>
            </a:r>
            <a:endParaRPr sz="2800" b="1" dirty="0">
              <a:latin typeface="Times New Roman" panose="02020603050405020304" pitchFamily="18" charset="0"/>
              <a:ea typeface="Times New Roman" panose="02020603050405020304" pitchFamily="18" charset="0"/>
            </a:endParaRPr>
          </a:p>
        </p:txBody>
      </p:sp>
      <p:sp>
        <p:nvSpPr>
          <p:cNvPr id="37" name="Text Box 32819"/>
          <p:cNvSpPr txBox="1"/>
          <p:nvPr/>
        </p:nvSpPr>
        <p:spPr>
          <a:xfrm>
            <a:off x="5791200" y="3581400"/>
            <a:ext cx="3352800" cy="892175"/>
          </a:xfrm>
          <a:prstGeom prst="rect">
            <a:avLst/>
          </a:prstGeom>
          <a:solidFill>
            <a:schemeClr val="bg1"/>
          </a:solidFill>
          <a:ln w="9525">
            <a:noFill/>
          </a:ln>
        </p:spPr>
        <p:txBody>
          <a:bodyPr>
            <a:spAutoFit/>
          </a:bodyPr>
          <a:p>
            <a:pPr algn="ctr"/>
            <a:r>
              <a:rPr sz="2600" dirty="0">
                <a:latin typeface="Times New Roman" panose="02020603050405020304" pitchFamily="18" charset="0"/>
                <a:cs typeface="Times New Roman" panose="02020603050405020304" pitchFamily="18" charset="0"/>
              </a:rPr>
              <a:t>Nếu </a:t>
            </a:r>
            <a:endParaRPr sz="2600" dirty="0">
              <a:latin typeface="Times New Roman" panose="02020603050405020304" pitchFamily="18" charset="0"/>
              <a:cs typeface="Times New Roman" panose="02020603050405020304" pitchFamily="18" charset="0"/>
            </a:endParaRPr>
          </a:p>
          <a:p>
            <a:pPr algn="ctr"/>
            <a:r>
              <a:rPr sz="2600" dirty="0">
                <a:latin typeface="Times New Roman" panose="02020603050405020304" pitchFamily="18" charset="0"/>
                <a:cs typeface="Times New Roman" panose="02020603050405020304" pitchFamily="18" charset="0"/>
              </a:rPr>
              <a:t>I</a:t>
            </a:r>
            <a:r>
              <a:rPr sz="2600" baseline="-25000" dirty="0">
                <a:latin typeface="Times New Roman" panose="02020603050405020304" pitchFamily="18" charset="0"/>
                <a:cs typeface="Times New Roman" panose="02020603050405020304" pitchFamily="18" charset="0"/>
              </a:rPr>
              <a:t>AB</a:t>
            </a:r>
            <a:r>
              <a:rPr sz="2600" dirty="0">
                <a:latin typeface="Times New Roman" panose="02020603050405020304" pitchFamily="18" charset="0"/>
                <a:cs typeface="Times New Roman" panose="02020603050405020304" pitchFamily="18" charset="0"/>
              </a:rPr>
              <a:t> = I</a:t>
            </a:r>
            <a:r>
              <a:rPr sz="2600" baseline="-25000" dirty="0">
                <a:latin typeface="Times New Roman" panose="02020603050405020304" pitchFamily="18" charset="0"/>
                <a:cs typeface="Times New Roman" panose="02020603050405020304" pitchFamily="18" charset="0"/>
              </a:rPr>
              <a:t>1</a:t>
            </a:r>
            <a:r>
              <a:rPr sz="2600" dirty="0">
                <a:latin typeface="Times New Roman" panose="02020603050405020304" pitchFamily="18" charset="0"/>
                <a:cs typeface="Times New Roman" panose="02020603050405020304" pitchFamily="18" charset="0"/>
              </a:rPr>
              <a:t> = I</a:t>
            </a:r>
            <a:r>
              <a:rPr sz="2600" baseline="-25000" dirty="0">
                <a:latin typeface="Times New Roman" panose="02020603050405020304" pitchFamily="18" charset="0"/>
                <a:cs typeface="Times New Roman" panose="02020603050405020304" pitchFamily="18" charset="0"/>
              </a:rPr>
              <a:t>2</a:t>
            </a:r>
            <a:r>
              <a:rPr sz="2600" dirty="0">
                <a:latin typeface="Times New Roman" panose="02020603050405020304" pitchFamily="18" charset="0"/>
                <a:cs typeface="Times New Roman" panose="02020603050405020304" pitchFamily="18" charset="0"/>
              </a:rPr>
              <a:t> = 0,7A</a:t>
            </a:r>
            <a:endParaRPr sz="2600" dirty="0">
              <a:latin typeface="Times New Roman" panose="02020603050405020304" pitchFamily="18" charset="0"/>
              <a:ea typeface="Times New Roman" panose="02020603050405020304" pitchFamily="18" charset="0"/>
            </a:endParaRPr>
          </a:p>
        </p:txBody>
      </p:sp>
      <p:sp>
        <p:nvSpPr>
          <p:cNvPr id="38" name="Text Box 32819"/>
          <p:cNvSpPr txBox="1"/>
          <p:nvPr/>
        </p:nvSpPr>
        <p:spPr>
          <a:xfrm>
            <a:off x="2743200" y="3581400"/>
            <a:ext cx="3352800" cy="892175"/>
          </a:xfrm>
          <a:prstGeom prst="rect">
            <a:avLst/>
          </a:prstGeom>
          <a:solidFill>
            <a:schemeClr val="bg1"/>
          </a:solidFill>
          <a:ln w="9525">
            <a:noFill/>
          </a:ln>
        </p:spPr>
        <p:txBody>
          <a:bodyPr>
            <a:spAutoFit/>
          </a:bodyPr>
          <a:p>
            <a:pPr algn="ctr"/>
            <a:r>
              <a:rPr sz="2600" dirty="0">
                <a:latin typeface="Times New Roman" panose="02020603050405020304" pitchFamily="18" charset="0"/>
                <a:cs typeface="Times New Roman" panose="02020603050405020304" pitchFamily="18" charset="0"/>
              </a:rPr>
              <a:t>Nếu </a:t>
            </a:r>
            <a:endParaRPr sz="2600" dirty="0">
              <a:latin typeface="Times New Roman" panose="02020603050405020304" pitchFamily="18" charset="0"/>
              <a:cs typeface="Times New Roman" panose="02020603050405020304" pitchFamily="18" charset="0"/>
            </a:endParaRPr>
          </a:p>
          <a:p>
            <a:pPr algn="ctr"/>
            <a:r>
              <a:rPr sz="2600" dirty="0">
                <a:latin typeface="Times New Roman" panose="02020603050405020304" pitchFamily="18" charset="0"/>
                <a:cs typeface="Times New Roman" panose="02020603050405020304" pitchFamily="18" charset="0"/>
              </a:rPr>
              <a:t>I</a:t>
            </a:r>
            <a:r>
              <a:rPr sz="2600" baseline="-25000" dirty="0">
                <a:latin typeface="Times New Roman" panose="02020603050405020304" pitchFamily="18" charset="0"/>
                <a:cs typeface="Times New Roman" panose="02020603050405020304" pitchFamily="18" charset="0"/>
              </a:rPr>
              <a:t>AB</a:t>
            </a:r>
            <a:r>
              <a:rPr sz="2600" dirty="0">
                <a:latin typeface="Times New Roman" panose="02020603050405020304" pitchFamily="18" charset="0"/>
                <a:cs typeface="Times New Roman" panose="02020603050405020304" pitchFamily="18" charset="0"/>
              </a:rPr>
              <a:t> = I</a:t>
            </a:r>
            <a:r>
              <a:rPr sz="2600" baseline="-25000" dirty="0">
                <a:latin typeface="Times New Roman" panose="02020603050405020304" pitchFamily="18" charset="0"/>
                <a:cs typeface="Times New Roman" panose="02020603050405020304" pitchFamily="18" charset="0"/>
              </a:rPr>
              <a:t>1 </a:t>
            </a:r>
            <a:r>
              <a:rPr sz="2600" dirty="0">
                <a:latin typeface="Times New Roman" panose="02020603050405020304" pitchFamily="18" charset="0"/>
                <a:cs typeface="Times New Roman" panose="02020603050405020304" pitchFamily="18" charset="0"/>
              </a:rPr>
              <a:t>= I</a:t>
            </a:r>
            <a:r>
              <a:rPr sz="2600" baseline="-25000" dirty="0">
                <a:latin typeface="Times New Roman" panose="02020603050405020304" pitchFamily="18" charset="0"/>
                <a:cs typeface="Times New Roman" panose="02020603050405020304" pitchFamily="18" charset="0"/>
              </a:rPr>
              <a:t>2</a:t>
            </a:r>
            <a:r>
              <a:rPr sz="2600" dirty="0">
                <a:latin typeface="Times New Roman" panose="02020603050405020304" pitchFamily="18" charset="0"/>
                <a:cs typeface="Times New Roman" panose="02020603050405020304" pitchFamily="18" charset="0"/>
              </a:rPr>
              <a:t> = 0,4A</a:t>
            </a:r>
            <a:endParaRPr sz="2600" dirty="0">
              <a:latin typeface="Times New Roman" panose="02020603050405020304" pitchFamily="18" charset="0"/>
              <a:ea typeface="Times New Roman" panose="02020603050405020304" pitchFamily="18" charset="0"/>
            </a:endParaRPr>
          </a:p>
        </p:txBody>
      </p:sp>
      <p:grpSp>
        <p:nvGrpSpPr>
          <p:cNvPr id="3" name="Group 81"/>
          <p:cNvGrpSpPr/>
          <p:nvPr/>
        </p:nvGrpSpPr>
        <p:grpSpPr bwMode="auto">
          <a:xfrm>
            <a:off x="7162799" y="6172199"/>
            <a:ext cx="457200" cy="457200"/>
            <a:chOff x="4656" y="2928"/>
            <a:chExt cx="1068" cy="1332"/>
          </a:xfrm>
          <a:solidFill>
            <a:schemeClr val="bg1"/>
          </a:solidFill>
          <a:effectLst>
            <a:outerShdw blurRad="50800" dist="50800" dir="5400000" algn="ctr" rotWithShape="0">
              <a:srgbClr val="FFFF00"/>
            </a:outerShdw>
          </a:effectLst>
        </p:grpSpPr>
        <p:sp>
          <p:nvSpPr>
            <p:cNvPr id="40" name="Straight Connector 32816"/>
            <p:cNvSpPr>
              <a:spLocks noChangeShapeType="1"/>
            </p:cNvSpPr>
            <p:nvPr/>
          </p:nvSpPr>
          <p:spPr bwMode="auto">
            <a:xfrm>
              <a:off x="4704" y="2928"/>
              <a:ext cx="1020" cy="1332"/>
            </a:xfrm>
            <a:prstGeom prst="line">
              <a:avLst/>
            </a:prstGeom>
            <a:grpFill/>
            <a:ln w="38100">
              <a:solidFill>
                <a:srgbClr val="FF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 name="Straight Connector 32817"/>
            <p:cNvSpPr>
              <a:spLocks noChangeShapeType="1"/>
            </p:cNvSpPr>
            <p:nvPr/>
          </p:nvSpPr>
          <p:spPr bwMode="auto">
            <a:xfrm flipH="1">
              <a:off x="4656" y="2940"/>
              <a:ext cx="1020" cy="1320"/>
            </a:xfrm>
            <a:prstGeom prst="line">
              <a:avLst/>
            </a:prstGeom>
            <a:grpFill/>
            <a:ln w="38100">
              <a:solidFill>
                <a:srgbClr val="FF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grpSp>
      <p:pic>
        <p:nvPicPr>
          <p:cNvPr id="23581" name="Picture 29" descr="C:\Users\hi\Pictures\anh skkn 2019\images (46).jpg"/>
          <p:cNvPicPr>
            <a:picLocks noChangeAspect="1"/>
          </p:cNvPicPr>
          <p:nvPr/>
        </p:nvPicPr>
        <p:blipFill>
          <a:blip r:embed="rId2"/>
          <a:stretch>
            <a:fillRect/>
          </a:stretch>
        </p:blipFill>
        <p:spPr>
          <a:xfrm>
            <a:off x="914400" y="6248400"/>
            <a:ext cx="609600" cy="609600"/>
          </a:xfrm>
          <a:prstGeom prst="rect">
            <a:avLst/>
          </a:prstGeom>
          <a:noFill/>
          <a:ln w="9525">
            <a:noFill/>
          </a:ln>
        </p:spPr>
      </p:pic>
      <p:pic>
        <p:nvPicPr>
          <p:cNvPr id="43" name="Picture 29" descr="C:\Users\hi\Pictures\anh skkn 2019\images (46).jpg"/>
          <p:cNvPicPr>
            <a:picLocks noChangeAspect="1"/>
          </p:cNvPicPr>
          <p:nvPr/>
        </p:nvPicPr>
        <p:blipFill>
          <a:blip r:embed="rId2"/>
          <a:stretch>
            <a:fillRect/>
          </a:stretch>
        </p:blipFill>
        <p:spPr>
          <a:xfrm>
            <a:off x="4114800" y="6248400"/>
            <a:ext cx="609600" cy="6096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diamond(in)">
                                      <p:cBhvr>
                                        <p:cTn id="7" dur="500"/>
                                        <p:tgtEl>
                                          <p:spTgt spid="23556"/>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i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wipe(up)">
                                      <p:cBhvr>
                                        <p:cTn id="21" dur="500"/>
                                        <p:tgtEl>
                                          <p:spTgt spid="8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500"/>
                            </p:stCondLst>
                            <p:childTnLst>
                              <p:par>
                                <p:cTn id="28" presetID="30" presetClass="entr" presetSubtype="0" fill="hold" nodeType="afterEffect">
                                  <p:stCondLst>
                                    <p:cond delay="0"/>
                                  </p:stCondLst>
                                  <p:childTnLst>
                                    <p:set>
                                      <p:cBhvr>
                                        <p:cTn id="29" dur="1" fill="hold">
                                          <p:stCondLst>
                                            <p:cond delay="0"/>
                                          </p:stCondLst>
                                        </p:cTn>
                                        <p:tgtEl>
                                          <p:spTgt spid="23581"/>
                                        </p:tgtEl>
                                        <p:attrNameLst>
                                          <p:attrName>style.visibility</p:attrName>
                                        </p:attrNameLst>
                                      </p:cBhvr>
                                      <p:to>
                                        <p:strVal val="visible"/>
                                      </p:to>
                                    </p:set>
                                    <p:animEffect transition="in" filter="fade">
                                      <p:cBhvr>
                                        <p:cTn id="30" dur="400" decel="100000"/>
                                        <p:tgtEl>
                                          <p:spTgt spid="23581"/>
                                        </p:tgtEl>
                                      </p:cBhvr>
                                    </p:animEffect>
                                    <p:anim calcmode="lin" valueType="num">
                                      <p:cBhvr>
                                        <p:cTn id="31" dur="400" decel="100000" fill="hold"/>
                                        <p:tgtEl>
                                          <p:spTgt spid="23581"/>
                                        </p:tgtEl>
                                        <p:attrNameLst>
                                          <p:attrName>style.rotation</p:attrName>
                                        </p:attrNameLst>
                                      </p:cBhvr>
                                      <p:tavLst>
                                        <p:tav tm="0">
                                          <p:val>
                                            <p:fltVal val="-90.000000"/>
                                          </p:val>
                                        </p:tav>
                                        <p:tav tm="100000">
                                          <p:val>
                                            <p:fltVal val="0.000000"/>
                                          </p:val>
                                        </p:tav>
                                      </p:tavLst>
                                    </p:anim>
                                    <p:anim calcmode="lin" valueType="num">
                                      <p:cBhvr>
                                        <p:cTn id="32" dur="400" decel="100000" fill="hold"/>
                                        <p:tgtEl>
                                          <p:spTgt spid="23581"/>
                                        </p:tgtEl>
                                        <p:attrNameLst>
                                          <p:attrName>ppt_x</p:attrName>
                                        </p:attrNameLst>
                                      </p:cBhvr>
                                      <p:tavLst>
                                        <p:tav tm="0">
                                          <p:val>
                                            <p:strVal val="#ppt_x+0.4"/>
                                          </p:val>
                                        </p:tav>
                                        <p:tav tm="100000">
                                          <p:val>
                                            <p:strVal val="#ppt_x-0.05"/>
                                          </p:val>
                                        </p:tav>
                                      </p:tavLst>
                                    </p:anim>
                                    <p:anim calcmode="lin" valueType="num">
                                      <p:cBhvr>
                                        <p:cTn id="33" dur="400" decel="100000" fill="hold"/>
                                        <p:tgtEl>
                                          <p:spTgt spid="23581"/>
                                        </p:tgtEl>
                                        <p:attrNameLst>
                                          <p:attrName>ppt_y</p:attrName>
                                        </p:attrNameLst>
                                      </p:cBhvr>
                                      <p:tavLst>
                                        <p:tav tm="0">
                                          <p:val>
                                            <p:strVal val="#ppt_y-0.4"/>
                                          </p:val>
                                        </p:tav>
                                        <p:tav tm="100000">
                                          <p:val>
                                            <p:strVal val="#ppt_y+0.1"/>
                                          </p:val>
                                        </p:tav>
                                      </p:tavLst>
                                    </p:anim>
                                    <p:anim calcmode="lin" valueType="num">
                                      <p:cBhvr>
                                        <p:cTn id="34" dur="100" accel="100000" fill="hold">
                                          <p:stCondLst>
                                            <p:cond delay="400"/>
                                          </p:stCondLst>
                                        </p:cTn>
                                        <p:tgtEl>
                                          <p:spTgt spid="23581"/>
                                        </p:tgtEl>
                                        <p:attrNameLst>
                                          <p:attrName>ppt_x</p:attrName>
                                        </p:attrNameLst>
                                      </p:cBhvr>
                                      <p:tavLst>
                                        <p:tav tm="0">
                                          <p:val>
                                            <p:strVal val="#ppt_x-0.05"/>
                                          </p:val>
                                        </p:tav>
                                        <p:tav tm="100000">
                                          <p:val>
                                            <p:strVal val="#ppt_x"/>
                                          </p:val>
                                        </p:tav>
                                      </p:tavLst>
                                    </p:anim>
                                    <p:anim calcmode="lin" valueType="num">
                                      <p:cBhvr>
                                        <p:cTn id="35" dur="100" accel="100000" fill="hold">
                                          <p:stCondLst>
                                            <p:cond delay="400"/>
                                          </p:stCondLst>
                                        </p:cTn>
                                        <p:tgtEl>
                                          <p:spTgt spid="23581"/>
                                        </p:tgtEl>
                                        <p:attrNameLst>
                                          <p:attrName>ppt_y</p:attrName>
                                        </p:attrNameLst>
                                      </p:cBhvr>
                                      <p:tavLst>
                                        <p:tav tm="0">
                                          <p:val>
                                            <p:strVal val="#ppt_y+0.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up)">
                                      <p:cBhvr>
                                        <p:cTn id="40" dur="500"/>
                                        <p:tgtEl>
                                          <p:spTgt spid="3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up)">
                                      <p:cBhvr>
                                        <p:cTn id="45" dur="500"/>
                                        <p:tgtEl>
                                          <p:spTgt spid="34"/>
                                        </p:tgtEl>
                                      </p:cBhvr>
                                    </p:animEffect>
                                  </p:childTnLst>
                                </p:cTn>
                              </p:par>
                              <p:par>
                                <p:cTn id="46" presetID="30" presetClass="entr" presetSubtype="0"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400" decel="100000"/>
                                        <p:tgtEl>
                                          <p:spTgt spid="43"/>
                                        </p:tgtEl>
                                      </p:cBhvr>
                                    </p:animEffect>
                                    <p:anim calcmode="lin" valueType="num">
                                      <p:cBhvr>
                                        <p:cTn id="49" dur="400" decel="100000" fill="hold"/>
                                        <p:tgtEl>
                                          <p:spTgt spid="43"/>
                                        </p:tgtEl>
                                        <p:attrNameLst>
                                          <p:attrName>style.rotation</p:attrName>
                                        </p:attrNameLst>
                                      </p:cBhvr>
                                      <p:tavLst>
                                        <p:tav tm="0">
                                          <p:val>
                                            <p:fltVal val="-90.000000"/>
                                          </p:val>
                                        </p:tav>
                                        <p:tav tm="100000">
                                          <p:val>
                                            <p:fltVal val="0.000000"/>
                                          </p:val>
                                        </p:tav>
                                      </p:tavLst>
                                    </p:anim>
                                    <p:anim calcmode="lin" valueType="num">
                                      <p:cBhvr>
                                        <p:cTn id="50" dur="400" decel="100000" fill="hold"/>
                                        <p:tgtEl>
                                          <p:spTgt spid="43"/>
                                        </p:tgtEl>
                                        <p:attrNameLst>
                                          <p:attrName>ppt_x</p:attrName>
                                        </p:attrNameLst>
                                      </p:cBhvr>
                                      <p:tavLst>
                                        <p:tav tm="0">
                                          <p:val>
                                            <p:strVal val="#ppt_x+0.4"/>
                                          </p:val>
                                        </p:tav>
                                        <p:tav tm="100000">
                                          <p:val>
                                            <p:strVal val="#ppt_x-0.05"/>
                                          </p:val>
                                        </p:tav>
                                      </p:tavLst>
                                    </p:anim>
                                    <p:anim calcmode="lin" valueType="num">
                                      <p:cBhvr>
                                        <p:cTn id="51" dur="400" decel="100000" fill="hold"/>
                                        <p:tgtEl>
                                          <p:spTgt spid="43"/>
                                        </p:tgtEl>
                                        <p:attrNameLst>
                                          <p:attrName>ppt_y</p:attrName>
                                        </p:attrNameLst>
                                      </p:cBhvr>
                                      <p:tavLst>
                                        <p:tav tm="0">
                                          <p:val>
                                            <p:strVal val="#ppt_y-0.4"/>
                                          </p:val>
                                        </p:tav>
                                        <p:tav tm="100000">
                                          <p:val>
                                            <p:strVal val="#ppt_y+0.1"/>
                                          </p:val>
                                        </p:tav>
                                      </p:tavLst>
                                    </p:anim>
                                    <p:anim calcmode="lin" valueType="num">
                                      <p:cBhvr>
                                        <p:cTn id="52" dur="100" accel="100000" fill="hold">
                                          <p:stCondLst>
                                            <p:cond delay="400"/>
                                          </p:stCondLst>
                                        </p:cTn>
                                        <p:tgtEl>
                                          <p:spTgt spid="43"/>
                                        </p:tgtEl>
                                        <p:attrNameLst>
                                          <p:attrName>ppt_x</p:attrName>
                                        </p:attrNameLst>
                                      </p:cBhvr>
                                      <p:tavLst>
                                        <p:tav tm="0">
                                          <p:val>
                                            <p:strVal val="#ppt_x-0.05"/>
                                          </p:val>
                                        </p:tav>
                                        <p:tav tm="100000">
                                          <p:val>
                                            <p:strVal val="#ppt_x"/>
                                          </p:val>
                                        </p:tav>
                                      </p:tavLst>
                                    </p:anim>
                                    <p:anim calcmode="lin" valueType="num">
                                      <p:cBhvr>
                                        <p:cTn id="53" dur="100" accel="100000" fill="hold">
                                          <p:stCondLst>
                                            <p:cond delay="400"/>
                                          </p:stCondLst>
                                        </p:cTn>
                                        <p:tgtEl>
                                          <p:spTgt spid="43"/>
                                        </p:tgtEl>
                                        <p:attrNameLst>
                                          <p:attrName>ppt_y</p:attrName>
                                        </p:attrNameLst>
                                      </p:cBhvr>
                                      <p:tavLst>
                                        <p:tav tm="0">
                                          <p:val>
                                            <p:strVal val="#ppt_y+0.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up)">
                                      <p:cBhvr>
                                        <p:cTn id="58" dur="5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wipe(up)">
                                      <p:cBhvr>
                                        <p:cTn id="63" dur="500"/>
                                        <p:tgtEl>
                                          <p:spTgt spid="86"/>
                                        </p:tgtEl>
                                      </p:cBhvr>
                                    </p:animEffect>
                                  </p:childTnLst>
                                </p:cTn>
                              </p:par>
                              <p:par>
                                <p:cTn id="64" presetID="30" presetClass="entr" presetSubtype="0" fill="hold" nodeType="with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fade">
                                      <p:cBhvr>
                                        <p:cTn id="66" dur="400" decel="100000"/>
                                        <p:tgtEl>
                                          <p:spTgt spid="3"/>
                                        </p:tgtEl>
                                      </p:cBhvr>
                                    </p:animEffect>
                                    <p:anim calcmode="lin" valueType="num">
                                      <p:cBhvr>
                                        <p:cTn id="67" dur="400" decel="100000" fill="hold"/>
                                        <p:tgtEl>
                                          <p:spTgt spid="3"/>
                                        </p:tgtEl>
                                        <p:attrNameLst>
                                          <p:attrName>style.rotation</p:attrName>
                                        </p:attrNameLst>
                                      </p:cBhvr>
                                      <p:tavLst>
                                        <p:tav tm="0">
                                          <p:val>
                                            <p:fltVal val="-90.000000"/>
                                          </p:val>
                                        </p:tav>
                                        <p:tav tm="100000">
                                          <p:val>
                                            <p:fltVal val="0.000000"/>
                                          </p:val>
                                        </p:tav>
                                      </p:tavLst>
                                    </p:anim>
                                    <p:anim calcmode="lin" valueType="num">
                                      <p:cBhvr>
                                        <p:cTn id="68" dur="400" decel="100000" fill="hold"/>
                                        <p:tgtEl>
                                          <p:spTgt spid="3"/>
                                        </p:tgtEl>
                                        <p:attrNameLst>
                                          <p:attrName>ppt_x</p:attrName>
                                        </p:attrNameLst>
                                      </p:cBhvr>
                                      <p:tavLst>
                                        <p:tav tm="0">
                                          <p:val>
                                            <p:strVal val="#ppt_x+0.4"/>
                                          </p:val>
                                        </p:tav>
                                        <p:tav tm="100000">
                                          <p:val>
                                            <p:strVal val="#ppt_x-0.05"/>
                                          </p:val>
                                        </p:tav>
                                      </p:tavLst>
                                    </p:anim>
                                    <p:anim calcmode="lin" valueType="num">
                                      <p:cBhvr>
                                        <p:cTn id="69" dur="400" decel="100000" fill="hold"/>
                                        <p:tgtEl>
                                          <p:spTgt spid="3"/>
                                        </p:tgtEl>
                                        <p:attrNameLst>
                                          <p:attrName>ppt_y</p:attrName>
                                        </p:attrNameLst>
                                      </p:cBhvr>
                                      <p:tavLst>
                                        <p:tav tm="0">
                                          <p:val>
                                            <p:strVal val="#ppt_y-0.4"/>
                                          </p:val>
                                        </p:tav>
                                        <p:tav tm="100000">
                                          <p:val>
                                            <p:strVal val="#ppt_y+0.1"/>
                                          </p:val>
                                        </p:tav>
                                      </p:tavLst>
                                    </p:anim>
                                    <p:anim calcmode="lin" valueType="num">
                                      <p:cBhvr>
                                        <p:cTn id="70" dur="100" accel="100000" fill="hold">
                                          <p:stCondLst>
                                            <p:cond delay="400"/>
                                          </p:stCondLst>
                                        </p:cTn>
                                        <p:tgtEl>
                                          <p:spTgt spid="3"/>
                                        </p:tgtEl>
                                        <p:attrNameLst>
                                          <p:attrName>ppt_x</p:attrName>
                                        </p:attrNameLst>
                                      </p:cBhvr>
                                      <p:tavLst>
                                        <p:tav tm="0">
                                          <p:val>
                                            <p:strVal val="#ppt_x-0.05"/>
                                          </p:val>
                                        </p:tav>
                                        <p:tav tm="100000">
                                          <p:val>
                                            <p:strVal val="#ppt_x"/>
                                          </p:val>
                                        </p:tav>
                                      </p:tavLst>
                                    </p:anim>
                                    <p:anim calcmode="lin" valueType="num">
                                      <p:cBhvr>
                                        <p:cTn id="71" dur="100" accel="100000" fill="hold">
                                          <p:stCondLst>
                                            <p:cond delay="4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ldLvl="0" animBg="1"/>
      <p:bldP spid="86" grpId="0" bldLvl="0" animBg="1"/>
      <p:bldP spid="34" grpId="0" bldLvl="0" animBg="1"/>
      <p:bldP spid="35" grpId="0" bldLvl="0" animBg="1"/>
      <p:bldP spid="36" grpId="0" bldLvl="0" animBg="1"/>
      <p:bldP spid="37" grpId="0" bldLvl="0" animBg="1"/>
      <p:bldP spid="3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p:sp>
        <p:nvSpPr>
          <p:cNvPr id="11" name="Text Box 10"/>
          <p:cNvSpPr txBox="1"/>
          <p:nvPr/>
        </p:nvSpPr>
        <p:spPr>
          <a:xfrm>
            <a:off x="1447800" y="152400"/>
            <a:ext cx="2456180" cy="582295"/>
          </a:xfrm>
          <a:prstGeom prst="rect">
            <a:avLst/>
          </a:prstGeom>
          <a:noFill/>
          <a:ln w="9525">
            <a:noFill/>
          </a:ln>
        </p:spPr>
        <p:txBody>
          <a:bodyPr wrap="square" lIns="91397" tIns="45697" rIns="91397" bIns="45697">
            <a:spAutoFit/>
          </a:bodyPr>
          <a:p>
            <a:pPr>
              <a:spcBef>
                <a:spcPct val="50000"/>
              </a:spcBef>
            </a:pPr>
            <a:r>
              <a:rPr lang="en-US" altLang="en-US" sz="3200" b="1" dirty="0">
                <a:solidFill>
                  <a:srgbClr val="0000FF"/>
                </a:solidFill>
                <a:latin typeface="Arial" panose="020B0604020202020204" pitchFamily="34" charset="0"/>
              </a:rPr>
              <a:t>* Chú ý:</a:t>
            </a:r>
            <a:endParaRPr lang="en-US" altLang="en-US" sz="3200" b="1" dirty="0">
              <a:solidFill>
                <a:srgbClr val="0000FF"/>
              </a:solidFill>
              <a:latin typeface="Arial" panose="020B0604020202020204" pitchFamily="34" charset="0"/>
            </a:endParaRPr>
          </a:p>
        </p:txBody>
      </p:sp>
      <p:sp>
        <p:nvSpPr>
          <p:cNvPr id="7" name="Text Box 32815"/>
          <p:cNvSpPr txBox="1"/>
          <p:nvPr/>
        </p:nvSpPr>
        <p:spPr>
          <a:xfrm>
            <a:off x="304800" y="762000"/>
            <a:ext cx="8839200" cy="3292475"/>
          </a:xfrm>
          <a:prstGeom prst="rect">
            <a:avLst/>
          </a:prstGeom>
          <a:noFill/>
          <a:ln w="9525">
            <a:noFill/>
          </a:ln>
        </p:spPr>
        <p:txBody>
          <a:bodyPr>
            <a:spAutoFit/>
          </a:bodyPr>
          <a:p>
            <a:pPr>
              <a:spcBef>
                <a:spcPct val="50000"/>
              </a:spcBef>
              <a:buFont typeface="Wingdings" panose="05000000000000000000" pitchFamily="2" charset="2"/>
              <a:buChar char="v"/>
            </a:pPr>
            <a:r>
              <a:rPr sz="3200" dirty="0">
                <a:latin typeface="Times New Roman" panose="02020603050405020304" pitchFamily="18" charset="0"/>
                <a:cs typeface="Times New Roman" panose="02020603050405020304" pitchFamily="18" charset="0"/>
              </a:rPr>
              <a:t> Cường độ dòng điện định mức (I</a:t>
            </a:r>
            <a:r>
              <a:rPr sz="3200" baseline="-25000" dirty="0">
                <a:latin typeface="Times New Roman" panose="02020603050405020304" pitchFamily="18" charset="0"/>
                <a:cs typeface="Times New Roman" panose="02020603050405020304" pitchFamily="18" charset="0"/>
              </a:rPr>
              <a:t>đm</a:t>
            </a:r>
            <a:r>
              <a:rPr sz="3200" dirty="0">
                <a:latin typeface="Times New Roman" panose="02020603050405020304" pitchFamily="18" charset="0"/>
                <a:cs typeface="Times New Roman" panose="02020603050405020304" pitchFamily="18" charset="0"/>
              </a:rPr>
              <a:t> ) l</a:t>
            </a:r>
            <a:r>
              <a:rPr sz="3200" dirty="0">
                <a:latin typeface="Times New Roman" panose="02020603050405020304" pitchFamily="18" charset="0"/>
                <a:ea typeface="Times New Roman" panose="02020603050405020304" pitchFamily="18" charset="0"/>
              </a:rPr>
              <a:t>à</a:t>
            </a:r>
            <a:r>
              <a:rPr sz="3200" dirty="0">
                <a:latin typeface="Times New Roman" panose="02020603050405020304" pitchFamily="18" charset="0"/>
                <a:cs typeface="Times New Roman" panose="02020603050405020304" pitchFamily="18" charset="0"/>
              </a:rPr>
              <a:t> CĐDĐ tối đa m</a:t>
            </a:r>
            <a:r>
              <a:rPr sz="3200" dirty="0">
                <a:latin typeface="Times New Roman" panose="02020603050405020304" pitchFamily="18" charset="0"/>
                <a:ea typeface="Times New Roman" panose="02020603050405020304" pitchFamily="18" charset="0"/>
              </a:rPr>
              <a:t>à</a:t>
            </a:r>
            <a:r>
              <a:rPr sz="3200" dirty="0">
                <a:latin typeface="Times New Roman" panose="02020603050405020304" pitchFamily="18" charset="0"/>
                <a:cs typeface="Times New Roman" panose="02020603050405020304" pitchFamily="18" charset="0"/>
              </a:rPr>
              <a:t> dụng cụ điện có thể chịu được để nó hoạt động bình thường.</a:t>
            </a:r>
            <a:endParaRPr sz="3200" dirty="0">
              <a:latin typeface="Times New Roman" panose="02020603050405020304" pitchFamily="18" charset="0"/>
              <a:cs typeface="Times New Roman" panose="02020603050405020304" pitchFamily="18" charset="0"/>
            </a:endParaRPr>
          </a:p>
          <a:p>
            <a:pPr>
              <a:spcBef>
                <a:spcPct val="50000"/>
              </a:spcBef>
              <a:buFont typeface="Wingdings" panose="05000000000000000000" pitchFamily="2" charset="2"/>
              <a:buChar char="v"/>
            </a:pPr>
            <a:r>
              <a:rPr sz="3200" dirty="0">
                <a:latin typeface="Times New Roman" panose="02020603050405020304" pitchFamily="18" charset="0"/>
                <a:cs typeface="Times New Roman" panose="02020603050405020304" pitchFamily="18" charset="0"/>
              </a:rPr>
              <a:t> Hiệu điện thế định mức (U</a:t>
            </a:r>
            <a:r>
              <a:rPr sz="3200" baseline="-25000" dirty="0">
                <a:latin typeface="Times New Roman" panose="02020603050405020304" pitchFamily="18" charset="0"/>
                <a:cs typeface="Times New Roman" panose="02020603050405020304" pitchFamily="18" charset="0"/>
              </a:rPr>
              <a:t>đm</a:t>
            </a:r>
            <a:r>
              <a:rPr sz="3200" dirty="0">
                <a:latin typeface="Times New Roman" panose="02020603050405020304" pitchFamily="18" charset="0"/>
                <a:cs typeface="Times New Roman" panose="02020603050405020304" pitchFamily="18" charset="0"/>
              </a:rPr>
              <a:t> ) l</a:t>
            </a:r>
            <a:r>
              <a:rPr sz="3200" dirty="0">
                <a:latin typeface="Times New Roman" panose="02020603050405020304" pitchFamily="18" charset="0"/>
                <a:ea typeface="Times New Roman" panose="02020603050405020304" pitchFamily="18" charset="0"/>
              </a:rPr>
              <a:t>à</a:t>
            </a:r>
            <a:r>
              <a:rPr sz="3200" dirty="0">
                <a:latin typeface="Times New Roman" panose="02020603050405020304" pitchFamily="18" charset="0"/>
                <a:cs typeface="Times New Roman" panose="02020603050405020304" pitchFamily="18" charset="0"/>
              </a:rPr>
              <a:t> HĐT tối đa m</a:t>
            </a:r>
            <a:r>
              <a:rPr sz="3200" dirty="0">
                <a:latin typeface="Times New Roman" panose="02020603050405020304" pitchFamily="18" charset="0"/>
                <a:ea typeface="Times New Roman" panose="02020603050405020304" pitchFamily="18" charset="0"/>
              </a:rPr>
              <a:t>à</a:t>
            </a:r>
            <a:r>
              <a:rPr sz="3200" dirty="0">
                <a:latin typeface="Times New Roman" panose="02020603050405020304" pitchFamily="18" charset="0"/>
                <a:cs typeface="Times New Roman" panose="02020603050405020304" pitchFamily="18" charset="0"/>
              </a:rPr>
              <a:t> dụng cụ điện có thể chịu được để nó hoạt động bình thường.</a:t>
            </a:r>
            <a:endParaRPr sz="3200" dirty="0">
              <a:latin typeface="Times New Roman" panose="02020603050405020304" pitchFamily="18" charset="0"/>
              <a:ea typeface="Times New Roman" panose="02020603050405020304" pitchFamily="18" charset="0"/>
            </a:endParaRPr>
          </a:p>
        </p:txBody>
      </p:sp>
      <p:sp>
        <p:nvSpPr>
          <p:cNvPr id="4" name="Text Box 32815"/>
          <p:cNvSpPr txBox="1"/>
          <p:nvPr/>
        </p:nvSpPr>
        <p:spPr>
          <a:xfrm>
            <a:off x="304800" y="4216400"/>
            <a:ext cx="8610600" cy="584200"/>
          </a:xfrm>
          <a:prstGeom prst="rect">
            <a:avLst/>
          </a:prstGeom>
          <a:noFill/>
          <a:ln w="9525">
            <a:noFill/>
          </a:ln>
        </p:spPr>
        <p:txBody>
          <a:bodyPr>
            <a:spAutoFit/>
          </a:bodyPr>
          <a:p>
            <a:pPr>
              <a:spcBef>
                <a:spcPct val="50000"/>
              </a:spcBef>
              <a:buFont typeface="Arial" panose="020B0604020202020204" pitchFamily="34" charset="0"/>
              <a:buChar char="•"/>
            </a:pPr>
            <a:r>
              <a:rPr sz="3200" dirty="0">
                <a:latin typeface="Times New Roman" panose="02020603050405020304" pitchFamily="18" charset="0"/>
                <a:cs typeface="Times New Roman" panose="02020603050405020304" pitchFamily="18" charset="0"/>
              </a:rPr>
              <a:t> Nếu I &lt; I</a:t>
            </a:r>
            <a:r>
              <a:rPr sz="3200" baseline="-25000" dirty="0">
                <a:latin typeface="Times New Roman" panose="02020603050405020304" pitchFamily="18" charset="0"/>
                <a:cs typeface="Times New Roman" panose="02020603050405020304" pitchFamily="18" charset="0"/>
              </a:rPr>
              <a:t>đm</a:t>
            </a:r>
            <a:r>
              <a:rPr sz="3200" dirty="0">
                <a:latin typeface="Times New Roman" panose="02020603050405020304" pitchFamily="18" charset="0"/>
                <a:cs typeface="Times New Roman" panose="02020603050405020304" pitchFamily="18" charset="0"/>
              </a:rPr>
              <a:t> hoặcU &lt; U</a:t>
            </a:r>
            <a:r>
              <a:rPr sz="3200" baseline="-25000" dirty="0">
                <a:latin typeface="Times New Roman" panose="02020603050405020304" pitchFamily="18" charset="0"/>
                <a:cs typeface="Times New Roman" panose="02020603050405020304" pitchFamily="18" charset="0"/>
              </a:rPr>
              <a:t>đm</a:t>
            </a:r>
            <a:r>
              <a:rPr sz="3200" dirty="0">
                <a:latin typeface="Times New Roman" panose="02020603050405020304" pitchFamily="18" charset="0"/>
                <a:cs typeface="Times New Roman" panose="02020603050405020304" pitchFamily="18" charset="0"/>
              </a:rPr>
              <a:t>: Dụng cụ hoạt động yếu</a:t>
            </a:r>
            <a:endParaRPr sz="3200" dirty="0">
              <a:latin typeface="Times New Roman" panose="02020603050405020304" pitchFamily="18" charset="0"/>
              <a:ea typeface="Times New Roman" panose="02020603050405020304" pitchFamily="18" charset="0"/>
            </a:endParaRPr>
          </a:p>
        </p:txBody>
      </p:sp>
      <p:sp>
        <p:nvSpPr>
          <p:cNvPr id="5" name="Text Box 32815"/>
          <p:cNvSpPr txBox="1"/>
          <p:nvPr/>
        </p:nvSpPr>
        <p:spPr>
          <a:xfrm>
            <a:off x="304800" y="5054600"/>
            <a:ext cx="8839200" cy="584200"/>
          </a:xfrm>
          <a:prstGeom prst="rect">
            <a:avLst/>
          </a:prstGeom>
          <a:noFill/>
          <a:ln w="9525">
            <a:noFill/>
          </a:ln>
        </p:spPr>
        <p:txBody>
          <a:bodyPr>
            <a:spAutoFit/>
          </a:bodyPr>
          <a:p>
            <a:pPr>
              <a:spcBef>
                <a:spcPct val="50000"/>
              </a:spcBef>
              <a:buFont typeface="Arial" panose="020B0604020202020204" pitchFamily="34" charset="0"/>
              <a:buChar char="•"/>
            </a:pPr>
            <a:r>
              <a:rPr sz="3200" dirty="0">
                <a:latin typeface="Times New Roman" panose="02020603050405020304" pitchFamily="18" charset="0"/>
                <a:cs typeface="Times New Roman" panose="02020603050405020304" pitchFamily="18" charset="0"/>
              </a:rPr>
              <a:t> Nếu I = I</a:t>
            </a:r>
            <a:r>
              <a:rPr sz="3200" baseline="-25000" dirty="0">
                <a:latin typeface="Times New Roman" panose="02020603050405020304" pitchFamily="18" charset="0"/>
                <a:cs typeface="Times New Roman" panose="02020603050405020304" pitchFamily="18" charset="0"/>
              </a:rPr>
              <a:t>đm</a:t>
            </a:r>
            <a:r>
              <a:rPr sz="3200" dirty="0">
                <a:latin typeface="Times New Roman" panose="02020603050405020304" pitchFamily="18" charset="0"/>
                <a:cs typeface="Times New Roman" panose="02020603050405020304" pitchFamily="18" charset="0"/>
              </a:rPr>
              <a:t> hoặcU = U</a:t>
            </a:r>
            <a:r>
              <a:rPr sz="3200" baseline="-25000" dirty="0">
                <a:latin typeface="Times New Roman" panose="02020603050405020304" pitchFamily="18" charset="0"/>
                <a:cs typeface="Times New Roman" panose="02020603050405020304" pitchFamily="18" charset="0"/>
              </a:rPr>
              <a:t>đm</a:t>
            </a:r>
            <a:r>
              <a:rPr sz="3200" dirty="0">
                <a:latin typeface="Times New Roman" panose="02020603050405020304" pitchFamily="18" charset="0"/>
                <a:cs typeface="Times New Roman" panose="02020603050405020304" pitchFamily="18" charset="0"/>
              </a:rPr>
              <a:t> : Dụng cụ hđ bình thường</a:t>
            </a:r>
            <a:endParaRPr sz="3200" dirty="0">
              <a:latin typeface="Times New Roman" panose="02020603050405020304" pitchFamily="18" charset="0"/>
              <a:ea typeface="Times New Roman" panose="02020603050405020304" pitchFamily="18" charset="0"/>
            </a:endParaRPr>
          </a:p>
        </p:txBody>
      </p:sp>
      <p:sp>
        <p:nvSpPr>
          <p:cNvPr id="6" name="Text Box 32815"/>
          <p:cNvSpPr txBox="1"/>
          <p:nvPr/>
        </p:nvSpPr>
        <p:spPr>
          <a:xfrm>
            <a:off x="304800" y="5892800"/>
            <a:ext cx="8610600" cy="584200"/>
          </a:xfrm>
          <a:prstGeom prst="rect">
            <a:avLst/>
          </a:prstGeom>
          <a:noFill/>
          <a:ln w="9525">
            <a:noFill/>
          </a:ln>
        </p:spPr>
        <p:txBody>
          <a:bodyPr>
            <a:spAutoFit/>
          </a:bodyPr>
          <a:p>
            <a:pPr>
              <a:spcBef>
                <a:spcPct val="50000"/>
              </a:spcBef>
              <a:buFont typeface="Arial" panose="020B0604020202020204" pitchFamily="34" charset="0"/>
              <a:buChar char="•"/>
            </a:pPr>
            <a:r>
              <a:rPr sz="3200" dirty="0">
                <a:latin typeface="Times New Roman" panose="02020603050405020304" pitchFamily="18" charset="0"/>
                <a:cs typeface="Times New Roman" panose="02020603050405020304" pitchFamily="18" charset="0"/>
              </a:rPr>
              <a:t> Nếu I &gt; I</a:t>
            </a:r>
            <a:r>
              <a:rPr sz="3200" baseline="-25000" dirty="0">
                <a:latin typeface="Times New Roman" panose="02020603050405020304" pitchFamily="18" charset="0"/>
                <a:cs typeface="Times New Roman" panose="02020603050405020304" pitchFamily="18" charset="0"/>
              </a:rPr>
              <a:t>đm</a:t>
            </a:r>
            <a:r>
              <a:rPr sz="3200" dirty="0">
                <a:latin typeface="Times New Roman" panose="02020603050405020304" pitchFamily="18" charset="0"/>
                <a:cs typeface="Times New Roman" panose="02020603050405020304" pitchFamily="18" charset="0"/>
              </a:rPr>
              <a:t> hoặcU &gt;U</a:t>
            </a:r>
            <a:r>
              <a:rPr sz="3200" baseline="-25000" dirty="0">
                <a:latin typeface="Times New Roman" panose="02020603050405020304" pitchFamily="18" charset="0"/>
                <a:cs typeface="Times New Roman" panose="02020603050405020304" pitchFamily="18" charset="0"/>
              </a:rPr>
              <a:t>đm</a:t>
            </a:r>
            <a:r>
              <a:rPr sz="3200" dirty="0">
                <a:latin typeface="Times New Roman" panose="02020603050405020304" pitchFamily="18" charset="0"/>
                <a:cs typeface="Times New Roman" panose="02020603050405020304" pitchFamily="18" charset="0"/>
              </a:rPr>
              <a:t> : Dụng cụ bị hỏng</a:t>
            </a:r>
            <a:endParaRPr sz="3200" dirty="0">
              <a:latin typeface="Times New Roman" panose="02020603050405020304" pitchFamily="18" charset="0"/>
              <a:ea typeface="Times New Roman" panose="02020603050405020304" pitchFamily="18" charset="0"/>
            </a:endParaRPr>
          </a:p>
        </p:txBody>
      </p:sp>
      <p:pic>
        <p:nvPicPr>
          <p:cNvPr id="8" name="Picture 7" descr="viet3"/>
          <p:cNvPicPr>
            <a:picLocks noChangeAspect="1"/>
          </p:cNvPicPr>
          <p:nvPr/>
        </p:nvPicPr>
        <p:blipFill>
          <a:blip r:embed="rId1"/>
          <a:stretch>
            <a:fillRect/>
          </a:stretch>
        </p:blipFill>
        <p:spPr>
          <a:xfrm>
            <a:off x="76200" y="0"/>
            <a:ext cx="1005205" cy="66611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1"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4)">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7">
                                            <p:txEl>
                                              <p:charRg st="0" end="113"/>
                                            </p:txEl>
                                          </p:spTgt>
                                        </p:tgtEl>
                                        <p:attrNameLst>
                                          <p:attrName>style.visibility</p:attrName>
                                        </p:attrNameLst>
                                      </p:cBhvr>
                                      <p:to>
                                        <p:strVal val="visible"/>
                                      </p:to>
                                    </p:set>
                                    <p:animEffect transition="in" filter="blinds(horizontal)">
                                      <p:cBhvr>
                                        <p:cTn id="16" dur="500"/>
                                        <p:tgtEl>
                                          <p:spTgt spid="7">
                                            <p:txEl>
                                              <p:charRg st="0" end="11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7">
                                            <p:txEl>
                                              <p:charRg st="113" end="220"/>
                                            </p:txEl>
                                          </p:spTgt>
                                        </p:tgtEl>
                                        <p:attrNameLst>
                                          <p:attrName>style.visibility</p:attrName>
                                        </p:attrNameLst>
                                      </p:cBhvr>
                                      <p:to>
                                        <p:strVal val="visible"/>
                                      </p:to>
                                    </p:set>
                                    <p:animEffect transition="in" filter="diamond(in)">
                                      <p:cBhvr>
                                        <p:cTn id="21" dur="2000"/>
                                        <p:tgtEl>
                                          <p:spTgt spid="7">
                                            <p:txEl>
                                              <p:charRg st="113" end="22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linds(horizontal)">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build="allAtOnce"/>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Rectangles 33793"/>
          <p:cNvSpPr/>
          <p:nvPr/>
        </p:nvSpPr>
        <p:spPr>
          <a:xfrm rot="5400000">
            <a:off x="-1581150" y="1695450"/>
            <a:ext cx="6743700" cy="3581400"/>
          </a:xfrm>
          <a:prstGeom prst="rect">
            <a:avLst/>
          </a:prstGeom>
          <a:solidFill>
            <a:srgbClr val="6666FF"/>
          </a:solidFill>
          <a:ln w="9525">
            <a:noFill/>
          </a:ln>
          <a:effectLst>
            <a:outerShdw dist="107763" dir="18900000" algn="ctr" rotWithShape="0">
              <a:srgbClr val="808080">
                <a:alpha val="50000"/>
              </a:srgbClr>
            </a:outerShdw>
          </a:effectLst>
        </p:spPr>
        <p:txBody>
          <a:bodyPr anchor="t" anchorCtr="0"/>
          <a:p>
            <a:endParaRPr lang="en-GB" altLang="en-US">
              <a:latin typeface="Arial" panose="020B0604020202020204" pitchFamily="34" charset="0"/>
            </a:endParaRPr>
          </a:p>
        </p:txBody>
      </p:sp>
      <p:sp>
        <p:nvSpPr>
          <p:cNvPr id="15362" name="Rectangles 33794"/>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15363" name="Group 33795"/>
          <p:cNvGrpSpPr/>
          <p:nvPr/>
        </p:nvGrpSpPr>
        <p:grpSpPr>
          <a:xfrm>
            <a:off x="0" y="0"/>
            <a:ext cx="9144000" cy="990600"/>
            <a:chOff x="0" y="0"/>
            <a:chExt cx="5760" cy="576"/>
          </a:xfrm>
        </p:grpSpPr>
        <p:sp>
          <p:nvSpPr>
            <p:cNvPr id="15364" name="Rectangles 33796"/>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15365" name="Rectangles 33797"/>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sp>
        <p:nvSpPr>
          <p:cNvPr id="15366" name="Straight Connector 33798"/>
          <p:cNvSpPr/>
          <p:nvPr/>
        </p:nvSpPr>
        <p:spPr>
          <a:xfrm flipV="1">
            <a:off x="0" y="3581400"/>
            <a:ext cx="3276600" cy="0"/>
          </a:xfrm>
          <a:prstGeom prst="line">
            <a:avLst/>
          </a:prstGeom>
          <a:ln w="57150" cap="flat" cmpd="thinThick">
            <a:solidFill>
              <a:schemeClr val="bg1"/>
            </a:solidFill>
            <a:prstDash val="solid"/>
            <a:round/>
            <a:headEnd type="none" w="med" len="med"/>
            <a:tailEnd type="none" w="med" len="med"/>
          </a:ln>
        </p:spPr>
      </p:sp>
      <p:sp>
        <p:nvSpPr>
          <p:cNvPr id="15367" name="Text Box 33799"/>
          <p:cNvSpPr txBox="1"/>
          <p:nvPr/>
        </p:nvSpPr>
        <p:spPr>
          <a:xfrm>
            <a:off x="152400" y="1825625"/>
            <a:ext cx="3048000" cy="1679575"/>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 </a:t>
            </a:r>
            <a:r>
              <a:rPr lang="en-US" altLang="en-GB" b="1" err="1">
                <a:solidFill>
                  <a:schemeClr val="bg1"/>
                </a:solidFill>
                <a:latin typeface="Arial" panose="020B0604020202020204" pitchFamily="34" charset="0"/>
              </a:rPr>
              <a:t>Cường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độ</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dòng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và</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hiệu</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thế</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trong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15368" name="Horizontal Scroll 33800"/>
          <p:cNvSpPr/>
          <p:nvPr/>
        </p:nvSpPr>
        <p:spPr>
          <a:xfrm>
            <a:off x="125413" y="995363"/>
            <a:ext cx="2667000" cy="700087"/>
          </a:xfrm>
          <a:prstGeom prst="horizontalScroll">
            <a:avLst>
              <a:gd name="adj" fmla="val 12500"/>
            </a:avLst>
          </a:prstGeom>
          <a:gradFill rotWithShape="1">
            <a:gsLst>
              <a:gs pos="0">
                <a:srgbClr val="FF0000"/>
              </a:gs>
              <a:gs pos="100000">
                <a:srgbClr val="FFFF00"/>
              </a:gs>
            </a:gsLst>
            <a:lin ang="2700000" scaled="1"/>
            <a:tileRect/>
          </a:gra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NỘI DUNG</a:t>
            </a:r>
            <a:endParaRPr lang="en-US" altLang="en-GB" b="1">
              <a:latin typeface="Arial" panose="020B0604020202020204" pitchFamily="34" charset="0"/>
            </a:endParaRPr>
          </a:p>
        </p:txBody>
      </p:sp>
      <p:sp>
        <p:nvSpPr>
          <p:cNvPr id="15369" name="Straight Connector 33801"/>
          <p:cNvSpPr/>
          <p:nvPr/>
        </p:nvSpPr>
        <p:spPr>
          <a:xfrm flipV="1">
            <a:off x="0" y="1752600"/>
            <a:ext cx="3276600" cy="0"/>
          </a:xfrm>
          <a:prstGeom prst="line">
            <a:avLst/>
          </a:prstGeom>
          <a:ln w="57150" cap="flat" cmpd="thinThick">
            <a:solidFill>
              <a:schemeClr val="bg1"/>
            </a:solidFill>
            <a:prstDash val="solid"/>
            <a:round/>
            <a:headEnd type="none" w="med" len="med"/>
            <a:tailEnd type="none" w="med" len="med"/>
          </a:ln>
        </p:spPr>
      </p:sp>
      <p:grpSp>
        <p:nvGrpSpPr>
          <p:cNvPr id="15370" name="Group 33802"/>
          <p:cNvGrpSpPr/>
          <p:nvPr/>
        </p:nvGrpSpPr>
        <p:grpSpPr>
          <a:xfrm>
            <a:off x="1676400" y="152400"/>
            <a:ext cx="5514975" cy="565150"/>
            <a:chOff x="1056" y="96"/>
            <a:chExt cx="3474" cy="356"/>
          </a:xfrm>
        </p:grpSpPr>
        <p:pic>
          <p:nvPicPr>
            <p:cNvPr id="15371" name="Picture 33803"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15372" name="Rectangles 33804"/>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15373" name="Straight Connector 33805"/>
          <p:cNvSpPr/>
          <p:nvPr/>
        </p:nvSpPr>
        <p:spPr>
          <a:xfrm flipV="1">
            <a:off x="0" y="4914900"/>
            <a:ext cx="3276600" cy="0"/>
          </a:xfrm>
          <a:prstGeom prst="line">
            <a:avLst/>
          </a:prstGeom>
          <a:ln w="57150" cap="flat" cmpd="thinThick">
            <a:solidFill>
              <a:schemeClr val="bg1"/>
            </a:solidFill>
            <a:prstDash val="solid"/>
            <a:round/>
            <a:headEnd type="none" w="med" len="med"/>
            <a:tailEnd type="none" w="med" len="med"/>
          </a:ln>
        </p:spPr>
      </p:sp>
      <p:sp>
        <p:nvSpPr>
          <p:cNvPr id="33807" name="Straight Connector 33806"/>
          <p:cNvSpPr/>
          <p:nvPr/>
        </p:nvSpPr>
        <p:spPr>
          <a:xfrm flipV="1">
            <a:off x="0" y="5562600"/>
            <a:ext cx="3276600" cy="0"/>
          </a:xfrm>
          <a:prstGeom prst="line">
            <a:avLst/>
          </a:prstGeom>
          <a:ln w="57150" cap="flat" cmpd="thinThick">
            <a:solidFill>
              <a:schemeClr val="bg1"/>
            </a:solidFill>
            <a:prstDash val="solid"/>
            <a:round/>
            <a:headEnd type="none" w="med" len="med"/>
            <a:tailEnd type="none" w="med" len="med"/>
          </a:ln>
        </p:spPr>
      </p:sp>
      <p:sp>
        <p:nvSpPr>
          <p:cNvPr id="15375" name="Text Box 33807"/>
          <p:cNvSpPr txBox="1"/>
          <p:nvPr/>
        </p:nvSpPr>
        <p:spPr>
          <a:xfrm>
            <a:off x="0" y="3578225"/>
            <a:ext cx="3048000" cy="128270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trở</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các</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33859" name="Text Box 33858"/>
          <p:cNvSpPr txBox="1"/>
          <p:nvPr/>
        </p:nvSpPr>
        <p:spPr>
          <a:xfrm>
            <a:off x="0" y="4997450"/>
            <a:ext cx="2362200" cy="48895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III. </a:t>
            </a:r>
            <a:r>
              <a:rPr lang="en-US" altLang="en-GB" b="1" err="1">
                <a:solidFill>
                  <a:schemeClr val="bg1"/>
                </a:solidFill>
                <a:latin typeface="Arial" panose="020B0604020202020204" pitchFamily="34" charset="0"/>
              </a:rPr>
              <a:t>Vận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dụng</a:t>
            </a:r>
            <a:r>
              <a:rPr lang="en-US" altLang="en-GB" b="1">
                <a:solidFill>
                  <a:schemeClr val="bg1"/>
                </a:solidFill>
                <a:latin typeface="Arial" panose="020B0604020202020204" pitchFamily="34" charset="0"/>
              </a:rPr>
              <a:t>:</a:t>
            </a:r>
            <a:endParaRPr lang="en-US" altLang="en-GB" b="1">
              <a:solidFill>
                <a:schemeClr val="bg1"/>
              </a:solidFill>
              <a:latin typeface="Arial" panose="020B0604020202020204" pitchFamily="34" charset="0"/>
            </a:endParaRPr>
          </a:p>
        </p:txBody>
      </p:sp>
      <p:sp>
        <p:nvSpPr>
          <p:cNvPr id="33860" name="Oval 33859"/>
          <p:cNvSpPr/>
          <p:nvPr/>
        </p:nvSpPr>
        <p:spPr>
          <a:xfrm>
            <a:off x="3810000" y="990600"/>
            <a:ext cx="838200" cy="457200"/>
          </a:xfrm>
          <a:prstGeom prst="ellipse">
            <a:avLst/>
          </a:prstGeom>
          <a:pattFill prst="sphere">
            <a:fgClr>
              <a:srgbClr val="0000FF"/>
            </a:fgClr>
            <a:bgClr>
              <a:schemeClr val="bg1"/>
            </a:bgClr>
          </a:pattFill>
          <a:ln w="9525" cap="flat" cmpd="sng">
            <a:solidFill>
              <a:schemeClr val="tx1"/>
            </a:solidFill>
            <a:prstDash val="solid"/>
            <a:round/>
            <a:headEnd type="none" w="med" len="med"/>
            <a:tailEnd type="none" w="med" len="med"/>
          </a:ln>
        </p:spPr>
        <p:txBody>
          <a:bodyPr wrap="none" anchor="ctr" anchorCtr="0"/>
          <a:p>
            <a:pPr algn="ctr"/>
            <a:r>
              <a:rPr lang="en-US" altLang="en-GB" b="1">
                <a:solidFill>
                  <a:srgbClr val="FF0000"/>
                </a:solidFill>
                <a:latin typeface="Arial" panose="020B0604020202020204" pitchFamily="34" charset="0"/>
              </a:rPr>
              <a:t>C4</a:t>
            </a:r>
            <a:endParaRPr lang="en-US" altLang="en-GB" b="1">
              <a:solidFill>
                <a:srgbClr val="FF0000"/>
              </a:solidFill>
              <a:latin typeface="Arial" panose="020B0604020202020204" pitchFamily="34" charset="0"/>
            </a:endParaRPr>
          </a:p>
        </p:txBody>
      </p:sp>
      <p:sp>
        <p:nvSpPr>
          <p:cNvPr id="33861" name="Rectangles 33860"/>
          <p:cNvSpPr/>
          <p:nvPr/>
        </p:nvSpPr>
        <p:spPr>
          <a:xfrm>
            <a:off x="3581400" y="1066800"/>
            <a:ext cx="381000" cy="685800"/>
          </a:xfrm>
          <a:prstGeom prst="rect">
            <a:avLst/>
          </a:prstGeom>
        </p:spPr>
        <p:txBody>
          <a:bodyPr wrap="none" fromWordArt="1">
            <a:prstTxWarp prst="textCascadeUp">
              <a:avLst>
                <a:gd name="adj" fmla="val 100000"/>
              </a:avLst>
            </a:prstTxWarp>
            <a:normAutofit fontScale="90000" lnSpcReduction="10000"/>
            <a:scene3d>
              <a:camera prst="legacyPerspectiveFront">
                <a:rot lat="20520000" lon="1080000" rev="0"/>
              </a:camera>
              <a:lightRig rig="legacyHarsh2" dir="b"/>
            </a:scene3d>
            <a:sp3d extrusionH="430200" prstMaterial="legacyMatte">
              <a:extrusionClr>
                <a:srgbClr val="FF6600"/>
              </a:extrusionClr>
            </a:sp3d>
          </a:bodyPr>
          <a:p>
            <a:pPr algn="ctr" fontAlgn="base"/>
            <a:r>
              <a:rPr lang="en-GB" altLang="en-US" sz="3600" strike="noStrike" noProof="1">
                <a:gradFill rotWithShape="0">
                  <a:gsLst>
                    <a:gs pos="0">
                      <a:srgbClr val="FFE701"/>
                    </a:gs>
                    <a:gs pos="100000">
                      <a:srgbClr val="FE3E02"/>
                    </a:gs>
                  </a:gsLst>
                  <a:lin ang="5400000" scaled="1"/>
                  <a:tileRect/>
                </a:gradFill>
                <a:latin typeface=".VnCooper" charset="0"/>
                <a:ea typeface=".VnCooper" charset="0"/>
                <a:cs typeface="+mn-cs"/>
              </a:rPr>
              <a:t>?</a:t>
            </a:r>
            <a:endParaRPr lang="en-GB" altLang="en-US" sz="3600" strike="noStrike" noProof="1">
              <a:gradFill rotWithShape="0">
                <a:gsLst>
                  <a:gs pos="0">
                    <a:srgbClr val="FFE701"/>
                  </a:gs>
                  <a:gs pos="100000">
                    <a:srgbClr val="FE3E02"/>
                  </a:gs>
                </a:gsLst>
                <a:lin ang="5400000" scaled="1"/>
                <a:tileRect/>
              </a:gradFill>
              <a:latin typeface=".VnCooper" charset="0"/>
              <a:ea typeface=".VnCooper" charset="0"/>
            </a:endParaRPr>
          </a:p>
        </p:txBody>
      </p:sp>
      <p:grpSp>
        <p:nvGrpSpPr>
          <p:cNvPr id="33862" name="Group 33861"/>
          <p:cNvGrpSpPr/>
          <p:nvPr/>
        </p:nvGrpSpPr>
        <p:grpSpPr>
          <a:xfrm>
            <a:off x="4191000" y="990600"/>
            <a:ext cx="4495800" cy="2133600"/>
            <a:chOff x="1200" y="1056"/>
            <a:chExt cx="2832" cy="1344"/>
          </a:xfrm>
        </p:grpSpPr>
        <p:sp>
          <p:nvSpPr>
            <p:cNvPr id="15380" name="Freeform 33862"/>
            <p:cNvSpPr/>
            <p:nvPr/>
          </p:nvSpPr>
          <p:spPr>
            <a:xfrm>
              <a:off x="1200" y="1392"/>
              <a:ext cx="1584" cy="864"/>
            </a:xfrm>
            <a:custGeom>
              <a:avLst/>
              <a:gdLst/>
              <a:ahLst/>
              <a:cxnLst/>
              <a:pathLst>
                <a:path w="1584" h="864">
                  <a:moveTo>
                    <a:pt x="1584" y="0"/>
                  </a:moveTo>
                  <a:lnTo>
                    <a:pt x="0" y="0"/>
                  </a:lnTo>
                  <a:lnTo>
                    <a:pt x="0" y="864"/>
                  </a:lnTo>
                  <a:lnTo>
                    <a:pt x="480" y="864"/>
                  </a:lnTo>
                </a:path>
              </a:pathLst>
            </a:custGeom>
            <a:noFill/>
            <a:ln w="38100" cap="flat" cmpd="sng">
              <a:solidFill>
                <a:srgbClr val="0000FF"/>
              </a:solidFill>
              <a:prstDash val="solid"/>
              <a:round/>
              <a:headEnd type="oval" w="med" len="med"/>
              <a:tailEnd type="oval" w="med" len="med"/>
            </a:ln>
          </p:spPr>
          <p:txBody>
            <a:bodyPr/>
            <a:p>
              <a:endParaRPr lang="en-GB" altLang="en-US"/>
            </a:p>
          </p:txBody>
        </p:sp>
        <p:sp>
          <p:nvSpPr>
            <p:cNvPr id="15381" name="Freeform 33863"/>
            <p:cNvSpPr/>
            <p:nvPr/>
          </p:nvSpPr>
          <p:spPr>
            <a:xfrm>
              <a:off x="1920" y="1392"/>
              <a:ext cx="2112" cy="864"/>
            </a:xfrm>
            <a:custGeom>
              <a:avLst/>
              <a:gdLst/>
              <a:ahLst/>
              <a:cxnLst/>
              <a:pathLst>
                <a:path w="2112" h="864">
                  <a:moveTo>
                    <a:pt x="1248" y="0"/>
                  </a:moveTo>
                  <a:lnTo>
                    <a:pt x="2112" y="0"/>
                  </a:lnTo>
                  <a:lnTo>
                    <a:pt x="2112" y="864"/>
                  </a:lnTo>
                  <a:lnTo>
                    <a:pt x="0" y="864"/>
                  </a:lnTo>
                </a:path>
              </a:pathLst>
            </a:custGeom>
            <a:noFill/>
            <a:ln w="38100" cap="flat" cmpd="sng">
              <a:solidFill>
                <a:srgbClr val="0000FF"/>
              </a:solidFill>
              <a:prstDash val="solid"/>
              <a:round/>
              <a:headEnd type="oval" w="med" len="med"/>
              <a:tailEnd type="oval" w="med" len="med"/>
            </a:ln>
          </p:spPr>
          <p:txBody>
            <a:bodyPr/>
            <a:p>
              <a:endParaRPr lang="en-GB" altLang="en-US"/>
            </a:p>
          </p:txBody>
        </p:sp>
        <p:sp>
          <p:nvSpPr>
            <p:cNvPr id="15382" name="Straight Connector 33864"/>
            <p:cNvSpPr/>
            <p:nvPr/>
          </p:nvSpPr>
          <p:spPr>
            <a:xfrm flipV="1">
              <a:off x="1680" y="2112"/>
              <a:ext cx="240" cy="144"/>
            </a:xfrm>
            <a:prstGeom prst="line">
              <a:avLst/>
            </a:prstGeom>
            <a:ln w="9525" cap="flat" cmpd="sng">
              <a:solidFill>
                <a:schemeClr val="tx1"/>
              </a:solidFill>
              <a:prstDash val="solid"/>
              <a:round/>
              <a:headEnd type="none" w="med" len="med"/>
              <a:tailEnd type="none" w="med" len="med"/>
            </a:ln>
          </p:spPr>
        </p:sp>
        <p:grpSp>
          <p:nvGrpSpPr>
            <p:cNvPr id="15383" name="Group 33865"/>
            <p:cNvGrpSpPr/>
            <p:nvPr/>
          </p:nvGrpSpPr>
          <p:grpSpPr>
            <a:xfrm>
              <a:off x="1584" y="1344"/>
              <a:ext cx="480" cy="96"/>
              <a:chOff x="1440" y="1344"/>
              <a:chExt cx="480" cy="96"/>
            </a:xfrm>
          </p:grpSpPr>
          <p:sp>
            <p:nvSpPr>
              <p:cNvPr id="15384" name="Rectangles 33866"/>
              <p:cNvSpPr/>
              <p:nvPr/>
            </p:nvSpPr>
            <p:spPr>
              <a:xfrm>
                <a:off x="1440" y="1344"/>
                <a:ext cx="480" cy="96"/>
              </a:xfrm>
              <a:prstGeom prst="rect">
                <a:avLst/>
              </a:prstGeom>
              <a:solidFill>
                <a:schemeClr val="accent1"/>
              </a:soli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5385" name="Straight Connector 33867"/>
              <p:cNvSpPr/>
              <p:nvPr/>
            </p:nvSpPr>
            <p:spPr>
              <a:xfrm>
                <a:off x="1440" y="1344"/>
                <a:ext cx="480" cy="96"/>
              </a:xfrm>
              <a:prstGeom prst="line">
                <a:avLst/>
              </a:prstGeom>
              <a:ln w="9525" cap="flat" cmpd="sng">
                <a:solidFill>
                  <a:schemeClr val="tx1"/>
                </a:solidFill>
                <a:prstDash val="solid"/>
                <a:round/>
                <a:headEnd type="none" w="med" len="med"/>
                <a:tailEnd type="none" w="med" len="med"/>
              </a:ln>
            </p:spPr>
          </p:sp>
        </p:grpSp>
        <p:sp>
          <p:nvSpPr>
            <p:cNvPr id="15386" name="Flowchart: Summing Junction 33868"/>
            <p:cNvSpPr/>
            <p:nvPr/>
          </p:nvSpPr>
          <p:spPr>
            <a:xfrm>
              <a:off x="2400" y="2064"/>
              <a:ext cx="384" cy="336"/>
            </a:xfrm>
            <a:prstGeom prst="flowChartSummingJunction">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5387" name="Flowchart: Summing Junction 33869"/>
            <p:cNvSpPr/>
            <p:nvPr/>
          </p:nvSpPr>
          <p:spPr>
            <a:xfrm>
              <a:off x="3216" y="2064"/>
              <a:ext cx="384" cy="336"/>
            </a:xfrm>
            <a:prstGeom prst="flowChartSummingJunction">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5388" name="Text Box 33870"/>
            <p:cNvSpPr txBox="1"/>
            <p:nvPr/>
          </p:nvSpPr>
          <p:spPr>
            <a:xfrm>
              <a:off x="1392" y="1392"/>
              <a:ext cx="912" cy="327"/>
            </a:xfrm>
            <a:prstGeom prst="rect">
              <a:avLst/>
            </a:prstGeom>
            <a:noFill/>
            <a:ln w="9525">
              <a:noFill/>
            </a:ln>
          </p:spPr>
          <p:txBody>
            <a:bodyPr anchor="t" anchorCtr="0">
              <a:spAutoFit/>
            </a:bodyPr>
            <a:p>
              <a:pPr>
                <a:spcBef>
                  <a:spcPct val="50000"/>
                </a:spcBef>
              </a:pPr>
              <a:r>
                <a:rPr lang="en-US" altLang="en-GB" sz="2800" err="1">
                  <a:solidFill>
                    <a:schemeClr val="tx2"/>
                  </a:solidFill>
                  <a:latin typeface="Times New Roman" panose="02020603050405020304" pitchFamily="18" charset="0"/>
                </a:rPr>
                <a:t>Cầu</a:t>
              </a:r>
              <a:r>
                <a:rPr lang="en-US" altLang="en-GB" sz="2800">
                  <a:solidFill>
                    <a:schemeClr val="tx2"/>
                  </a:solidFill>
                  <a:latin typeface="Times New Roman" panose="02020603050405020304" pitchFamily="18" charset="0"/>
                </a:rPr>
                <a:t> </a:t>
              </a:r>
              <a:r>
                <a:rPr lang="en-US" altLang="en-GB" sz="2800" err="1">
                  <a:solidFill>
                    <a:schemeClr val="tx2"/>
                  </a:solidFill>
                  <a:latin typeface="Times New Roman" panose="02020603050405020304" pitchFamily="18" charset="0"/>
                </a:rPr>
                <a:t>chì</a:t>
              </a:r>
              <a:endParaRPr lang="en-US" altLang="en-GB" sz="2800">
                <a:solidFill>
                  <a:schemeClr val="tx2"/>
                </a:solidFill>
                <a:latin typeface="Times New Roman" panose="02020603050405020304" pitchFamily="18" charset="0"/>
              </a:endParaRPr>
            </a:p>
          </p:txBody>
        </p:sp>
        <p:sp>
          <p:nvSpPr>
            <p:cNvPr id="15389" name="Text Box 33871"/>
            <p:cNvSpPr txBox="1"/>
            <p:nvPr/>
          </p:nvSpPr>
          <p:spPr>
            <a:xfrm>
              <a:off x="1536" y="1920"/>
              <a:ext cx="336" cy="327"/>
            </a:xfrm>
            <a:prstGeom prst="rect">
              <a:avLst/>
            </a:prstGeom>
            <a:noFill/>
            <a:ln w="9525">
              <a:noFill/>
            </a:ln>
          </p:spPr>
          <p:txBody>
            <a:bodyPr anchor="t" anchorCtr="0">
              <a:spAutoFit/>
            </a:bodyPr>
            <a:p>
              <a:pPr>
                <a:spcBef>
                  <a:spcPct val="50000"/>
                </a:spcBef>
              </a:pPr>
              <a:r>
                <a:rPr lang="en-US" altLang="en-GB" sz="2800">
                  <a:solidFill>
                    <a:schemeClr val="tx2"/>
                  </a:solidFill>
                  <a:latin typeface="Times New Roman" panose="02020603050405020304" pitchFamily="18" charset="0"/>
                </a:rPr>
                <a:t>K</a:t>
              </a:r>
              <a:endParaRPr lang="en-US" altLang="en-GB" sz="2800">
                <a:solidFill>
                  <a:schemeClr val="tx2"/>
                </a:solidFill>
                <a:latin typeface="Times New Roman" panose="02020603050405020304" pitchFamily="18" charset="0"/>
              </a:endParaRPr>
            </a:p>
          </p:txBody>
        </p:sp>
        <p:sp>
          <p:nvSpPr>
            <p:cNvPr id="15390" name="Straight Connector 33872"/>
            <p:cNvSpPr/>
            <p:nvPr/>
          </p:nvSpPr>
          <p:spPr>
            <a:xfrm flipH="1">
              <a:off x="2736" y="1344"/>
              <a:ext cx="96" cy="96"/>
            </a:xfrm>
            <a:prstGeom prst="line">
              <a:avLst/>
            </a:prstGeom>
            <a:ln w="9525" cap="flat" cmpd="sng">
              <a:solidFill>
                <a:schemeClr val="tx1"/>
              </a:solidFill>
              <a:prstDash val="solid"/>
              <a:round/>
              <a:headEnd type="none" w="med" len="med"/>
              <a:tailEnd type="none" w="med" len="med"/>
            </a:ln>
          </p:spPr>
        </p:sp>
        <p:sp>
          <p:nvSpPr>
            <p:cNvPr id="15391" name="Straight Connector 33873"/>
            <p:cNvSpPr/>
            <p:nvPr/>
          </p:nvSpPr>
          <p:spPr>
            <a:xfrm flipH="1">
              <a:off x="3120" y="1344"/>
              <a:ext cx="96" cy="96"/>
            </a:xfrm>
            <a:prstGeom prst="line">
              <a:avLst/>
            </a:prstGeom>
            <a:ln w="9525" cap="flat" cmpd="sng">
              <a:solidFill>
                <a:schemeClr val="tx1"/>
              </a:solidFill>
              <a:prstDash val="solid"/>
              <a:round/>
              <a:headEnd type="none" w="med" len="med"/>
              <a:tailEnd type="none" w="med" len="med"/>
            </a:ln>
          </p:spPr>
        </p:sp>
        <p:sp>
          <p:nvSpPr>
            <p:cNvPr id="15392" name="Text Box 33874"/>
            <p:cNvSpPr txBox="1"/>
            <p:nvPr/>
          </p:nvSpPr>
          <p:spPr>
            <a:xfrm>
              <a:off x="2448" y="1728"/>
              <a:ext cx="480" cy="327"/>
            </a:xfrm>
            <a:prstGeom prst="rect">
              <a:avLst/>
            </a:prstGeom>
            <a:noFill/>
            <a:ln w="9525">
              <a:noFill/>
            </a:ln>
          </p:spPr>
          <p:txBody>
            <a:bodyPr anchor="t" anchorCtr="0">
              <a:spAutoFit/>
            </a:bodyPr>
            <a:p>
              <a:pPr>
                <a:spcBef>
                  <a:spcPct val="50000"/>
                </a:spcBef>
              </a:pPr>
              <a:r>
                <a:rPr lang="en-US" altLang="en-GB" sz="2800">
                  <a:solidFill>
                    <a:schemeClr val="tx2"/>
                  </a:solidFill>
                  <a:latin typeface="Times New Roman" panose="02020603050405020304" pitchFamily="18" charset="0"/>
                </a:rPr>
                <a:t>Đ</a:t>
              </a:r>
              <a:r>
                <a:rPr lang="en-US" altLang="en-GB" sz="2800" baseline="-25000">
                  <a:solidFill>
                    <a:schemeClr val="tx2"/>
                  </a:solidFill>
                  <a:latin typeface="Times New Roman" panose="02020603050405020304" pitchFamily="18" charset="0"/>
                </a:rPr>
                <a:t>1</a:t>
              </a:r>
              <a:endParaRPr lang="en-US" altLang="en-GB" sz="2800">
                <a:solidFill>
                  <a:schemeClr val="tx2"/>
                </a:solidFill>
                <a:latin typeface="Times New Roman" panose="02020603050405020304" pitchFamily="18" charset="0"/>
              </a:endParaRPr>
            </a:p>
          </p:txBody>
        </p:sp>
        <p:sp>
          <p:nvSpPr>
            <p:cNvPr id="15393" name="Text Box 33875"/>
            <p:cNvSpPr txBox="1"/>
            <p:nvPr/>
          </p:nvSpPr>
          <p:spPr>
            <a:xfrm>
              <a:off x="3360" y="1776"/>
              <a:ext cx="480" cy="327"/>
            </a:xfrm>
            <a:prstGeom prst="rect">
              <a:avLst/>
            </a:prstGeom>
            <a:noFill/>
            <a:ln w="9525">
              <a:noFill/>
            </a:ln>
          </p:spPr>
          <p:txBody>
            <a:bodyPr anchor="t" anchorCtr="0">
              <a:spAutoFit/>
            </a:bodyPr>
            <a:p>
              <a:pPr>
                <a:spcBef>
                  <a:spcPct val="50000"/>
                </a:spcBef>
              </a:pPr>
              <a:r>
                <a:rPr lang="en-US" altLang="en-GB" sz="2800">
                  <a:solidFill>
                    <a:schemeClr val="tx2"/>
                  </a:solidFill>
                  <a:latin typeface="Times New Roman" panose="02020603050405020304" pitchFamily="18" charset="0"/>
                </a:rPr>
                <a:t>Đ</a:t>
              </a:r>
              <a:r>
                <a:rPr lang="en-US" altLang="en-GB" sz="2800" baseline="-25000">
                  <a:solidFill>
                    <a:schemeClr val="tx2"/>
                  </a:solidFill>
                  <a:latin typeface="Times New Roman" panose="02020603050405020304" pitchFamily="18" charset="0"/>
                </a:rPr>
                <a:t>2</a:t>
              </a:r>
              <a:endParaRPr lang="en-US" altLang="en-GB" sz="2800">
                <a:solidFill>
                  <a:schemeClr val="tx2"/>
                </a:solidFill>
                <a:latin typeface="Times New Roman" panose="02020603050405020304" pitchFamily="18" charset="0"/>
              </a:endParaRPr>
            </a:p>
          </p:txBody>
        </p:sp>
        <p:sp>
          <p:nvSpPr>
            <p:cNvPr id="15394" name="Text Box 33876"/>
            <p:cNvSpPr txBox="1"/>
            <p:nvPr/>
          </p:nvSpPr>
          <p:spPr>
            <a:xfrm>
              <a:off x="2592" y="1056"/>
              <a:ext cx="912" cy="327"/>
            </a:xfrm>
            <a:prstGeom prst="rect">
              <a:avLst/>
            </a:prstGeom>
            <a:noFill/>
            <a:ln w="9525">
              <a:noFill/>
            </a:ln>
          </p:spPr>
          <p:txBody>
            <a:bodyPr anchor="t" anchorCtr="0">
              <a:spAutoFit/>
            </a:bodyPr>
            <a:p>
              <a:pPr>
                <a:spcBef>
                  <a:spcPct val="50000"/>
                </a:spcBef>
              </a:pPr>
              <a:r>
                <a:rPr lang="en-US" altLang="en-GB" sz="2800">
                  <a:solidFill>
                    <a:schemeClr val="tx2"/>
                  </a:solidFill>
                  <a:latin typeface="Times New Roman" panose="02020603050405020304" pitchFamily="18" charset="0"/>
                </a:rPr>
                <a:t>A     B</a:t>
              </a:r>
              <a:endParaRPr lang="en-US" altLang="en-GB" sz="2800">
                <a:solidFill>
                  <a:schemeClr val="tx2"/>
                </a:solidFill>
                <a:latin typeface="Times New Roman" panose="02020603050405020304" pitchFamily="18" charset="0"/>
              </a:endParaRPr>
            </a:p>
          </p:txBody>
        </p:sp>
        <p:sp>
          <p:nvSpPr>
            <p:cNvPr id="15395" name="Text Box 33877"/>
            <p:cNvSpPr txBox="1"/>
            <p:nvPr/>
          </p:nvSpPr>
          <p:spPr>
            <a:xfrm>
              <a:off x="2640" y="1344"/>
              <a:ext cx="240" cy="365"/>
            </a:xfrm>
            <a:prstGeom prst="rect">
              <a:avLst/>
            </a:prstGeom>
            <a:noFill/>
            <a:ln w="9525">
              <a:noFill/>
            </a:ln>
          </p:spPr>
          <p:txBody>
            <a:bodyPr anchor="t" anchorCtr="0">
              <a:spAutoFit/>
            </a:bodyPr>
            <a:p>
              <a:pPr>
                <a:spcBef>
                  <a:spcPct val="50000"/>
                </a:spcBef>
              </a:pPr>
              <a:r>
                <a:rPr lang="en-US" altLang="en-GB" sz="3200" b="1">
                  <a:solidFill>
                    <a:schemeClr val="tx2"/>
                  </a:solidFill>
                  <a:latin typeface="Times New Roman" panose="02020603050405020304" pitchFamily="18" charset="0"/>
                </a:rPr>
                <a:t>+</a:t>
              </a:r>
              <a:endParaRPr lang="en-US" altLang="en-GB" sz="3200" b="1">
                <a:solidFill>
                  <a:schemeClr val="tx2"/>
                </a:solidFill>
                <a:latin typeface="Times New Roman" panose="02020603050405020304" pitchFamily="18" charset="0"/>
              </a:endParaRPr>
            </a:p>
          </p:txBody>
        </p:sp>
        <p:sp>
          <p:nvSpPr>
            <p:cNvPr id="15396" name="Text Box 33878"/>
            <p:cNvSpPr txBox="1"/>
            <p:nvPr/>
          </p:nvSpPr>
          <p:spPr>
            <a:xfrm>
              <a:off x="3072" y="1200"/>
              <a:ext cx="384" cy="365"/>
            </a:xfrm>
            <a:prstGeom prst="rect">
              <a:avLst/>
            </a:prstGeom>
            <a:noFill/>
            <a:ln w="9525">
              <a:noFill/>
            </a:ln>
          </p:spPr>
          <p:txBody>
            <a:bodyPr anchor="t" anchorCtr="0">
              <a:spAutoFit/>
            </a:bodyPr>
            <a:p>
              <a:pPr>
                <a:spcBef>
                  <a:spcPct val="50000"/>
                </a:spcBef>
              </a:pPr>
              <a:r>
                <a:rPr lang="en-US" altLang="en-GB" sz="3200" b="1">
                  <a:solidFill>
                    <a:schemeClr val="tx2"/>
                  </a:solidFill>
                  <a:latin typeface="Times New Roman" panose="02020603050405020304" pitchFamily="18" charset="0"/>
                </a:rPr>
                <a:t>_</a:t>
              </a:r>
              <a:endParaRPr lang="en-US" altLang="en-GB" sz="3200" b="1">
                <a:solidFill>
                  <a:schemeClr val="tx2"/>
                </a:solidFill>
                <a:latin typeface="Times New Roman" panose="02020603050405020304" pitchFamily="18" charset="0"/>
              </a:endParaRPr>
            </a:p>
          </p:txBody>
        </p:sp>
      </p:grpSp>
      <p:sp>
        <p:nvSpPr>
          <p:cNvPr id="33880" name="Text Box 33879"/>
          <p:cNvSpPr txBox="1"/>
          <p:nvPr/>
        </p:nvSpPr>
        <p:spPr>
          <a:xfrm>
            <a:off x="3729038" y="3124200"/>
            <a:ext cx="5313362" cy="892175"/>
          </a:xfrm>
          <a:prstGeom prst="rect">
            <a:avLst/>
          </a:prstGeom>
          <a:noFill/>
          <a:ln w="9525">
            <a:noFill/>
          </a:ln>
        </p:spPr>
        <p:txBody>
          <a:bodyPr wrap="square" anchor="t" anchorCtr="0">
            <a:spAutoFit/>
          </a:bodyPr>
          <a:p>
            <a:pPr>
              <a:spcBef>
                <a:spcPct val="50000"/>
              </a:spcBef>
            </a:pPr>
            <a:r>
              <a:rPr lang="en-GB" altLang="zh-CN">
                <a:solidFill>
                  <a:srgbClr val="FF3300"/>
                </a:solidFill>
                <a:latin typeface="Times New Roman" panose="02020603050405020304" pitchFamily="18" charset="0"/>
              </a:rPr>
              <a:t>?</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Khi</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công</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tắc</a:t>
            </a:r>
            <a:r>
              <a:rPr lang="en-US" altLang="en-GB">
                <a:solidFill>
                  <a:srgbClr val="FF3300"/>
                </a:solidFill>
                <a:latin typeface="Times New Roman" panose="02020603050405020304" pitchFamily="18" charset="0"/>
              </a:rPr>
              <a:t> K </a:t>
            </a:r>
            <a:r>
              <a:rPr lang="en-US" altLang="en-GB" err="1">
                <a:solidFill>
                  <a:srgbClr val="FF3300"/>
                </a:solidFill>
                <a:latin typeface="Times New Roman" panose="02020603050405020304" pitchFamily="18" charset="0"/>
              </a:rPr>
              <a:t>mở</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hai</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đèn</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có</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hoạt</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động</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không</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Vì</a:t>
            </a:r>
            <a:r>
              <a:rPr lang="en-US" altLang="en-GB">
                <a:solidFill>
                  <a:srgbClr val="FF3300"/>
                </a:solidFill>
                <a:latin typeface="Times New Roman" panose="02020603050405020304" pitchFamily="18" charset="0"/>
              </a:rPr>
              <a:t> </a:t>
            </a:r>
            <a:r>
              <a:rPr lang="en-US" altLang="en-GB" err="1">
                <a:solidFill>
                  <a:srgbClr val="FF3300"/>
                </a:solidFill>
                <a:latin typeface="Times New Roman" panose="02020603050405020304" pitchFamily="18" charset="0"/>
              </a:rPr>
              <a:t>sao</a:t>
            </a:r>
            <a:r>
              <a:rPr lang="en-US" altLang="en-GB">
                <a:solidFill>
                  <a:srgbClr val="FF3300"/>
                </a:solidFill>
                <a:latin typeface="Times New Roman" panose="02020603050405020304" pitchFamily="18" charset="0"/>
              </a:rPr>
              <a:t>?</a:t>
            </a:r>
            <a:endParaRPr lang="en-US" altLang="en-GB">
              <a:solidFill>
                <a:srgbClr val="FF3300"/>
              </a:solidFill>
              <a:latin typeface="Times New Roman" panose="02020603050405020304" pitchFamily="18" charset="0"/>
            </a:endParaRPr>
          </a:p>
        </p:txBody>
      </p:sp>
      <p:sp>
        <p:nvSpPr>
          <p:cNvPr id="33881" name="Text Box 33880"/>
          <p:cNvSpPr txBox="1"/>
          <p:nvPr/>
        </p:nvSpPr>
        <p:spPr>
          <a:xfrm>
            <a:off x="3594100" y="4021138"/>
            <a:ext cx="5638800" cy="892175"/>
          </a:xfrm>
          <a:prstGeom prst="rect">
            <a:avLst/>
          </a:prstGeom>
          <a:noFill/>
          <a:ln w="9525">
            <a:noFill/>
          </a:ln>
        </p:spPr>
        <p:txBody>
          <a:bodyPr anchor="t" anchorCtr="0">
            <a:spAutoFit/>
          </a:bodyPr>
          <a:p>
            <a:pPr>
              <a:spcBef>
                <a:spcPct val="50000"/>
              </a:spcBef>
            </a:pPr>
            <a:r>
              <a:rPr lang="en-US" altLang="en-GB">
                <a:solidFill>
                  <a:srgbClr val="FF3300"/>
                </a:solidFill>
                <a:latin typeface="Times New Roman" panose="02020603050405020304" pitchFamily="18" charset="0"/>
                <a:sym typeface="Wingdings" panose="05000000000000000000" pitchFamily="2" charset="2"/>
              </a:rPr>
              <a:t></a:t>
            </a:r>
            <a:r>
              <a:rPr lang="en-US" altLang="en-GB">
                <a:latin typeface="Times New Roman" panose="02020603050405020304" pitchFamily="18" charset="0"/>
              </a:rPr>
              <a:t> Khi K mở hai đèn không hoạt động vì mạch hở không có dòng điện chạy qua</a:t>
            </a:r>
            <a:endParaRPr lang="en-US" altLang="en-GB">
              <a:latin typeface="Times New Roman" panose="02020603050405020304" pitchFamily="18" charset="0"/>
            </a:endParaRPr>
          </a:p>
        </p:txBody>
      </p:sp>
      <p:sp>
        <p:nvSpPr>
          <p:cNvPr id="2" name="Text Box 1"/>
          <p:cNvSpPr txBox="1"/>
          <p:nvPr/>
        </p:nvSpPr>
        <p:spPr>
          <a:xfrm>
            <a:off x="3644900" y="4867275"/>
            <a:ext cx="5638800" cy="892175"/>
          </a:xfrm>
          <a:prstGeom prst="rect">
            <a:avLst/>
          </a:prstGeom>
          <a:noFill/>
          <a:ln w="9525">
            <a:noFill/>
          </a:ln>
        </p:spPr>
        <p:txBody>
          <a:bodyPr anchor="t" anchorCtr="0">
            <a:spAutoFit/>
          </a:bodyPr>
          <a:p>
            <a:pPr>
              <a:spcBef>
                <a:spcPct val="50000"/>
              </a:spcBef>
            </a:pPr>
            <a:r>
              <a:rPr lang="en-GB" altLang="zh-CN">
                <a:solidFill>
                  <a:srgbClr val="FF0000"/>
                </a:solidFill>
                <a:latin typeface="Times New Roman" panose="02020603050405020304" pitchFamily="18" charset="0"/>
                <a:sym typeface="Wingdings" panose="05000000000000000000" pitchFamily="2" charset="2"/>
              </a:rPr>
              <a:t>?</a:t>
            </a:r>
            <a:r>
              <a:rPr lang="en-US" altLang="en-GB" err="1">
                <a:solidFill>
                  <a:srgbClr val="FF0000"/>
                </a:solidFill>
                <a:latin typeface="Times New Roman" panose="02020603050405020304" pitchFamily="18" charset="0"/>
              </a:rPr>
              <a:t>Khi</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công</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tắc</a:t>
            </a:r>
            <a:r>
              <a:rPr lang="en-US" altLang="en-GB">
                <a:solidFill>
                  <a:srgbClr val="FF0000"/>
                </a:solidFill>
                <a:latin typeface="Times New Roman" panose="02020603050405020304" pitchFamily="18" charset="0"/>
              </a:rPr>
              <a:t> K </a:t>
            </a:r>
            <a:r>
              <a:rPr lang="en-US" altLang="en-GB" err="1">
                <a:solidFill>
                  <a:srgbClr val="FF0000"/>
                </a:solidFill>
                <a:latin typeface="Times New Roman" panose="02020603050405020304" pitchFamily="18" charset="0"/>
              </a:rPr>
              <a:t>đóng</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cầu</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chì</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bị</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đứt</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hai</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đèn</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có</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hoạt</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động</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không</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Vì</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sao</a:t>
            </a:r>
            <a:r>
              <a:rPr lang="en-US" altLang="en-GB">
                <a:solidFill>
                  <a:srgbClr val="FF0000"/>
                </a:solidFill>
                <a:latin typeface="Times New Roman" panose="02020603050405020304" pitchFamily="18" charset="0"/>
              </a:rPr>
              <a:t>?</a:t>
            </a:r>
            <a:endParaRPr lang="en-US" altLang="en-GB">
              <a:solidFill>
                <a:srgbClr val="FF0000"/>
              </a:solidFill>
              <a:latin typeface="Times New Roman" panose="02020603050405020304" pitchFamily="18" charset="0"/>
            </a:endParaRPr>
          </a:p>
        </p:txBody>
      </p:sp>
      <p:sp>
        <p:nvSpPr>
          <p:cNvPr id="3" name="Text Box 2"/>
          <p:cNvSpPr txBox="1"/>
          <p:nvPr/>
        </p:nvSpPr>
        <p:spPr>
          <a:xfrm>
            <a:off x="3635375" y="5638800"/>
            <a:ext cx="5638800" cy="1292225"/>
          </a:xfrm>
          <a:prstGeom prst="rect">
            <a:avLst/>
          </a:prstGeom>
          <a:noFill/>
          <a:ln w="9525">
            <a:noFill/>
          </a:ln>
        </p:spPr>
        <p:txBody>
          <a:bodyPr anchor="t" anchorCtr="0">
            <a:spAutoFit/>
          </a:bodyPr>
          <a:p>
            <a:pPr>
              <a:spcBef>
                <a:spcPct val="50000"/>
              </a:spcBef>
            </a:pPr>
            <a:r>
              <a:rPr lang="en-US" altLang="en-GB">
                <a:solidFill>
                  <a:srgbClr val="FF3300"/>
                </a:solidFill>
                <a:latin typeface="Times New Roman" panose="02020603050405020304" pitchFamily="18" charset="0"/>
                <a:sym typeface="Wingdings" panose="05000000000000000000" pitchFamily="2" charset="2"/>
              </a:rPr>
              <a:t></a:t>
            </a:r>
            <a:r>
              <a:rPr lang="en-US" altLang="en-GB">
                <a:latin typeface="Times New Roman" panose="02020603050405020304" pitchFamily="18" charset="0"/>
              </a:rPr>
              <a:t> Khi K đóng, cầu chì đứt  hai đèn không hoạt động vì mạch hở không có dòng điện chạy qua</a:t>
            </a:r>
            <a:endParaRPr lang="en-US" altLang="en-GB">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3859"/>
                                        </p:tgtEl>
                                        <p:attrNameLst>
                                          <p:attrName>style.visibility</p:attrName>
                                        </p:attrNameLst>
                                      </p:cBhvr>
                                      <p:to>
                                        <p:strVal val="visible"/>
                                      </p:to>
                                    </p:set>
                                    <p:animEffect transition="in" filter="box(in)">
                                      <p:cBhvr>
                                        <p:cTn id="7" dur="500"/>
                                        <p:tgtEl>
                                          <p:spTgt spid="33859"/>
                                        </p:tgtEl>
                                      </p:cBhvr>
                                    </p:animEffect>
                                  </p:childTnLst>
                                </p:cTn>
                              </p:par>
                              <p:par>
                                <p:cTn id="8" presetID="4" presetClass="entr" presetSubtype="16" fill="hold" nodeType="withEffect">
                                  <p:stCondLst>
                                    <p:cond delay="0"/>
                                  </p:stCondLst>
                                  <p:childTnLst>
                                    <p:set>
                                      <p:cBhvr>
                                        <p:cTn id="9" dur="1" fill="hold">
                                          <p:stCondLst>
                                            <p:cond delay="0"/>
                                          </p:stCondLst>
                                        </p:cTn>
                                        <p:tgtEl>
                                          <p:spTgt spid="33807"/>
                                        </p:tgtEl>
                                        <p:attrNameLst>
                                          <p:attrName>style.visibility</p:attrName>
                                        </p:attrNameLst>
                                      </p:cBhvr>
                                      <p:to>
                                        <p:strVal val="visible"/>
                                      </p:to>
                                    </p:set>
                                    <p:animEffect transition="in" filter="box(in)">
                                      <p:cBhvr>
                                        <p:cTn id="10" dur="500"/>
                                        <p:tgtEl>
                                          <p:spTgt spid="33807"/>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33861"/>
                                        </p:tgtEl>
                                        <p:attrNameLst>
                                          <p:attrName>style.visibility</p:attrName>
                                        </p:attrNameLst>
                                      </p:cBhvr>
                                      <p:to>
                                        <p:strVal val="visible"/>
                                      </p:to>
                                    </p:set>
                                    <p:animEffect transition="in" filter="diamond(in)">
                                      <p:cBhvr>
                                        <p:cTn id="15" dur="2000"/>
                                        <p:tgtEl>
                                          <p:spTgt spid="33861"/>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33860"/>
                                        </p:tgtEl>
                                        <p:attrNameLst>
                                          <p:attrName>style.visibility</p:attrName>
                                        </p:attrNameLst>
                                      </p:cBhvr>
                                      <p:to>
                                        <p:strVal val="visible"/>
                                      </p:to>
                                    </p:set>
                                    <p:animEffect transition="in" filter="diamond(in)">
                                      <p:cBhvr>
                                        <p:cTn id="18" dur="2000"/>
                                        <p:tgtEl>
                                          <p:spTgt spid="33860"/>
                                        </p:tgtEl>
                                      </p:cBhvr>
                                    </p:animEffect>
                                  </p:childTnLst>
                                </p:cTn>
                              </p:par>
                              <p:par>
                                <p:cTn id="19" presetID="20" presetClass="entr" presetSubtype="0" fill="hold" nodeType="withEffect">
                                  <p:stCondLst>
                                    <p:cond delay="0"/>
                                  </p:stCondLst>
                                  <p:childTnLst>
                                    <p:set>
                                      <p:cBhvr>
                                        <p:cTn id="20" dur="1" fill="hold">
                                          <p:stCondLst>
                                            <p:cond delay="0"/>
                                          </p:stCondLst>
                                        </p:cTn>
                                        <p:tgtEl>
                                          <p:spTgt spid="33862"/>
                                        </p:tgtEl>
                                        <p:attrNameLst>
                                          <p:attrName>style.visibility</p:attrName>
                                        </p:attrNameLst>
                                      </p:cBhvr>
                                      <p:to>
                                        <p:strVal val="visible"/>
                                      </p:to>
                                    </p:set>
                                    <p:animEffect transition="in" filter="wedge">
                                      <p:cBhvr>
                                        <p:cTn id="21" dur="2000"/>
                                        <p:tgtEl>
                                          <p:spTgt spid="33862"/>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9" fill="hold" grpId="0" nodeType="clickEffect">
                                  <p:stCondLst>
                                    <p:cond delay="0"/>
                                  </p:stCondLst>
                                  <p:childTnLst>
                                    <p:set>
                                      <p:cBhvr>
                                        <p:cTn id="25" dur="1" fill="hold">
                                          <p:stCondLst>
                                            <p:cond delay="0"/>
                                          </p:stCondLst>
                                        </p:cTn>
                                        <p:tgtEl>
                                          <p:spTgt spid="33880"/>
                                        </p:tgtEl>
                                        <p:attrNameLst>
                                          <p:attrName>style.visibility</p:attrName>
                                        </p:attrNameLst>
                                      </p:cBhvr>
                                      <p:to>
                                        <p:strVal val="visible"/>
                                      </p:to>
                                    </p:set>
                                    <p:animEffect transition="in" filter="strips(upLeft)">
                                      <p:cBhvr>
                                        <p:cTn id="26" dur="3000"/>
                                        <p:tgtEl>
                                          <p:spTgt spid="33880"/>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9" fill="hold" grpId="0" nodeType="clickEffect">
                                  <p:stCondLst>
                                    <p:cond delay="0"/>
                                  </p:stCondLst>
                                  <p:childTnLst>
                                    <p:set>
                                      <p:cBhvr>
                                        <p:cTn id="30" dur="1" fill="hold">
                                          <p:stCondLst>
                                            <p:cond delay="0"/>
                                          </p:stCondLst>
                                        </p:cTn>
                                        <p:tgtEl>
                                          <p:spTgt spid="33881"/>
                                        </p:tgtEl>
                                        <p:attrNameLst>
                                          <p:attrName>style.visibility</p:attrName>
                                        </p:attrNameLst>
                                      </p:cBhvr>
                                      <p:to>
                                        <p:strVal val="visible"/>
                                      </p:to>
                                    </p:set>
                                    <p:animEffect transition="in" filter="strips(upLeft)">
                                      <p:cBhvr>
                                        <p:cTn id="31" dur="3000"/>
                                        <p:tgtEl>
                                          <p:spTgt spid="33881"/>
                                        </p:tgtEl>
                                      </p:cBhvr>
                                    </p:animEffect>
                                  </p:childTnLst>
                                </p:cTn>
                              </p:par>
                            </p:childTnLst>
                          </p:cTn>
                        </p:par>
                        <p:par>
                          <p:cTn id="32" fill="hold">
                            <p:stCondLst>
                              <p:cond delay="3000"/>
                            </p:stCondLst>
                            <p:childTnLst>
                              <p:par>
                                <p:cTn id="33" presetID="18" presetClass="entr" presetSubtype="9"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strips(upLeft)">
                                      <p:cBhvr>
                                        <p:cTn id="35" dur="30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9"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strips(upLeft)">
                                      <p:cBhvr>
                                        <p:cTn id="40"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59" grpId="0"/>
      <p:bldP spid="33860" grpId="0" bldLvl="0" animBg="1"/>
      <p:bldP spid="33880" grpId="0"/>
      <p:bldP spid="33881" grpId="0"/>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Rectangles 33793"/>
          <p:cNvSpPr/>
          <p:nvPr/>
        </p:nvSpPr>
        <p:spPr>
          <a:xfrm rot="5400000">
            <a:off x="-1581150" y="1695450"/>
            <a:ext cx="6743700" cy="3581400"/>
          </a:xfrm>
          <a:prstGeom prst="rect">
            <a:avLst/>
          </a:prstGeom>
          <a:solidFill>
            <a:srgbClr val="6666FF"/>
          </a:solidFill>
          <a:ln w="9525">
            <a:noFill/>
          </a:ln>
          <a:effectLst>
            <a:outerShdw dist="107763" dir="18900000" algn="ctr" rotWithShape="0">
              <a:srgbClr val="808080">
                <a:alpha val="50000"/>
              </a:srgbClr>
            </a:outerShdw>
          </a:effectLst>
        </p:spPr>
        <p:txBody>
          <a:bodyPr anchor="t" anchorCtr="0"/>
          <a:p>
            <a:endParaRPr lang="en-GB" altLang="en-US">
              <a:latin typeface="Arial" panose="020B0604020202020204" pitchFamily="34" charset="0"/>
            </a:endParaRPr>
          </a:p>
        </p:txBody>
      </p:sp>
      <p:sp>
        <p:nvSpPr>
          <p:cNvPr id="16386" name="Rectangles 33794"/>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16387" name="Group 33795"/>
          <p:cNvGrpSpPr/>
          <p:nvPr/>
        </p:nvGrpSpPr>
        <p:grpSpPr>
          <a:xfrm>
            <a:off x="0" y="0"/>
            <a:ext cx="9144000" cy="990600"/>
            <a:chOff x="0" y="0"/>
            <a:chExt cx="5760" cy="576"/>
          </a:xfrm>
        </p:grpSpPr>
        <p:sp>
          <p:nvSpPr>
            <p:cNvPr id="16388" name="Rectangles 33796"/>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16389" name="Rectangles 33797"/>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sp>
        <p:nvSpPr>
          <p:cNvPr id="16390" name="Straight Connector 33798"/>
          <p:cNvSpPr/>
          <p:nvPr/>
        </p:nvSpPr>
        <p:spPr>
          <a:xfrm flipV="1">
            <a:off x="0" y="3581400"/>
            <a:ext cx="3276600" cy="0"/>
          </a:xfrm>
          <a:prstGeom prst="line">
            <a:avLst/>
          </a:prstGeom>
          <a:ln w="57150" cap="flat" cmpd="thinThick">
            <a:solidFill>
              <a:schemeClr val="bg1"/>
            </a:solidFill>
            <a:prstDash val="solid"/>
            <a:round/>
            <a:headEnd type="none" w="med" len="med"/>
            <a:tailEnd type="none" w="med" len="med"/>
          </a:ln>
        </p:spPr>
      </p:sp>
      <p:sp>
        <p:nvSpPr>
          <p:cNvPr id="16391" name="Text Box 33799"/>
          <p:cNvSpPr txBox="1"/>
          <p:nvPr/>
        </p:nvSpPr>
        <p:spPr>
          <a:xfrm>
            <a:off x="152400" y="1825625"/>
            <a:ext cx="3048000" cy="1679575"/>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 </a:t>
            </a:r>
            <a:r>
              <a:rPr lang="en-US" altLang="en-GB" b="1" err="1">
                <a:solidFill>
                  <a:schemeClr val="bg1"/>
                </a:solidFill>
                <a:latin typeface="Arial" panose="020B0604020202020204" pitchFamily="34" charset="0"/>
              </a:rPr>
              <a:t>Cường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độ</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dòng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và</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hiệu</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thế</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trong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16392" name="Horizontal Scroll 33800"/>
          <p:cNvSpPr/>
          <p:nvPr/>
        </p:nvSpPr>
        <p:spPr>
          <a:xfrm>
            <a:off x="125413" y="995363"/>
            <a:ext cx="2667000" cy="700087"/>
          </a:xfrm>
          <a:prstGeom prst="horizontalScroll">
            <a:avLst>
              <a:gd name="adj" fmla="val 12500"/>
            </a:avLst>
          </a:prstGeom>
          <a:gradFill rotWithShape="1">
            <a:gsLst>
              <a:gs pos="0">
                <a:srgbClr val="FF0000"/>
              </a:gs>
              <a:gs pos="100000">
                <a:srgbClr val="FFFF00"/>
              </a:gs>
            </a:gsLst>
            <a:lin ang="2700000" scaled="1"/>
            <a:tileRect/>
          </a:gra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NỘI DUNG</a:t>
            </a:r>
            <a:endParaRPr lang="en-US" altLang="en-GB" b="1">
              <a:latin typeface="Arial" panose="020B0604020202020204" pitchFamily="34" charset="0"/>
            </a:endParaRPr>
          </a:p>
        </p:txBody>
      </p:sp>
      <p:sp>
        <p:nvSpPr>
          <p:cNvPr id="16393" name="Straight Connector 33801"/>
          <p:cNvSpPr/>
          <p:nvPr/>
        </p:nvSpPr>
        <p:spPr>
          <a:xfrm flipV="1">
            <a:off x="0" y="1752600"/>
            <a:ext cx="3276600" cy="0"/>
          </a:xfrm>
          <a:prstGeom prst="line">
            <a:avLst/>
          </a:prstGeom>
          <a:ln w="57150" cap="flat" cmpd="thinThick">
            <a:solidFill>
              <a:schemeClr val="bg1"/>
            </a:solidFill>
            <a:prstDash val="solid"/>
            <a:round/>
            <a:headEnd type="none" w="med" len="med"/>
            <a:tailEnd type="none" w="med" len="med"/>
          </a:ln>
        </p:spPr>
      </p:sp>
      <p:grpSp>
        <p:nvGrpSpPr>
          <p:cNvPr id="16394" name="Group 33802"/>
          <p:cNvGrpSpPr/>
          <p:nvPr/>
        </p:nvGrpSpPr>
        <p:grpSpPr>
          <a:xfrm>
            <a:off x="1676400" y="152400"/>
            <a:ext cx="5514975" cy="565150"/>
            <a:chOff x="1056" y="96"/>
            <a:chExt cx="3474" cy="356"/>
          </a:xfrm>
        </p:grpSpPr>
        <p:pic>
          <p:nvPicPr>
            <p:cNvPr id="16395" name="Picture 33803"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16396" name="Rectangles 33804"/>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16397" name="Straight Connector 33805"/>
          <p:cNvSpPr/>
          <p:nvPr/>
        </p:nvSpPr>
        <p:spPr>
          <a:xfrm flipV="1">
            <a:off x="0" y="4914900"/>
            <a:ext cx="3276600" cy="0"/>
          </a:xfrm>
          <a:prstGeom prst="line">
            <a:avLst/>
          </a:prstGeom>
          <a:ln w="57150" cap="flat" cmpd="thinThick">
            <a:solidFill>
              <a:schemeClr val="bg1"/>
            </a:solidFill>
            <a:prstDash val="solid"/>
            <a:round/>
            <a:headEnd type="none" w="med" len="med"/>
            <a:tailEnd type="none" w="med" len="med"/>
          </a:ln>
        </p:spPr>
      </p:sp>
      <p:sp>
        <p:nvSpPr>
          <p:cNvPr id="33807" name="Straight Connector 33806"/>
          <p:cNvSpPr/>
          <p:nvPr/>
        </p:nvSpPr>
        <p:spPr>
          <a:xfrm flipV="1">
            <a:off x="0" y="5562600"/>
            <a:ext cx="3276600" cy="0"/>
          </a:xfrm>
          <a:prstGeom prst="line">
            <a:avLst/>
          </a:prstGeom>
          <a:ln w="57150" cap="flat" cmpd="thinThick">
            <a:solidFill>
              <a:schemeClr val="bg1"/>
            </a:solidFill>
            <a:prstDash val="solid"/>
            <a:round/>
            <a:headEnd type="none" w="med" len="med"/>
            <a:tailEnd type="none" w="med" len="med"/>
          </a:ln>
        </p:spPr>
      </p:sp>
      <p:sp>
        <p:nvSpPr>
          <p:cNvPr id="16399" name="Text Box 33807"/>
          <p:cNvSpPr txBox="1"/>
          <p:nvPr/>
        </p:nvSpPr>
        <p:spPr>
          <a:xfrm>
            <a:off x="0" y="3578225"/>
            <a:ext cx="3048000" cy="128270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trở</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các</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33859" name="Text Box 33858"/>
          <p:cNvSpPr txBox="1"/>
          <p:nvPr/>
        </p:nvSpPr>
        <p:spPr>
          <a:xfrm>
            <a:off x="0" y="4997450"/>
            <a:ext cx="2362200" cy="48895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III. </a:t>
            </a:r>
            <a:r>
              <a:rPr lang="en-US" altLang="en-GB" b="1" err="1">
                <a:solidFill>
                  <a:schemeClr val="bg1"/>
                </a:solidFill>
                <a:latin typeface="Arial" panose="020B0604020202020204" pitchFamily="34" charset="0"/>
              </a:rPr>
              <a:t>Vận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dụng</a:t>
            </a:r>
            <a:r>
              <a:rPr lang="en-US" altLang="en-GB" b="1">
                <a:solidFill>
                  <a:schemeClr val="bg1"/>
                </a:solidFill>
                <a:latin typeface="Arial" panose="020B0604020202020204" pitchFamily="34" charset="0"/>
              </a:rPr>
              <a:t>:</a:t>
            </a:r>
            <a:endParaRPr lang="en-US" altLang="en-GB" b="1">
              <a:solidFill>
                <a:schemeClr val="bg1"/>
              </a:solidFill>
              <a:latin typeface="Arial" panose="020B0604020202020204" pitchFamily="34" charset="0"/>
            </a:endParaRPr>
          </a:p>
        </p:txBody>
      </p:sp>
      <p:sp>
        <p:nvSpPr>
          <p:cNvPr id="33860" name="Oval 33859"/>
          <p:cNvSpPr/>
          <p:nvPr/>
        </p:nvSpPr>
        <p:spPr>
          <a:xfrm>
            <a:off x="3810000" y="1219200"/>
            <a:ext cx="838200" cy="457200"/>
          </a:xfrm>
          <a:prstGeom prst="ellipse">
            <a:avLst/>
          </a:prstGeom>
          <a:pattFill prst="sphere">
            <a:fgClr>
              <a:srgbClr val="0000FF"/>
            </a:fgClr>
            <a:bgClr>
              <a:schemeClr val="bg1"/>
            </a:bgClr>
          </a:pattFill>
          <a:ln w="9525" cap="flat" cmpd="sng">
            <a:solidFill>
              <a:schemeClr val="tx1"/>
            </a:solidFill>
            <a:prstDash val="solid"/>
            <a:round/>
            <a:headEnd type="none" w="med" len="med"/>
            <a:tailEnd type="none" w="med" len="med"/>
          </a:ln>
        </p:spPr>
        <p:txBody>
          <a:bodyPr wrap="none" anchor="ctr" anchorCtr="0"/>
          <a:p>
            <a:pPr algn="ctr"/>
            <a:r>
              <a:rPr lang="en-US" altLang="en-GB" b="1">
                <a:solidFill>
                  <a:srgbClr val="FF0000"/>
                </a:solidFill>
                <a:latin typeface="Arial" panose="020B0604020202020204" pitchFamily="34" charset="0"/>
              </a:rPr>
              <a:t>C4</a:t>
            </a:r>
            <a:endParaRPr lang="en-US" altLang="en-GB" b="1">
              <a:solidFill>
                <a:srgbClr val="FF0000"/>
              </a:solidFill>
              <a:latin typeface="Arial" panose="020B0604020202020204" pitchFamily="34" charset="0"/>
            </a:endParaRPr>
          </a:p>
        </p:txBody>
      </p:sp>
      <p:sp>
        <p:nvSpPr>
          <p:cNvPr id="33861" name="Rectangles 33860"/>
          <p:cNvSpPr/>
          <p:nvPr/>
        </p:nvSpPr>
        <p:spPr>
          <a:xfrm>
            <a:off x="3581400" y="1066800"/>
            <a:ext cx="381000" cy="685800"/>
          </a:xfrm>
          <a:prstGeom prst="rect">
            <a:avLst/>
          </a:prstGeom>
        </p:spPr>
        <p:txBody>
          <a:bodyPr wrap="none" fromWordArt="1">
            <a:prstTxWarp prst="textCascadeUp">
              <a:avLst>
                <a:gd name="adj" fmla="val 100000"/>
              </a:avLst>
            </a:prstTxWarp>
            <a:normAutofit fontScale="90000" lnSpcReduction="10000"/>
            <a:scene3d>
              <a:camera prst="legacyPerspectiveFront">
                <a:rot lat="20520000" lon="1080000" rev="0"/>
              </a:camera>
              <a:lightRig rig="legacyHarsh2" dir="b"/>
            </a:scene3d>
            <a:sp3d extrusionH="430200" prstMaterial="legacyMatte">
              <a:extrusionClr>
                <a:srgbClr val="FF6600"/>
              </a:extrusionClr>
            </a:sp3d>
          </a:bodyPr>
          <a:p>
            <a:pPr algn="ctr" fontAlgn="base"/>
            <a:r>
              <a:rPr lang="en-GB" altLang="en-US" sz="3600" strike="noStrike" noProof="1">
                <a:gradFill rotWithShape="0">
                  <a:gsLst>
                    <a:gs pos="0">
                      <a:srgbClr val="FFE701"/>
                    </a:gs>
                    <a:gs pos="100000">
                      <a:srgbClr val="FE3E02"/>
                    </a:gs>
                  </a:gsLst>
                  <a:lin ang="5400000" scaled="1"/>
                  <a:tileRect/>
                </a:gradFill>
                <a:latin typeface=".VnCooper" charset="0"/>
                <a:ea typeface=".VnCooper" charset="0"/>
                <a:cs typeface="+mn-cs"/>
              </a:rPr>
              <a:t>?</a:t>
            </a:r>
            <a:endParaRPr lang="en-GB" altLang="en-US" sz="3600" strike="noStrike" noProof="1">
              <a:gradFill rotWithShape="0">
                <a:gsLst>
                  <a:gs pos="0">
                    <a:srgbClr val="FFE701"/>
                  </a:gs>
                  <a:gs pos="100000">
                    <a:srgbClr val="FE3E02"/>
                  </a:gs>
                </a:gsLst>
                <a:lin ang="5400000" scaled="1"/>
                <a:tileRect/>
              </a:gradFill>
              <a:latin typeface=".VnCooper" charset="0"/>
              <a:ea typeface=".VnCooper" charset="0"/>
            </a:endParaRPr>
          </a:p>
        </p:txBody>
      </p:sp>
      <p:grpSp>
        <p:nvGrpSpPr>
          <p:cNvPr id="33862" name="Group 33861"/>
          <p:cNvGrpSpPr/>
          <p:nvPr/>
        </p:nvGrpSpPr>
        <p:grpSpPr>
          <a:xfrm>
            <a:off x="4191000" y="1219200"/>
            <a:ext cx="4495800" cy="2133600"/>
            <a:chOff x="1200" y="1056"/>
            <a:chExt cx="2832" cy="1344"/>
          </a:xfrm>
        </p:grpSpPr>
        <p:sp>
          <p:nvSpPr>
            <p:cNvPr id="16404" name="Freeform 33862"/>
            <p:cNvSpPr/>
            <p:nvPr/>
          </p:nvSpPr>
          <p:spPr>
            <a:xfrm>
              <a:off x="1200" y="1392"/>
              <a:ext cx="1584" cy="864"/>
            </a:xfrm>
            <a:custGeom>
              <a:avLst/>
              <a:gdLst/>
              <a:ahLst/>
              <a:cxnLst/>
              <a:pathLst>
                <a:path w="1584" h="864">
                  <a:moveTo>
                    <a:pt x="1584" y="0"/>
                  </a:moveTo>
                  <a:lnTo>
                    <a:pt x="0" y="0"/>
                  </a:lnTo>
                  <a:lnTo>
                    <a:pt x="0" y="864"/>
                  </a:lnTo>
                  <a:lnTo>
                    <a:pt x="480" y="864"/>
                  </a:lnTo>
                </a:path>
              </a:pathLst>
            </a:custGeom>
            <a:noFill/>
            <a:ln w="38100" cap="flat" cmpd="sng">
              <a:solidFill>
                <a:srgbClr val="0000FF"/>
              </a:solidFill>
              <a:prstDash val="solid"/>
              <a:round/>
              <a:headEnd type="oval" w="med" len="med"/>
              <a:tailEnd type="oval" w="med" len="med"/>
            </a:ln>
          </p:spPr>
          <p:txBody>
            <a:bodyPr/>
            <a:p>
              <a:endParaRPr lang="en-GB" altLang="en-US"/>
            </a:p>
          </p:txBody>
        </p:sp>
        <p:sp>
          <p:nvSpPr>
            <p:cNvPr id="16405" name="Freeform 33863"/>
            <p:cNvSpPr/>
            <p:nvPr/>
          </p:nvSpPr>
          <p:spPr>
            <a:xfrm>
              <a:off x="1920" y="1392"/>
              <a:ext cx="2112" cy="864"/>
            </a:xfrm>
            <a:custGeom>
              <a:avLst/>
              <a:gdLst/>
              <a:ahLst/>
              <a:cxnLst/>
              <a:pathLst>
                <a:path w="2112" h="864">
                  <a:moveTo>
                    <a:pt x="1248" y="0"/>
                  </a:moveTo>
                  <a:lnTo>
                    <a:pt x="2112" y="0"/>
                  </a:lnTo>
                  <a:lnTo>
                    <a:pt x="2112" y="864"/>
                  </a:lnTo>
                  <a:lnTo>
                    <a:pt x="0" y="864"/>
                  </a:lnTo>
                </a:path>
              </a:pathLst>
            </a:custGeom>
            <a:noFill/>
            <a:ln w="38100" cap="flat" cmpd="sng">
              <a:solidFill>
                <a:srgbClr val="0000FF"/>
              </a:solidFill>
              <a:prstDash val="solid"/>
              <a:round/>
              <a:headEnd type="oval" w="med" len="med"/>
              <a:tailEnd type="oval" w="med" len="med"/>
            </a:ln>
          </p:spPr>
          <p:txBody>
            <a:bodyPr/>
            <a:p>
              <a:endParaRPr lang="en-GB" altLang="en-US"/>
            </a:p>
          </p:txBody>
        </p:sp>
        <p:sp>
          <p:nvSpPr>
            <p:cNvPr id="16406" name="Straight Connector 33864"/>
            <p:cNvSpPr/>
            <p:nvPr/>
          </p:nvSpPr>
          <p:spPr>
            <a:xfrm flipV="1">
              <a:off x="1680" y="2112"/>
              <a:ext cx="240" cy="144"/>
            </a:xfrm>
            <a:prstGeom prst="line">
              <a:avLst/>
            </a:prstGeom>
            <a:ln w="9525" cap="flat" cmpd="sng">
              <a:solidFill>
                <a:schemeClr val="tx1"/>
              </a:solidFill>
              <a:prstDash val="solid"/>
              <a:round/>
              <a:headEnd type="none" w="med" len="med"/>
              <a:tailEnd type="none" w="med" len="med"/>
            </a:ln>
          </p:spPr>
        </p:sp>
        <p:grpSp>
          <p:nvGrpSpPr>
            <p:cNvPr id="16407" name="Group 33865"/>
            <p:cNvGrpSpPr/>
            <p:nvPr/>
          </p:nvGrpSpPr>
          <p:grpSpPr>
            <a:xfrm>
              <a:off x="1584" y="1344"/>
              <a:ext cx="480" cy="96"/>
              <a:chOff x="1440" y="1344"/>
              <a:chExt cx="480" cy="96"/>
            </a:xfrm>
          </p:grpSpPr>
          <p:sp>
            <p:nvSpPr>
              <p:cNvPr id="16408" name="Rectangles 33866"/>
              <p:cNvSpPr/>
              <p:nvPr/>
            </p:nvSpPr>
            <p:spPr>
              <a:xfrm>
                <a:off x="1440" y="1344"/>
                <a:ext cx="480" cy="96"/>
              </a:xfrm>
              <a:prstGeom prst="rect">
                <a:avLst/>
              </a:prstGeom>
              <a:solidFill>
                <a:schemeClr val="accent1"/>
              </a:soli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6409" name="Straight Connector 33867"/>
              <p:cNvSpPr/>
              <p:nvPr/>
            </p:nvSpPr>
            <p:spPr>
              <a:xfrm>
                <a:off x="1440" y="1344"/>
                <a:ext cx="480" cy="96"/>
              </a:xfrm>
              <a:prstGeom prst="line">
                <a:avLst/>
              </a:prstGeom>
              <a:ln w="9525" cap="flat" cmpd="sng">
                <a:solidFill>
                  <a:schemeClr val="tx1"/>
                </a:solidFill>
                <a:prstDash val="solid"/>
                <a:round/>
                <a:headEnd type="none" w="med" len="med"/>
                <a:tailEnd type="none" w="med" len="med"/>
              </a:ln>
            </p:spPr>
          </p:sp>
        </p:grpSp>
        <p:sp>
          <p:nvSpPr>
            <p:cNvPr id="16410" name="Flowchart: Summing Junction 33868"/>
            <p:cNvSpPr/>
            <p:nvPr/>
          </p:nvSpPr>
          <p:spPr>
            <a:xfrm>
              <a:off x="2400" y="2064"/>
              <a:ext cx="384" cy="336"/>
            </a:xfrm>
            <a:prstGeom prst="flowChartSummingJunction">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6411" name="Flowchart: Summing Junction 33869"/>
            <p:cNvSpPr/>
            <p:nvPr/>
          </p:nvSpPr>
          <p:spPr>
            <a:xfrm>
              <a:off x="3216" y="2064"/>
              <a:ext cx="384" cy="336"/>
            </a:xfrm>
            <a:prstGeom prst="flowChartSummingJunction">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6412" name="Text Box 33870"/>
            <p:cNvSpPr txBox="1"/>
            <p:nvPr/>
          </p:nvSpPr>
          <p:spPr>
            <a:xfrm>
              <a:off x="1392" y="1392"/>
              <a:ext cx="912" cy="327"/>
            </a:xfrm>
            <a:prstGeom prst="rect">
              <a:avLst/>
            </a:prstGeom>
            <a:noFill/>
            <a:ln w="9525">
              <a:noFill/>
            </a:ln>
          </p:spPr>
          <p:txBody>
            <a:bodyPr anchor="t" anchorCtr="0">
              <a:spAutoFit/>
            </a:bodyPr>
            <a:p>
              <a:pPr>
                <a:spcBef>
                  <a:spcPct val="50000"/>
                </a:spcBef>
              </a:pPr>
              <a:r>
                <a:rPr lang="en-US" altLang="en-GB" sz="2800" err="1">
                  <a:solidFill>
                    <a:schemeClr val="tx2"/>
                  </a:solidFill>
                  <a:latin typeface="Times New Roman" panose="02020603050405020304" pitchFamily="18" charset="0"/>
                </a:rPr>
                <a:t>Cầu</a:t>
              </a:r>
              <a:r>
                <a:rPr lang="en-US" altLang="en-GB" sz="2800">
                  <a:solidFill>
                    <a:schemeClr val="tx2"/>
                  </a:solidFill>
                  <a:latin typeface="Times New Roman" panose="02020603050405020304" pitchFamily="18" charset="0"/>
                </a:rPr>
                <a:t> </a:t>
              </a:r>
              <a:r>
                <a:rPr lang="en-US" altLang="en-GB" sz="2800" err="1">
                  <a:solidFill>
                    <a:schemeClr val="tx2"/>
                  </a:solidFill>
                  <a:latin typeface="Times New Roman" panose="02020603050405020304" pitchFamily="18" charset="0"/>
                </a:rPr>
                <a:t>chì</a:t>
              </a:r>
              <a:endParaRPr lang="en-US" altLang="en-GB" sz="2800">
                <a:solidFill>
                  <a:schemeClr val="tx2"/>
                </a:solidFill>
                <a:latin typeface="Times New Roman" panose="02020603050405020304" pitchFamily="18" charset="0"/>
              </a:endParaRPr>
            </a:p>
          </p:txBody>
        </p:sp>
        <p:sp>
          <p:nvSpPr>
            <p:cNvPr id="16413" name="Text Box 33871"/>
            <p:cNvSpPr txBox="1"/>
            <p:nvPr/>
          </p:nvSpPr>
          <p:spPr>
            <a:xfrm>
              <a:off x="1536" y="1920"/>
              <a:ext cx="336" cy="327"/>
            </a:xfrm>
            <a:prstGeom prst="rect">
              <a:avLst/>
            </a:prstGeom>
            <a:noFill/>
            <a:ln w="9525">
              <a:noFill/>
            </a:ln>
          </p:spPr>
          <p:txBody>
            <a:bodyPr anchor="t" anchorCtr="0">
              <a:spAutoFit/>
            </a:bodyPr>
            <a:p>
              <a:pPr>
                <a:spcBef>
                  <a:spcPct val="50000"/>
                </a:spcBef>
              </a:pPr>
              <a:r>
                <a:rPr lang="en-US" altLang="en-GB" sz="2800">
                  <a:solidFill>
                    <a:schemeClr val="tx2"/>
                  </a:solidFill>
                  <a:latin typeface="Times New Roman" panose="02020603050405020304" pitchFamily="18" charset="0"/>
                </a:rPr>
                <a:t>K</a:t>
              </a:r>
              <a:endParaRPr lang="en-US" altLang="en-GB" sz="2800">
                <a:solidFill>
                  <a:schemeClr val="tx2"/>
                </a:solidFill>
                <a:latin typeface="Times New Roman" panose="02020603050405020304" pitchFamily="18" charset="0"/>
              </a:endParaRPr>
            </a:p>
          </p:txBody>
        </p:sp>
        <p:sp>
          <p:nvSpPr>
            <p:cNvPr id="16414" name="Straight Connector 33872"/>
            <p:cNvSpPr/>
            <p:nvPr/>
          </p:nvSpPr>
          <p:spPr>
            <a:xfrm flipH="1">
              <a:off x="2736" y="1344"/>
              <a:ext cx="96" cy="96"/>
            </a:xfrm>
            <a:prstGeom prst="line">
              <a:avLst/>
            </a:prstGeom>
            <a:ln w="9525" cap="flat" cmpd="sng">
              <a:solidFill>
                <a:schemeClr val="tx1"/>
              </a:solidFill>
              <a:prstDash val="solid"/>
              <a:round/>
              <a:headEnd type="none" w="med" len="med"/>
              <a:tailEnd type="none" w="med" len="med"/>
            </a:ln>
          </p:spPr>
        </p:sp>
        <p:sp>
          <p:nvSpPr>
            <p:cNvPr id="16415" name="Straight Connector 33873"/>
            <p:cNvSpPr/>
            <p:nvPr/>
          </p:nvSpPr>
          <p:spPr>
            <a:xfrm flipH="1">
              <a:off x="3120" y="1344"/>
              <a:ext cx="96" cy="96"/>
            </a:xfrm>
            <a:prstGeom prst="line">
              <a:avLst/>
            </a:prstGeom>
            <a:ln w="9525" cap="flat" cmpd="sng">
              <a:solidFill>
                <a:schemeClr val="tx1"/>
              </a:solidFill>
              <a:prstDash val="solid"/>
              <a:round/>
              <a:headEnd type="none" w="med" len="med"/>
              <a:tailEnd type="none" w="med" len="med"/>
            </a:ln>
          </p:spPr>
        </p:sp>
        <p:sp>
          <p:nvSpPr>
            <p:cNvPr id="16416" name="Text Box 33874"/>
            <p:cNvSpPr txBox="1"/>
            <p:nvPr/>
          </p:nvSpPr>
          <p:spPr>
            <a:xfrm>
              <a:off x="2448" y="1728"/>
              <a:ext cx="480" cy="327"/>
            </a:xfrm>
            <a:prstGeom prst="rect">
              <a:avLst/>
            </a:prstGeom>
            <a:noFill/>
            <a:ln w="9525">
              <a:noFill/>
            </a:ln>
          </p:spPr>
          <p:txBody>
            <a:bodyPr anchor="t" anchorCtr="0">
              <a:spAutoFit/>
            </a:bodyPr>
            <a:p>
              <a:pPr>
                <a:spcBef>
                  <a:spcPct val="50000"/>
                </a:spcBef>
              </a:pPr>
              <a:r>
                <a:rPr lang="en-US" altLang="en-GB" sz="2800">
                  <a:solidFill>
                    <a:schemeClr val="tx2"/>
                  </a:solidFill>
                  <a:latin typeface="Times New Roman" panose="02020603050405020304" pitchFamily="18" charset="0"/>
                </a:rPr>
                <a:t>Đ</a:t>
              </a:r>
              <a:r>
                <a:rPr lang="en-US" altLang="en-GB" sz="2800" baseline="-25000">
                  <a:solidFill>
                    <a:schemeClr val="tx2"/>
                  </a:solidFill>
                  <a:latin typeface="Times New Roman" panose="02020603050405020304" pitchFamily="18" charset="0"/>
                </a:rPr>
                <a:t>1</a:t>
              </a:r>
              <a:endParaRPr lang="en-US" altLang="en-GB" sz="2800">
                <a:solidFill>
                  <a:schemeClr val="tx2"/>
                </a:solidFill>
                <a:latin typeface="Times New Roman" panose="02020603050405020304" pitchFamily="18" charset="0"/>
              </a:endParaRPr>
            </a:p>
          </p:txBody>
        </p:sp>
        <p:sp>
          <p:nvSpPr>
            <p:cNvPr id="16417" name="Text Box 33875"/>
            <p:cNvSpPr txBox="1"/>
            <p:nvPr/>
          </p:nvSpPr>
          <p:spPr>
            <a:xfrm>
              <a:off x="3360" y="1776"/>
              <a:ext cx="480" cy="327"/>
            </a:xfrm>
            <a:prstGeom prst="rect">
              <a:avLst/>
            </a:prstGeom>
            <a:noFill/>
            <a:ln w="9525">
              <a:noFill/>
            </a:ln>
          </p:spPr>
          <p:txBody>
            <a:bodyPr anchor="t" anchorCtr="0">
              <a:spAutoFit/>
            </a:bodyPr>
            <a:p>
              <a:pPr>
                <a:spcBef>
                  <a:spcPct val="50000"/>
                </a:spcBef>
              </a:pPr>
              <a:r>
                <a:rPr lang="en-US" altLang="en-GB" sz="2800">
                  <a:solidFill>
                    <a:schemeClr val="tx2"/>
                  </a:solidFill>
                  <a:latin typeface="Times New Roman" panose="02020603050405020304" pitchFamily="18" charset="0"/>
                </a:rPr>
                <a:t>Đ</a:t>
              </a:r>
              <a:r>
                <a:rPr lang="en-US" altLang="en-GB" sz="2800" baseline="-25000">
                  <a:solidFill>
                    <a:schemeClr val="tx2"/>
                  </a:solidFill>
                  <a:latin typeface="Times New Roman" panose="02020603050405020304" pitchFamily="18" charset="0"/>
                </a:rPr>
                <a:t>2</a:t>
              </a:r>
              <a:endParaRPr lang="en-US" altLang="en-GB" sz="2800">
                <a:solidFill>
                  <a:schemeClr val="tx2"/>
                </a:solidFill>
                <a:latin typeface="Times New Roman" panose="02020603050405020304" pitchFamily="18" charset="0"/>
              </a:endParaRPr>
            </a:p>
          </p:txBody>
        </p:sp>
        <p:sp>
          <p:nvSpPr>
            <p:cNvPr id="16418" name="Text Box 33876"/>
            <p:cNvSpPr txBox="1"/>
            <p:nvPr/>
          </p:nvSpPr>
          <p:spPr>
            <a:xfrm>
              <a:off x="2592" y="1056"/>
              <a:ext cx="912" cy="327"/>
            </a:xfrm>
            <a:prstGeom prst="rect">
              <a:avLst/>
            </a:prstGeom>
            <a:noFill/>
            <a:ln w="9525">
              <a:noFill/>
            </a:ln>
          </p:spPr>
          <p:txBody>
            <a:bodyPr anchor="t" anchorCtr="0">
              <a:spAutoFit/>
            </a:bodyPr>
            <a:p>
              <a:pPr>
                <a:spcBef>
                  <a:spcPct val="50000"/>
                </a:spcBef>
              </a:pPr>
              <a:r>
                <a:rPr lang="en-US" altLang="en-GB" sz="2800">
                  <a:solidFill>
                    <a:schemeClr val="tx2"/>
                  </a:solidFill>
                  <a:latin typeface="Times New Roman" panose="02020603050405020304" pitchFamily="18" charset="0"/>
                </a:rPr>
                <a:t>A     B</a:t>
              </a:r>
              <a:endParaRPr lang="en-US" altLang="en-GB" sz="2800">
                <a:solidFill>
                  <a:schemeClr val="tx2"/>
                </a:solidFill>
                <a:latin typeface="Times New Roman" panose="02020603050405020304" pitchFamily="18" charset="0"/>
              </a:endParaRPr>
            </a:p>
          </p:txBody>
        </p:sp>
        <p:sp>
          <p:nvSpPr>
            <p:cNvPr id="16419" name="Text Box 33877"/>
            <p:cNvSpPr txBox="1"/>
            <p:nvPr/>
          </p:nvSpPr>
          <p:spPr>
            <a:xfrm>
              <a:off x="2640" y="1344"/>
              <a:ext cx="240" cy="365"/>
            </a:xfrm>
            <a:prstGeom prst="rect">
              <a:avLst/>
            </a:prstGeom>
            <a:noFill/>
            <a:ln w="9525">
              <a:noFill/>
            </a:ln>
          </p:spPr>
          <p:txBody>
            <a:bodyPr anchor="t" anchorCtr="0">
              <a:spAutoFit/>
            </a:bodyPr>
            <a:p>
              <a:pPr>
                <a:spcBef>
                  <a:spcPct val="50000"/>
                </a:spcBef>
              </a:pPr>
              <a:r>
                <a:rPr lang="en-US" altLang="en-GB" sz="3200" b="1">
                  <a:solidFill>
                    <a:schemeClr val="tx2"/>
                  </a:solidFill>
                  <a:latin typeface="Times New Roman" panose="02020603050405020304" pitchFamily="18" charset="0"/>
                </a:rPr>
                <a:t>+</a:t>
              </a:r>
              <a:endParaRPr lang="en-US" altLang="en-GB" sz="3200" b="1">
                <a:solidFill>
                  <a:schemeClr val="tx2"/>
                </a:solidFill>
                <a:latin typeface="Times New Roman" panose="02020603050405020304" pitchFamily="18" charset="0"/>
              </a:endParaRPr>
            </a:p>
          </p:txBody>
        </p:sp>
        <p:sp>
          <p:nvSpPr>
            <p:cNvPr id="16420" name="Text Box 33878"/>
            <p:cNvSpPr txBox="1"/>
            <p:nvPr/>
          </p:nvSpPr>
          <p:spPr>
            <a:xfrm>
              <a:off x="3072" y="1200"/>
              <a:ext cx="384" cy="365"/>
            </a:xfrm>
            <a:prstGeom prst="rect">
              <a:avLst/>
            </a:prstGeom>
            <a:noFill/>
            <a:ln w="9525">
              <a:noFill/>
            </a:ln>
          </p:spPr>
          <p:txBody>
            <a:bodyPr anchor="t" anchorCtr="0">
              <a:spAutoFit/>
            </a:bodyPr>
            <a:p>
              <a:pPr>
                <a:spcBef>
                  <a:spcPct val="50000"/>
                </a:spcBef>
              </a:pPr>
              <a:r>
                <a:rPr lang="en-US" altLang="en-GB" sz="3200" b="1">
                  <a:solidFill>
                    <a:schemeClr val="tx2"/>
                  </a:solidFill>
                  <a:latin typeface="Times New Roman" panose="02020603050405020304" pitchFamily="18" charset="0"/>
                </a:rPr>
                <a:t>_</a:t>
              </a:r>
              <a:endParaRPr lang="en-US" altLang="en-GB" sz="3200" b="1">
                <a:solidFill>
                  <a:schemeClr val="tx2"/>
                </a:solidFill>
                <a:latin typeface="Times New Roman" panose="02020603050405020304" pitchFamily="18" charset="0"/>
              </a:endParaRPr>
            </a:p>
          </p:txBody>
        </p:sp>
      </p:grpSp>
      <p:sp>
        <p:nvSpPr>
          <p:cNvPr id="33882" name="Text Box 33881"/>
          <p:cNvSpPr txBox="1"/>
          <p:nvPr/>
        </p:nvSpPr>
        <p:spPr>
          <a:xfrm>
            <a:off x="3819525" y="3657600"/>
            <a:ext cx="4800600" cy="1292225"/>
          </a:xfrm>
          <a:prstGeom prst="rect">
            <a:avLst/>
          </a:prstGeom>
          <a:noFill/>
          <a:ln w="9525">
            <a:noFill/>
          </a:ln>
        </p:spPr>
        <p:txBody>
          <a:bodyPr anchor="t" anchorCtr="0">
            <a:spAutoFit/>
          </a:bodyPr>
          <a:p>
            <a:pPr>
              <a:spcBef>
                <a:spcPct val="50000"/>
              </a:spcBef>
            </a:pPr>
            <a:r>
              <a:rPr lang="en-GB" altLang="zh-CN">
                <a:solidFill>
                  <a:srgbClr val="FF0000"/>
                </a:solidFill>
                <a:latin typeface="Times New Roman" panose="02020603050405020304" pitchFamily="18" charset="0"/>
                <a:sym typeface="Wingdings" panose="05000000000000000000" pitchFamily="2" charset="2"/>
              </a:rPr>
              <a:t>?</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Khi</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công</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tắc</a:t>
            </a:r>
            <a:r>
              <a:rPr lang="en-US" altLang="en-GB">
                <a:solidFill>
                  <a:srgbClr val="FF0000"/>
                </a:solidFill>
                <a:latin typeface="Times New Roman" panose="02020603050405020304" pitchFamily="18" charset="0"/>
              </a:rPr>
              <a:t> K </a:t>
            </a:r>
            <a:r>
              <a:rPr lang="en-US" altLang="en-GB" err="1">
                <a:solidFill>
                  <a:srgbClr val="FF0000"/>
                </a:solidFill>
                <a:latin typeface="Times New Roman" panose="02020603050405020304" pitchFamily="18" charset="0"/>
              </a:rPr>
              <a:t>đóng</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dây</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tóc</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đèn</a:t>
            </a:r>
            <a:r>
              <a:rPr lang="en-US" altLang="en-GB">
                <a:solidFill>
                  <a:srgbClr val="FF0000"/>
                </a:solidFill>
                <a:latin typeface="Times New Roman" panose="02020603050405020304" pitchFamily="18" charset="0"/>
              </a:rPr>
              <a:t> Đ</a:t>
            </a:r>
            <a:r>
              <a:rPr lang="en-US" altLang="en-GB" baseline="-25000">
                <a:solidFill>
                  <a:srgbClr val="FF0000"/>
                </a:solidFill>
                <a:latin typeface="Times New Roman" panose="02020603050405020304" pitchFamily="18" charset="0"/>
              </a:rPr>
              <a:t>1</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bị</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đứt</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đèn</a:t>
            </a:r>
            <a:r>
              <a:rPr lang="en-US" altLang="en-GB">
                <a:solidFill>
                  <a:srgbClr val="FF0000"/>
                </a:solidFill>
                <a:latin typeface="Times New Roman" panose="02020603050405020304" pitchFamily="18" charset="0"/>
              </a:rPr>
              <a:t> Đ</a:t>
            </a:r>
            <a:r>
              <a:rPr lang="en-US" altLang="en-GB" baseline="-25000">
                <a:solidFill>
                  <a:srgbClr val="FF0000"/>
                </a:solidFill>
                <a:latin typeface="Times New Roman" panose="02020603050405020304" pitchFamily="18" charset="0"/>
              </a:rPr>
              <a:t>2</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có</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hoạt</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động</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không</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Vì</a:t>
            </a:r>
            <a:r>
              <a:rPr lang="en-US" altLang="en-GB">
                <a:solidFill>
                  <a:srgbClr val="FF0000"/>
                </a:solidFill>
                <a:latin typeface="Times New Roman" panose="02020603050405020304" pitchFamily="18" charset="0"/>
              </a:rPr>
              <a:t> </a:t>
            </a:r>
            <a:r>
              <a:rPr lang="en-US" altLang="en-GB" err="1">
                <a:solidFill>
                  <a:srgbClr val="FF0000"/>
                </a:solidFill>
                <a:latin typeface="Times New Roman" panose="02020603050405020304" pitchFamily="18" charset="0"/>
              </a:rPr>
              <a:t>sao</a:t>
            </a:r>
            <a:r>
              <a:rPr lang="en-US" altLang="en-GB">
                <a:solidFill>
                  <a:srgbClr val="FF0000"/>
                </a:solidFill>
                <a:latin typeface="Times New Roman" panose="02020603050405020304" pitchFamily="18" charset="0"/>
              </a:rPr>
              <a:t>?</a:t>
            </a:r>
            <a:endParaRPr lang="en-US" altLang="en-GB">
              <a:solidFill>
                <a:srgbClr val="FF0000"/>
              </a:solidFill>
              <a:latin typeface="Times New Roman" panose="02020603050405020304" pitchFamily="18" charset="0"/>
            </a:endParaRPr>
          </a:p>
        </p:txBody>
      </p:sp>
      <p:sp>
        <p:nvSpPr>
          <p:cNvPr id="3" name="Text Box 2"/>
          <p:cNvSpPr txBox="1"/>
          <p:nvPr/>
        </p:nvSpPr>
        <p:spPr>
          <a:xfrm>
            <a:off x="3733800" y="5254625"/>
            <a:ext cx="5638800" cy="1290638"/>
          </a:xfrm>
          <a:prstGeom prst="rect">
            <a:avLst/>
          </a:prstGeom>
          <a:noFill/>
          <a:ln w="9525">
            <a:noFill/>
          </a:ln>
        </p:spPr>
        <p:txBody>
          <a:bodyPr anchor="t" anchorCtr="0">
            <a:spAutoFit/>
          </a:bodyPr>
          <a:p>
            <a:pPr>
              <a:spcBef>
                <a:spcPct val="50000"/>
              </a:spcBef>
            </a:pPr>
            <a:r>
              <a:rPr lang="en-US" altLang="en-GB">
                <a:solidFill>
                  <a:srgbClr val="0070C0"/>
                </a:solidFill>
                <a:latin typeface="Times New Roman" panose="02020603050405020304" pitchFamily="18" charset="0"/>
                <a:sym typeface="Wingdings" panose="05000000000000000000" pitchFamily="2" charset="2"/>
              </a:rPr>
              <a:t></a:t>
            </a:r>
            <a:r>
              <a:rPr lang="en-US" altLang="en-GB">
                <a:solidFill>
                  <a:srgbClr val="0070C0"/>
                </a:solidFill>
                <a:latin typeface="Times New Roman" panose="02020603050405020304" pitchFamily="18" charset="0"/>
              </a:rPr>
              <a:t> </a:t>
            </a:r>
            <a:r>
              <a:rPr lang="en-US" altLang="en-GB">
                <a:latin typeface="Times New Roman" panose="02020603050405020304" pitchFamily="18" charset="0"/>
              </a:rPr>
              <a:t>Khi K đóng dây tóc đèn 1 đứt thì đèn 2 không hoạt động vì mạch hở không có dòng điện chạy qua</a:t>
            </a:r>
            <a:endParaRPr lang="en-US" altLang="en-GB">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3859"/>
                                        </p:tgtEl>
                                        <p:attrNameLst>
                                          <p:attrName>style.visibility</p:attrName>
                                        </p:attrNameLst>
                                      </p:cBhvr>
                                      <p:to>
                                        <p:strVal val="visible"/>
                                      </p:to>
                                    </p:set>
                                    <p:animEffect transition="in" filter="box(in)">
                                      <p:cBhvr>
                                        <p:cTn id="7" dur="500"/>
                                        <p:tgtEl>
                                          <p:spTgt spid="33859"/>
                                        </p:tgtEl>
                                      </p:cBhvr>
                                    </p:animEffect>
                                  </p:childTnLst>
                                </p:cTn>
                              </p:par>
                              <p:par>
                                <p:cTn id="8" presetID="4" presetClass="entr" presetSubtype="16" fill="hold" nodeType="withEffect">
                                  <p:stCondLst>
                                    <p:cond delay="0"/>
                                  </p:stCondLst>
                                  <p:childTnLst>
                                    <p:set>
                                      <p:cBhvr>
                                        <p:cTn id="9" dur="1" fill="hold">
                                          <p:stCondLst>
                                            <p:cond delay="0"/>
                                          </p:stCondLst>
                                        </p:cTn>
                                        <p:tgtEl>
                                          <p:spTgt spid="33807"/>
                                        </p:tgtEl>
                                        <p:attrNameLst>
                                          <p:attrName>style.visibility</p:attrName>
                                        </p:attrNameLst>
                                      </p:cBhvr>
                                      <p:to>
                                        <p:strVal val="visible"/>
                                      </p:to>
                                    </p:set>
                                    <p:animEffect transition="in" filter="box(in)">
                                      <p:cBhvr>
                                        <p:cTn id="10" dur="500"/>
                                        <p:tgtEl>
                                          <p:spTgt spid="33807"/>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33861"/>
                                        </p:tgtEl>
                                        <p:attrNameLst>
                                          <p:attrName>style.visibility</p:attrName>
                                        </p:attrNameLst>
                                      </p:cBhvr>
                                      <p:to>
                                        <p:strVal val="visible"/>
                                      </p:to>
                                    </p:set>
                                    <p:animEffect transition="in" filter="diamond(in)">
                                      <p:cBhvr>
                                        <p:cTn id="15" dur="2000"/>
                                        <p:tgtEl>
                                          <p:spTgt spid="33861"/>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33860"/>
                                        </p:tgtEl>
                                        <p:attrNameLst>
                                          <p:attrName>style.visibility</p:attrName>
                                        </p:attrNameLst>
                                      </p:cBhvr>
                                      <p:to>
                                        <p:strVal val="visible"/>
                                      </p:to>
                                    </p:set>
                                    <p:animEffect transition="in" filter="diamond(in)">
                                      <p:cBhvr>
                                        <p:cTn id="18" dur="2000"/>
                                        <p:tgtEl>
                                          <p:spTgt spid="33860"/>
                                        </p:tgtEl>
                                      </p:cBhvr>
                                    </p:animEffect>
                                  </p:childTnLst>
                                </p:cTn>
                              </p:par>
                              <p:par>
                                <p:cTn id="19" presetID="20" presetClass="entr" presetSubtype="0" fill="hold" nodeType="withEffect">
                                  <p:stCondLst>
                                    <p:cond delay="0"/>
                                  </p:stCondLst>
                                  <p:childTnLst>
                                    <p:set>
                                      <p:cBhvr>
                                        <p:cTn id="20" dur="1" fill="hold">
                                          <p:stCondLst>
                                            <p:cond delay="0"/>
                                          </p:stCondLst>
                                        </p:cTn>
                                        <p:tgtEl>
                                          <p:spTgt spid="33862"/>
                                        </p:tgtEl>
                                        <p:attrNameLst>
                                          <p:attrName>style.visibility</p:attrName>
                                        </p:attrNameLst>
                                      </p:cBhvr>
                                      <p:to>
                                        <p:strVal val="visible"/>
                                      </p:to>
                                    </p:set>
                                    <p:animEffect transition="in" filter="wedge">
                                      <p:cBhvr>
                                        <p:cTn id="21" dur="2000"/>
                                        <p:tgtEl>
                                          <p:spTgt spid="33862"/>
                                        </p:tgtEl>
                                      </p:cBhvr>
                                    </p:animEffect>
                                  </p:childTnLst>
                                </p:cTn>
                              </p:par>
                            </p:childTnLst>
                          </p:cTn>
                        </p:par>
                        <p:par>
                          <p:cTn id="22" fill="hold">
                            <p:stCondLst>
                              <p:cond delay="2000"/>
                            </p:stCondLst>
                            <p:childTnLst>
                              <p:par>
                                <p:cTn id="23" presetID="18" presetClass="entr" presetSubtype="9" fill="hold" grpId="0" nodeType="afterEffect">
                                  <p:stCondLst>
                                    <p:cond delay="0"/>
                                  </p:stCondLst>
                                  <p:childTnLst>
                                    <p:set>
                                      <p:cBhvr>
                                        <p:cTn id="24" dur="1" fill="hold">
                                          <p:stCondLst>
                                            <p:cond delay="0"/>
                                          </p:stCondLst>
                                        </p:cTn>
                                        <p:tgtEl>
                                          <p:spTgt spid="33882"/>
                                        </p:tgtEl>
                                        <p:attrNameLst>
                                          <p:attrName>style.visibility</p:attrName>
                                        </p:attrNameLst>
                                      </p:cBhvr>
                                      <p:to>
                                        <p:strVal val="visible"/>
                                      </p:to>
                                    </p:set>
                                    <p:animEffect transition="in" filter="strips(upLeft)">
                                      <p:cBhvr>
                                        <p:cTn id="25" dur="3000"/>
                                        <p:tgtEl>
                                          <p:spTgt spid="33882"/>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9"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strips(upLeft)">
                                      <p:cBhvr>
                                        <p:cTn id="30"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59" grpId="0"/>
      <p:bldP spid="33860" grpId="0" bldLvl="0" animBg="1"/>
      <p:bldP spid="3388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Rectangles 34817"/>
          <p:cNvSpPr/>
          <p:nvPr/>
        </p:nvSpPr>
        <p:spPr>
          <a:xfrm rot="5400000">
            <a:off x="-1581150" y="1695450"/>
            <a:ext cx="6743700" cy="3581400"/>
          </a:xfrm>
          <a:prstGeom prst="rect">
            <a:avLst/>
          </a:prstGeom>
          <a:solidFill>
            <a:srgbClr val="6666FF"/>
          </a:solidFill>
          <a:ln w="9525">
            <a:noFill/>
          </a:ln>
          <a:effectLst>
            <a:outerShdw dist="107763" dir="18900000" algn="ctr" rotWithShape="0">
              <a:srgbClr val="808080">
                <a:alpha val="50000"/>
              </a:srgbClr>
            </a:outerShdw>
          </a:effectLst>
        </p:spPr>
        <p:txBody>
          <a:bodyPr anchor="t" anchorCtr="0"/>
          <a:p>
            <a:endParaRPr lang="en-GB" altLang="en-US">
              <a:latin typeface="Arial" panose="020B0604020202020204" pitchFamily="34" charset="0"/>
            </a:endParaRPr>
          </a:p>
        </p:txBody>
      </p:sp>
      <p:sp>
        <p:nvSpPr>
          <p:cNvPr id="17410" name="Rectangles 34818"/>
          <p:cNvSpPr/>
          <p:nvPr/>
        </p:nvSpPr>
        <p:spPr>
          <a:xfrm rot="5400000">
            <a:off x="-47625" y="3419475"/>
            <a:ext cx="6707188" cy="173038"/>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nvGrpSpPr>
          <p:cNvPr id="17411" name="Group 34819"/>
          <p:cNvGrpSpPr/>
          <p:nvPr/>
        </p:nvGrpSpPr>
        <p:grpSpPr>
          <a:xfrm>
            <a:off x="0" y="0"/>
            <a:ext cx="9144000" cy="990600"/>
            <a:chOff x="0" y="0"/>
            <a:chExt cx="5760" cy="576"/>
          </a:xfrm>
        </p:grpSpPr>
        <p:sp>
          <p:nvSpPr>
            <p:cNvPr id="17412" name="Rectangles 34820"/>
            <p:cNvSpPr/>
            <p:nvPr/>
          </p:nvSpPr>
          <p:spPr>
            <a:xfrm>
              <a:off x="0" y="480"/>
              <a:ext cx="5760" cy="96"/>
            </a:xfrm>
            <a:prstGeom prst="rect">
              <a:avLst/>
            </a:prstGeom>
            <a:solidFill>
              <a:schemeClr val="bg1"/>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sp>
          <p:nvSpPr>
            <p:cNvPr id="17413" name="Rectangles 34821"/>
            <p:cNvSpPr/>
            <p:nvPr/>
          </p:nvSpPr>
          <p:spPr>
            <a:xfrm>
              <a:off x="0" y="0"/>
              <a:ext cx="5760" cy="480"/>
            </a:xfrm>
            <a:prstGeom prst="rect">
              <a:avLst/>
            </a:prstGeom>
            <a:solidFill>
              <a:srgbClr val="0099CC"/>
            </a:solidFill>
            <a:ln w="9525">
              <a:noFill/>
            </a:ln>
            <a:effectLst>
              <a:outerShdw dist="107763" dir="2699999" algn="ctr" rotWithShape="0">
                <a:schemeClr val="bg2">
                  <a:alpha val="50000"/>
                </a:schemeClr>
              </a:outerShdw>
            </a:effectLst>
          </p:spPr>
          <p:txBody>
            <a:bodyPr anchor="t" anchorCtr="0"/>
            <a:p>
              <a:endParaRPr lang="en-GB" altLang="en-US">
                <a:latin typeface="Arial" panose="020B0604020202020204" pitchFamily="34" charset="0"/>
              </a:endParaRPr>
            </a:p>
          </p:txBody>
        </p:sp>
      </p:grpSp>
      <p:sp>
        <p:nvSpPr>
          <p:cNvPr id="17414" name="Straight Connector 34822"/>
          <p:cNvSpPr/>
          <p:nvPr/>
        </p:nvSpPr>
        <p:spPr>
          <a:xfrm flipV="1">
            <a:off x="0" y="3581400"/>
            <a:ext cx="3276600" cy="0"/>
          </a:xfrm>
          <a:prstGeom prst="line">
            <a:avLst/>
          </a:prstGeom>
          <a:ln w="57150" cap="flat" cmpd="thinThick">
            <a:solidFill>
              <a:schemeClr val="bg1"/>
            </a:solidFill>
            <a:prstDash val="solid"/>
            <a:round/>
            <a:headEnd type="none" w="med" len="med"/>
            <a:tailEnd type="none" w="med" len="med"/>
          </a:ln>
        </p:spPr>
      </p:sp>
      <p:sp>
        <p:nvSpPr>
          <p:cNvPr id="17415" name="Text Box 34823"/>
          <p:cNvSpPr txBox="1"/>
          <p:nvPr/>
        </p:nvSpPr>
        <p:spPr>
          <a:xfrm>
            <a:off x="152400" y="1825625"/>
            <a:ext cx="3048000" cy="1679575"/>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 </a:t>
            </a:r>
            <a:r>
              <a:rPr lang="en-US" altLang="en-GB" b="1" err="1">
                <a:solidFill>
                  <a:schemeClr val="bg1"/>
                </a:solidFill>
                <a:latin typeface="Arial" panose="020B0604020202020204" pitchFamily="34" charset="0"/>
              </a:rPr>
              <a:t>Cường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độ</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dòng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và</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hiệu</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thế</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trong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17416" name="Horizontal Scroll 34824"/>
          <p:cNvSpPr/>
          <p:nvPr/>
        </p:nvSpPr>
        <p:spPr>
          <a:xfrm>
            <a:off x="125413" y="995363"/>
            <a:ext cx="2667000" cy="700087"/>
          </a:xfrm>
          <a:prstGeom prst="horizontalScroll">
            <a:avLst>
              <a:gd name="adj" fmla="val 12500"/>
            </a:avLst>
          </a:prstGeom>
          <a:gradFill rotWithShape="1">
            <a:gsLst>
              <a:gs pos="0">
                <a:srgbClr val="FF0000"/>
              </a:gs>
              <a:gs pos="100000">
                <a:srgbClr val="FFFF00"/>
              </a:gs>
            </a:gsLst>
            <a:lin ang="2700000" scaled="1"/>
            <a:tileRect/>
          </a:gra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NỘI DUNG</a:t>
            </a:r>
            <a:endParaRPr lang="en-US" altLang="en-GB" b="1">
              <a:latin typeface="Arial" panose="020B0604020202020204" pitchFamily="34" charset="0"/>
            </a:endParaRPr>
          </a:p>
        </p:txBody>
      </p:sp>
      <p:sp>
        <p:nvSpPr>
          <p:cNvPr id="17417" name="Straight Connector 34825"/>
          <p:cNvSpPr/>
          <p:nvPr/>
        </p:nvSpPr>
        <p:spPr>
          <a:xfrm flipV="1">
            <a:off x="0" y="1752600"/>
            <a:ext cx="3276600" cy="0"/>
          </a:xfrm>
          <a:prstGeom prst="line">
            <a:avLst/>
          </a:prstGeom>
          <a:ln w="57150" cap="flat" cmpd="thinThick">
            <a:solidFill>
              <a:schemeClr val="bg1"/>
            </a:solidFill>
            <a:prstDash val="solid"/>
            <a:round/>
            <a:headEnd type="none" w="med" len="med"/>
            <a:tailEnd type="none" w="med" len="med"/>
          </a:ln>
        </p:spPr>
      </p:sp>
      <p:grpSp>
        <p:nvGrpSpPr>
          <p:cNvPr id="17418" name="Group 34826"/>
          <p:cNvGrpSpPr/>
          <p:nvPr/>
        </p:nvGrpSpPr>
        <p:grpSpPr>
          <a:xfrm>
            <a:off x="1676400" y="152400"/>
            <a:ext cx="5514975" cy="565150"/>
            <a:chOff x="1056" y="96"/>
            <a:chExt cx="3474" cy="356"/>
          </a:xfrm>
        </p:grpSpPr>
        <p:pic>
          <p:nvPicPr>
            <p:cNvPr id="17419" name="Picture 34827" descr="earth_atom_hb"/>
            <p:cNvPicPr>
              <a:picLocks noChangeAspect="1"/>
            </p:cNvPicPr>
            <p:nvPr/>
          </p:nvPicPr>
          <p:blipFill>
            <a:blip r:embed="rId1"/>
            <a:stretch>
              <a:fillRect/>
            </a:stretch>
          </p:blipFill>
          <p:spPr>
            <a:xfrm>
              <a:off x="1056" y="96"/>
              <a:ext cx="336" cy="336"/>
            </a:xfrm>
            <a:prstGeom prst="rect">
              <a:avLst/>
            </a:prstGeom>
            <a:noFill/>
            <a:ln w="9525">
              <a:noFill/>
            </a:ln>
          </p:spPr>
        </p:pic>
        <p:sp>
          <p:nvSpPr>
            <p:cNvPr id="17420" name="Rectangles 34828"/>
            <p:cNvSpPr/>
            <p:nvPr/>
          </p:nvSpPr>
          <p:spPr>
            <a:xfrm>
              <a:off x="1488" y="164"/>
              <a:ext cx="3042" cy="288"/>
            </a:xfrm>
            <a:prstGeom prst="rect">
              <a:avLst/>
            </a:prstGeom>
          </p:spPr>
          <p:txBody>
            <a:bodyPr wrap="none" fromWordArt="1">
              <a:prstTxWarp prst="textPlain">
                <a:avLst>
                  <a:gd name="adj" fmla="val 50000"/>
                </a:avLst>
              </a:prstTxWarp>
              <a:normAutofit/>
              <a:scene3d>
                <a:camera prst="legacyObliqueRight">
                  <a:rot lat="0" lon="0" rev="0"/>
                </a:camera>
                <a:lightRig rig="legacyHarsh3" dir="t"/>
              </a:scene3d>
              <a:sp3d extrusionH="100000" prstMaterial="legacyMatte">
                <a:extrusionClr>
                  <a:srgbClr val="663300"/>
                </a:extrusionClr>
              </a:sp3d>
            </a:bodyPr>
            <a:p>
              <a:pPr algn="ctr"/>
              <a:r>
                <a:rPr lang="en-GB" altLang="en-US" sz="3600">
                  <a:pattFill prst="horzBrick">
                    <a:fgClr>
                      <a:srgbClr val="FFCC99"/>
                    </a:fgClr>
                    <a:bgClr>
                      <a:srgbClr val="FFFFFF"/>
                    </a:bgClr>
                  </a:pattFill>
                  <a:latin typeface="Arial" panose="020B0604020202020204" pitchFamily="34" charset="0"/>
                  <a:ea typeface="Arial" panose="020B0604020202020204" pitchFamily="34" charset="0"/>
                </a:rPr>
                <a:t>Bài 4: ĐOẠN MẠCH NỐI TIẾP</a:t>
              </a:r>
              <a:endParaRPr lang="en-GB" altLang="en-US" sz="3600">
                <a:pattFill prst="horzBrick">
                  <a:fgClr>
                    <a:srgbClr val="FFCC99"/>
                  </a:fgClr>
                  <a:bgClr>
                    <a:srgbClr val="FFFFFF"/>
                  </a:bgClr>
                </a:pattFill>
                <a:latin typeface="Arial" panose="020B0604020202020204" pitchFamily="34" charset="0"/>
                <a:ea typeface="Arial" panose="020B0604020202020204" pitchFamily="34" charset="0"/>
              </a:endParaRPr>
            </a:p>
          </p:txBody>
        </p:sp>
      </p:grpSp>
      <p:sp>
        <p:nvSpPr>
          <p:cNvPr id="17421" name="Straight Connector 34829"/>
          <p:cNvSpPr/>
          <p:nvPr/>
        </p:nvSpPr>
        <p:spPr>
          <a:xfrm flipV="1">
            <a:off x="0" y="4914900"/>
            <a:ext cx="3276600" cy="0"/>
          </a:xfrm>
          <a:prstGeom prst="line">
            <a:avLst/>
          </a:prstGeom>
          <a:ln w="57150" cap="flat" cmpd="thinThick">
            <a:solidFill>
              <a:schemeClr val="bg1"/>
            </a:solidFill>
            <a:prstDash val="solid"/>
            <a:round/>
            <a:headEnd type="none" w="med" len="med"/>
            <a:tailEnd type="none" w="med" len="med"/>
          </a:ln>
        </p:spPr>
      </p:sp>
      <p:sp>
        <p:nvSpPr>
          <p:cNvPr id="17422" name="Straight Connector 34830"/>
          <p:cNvSpPr/>
          <p:nvPr/>
        </p:nvSpPr>
        <p:spPr>
          <a:xfrm flipV="1">
            <a:off x="0" y="5562600"/>
            <a:ext cx="3276600" cy="0"/>
          </a:xfrm>
          <a:prstGeom prst="line">
            <a:avLst/>
          </a:prstGeom>
          <a:ln w="57150" cap="flat" cmpd="thinThick">
            <a:solidFill>
              <a:schemeClr val="bg1"/>
            </a:solidFill>
            <a:prstDash val="solid"/>
            <a:round/>
            <a:headEnd type="none" w="med" len="med"/>
            <a:tailEnd type="none" w="med" len="med"/>
          </a:ln>
        </p:spPr>
      </p:sp>
      <p:sp>
        <p:nvSpPr>
          <p:cNvPr id="17423" name="Text Box 34831"/>
          <p:cNvSpPr txBox="1"/>
          <p:nvPr/>
        </p:nvSpPr>
        <p:spPr>
          <a:xfrm>
            <a:off x="0" y="3578225"/>
            <a:ext cx="3048000" cy="128270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 </a:t>
            </a:r>
            <a:r>
              <a:rPr lang="en-US" altLang="en-GB" b="1" err="1">
                <a:solidFill>
                  <a:schemeClr val="bg1"/>
                </a:solidFill>
                <a:latin typeface="Arial" panose="020B0604020202020204" pitchFamily="34" charset="0"/>
              </a:rPr>
              <a:t>Điện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trở</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đương</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các</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đoạn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mạch</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nối</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tiếp</a:t>
            </a:r>
            <a:endParaRPr lang="en-US" altLang="en-GB" b="1">
              <a:solidFill>
                <a:schemeClr val="bg1"/>
              </a:solidFill>
              <a:latin typeface="Arial" panose="020B0604020202020204" pitchFamily="34" charset="0"/>
            </a:endParaRPr>
          </a:p>
        </p:txBody>
      </p:sp>
      <p:sp>
        <p:nvSpPr>
          <p:cNvPr id="17424" name="Text Box 34832"/>
          <p:cNvSpPr txBox="1"/>
          <p:nvPr/>
        </p:nvSpPr>
        <p:spPr>
          <a:xfrm>
            <a:off x="0" y="4997450"/>
            <a:ext cx="2362200" cy="488950"/>
          </a:xfrm>
          <a:prstGeom prst="rect">
            <a:avLst/>
          </a:prstGeom>
          <a:noFill/>
          <a:ln w="9525">
            <a:noFill/>
          </a:ln>
        </p:spPr>
        <p:txBody>
          <a:bodyPr anchor="t" anchorCtr="0">
            <a:spAutoFit/>
          </a:bodyPr>
          <a:p>
            <a:pPr>
              <a:spcBef>
                <a:spcPct val="50000"/>
              </a:spcBef>
            </a:pPr>
            <a:r>
              <a:rPr lang="en-US" altLang="en-GB" b="1">
                <a:solidFill>
                  <a:schemeClr val="bg1"/>
                </a:solidFill>
                <a:latin typeface="Arial" panose="020B0604020202020204" pitchFamily="34" charset="0"/>
              </a:rPr>
              <a:t>III. </a:t>
            </a:r>
            <a:r>
              <a:rPr lang="en-US" altLang="en-GB" b="1" err="1">
                <a:solidFill>
                  <a:schemeClr val="bg1"/>
                </a:solidFill>
                <a:latin typeface="Arial" panose="020B0604020202020204" pitchFamily="34" charset="0"/>
              </a:rPr>
              <a:t>Vận</a:t>
            </a:r>
            <a:r>
              <a:rPr lang="en-US" altLang="en-GB" b="1">
                <a:solidFill>
                  <a:schemeClr val="bg1"/>
                </a:solidFill>
                <a:latin typeface="Arial" panose="020B0604020202020204" pitchFamily="34" charset="0"/>
              </a:rPr>
              <a:t> </a:t>
            </a:r>
            <a:r>
              <a:rPr lang="en-US" altLang="en-GB" b="1" err="1">
                <a:solidFill>
                  <a:schemeClr val="bg1"/>
                </a:solidFill>
                <a:latin typeface="Arial" panose="020B0604020202020204" pitchFamily="34" charset="0"/>
              </a:rPr>
              <a:t>dụng</a:t>
            </a:r>
            <a:r>
              <a:rPr lang="en-US" altLang="en-GB" b="1">
                <a:solidFill>
                  <a:schemeClr val="bg1"/>
                </a:solidFill>
                <a:latin typeface="Arial" panose="020B0604020202020204" pitchFamily="34" charset="0"/>
              </a:rPr>
              <a:t>:</a:t>
            </a:r>
            <a:endParaRPr lang="en-US" altLang="en-GB" b="1">
              <a:solidFill>
                <a:schemeClr val="bg1"/>
              </a:solidFill>
              <a:latin typeface="Arial" panose="020B0604020202020204" pitchFamily="34" charset="0"/>
            </a:endParaRPr>
          </a:p>
        </p:txBody>
      </p:sp>
      <p:sp>
        <p:nvSpPr>
          <p:cNvPr id="34834" name="Oval 34833"/>
          <p:cNvSpPr/>
          <p:nvPr/>
        </p:nvSpPr>
        <p:spPr>
          <a:xfrm>
            <a:off x="3810000" y="1219200"/>
            <a:ext cx="838200" cy="457200"/>
          </a:xfrm>
          <a:prstGeom prst="ellipse">
            <a:avLst/>
          </a:prstGeom>
          <a:pattFill prst="sphere">
            <a:fgClr>
              <a:srgbClr val="0000FF"/>
            </a:fgClr>
            <a:bgClr>
              <a:schemeClr val="bg1"/>
            </a:bgClr>
          </a:pattFill>
          <a:ln w="9525" cap="flat" cmpd="sng">
            <a:solidFill>
              <a:schemeClr val="tx1"/>
            </a:solidFill>
            <a:prstDash val="solid"/>
            <a:round/>
            <a:headEnd type="none" w="med" len="med"/>
            <a:tailEnd type="none" w="med" len="med"/>
          </a:ln>
        </p:spPr>
        <p:txBody>
          <a:bodyPr wrap="none" anchor="ctr" anchorCtr="0"/>
          <a:p>
            <a:pPr algn="ctr"/>
            <a:r>
              <a:rPr lang="en-US" altLang="en-GB" b="1">
                <a:solidFill>
                  <a:srgbClr val="FF0000"/>
                </a:solidFill>
                <a:latin typeface="Arial" panose="020B0604020202020204" pitchFamily="34" charset="0"/>
              </a:rPr>
              <a:t>C5</a:t>
            </a:r>
            <a:endParaRPr lang="en-US" altLang="en-GB" b="1">
              <a:solidFill>
                <a:srgbClr val="FF0000"/>
              </a:solidFill>
              <a:latin typeface="Arial" panose="020B0604020202020204" pitchFamily="34" charset="0"/>
            </a:endParaRPr>
          </a:p>
        </p:txBody>
      </p:sp>
      <p:sp>
        <p:nvSpPr>
          <p:cNvPr id="34835" name="Rectangles 34834"/>
          <p:cNvSpPr/>
          <p:nvPr/>
        </p:nvSpPr>
        <p:spPr>
          <a:xfrm>
            <a:off x="3581400" y="1066800"/>
            <a:ext cx="381000" cy="685800"/>
          </a:xfrm>
          <a:prstGeom prst="rect">
            <a:avLst/>
          </a:prstGeom>
        </p:spPr>
        <p:txBody>
          <a:bodyPr wrap="none" fromWordArt="1">
            <a:prstTxWarp prst="textCascadeUp">
              <a:avLst>
                <a:gd name="adj" fmla="val 100000"/>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a:r>
              <a:rPr lang="en-GB" altLang="en-US" sz="3600">
                <a:gradFill rotWithShape="0">
                  <a:gsLst>
                    <a:gs pos="0">
                      <a:srgbClr val="FFE701"/>
                    </a:gs>
                    <a:gs pos="100000">
                      <a:srgbClr val="FE3E02"/>
                    </a:gs>
                  </a:gsLst>
                  <a:lin ang="5400000" scaled="1"/>
                  <a:tileRect/>
                </a:gradFill>
                <a:latin typeface=".VnCooper" charset="0"/>
                <a:ea typeface=".VnCooper" charset="0"/>
              </a:rPr>
              <a:t>?</a:t>
            </a:r>
            <a:endParaRPr lang="en-GB" altLang="en-US" sz="3600">
              <a:gradFill rotWithShape="0">
                <a:gsLst>
                  <a:gs pos="0">
                    <a:srgbClr val="FFE701"/>
                  </a:gs>
                  <a:gs pos="100000">
                    <a:srgbClr val="FE3E02"/>
                  </a:gs>
                </a:gsLst>
                <a:lin ang="5400000" scaled="1"/>
                <a:tileRect/>
              </a:gradFill>
              <a:latin typeface=".VnCooper" charset="0"/>
              <a:ea typeface=".VnCooper" charset="0"/>
            </a:endParaRPr>
          </a:p>
        </p:txBody>
      </p:sp>
      <p:sp>
        <p:nvSpPr>
          <p:cNvPr id="34857" name="Text Box 34856"/>
          <p:cNvSpPr txBox="1"/>
          <p:nvPr/>
        </p:nvSpPr>
        <p:spPr>
          <a:xfrm>
            <a:off x="3581400" y="1905000"/>
            <a:ext cx="2057400" cy="1808163"/>
          </a:xfrm>
          <a:prstGeom prst="rect">
            <a:avLst/>
          </a:prstGeom>
          <a:solidFill>
            <a:srgbClr val="FFFFCC"/>
          </a:solidFill>
          <a:ln w="9525">
            <a:noFill/>
          </a:ln>
        </p:spPr>
        <p:txBody>
          <a:bodyPr anchor="t" anchorCtr="0">
            <a:spAutoFit/>
          </a:bodyPr>
          <a:p>
            <a:pPr>
              <a:lnSpc>
                <a:spcPct val="80000"/>
              </a:lnSpc>
              <a:spcBef>
                <a:spcPct val="50000"/>
              </a:spcBef>
            </a:pPr>
            <a:r>
              <a:rPr lang="en-US" altLang="en-GB" sz="2400">
                <a:latin typeface="Times New Roman" panose="02020603050405020304" pitchFamily="18" charset="0"/>
              </a:rPr>
              <a:t>R</a:t>
            </a:r>
            <a:r>
              <a:rPr lang="en-US" altLang="en-GB" sz="2400" baseline="-25000">
                <a:latin typeface="Times New Roman" panose="02020603050405020304" pitchFamily="18" charset="0"/>
              </a:rPr>
              <a:t>1</a:t>
            </a:r>
            <a:r>
              <a:rPr lang="en-US" altLang="en-GB" sz="2400">
                <a:latin typeface="Times New Roman" panose="02020603050405020304" pitchFamily="18" charset="0"/>
              </a:rPr>
              <a:t> = R</a:t>
            </a:r>
            <a:r>
              <a:rPr lang="en-US" altLang="en-GB" sz="2400" baseline="-25000">
                <a:latin typeface="Times New Roman" panose="02020603050405020304" pitchFamily="18" charset="0"/>
              </a:rPr>
              <a:t>2</a:t>
            </a:r>
            <a:r>
              <a:rPr lang="en-US" altLang="en-GB" sz="2400">
                <a:latin typeface="Times New Roman" panose="02020603050405020304" pitchFamily="18" charset="0"/>
              </a:rPr>
              <a:t> = 20</a:t>
            </a:r>
            <a:r>
              <a:rPr lang="el-GR" altLang="x-none" sz="2400" dirty="0">
                <a:latin typeface="Times New Roman" panose="02020603050405020304" pitchFamily="18" charset="0"/>
              </a:rPr>
              <a:t>Ω</a:t>
            </a:r>
            <a:endParaRPr lang="en-US" altLang="en-GB" sz="2400">
              <a:latin typeface="Times New Roman" panose="02020603050405020304" pitchFamily="18" charset="0"/>
            </a:endParaRPr>
          </a:p>
          <a:p>
            <a:pPr>
              <a:lnSpc>
                <a:spcPct val="80000"/>
              </a:lnSpc>
              <a:spcBef>
                <a:spcPct val="50000"/>
              </a:spcBef>
            </a:pPr>
            <a:r>
              <a:rPr lang="en-US" altLang="en-GB" sz="2400">
                <a:latin typeface="Times New Roman" panose="02020603050405020304" pitchFamily="18" charset="0"/>
              </a:rPr>
              <a:t>+ </a:t>
            </a:r>
            <a:r>
              <a:rPr lang="en-US" altLang="en-GB" sz="2400" err="1">
                <a:latin typeface="Times New Roman" panose="02020603050405020304" pitchFamily="18" charset="0"/>
              </a:rPr>
              <a:t>R</a:t>
            </a:r>
            <a:r>
              <a:rPr lang="en-US" altLang="en-GB" sz="2400" baseline="-25000" err="1">
                <a:latin typeface="Times New Roman" panose="02020603050405020304" pitchFamily="18" charset="0"/>
              </a:rPr>
              <a:t>td</a:t>
            </a:r>
            <a:r>
              <a:rPr lang="en-US" altLang="en-GB" sz="2400">
                <a:latin typeface="Times New Roman" panose="02020603050405020304" pitchFamily="18" charset="0"/>
              </a:rPr>
              <a:t> = ?</a:t>
            </a:r>
            <a:endParaRPr lang="en-US" altLang="en-GB" sz="2400">
              <a:latin typeface="Times New Roman" panose="02020603050405020304" pitchFamily="18" charset="0"/>
            </a:endParaRPr>
          </a:p>
          <a:p>
            <a:pPr>
              <a:lnSpc>
                <a:spcPct val="80000"/>
              </a:lnSpc>
              <a:spcBef>
                <a:spcPct val="50000"/>
              </a:spcBef>
            </a:pPr>
            <a:r>
              <a:rPr lang="en-US" altLang="en-GB" sz="2400">
                <a:latin typeface="Times New Roman" panose="02020603050405020304" pitchFamily="18" charset="0"/>
              </a:rPr>
              <a:t>+ R</a:t>
            </a:r>
            <a:r>
              <a:rPr lang="en-US" altLang="en-GB" sz="2400" baseline="-25000">
                <a:latin typeface="Times New Roman" panose="02020603050405020304" pitchFamily="18" charset="0"/>
              </a:rPr>
              <a:t>3</a:t>
            </a:r>
            <a:r>
              <a:rPr lang="en-US" altLang="en-GB" sz="2400">
                <a:latin typeface="Times New Roman" panose="02020603050405020304" pitchFamily="18" charset="0"/>
              </a:rPr>
              <a:t> = 20</a:t>
            </a:r>
            <a:r>
              <a:rPr lang="el-GR" altLang="x-none" sz="2400" dirty="0">
                <a:latin typeface="Times New Roman" panose="02020603050405020304" pitchFamily="18" charset="0"/>
              </a:rPr>
              <a:t>Ω</a:t>
            </a:r>
            <a:endParaRPr lang="en-US" altLang="en-GB" sz="2400">
              <a:latin typeface="Times New Roman" panose="02020603050405020304" pitchFamily="18" charset="0"/>
            </a:endParaRPr>
          </a:p>
          <a:p>
            <a:pPr>
              <a:lnSpc>
                <a:spcPct val="80000"/>
              </a:lnSpc>
              <a:spcBef>
                <a:spcPct val="50000"/>
              </a:spcBef>
            </a:pPr>
            <a:r>
              <a:rPr lang="en-US" altLang="en-GB" sz="2400">
                <a:latin typeface="Times New Roman" panose="02020603050405020304" pitchFamily="18" charset="0"/>
              </a:rPr>
              <a:t>   </a:t>
            </a:r>
            <a:r>
              <a:rPr lang="en-US" altLang="en-GB" sz="2400" err="1">
                <a:latin typeface="Times New Roman" panose="02020603050405020304" pitchFamily="18" charset="0"/>
              </a:rPr>
              <a:t>R’</a:t>
            </a:r>
            <a:r>
              <a:rPr lang="en-US" altLang="en-GB" sz="2400" baseline="-25000" err="1">
                <a:latin typeface="Times New Roman" panose="02020603050405020304" pitchFamily="18" charset="0"/>
              </a:rPr>
              <a:t>td</a:t>
            </a:r>
            <a:r>
              <a:rPr lang="en-US" altLang="en-GB" sz="2400">
                <a:latin typeface="Times New Roman" panose="02020603050405020304" pitchFamily="18" charset="0"/>
              </a:rPr>
              <a:t> = ?</a:t>
            </a:r>
            <a:endParaRPr lang="el-GR" altLang="x-none" sz="2400" dirty="0">
              <a:latin typeface="Times New Roman" panose="02020603050405020304" pitchFamily="18" charset="0"/>
            </a:endParaRPr>
          </a:p>
        </p:txBody>
      </p:sp>
      <p:grpSp>
        <p:nvGrpSpPr>
          <p:cNvPr id="34872" name="Group 34871"/>
          <p:cNvGrpSpPr/>
          <p:nvPr/>
        </p:nvGrpSpPr>
        <p:grpSpPr>
          <a:xfrm>
            <a:off x="5889625" y="1206500"/>
            <a:ext cx="3254375" cy="1155700"/>
            <a:chOff x="3710" y="760"/>
            <a:chExt cx="2050" cy="728"/>
          </a:xfrm>
        </p:grpSpPr>
        <p:sp>
          <p:nvSpPr>
            <p:cNvPr id="17429" name="Straight Connector 34858"/>
            <p:cNvSpPr/>
            <p:nvPr/>
          </p:nvSpPr>
          <p:spPr>
            <a:xfrm flipH="1">
              <a:off x="3792" y="1084"/>
              <a:ext cx="96" cy="139"/>
            </a:xfrm>
            <a:prstGeom prst="line">
              <a:avLst/>
            </a:prstGeom>
            <a:ln w="9525" cap="flat" cmpd="sng">
              <a:solidFill>
                <a:schemeClr val="tx1"/>
              </a:solidFill>
              <a:prstDash val="solid"/>
              <a:round/>
              <a:headEnd type="none" w="med" len="med"/>
              <a:tailEnd type="none" w="med" len="med"/>
            </a:ln>
          </p:spPr>
        </p:sp>
        <p:sp>
          <p:nvSpPr>
            <p:cNvPr id="17430" name="Straight Connector 34859"/>
            <p:cNvSpPr/>
            <p:nvPr/>
          </p:nvSpPr>
          <p:spPr>
            <a:xfrm flipH="1">
              <a:off x="5486" y="1076"/>
              <a:ext cx="96" cy="139"/>
            </a:xfrm>
            <a:prstGeom prst="line">
              <a:avLst/>
            </a:prstGeom>
            <a:ln w="9525" cap="flat" cmpd="sng">
              <a:solidFill>
                <a:schemeClr val="tx1"/>
              </a:solidFill>
              <a:prstDash val="solid"/>
              <a:round/>
              <a:headEnd type="none" w="med" len="med"/>
              <a:tailEnd type="none" w="med" len="med"/>
            </a:ln>
          </p:spPr>
        </p:sp>
        <p:sp>
          <p:nvSpPr>
            <p:cNvPr id="17431" name="Straight Connector 34861"/>
            <p:cNvSpPr/>
            <p:nvPr/>
          </p:nvSpPr>
          <p:spPr>
            <a:xfrm>
              <a:off x="3840" y="1152"/>
              <a:ext cx="1680" cy="0"/>
            </a:xfrm>
            <a:prstGeom prst="line">
              <a:avLst/>
            </a:prstGeom>
            <a:ln w="38100" cap="flat" cmpd="sng">
              <a:solidFill>
                <a:srgbClr val="0000FF"/>
              </a:solidFill>
              <a:prstDash val="solid"/>
              <a:round/>
              <a:headEnd type="oval" w="med" len="med"/>
              <a:tailEnd type="oval" w="med" len="med"/>
            </a:ln>
          </p:spPr>
        </p:sp>
        <p:sp>
          <p:nvSpPr>
            <p:cNvPr id="17432" name="Rectangles 34862"/>
            <p:cNvSpPr/>
            <p:nvPr/>
          </p:nvSpPr>
          <p:spPr>
            <a:xfrm>
              <a:off x="4032" y="1056"/>
              <a:ext cx="384" cy="152"/>
            </a:xfrm>
            <a:prstGeom prst="rect">
              <a:avLst/>
            </a:prstGeom>
            <a:solidFill>
              <a:schemeClr val="accent1"/>
            </a:solidFill>
            <a:ln w="9525" cap="flat" cmpd="sng">
              <a:solidFill>
                <a:srgbClr val="FF0000"/>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7433" name="Text Box 34864"/>
            <p:cNvSpPr txBox="1"/>
            <p:nvPr/>
          </p:nvSpPr>
          <p:spPr>
            <a:xfrm>
              <a:off x="4032" y="774"/>
              <a:ext cx="432" cy="288"/>
            </a:xfrm>
            <a:prstGeom prst="rect">
              <a:avLst/>
            </a:prstGeom>
            <a:noFill/>
            <a:ln w="9525">
              <a:noFill/>
            </a:ln>
          </p:spPr>
          <p:txBody>
            <a:bodyPr anchor="t" anchorCtr="0">
              <a:spAutoFit/>
            </a:bodyPr>
            <a:p>
              <a:pPr algn="ctr">
                <a:spcBef>
                  <a:spcPct val="50000"/>
                </a:spcBef>
              </a:pPr>
              <a:r>
                <a:rPr lang="en-US" altLang="en-GB" sz="2400">
                  <a:latin typeface="Times New Roman" panose="02020603050405020304" pitchFamily="18" charset="0"/>
                </a:rPr>
                <a:t>R</a:t>
              </a:r>
              <a:r>
                <a:rPr lang="en-US" altLang="en-GB" sz="2400" baseline="-25000">
                  <a:latin typeface="Times New Roman" panose="02020603050405020304" pitchFamily="18" charset="0"/>
                </a:rPr>
                <a:t>1</a:t>
              </a:r>
              <a:endParaRPr lang="en-US" altLang="en-GB" sz="2400">
                <a:latin typeface="Times New Roman" panose="02020603050405020304" pitchFamily="18" charset="0"/>
              </a:endParaRPr>
            </a:p>
          </p:txBody>
        </p:sp>
        <p:sp>
          <p:nvSpPr>
            <p:cNvPr id="17434" name="Text Box 34866"/>
            <p:cNvSpPr txBox="1"/>
            <p:nvPr/>
          </p:nvSpPr>
          <p:spPr>
            <a:xfrm>
              <a:off x="3710" y="1184"/>
              <a:ext cx="336" cy="288"/>
            </a:xfrm>
            <a:prstGeom prst="rect">
              <a:avLst/>
            </a:prstGeom>
            <a:noFill/>
            <a:ln w="9525">
              <a:noFill/>
            </a:ln>
          </p:spPr>
          <p:txBody>
            <a:bodyPr anchor="t" anchorCtr="0">
              <a:spAutoFit/>
            </a:bodyPr>
            <a:p>
              <a:pPr>
                <a:spcBef>
                  <a:spcPct val="50000"/>
                </a:spcBef>
              </a:pPr>
              <a:r>
                <a:rPr lang="en-US" altLang="en-GB" sz="2400" b="1">
                  <a:solidFill>
                    <a:schemeClr val="tx2"/>
                  </a:solidFill>
                  <a:latin typeface="Times New Roman" panose="02020603050405020304" pitchFamily="18" charset="0"/>
                </a:rPr>
                <a:t>A</a:t>
              </a:r>
              <a:endParaRPr lang="en-US" altLang="en-GB" sz="2400" b="1">
                <a:solidFill>
                  <a:schemeClr val="tx2"/>
                </a:solidFill>
                <a:latin typeface="Times New Roman" panose="02020603050405020304" pitchFamily="18" charset="0"/>
              </a:endParaRPr>
            </a:p>
          </p:txBody>
        </p:sp>
        <p:sp>
          <p:nvSpPr>
            <p:cNvPr id="17435" name="Rectangles 34868"/>
            <p:cNvSpPr/>
            <p:nvPr/>
          </p:nvSpPr>
          <p:spPr>
            <a:xfrm>
              <a:off x="4560" y="1056"/>
              <a:ext cx="384" cy="152"/>
            </a:xfrm>
            <a:prstGeom prst="rect">
              <a:avLst/>
            </a:prstGeom>
            <a:solidFill>
              <a:schemeClr val="accent1"/>
            </a:solidFill>
            <a:ln w="9525" cap="flat" cmpd="sng">
              <a:solidFill>
                <a:srgbClr val="FF0000"/>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7436" name="Text Box 34869"/>
            <p:cNvSpPr txBox="1"/>
            <p:nvPr/>
          </p:nvSpPr>
          <p:spPr>
            <a:xfrm>
              <a:off x="4548" y="760"/>
              <a:ext cx="432" cy="288"/>
            </a:xfrm>
            <a:prstGeom prst="rect">
              <a:avLst/>
            </a:prstGeom>
            <a:noFill/>
            <a:ln w="9525">
              <a:noFill/>
            </a:ln>
          </p:spPr>
          <p:txBody>
            <a:bodyPr anchor="t" anchorCtr="0">
              <a:spAutoFit/>
            </a:bodyPr>
            <a:p>
              <a:pPr algn="ctr">
                <a:spcBef>
                  <a:spcPct val="50000"/>
                </a:spcBef>
              </a:pPr>
              <a:r>
                <a:rPr lang="en-US" altLang="en-GB" sz="2400">
                  <a:latin typeface="Times New Roman" panose="02020603050405020304" pitchFamily="18" charset="0"/>
                </a:rPr>
                <a:t>R</a:t>
              </a:r>
              <a:r>
                <a:rPr lang="en-US" altLang="en-GB" sz="2400" baseline="-25000">
                  <a:latin typeface="Times New Roman" panose="02020603050405020304" pitchFamily="18" charset="0"/>
                </a:rPr>
                <a:t>2</a:t>
              </a:r>
              <a:endParaRPr lang="en-US" altLang="en-GB" sz="2400">
                <a:latin typeface="Times New Roman" panose="02020603050405020304" pitchFamily="18" charset="0"/>
              </a:endParaRPr>
            </a:p>
          </p:txBody>
        </p:sp>
        <p:sp>
          <p:nvSpPr>
            <p:cNvPr id="17437" name="Text Box 34870"/>
            <p:cNvSpPr txBox="1"/>
            <p:nvPr/>
          </p:nvSpPr>
          <p:spPr>
            <a:xfrm>
              <a:off x="5424" y="1200"/>
              <a:ext cx="336" cy="288"/>
            </a:xfrm>
            <a:prstGeom prst="rect">
              <a:avLst/>
            </a:prstGeom>
            <a:noFill/>
            <a:ln w="9525">
              <a:noFill/>
            </a:ln>
          </p:spPr>
          <p:txBody>
            <a:bodyPr anchor="t" anchorCtr="0">
              <a:spAutoFit/>
            </a:bodyPr>
            <a:p>
              <a:pPr>
                <a:spcBef>
                  <a:spcPct val="50000"/>
                </a:spcBef>
              </a:pPr>
              <a:r>
                <a:rPr lang="en-US" altLang="en-GB" sz="2400" b="1">
                  <a:solidFill>
                    <a:schemeClr val="tx2"/>
                  </a:solidFill>
                  <a:latin typeface="Times New Roman" panose="02020603050405020304" pitchFamily="18" charset="0"/>
                </a:rPr>
                <a:t>B</a:t>
              </a:r>
              <a:endParaRPr lang="en-US" altLang="en-GB" sz="2400" b="1">
                <a:solidFill>
                  <a:schemeClr val="tx2"/>
                </a:solidFill>
                <a:latin typeface="Times New Roman" panose="02020603050405020304" pitchFamily="18" charset="0"/>
              </a:endParaRPr>
            </a:p>
          </p:txBody>
        </p:sp>
      </p:grpSp>
      <p:grpSp>
        <p:nvGrpSpPr>
          <p:cNvPr id="34898" name="Group 34897"/>
          <p:cNvGrpSpPr/>
          <p:nvPr/>
        </p:nvGrpSpPr>
        <p:grpSpPr>
          <a:xfrm>
            <a:off x="5791200" y="2590800"/>
            <a:ext cx="3254375" cy="1155700"/>
            <a:chOff x="3668" y="1776"/>
            <a:chExt cx="2050" cy="728"/>
          </a:xfrm>
        </p:grpSpPr>
        <p:sp>
          <p:nvSpPr>
            <p:cNvPr id="17439" name="Straight Connector 34875"/>
            <p:cNvSpPr/>
            <p:nvPr/>
          </p:nvSpPr>
          <p:spPr>
            <a:xfrm flipH="1">
              <a:off x="3750" y="2100"/>
              <a:ext cx="96" cy="139"/>
            </a:xfrm>
            <a:prstGeom prst="line">
              <a:avLst/>
            </a:prstGeom>
            <a:ln w="9525" cap="flat" cmpd="sng">
              <a:solidFill>
                <a:schemeClr val="tx1"/>
              </a:solidFill>
              <a:prstDash val="solid"/>
              <a:round/>
              <a:headEnd type="none" w="med" len="med"/>
              <a:tailEnd type="none" w="med" len="med"/>
            </a:ln>
          </p:spPr>
        </p:sp>
        <p:sp>
          <p:nvSpPr>
            <p:cNvPr id="17440" name="Straight Connector 34876"/>
            <p:cNvSpPr/>
            <p:nvPr/>
          </p:nvSpPr>
          <p:spPr>
            <a:xfrm flipH="1">
              <a:off x="5444" y="2092"/>
              <a:ext cx="96" cy="139"/>
            </a:xfrm>
            <a:prstGeom prst="line">
              <a:avLst/>
            </a:prstGeom>
            <a:ln w="9525" cap="flat" cmpd="sng">
              <a:solidFill>
                <a:schemeClr val="tx1"/>
              </a:solidFill>
              <a:prstDash val="solid"/>
              <a:round/>
              <a:headEnd type="none" w="med" len="med"/>
              <a:tailEnd type="none" w="med" len="med"/>
            </a:ln>
          </p:spPr>
        </p:sp>
        <p:sp>
          <p:nvSpPr>
            <p:cNvPr id="17441" name="Straight Connector 34877"/>
            <p:cNvSpPr/>
            <p:nvPr/>
          </p:nvSpPr>
          <p:spPr>
            <a:xfrm>
              <a:off x="3798" y="2168"/>
              <a:ext cx="1680" cy="0"/>
            </a:xfrm>
            <a:prstGeom prst="line">
              <a:avLst/>
            </a:prstGeom>
            <a:ln w="38100" cap="flat" cmpd="sng">
              <a:solidFill>
                <a:srgbClr val="0000FF"/>
              </a:solidFill>
              <a:prstDash val="solid"/>
              <a:round/>
              <a:headEnd type="oval" w="med" len="med"/>
              <a:tailEnd type="oval" w="med" len="med"/>
            </a:ln>
          </p:spPr>
        </p:sp>
        <p:sp>
          <p:nvSpPr>
            <p:cNvPr id="17442" name="Rectangles 34878"/>
            <p:cNvSpPr/>
            <p:nvPr/>
          </p:nvSpPr>
          <p:spPr>
            <a:xfrm>
              <a:off x="3990" y="2072"/>
              <a:ext cx="384" cy="152"/>
            </a:xfrm>
            <a:prstGeom prst="rect">
              <a:avLst/>
            </a:prstGeom>
            <a:solidFill>
              <a:schemeClr val="accent1"/>
            </a:solidFill>
            <a:ln w="9525" cap="flat" cmpd="sng">
              <a:solidFill>
                <a:srgbClr val="FF0000"/>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7443" name="Text Box 34879"/>
            <p:cNvSpPr txBox="1"/>
            <p:nvPr/>
          </p:nvSpPr>
          <p:spPr>
            <a:xfrm>
              <a:off x="3990" y="1790"/>
              <a:ext cx="432" cy="288"/>
            </a:xfrm>
            <a:prstGeom prst="rect">
              <a:avLst/>
            </a:prstGeom>
            <a:noFill/>
            <a:ln w="9525">
              <a:noFill/>
            </a:ln>
          </p:spPr>
          <p:txBody>
            <a:bodyPr anchor="t" anchorCtr="0">
              <a:spAutoFit/>
            </a:bodyPr>
            <a:p>
              <a:pPr algn="ctr">
                <a:spcBef>
                  <a:spcPct val="50000"/>
                </a:spcBef>
              </a:pPr>
              <a:r>
                <a:rPr lang="en-US" altLang="en-GB" sz="2400">
                  <a:latin typeface="Times New Roman" panose="02020603050405020304" pitchFamily="18" charset="0"/>
                </a:rPr>
                <a:t>R</a:t>
              </a:r>
              <a:r>
                <a:rPr lang="en-US" altLang="en-GB" sz="2400" baseline="-25000">
                  <a:latin typeface="Times New Roman" panose="02020603050405020304" pitchFamily="18" charset="0"/>
                </a:rPr>
                <a:t>1</a:t>
              </a:r>
              <a:endParaRPr lang="en-US" altLang="en-GB" sz="2400">
                <a:latin typeface="Times New Roman" panose="02020603050405020304" pitchFamily="18" charset="0"/>
              </a:endParaRPr>
            </a:p>
          </p:txBody>
        </p:sp>
        <p:sp>
          <p:nvSpPr>
            <p:cNvPr id="17444" name="Text Box 34880"/>
            <p:cNvSpPr txBox="1"/>
            <p:nvPr/>
          </p:nvSpPr>
          <p:spPr>
            <a:xfrm>
              <a:off x="3668" y="2200"/>
              <a:ext cx="336" cy="288"/>
            </a:xfrm>
            <a:prstGeom prst="rect">
              <a:avLst/>
            </a:prstGeom>
            <a:noFill/>
            <a:ln w="9525">
              <a:noFill/>
            </a:ln>
          </p:spPr>
          <p:txBody>
            <a:bodyPr anchor="t" anchorCtr="0">
              <a:spAutoFit/>
            </a:bodyPr>
            <a:p>
              <a:pPr>
                <a:spcBef>
                  <a:spcPct val="50000"/>
                </a:spcBef>
              </a:pPr>
              <a:r>
                <a:rPr lang="en-US" altLang="en-GB" sz="2400" b="1">
                  <a:solidFill>
                    <a:schemeClr val="tx2"/>
                  </a:solidFill>
                  <a:latin typeface="Times New Roman" panose="02020603050405020304" pitchFamily="18" charset="0"/>
                </a:rPr>
                <a:t>A</a:t>
              </a:r>
              <a:endParaRPr lang="en-US" altLang="en-GB" sz="2400" b="1">
                <a:solidFill>
                  <a:schemeClr val="tx2"/>
                </a:solidFill>
                <a:latin typeface="Times New Roman" panose="02020603050405020304" pitchFamily="18" charset="0"/>
              </a:endParaRPr>
            </a:p>
          </p:txBody>
        </p:sp>
        <p:sp>
          <p:nvSpPr>
            <p:cNvPr id="17445" name="Rectangles 34881"/>
            <p:cNvSpPr/>
            <p:nvPr/>
          </p:nvSpPr>
          <p:spPr>
            <a:xfrm>
              <a:off x="4434" y="2072"/>
              <a:ext cx="384" cy="152"/>
            </a:xfrm>
            <a:prstGeom prst="rect">
              <a:avLst/>
            </a:prstGeom>
            <a:solidFill>
              <a:schemeClr val="accent1"/>
            </a:solidFill>
            <a:ln w="9525" cap="flat" cmpd="sng">
              <a:solidFill>
                <a:srgbClr val="FF0000"/>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7446" name="Text Box 34882"/>
            <p:cNvSpPr txBox="1"/>
            <p:nvPr/>
          </p:nvSpPr>
          <p:spPr>
            <a:xfrm>
              <a:off x="4506" y="1776"/>
              <a:ext cx="432" cy="288"/>
            </a:xfrm>
            <a:prstGeom prst="rect">
              <a:avLst/>
            </a:prstGeom>
            <a:noFill/>
            <a:ln w="9525">
              <a:noFill/>
            </a:ln>
          </p:spPr>
          <p:txBody>
            <a:bodyPr anchor="t" anchorCtr="0">
              <a:spAutoFit/>
            </a:bodyPr>
            <a:p>
              <a:pPr algn="ctr">
                <a:spcBef>
                  <a:spcPct val="50000"/>
                </a:spcBef>
              </a:pPr>
              <a:r>
                <a:rPr lang="en-US" altLang="en-GB" sz="2400">
                  <a:latin typeface="Times New Roman" panose="02020603050405020304" pitchFamily="18" charset="0"/>
                </a:rPr>
                <a:t>R</a:t>
              </a:r>
              <a:r>
                <a:rPr lang="en-US" altLang="en-GB" sz="2400" baseline="-25000">
                  <a:latin typeface="Times New Roman" panose="02020603050405020304" pitchFamily="18" charset="0"/>
                </a:rPr>
                <a:t>2</a:t>
              </a:r>
              <a:endParaRPr lang="en-US" altLang="en-GB" sz="2400">
                <a:latin typeface="Times New Roman" panose="02020603050405020304" pitchFamily="18" charset="0"/>
              </a:endParaRPr>
            </a:p>
          </p:txBody>
        </p:sp>
        <p:sp>
          <p:nvSpPr>
            <p:cNvPr id="17447" name="Text Box 34883"/>
            <p:cNvSpPr txBox="1"/>
            <p:nvPr/>
          </p:nvSpPr>
          <p:spPr>
            <a:xfrm>
              <a:off x="5382" y="2216"/>
              <a:ext cx="336" cy="288"/>
            </a:xfrm>
            <a:prstGeom prst="rect">
              <a:avLst/>
            </a:prstGeom>
            <a:noFill/>
            <a:ln w="9525">
              <a:noFill/>
            </a:ln>
          </p:spPr>
          <p:txBody>
            <a:bodyPr anchor="t" anchorCtr="0">
              <a:spAutoFit/>
            </a:bodyPr>
            <a:p>
              <a:pPr>
                <a:spcBef>
                  <a:spcPct val="50000"/>
                </a:spcBef>
              </a:pPr>
              <a:r>
                <a:rPr lang="en-US" altLang="en-GB" sz="2400" b="1">
                  <a:solidFill>
                    <a:schemeClr val="tx2"/>
                  </a:solidFill>
                  <a:latin typeface="Times New Roman" panose="02020603050405020304" pitchFamily="18" charset="0"/>
                </a:rPr>
                <a:t>B</a:t>
              </a:r>
              <a:endParaRPr lang="en-US" altLang="en-GB" sz="2400" b="1">
                <a:solidFill>
                  <a:schemeClr val="tx2"/>
                </a:solidFill>
                <a:latin typeface="Times New Roman" panose="02020603050405020304" pitchFamily="18" charset="0"/>
              </a:endParaRPr>
            </a:p>
          </p:txBody>
        </p:sp>
      </p:grpSp>
      <p:grpSp>
        <p:nvGrpSpPr>
          <p:cNvPr id="34897" name="Group 34896"/>
          <p:cNvGrpSpPr/>
          <p:nvPr/>
        </p:nvGrpSpPr>
        <p:grpSpPr>
          <a:xfrm>
            <a:off x="7740650" y="2590800"/>
            <a:ext cx="685800" cy="711200"/>
            <a:chOff x="4992" y="1782"/>
            <a:chExt cx="432" cy="448"/>
          </a:xfrm>
        </p:grpSpPr>
        <p:sp>
          <p:nvSpPr>
            <p:cNvPr id="17449" name="Rectangles 34891"/>
            <p:cNvSpPr/>
            <p:nvPr/>
          </p:nvSpPr>
          <p:spPr>
            <a:xfrm>
              <a:off x="5012" y="2078"/>
              <a:ext cx="384" cy="152"/>
            </a:xfrm>
            <a:prstGeom prst="rect">
              <a:avLst/>
            </a:prstGeom>
            <a:solidFill>
              <a:schemeClr val="accent1"/>
            </a:solidFill>
            <a:ln w="9525" cap="flat" cmpd="sng">
              <a:solidFill>
                <a:srgbClr val="FF0000"/>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7450" name="Text Box 34892"/>
            <p:cNvSpPr txBox="1"/>
            <p:nvPr/>
          </p:nvSpPr>
          <p:spPr>
            <a:xfrm>
              <a:off x="4992" y="1782"/>
              <a:ext cx="432" cy="288"/>
            </a:xfrm>
            <a:prstGeom prst="rect">
              <a:avLst/>
            </a:prstGeom>
            <a:noFill/>
            <a:ln w="9525">
              <a:noFill/>
            </a:ln>
          </p:spPr>
          <p:txBody>
            <a:bodyPr anchor="t" anchorCtr="0">
              <a:spAutoFit/>
            </a:bodyPr>
            <a:p>
              <a:pPr algn="ctr">
                <a:spcBef>
                  <a:spcPct val="50000"/>
                </a:spcBef>
              </a:pPr>
              <a:r>
                <a:rPr lang="en-US" altLang="en-GB" sz="2400">
                  <a:latin typeface="Times New Roman" panose="02020603050405020304" pitchFamily="18" charset="0"/>
                </a:rPr>
                <a:t>R</a:t>
              </a:r>
              <a:r>
                <a:rPr lang="en-US" altLang="en-GB" sz="2400" baseline="-25000">
                  <a:latin typeface="Times New Roman" panose="02020603050405020304" pitchFamily="18" charset="0"/>
                </a:rPr>
                <a:t>3</a:t>
              </a:r>
              <a:endParaRPr lang="en-US" altLang="en-GB" sz="2400">
                <a:latin typeface="Times New Roman" panose="02020603050405020304" pitchFamily="18" charset="0"/>
              </a:endParaRPr>
            </a:p>
          </p:txBody>
        </p:sp>
      </p:grpSp>
      <p:grpSp>
        <p:nvGrpSpPr>
          <p:cNvPr id="34903" name="Group 34902"/>
          <p:cNvGrpSpPr/>
          <p:nvPr/>
        </p:nvGrpSpPr>
        <p:grpSpPr>
          <a:xfrm>
            <a:off x="6292850" y="2590800"/>
            <a:ext cx="1371600" cy="762000"/>
            <a:chOff x="3984" y="1776"/>
            <a:chExt cx="864" cy="480"/>
          </a:xfrm>
        </p:grpSpPr>
        <p:sp>
          <p:nvSpPr>
            <p:cNvPr id="17452" name="Rectangles 34899"/>
            <p:cNvSpPr/>
            <p:nvPr/>
          </p:nvSpPr>
          <p:spPr>
            <a:xfrm>
              <a:off x="3984" y="2064"/>
              <a:ext cx="864" cy="192"/>
            </a:xfrm>
            <a:prstGeom prst="rect">
              <a:avLst/>
            </a:prstGeom>
            <a:solidFill>
              <a:schemeClr val="accent1"/>
            </a:solidFill>
            <a:ln w="9525" cap="flat" cmpd="sng">
              <a:solidFill>
                <a:srgbClr val="FF0000"/>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7453" name="Rectangles 34901"/>
            <p:cNvSpPr/>
            <p:nvPr/>
          </p:nvSpPr>
          <p:spPr>
            <a:xfrm>
              <a:off x="3984" y="1776"/>
              <a:ext cx="864" cy="282"/>
            </a:xfrm>
            <a:prstGeom prst="rect">
              <a:avLst/>
            </a:prstGeom>
            <a:solidFill>
              <a:schemeClr val="accent1"/>
            </a:solidFill>
            <a:ln w="9525">
              <a:noFill/>
            </a:ln>
          </p:spPr>
          <p:txBody>
            <a:bodyPr wrap="none" anchor="ctr" anchorCtr="0"/>
            <a:p>
              <a:pPr algn="ctr"/>
              <a:r>
                <a:rPr lang="en-US" altLang="en-GB" sz="2000">
                  <a:latin typeface="Arial" panose="020B0604020202020204" pitchFamily="34" charset="0"/>
                </a:rPr>
                <a:t>R</a:t>
              </a:r>
              <a:r>
                <a:rPr lang="en-US" altLang="en-GB" sz="2000" baseline="-25000">
                  <a:latin typeface="Arial" panose="020B0604020202020204" pitchFamily="34" charset="0"/>
                </a:rPr>
                <a:t>12</a:t>
              </a:r>
              <a:endParaRPr lang="en-US" altLang="en-GB" sz="2000">
                <a:latin typeface="Arial" panose="020B0604020202020204" pitchFamily="34" charset="0"/>
              </a:endParaRPr>
            </a:p>
          </p:txBody>
        </p:sp>
      </p:grpSp>
      <p:sp>
        <p:nvSpPr>
          <p:cNvPr id="34904" name="Text Box 34903"/>
          <p:cNvSpPr txBox="1"/>
          <p:nvPr/>
        </p:nvSpPr>
        <p:spPr>
          <a:xfrm>
            <a:off x="2819400" y="4724400"/>
            <a:ext cx="6248400" cy="1329690"/>
          </a:xfrm>
          <a:prstGeom prst="rect">
            <a:avLst/>
          </a:prstGeom>
          <a:solidFill>
            <a:schemeClr val="accent1"/>
          </a:solidFill>
          <a:ln w="9525">
            <a:noFill/>
          </a:ln>
        </p:spPr>
        <p:txBody>
          <a:bodyPr anchor="t" anchorCtr="0">
            <a:spAutoFit/>
          </a:bodyPr>
          <a:p>
            <a:pPr>
              <a:lnSpc>
                <a:spcPct val="70000"/>
              </a:lnSpc>
              <a:spcBef>
                <a:spcPct val="50000"/>
              </a:spcBef>
            </a:pPr>
            <a:r>
              <a:rPr lang="en-US" altLang="en-GB">
                <a:latin typeface="Times New Roman" panose="02020603050405020304" pitchFamily="18" charset="0"/>
                <a:sym typeface="Wingdings" panose="05000000000000000000" pitchFamily="2" charset="2"/>
              </a:rPr>
              <a:t></a:t>
            </a:r>
            <a:r>
              <a:rPr lang="en-US" altLang="en-GB">
                <a:solidFill>
                  <a:schemeClr val="tx2"/>
                </a:solidFill>
                <a:latin typeface="Times New Roman" panose="02020603050405020304" pitchFamily="18" charset="0"/>
                <a:sym typeface="Wingdings" panose="05000000000000000000" pitchFamily="2" charset="2"/>
              </a:rPr>
              <a:t> </a:t>
            </a:r>
            <a:r>
              <a:rPr lang="en-US" altLang="en-GB" err="1">
                <a:solidFill>
                  <a:schemeClr val="tx2"/>
                </a:solidFill>
                <a:latin typeface="Times New Roman" panose="02020603050405020304" pitchFamily="18" charset="0"/>
              </a:rPr>
              <a:t>Điện</a:t>
            </a:r>
            <a:r>
              <a:rPr lang="en-US" altLang="en-GB">
                <a:solidFill>
                  <a:schemeClr val="tx2"/>
                </a:solidFill>
                <a:latin typeface="Times New Roman" panose="02020603050405020304" pitchFamily="18" charset="0"/>
              </a:rPr>
              <a:t> </a:t>
            </a:r>
            <a:r>
              <a:rPr lang="en-US" altLang="en-GB" err="1">
                <a:solidFill>
                  <a:schemeClr val="tx2"/>
                </a:solidFill>
                <a:latin typeface="Times New Roman" panose="02020603050405020304" pitchFamily="18" charset="0"/>
              </a:rPr>
              <a:t>trở</a:t>
            </a:r>
            <a:r>
              <a:rPr lang="en-US" altLang="en-GB">
                <a:solidFill>
                  <a:schemeClr val="tx2"/>
                </a:solidFill>
                <a:latin typeface="Times New Roman" panose="02020603050405020304" pitchFamily="18" charset="0"/>
              </a:rPr>
              <a:t> </a:t>
            </a:r>
            <a:r>
              <a:rPr lang="en-US" altLang="en-GB" err="1">
                <a:solidFill>
                  <a:schemeClr val="tx2"/>
                </a:solidFill>
                <a:latin typeface="Times New Roman" panose="02020603050405020304" pitchFamily="18" charset="0"/>
              </a:rPr>
              <a:t>tương</a:t>
            </a:r>
            <a:r>
              <a:rPr lang="en-US" altLang="en-GB">
                <a:solidFill>
                  <a:schemeClr val="tx2"/>
                </a:solidFill>
                <a:latin typeface="Times New Roman" panose="02020603050405020304" pitchFamily="18" charset="0"/>
              </a:rPr>
              <a:t> </a:t>
            </a:r>
            <a:r>
              <a:rPr lang="en-US" altLang="en-GB" err="1">
                <a:solidFill>
                  <a:schemeClr val="tx2"/>
                </a:solidFill>
                <a:latin typeface="Times New Roman" panose="02020603050405020304" pitchFamily="18" charset="0"/>
              </a:rPr>
              <a:t>đương</a:t>
            </a:r>
            <a:r>
              <a:rPr lang="en-US" altLang="en-GB">
                <a:solidFill>
                  <a:schemeClr val="tx2"/>
                </a:solidFill>
                <a:latin typeface="Times New Roman" panose="02020603050405020304" pitchFamily="18" charset="0"/>
              </a:rPr>
              <a:t> </a:t>
            </a:r>
            <a:r>
              <a:rPr lang="en-US" altLang="en-GB" err="1">
                <a:solidFill>
                  <a:schemeClr val="tx2"/>
                </a:solidFill>
                <a:latin typeface="Times New Roman" panose="02020603050405020304" pitchFamily="18" charset="0"/>
              </a:rPr>
              <a:t>của</a:t>
            </a:r>
            <a:r>
              <a:rPr lang="en-US" altLang="en-GB">
                <a:solidFill>
                  <a:schemeClr val="tx2"/>
                </a:solidFill>
                <a:latin typeface="Times New Roman" panose="02020603050405020304" pitchFamily="18" charset="0"/>
              </a:rPr>
              <a:t> R</a:t>
            </a:r>
            <a:r>
              <a:rPr lang="en-US" altLang="en-GB" baseline="-25000">
                <a:solidFill>
                  <a:schemeClr val="tx2"/>
                </a:solidFill>
                <a:latin typeface="Times New Roman" panose="02020603050405020304" pitchFamily="18" charset="0"/>
              </a:rPr>
              <a:t>1</a:t>
            </a:r>
            <a:r>
              <a:rPr lang="en-US" altLang="en-GB">
                <a:solidFill>
                  <a:schemeClr val="tx2"/>
                </a:solidFill>
                <a:latin typeface="Times New Roman" panose="02020603050405020304" pitchFamily="18" charset="0"/>
              </a:rPr>
              <a:t>, R</a:t>
            </a:r>
            <a:r>
              <a:rPr lang="en-US" altLang="en-GB" baseline="-25000">
                <a:solidFill>
                  <a:schemeClr val="tx2"/>
                </a:solidFill>
                <a:latin typeface="Times New Roman" panose="02020603050405020304" pitchFamily="18" charset="0"/>
              </a:rPr>
              <a:t>2</a:t>
            </a:r>
            <a:r>
              <a:rPr lang="en-US" altLang="en-GB">
                <a:solidFill>
                  <a:schemeClr val="tx2"/>
                </a:solidFill>
                <a:latin typeface="Times New Roman" panose="02020603050405020304" pitchFamily="18" charset="0"/>
              </a:rPr>
              <a:t> </a:t>
            </a:r>
            <a:r>
              <a:rPr lang="en-US" altLang="en-GB" err="1">
                <a:solidFill>
                  <a:schemeClr val="tx2"/>
                </a:solidFill>
                <a:latin typeface="Times New Roman" panose="02020603050405020304" pitchFamily="18" charset="0"/>
              </a:rPr>
              <a:t>và</a:t>
            </a:r>
            <a:r>
              <a:rPr lang="en-US" altLang="en-GB">
                <a:solidFill>
                  <a:schemeClr val="tx2"/>
                </a:solidFill>
                <a:latin typeface="Times New Roman" panose="02020603050405020304" pitchFamily="18" charset="0"/>
              </a:rPr>
              <a:t> R</a:t>
            </a:r>
            <a:r>
              <a:rPr lang="en-US" altLang="en-GB" baseline="-25000">
                <a:solidFill>
                  <a:schemeClr val="tx2"/>
                </a:solidFill>
                <a:latin typeface="Times New Roman" panose="02020603050405020304" pitchFamily="18" charset="0"/>
              </a:rPr>
              <a:t>3</a:t>
            </a:r>
            <a:r>
              <a:rPr lang="en-US" altLang="en-GB">
                <a:solidFill>
                  <a:schemeClr val="tx2"/>
                </a:solidFill>
                <a:latin typeface="Times New Roman" panose="02020603050405020304" pitchFamily="18" charset="0"/>
              </a:rPr>
              <a:t> </a:t>
            </a:r>
            <a:r>
              <a:rPr lang="en-US" altLang="en-GB" err="1">
                <a:solidFill>
                  <a:schemeClr val="tx2"/>
                </a:solidFill>
                <a:latin typeface="Times New Roman" panose="02020603050405020304" pitchFamily="18" charset="0"/>
              </a:rPr>
              <a:t>là</a:t>
            </a:r>
            <a:r>
              <a:rPr lang="en-US" altLang="en-GB">
                <a:solidFill>
                  <a:schemeClr val="tx2"/>
                </a:solidFill>
                <a:latin typeface="Times New Roman" panose="02020603050405020304" pitchFamily="18" charset="0"/>
              </a:rPr>
              <a:t> :</a:t>
            </a:r>
            <a:endParaRPr lang="en-US" altLang="en-GB">
              <a:solidFill>
                <a:schemeClr val="tx2"/>
              </a:solidFill>
              <a:latin typeface="Times New Roman" panose="02020603050405020304" pitchFamily="18" charset="0"/>
            </a:endParaRPr>
          </a:p>
          <a:p>
            <a:pPr>
              <a:lnSpc>
                <a:spcPct val="70000"/>
              </a:lnSpc>
              <a:spcBef>
                <a:spcPct val="50000"/>
              </a:spcBef>
            </a:pPr>
            <a:r>
              <a:rPr lang="en-US" altLang="en-GB" err="1">
                <a:solidFill>
                  <a:schemeClr val="tx2"/>
                </a:solidFill>
                <a:latin typeface="Times New Roman" panose="02020603050405020304" pitchFamily="18" charset="0"/>
              </a:rPr>
              <a:t>R’</a:t>
            </a:r>
            <a:r>
              <a:rPr lang="en-US" altLang="en-GB" baseline="-25000" err="1">
                <a:solidFill>
                  <a:schemeClr val="tx2"/>
                </a:solidFill>
                <a:latin typeface="Times New Roman" panose="02020603050405020304" pitchFamily="18" charset="0"/>
              </a:rPr>
              <a:t>td</a:t>
            </a:r>
            <a:r>
              <a:rPr lang="en-US" altLang="en-GB">
                <a:solidFill>
                  <a:schemeClr val="tx2"/>
                </a:solidFill>
                <a:latin typeface="Times New Roman" panose="02020603050405020304" pitchFamily="18" charset="0"/>
              </a:rPr>
              <a:t> 	= R</a:t>
            </a:r>
            <a:r>
              <a:rPr lang="en-US" altLang="en-GB" baseline="-25000">
                <a:solidFill>
                  <a:schemeClr val="tx2"/>
                </a:solidFill>
                <a:latin typeface="Times New Roman" panose="02020603050405020304" pitchFamily="18" charset="0"/>
              </a:rPr>
              <a:t>12</a:t>
            </a:r>
            <a:r>
              <a:rPr lang="en-US" altLang="en-GB">
                <a:solidFill>
                  <a:schemeClr val="tx2"/>
                </a:solidFill>
                <a:latin typeface="Times New Roman" panose="02020603050405020304" pitchFamily="18" charset="0"/>
              </a:rPr>
              <a:t> + R</a:t>
            </a:r>
            <a:r>
              <a:rPr lang="en-US" altLang="en-GB" baseline="-25000">
                <a:solidFill>
                  <a:schemeClr val="tx2"/>
                </a:solidFill>
                <a:latin typeface="Times New Roman" panose="02020603050405020304" pitchFamily="18" charset="0"/>
              </a:rPr>
              <a:t>3</a:t>
            </a:r>
            <a:r>
              <a:rPr lang="en-US" altLang="en-GB">
                <a:solidFill>
                  <a:schemeClr val="tx2"/>
                </a:solidFill>
                <a:latin typeface="Times New Roman" panose="02020603050405020304" pitchFamily="18" charset="0"/>
              </a:rPr>
              <a:t> = 40+20 = </a:t>
            </a:r>
            <a:r>
              <a:rPr lang="en-US" altLang="en-GB" b="1" u="sng">
                <a:solidFill>
                  <a:schemeClr val="tx2"/>
                </a:solidFill>
                <a:latin typeface="Times New Roman" panose="02020603050405020304" pitchFamily="18" charset="0"/>
              </a:rPr>
              <a:t>60</a:t>
            </a:r>
            <a:r>
              <a:rPr lang="el-GR" altLang="x-none" b="1" u="sng" dirty="0">
                <a:solidFill>
                  <a:schemeClr val="tx2"/>
                </a:solidFill>
                <a:latin typeface="Times New Roman" panose="02020603050405020304" pitchFamily="18" charset="0"/>
              </a:rPr>
              <a:t>Ω</a:t>
            </a:r>
            <a:endParaRPr lang="en-US" altLang="en-GB" b="1" u="sng">
              <a:solidFill>
                <a:schemeClr val="tx2"/>
              </a:solidFill>
              <a:latin typeface="Times New Roman" panose="02020603050405020304" pitchFamily="18" charset="0"/>
            </a:endParaRPr>
          </a:p>
          <a:p>
            <a:pPr>
              <a:lnSpc>
                <a:spcPct val="70000"/>
              </a:lnSpc>
              <a:spcBef>
                <a:spcPct val="50000"/>
              </a:spcBef>
            </a:pPr>
            <a:r>
              <a:rPr lang="en-GB" altLang="en-US" b="1" u="sng">
                <a:solidFill>
                  <a:schemeClr val="tx2"/>
                </a:solidFill>
                <a:latin typeface="Times New Roman" panose="02020603050405020304" pitchFamily="18" charset="0"/>
              </a:rPr>
              <a:t>Hoặc </a:t>
            </a:r>
            <a:r>
              <a:rPr lang="en-US" altLang="en-GB" err="1">
                <a:solidFill>
                  <a:schemeClr val="tx2"/>
                </a:solidFill>
                <a:latin typeface="Times New Roman" panose="02020603050405020304" pitchFamily="18" charset="0"/>
                <a:sym typeface="+mn-ea"/>
              </a:rPr>
              <a:t>R’</a:t>
            </a:r>
            <a:r>
              <a:rPr lang="en-US" altLang="en-GB" baseline="-25000" err="1">
                <a:solidFill>
                  <a:schemeClr val="tx2"/>
                </a:solidFill>
                <a:latin typeface="Times New Roman" panose="02020603050405020304" pitchFamily="18" charset="0"/>
                <a:sym typeface="+mn-ea"/>
              </a:rPr>
              <a:t>td</a:t>
            </a:r>
            <a:r>
              <a:rPr lang="en-US" altLang="en-GB">
                <a:solidFill>
                  <a:schemeClr val="tx2"/>
                </a:solidFill>
                <a:latin typeface="Times New Roman" panose="02020603050405020304" pitchFamily="18" charset="0"/>
                <a:sym typeface="+mn-ea"/>
              </a:rPr>
              <a:t> </a:t>
            </a:r>
            <a:r>
              <a:rPr lang="en-US" altLang="en-GB">
                <a:solidFill>
                  <a:schemeClr val="tx2"/>
                </a:solidFill>
                <a:latin typeface="Times New Roman" panose="02020603050405020304" pitchFamily="18" charset="0"/>
              </a:rPr>
              <a:t>= R</a:t>
            </a:r>
            <a:r>
              <a:rPr lang="en-US" altLang="en-GB" baseline="-25000">
                <a:solidFill>
                  <a:schemeClr val="tx2"/>
                </a:solidFill>
                <a:latin typeface="Times New Roman" panose="02020603050405020304" pitchFamily="18" charset="0"/>
              </a:rPr>
              <a:t>1</a:t>
            </a:r>
            <a:r>
              <a:rPr lang="en-US" altLang="en-GB">
                <a:solidFill>
                  <a:schemeClr val="tx2"/>
                </a:solidFill>
                <a:latin typeface="Times New Roman" panose="02020603050405020304" pitchFamily="18" charset="0"/>
              </a:rPr>
              <a:t> + R</a:t>
            </a:r>
            <a:r>
              <a:rPr lang="en-US" altLang="en-GB" baseline="-25000">
                <a:solidFill>
                  <a:schemeClr val="tx2"/>
                </a:solidFill>
                <a:latin typeface="Times New Roman" panose="02020603050405020304" pitchFamily="18" charset="0"/>
              </a:rPr>
              <a:t>2</a:t>
            </a:r>
            <a:r>
              <a:rPr lang="en-US" altLang="en-GB">
                <a:solidFill>
                  <a:schemeClr val="tx2"/>
                </a:solidFill>
                <a:latin typeface="Times New Roman" panose="02020603050405020304" pitchFamily="18" charset="0"/>
              </a:rPr>
              <a:t> + R</a:t>
            </a:r>
            <a:r>
              <a:rPr lang="en-US" altLang="en-GB" baseline="-25000">
                <a:solidFill>
                  <a:schemeClr val="tx2"/>
                </a:solidFill>
                <a:latin typeface="Times New Roman" panose="02020603050405020304" pitchFamily="18" charset="0"/>
              </a:rPr>
              <a:t>3</a:t>
            </a:r>
            <a:r>
              <a:rPr lang="en-US" altLang="en-GB">
                <a:solidFill>
                  <a:schemeClr val="tx2"/>
                </a:solidFill>
                <a:latin typeface="Times New Roman" panose="02020603050405020304" pitchFamily="18" charset="0"/>
              </a:rPr>
              <a:t> = 20+20+20 = </a:t>
            </a:r>
            <a:r>
              <a:rPr lang="en-US" altLang="en-GB" b="1" u="sng">
                <a:solidFill>
                  <a:schemeClr val="tx2"/>
                </a:solidFill>
                <a:latin typeface="Times New Roman" panose="02020603050405020304" pitchFamily="18" charset="0"/>
              </a:rPr>
              <a:t>60</a:t>
            </a:r>
            <a:r>
              <a:rPr lang="el-GR" altLang="x-none" b="1" u="sng" dirty="0">
                <a:solidFill>
                  <a:schemeClr val="tx2"/>
                </a:solidFill>
                <a:latin typeface="Times New Roman" panose="02020603050405020304" pitchFamily="18" charset="0"/>
              </a:rPr>
              <a:t>Ω</a:t>
            </a:r>
            <a:endParaRPr lang="en-US" altLang="en-GB" b="1" u="sng">
              <a:solidFill>
                <a:schemeClr val="tx2"/>
              </a:solidFill>
              <a:latin typeface="Times New Roman" panose="02020603050405020304" pitchFamily="18" charset="0"/>
            </a:endParaRPr>
          </a:p>
        </p:txBody>
      </p:sp>
      <p:sp>
        <p:nvSpPr>
          <p:cNvPr id="34905" name="Text Box 34904"/>
          <p:cNvSpPr txBox="1"/>
          <p:nvPr/>
        </p:nvSpPr>
        <p:spPr>
          <a:xfrm>
            <a:off x="5181600" y="6011863"/>
            <a:ext cx="3352800" cy="846137"/>
          </a:xfrm>
          <a:prstGeom prst="rect">
            <a:avLst/>
          </a:prstGeom>
          <a:noFill/>
          <a:ln w="9525">
            <a:noFill/>
          </a:ln>
        </p:spPr>
        <p:txBody>
          <a:bodyPr anchor="t" anchorCtr="0">
            <a:spAutoFit/>
          </a:bodyPr>
          <a:p>
            <a:pPr>
              <a:lnSpc>
                <a:spcPct val="70000"/>
              </a:lnSpc>
              <a:spcBef>
                <a:spcPct val="50000"/>
              </a:spcBef>
            </a:pPr>
            <a:r>
              <a:rPr lang="en-US" altLang="en-GB" err="1">
                <a:solidFill>
                  <a:srgbClr val="FF3300"/>
                </a:solidFill>
                <a:latin typeface="Times New Roman" panose="02020603050405020304" pitchFamily="18" charset="0"/>
              </a:rPr>
              <a:t>R</a:t>
            </a:r>
            <a:r>
              <a:rPr lang="en-US" altLang="en-GB" baseline="-25000" err="1">
                <a:solidFill>
                  <a:srgbClr val="FF3300"/>
                </a:solidFill>
                <a:latin typeface="Times New Roman" panose="02020603050405020304" pitchFamily="18" charset="0"/>
              </a:rPr>
              <a:t>td</a:t>
            </a:r>
            <a:r>
              <a:rPr lang="en-US" altLang="en-GB">
                <a:solidFill>
                  <a:srgbClr val="FF3300"/>
                </a:solidFill>
                <a:latin typeface="Times New Roman" panose="02020603050405020304" pitchFamily="18" charset="0"/>
              </a:rPr>
              <a:t> = 2R</a:t>
            </a:r>
            <a:r>
              <a:rPr lang="en-US" altLang="en-GB" baseline="-25000">
                <a:solidFill>
                  <a:srgbClr val="FF3300"/>
                </a:solidFill>
                <a:latin typeface="Times New Roman" panose="02020603050405020304" pitchFamily="18" charset="0"/>
              </a:rPr>
              <a:t>1</a:t>
            </a:r>
            <a:r>
              <a:rPr lang="en-US" altLang="en-GB">
                <a:solidFill>
                  <a:srgbClr val="FF3300"/>
                </a:solidFill>
                <a:latin typeface="Times New Roman" panose="02020603050405020304" pitchFamily="18" charset="0"/>
              </a:rPr>
              <a:t> = 2R</a:t>
            </a:r>
            <a:r>
              <a:rPr lang="en-US" altLang="en-GB" baseline="-25000">
                <a:solidFill>
                  <a:srgbClr val="FF3300"/>
                </a:solidFill>
                <a:latin typeface="Times New Roman" panose="02020603050405020304" pitchFamily="18" charset="0"/>
              </a:rPr>
              <a:t>2</a:t>
            </a:r>
            <a:endParaRPr lang="en-US" altLang="en-GB">
              <a:solidFill>
                <a:srgbClr val="FF3300"/>
              </a:solidFill>
              <a:latin typeface="Times New Roman" panose="02020603050405020304" pitchFamily="18" charset="0"/>
            </a:endParaRPr>
          </a:p>
          <a:p>
            <a:pPr>
              <a:lnSpc>
                <a:spcPct val="70000"/>
              </a:lnSpc>
              <a:spcBef>
                <a:spcPct val="50000"/>
              </a:spcBef>
            </a:pPr>
            <a:r>
              <a:rPr lang="en-US" altLang="en-GB" err="1">
                <a:solidFill>
                  <a:srgbClr val="FF3300"/>
                </a:solidFill>
                <a:latin typeface="Times New Roman" panose="02020603050405020304" pitchFamily="18" charset="0"/>
              </a:rPr>
              <a:t>R’</a:t>
            </a:r>
            <a:r>
              <a:rPr lang="en-US" altLang="en-GB" baseline="-25000" err="1">
                <a:solidFill>
                  <a:srgbClr val="FF3300"/>
                </a:solidFill>
                <a:latin typeface="Times New Roman" panose="02020603050405020304" pitchFamily="18" charset="0"/>
              </a:rPr>
              <a:t>td</a:t>
            </a:r>
            <a:r>
              <a:rPr lang="en-US" altLang="en-GB" baseline="-25000">
                <a:solidFill>
                  <a:srgbClr val="FF3300"/>
                </a:solidFill>
                <a:latin typeface="Times New Roman" panose="02020603050405020304" pitchFamily="18" charset="0"/>
              </a:rPr>
              <a:t> </a:t>
            </a:r>
            <a:r>
              <a:rPr lang="en-US" altLang="en-GB">
                <a:solidFill>
                  <a:srgbClr val="FF3300"/>
                </a:solidFill>
                <a:latin typeface="Times New Roman" panose="02020603050405020304" pitchFamily="18" charset="0"/>
              </a:rPr>
              <a:t> = 3R</a:t>
            </a:r>
            <a:r>
              <a:rPr lang="en-US" altLang="en-GB" baseline="-25000">
                <a:solidFill>
                  <a:srgbClr val="FF3300"/>
                </a:solidFill>
                <a:latin typeface="Times New Roman" panose="02020603050405020304" pitchFamily="18" charset="0"/>
              </a:rPr>
              <a:t>1</a:t>
            </a:r>
            <a:r>
              <a:rPr lang="en-US" altLang="en-GB">
                <a:solidFill>
                  <a:srgbClr val="FF3300"/>
                </a:solidFill>
                <a:latin typeface="Times New Roman" panose="02020603050405020304" pitchFamily="18" charset="0"/>
              </a:rPr>
              <a:t> = 3R</a:t>
            </a:r>
            <a:r>
              <a:rPr lang="en-US" altLang="en-GB" baseline="-25000">
                <a:solidFill>
                  <a:srgbClr val="FF3300"/>
                </a:solidFill>
                <a:latin typeface="Times New Roman" panose="02020603050405020304" pitchFamily="18" charset="0"/>
              </a:rPr>
              <a:t>2</a:t>
            </a:r>
            <a:r>
              <a:rPr lang="en-US" altLang="en-GB">
                <a:solidFill>
                  <a:srgbClr val="FF3300"/>
                </a:solidFill>
                <a:latin typeface="Times New Roman" panose="02020603050405020304" pitchFamily="18" charset="0"/>
              </a:rPr>
              <a:t> = 3R</a:t>
            </a:r>
            <a:r>
              <a:rPr lang="en-US" altLang="en-GB" baseline="-25000">
                <a:solidFill>
                  <a:srgbClr val="FF3300"/>
                </a:solidFill>
                <a:latin typeface="Times New Roman" panose="02020603050405020304" pitchFamily="18" charset="0"/>
              </a:rPr>
              <a:t>3</a:t>
            </a:r>
            <a:r>
              <a:rPr lang="en-US" altLang="en-GB">
                <a:solidFill>
                  <a:srgbClr val="FF3300"/>
                </a:solidFill>
                <a:latin typeface="Times New Roman" panose="02020603050405020304" pitchFamily="18" charset="0"/>
              </a:rPr>
              <a:t> </a:t>
            </a:r>
            <a:endParaRPr lang="en-US" altLang="en-GB">
              <a:solidFill>
                <a:srgbClr val="FF3300"/>
              </a:solidFill>
              <a:latin typeface="Times New Roman" panose="02020603050405020304" pitchFamily="18" charset="0"/>
            </a:endParaRPr>
          </a:p>
        </p:txBody>
      </p:sp>
      <p:sp>
        <p:nvSpPr>
          <p:cNvPr id="34906" name="Rectangles 34905"/>
          <p:cNvSpPr/>
          <p:nvPr/>
        </p:nvSpPr>
        <p:spPr>
          <a:xfrm>
            <a:off x="3505200" y="6248400"/>
            <a:ext cx="1295400" cy="488950"/>
          </a:xfrm>
          <a:prstGeom prst="rect">
            <a:avLst/>
          </a:prstGeom>
          <a:solidFill>
            <a:srgbClr val="FFFFCC"/>
          </a:solidFill>
          <a:ln w="9525">
            <a:noFill/>
          </a:ln>
        </p:spPr>
        <p:txBody>
          <a:bodyPr anchor="t" anchorCtr="0">
            <a:spAutoFit/>
          </a:bodyPr>
          <a:p>
            <a:r>
              <a:rPr lang="en-US" altLang="en-GB" b="1">
                <a:solidFill>
                  <a:srgbClr val="FF0000"/>
                </a:solidFill>
                <a:latin typeface="Times New Roman" panose="02020603050405020304" pitchFamily="18" charset="0"/>
              </a:rPr>
              <a:t>So s</a:t>
            </a:r>
            <a:r>
              <a:rPr lang="el-GR" altLang="x-none" b="1" dirty="0">
                <a:solidFill>
                  <a:srgbClr val="FF0000"/>
                </a:solidFill>
                <a:latin typeface="Times New Roman" panose="02020603050405020304" pitchFamily="18" charset="0"/>
              </a:rPr>
              <a:t>ánh</a:t>
            </a:r>
            <a:endParaRPr lang="en-US" altLang="en-GB" b="1">
              <a:solidFill>
                <a:srgbClr val="FF0000"/>
              </a:solidFill>
              <a:latin typeface="Times New Roman" panose="02020603050405020304" pitchFamily="18" charset="0"/>
            </a:endParaRPr>
          </a:p>
        </p:txBody>
      </p:sp>
      <p:sp>
        <p:nvSpPr>
          <p:cNvPr id="34907" name="Text Box 34906"/>
          <p:cNvSpPr txBox="1"/>
          <p:nvPr/>
        </p:nvSpPr>
        <p:spPr>
          <a:xfrm>
            <a:off x="5562600" y="2286000"/>
            <a:ext cx="3505200" cy="369888"/>
          </a:xfrm>
          <a:prstGeom prst="rect">
            <a:avLst/>
          </a:prstGeom>
          <a:noFill/>
          <a:ln w="9525">
            <a:noFill/>
          </a:ln>
        </p:spPr>
        <p:txBody>
          <a:bodyPr anchor="t" anchorCtr="0">
            <a:spAutoFit/>
          </a:bodyPr>
          <a:p>
            <a:pPr>
              <a:lnSpc>
                <a:spcPct val="70000"/>
              </a:lnSpc>
              <a:spcBef>
                <a:spcPct val="50000"/>
              </a:spcBef>
            </a:pPr>
            <a:r>
              <a:rPr lang="en-US" altLang="en-GB" b="1" err="1">
                <a:latin typeface="Arial" panose="020B0604020202020204" pitchFamily="34" charset="0"/>
              </a:rPr>
              <a:t>Mắc</a:t>
            </a:r>
            <a:r>
              <a:rPr lang="en-US" altLang="en-GB" b="1">
                <a:latin typeface="Arial" panose="020B0604020202020204" pitchFamily="34" charset="0"/>
              </a:rPr>
              <a:t> </a:t>
            </a:r>
            <a:r>
              <a:rPr lang="en-US" altLang="en-GB" b="1" err="1">
                <a:latin typeface="Arial" panose="020B0604020202020204" pitchFamily="34" charset="0"/>
              </a:rPr>
              <a:t>thêm</a:t>
            </a:r>
            <a:r>
              <a:rPr lang="en-US" altLang="en-GB" b="1">
                <a:latin typeface="Arial" panose="020B0604020202020204" pitchFamily="34" charset="0"/>
              </a:rPr>
              <a:t> </a:t>
            </a:r>
            <a:r>
              <a:rPr lang="en-US" altLang="en-GB" b="1" err="1">
                <a:latin typeface="Arial" panose="020B0604020202020204" pitchFamily="34" charset="0"/>
              </a:rPr>
              <a:t>điện</a:t>
            </a:r>
            <a:r>
              <a:rPr lang="en-US" altLang="en-GB" b="1">
                <a:latin typeface="Arial" panose="020B0604020202020204" pitchFamily="34" charset="0"/>
              </a:rPr>
              <a:t> </a:t>
            </a:r>
            <a:r>
              <a:rPr lang="en-US" altLang="en-GB" b="1" err="1">
                <a:latin typeface="Arial" panose="020B0604020202020204" pitchFamily="34" charset="0"/>
              </a:rPr>
              <a:t>trở</a:t>
            </a:r>
            <a:r>
              <a:rPr lang="en-US" altLang="en-GB" b="1">
                <a:latin typeface="Arial" panose="020B0604020202020204" pitchFamily="34" charset="0"/>
              </a:rPr>
              <a:t> R</a:t>
            </a:r>
            <a:r>
              <a:rPr lang="en-US" altLang="en-GB" b="1" baseline="-25000">
                <a:latin typeface="Arial" panose="020B0604020202020204" pitchFamily="34" charset="0"/>
              </a:rPr>
              <a:t>3</a:t>
            </a:r>
            <a:endParaRPr lang="en-US" altLang="en-GB" baseline="-25000">
              <a:latin typeface="Arial" panose="020B0604020202020204" pitchFamily="34" charset="0"/>
            </a:endParaRPr>
          </a:p>
        </p:txBody>
      </p:sp>
      <p:sp>
        <p:nvSpPr>
          <p:cNvPr id="34909" name="Text Box 34908"/>
          <p:cNvSpPr txBox="1"/>
          <p:nvPr/>
        </p:nvSpPr>
        <p:spPr>
          <a:xfrm>
            <a:off x="-179387" y="6248400"/>
            <a:ext cx="3276600" cy="727075"/>
          </a:xfrm>
          <a:prstGeom prst="rect">
            <a:avLst/>
          </a:prstGeom>
          <a:solidFill>
            <a:schemeClr val="accent1"/>
          </a:solidFill>
          <a:ln w="9525">
            <a:noFill/>
          </a:ln>
        </p:spPr>
        <p:txBody>
          <a:bodyPr wrap="square" anchor="t" anchorCtr="0">
            <a:spAutoFit/>
          </a:bodyPr>
          <a:p>
            <a:pPr algn="ctr">
              <a:lnSpc>
                <a:spcPct val="70000"/>
              </a:lnSpc>
              <a:spcBef>
                <a:spcPct val="50000"/>
              </a:spcBef>
            </a:pPr>
            <a:r>
              <a:rPr lang="en-US" altLang="en-GB" sz="2800" b="1" err="1">
                <a:latin typeface="Arial" panose="020B0604020202020204" pitchFamily="34" charset="0"/>
              </a:rPr>
              <a:t>R’</a:t>
            </a:r>
            <a:r>
              <a:rPr lang="en-US" altLang="en-GB" sz="2800" b="1" baseline="-25000" err="1">
                <a:latin typeface="Arial" panose="020B0604020202020204" pitchFamily="34" charset="0"/>
              </a:rPr>
              <a:t>td</a:t>
            </a:r>
            <a:r>
              <a:rPr lang="en-US" altLang="en-GB" sz="2800" b="1">
                <a:latin typeface="Arial" panose="020B0604020202020204" pitchFamily="34" charset="0"/>
              </a:rPr>
              <a:t> = R</a:t>
            </a:r>
            <a:r>
              <a:rPr lang="en-US" altLang="en-GB" sz="2800" b="1" baseline="-25000">
                <a:latin typeface="Arial" panose="020B0604020202020204" pitchFamily="34" charset="0"/>
              </a:rPr>
              <a:t>1</a:t>
            </a:r>
            <a:r>
              <a:rPr lang="en-US" altLang="en-GB" sz="2800" b="1">
                <a:latin typeface="Arial" panose="020B0604020202020204" pitchFamily="34" charset="0"/>
              </a:rPr>
              <a:t> + R</a:t>
            </a:r>
            <a:r>
              <a:rPr lang="en-US" altLang="en-GB" sz="2800" b="1" baseline="-25000">
                <a:latin typeface="Arial" panose="020B0604020202020204" pitchFamily="34" charset="0"/>
              </a:rPr>
              <a:t>2</a:t>
            </a:r>
            <a:r>
              <a:rPr lang="en-US" altLang="en-GB" sz="2800" b="1">
                <a:latin typeface="Arial" panose="020B0604020202020204" pitchFamily="34" charset="0"/>
              </a:rPr>
              <a:t> + R</a:t>
            </a:r>
            <a:r>
              <a:rPr lang="en-US" altLang="en-GB" sz="2800" b="1" baseline="-25000">
                <a:latin typeface="Arial" panose="020B0604020202020204" pitchFamily="34" charset="0"/>
              </a:rPr>
              <a:t>3</a:t>
            </a:r>
            <a:endParaRPr lang="en-US" altLang="en-GB" sz="2800" b="1" baseline="-25000">
              <a:latin typeface="Arial" panose="020B0604020202020204" pitchFamily="34" charset="0"/>
            </a:endParaRPr>
          </a:p>
          <a:p>
            <a:pPr algn="ctr">
              <a:lnSpc>
                <a:spcPct val="70000"/>
              </a:lnSpc>
              <a:spcBef>
                <a:spcPct val="50000"/>
              </a:spcBef>
            </a:pPr>
            <a:endParaRPr lang="en-US" altLang="en-GB" sz="2800" b="1" u="sng" baseline="-25000">
              <a:latin typeface="Arial" panose="020B0604020202020204" pitchFamily="34" charset="0"/>
            </a:endParaRPr>
          </a:p>
        </p:txBody>
      </p:sp>
      <p:sp>
        <p:nvSpPr>
          <p:cNvPr id="34910" name="Text Box 34909"/>
          <p:cNvSpPr txBox="1"/>
          <p:nvPr/>
        </p:nvSpPr>
        <p:spPr>
          <a:xfrm>
            <a:off x="3581400" y="3733800"/>
            <a:ext cx="5562600" cy="885825"/>
          </a:xfrm>
          <a:prstGeom prst="rect">
            <a:avLst/>
          </a:prstGeom>
          <a:noFill/>
          <a:ln w="9525">
            <a:noFill/>
          </a:ln>
        </p:spPr>
        <p:txBody>
          <a:bodyPr anchor="t" anchorCtr="0">
            <a:spAutoFit/>
          </a:bodyPr>
          <a:p>
            <a:r>
              <a:rPr lang="en-US" altLang="en-GB">
                <a:solidFill>
                  <a:srgbClr val="FF0000"/>
                </a:solidFill>
                <a:latin typeface="Times New Roman" panose="02020603050405020304" pitchFamily="18" charset="0"/>
                <a:sym typeface="Wingdings" panose="05000000000000000000" pitchFamily="2" charset="2"/>
              </a:rPr>
              <a:t></a:t>
            </a:r>
            <a:r>
              <a:rPr lang="en-US" altLang="en-GB">
                <a:latin typeface="Times New Roman" panose="02020603050405020304" pitchFamily="18" charset="0"/>
                <a:sym typeface="Wingdings" panose="05000000000000000000" pitchFamily="2" charset="2"/>
              </a:rPr>
              <a:t> </a:t>
            </a:r>
            <a:r>
              <a:rPr lang="en-US" altLang="en-GB" err="1">
                <a:latin typeface="Times New Roman" panose="02020603050405020304" pitchFamily="18" charset="0"/>
              </a:rPr>
              <a:t>Điện</a:t>
            </a:r>
            <a:r>
              <a:rPr lang="en-US" altLang="en-GB">
                <a:latin typeface="Times New Roman" panose="02020603050405020304" pitchFamily="18" charset="0"/>
              </a:rPr>
              <a:t> </a:t>
            </a:r>
            <a:r>
              <a:rPr lang="en-US" altLang="en-GB" err="1">
                <a:latin typeface="Times New Roman" panose="02020603050405020304" pitchFamily="18" charset="0"/>
              </a:rPr>
              <a:t>trở</a:t>
            </a:r>
            <a:r>
              <a:rPr lang="en-US" altLang="en-GB">
                <a:latin typeface="Times New Roman" panose="02020603050405020304" pitchFamily="18" charset="0"/>
              </a:rPr>
              <a:t> </a:t>
            </a:r>
            <a:r>
              <a:rPr lang="en-US" altLang="en-GB" err="1">
                <a:latin typeface="Times New Roman" panose="02020603050405020304" pitchFamily="18" charset="0"/>
              </a:rPr>
              <a:t>tương</a:t>
            </a:r>
            <a:r>
              <a:rPr lang="en-US" altLang="en-GB">
                <a:latin typeface="Times New Roman" panose="02020603050405020304" pitchFamily="18" charset="0"/>
              </a:rPr>
              <a:t> </a:t>
            </a:r>
            <a:r>
              <a:rPr lang="en-US" altLang="en-GB" err="1">
                <a:latin typeface="Times New Roman" panose="02020603050405020304" pitchFamily="18" charset="0"/>
              </a:rPr>
              <a:t>đương</a:t>
            </a:r>
            <a:r>
              <a:rPr lang="en-US" altLang="en-GB">
                <a:latin typeface="Times New Roman" panose="02020603050405020304" pitchFamily="18" charset="0"/>
              </a:rPr>
              <a:t> </a:t>
            </a:r>
            <a:r>
              <a:rPr lang="en-US" altLang="en-GB" err="1">
                <a:latin typeface="Times New Roman" panose="02020603050405020304" pitchFamily="18" charset="0"/>
              </a:rPr>
              <a:t>của</a:t>
            </a:r>
            <a:r>
              <a:rPr lang="en-US" altLang="en-GB">
                <a:latin typeface="Times New Roman" panose="02020603050405020304" pitchFamily="18" charset="0"/>
              </a:rPr>
              <a:t> R</a:t>
            </a:r>
            <a:r>
              <a:rPr lang="en-US" altLang="en-GB" baseline="-25000">
                <a:latin typeface="Times New Roman" panose="02020603050405020304" pitchFamily="18" charset="0"/>
              </a:rPr>
              <a:t>1</a:t>
            </a:r>
            <a:r>
              <a:rPr lang="en-US" altLang="en-GB">
                <a:latin typeface="Times New Roman" panose="02020603050405020304" pitchFamily="18" charset="0"/>
              </a:rPr>
              <a:t> </a:t>
            </a:r>
            <a:r>
              <a:rPr lang="en-US" altLang="en-GB" err="1">
                <a:latin typeface="Times New Roman" panose="02020603050405020304" pitchFamily="18" charset="0"/>
              </a:rPr>
              <a:t>và</a:t>
            </a:r>
            <a:r>
              <a:rPr lang="en-US" altLang="en-GB">
                <a:latin typeface="Times New Roman" panose="02020603050405020304" pitchFamily="18" charset="0"/>
              </a:rPr>
              <a:t> R</a:t>
            </a:r>
            <a:r>
              <a:rPr lang="en-US" altLang="en-GB" baseline="-25000">
                <a:latin typeface="Times New Roman" panose="02020603050405020304" pitchFamily="18" charset="0"/>
              </a:rPr>
              <a:t>2</a:t>
            </a:r>
            <a:r>
              <a:rPr lang="en-US" altLang="en-GB">
                <a:latin typeface="Times New Roman" panose="02020603050405020304" pitchFamily="18" charset="0"/>
              </a:rPr>
              <a:t>:</a:t>
            </a:r>
            <a:endParaRPr lang="en-US" altLang="en-GB">
              <a:latin typeface="Times New Roman" panose="02020603050405020304" pitchFamily="18" charset="0"/>
            </a:endParaRPr>
          </a:p>
          <a:p>
            <a:r>
              <a:rPr lang="en-US" altLang="en-GB" err="1">
                <a:latin typeface="Times New Roman" panose="02020603050405020304" pitchFamily="18" charset="0"/>
              </a:rPr>
              <a:t>R</a:t>
            </a:r>
            <a:r>
              <a:rPr lang="en-US" altLang="en-GB" baseline="-25000" err="1">
                <a:latin typeface="Times New Roman" panose="02020603050405020304" pitchFamily="18" charset="0"/>
              </a:rPr>
              <a:t>td</a:t>
            </a:r>
            <a:r>
              <a:rPr lang="en-US" altLang="en-GB">
                <a:latin typeface="Times New Roman" panose="02020603050405020304" pitchFamily="18" charset="0"/>
              </a:rPr>
              <a:t> = R</a:t>
            </a:r>
            <a:r>
              <a:rPr lang="en-US" altLang="en-GB" baseline="-25000">
                <a:latin typeface="Times New Roman" panose="02020603050405020304" pitchFamily="18" charset="0"/>
              </a:rPr>
              <a:t>1</a:t>
            </a:r>
            <a:r>
              <a:rPr lang="en-US" altLang="en-GB">
                <a:latin typeface="Times New Roman" panose="02020603050405020304" pitchFamily="18" charset="0"/>
              </a:rPr>
              <a:t> + R</a:t>
            </a:r>
            <a:r>
              <a:rPr lang="en-US" altLang="en-GB" baseline="-25000">
                <a:latin typeface="Times New Roman" panose="02020603050405020304" pitchFamily="18" charset="0"/>
              </a:rPr>
              <a:t>2</a:t>
            </a:r>
            <a:r>
              <a:rPr lang="en-US" altLang="en-GB">
                <a:latin typeface="Times New Roman" panose="02020603050405020304" pitchFamily="18" charset="0"/>
              </a:rPr>
              <a:t>  = 20 + 20 = </a:t>
            </a:r>
            <a:r>
              <a:rPr lang="en-US" altLang="en-GB" b="1" u="sng">
                <a:latin typeface="Times New Roman" panose="02020603050405020304" pitchFamily="18" charset="0"/>
              </a:rPr>
              <a:t>40</a:t>
            </a:r>
            <a:r>
              <a:rPr lang="el-GR" altLang="x-none" b="1" u="sng" dirty="0">
                <a:latin typeface="Times New Roman" panose="02020603050405020304" pitchFamily="18" charset="0"/>
              </a:rPr>
              <a:t>Ω</a:t>
            </a:r>
            <a:endParaRPr lang="en-US" altLang="en-GB">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4835"/>
                                        </p:tgtEl>
                                        <p:attrNameLst>
                                          <p:attrName>style.visibility</p:attrName>
                                        </p:attrNameLst>
                                      </p:cBhvr>
                                      <p:to>
                                        <p:strVal val="visible"/>
                                      </p:to>
                                    </p:set>
                                    <p:animEffect transition="in" filter="diamond(in)">
                                      <p:cBhvr>
                                        <p:cTn id="7" dur="2000"/>
                                        <p:tgtEl>
                                          <p:spTgt spid="34835"/>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4834"/>
                                        </p:tgtEl>
                                        <p:attrNameLst>
                                          <p:attrName>style.visibility</p:attrName>
                                        </p:attrNameLst>
                                      </p:cBhvr>
                                      <p:to>
                                        <p:strVal val="visible"/>
                                      </p:to>
                                    </p:set>
                                    <p:animEffect transition="in" filter="diamond(in)">
                                      <p:cBhvr>
                                        <p:cTn id="10" dur="2000"/>
                                        <p:tgtEl>
                                          <p:spTgt spid="3483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4857"/>
                                        </p:tgtEl>
                                        <p:attrNameLst>
                                          <p:attrName>style.visibility</p:attrName>
                                        </p:attrNameLst>
                                      </p:cBhvr>
                                      <p:to>
                                        <p:strVal val="visible"/>
                                      </p:to>
                                    </p:set>
                                    <p:animEffect transition="in" filter="wipe(left)">
                                      <p:cBhvr>
                                        <p:cTn id="15" dur="3000"/>
                                        <p:tgtEl>
                                          <p:spTgt spid="34857"/>
                                        </p:tgtEl>
                                      </p:cBhvr>
                                    </p:animEffect>
                                  </p:childTnLst>
                                </p:cTn>
                              </p:par>
                              <p:par>
                                <p:cTn id="16" presetID="22" presetClass="entr" presetSubtype="8" fill="hold" nodeType="withEffect">
                                  <p:stCondLst>
                                    <p:cond delay="0"/>
                                  </p:stCondLst>
                                  <p:childTnLst>
                                    <p:set>
                                      <p:cBhvr>
                                        <p:cTn id="17" dur="1" fill="hold">
                                          <p:stCondLst>
                                            <p:cond delay="0"/>
                                          </p:stCondLst>
                                        </p:cTn>
                                        <p:tgtEl>
                                          <p:spTgt spid="34872"/>
                                        </p:tgtEl>
                                        <p:attrNameLst>
                                          <p:attrName>style.visibility</p:attrName>
                                        </p:attrNameLst>
                                      </p:cBhvr>
                                      <p:to>
                                        <p:strVal val="visible"/>
                                      </p:to>
                                    </p:set>
                                    <p:animEffect transition="in" filter="wipe(left)">
                                      <p:cBhvr>
                                        <p:cTn id="18" dur="3000"/>
                                        <p:tgtEl>
                                          <p:spTgt spid="34872"/>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34910"/>
                                        </p:tgtEl>
                                        <p:attrNameLst>
                                          <p:attrName>style.visibility</p:attrName>
                                        </p:attrNameLst>
                                      </p:cBhvr>
                                      <p:to>
                                        <p:strVal val="visible"/>
                                      </p:to>
                                    </p:set>
                                    <p:animEffect transition="in" filter="diamond(in)">
                                      <p:cBhvr>
                                        <p:cTn id="23" dur="2000"/>
                                        <p:tgtEl>
                                          <p:spTgt spid="349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4907"/>
                                        </p:tgtEl>
                                        <p:attrNameLst>
                                          <p:attrName>style.visibility</p:attrName>
                                        </p:attrNameLst>
                                      </p:cBhvr>
                                      <p:to>
                                        <p:strVal val="visible"/>
                                      </p:to>
                                    </p:set>
                                    <p:animEffect transition="in" filter="wipe(left)">
                                      <p:cBhvr>
                                        <p:cTn id="28" dur="3000"/>
                                        <p:tgtEl>
                                          <p:spTgt spid="3490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34898"/>
                                        </p:tgtEl>
                                        <p:attrNameLst>
                                          <p:attrName>style.visibility</p:attrName>
                                        </p:attrNameLst>
                                      </p:cBhvr>
                                      <p:to>
                                        <p:strVal val="visible"/>
                                      </p:to>
                                    </p:set>
                                    <p:animEffect transition="in" filter="wipe(up)">
                                      <p:cBhvr>
                                        <p:cTn id="33" dur="2000"/>
                                        <p:tgtEl>
                                          <p:spTgt spid="34898"/>
                                        </p:tgtEl>
                                      </p:cBhvr>
                                    </p:animEffect>
                                  </p:childTnLst>
                                </p:cTn>
                              </p:par>
                              <p:par>
                                <p:cTn id="34" presetID="22" presetClass="entr" presetSubtype="1" fill="hold" nodeType="withEffect">
                                  <p:stCondLst>
                                    <p:cond delay="0"/>
                                  </p:stCondLst>
                                  <p:childTnLst>
                                    <p:set>
                                      <p:cBhvr>
                                        <p:cTn id="35" dur="1" fill="hold">
                                          <p:stCondLst>
                                            <p:cond delay="0"/>
                                          </p:stCondLst>
                                        </p:cTn>
                                        <p:tgtEl>
                                          <p:spTgt spid="34903"/>
                                        </p:tgtEl>
                                        <p:attrNameLst>
                                          <p:attrName>style.visibility</p:attrName>
                                        </p:attrNameLst>
                                      </p:cBhvr>
                                      <p:to>
                                        <p:strVal val="visible"/>
                                      </p:to>
                                    </p:set>
                                    <p:animEffect transition="in" filter="wipe(up)">
                                      <p:cBhvr>
                                        <p:cTn id="36" dur="2000"/>
                                        <p:tgtEl>
                                          <p:spTgt spid="34903"/>
                                        </p:tgtEl>
                                      </p:cBhvr>
                                    </p:animEffect>
                                  </p:childTnLst>
                                </p:cTn>
                              </p:par>
                              <p:par>
                                <p:cTn id="37" presetID="22" presetClass="entr" presetSubtype="1" fill="hold" nodeType="withEffect">
                                  <p:stCondLst>
                                    <p:cond delay="0"/>
                                  </p:stCondLst>
                                  <p:childTnLst>
                                    <p:set>
                                      <p:cBhvr>
                                        <p:cTn id="38" dur="1" fill="hold">
                                          <p:stCondLst>
                                            <p:cond delay="0"/>
                                          </p:stCondLst>
                                        </p:cTn>
                                        <p:tgtEl>
                                          <p:spTgt spid="34897"/>
                                        </p:tgtEl>
                                        <p:attrNameLst>
                                          <p:attrName>style.visibility</p:attrName>
                                        </p:attrNameLst>
                                      </p:cBhvr>
                                      <p:to>
                                        <p:strVal val="visible"/>
                                      </p:to>
                                    </p:set>
                                    <p:animEffect transition="in" filter="wipe(up)">
                                      <p:cBhvr>
                                        <p:cTn id="39" dur="2000"/>
                                        <p:tgtEl>
                                          <p:spTgt spid="3489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4904"/>
                                        </p:tgtEl>
                                        <p:attrNameLst>
                                          <p:attrName>style.visibility</p:attrName>
                                        </p:attrNameLst>
                                      </p:cBhvr>
                                      <p:to>
                                        <p:strVal val="visible"/>
                                      </p:to>
                                    </p:set>
                                    <p:animEffect transition="in" filter="wipe(left)">
                                      <p:cBhvr>
                                        <p:cTn id="44" dur="2000"/>
                                        <p:tgtEl>
                                          <p:spTgt spid="3490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4906"/>
                                        </p:tgtEl>
                                        <p:attrNameLst>
                                          <p:attrName>style.visibility</p:attrName>
                                        </p:attrNameLst>
                                      </p:cBhvr>
                                      <p:to>
                                        <p:strVal val="visible"/>
                                      </p:to>
                                    </p:set>
                                    <p:animEffect transition="in" filter="wipe(left)">
                                      <p:cBhvr>
                                        <p:cTn id="49" dur="2000"/>
                                        <p:tgtEl>
                                          <p:spTgt spid="3490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34905"/>
                                        </p:tgtEl>
                                        <p:attrNameLst>
                                          <p:attrName>style.visibility</p:attrName>
                                        </p:attrNameLst>
                                      </p:cBhvr>
                                      <p:to>
                                        <p:strVal val="visible"/>
                                      </p:to>
                                    </p:set>
                                    <p:animEffect transition="in" filter="wipe(left)">
                                      <p:cBhvr>
                                        <p:cTn id="54" dur="2000"/>
                                        <p:tgtEl>
                                          <p:spTgt spid="34905"/>
                                        </p:tgtEl>
                                      </p:cBhvr>
                                    </p:animEffect>
                                  </p:childTnLst>
                                </p:cTn>
                              </p:par>
                            </p:childTnLst>
                          </p:cTn>
                        </p:par>
                        <p:par>
                          <p:cTn id="55" fill="hold">
                            <p:stCondLst>
                              <p:cond delay="2000"/>
                            </p:stCondLst>
                            <p:childTnLst>
                              <p:par>
                                <p:cTn id="56" presetID="22" presetClass="entr" presetSubtype="8" fill="hold" grpId="0" nodeType="afterEffect">
                                  <p:stCondLst>
                                    <p:cond delay="0"/>
                                  </p:stCondLst>
                                  <p:childTnLst>
                                    <p:set>
                                      <p:cBhvr>
                                        <p:cTn id="57" dur="1" fill="hold">
                                          <p:stCondLst>
                                            <p:cond delay="0"/>
                                          </p:stCondLst>
                                        </p:cTn>
                                        <p:tgtEl>
                                          <p:spTgt spid="34909"/>
                                        </p:tgtEl>
                                        <p:attrNameLst>
                                          <p:attrName>style.visibility</p:attrName>
                                        </p:attrNameLst>
                                      </p:cBhvr>
                                      <p:to>
                                        <p:strVal val="visible"/>
                                      </p:to>
                                    </p:set>
                                    <p:animEffect transition="in" filter="wipe(left)">
                                      <p:cBhvr>
                                        <p:cTn id="58" dur="2000"/>
                                        <p:tgtEl>
                                          <p:spTgt spid="34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4" grpId="0" animBg="1"/>
      <p:bldP spid="34857" grpId="0" animBg="1"/>
      <p:bldP spid="34904" grpId="0" bldLvl="0" animBg="1"/>
      <p:bldP spid="34905" grpId="0"/>
      <p:bldP spid="34906" grpId="0" animBg="1"/>
      <p:bldP spid="34907" grpId="0"/>
      <p:bldP spid="34909" grpId="0" bldLvl="0" animBg="1"/>
      <p:bldP spid="349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3" name="Picture 15379" descr="ThuongThay1IV"/>
          <p:cNvPicPr>
            <a:picLocks noChangeAspect="1"/>
          </p:cNvPicPr>
          <p:nvPr/>
        </p:nvPicPr>
        <p:blipFill>
          <a:blip r:embed="rId1"/>
          <a:stretch>
            <a:fillRect/>
          </a:stretch>
        </p:blipFill>
        <p:spPr>
          <a:xfrm>
            <a:off x="457200" y="533400"/>
            <a:ext cx="1828800" cy="1828800"/>
          </a:xfrm>
          <a:prstGeom prst="rect">
            <a:avLst/>
          </a:prstGeom>
          <a:noFill/>
          <a:ln w="9525">
            <a:noFill/>
          </a:ln>
        </p:spPr>
      </p:pic>
      <p:pic>
        <p:nvPicPr>
          <p:cNvPr id="18434" name="Picture 2" descr="Frames PPT 001"/>
          <p:cNvPicPr>
            <a:picLocks noChangeAspect="1"/>
          </p:cNvPicPr>
          <p:nvPr/>
        </p:nvPicPr>
        <p:blipFill>
          <a:blip r:embed="rId2"/>
          <a:stretch>
            <a:fillRect/>
          </a:stretch>
        </p:blipFill>
        <p:spPr>
          <a:xfrm>
            <a:off x="0" y="0"/>
            <a:ext cx="9144000" cy="6858000"/>
          </a:xfrm>
          <a:prstGeom prst="rect">
            <a:avLst/>
          </a:prstGeom>
          <a:noFill/>
          <a:ln w="9525">
            <a:noFill/>
          </a:ln>
        </p:spPr>
      </p:pic>
      <p:grpSp>
        <p:nvGrpSpPr>
          <p:cNvPr id="18435" name="Group 15401"/>
          <p:cNvGrpSpPr/>
          <p:nvPr/>
        </p:nvGrpSpPr>
        <p:grpSpPr>
          <a:xfrm>
            <a:off x="533400" y="2743200"/>
            <a:ext cx="3886200" cy="2835275"/>
            <a:chOff x="528" y="1584"/>
            <a:chExt cx="2592" cy="1786"/>
          </a:xfrm>
        </p:grpSpPr>
        <p:sp>
          <p:nvSpPr>
            <p:cNvPr id="18436" name="Rectangles 15382"/>
            <p:cNvSpPr/>
            <p:nvPr/>
          </p:nvSpPr>
          <p:spPr>
            <a:xfrm>
              <a:off x="720" y="1968"/>
              <a:ext cx="2400" cy="1056"/>
            </a:xfrm>
            <a:prstGeom prst="rect">
              <a:avLst/>
            </a:prstGeom>
            <a:solidFill>
              <a:schemeClr val="accent1"/>
            </a:solidFill>
            <a:ln w="38100" cap="flat" cmpd="sng">
              <a:solidFill>
                <a:srgbClr val="0000FF"/>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8437" name="Rectangles 15383"/>
            <p:cNvSpPr/>
            <p:nvPr/>
          </p:nvSpPr>
          <p:spPr>
            <a:xfrm>
              <a:off x="1200" y="1872"/>
              <a:ext cx="624" cy="192"/>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8438" name="Rectangles 15384"/>
            <p:cNvSpPr/>
            <p:nvPr/>
          </p:nvSpPr>
          <p:spPr>
            <a:xfrm>
              <a:off x="2112" y="1872"/>
              <a:ext cx="624" cy="192"/>
            </a:xfrm>
            <a:prstGeom prst="rect">
              <a:avLst/>
            </a:prstGeom>
            <a:gradFill rotWithShape="1">
              <a:gsLst>
                <a:gs pos="0">
                  <a:srgbClr val="FF0000"/>
                </a:gs>
                <a:gs pos="50000">
                  <a:srgbClr val="0000FF"/>
                </a:gs>
                <a:gs pos="100000">
                  <a:srgbClr val="FF0000"/>
                </a:gs>
              </a:gsLst>
              <a:lin ang="5400000" scaled="1"/>
              <a:tileRect/>
            </a:gradFill>
            <a:ln w="9525" cap="flat" cmpd="sng">
              <a:solidFill>
                <a:schemeClr val="tx1"/>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
          <p:nvSpPr>
            <p:cNvPr id="18439" name="Oval 15385"/>
            <p:cNvSpPr/>
            <p:nvPr/>
          </p:nvSpPr>
          <p:spPr>
            <a:xfrm>
              <a:off x="528" y="2284"/>
              <a:ext cx="384" cy="384"/>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p>
              <a:pPr algn="ctr"/>
              <a:r>
                <a:rPr lang="en-US" altLang="en-GB" b="1">
                  <a:latin typeface="Arial" panose="020B0604020202020204" pitchFamily="34" charset="0"/>
                </a:rPr>
                <a:t>A</a:t>
              </a:r>
              <a:endParaRPr lang="en-US" altLang="en-GB" b="1">
                <a:latin typeface="Arial" panose="020B0604020202020204" pitchFamily="34" charset="0"/>
              </a:endParaRPr>
            </a:p>
          </p:txBody>
        </p:sp>
        <p:sp>
          <p:nvSpPr>
            <p:cNvPr id="18440" name="Rectangles 15386"/>
            <p:cNvSpPr/>
            <p:nvPr/>
          </p:nvSpPr>
          <p:spPr>
            <a:xfrm>
              <a:off x="1200" y="2956"/>
              <a:ext cx="336" cy="144"/>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8441" name="Rectangles 15387"/>
            <p:cNvSpPr/>
            <p:nvPr/>
          </p:nvSpPr>
          <p:spPr>
            <a:xfrm>
              <a:off x="2064" y="2928"/>
              <a:ext cx="480" cy="192"/>
            </a:xfrm>
            <a:prstGeom prst="rect">
              <a:avLst/>
            </a:prstGeom>
            <a:solidFill>
              <a:schemeClr val="accent1"/>
            </a:solidFill>
            <a:ln w="9525">
              <a:noFill/>
            </a:ln>
          </p:spPr>
          <p:txBody>
            <a:bodyPr anchor="t" anchorCtr="0"/>
            <a:p>
              <a:endParaRPr lang="en-GB" altLang="en-US">
                <a:latin typeface="Arial" panose="020B0604020202020204" pitchFamily="34" charset="0"/>
              </a:endParaRPr>
            </a:p>
          </p:txBody>
        </p:sp>
        <p:sp>
          <p:nvSpPr>
            <p:cNvPr id="18442" name="Oval 15388"/>
            <p:cNvSpPr/>
            <p:nvPr/>
          </p:nvSpPr>
          <p:spPr>
            <a:xfrm>
              <a:off x="2050" y="2956"/>
              <a:ext cx="116" cy="116"/>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8443" name="Oval 15389"/>
            <p:cNvSpPr/>
            <p:nvPr/>
          </p:nvSpPr>
          <p:spPr>
            <a:xfrm>
              <a:off x="2406" y="2968"/>
              <a:ext cx="124" cy="124"/>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GB" altLang="en-US">
                <a:latin typeface="Arial" panose="020B0604020202020204" pitchFamily="34" charset="0"/>
              </a:endParaRPr>
            </a:p>
          </p:txBody>
        </p:sp>
        <p:sp>
          <p:nvSpPr>
            <p:cNvPr id="18444" name="Straight Connector 15390"/>
            <p:cNvSpPr/>
            <p:nvPr/>
          </p:nvSpPr>
          <p:spPr>
            <a:xfrm flipH="1">
              <a:off x="2030" y="2860"/>
              <a:ext cx="192" cy="336"/>
            </a:xfrm>
            <a:prstGeom prst="line">
              <a:avLst/>
            </a:prstGeom>
            <a:ln w="9525" cap="flat" cmpd="sng">
              <a:solidFill>
                <a:schemeClr val="tx1"/>
              </a:solidFill>
              <a:prstDash val="solid"/>
              <a:round/>
              <a:headEnd type="none" w="med" len="med"/>
              <a:tailEnd type="none" w="med" len="med"/>
            </a:ln>
          </p:spPr>
        </p:sp>
        <p:sp>
          <p:nvSpPr>
            <p:cNvPr id="18445" name="Straight Connector 15391"/>
            <p:cNvSpPr/>
            <p:nvPr/>
          </p:nvSpPr>
          <p:spPr>
            <a:xfrm flipH="1">
              <a:off x="2364" y="2886"/>
              <a:ext cx="192" cy="336"/>
            </a:xfrm>
            <a:prstGeom prst="line">
              <a:avLst/>
            </a:prstGeom>
            <a:ln w="9525" cap="flat" cmpd="sng">
              <a:solidFill>
                <a:schemeClr val="tx1"/>
              </a:solidFill>
              <a:prstDash val="solid"/>
              <a:round/>
              <a:headEnd type="none" w="med" len="med"/>
              <a:tailEnd type="none" w="med" len="med"/>
            </a:ln>
          </p:spPr>
        </p:sp>
        <p:sp>
          <p:nvSpPr>
            <p:cNvPr id="18446" name="Straight Connector 15392"/>
            <p:cNvSpPr/>
            <p:nvPr/>
          </p:nvSpPr>
          <p:spPr>
            <a:xfrm flipV="1">
              <a:off x="1200" y="3024"/>
              <a:ext cx="336" cy="0"/>
            </a:xfrm>
            <a:prstGeom prst="line">
              <a:avLst/>
            </a:prstGeom>
            <a:ln w="9525" cap="flat" cmpd="sng">
              <a:solidFill>
                <a:srgbClr val="0000FF"/>
              </a:solidFill>
              <a:prstDash val="solid"/>
              <a:round/>
              <a:headEnd type="oval" w="med" len="med"/>
              <a:tailEnd type="oval" w="med" len="med"/>
            </a:ln>
          </p:spPr>
        </p:sp>
        <p:sp>
          <p:nvSpPr>
            <p:cNvPr id="18447" name="Text Box 15393"/>
            <p:cNvSpPr txBox="1"/>
            <p:nvPr/>
          </p:nvSpPr>
          <p:spPr>
            <a:xfrm>
              <a:off x="1248" y="2774"/>
              <a:ext cx="336"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K</a:t>
              </a:r>
              <a:endParaRPr lang="en-US" altLang="en-GB" sz="2000" b="1">
                <a:latin typeface="Arial" panose="020B0604020202020204" pitchFamily="34" charset="0"/>
              </a:endParaRPr>
            </a:p>
          </p:txBody>
        </p:sp>
        <p:sp>
          <p:nvSpPr>
            <p:cNvPr id="18448" name="Text Box 15394"/>
            <p:cNvSpPr txBox="1"/>
            <p:nvPr/>
          </p:nvSpPr>
          <p:spPr>
            <a:xfrm>
              <a:off x="1344" y="1584"/>
              <a:ext cx="43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1</a:t>
              </a:r>
              <a:endParaRPr lang="en-US" altLang="en-GB" sz="2000" b="1">
                <a:latin typeface="Arial" panose="020B0604020202020204" pitchFamily="34" charset="0"/>
              </a:endParaRPr>
            </a:p>
          </p:txBody>
        </p:sp>
        <p:sp>
          <p:nvSpPr>
            <p:cNvPr id="18449" name="Text Box 15395"/>
            <p:cNvSpPr txBox="1"/>
            <p:nvPr/>
          </p:nvSpPr>
          <p:spPr>
            <a:xfrm>
              <a:off x="2270" y="1584"/>
              <a:ext cx="43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R</a:t>
              </a:r>
              <a:r>
                <a:rPr lang="en-US" altLang="en-GB" sz="2000" b="1" baseline="-25000">
                  <a:latin typeface="Arial" panose="020B0604020202020204" pitchFamily="34" charset="0"/>
                </a:rPr>
                <a:t>2</a:t>
              </a:r>
              <a:endParaRPr lang="en-US" altLang="en-GB" sz="2000" b="1">
                <a:latin typeface="Arial" panose="020B0604020202020204" pitchFamily="34" charset="0"/>
              </a:endParaRPr>
            </a:p>
          </p:txBody>
        </p:sp>
        <p:sp>
          <p:nvSpPr>
            <p:cNvPr id="18450" name="Text Box 15396"/>
            <p:cNvSpPr txBox="1"/>
            <p:nvPr/>
          </p:nvSpPr>
          <p:spPr>
            <a:xfrm>
              <a:off x="2048" y="3112"/>
              <a:ext cx="43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a:t>
              </a:r>
              <a:endParaRPr lang="en-US" altLang="en-GB" sz="2000" b="1">
                <a:latin typeface="Arial" panose="020B0604020202020204" pitchFamily="34" charset="0"/>
              </a:endParaRPr>
            </a:p>
          </p:txBody>
        </p:sp>
        <p:sp>
          <p:nvSpPr>
            <p:cNvPr id="18451" name="Text Box 15397"/>
            <p:cNvSpPr txBox="1"/>
            <p:nvPr/>
          </p:nvSpPr>
          <p:spPr>
            <a:xfrm>
              <a:off x="2496" y="3120"/>
              <a:ext cx="43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B</a:t>
              </a:r>
              <a:endParaRPr lang="en-US" altLang="en-GB" sz="2000" b="1">
                <a:latin typeface="Arial" panose="020B0604020202020204" pitchFamily="34" charset="0"/>
              </a:endParaRPr>
            </a:p>
          </p:txBody>
        </p:sp>
        <p:sp>
          <p:nvSpPr>
            <p:cNvPr id="18452" name="Text Box 15398"/>
            <p:cNvSpPr txBox="1"/>
            <p:nvPr/>
          </p:nvSpPr>
          <p:spPr>
            <a:xfrm>
              <a:off x="1998" y="2738"/>
              <a:ext cx="43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sp>
          <p:nvSpPr>
            <p:cNvPr id="18453" name="Text Box 15399"/>
            <p:cNvSpPr txBox="1"/>
            <p:nvPr/>
          </p:nvSpPr>
          <p:spPr>
            <a:xfrm>
              <a:off x="2448" y="2680"/>
              <a:ext cx="432" cy="250"/>
            </a:xfrm>
            <a:prstGeom prst="rect">
              <a:avLst/>
            </a:prstGeom>
            <a:noFill/>
            <a:ln w="9525">
              <a:noFill/>
            </a:ln>
          </p:spPr>
          <p:txBody>
            <a:bodyPr anchor="t" anchorCtr="0">
              <a:spAutoFit/>
            </a:bodyPr>
            <a:p>
              <a:pPr>
                <a:spcBef>
                  <a:spcPct val="50000"/>
                </a:spcBef>
              </a:pPr>
              <a:r>
                <a:rPr lang="en-US" altLang="en-GB" sz="2000" b="1">
                  <a:latin typeface="Arial" panose="020B0604020202020204" pitchFamily="34" charset="0"/>
                </a:rPr>
                <a:t>-</a:t>
              </a:r>
              <a:endParaRPr lang="en-US" altLang="en-GB" sz="2000" b="1">
                <a:latin typeface="Arial" panose="020B0604020202020204" pitchFamily="34" charset="0"/>
              </a:endParaRPr>
            </a:p>
          </p:txBody>
        </p:sp>
      </p:grpSp>
      <p:pic>
        <p:nvPicPr>
          <p:cNvPr id="18454" name="Picture 15402"/>
          <p:cNvPicPr>
            <a:picLocks noChangeAspect="1"/>
          </p:cNvPicPr>
          <p:nvPr/>
        </p:nvPicPr>
        <p:blipFill>
          <a:blip r:embed="rId3"/>
          <a:stretch>
            <a:fillRect/>
          </a:stretch>
        </p:blipFill>
        <p:spPr>
          <a:xfrm>
            <a:off x="3352800" y="762000"/>
            <a:ext cx="1504950" cy="438150"/>
          </a:xfrm>
          <a:prstGeom prst="rect">
            <a:avLst/>
          </a:prstGeom>
          <a:noFill/>
          <a:ln w="9525">
            <a:noFill/>
          </a:ln>
        </p:spPr>
      </p:pic>
      <p:pic>
        <p:nvPicPr>
          <p:cNvPr id="18455" name="Picture 15403"/>
          <p:cNvPicPr>
            <a:picLocks noChangeAspect="1"/>
          </p:cNvPicPr>
          <p:nvPr/>
        </p:nvPicPr>
        <p:blipFill>
          <a:blip r:embed="rId4"/>
          <a:stretch>
            <a:fillRect/>
          </a:stretch>
        </p:blipFill>
        <p:spPr>
          <a:xfrm>
            <a:off x="2743200" y="1295400"/>
            <a:ext cx="4419600" cy="450850"/>
          </a:xfrm>
          <a:prstGeom prst="rect">
            <a:avLst/>
          </a:prstGeom>
          <a:noFill/>
          <a:ln w="9525">
            <a:noFill/>
          </a:ln>
        </p:spPr>
      </p:pic>
      <p:sp>
        <p:nvSpPr>
          <p:cNvPr id="18456" name="Rectangles 15404"/>
          <p:cNvSpPr/>
          <p:nvPr/>
        </p:nvSpPr>
        <p:spPr>
          <a:xfrm>
            <a:off x="4724400" y="2590800"/>
            <a:ext cx="4038600" cy="1524000"/>
          </a:xfrm>
          <a:prstGeom prst="rect">
            <a:avLst/>
          </a:prstGeom>
          <a:noFill/>
          <a:ln w="9525">
            <a:noFill/>
          </a:ln>
        </p:spPr>
        <p:txBody>
          <a:bodyPr anchor="t" anchorCtr="0"/>
          <a:p>
            <a:pPr marL="342900" indent="-342900">
              <a:lnSpc>
                <a:spcPct val="90000"/>
              </a:lnSpc>
              <a:spcBef>
                <a:spcPct val="20000"/>
              </a:spcBef>
            </a:pPr>
            <a:r>
              <a:rPr lang="en-US" altLang="en-GB" sz="2800">
                <a:latin typeface="Times New Roman" panose="02020603050405020304" pitchFamily="18" charset="0"/>
              </a:rPr>
              <a:t>I = I</a:t>
            </a:r>
            <a:r>
              <a:rPr lang="en-US" altLang="en-GB" sz="2800" baseline="-25000">
                <a:latin typeface="Times New Roman" panose="02020603050405020304" pitchFamily="18" charset="0"/>
              </a:rPr>
              <a:t>1</a:t>
            </a:r>
            <a:r>
              <a:rPr lang="en-US" altLang="en-GB" sz="2800">
                <a:latin typeface="Times New Roman" panose="02020603050405020304" pitchFamily="18" charset="0"/>
              </a:rPr>
              <a:t> = I</a:t>
            </a:r>
            <a:r>
              <a:rPr lang="en-US" altLang="en-GB" sz="2800" baseline="-25000">
                <a:latin typeface="Times New Roman" panose="02020603050405020304" pitchFamily="18" charset="0"/>
              </a:rPr>
              <a:t>2 </a:t>
            </a:r>
            <a:r>
              <a:rPr lang="en-US" altLang="en-GB" sz="2800">
                <a:latin typeface="Times New Roman" panose="02020603050405020304" pitchFamily="18" charset="0"/>
              </a:rPr>
              <a:t>= ...= I</a:t>
            </a:r>
            <a:r>
              <a:rPr lang="en-US" altLang="en-GB" sz="2800" baseline="-25000">
                <a:latin typeface="Times New Roman" panose="02020603050405020304" pitchFamily="18" charset="0"/>
              </a:rPr>
              <a:t>n</a:t>
            </a:r>
            <a:endParaRPr lang="en-US" altLang="en-GB" sz="2800" baseline="-25000">
              <a:latin typeface="Times New Roman" panose="02020603050405020304" pitchFamily="18" charset="0"/>
            </a:endParaRPr>
          </a:p>
          <a:p>
            <a:pPr marL="342900" indent="-342900">
              <a:lnSpc>
                <a:spcPct val="90000"/>
              </a:lnSpc>
              <a:spcBef>
                <a:spcPct val="20000"/>
              </a:spcBef>
            </a:pPr>
            <a:endParaRPr lang="en-US" altLang="en-GB" sz="1600">
              <a:latin typeface="Times New Roman" panose="02020603050405020304" pitchFamily="18" charset="0"/>
            </a:endParaRPr>
          </a:p>
          <a:p>
            <a:pPr marL="342900" indent="-342900">
              <a:lnSpc>
                <a:spcPct val="90000"/>
              </a:lnSpc>
              <a:spcBef>
                <a:spcPct val="20000"/>
              </a:spcBef>
            </a:pPr>
            <a:r>
              <a:rPr lang="en-US" altLang="en-GB" sz="2800">
                <a:latin typeface="Times New Roman" panose="02020603050405020304" pitchFamily="18" charset="0"/>
              </a:rPr>
              <a:t>U = U</a:t>
            </a:r>
            <a:r>
              <a:rPr lang="en-US" altLang="en-GB" sz="2800" baseline="-25000">
                <a:latin typeface="Times New Roman" panose="02020603050405020304" pitchFamily="18" charset="0"/>
              </a:rPr>
              <a:t>1</a:t>
            </a:r>
            <a:r>
              <a:rPr lang="en-US" altLang="en-GB" sz="2800">
                <a:latin typeface="Times New Roman" panose="02020603050405020304" pitchFamily="18" charset="0"/>
              </a:rPr>
              <a:t> + U</a:t>
            </a:r>
            <a:r>
              <a:rPr lang="en-US" altLang="en-GB" sz="2800" baseline="-25000">
                <a:latin typeface="Times New Roman" panose="02020603050405020304" pitchFamily="18" charset="0"/>
              </a:rPr>
              <a:t>2 </a:t>
            </a:r>
            <a:r>
              <a:rPr lang="en-US" altLang="en-GB" sz="2800">
                <a:latin typeface="Times New Roman" panose="02020603050405020304" pitchFamily="18" charset="0"/>
              </a:rPr>
              <a:t>+ ... + U</a:t>
            </a:r>
            <a:r>
              <a:rPr lang="en-US" altLang="en-GB" sz="2800" baseline="-25000">
                <a:latin typeface="Times New Roman" panose="02020603050405020304" pitchFamily="18" charset="0"/>
              </a:rPr>
              <a:t>n</a:t>
            </a:r>
            <a:endParaRPr lang="en-US" altLang="en-GB" sz="2800" baseline="-25000">
              <a:latin typeface="Times New Roman" panose="02020603050405020304" pitchFamily="18" charset="0"/>
            </a:endParaRPr>
          </a:p>
          <a:p>
            <a:pPr marL="342900" indent="-342900">
              <a:lnSpc>
                <a:spcPct val="90000"/>
              </a:lnSpc>
              <a:spcBef>
                <a:spcPct val="20000"/>
              </a:spcBef>
            </a:pPr>
            <a:endParaRPr lang="en-US" altLang="en-GB" sz="1600">
              <a:latin typeface="Times New Roman" panose="02020603050405020304" pitchFamily="18" charset="0"/>
            </a:endParaRPr>
          </a:p>
          <a:p>
            <a:pPr marL="342900" indent="-342900">
              <a:lnSpc>
                <a:spcPct val="90000"/>
              </a:lnSpc>
              <a:spcBef>
                <a:spcPct val="20000"/>
              </a:spcBef>
            </a:pPr>
            <a:r>
              <a:rPr lang="en-US" altLang="en-GB" sz="2800" err="1">
                <a:latin typeface="Times New Roman" panose="02020603050405020304" pitchFamily="18" charset="0"/>
              </a:rPr>
              <a:t>R</a:t>
            </a:r>
            <a:r>
              <a:rPr lang="en-US" altLang="en-GB" sz="2800" baseline="-25000" err="1">
                <a:latin typeface="Times New Roman" panose="02020603050405020304" pitchFamily="18" charset="0"/>
              </a:rPr>
              <a:t>td</a:t>
            </a:r>
            <a:r>
              <a:rPr lang="en-US" altLang="en-GB" sz="2800">
                <a:latin typeface="Times New Roman" panose="02020603050405020304" pitchFamily="18" charset="0"/>
              </a:rPr>
              <a:t> = R</a:t>
            </a:r>
            <a:r>
              <a:rPr lang="en-US" altLang="en-GB" sz="2800" baseline="-25000">
                <a:latin typeface="Times New Roman" panose="02020603050405020304" pitchFamily="18" charset="0"/>
              </a:rPr>
              <a:t>1</a:t>
            </a:r>
            <a:r>
              <a:rPr lang="en-US" altLang="en-GB" sz="2800">
                <a:latin typeface="Times New Roman" panose="02020603050405020304" pitchFamily="18" charset="0"/>
              </a:rPr>
              <a:t> + R</a:t>
            </a:r>
            <a:r>
              <a:rPr lang="en-US" altLang="en-GB" sz="2800" baseline="-25000">
                <a:latin typeface="Times New Roman" panose="02020603050405020304" pitchFamily="18" charset="0"/>
              </a:rPr>
              <a:t>2</a:t>
            </a:r>
            <a:r>
              <a:rPr lang="en-US" altLang="en-GB" sz="2800">
                <a:latin typeface="Times New Roman" panose="02020603050405020304" pitchFamily="18" charset="0"/>
              </a:rPr>
              <a:t> + ... + </a:t>
            </a:r>
            <a:r>
              <a:rPr lang="en-US" altLang="en-GB" sz="2800" err="1">
                <a:latin typeface="Times New Roman" panose="02020603050405020304" pitchFamily="18" charset="0"/>
              </a:rPr>
              <a:t>R</a:t>
            </a:r>
            <a:r>
              <a:rPr lang="en-US" altLang="en-GB" sz="2800" baseline="-25000" err="1">
                <a:latin typeface="Times New Roman" panose="02020603050405020304" pitchFamily="18" charset="0"/>
              </a:rPr>
              <a:t>n</a:t>
            </a:r>
            <a:endParaRPr lang="en-US" altLang="en-GB" sz="2800">
              <a:latin typeface="Times New Roman" panose="02020603050405020304" pitchFamily="18" charset="0"/>
            </a:endParaRPr>
          </a:p>
        </p:txBody>
      </p:sp>
      <p:grpSp>
        <p:nvGrpSpPr>
          <p:cNvPr id="18457" name="Group 15405"/>
          <p:cNvGrpSpPr/>
          <p:nvPr/>
        </p:nvGrpSpPr>
        <p:grpSpPr>
          <a:xfrm>
            <a:off x="5356225" y="4800600"/>
            <a:ext cx="1806575" cy="895350"/>
            <a:chOff x="3380" y="3660"/>
            <a:chExt cx="1138" cy="564"/>
          </a:xfrm>
        </p:grpSpPr>
        <p:sp>
          <p:nvSpPr>
            <p:cNvPr id="18458" name="Text Box 15406"/>
            <p:cNvSpPr txBox="1"/>
            <p:nvPr/>
          </p:nvSpPr>
          <p:spPr>
            <a:xfrm>
              <a:off x="3840" y="3792"/>
              <a:ext cx="336" cy="308"/>
            </a:xfrm>
            <a:prstGeom prst="rect">
              <a:avLst/>
            </a:prstGeom>
            <a:noFill/>
            <a:ln w="9525">
              <a:noFill/>
            </a:ln>
          </p:spPr>
          <p:txBody>
            <a:bodyPr anchor="t" anchorCtr="0">
              <a:spAutoFit/>
            </a:bodyPr>
            <a:p>
              <a:pPr>
                <a:spcBef>
                  <a:spcPct val="50000"/>
                </a:spcBef>
              </a:pPr>
              <a:r>
                <a:rPr lang="en-US" altLang="en-GB">
                  <a:latin typeface="Times New Roman" panose="02020603050405020304" pitchFamily="18" charset="0"/>
                </a:rPr>
                <a:t>=</a:t>
              </a:r>
              <a:endParaRPr lang="en-US" altLang="en-GB">
                <a:latin typeface="Times New Roman" panose="02020603050405020304" pitchFamily="18" charset="0"/>
              </a:endParaRPr>
            </a:p>
          </p:txBody>
        </p:sp>
        <p:grpSp>
          <p:nvGrpSpPr>
            <p:cNvPr id="18459" name="Group 15407"/>
            <p:cNvGrpSpPr/>
            <p:nvPr/>
          </p:nvGrpSpPr>
          <p:grpSpPr>
            <a:xfrm>
              <a:off x="3380" y="3660"/>
              <a:ext cx="432" cy="562"/>
              <a:chOff x="3264" y="3600"/>
              <a:chExt cx="432" cy="562"/>
            </a:xfrm>
          </p:grpSpPr>
          <p:sp>
            <p:nvSpPr>
              <p:cNvPr id="18460" name="Text Box 15408"/>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U</a:t>
                </a:r>
                <a:r>
                  <a:rPr lang="en-US" altLang="en-GB" baseline="-25000">
                    <a:latin typeface="Times New Roman" panose="02020603050405020304" pitchFamily="18" charset="0"/>
                  </a:rPr>
                  <a:t>1</a:t>
                </a:r>
                <a:endParaRPr lang="en-US" altLang="en-GB">
                  <a:latin typeface="Times New Roman" panose="02020603050405020304" pitchFamily="18" charset="0"/>
                </a:endParaRPr>
              </a:p>
            </p:txBody>
          </p:sp>
          <p:sp>
            <p:nvSpPr>
              <p:cNvPr id="18461" name="Text Box 15409"/>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U</a:t>
                </a:r>
                <a:r>
                  <a:rPr lang="en-US" altLang="en-GB" baseline="-25000">
                    <a:latin typeface="Times New Roman" panose="02020603050405020304" pitchFamily="18" charset="0"/>
                  </a:rPr>
                  <a:t>2</a:t>
                </a:r>
                <a:endParaRPr lang="en-US" altLang="en-GB">
                  <a:latin typeface="Times New Roman" panose="02020603050405020304" pitchFamily="18" charset="0"/>
                </a:endParaRPr>
              </a:p>
            </p:txBody>
          </p:sp>
          <p:sp>
            <p:nvSpPr>
              <p:cNvPr id="18462" name="Straight Connector 15410"/>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nvGrpSpPr>
            <p:cNvPr id="18463" name="Group 15411"/>
            <p:cNvGrpSpPr/>
            <p:nvPr/>
          </p:nvGrpSpPr>
          <p:grpSpPr>
            <a:xfrm>
              <a:off x="4086" y="3662"/>
              <a:ext cx="432" cy="562"/>
              <a:chOff x="3264" y="3600"/>
              <a:chExt cx="432" cy="562"/>
            </a:xfrm>
          </p:grpSpPr>
          <p:sp>
            <p:nvSpPr>
              <p:cNvPr id="18464" name="Text Box 15412"/>
              <p:cNvSpPr txBox="1"/>
              <p:nvPr/>
            </p:nvSpPr>
            <p:spPr>
              <a:xfrm>
                <a:off x="3264" y="3600"/>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R</a:t>
                </a:r>
                <a:r>
                  <a:rPr lang="en-US" altLang="en-GB" baseline="-25000">
                    <a:latin typeface="Times New Roman" panose="02020603050405020304" pitchFamily="18" charset="0"/>
                  </a:rPr>
                  <a:t>1</a:t>
                </a:r>
                <a:endParaRPr lang="en-US" altLang="en-GB">
                  <a:latin typeface="Times New Roman" panose="02020603050405020304" pitchFamily="18" charset="0"/>
                </a:endParaRPr>
              </a:p>
            </p:txBody>
          </p:sp>
          <p:sp>
            <p:nvSpPr>
              <p:cNvPr id="18465" name="Text Box 15413"/>
              <p:cNvSpPr txBox="1"/>
              <p:nvPr/>
            </p:nvSpPr>
            <p:spPr>
              <a:xfrm>
                <a:off x="3264" y="3854"/>
                <a:ext cx="432" cy="308"/>
              </a:xfrm>
              <a:prstGeom prst="rect">
                <a:avLst/>
              </a:prstGeom>
              <a:noFill/>
              <a:ln w="9525">
                <a:noFill/>
              </a:ln>
            </p:spPr>
            <p:txBody>
              <a:bodyPr anchor="t" anchorCtr="0">
                <a:spAutoFit/>
              </a:bodyPr>
              <a:p>
                <a:pPr algn="ctr">
                  <a:spcBef>
                    <a:spcPct val="50000"/>
                  </a:spcBef>
                </a:pPr>
                <a:r>
                  <a:rPr lang="en-US" altLang="en-GB">
                    <a:latin typeface="Times New Roman" panose="02020603050405020304" pitchFamily="18" charset="0"/>
                  </a:rPr>
                  <a:t>R</a:t>
                </a:r>
                <a:r>
                  <a:rPr lang="en-US" altLang="en-GB" baseline="-25000">
                    <a:latin typeface="Times New Roman" panose="02020603050405020304" pitchFamily="18" charset="0"/>
                  </a:rPr>
                  <a:t>2</a:t>
                </a:r>
                <a:endParaRPr lang="en-US" altLang="en-GB">
                  <a:latin typeface="Times New Roman" panose="02020603050405020304" pitchFamily="18" charset="0"/>
                </a:endParaRPr>
              </a:p>
            </p:txBody>
          </p:sp>
          <p:sp>
            <p:nvSpPr>
              <p:cNvPr id="18466" name="Straight Connector 15414"/>
              <p:cNvSpPr/>
              <p:nvPr/>
            </p:nvSpPr>
            <p:spPr>
              <a:xfrm>
                <a:off x="3264" y="3900"/>
                <a:ext cx="384" cy="0"/>
              </a:xfrm>
              <a:prstGeom prst="line">
                <a:avLst/>
              </a:prstGeom>
              <a:ln w="9525" cap="flat" cmpd="sng">
                <a:solidFill>
                  <a:srgbClr val="0000FF"/>
                </a:solidFill>
                <a:prstDash val="solid"/>
                <a:round/>
                <a:headEnd type="none" w="med" len="med"/>
                <a:tailEnd type="none" w="med" len="med"/>
              </a:ln>
            </p:spPr>
          </p:sp>
        </p:grpSp>
      </p:grpSp>
      <p:sp>
        <p:nvSpPr>
          <p:cNvPr id="18467" name="Rectangles 15415"/>
          <p:cNvSpPr/>
          <p:nvPr/>
        </p:nvSpPr>
        <p:spPr>
          <a:xfrm>
            <a:off x="3886200" y="1752600"/>
            <a:ext cx="4267200" cy="685800"/>
          </a:xfrm>
          <a:prstGeom prst="rect">
            <a:avLst/>
          </a:prstGeom>
          <a:noFill/>
          <a:ln w="9525">
            <a:noFill/>
          </a:ln>
        </p:spPr>
        <p:txBody>
          <a:bodyPr anchor="t" anchorCtr="0"/>
          <a:p>
            <a:pPr marL="342900" indent="-342900">
              <a:lnSpc>
                <a:spcPct val="90000"/>
              </a:lnSpc>
              <a:spcBef>
                <a:spcPct val="20000"/>
              </a:spcBef>
            </a:pPr>
            <a:r>
              <a:rPr lang="en-US" altLang="en-GB" sz="2800" b="1" u="sng" err="1">
                <a:latin typeface="Times New Roman" panose="02020603050405020304" pitchFamily="18" charset="0"/>
              </a:rPr>
              <a:t>Trong</a:t>
            </a:r>
            <a:r>
              <a:rPr lang="en-US" altLang="en-GB" sz="2800" b="1" u="sng">
                <a:latin typeface="Times New Roman" panose="02020603050405020304" pitchFamily="18" charset="0"/>
              </a:rPr>
              <a:t> </a:t>
            </a:r>
            <a:r>
              <a:rPr lang="en-US" altLang="en-GB" sz="2800" b="1" u="sng" err="1">
                <a:latin typeface="Times New Roman" panose="02020603050405020304" pitchFamily="18" charset="0"/>
              </a:rPr>
              <a:t>đoạn</a:t>
            </a:r>
            <a:r>
              <a:rPr lang="en-US" altLang="en-GB" sz="2800" b="1" u="sng">
                <a:latin typeface="Times New Roman" panose="02020603050405020304" pitchFamily="18" charset="0"/>
              </a:rPr>
              <a:t> </a:t>
            </a:r>
            <a:r>
              <a:rPr lang="en-US" altLang="en-GB" sz="2800" b="1" u="sng" err="1">
                <a:latin typeface="Times New Roman" panose="02020603050405020304" pitchFamily="18" charset="0"/>
              </a:rPr>
              <a:t>mạch</a:t>
            </a:r>
            <a:r>
              <a:rPr lang="en-US" altLang="en-GB" sz="2800" b="1" u="sng">
                <a:latin typeface="Times New Roman" panose="02020603050405020304" pitchFamily="18" charset="0"/>
              </a:rPr>
              <a:t> </a:t>
            </a:r>
            <a:r>
              <a:rPr lang="en-US" altLang="en-GB" sz="2800" b="1" u="sng" err="1">
                <a:latin typeface="Times New Roman" panose="02020603050405020304" pitchFamily="18" charset="0"/>
              </a:rPr>
              <a:t>nối</a:t>
            </a:r>
            <a:r>
              <a:rPr lang="en-US" altLang="en-GB" sz="2800" b="1" u="sng">
                <a:latin typeface="Times New Roman" panose="02020603050405020304" pitchFamily="18" charset="0"/>
              </a:rPr>
              <a:t> </a:t>
            </a:r>
            <a:r>
              <a:rPr lang="en-US" altLang="en-GB" sz="2800" b="1" u="sng" err="1">
                <a:latin typeface="Times New Roman" panose="02020603050405020304" pitchFamily="18" charset="0"/>
              </a:rPr>
              <a:t>tiếp</a:t>
            </a:r>
            <a:r>
              <a:rPr lang="en-US" altLang="en-GB" sz="2800" b="1" u="sng">
                <a:latin typeface="Times New Roman" panose="02020603050405020304" pitchFamily="18" charset="0"/>
              </a:rPr>
              <a:t>:</a:t>
            </a:r>
            <a:endParaRPr lang="en-US" altLang="en-GB" sz="2800">
              <a:latin typeface="Times New Roman" panose="02020603050405020304" pitchFamily="18" charset="0"/>
            </a:endParaRPr>
          </a:p>
        </p:txBody>
      </p:sp>
      <p:sp>
        <p:nvSpPr>
          <p:cNvPr id="18468" name="Rectangles 15416"/>
          <p:cNvSpPr/>
          <p:nvPr/>
        </p:nvSpPr>
        <p:spPr>
          <a:xfrm>
            <a:off x="4572000" y="2362200"/>
            <a:ext cx="3810000" cy="3429000"/>
          </a:xfrm>
          <a:prstGeom prst="rect">
            <a:avLst/>
          </a:prstGeom>
          <a:noFill/>
          <a:ln w="57150" cap="flat" cmpd="thinThick">
            <a:solidFill>
              <a:srgbClr val="FF0000"/>
            </a:solidFill>
            <a:prstDash val="solid"/>
            <a:miter/>
            <a:headEnd type="none" w="med" len="med"/>
            <a:tailEnd type="none" w="med" len="med"/>
          </a:ln>
        </p:spPr>
        <p:txBody>
          <a:bodyPr anchor="t" anchorCtr="0"/>
          <a:p>
            <a:endParaRPr lang="en-GB" altLang="en-US">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9457" name="Object 14338"/>
          <p:cNvGraphicFramePr/>
          <p:nvPr/>
        </p:nvGraphicFramePr>
        <p:xfrm>
          <a:off x="6553200" y="838200"/>
          <a:ext cx="1943100" cy="1885950"/>
        </p:xfrm>
        <a:graphic>
          <a:graphicData uri="http://schemas.openxmlformats.org/presentationml/2006/ole">
            <mc:AlternateContent xmlns:mc="http://schemas.openxmlformats.org/markup-compatibility/2006">
              <mc:Choice xmlns:v="urn:schemas-microsoft-com:vml" Requires="v">
                <p:oleObj spid="_x0000_s3076" name="" r:id="rId1" imgW="1943100" imgH="1885950" progId="Paint.Picture">
                  <p:embed/>
                </p:oleObj>
              </mc:Choice>
              <mc:Fallback>
                <p:oleObj name="" r:id="rId1" imgW="1943100" imgH="1885950" progId="Paint.Picture">
                  <p:embed/>
                  <p:pic>
                    <p:nvPicPr>
                      <p:cNvPr id="0" name="Picture 3075"/>
                      <p:cNvPicPr/>
                      <p:nvPr/>
                    </p:nvPicPr>
                    <p:blipFill>
                      <a:blip r:embed="rId2"/>
                      <a:stretch>
                        <a:fillRect/>
                      </a:stretch>
                    </p:blipFill>
                    <p:spPr>
                      <a:xfrm>
                        <a:off x="6553200" y="838200"/>
                        <a:ext cx="1943100" cy="1885950"/>
                      </a:xfrm>
                      <a:prstGeom prst="rect">
                        <a:avLst/>
                      </a:prstGeom>
                      <a:noFill/>
                      <a:ln w="38100">
                        <a:noFill/>
                        <a:miter/>
                      </a:ln>
                    </p:spPr>
                  </p:pic>
                </p:oleObj>
              </mc:Fallback>
            </mc:AlternateContent>
          </a:graphicData>
        </a:graphic>
      </p:graphicFrame>
      <p:sp>
        <p:nvSpPr>
          <p:cNvPr id="19458" name="Text Box 14339"/>
          <p:cNvSpPr txBox="1"/>
          <p:nvPr/>
        </p:nvSpPr>
        <p:spPr>
          <a:xfrm>
            <a:off x="1219200" y="1371600"/>
            <a:ext cx="4648200" cy="3935413"/>
          </a:xfrm>
          <a:prstGeom prst="rect">
            <a:avLst/>
          </a:prstGeom>
          <a:noFill/>
          <a:ln w="9525">
            <a:noFill/>
          </a:ln>
        </p:spPr>
        <p:txBody>
          <a:bodyPr anchor="t" anchorCtr="0">
            <a:spAutoFit/>
          </a:bodyPr>
          <a:p>
            <a:pPr algn="just">
              <a:spcBef>
                <a:spcPct val="50000"/>
              </a:spcBef>
            </a:pPr>
            <a:r>
              <a:rPr lang="en-US" altLang="en-GB" sz="2800">
                <a:latin typeface="Times New Roman" panose="02020603050405020304" pitchFamily="18" charset="0"/>
              </a:rPr>
              <a:t>Am </a:t>
            </a:r>
            <a:r>
              <a:rPr lang="en-US" altLang="en-GB" sz="2800" err="1">
                <a:latin typeface="Times New Roman" panose="02020603050405020304" pitchFamily="18" charset="0"/>
              </a:rPr>
              <a:t>pe</a:t>
            </a:r>
            <a:r>
              <a:rPr lang="en-US" altLang="en-GB" sz="2800">
                <a:latin typeface="Times New Roman" panose="02020603050405020304" pitchFamily="18" charset="0"/>
              </a:rPr>
              <a:t> </a:t>
            </a:r>
            <a:r>
              <a:rPr lang="en-US" altLang="en-GB" sz="2800" err="1">
                <a:latin typeface="Times New Roman" panose="02020603050405020304" pitchFamily="18" charset="0"/>
              </a:rPr>
              <a:t>kế</a:t>
            </a:r>
            <a:r>
              <a:rPr lang="en-US" altLang="en-GB" sz="2800">
                <a:latin typeface="Times New Roman" panose="02020603050405020304" pitchFamily="18" charset="0"/>
              </a:rPr>
              <a:t> </a:t>
            </a:r>
            <a:r>
              <a:rPr lang="en-US" altLang="en-GB" sz="2800" err="1">
                <a:latin typeface="Times New Roman" panose="02020603050405020304" pitchFamily="18" charset="0"/>
              </a:rPr>
              <a:t>thường</a:t>
            </a:r>
            <a:r>
              <a:rPr lang="en-US" altLang="en-GB" sz="2800">
                <a:latin typeface="Times New Roman" panose="02020603050405020304" pitchFamily="18" charset="0"/>
              </a:rPr>
              <a:t> </a:t>
            </a:r>
            <a:r>
              <a:rPr lang="en-US" altLang="en-GB" sz="2800" err="1">
                <a:latin typeface="Times New Roman" panose="02020603050405020304" pitchFamily="18" charset="0"/>
              </a:rPr>
              <a:t>có</a:t>
            </a:r>
            <a:r>
              <a:rPr lang="en-US" altLang="en-GB" sz="2800">
                <a:latin typeface="Times New Roman" panose="02020603050405020304" pitchFamily="18" charset="0"/>
              </a:rPr>
              <a:t> </a:t>
            </a:r>
            <a:r>
              <a:rPr lang="en-US" altLang="en-GB" sz="2800" err="1">
                <a:latin typeface="Times New Roman" panose="02020603050405020304" pitchFamily="18" charset="0"/>
              </a:rPr>
              <a:t>điện</a:t>
            </a:r>
            <a:r>
              <a:rPr lang="en-US" altLang="en-GB" sz="2800">
                <a:latin typeface="Times New Roman" panose="02020603050405020304" pitchFamily="18" charset="0"/>
              </a:rPr>
              <a:t> </a:t>
            </a:r>
            <a:r>
              <a:rPr lang="en-US" altLang="en-GB" sz="2800" err="1">
                <a:latin typeface="Times New Roman" panose="02020603050405020304" pitchFamily="18" charset="0"/>
              </a:rPr>
              <a:t>trở</a:t>
            </a:r>
            <a:r>
              <a:rPr lang="en-US" altLang="en-GB" sz="2800">
                <a:latin typeface="Times New Roman" panose="02020603050405020304" pitchFamily="18" charset="0"/>
              </a:rPr>
              <a:t> </a:t>
            </a:r>
            <a:r>
              <a:rPr lang="en-US" altLang="en-GB" sz="2800" err="1">
                <a:latin typeface="Times New Roman" panose="02020603050405020304" pitchFamily="18" charset="0"/>
              </a:rPr>
              <a:t>rất</a:t>
            </a:r>
            <a:r>
              <a:rPr lang="en-US" altLang="en-GB" sz="2800">
                <a:latin typeface="Times New Roman" panose="02020603050405020304" pitchFamily="18" charset="0"/>
              </a:rPr>
              <a:t> </a:t>
            </a:r>
            <a:r>
              <a:rPr lang="en-US" altLang="en-GB" sz="2800" err="1">
                <a:latin typeface="Times New Roman" panose="02020603050405020304" pitchFamily="18" charset="0"/>
              </a:rPr>
              <a:t>nhỏ</a:t>
            </a:r>
            <a:r>
              <a:rPr lang="en-US" altLang="en-GB" sz="2800">
                <a:latin typeface="Times New Roman" panose="02020603050405020304" pitchFamily="18" charset="0"/>
              </a:rPr>
              <a:t> so </a:t>
            </a:r>
            <a:r>
              <a:rPr lang="en-US" altLang="en-GB" sz="2800" err="1">
                <a:latin typeface="Times New Roman" panose="02020603050405020304" pitchFamily="18" charset="0"/>
              </a:rPr>
              <a:t>với</a:t>
            </a:r>
            <a:r>
              <a:rPr lang="en-US" altLang="en-GB" sz="2800">
                <a:latin typeface="Times New Roman" panose="02020603050405020304" pitchFamily="18" charset="0"/>
              </a:rPr>
              <a:t> </a:t>
            </a:r>
            <a:r>
              <a:rPr lang="en-US" altLang="en-GB" sz="2800" err="1">
                <a:latin typeface="Times New Roman" panose="02020603050405020304" pitchFamily="18" charset="0"/>
              </a:rPr>
              <a:t>điện</a:t>
            </a:r>
            <a:r>
              <a:rPr lang="en-US" altLang="en-GB" sz="2800">
                <a:latin typeface="Times New Roman" panose="02020603050405020304" pitchFamily="18" charset="0"/>
              </a:rPr>
              <a:t> </a:t>
            </a:r>
            <a:r>
              <a:rPr lang="en-US" altLang="en-GB" sz="2800" err="1">
                <a:latin typeface="Times New Roman" panose="02020603050405020304" pitchFamily="18" charset="0"/>
              </a:rPr>
              <a:t>trở</a:t>
            </a:r>
            <a:r>
              <a:rPr lang="en-US" altLang="en-GB" sz="2800">
                <a:latin typeface="Times New Roman" panose="02020603050405020304" pitchFamily="18" charset="0"/>
              </a:rPr>
              <a:t> </a:t>
            </a:r>
            <a:r>
              <a:rPr lang="en-US" altLang="en-GB" sz="2800" err="1">
                <a:latin typeface="Times New Roman" panose="02020603050405020304" pitchFamily="18" charset="0"/>
              </a:rPr>
              <a:t>của</a:t>
            </a:r>
            <a:r>
              <a:rPr lang="en-US" altLang="en-GB" sz="2800">
                <a:latin typeface="Times New Roman" panose="02020603050405020304" pitchFamily="18" charset="0"/>
              </a:rPr>
              <a:t> </a:t>
            </a:r>
            <a:r>
              <a:rPr lang="en-US" altLang="en-GB" sz="2800" err="1">
                <a:latin typeface="Times New Roman" panose="02020603050405020304" pitchFamily="18" charset="0"/>
              </a:rPr>
              <a:t>đoạn</a:t>
            </a:r>
            <a:r>
              <a:rPr lang="en-US" altLang="en-GB" sz="2800">
                <a:latin typeface="Times New Roman" panose="02020603050405020304" pitchFamily="18" charset="0"/>
              </a:rPr>
              <a:t> </a:t>
            </a:r>
            <a:r>
              <a:rPr lang="en-US" altLang="en-GB" sz="2800" err="1">
                <a:latin typeface="Times New Roman" panose="02020603050405020304" pitchFamily="18" charset="0"/>
              </a:rPr>
              <a:t>mạch</a:t>
            </a:r>
            <a:r>
              <a:rPr lang="en-US" altLang="en-GB" sz="2800">
                <a:latin typeface="Times New Roman" panose="02020603050405020304" pitchFamily="18" charset="0"/>
              </a:rPr>
              <a:t> </a:t>
            </a:r>
            <a:r>
              <a:rPr lang="en-US" altLang="en-GB" sz="2800" err="1">
                <a:latin typeface="Times New Roman" panose="02020603050405020304" pitchFamily="18" charset="0"/>
              </a:rPr>
              <a:t>cần</a:t>
            </a:r>
            <a:r>
              <a:rPr lang="en-US" altLang="en-GB" sz="2800">
                <a:latin typeface="Times New Roman" panose="02020603050405020304" pitchFamily="18" charset="0"/>
              </a:rPr>
              <a:t> </a:t>
            </a:r>
            <a:r>
              <a:rPr lang="en-US" altLang="en-GB" sz="2800" err="1">
                <a:latin typeface="Times New Roman" panose="02020603050405020304" pitchFamily="18" charset="0"/>
              </a:rPr>
              <a:t>đo</a:t>
            </a:r>
            <a:r>
              <a:rPr lang="en-US" altLang="en-GB" sz="2800">
                <a:latin typeface="Times New Roman" panose="02020603050405020304" pitchFamily="18" charset="0"/>
              </a:rPr>
              <a:t> </a:t>
            </a:r>
            <a:r>
              <a:rPr lang="en-US" altLang="en-GB" sz="2800" err="1">
                <a:latin typeface="Times New Roman" panose="02020603050405020304" pitchFamily="18" charset="0"/>
              </a:rPr>
              <a:t>cường</a:t>
            </a:r>
            <a:r>
              <a:rPr lang="en-US" altLang="en-GB" sz="2800">
                <a:latin typeface="Times New Roman" panose="02020603050405020304" pitchFamily="18" charset="0"/>
              </a:rPr>
              <a:t> </a:t>
            </a:r>
            <a:r>
              <a:rPr lang="en-US" altLang="en-GB" sz="2800" err="1">
                <a:latin typeface="Times New Roman" panose="02020603050405020304" pitchFamily="18" charset="0"/>
              </a:rPr>
              <a:t>độ</a:t>
            </a:r>
            <a:r>
              <a:rPr lang="en-US" altLang="en-GB" sz="2800">
                <a:latin typeface="Times New Roman" panose="02020603050405020304" pitchFamily="18" charset="0"/>
              </a:rPr>
              <a:t> </a:t>
            </a:r>
            <a:r>
              <a:rPr lang="en-US" altLang="en-GB" sz="2800" err="1">
                <a:latin typeface="Times New Roman" panose="02020603050405020304" pitchFamily="18" charset="0"/>
              </a:rPr>
              <a:t>dòng</a:t>
            </a:r>
            <a:r>
              <a:rPr lang="en-US" altLang="en-GB" sz="2800">
                <a:latin typeface="Times New Roman" panose="02020603050405020304" pitchFamily="18" charset="0"/>
              </a:rPr>
              <a:t> </a:t>
            </a:r>
            <a:r>
              <a:rPr lang="en-US" altLang="en-GB" sz="2800" err="1">
                <a:latin typeface="Times New Roman" panose="02020603050405020304" pitchFamily="18" charset="0"/>
              </a:rPr>
              <a:t>điện</a:t>
            </a:r>
            <a:r>
              <a:rPr lang="en-US" altLang="en-GB" sz="2800">
                <a:latin typeface="Times New Roman" panose="02020603050405020304" pitchFamily="18" charset="0"/>
              </a:rPr>
              <a:t>, </a:t>
            </a:r>
            <a:r>
              <a:rPr lang="en-US" altLang="en-GB" sz="2800" err="1">
                <a:latin typeface="Times New Roman" panose="02020603050405020304" pitchFamily="18" charset="0"/>
              </a:rPr>
              <a:t>dây</a:t>
            </a:r>
            <a:r>
              <a:rPr lang="en-US" altLang="en-GB" sz="2800">
                <a:latin typeface="Times New Roman" panose="02020603050405020304" pitchFamily="18" charset="0"/>
              </a:rPr>
              <a:t> </a:t>
            </a:r>
            <a:r>
              <a:rPr lang="en-US" altLang="en-GB" sz="2800" err="1">
                <a:latin typeface="Times New Roman" panose="02020603050405020304" pitchFamily="18" charset="0"/>
              </a:rPr>
              <a:t>nối</a:t>
            </a:r>
            <a:r>
              <a:rPr lang="en-US" altLang="en-GB" sz="2800">
                <a:latin typeface="Times New Roman" panose="02020603050405020304" pitchFamily="18" charset="0"/>
              </a:rPr>
              <a:t> </a:t>
            </a:r>
            <a:r>
              <a:rPr lang="en-US" altLang="en-GB" sz="2800" err="1">
                <a:latin typeface="Times New Roman" panose="02020603050405020304" pitchFamily="18" charset="0"/>
              </a:rPr>
              <a:t>trong</a:t>
            </a:r>
            <a:r>
              <a:rPr lang="en-US" altLang="en-GB" sz="2800">
                <a:latin typeface="Times New Roman" panose="02020603050405020304" pitchFamily="18" charset="0"/>
              </a:rPr>
              <a:t> </a:t>
            </a:r>
            <a:r>
              <a:rPr lang="en-US" altLang="en-GB" sz="2800" err="1">
                <a:latin typeface="Times New Roman" panose="02020603050405020304" pitchFamily="18" charset="0"/>
              </a:rPr>
              <a:t>mạch</a:t>
            </a:r>
            <a:r>
              <a:rPr lang="en-US" altLang="en-GB" sz="2800">
                <a:latin typeface="Times New Roman" panose="02020603050405020304" pitchFamily="18" charset="0"/>
              </a:rPr>
              <a:t> </a:t>
            </a:r>
            <a:r>
              <a:rPr lang="en-US" altLang="en-GB" sz="2800" err="1">
                <a:latin typeface="Times New Roman" panose="02020603050405020304" pitchFamily="18" charset="0"/>
              </a:rPr>
              <a:t>cũng</a:t>
            </a:r>
            <a:r>
              <a:rPr lang="en-US" altLang="en-GB" sz="2800">
                <a:latin typeface="Times New Roman" panose="02020603050405020304" pitchFamily="18" charset="0"/>
              </a:rPr>
              <a:t> </a:t>
            </a:r>
            <a:r>
              <a:rPr lang="en-US" altLang="en-GB" sz="2800" err="1">
                <a:latin typeface="Times New Roman" panose="02020603050405020304" pitchFamily="18" charset="0"/>
              </a:rPr>
              <a:t>có</a:t>
            </a:r>
            <a:r>
              <a:rPr lang="en-US" altLang="en-GB" sz="2800">
                <a:latin typeface="Times New Roman" panose="02020603050405020304" pitchFamily="18" charset="0"/>
              </a:rPr>
              <a:t> </a:t>
            </a:r>
            <a:r>
              <a:rPr lang="en-US" altLang="en-GB" sz="2800" err="1">
                <a:latin typeface="Times New Roman" panose="02020603050405020304" pitchFamily="18" charset="0"/>
              </a:rPr>
              <a:t>điện</a:t>
            </a:r>
            <a:r>
              <a:rPr lang="en-US" altLang="en-GB" sz="2800">
                <a:latin typeface="Times New Roman" panose="02020603050405020304" pitchFamily="18" charset="0"/>
              </a:rPr>
              <a:t> </a:t>
            </a:r>
            <a:r>
              <a:rPr lang="en-US" altLang="en-GB" sz="2800" err="1">
                <a:latin typeface="Times New Roman" panose="02020603050405020304" pitchFamily="18" charset="0"/>
              </a:rPr>
              <a:t>trở</a:t>
            </a:r>
            <a:r>
              <a:rPr lang="en-US" altLang="en-GB" sz="2800">
                <a:latin typeface="Times New Roman" panose="02020603050405020304" pitchFamily="18" charset="0"/>
              </a:rPr>
              <a:t> </a:t>
            </a:r>
            <a:r>
              <a:rPr lang="en-US" altLang="en-GB" sz="2800" err="1">
                <a:latin typeface="Times New Roman" panose="02020603050405020304" pitchFamily="18" charset="0"/>
              </a:rPr>
              <a:t>rất</a:t>
            </a:r>
            <a:r>
              <a:rPr lang="en-US" altLang="en-GB" sz="2800">
                <a:latin typeface="Times New Roman" panose="02020603050405020304" pitchFamily="18" charset="0"/>
              </a:rPr>
              <a:t> </a:t>
            </a:r>
            <a:r>
              <a:rPr lang="en-US" altLang="en-GB" sz="2800" err="1">
                <a:latin typeface="Times New Roman" panose="02020603050405020304" pitchFamily="18" charset="0"/>
              </a:rPr>
              <a:t>nhỏ</a:t>
            </a:r>
            <a:r>
              <a:rPr lang="en-US" altLang="en-GB" sz="2800">
                <a:latin typeface="Times New Roman" panose="02020603050405020304" pitchFamily="18" charset="0"/>
              </a:rPr>
              <a:t> </a:t>
            </a:r>
            <a:r>
              <a:rPr lang="en-US" altLang="en-GB" sz="2800" err="1">
                <a:latin typeface="Times New Roman" panose="02020603050405020304" pitchFamily="18" charset="0"/>
              </a:rPr>
              <a:t>không</a:t>
            </a:r>
            <a:r>
              <a:rPr lang="en-US" altLang="en-GB" sz="2800">
                <a:latin typeface="Times New Roman" panose="02020603050405020304" pitchFamily="18" charset="0"/>
              </a:rPr>
              <a:t> </a:t>
            </a:r>
            <a:r>
              <a:rPr lang="en-US" altLang="en-GB" sz="2800" err="1">
                <a:latin typeface="Times New Roman" panose="02020603050405020304" pitchFamily="18" charset="0"/>
              </a:rPr>
              <a:t>đáng</a:t>
            </a:r>
            <a:r>
              <a:rPr lang="en-US" altLang="en-GB" sz="2800">
                <a:latin typeface="Times New Roman" panose="02020603050405020304" pitchFamily="18" charset="0"/>
              </a:rPr>
              <a:t> </a:t>
            </a:r>
            <a:r>
              <a:rPr lang="en-US" altLang="en-GB" sz="2800" err="1">
                <a:latin typeface="Times New Roman" panose="02020603050405020304" pitchFamily="18" charset="0"/>
              </a:rPr>
              <a:t>kể</a:t>
            </a:r>
            <a:r>
              <a:rPr lang="en-US" altLang="en-GB" sz="2800">
                <a:latin typeface="Times New Roman" panose="02020603050405020304" pitchFamily="18" charset="0"/>
              </a:rPr>
              <a:t>, </a:t>
            </a:r>
            <a:r>
              <a:rPr lang="en-US" altLang="en-GB" sz="2800" err="1">
                <a:latin typeface="Times New Roman" panose="02020603050405020304" pitchFamily="18" charset="0"/>
              </a:rPr>
              <a:t>vì</a:t>
            </a:r>
            <a:r>
              <a:rPr lang="en-US" altLang="en-GB" sz="2800">
                <a:latin typeface="Times New Roman" panose="02020603050405020304" pitchFamily="18" charset="0"/>
              </a:rPr>
              <a:t> </a:t>
            </a:r>
            <a:r>
              <a:rPr lang="en-US" altLang="en-GB" sz="2800" err="1">
                <a:latin typeface="Times New Roman" panose="02020603050405020304" pitchFamily="18" charset="0"/>
              </a:rPr>
              <a:t>vậy</a:t>
            </a:r>
            <a:r>
              <a:rPr lang="en-US" altLang="en-GB" sz="2800">
                <a:latin typeface="Times New Roman" panose="02020603050405020304" pitchFamily="18" charset="0"/>
              </a:rPr>
              <a:t> </a:t>
            </a:r>
            <a:r>
              <a:rPr lang="en-US" altLang="en-GB" sz="2800" err="1">
                <a:latin typeface="Times New Roman" panose="02020603050405020304" pitchFamily="18" charset="0"/>
              </a:rPr>
              <a:t>khi</a:t>
            </a:r>
            <a:r>
              <a:rPr lang="en-US" altLang="en-GB" sz="2800">
                <a:latin typeface="Times New Roman" panose="02020603050405020304" pitchFamily="18" charset="0"/>
              </a:rPr>
              <a:t> </a:t>
            </a:r>
            <a:r>
              <a:rPr lang="en-US" altLang="en-GB" sz="2800" err="1">
                <a:latin typeface="Times New Roman" panose="02020603050405020304" pitchFamily="18" charset="0"/>
              </a:rPr>
              <a:t>tính</a:t>
            </a:r>
            <a:r>
              <a:rPr lang="en-US" altLang="en-GB" sz="2800">
                <a:latin typeface="Times New Roman" panose="02020603050405020304" pitchFamily="18" charset="0"/>
              </a:rPr>
              <a:t> </a:t>
            </a:r>
            <a:r>
              <a:rPr lang="en-US" altLang="en-GB" sz="2800" err="1">
                <a:latin typeface="Times New Roman" panose="02020603050405020304" pitchFamily="18" charset="0"/>
              </a:rPr>
              <a:t>điện</a:t>
            </a:r>
            <a:r>
              <a:rPr lang="en-US" altLang="en-GB" sz="2800">
                <a:latin typeface="Times New Roman" panose="02020603050405020304" pitchFamily="18" charset="0"/>
              </a:rPr>
              <a:t> </a:t>
            </a:r>
            <a:r>
              <a:rPr lang="en-US" altLang="en-GB" sz="2800" err="1">
                <a:latin typeface="Times New Roman" panose="02020603050405020304" pitchFamily="18" charset="0"/>
              </a:rPr>
              <a:t>trở</a:t>
            </a:r>
            <a:r>
              <a:rPr lang="en-US" altLang="en-GB" sz="2800">
                <a:latin typeface="Times New Roman" panose="02020603050405020304" pitchFamily="18" charset="0"/>
              </a:rPr>
              <a:t> </a:t>
            </a:r>
            <a:r>
              <a:rPr lang="en-US" altLang="en-GB" sz="2800" err="1">
                <a:latin typeface="Times New Roman" panose="02020603050405020304" pitchFamily="18" charset="0"/>
              </a:rPr>
              <a:t>của</a:t>
            </a:r>
            <a:r>
              <a:rPr lang="en-US" altLang="en-GB" sz="2800">
                <a:latin typeface="Times New Roman" panose="02020603050405020304" pitchFamily="18" charset="0"/>
              </a:rPr>
              <a:t> </a:t>
            </a:r>
            <a:r>
              <a:rPr lang="en-US" altLang="en-GB" sz="2800" err="1">
                <a:latin typeface="Times New Roman" panose="02020603050405020304" pitchFamily="18" charset="0"/>
              </a:rPr>
              <a:t>đoạn</a:t>
            </a:r>
            <a:r>
              <a:rPr lang="en-US" altLang="en-GB" sz="2800">
                <a:latin typeface="Times New Roman" panose="02020603050405020304" pitchFamily="18" charset="0"/>
              </a:rPr>
              <a:t> </a:t>
            </a:r>
            <a:r>
              <a:rPr lang="en-US" altLang="en-GB" sz="2800" err="1">
                <a:latin typeface="Times New Roman" panose="02020603050405020304" pitchFamily="18" charset="0"/>
              </a:rPr>
              <a:t>mạch</a:t>
            </a:r>
            <a:r>
              <a:rPr lang="en-US" altLang="en-GB" sz="2800">
                <a:latin typeface="Times New Roman" panose="02020603050405020304" pitchFamily="18" charset="0"/>
              </a:rPr>
              <a:t> </a:t>
            </a:r>
            <a:r>
              <a:rPr lang="en-US" altLang="en-GB" sz="2800" err="1">
                <a:latin typeface="Times New Roman" panose="02020603050405020304" pitchFamily="18" charset="0"/>
              </a:rPr>
              <a:t>nối</a:t>
            </a:r>
            <a:r>
              <a:rPr lang="en-US" altLang="en-GB" sz="2800">
                <a:latin typeface="Times New Roman" panose="02020603050405020304" pitchFamily="18" charset="0"/>
              </a:rPr>
              <a:t> </a:t>
            </a:r>
            <a:r>
              <a:rPr lang="en-US" altLang="en-GB" sz="2800" err="1">
                <a:latin typeface="Times New Roman" panose="02020603050405020304" pitchFamily="18" charset="0"/>
              </a:rPr>
              <a:t>tiếp</a:t>
            </a:r>
            <a:r>
              <a:rPr lang="en-US" altLang="en-GB" sz="2800">
                <a:latin typeface="Times New Roman" panose="02020603050405020304" pitchFamily="18" charset="0"/>
              </a:rPr>
              <a:t>, </a:t>
            </a:r>
            <a:r>
              <a:rPr lang="en-US" altLang="en-GB" sz="2800" err="1">
                <a:latin typeface="Times New Roman" panose="02020603050405020304" pitchFamily="18" charset="0"/>
              </a:rPr>
              <a:t>ta</a:t>
            </a:r>
            <a:r>
              <a:rPr lang="en-US" altLang="en-GB" sz="2800">
                <a:latin typeface="Times New Roman" panose="02020603050405020304" pitchFamily="18" charset="0"/>
              </a:rPr>
              <a:t> </a:t>
            </a:r>
            <a:r>
              <a:rPr lang="en-US" altLang="en-GB" sz="2800" err="1">
                <a:latin typeface="Times New Roman" panose="02020603050405020304" pitchFamily="18" charset="0"/>
              </a:rPr>
              <a:t>có</a:t>
            </a:r>
            <a:r>
              <a:rPr lang="en-US" altLang="en-GB" sz="2800">
                <a:latin typeface="Times New Roman" panose="02020603050405020304" pitchFamily="18" charset="0"/>
              </a:rPr>
              <a:t> </a:t>
            </a:r>
            <a:r>
              <a:rPr lang="en-US" altLang="en-GB" sz="2800" err="1">
                <a:latin typeface="Times New Roman" panose="02020603050405020304" pitchFamily="18" charset="0"/>
              </a:rPr>
              <a:t>thể</a:t>
            </a:r>
            <a:r>
              <a:rPr lang="en-US" altLang="en-GB" sz="2800">
                <a:latin typeface="Times New Roman" panose="02020603050405020304" pitchFamily="18" charset="0"/>
              </a:rPr>
              <a:t> </a:t>
            </a:r>
            <a:r>
              <a:rPr lang="en-US" altLang="en-GB" sz="2800" err="1">
                <a:latin typeface="Times New Roman" panose="02020603050405020304" pitchFamily="18" charset="0"/>
              </a:rPr>
              <a:t>bỏ</a:t>
            </a:r>
            <a:r>
              <a:rPr lang="en-US" altLang="en-GB" sz="2800">
                <a:latin typeface="Times New Roman" panose="02020603050405020304" pitchFamily="18" charset="0"/>
              </a:rPr>
              <a:t> qua </a:t>
            </a:r>
            <a:r>
              <a:rPr lang="en-US" altLang="en-GB" sz="2800" err="1">
                <a:latin typeface="Times New Roman" panose="02020603050405020304" pitchFamily="18" charset="0"/>
              </a:rPr>
              <a:t>điện</a:t>
            </a:r>
            <a:r>
              <a:rPr lang="en-US" altLang="en-GB" sz="2800">
                <a:latin typeface="Times New Roman" panose="02020603050405020304" pitchFamily="18" charset="0"/>
              </a:rPr>
              <a:t> </a:t>
            </a:r>
            <a:r>
              <a:rPr lang="en-US" altLang="en-GB" sz="2800" err="1">
                <a:latin typeface="Times New Roman" panose="02020603050405020304" pitchFamily="18" charset="0"/>
              </a:rPr>
              <a:t>trở</a:t>
            </a:r>
            <a:r>
              <a:rPr lang="en-US" altLang="en-GB" sz="2800">
                <a:latin typeface="Times New Roman" panose="02020603050405020304" pitchFamily="18" charset="0"/>
              </a:rPr>
              <a:t> </a:t>
            </a:r>
            <a:r>
              <a:rPr lang="en-US" altLang="en-GB" sz="2800" err="1">
                <a:latin typeface="Times New Roman" panose="02020603050405020304" pitchFamily="18" charset="0"/>
              </a:rPr>
              <a:t>của</a:t>
            </a:r>
            <a:r>
              <a:rPr lang="en-US" altLang="en-GB" sz="2800">
                <a:latin typeface="Times New Roman" panose="02020603050405020304" pitchFamily="18" charset="0"/>
              </a:rPr>
              <a:t> am </a:t>
            </a:r>
            <a:r>
              <a:rPr lang="en-US" altLang="en-GB" sz="2800" err="1">
                <a:latin typeface="Times New Roman" panose="02020603050405020304" pitchFamily="18" charset="0"/>
              </a:rPr>
              <a:t>pe</a:t>
            </a:r>
            <a:r>
              <a:rPr lang="en-US" altLang="en-GB" sz="2800">
                <a:latin typeface="Times New Roman" panose="02020603050405020304" pitchFamily="18" charset="0"/>
              </a:rPr>
              <a:t> </a:t>
            </a:r>
            <a:r>
              <a:rPr lang="en-US" altLang="en-GB" sz="2800" err="1">
                <a:latin typeface="Times New Roman" panose="02020603050405020304" pitchFamily="18" charset="0"/>
              </a:rPr>
              <a:t>kế</a:t>
            </a:r>
            <a:r>
              <a:rPr lang="en-US" altLang="en-GB" sz="2800">
                <a:latin typeface="Times New Roman" panose="02020603050405020304" pitchFamily="18" charset="0"/>
              </a:rPr>
              <a:t> </a:t>
            </a:r>
            <a:r>
              <a:rPr lang="en-US" altLang="en-GB" sz="2800" err="1">
                <a:latin typeface="Times New Roman" panose="02020603050405020304" pitchFamily="18" charset="0"/>
              </a:rPr>
              <a:t>và</a:t>
            </a:r>
            <a:r>
              <a:rPr lang="en-US" altLang="en-GB" sz="2800">
                <a:latin typeface="Times New Roman" panose="02020603050405020304" pitchFamily="18" charset="0"/>
              </a:rPr>
              <a:t> </a:t>
            </a:r>
            <a:r>
              <a:rPr lang="en-US" altLang="en-GB" sz="2800" err="1">
                <a:latin typeface="Times New Roman" panose="02020603050405020304" pitchFamily="18" charset="0"/>
              </a:rPr>
              <a:t>dây</a:t>
            </a:r>
            <a:r>
              <a:rPr lang="en-US" altLang="en-GB" sz="2800">
                <a:latin typeface="Times New Roman" panose="02020603050405020304" pitchFamily="18" charset="0"/>
              </a:rPr>
              <a:t> </a:t>
            </a:r>
            <a:r>
              <a:rPr lang="en-US" altLang="en-GB" sz="2800" err="1">
                <a:latin typeface="Times New Roman" panose="02020603050405020304" pitchFamily="18" charset="0"/>
              </a:rPr>
              <a:t>nối</a:t>
            </a:r>
            <a:endParaRPr lang="en-US" altLang="en-GB" sz="2800">
              <a:latin typeface="Times New Roman" panose="02020603050405020304" pitchFamily="18" charset="0"/>
            </a:endParaRPr>
          </a:p>
        </p:txBody>
      </p:sp>
      <p:pic>
        <p:nvPicPr>
          <p:cNvPr id="19459" name="Picture 14340" descr="day-dan"/>
          <p:cNvPicPr>
            <a:picLocks noChangeAspect="1"/>
          </p:cNvPicPr>
          <p:nvPr/>
        </p:nvPicPr>
        <p:blipFill>
          <a:blip r:embed="rId3"/>
          <a:stretch>
            <a:fillRect/>
          </a:stretch>
        </p:blipFill>
        <p:spPr>
          <a:xfrm>
            <a:off x="6019800" y="3276600"/>
            <a:ext cx="2743200" cy="1951038"/>
          </a:xfrm>
          <a:prstGeom prst="rect">
            <a:avLst/>
          </a:prstGeom>
          <a:noFill/>
          <a:ln w="9525">
            <a:noFill/>
          </a:ln>
        </p:spPr>
      </p:pic>
      <p:pic>
        <p:nvPicPr>
          <p:cNvPr id="19460" name="Picture 14343"/>
          <p:cNvPicPr>
            <a:picLocks noChangeAspect="1"/>
          </p:cNvPicPr>
          <p:nvPr/>
        </p:nvPicPr>
        <p:blipFill>
          <a:blip r:embed="rId4"/>
          <a:stretch>
            <a:fillRect/>
          </a:stretch>
        </p:blipFill>
        <p:spPr>
          <a:xfrm>
            <a:off x="381000" y="0"/>
            <a:ext cx="979488" cy="1316038"/>
          </a:xfrm>
          <a:prstGeom prst="rect">
            <a:avLst/>
          </a:prstGeom>
          <a:noFill/>
          <a:ln w="9525">
            <a:noFill/>
          </a:ln>
        </p:spPr>
      </p:pic>
      <p:sp>
        <p:nvSpPr>
          <p:cNvPr id="19461" name="Rectangles 14344"/>
          <p:cNvSpPr/>
          <p:nvPr/>
        </p:nvSpPr>
        <p:spPr>
          <a:xfrm>
            <a:off x="2133600" y="381000"/>
            <a:ext cx="3581400" cy="523875"/>
          </a:xfrm>
          <a:prstGeom prst="rect">
            <a:avLst/>
          </a:prstGeom>
        </p:spPr>
        <p:txBody>
          <a:bodyPr wrap="none" fromWordArt="1">
            <a:prstTxWarp prst="textPlain">
              <a:avLst>
                <a:gd name="adj" fmla="val 50000"/>
              </a:avLst>
            </a:prstTxWarp>
            <a:normAutofit/>
          </a:bodyPr>
          <a:p>
            <a:pPr algn="ctr"/>
            <a:r>
              <a:rPr lang="en-GB" altLang="en-US" sz="3600">
                <a:gradFill rotWithShape="0">
                  <a:gsLst>
                    <a:gs pos="0">
                      <a:srgbClr val="FF0000"/>
                    </a:gs>
                    <a:gs pos="50000">
                      <a:srgbClr val="0000FF"/>
                    </a:gs>
                    <a:gs pos="100000">
                      <a:srgbClr val="FF0000"/>
                    </a:gs>
                  </a:gsLst>
                  <a:lin ang="5400000" scaled="1"/>
                  <a:tileRect/>
                </a:gradFill>
                <a:effectLst>
                  <a:outerShdw dist="35921" dir="2699999" algn="ctr" rotWithShape="0">
                    <a:srgbClr val="C0C0C0">
                      <a:alpha val="80000"/>
                    </a:srgbClr>
                  </a:outerShdw>
                </a:effectLst>
                <a:latin typeface="Arial" panose="020B0604020202020204" pitchFamily="34" charset="0"/>
                <a:ea typeface="Arial" panose="020B0604020202020204" pitchFamily="34" charset="0"/>
              </a:rPr>
              <a:t>Có thể em chưa biết</a:t>
            </a:r>
            <a:endParaRPr lang="en-GB" altLang="en-US" sz="3600">
              <a:gradFill rotWithShape="0">
                <a:gsLst>
                  <a:gs pos="0">
                    <a:srgbClr val="FF0000"/>
                  </a:gs>
                  <a:gs pos="50000">
                    <a:srgbClr val="0000FF"/>
                  </a:gs>
                  <a:gs pos="100000">
                    <a:srgbClr val="FF0000"/>
                  </a:gs>
                </a:gsLst>
                <a:lin ang="5400000" scaled="1"/>
                <a:tileRect/>
              </a:gradFill>
              <a:effectLst>
                <a:outerShdw dist="35921" dir="2699999" algn="ctr" rotWithShape="0">
                  <a:srgbClr val="C0C0C0">
                    <a:alpha val="80000"/>
                  </a:srgbClr>
                </a:outerShdw>
              </a:effectLst>
              <a:latin typeface="Arial" panose="020B0604020202020204" pitchFamily="34" charset="0"/>
              <a:ea typeface="Arial" panose="020B0604020202020204" pitchFamily="34" charset="0"/>
            </a:endParaRPr>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efault 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6472</Words>
  <Application>WPS Presentation</Application>
  <PresentationFormat>On-screen Show</PresentationFormat>
  <Paragraphs>596</Paragraphs>
  <Slides>22</Slides>
  <Notes>0</Notes>
  <HiddenSlides>0</HiddenSlides>
  <MMClips>0</MMClips>
  <ScaleCrop>false</ScaleCrop>
  <HeadingPairs>
    <vt:vector size="8" baseType="variant">
      <vt:variant>
        <vt:lpstr>已用的字体</vt:lpstr>
      </vt:variant>
      <vt:variant>
        <vt:i4>12</vt:i4>
      </vt:variant>
      <vt:variant>
        <vt:lpstr>主题</vt:lpstr>
      </vt:variant>
      <vt:variant>
        <vt:i4>3</vt:i4>
      </vt:variant>
      <vt:variant>
        <vt:lpstr>嵌入 OLE 服务器</vt:lpstr>
      </vt:variant>
      <vt:variant>
        <vt:i4>5</vt:i4>
      </vt:variant>
      <vt:variant>
        <vt:lpstr>幻灯片标题</vt:lpstr>
      </vt:variant>
      <vt:variant>
        <vt:i4>22</vt:i4>
      </vt:variant>
    </vt:vector>
  </HeadingPairs>
  <TitlesOfParts>
    <vt:vector size="42" baseType="lpstr">
      <vt:lpstr>Arial</vt:lpstr>
      <vt:lpstr>SimSun</vt:lpstr>
      <vt:lpstr>Wingdings</vt:lpstr>
      <vt:lpstr>Times New Roman</vt:lpstr>
      <vt:lpstr>VNI-Times</vt:lpstr>
      <vt:lpstr>Calibri</vt:lpstr>
      <vt:lpstr>.VnTime</vt:lpstr>
      <vt:lpstr>Tahoma</vt:lpstr>
      <vt:lpstr>.VnCooper</vt:lpstr>
      <vt:lpstr>Segoe Print</vt:lpstr>
      <vt:lpstr>Microsoft YaHei</vt:lpstr>
      <vt:lpstr>Arial Unicode MS</vt:lpstr>
      <vt:lpstr>Default Design</vt:lpstr>
      <vt:lpstr>1_Default Design</vt:lpstr>
      <vt:lpstr>2_Default Design</vt:lpstr>
      <vt:lpstr>MS_ClipArt_Gallery.2</vt:lpstr>
      <vt:lpstr>Equation.3</vt:lpstr>
      <vt:lpstr>Equation.3</vt:lpstr>
      <vt:lpstr>Equation.3</vt:lpstr>
      <vt:lpstr>Paint.Picture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Dien Phuoc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Thay Huong</dc:creator>
  <cp:lastModifiedBy>ASUS</cp:lastModifiedBy>
  <cp:revision>19</cp:revision>
  <dcterms:created xsi:type="dcterms:W3CDTF">2009-08-10T15:15:00Z</dcterms:created>
  <dcterms:modified xsi:type="dcterms:W3CDTF">2021-10-02T04:57:57Z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EF8AA63FED934BFD8652A91592014DB5</vt:lpwstr>
  </property>
  <property fmtid="{D5CDD505-2E9C-101B-9397-08002B2CF9AE}" pid="3" name="KSOProductBuildVer">
    <vt:lpwstr>2057-11.2.0.10323</vt:lpwstr>
  </property>
</Properties>
</file>