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2" r:id="rId2"/>
    <p:sldId id="267" r:id="rId3"/>
    <p:sldId id="305" r:id="rId4"/>
    <p:sldId id="304" r:id="rId5"/>
    <p:sldId id="264" r:id="rId6"/>
    <p:sldId id="257" r:id="rId7"/>
    <p:sldId id="309" r:id="rId8"/>
    <p:sldId id="306" r:id="rId9"/>
    <p:sldId id="261" r:id="rId10"/>
    <p:sldId id="307" r:id="rId11"/>
    <p:sldId id="310" r:id="rId12"/>
    <p:sldId id="311" r:id="rId13"/>
    <p:sldId id="30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0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44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3" Type="http://schemas.openxmlformats.org/officeDocument/2006/relationships/audio" Target="../media/audio1.wav"/><Relationship Id="rId7" Type="http://schemas.openxmlformats.org/officeDocument/2006/relationships/image" Target="../media/image6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8.wmf"/><Relationship Id="rId5" Type="http://schemas.openxmlformats.org/officeDocument/2006/relationships/audio" Target="../media/audio3.wav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5.bin"/><Relationship Id="rId4" Type="http://schemas.openxmlformats.org/officeDocument/2006/relationships/audio" Target="../media/audio2.wav"/><Relationship Id="rId9" Type="http://schemas.openxmlformats.org/officeDocument/2006/relationships/image" Target="../media/image7.wmf"/><Relationship Id="rId1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5.wmf"/><Relationship Id="rId3" Type="http://schemas.openxmlformats.org/officeDocument/2006/relationships/audio" Target="../media/audio1.wav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4.wmf"/><Relationship Id="rId5" Type="http://schemas.openxmlformats.org/officeDocument/2006/relationships/audio" Target="../media/audio3.wav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11.bin"/><Relationship Id="rId4" Type="http://schemas.openxmlformats.org/officeDocument/2006/relationships/audio" Target="../media/audio2.wav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01" y="1981200"/>
            <a:ext cx="8503699" cy="4876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7650" y="1371599"/>
            <a:ext cx="8305800" cy="182880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Inflate">
              <a:avLst/>
            </a:prstTxWarp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GV: PHẠM ANH PHI.</a:t>
            </a:r>
          </a:p>
          <a:p>
            <a:pPr algn="ctr"/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Lớp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; 5/4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119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8610600" cy="37394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sz="4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Ôn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chia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(SGK –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11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65231"/>
      </p:ext>
    </p:extLst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31FF3585-123E-4B45-B7BD-249607441499}"/>
              </a:ext>
            </a:extLst>
          </p:cNvPr>
          <p:cNvGrpSpPr/>
          <p:nvPr/>
        </p:nvGrpSpPr>
        <p:grpSpPr>
          <a:xfrm>
            <a:off x="2472380" y="1811425"/>
            <a:ext cx="383055" cy="902033"/>
            <a:chOff x="7725266" y="2130532"/>
            <a:chExt cx="383055" cy="902033"/>
          </a:xfrm>
        </p:grpSpPr>
        <p:sp>
          <p:nvSpPr>
            <p:cNvPr id="7" name="Text Box 6">
              <a:extLst>
                <a:ext uri="{FF2B5EF4-FFF2-40B4-BE49-F238E27FC236}">
                  <a16:creationId xmlns:a16="http://schemas.microsoft.com/office/drawing/2014/main" xmlns="" id="{F2C4257A-364E-47C2-AC51-8245B31DBB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xmlns="" id="{A75B2904-EF2D-454E-AF59-FD3DB44AB4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5352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9" name="Line 8">
              <a:extLst>
                <a:ext uri="{FF2B5EF4-FFF2-40B4-BE49-F238E27FC236}">
                  <a16:creationId xmlns:a16="http://schemas.microsoft.com/office/drawing/2014/main" xmlns="" id="{4C15DBE9-E5EB-4FEB-A58C-759AA1B93D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C216EE01-22D9-4E58-BB37-6B5C9AEBD0C9}"/>
              </a:ext>
            </a:extLst>
          </p:cNvPr>
          <p:cNvGrpSpPr/>
          <p:nvPr/>
        </p:nvGrpSpPr>
        <p:grpSpPr>
          <a:xfrm>
            <a:off x="1650209" y="1809924"/>
            <a:ext cx="387407" cy="915215"/>
            <a:chOff x="1864720" y="3268871"/>
            <a:chExt cx="387407" cy="915215"/>
          </a:xfrm>
        </p:grpSpPr>
        <p:sp>
          <p:nvSpPr>
            <p:cNvPr id="11" name="Text Box 6">
              <a:extLst>
                <a:ext uri="{FF2B5EF4-FFF2-40B4-BE49-F238E27FC236}">
                  <a16:creationId xmlns:a16="http://schemas.microsoft.com/office/drawing/2014/main" xmlns="" id="{AD282E26-3EFD-4BF8-A87E-CE16D288A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498" y="3268871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2" name="Text Box 7">
              <a:extLst>
                <a:ext uri="{FF2B5EF4-FFF2-40B4-BE49-F238E27FC236}">
                  <a16:creationId xmlns:a16="http://schemas.microsoft.com/office/drawing/2014/main" xmlns="" id="{917D92BF-F11A-4904-A054-1E853FAC6E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9071" y="3660866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3" name="Line 8">
              <a:extLst>
                <a:ext uri="{FF2B5EF4-FFF2-40B4-BE49-F238E27FC236}">
                  <a16:creationId xmlns:a16="http://schemas.microsoft.com/office/drawing/2014/main" xmlns="" id="{D8031A9C-DAF3-46BB-A541-BC40D4504E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0" y="3724197"/>
              <a:ext cx="38740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14" name="Text Box 12">
            <a:extLst>
              <a:ext uri="{FF2B5EF4-FFF2-40B4-BE49-F238E27FC236}">
                <a16:creationId xmlns:a16="http://schemas.microsoft.com/office/drawing/2014/main" xmlns="" id="{AC50F10D-ECD1-4235-996D-C58A91829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6842" y="1966986"/>
            <a:ext cx="3048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xmlns="" id="{8B88172F-7F54-4383-AB8C-2EEB2D492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5090" y="1995824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20" name="Text Box 12">
            <a:extLst>
              <a:ext uri="{FF2B5EF4-FFF2-40B4-BE49-F238E27FC236}">
                <a16:creationId xmlns:a16="http://schemas.microsoft.com/office/drawing/2014/main" xmlns="" id="{744ED0DE-9178-46E1-AB57-9E3F69EC7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5472" y="1985190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21" name="Text Box 12">
            <a:extLst>
              <a:ext uri="{FF2B5EF4-FFF2-40B4-BE49-F238E27FC236}">
                <a16:creationId xmlns:a16="http://schemas.microsoft.com/office/drawing/2014/main" xmlns="" id="{883F3585-78B7-4304-AD91-F8B412712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204" y="990600"/>
            <a:ext cx="14542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Times New Roman" panose="02020603050405020304" pitchFamily="18" charset="0"/>
              </a:rPr>
              <a:t>a</a:t>
            </a:r>
            <a:r>
              <a:rPr lang="en-US" altLang="en-US" sz="2800" b="1" dirty="0" smtClean="0">
                <a:latin typeface="Times New Roman" panose="02020603050405020304" pitchFamily="18" charset="0"/>
              </a:rPr>
              <a:t>)</a:t>
            </a:r>
            <a:r>
              <a:rPr lang="en-US" altLang="en-US" sz="2800" b="1" dirty="0" err="1" smtClean="0">
                <a:latin typeface="Times New Roman" panose="02020603050405020304" pitchFamily="18" charset="0"/>
              </a:rPr>
              <a:t>Ví</a:t>
            </a:r>
            <a:r>
              <a:rPr lang="en-US" altLang="en-US" sz="2800" b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</a:rPr>
              <a:t>dụ</a:t>
            </a:r>
            <a:r>
              <a:rPr lang="en-US" altLang="en-US" sz="2800" b="1" dirty="0">
                <a:latin typeface="Times New Roman" panose="02020603050405020304" pitchFamily="18" charset="0"/>
              </a:rPr>
              <a:t>: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F9CEA840-1335-4DDB-9B34-1260D9FB95C0}"/>
              </a:ext>
            </a:extLst>
          </p:cNvPr>
          <p:cNvGrpSpPr/>
          <p:nvPr/>
        </p:nvGrpSpPr>
        <p:grpSpPr>
          <a:xfrm>
            <a:off x="4924001" y="1817277"/>
            <a:ext cx="577972" cy="902033"/>
            <a:chOff x="7725266" y="2130532"/>
            <a:chExt cx="329457" cy="902033"/>
          </a:xfrm>
        </p:grpSpPr>
        <p:sp>
          <p:nvSpPr>
            <p:cNvPr id="23" name="Text Box 6">
              <a:extLst>
                <a:ext uri="{FF2B5EF4-FFF2-40B4-BE49-F238E27FC236}">
                  <a16:creationId xmlns:a16="http://schemas.microsoft.com/office/drawing/2014/main" xmlns="" id="{471682C9-E6F8-4B3A-8070-EC5F953F28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099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32</a:t>
              </a:r>
            </a:p>
          </p:txBody>
        </p:sp>
        <p:sp>
          <p:nvSpPr>
            <p:cNvPr id="24" name="Text Box 7">
              <a:extLst>
                <a:ext uri="{FF2B5EF4-FFF2-40B4-BE49-F238E27FC236}">
                  <a16:creationId xmlns:a16="http://schemas.microsoft.com/office/drawing/2014/main" xmlns="" id="{DADDF2E8-9D52-4424-856D-5CEA26DF29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3099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15</a:t>
              </a:r>
            </a:p>
          </p:txBody>
        </p:sp>
        <p:sp>
          <p:nvSpPr>
            <p:cNvPr id="25" name="Line 8">
              <a:extLst>
                <a:ext uri="{FF2B5EF4-FFF2-40B4-BE49-F238E27FC236}">
                  <a16:creationId xmlns:a16="http://schemas.microsoft.com/office/drawing/2014/main" xmlns="" id="{4CB418BB-A8D2-41F0-BE7A-CD445A2835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28796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sp>
        <p:nvSpPr>
          <p:cNvPr id="34" name="Text Box 12">
            <a:extLst>
              <a:ext uri="{FF2B5EF4-FFF2-40B4-BE49-F238E27FC236}">
                <a16:creationId xmlns:a16="http://schemas.microsoft.com/office/drawing/2014/main" xmlns="" id="{3D9A0A65-8E33-46D8-8C72-09FD33DA5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703" y="1941484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FA28CB7F-8864-404E-B4E2-AD99F6CA704C}"/>
              </a:ext>
            </a:extLst>
          </p:cNvPr>
          <p:cNvSpPr txBox="1"/>
          <p:nvPr/>
        </p:nvSpPr>
        <p:spPr>
          <a:xfrm>
            <a:off x="40746" y="2877539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6" name="Flowchart: Alternate Process 95">
            <a:extLst>
              <a:ext uri="{FF2B5EF4-FFF2-40B4-BE49-F238E27FC236}">
                <a16:creationId xmlns:a16="http://schemas.microsoft.com/office/drawing/2014/main" xmlns="" id="{834AA8E0-7E61-415B-B997-7F2C7D47721D}"/>
              </a:ext>
            </a:extLst>
          </p:cNvPr>
          <p:cNvSpPr/>
          <p:nvPr/>
        </p:nvSpPr>
        <p:spPr>
          <a:xfrm>
            <a:off x="514733" y="3884487"/>
            <a:ext cx="8139450" cy="1878472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đảo</a:t>
            </a:r>
            <a:r>
              <a:rPr 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ngược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498D59B0-5892-4ACE-8B28-DBB22FB6C44C}"/>
              </a:ext>
            </a:extLst>
          </p:cNvPr>
          <p:cNvGrpSpPr/>
          <p:nvPr/>
        </p:nvGrpSpPr>
        <p:grpSpPr>
          <a:xfrm>
            <a:off x="4131497" y="1801998"/>
            <a:ext cx="383055" cy="902033"/>
            <a:chOff x="7725266" y="2130532"/>
            <a:chExt cx="383055" cy="902033"/>
          </a:xfrm>
        </p:grpSpPr>
        <p:sp>
          <p:nvSpPr>
            <p:cNvPr id="57" name="Text Box 6">
              <a:extLst>
                <a:ext uri="{FF2B5EF4-FFF2-40B4-BE49-F238E27FC236}">
                  <a16:creationId xmlns:a16="http://schemas.microsoft.com/office/drawing/2014/main" xmlns="" id="{858308E4-F736-408E-B5AA-D2F3BB7E49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58" name="Text Box 7">
              <a:extLst>
                <a:ext uri="{FF2B5EF4-FFF2-40B4-BE49-F238E27FC236}">
                  <a16:creationId xmlns:a16="http://schemas.microsoft.com/office/drawing/2014/main" xmlns="" id="{0DA251A6-5C95-4CCF-8A52-31B362E2A5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5352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9" name="Line 8">
              <a:extLst>
                <a:ext uri="{FF2B5EF4-FFF2-40B4-BE49-F238E27FC236}">
                  <a16:creationId xmlns:a16="http://schemas.microsoft.com/office/drawing/2014/main" xmlns="" id="{1058948A-99B1-471C-84DB-BCD244E2C4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xmlns="" id="{4C675923-8AAD-42C1-A20B-FB4FA1600CDC}"/>
              </a:ext>
            </a:extLst>
          </p:cNvPr>
          <p:cNvGrpSpPr/>
          <p:nvPr/>
        </p:nvGrpSpPr>
        <p:grpSpPr>
          <a:xfrm>
            <a:off x="3309326" y="1800497"/>
            <a:ext cx="387407" cy="915215"/>
            <a:chOff x="1864720" y="3268871"/>
            <a:chExt cx="387407" cy="915215"/>
          </a:xfrm>
        </p:grpSpPr>
        <p:sp>
          <p:nvSpPr>
            <p:cNvPr id="68" name="Text Box 6">
              <a:extLst>
                <a:ext uri="{FF2B5EF4-FFF2-40B4-BE49-F238E27FC236}">
                  <a16:creationId xmlns:a16="http://schemas.microsoft.com/office/drawing/2014/main" xmlns="" id="{7EE1E4FD-E6F9-4751-93EB-0DD5DB4AB0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498" y="3268871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9" name="Text Box 7">
              <a:extLst>
                <a:ext uri="{FF2B5EF4-FFF2-40B4-BE49-F238E27FC236}">
                  <a16:creationId xmlns:a16="http://schemas.microsoft.com/office/drawing/2014/main" xmlns="" id="{092E25C1-9EBF-4457-9740-4708FAFA7D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9071" y="3660866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70" name="Line 8">
              <a:extLst>
                <a:ext uri="{FF2B5EF4-FFF2-40B4-BE49-F238E27FC236}">
                  <a16:creationId xmlns:a16="http://schemas.microsoft.com/office/drawing/2014/main" xmlns="" id="{5B0BE37F-EE8F-4633-B8EE-C8A7FCBAB3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0" y="3724197"/>
              <a:ext cx="38740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</p:spTree>
    <p:extLst>
      <p:ext uri="{BB962C8B-B14F-4D97-AF65-F5344CB8AC3E}">
        <p14:creationId xmlns:p14="http://schemas.microsoft.com/office/powerpoint/2010/main" val="155456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0" grpId="0"/>
      <p:bldP spid="21" grpId="0"/>
      <p:bldP spid="34" grpId="0"/>
      <p:bldP spid="46" grpId="0"/>
      <p:bldP spid="9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31FF3585-123E-4B45-B7BD-249607441499}"/>
              </a:ext>
            </a:extLst>
          </p:cNvPr>
          <p:cNvGrpSpPr/>
          <p:nvPr/>
        </p:nvGrpSpPr>
        <p:grpSpPr>
          <a:xfrm>
            <a:off x="2363184" y="2046302"/>
            <a:ext cx="383715" cy="902033"/>
            <a:chOff x="7725266" y="2130532"/>
            <a:chExt cx="383715" cy="902033"/>
          </a:xfrm>
        </p:grpSpPr>
        <p:sp>
          <p:nvSpPr>
            <p:cNvPr id="7" name="Text Box 6">
              <a:extLst>
                <a:ext uri="{FF2B5EF4-FFF2-40B4-BE49-F238E27FC236}">
                  <a16:creationId xmlns:a16="http://schemas.microsoft.com/office/drawing/2014/main" xmlns="" id="{F2C4257A-364E-47C2-AC51-8245B31DBB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xmlns="" id="{A75B2904-EF2D-454E-AF59-FD3DB44AB4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9" name="Line 8">
              <a:extLst>
                <a:ext uri="{FF2B5EF4-FFF2-40B4-BE49-F238E27FC236}">
                  <a16:creationId xmlns:a16="http://schemas.microsoft.com/office/drawing/2014/main" xmlns="" id="{4C15DBE9-E5EB-4FEB-A58C-759AA1B93D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C216EE01-22D9-4E58-BB37-6B5C9AEBD0C9}"/>
              </a:ext>
            </a:extLst>
          </p:cNvPr>
          <p:cNvGrpSpPr/>
          <p:nvPr/>
        </p:nvGrpSpPr>
        <p:grpSpPr>
          <a:xfrm>
            <a:off x="1541013" y="2044801"/>
            <a:ext cx="387407" cy="915215"/>
            <a:chOff x="1864720" y="3268871"/>
            <a:chExt cx="387407" cy="915215"/>
          </a:xfrm>
        </p:grpSpPr>
        <p:sp>
          <p:nvSpPr>
            <p:cNvPr id="11" name="Text Box 6">
              <a:extLst>
                <a:ext uri="{FF2B5EF4-FFF2-40B4-BE49-F238E27FC236}">
                  <a16:creationId xmlns:a16="http://schemas.microsoft.com/office/drawing/2014/main" xmlns="" id="{AD282E26-3EFD-4BF8-A87E-CE16D288A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498" y="3268871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" name="Text Box 7">
              <a:extLst>
                <a:ext uri="{FF2B5EF4-FFF2-40B4-BE49-F238E27FC236}">
                  <a16:creationId xmlns:a16="http://schemas.microsoft.com/office/drawing/2014/main" xmlns="" id="{917D92BF-F11A-4904-A054-1E853FAC6E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9071" y="3660866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13" name="Line 8">
              <a:extLst>
                <a:ext uri="{FF2B5EF4-FFF2-40B4-BE49-F238E27FC236}">
                  <a16:creationId xmlns:a16="http://schemas.microsoft.com/office/drawing/2014/main" xmlns="" id="{D8031A9C-DAF3-46BB-A541-BC40D4504E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0" y="3724197"/>
              <a:ext cx="38740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14" name="Text Box 12">
            <a:extLst>
              <a:ext uri="{FF2B5EF4-FFF2-40B4-BE49-F238E27FC236}">
                <a16:creationId xmlns:a16="http://schemas.microsoft.com/office/drawing/2014/main" xmlns="" id="{AC50F10D-ECD1-4235-996D-C58A91829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8792" y="2201863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B458DC3B-8D5D-45C0-A757-59730CE7A787}"/>
              </a:ext>
            </a:extLst>
          </p:cNvPr>
          <p:cNvGrpSpPr/>
          <p:nvPr/>
        </p:nvGrpSpPr>
        <p:grpSpPr>
          <a:xfrm>
            <a:off x="3019721" y="2062083"/>
            <a:ext cx="1036273" cy="912961"/>
            <a:chOff x="7735389" y="2130532"/>
            <a:chExt cx="501315" cy="912961"/>
          </a:xfrm>
        </p:grpSpPr>
        <p:sp>
          <p:nvSpPr>
            <p:cNvPr id="16" name="Text Box 6">
              <a:extLst>
                <a:ext uri="{FF2B5EF4-FFF2-40B4-BE49-F238E27FC236}">
                  <a16:creationId xmlns:a16="http://schemas.microsoft.com/office/drawing/2014/main" xmlns="" id="{679EDE91-3A0C-418D-9C12-6B433D9A03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4925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 x 5 </a:t>
              </a:r>
            </a:p>
          </p:txBody>
        </p:sp>
        <p:sp>
          <p:nvSpPr>
            <p:cNvPr id="17" name="Text Box 7">
              <a:extLst>
                <a:ext uri="{FF2B5EF4-FFF2-40B4-BE49-F238E27FC236}">
                  <a16:creationId xmlns:a16="http://schemas.microsoft.com/office/drawing/2014/main" xmlns="" id="{04B1C30C-E89E-41F4-A58F-9C8FBB5CB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5389" y="2520273"/>
              <a:ext cx="43675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7 x 9</a:t>
              </a:r>
            </a:p>
          </p:txBody>
        </p:sp>
        <p:sp>
          <p:nvSpPr>
            <p:cNvPr id="18" name="Line 8">
              <a:extLst>
                <a:ext uri="{FF2B5EF4-FFF2-40B4-BE49-F238E27FC236}">
                  <a16:creationId xmlns:a16="http://schemas.microsoft.com/office/drawing/2014/main" xmlns="" id="{906C78E7-437C-4593-9716-9ED6A06113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61747" y="2583189"/>
              <a:ext cx="40725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sp>
        <p:nvSpPr>
          <p:cNvPr id="19" name="Text Box 12">
            <a:extLst>
              <a:ext uri="{FF2B5EF4-FFF2-40B4-BE49-F238E27FC236}">
                <a16:creationId xmlns:a16="http://schemas.microsoft.com/office/drawing/2014/main" xmlns="" id="{8B88172F-7F54-4383-AB8C-2EEB2D492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9629" y="2253130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20" name="Text Box 12">
            <a:extLst>
              <a:ext uri="{FF2B5EF4-FFF2-40B4-BE49-F238E27FC236}">
                <a16:creationId xmlns:a16="http://schemas.microsoft.com/office/drawing/2014/main" xmlns="" id="{744ED0DE-9178-46E1-AB57-9E3F69EC7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6276" y="2220067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21" name="Text Box 12">
            <a:extLst>
              <a:ext uri="{FF2B5EF4-FFF2-40B4-BE49-F238E27FC236}">
                <a16:creationId xmlns:a16="http://schemas.microsoft.com/office/drawing/2014/main" xmlns="" id="{883F3585-78B7-4304-AD91-F8B412712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795" y="1592330"/>
            <a:ext cx="14750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Times New Roman" panose="02020603050405020304" pitchFamily="18" charset="0"/>
              </a:rPr>
              <a:t>b</a:t>
            </a:r>
            <a:r>
              <a:rPr lang="en-US" altLang="en-US" sz="2800" b="1" dirty="0" smtClean="0">
                <a:latin typeface="Times New Roman" panose="02020603050405020304" pitchFamily="18" charset="0"/>
              </a:rPr>
              <a:t>)</a:t>
            </a:r>
            <a:r>
              <a:rPr lang="en-US" altLang="en-US" sz="2800" b="1" dirty="0" err="1" smtClean="0">
                <a:latin typeface="Times New Roman" panose="02020603050405020304" pitchFamily="18" charset="0"/>
              </a:rPr>
              <a:t>Ví</a:t>
            </a:r>
            <a:r>
              <a:rPr lang="en-US" altLang="en-US" sz="2800" b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</a:rPr>
              <a:t>dụ</a:t>
            </a:r>
            <a:r>
              <a:rPr lang="en-US" altLang="en-US" sz="2800" b="1" dirty="0">
                <a:latin typeface="Times New Roman" panose="02020603050405020304" pitchFamily="18" charset="0"/>
              </a:rPr>
              <a:t>: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F9CEA840-1335-4DDB-9B34-1260D9FB95C0}"/>
              </a:ext>
            </a:extLst>
          </p:cNvPr>
          <p:cNvGrpSpPr/>
          <p:nvPr/>
        </p:nvGrpSpPr>
        <p:grpSpPr>
          <a:xfrm>
            <a:off x="4144847" y="2074583"/>
            <a:ext cx="544399" cy="902033"/>
            <a:chOff x="7621568" y="2130532"/>
            <a:chExt cx="544399" cy="902033"/>
          </a:xfrm>
        </p:grpSpPr>
        <p:sp>
          <p:nvSpPr>
            <p:cNvPr id="23" name="Text Box 6">
              <a:extLst>
                <a:ext uri="{FF2B5EF4-FFF2-40B4-BE49-F238E27FC236}">
                  <a16:creationId xmlns:a16="http://schemas.microsoft.com/office/drawing/2014/main" xmlns="" id="{471682C9-E6F8-4B3A-8070-EC5F953F28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1568" y="213053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24" name="Text Box 7">
              <a:extLst>
                <a:ext uri="{FF2B5EF4-FFF2-40B4-BE49-F238E27FC236}">
                  <a16:creationId xmlns:a16="http://schemas.microsoft.com/office/drawing/2014/main" xmlns="" id="{DADDF2E8-9D52-4424-856D-5CEA26DF29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2228" y="250934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63</a:t>
              </a:r>
            </a:p>
          </p:txBody>
        </p:sp>
        <p:sp>
          <p:nvSpPr>
            <p:cNvPr id="25" name="Line 8">
              <a:extLst>
                <a:ext uri="{FF2B5EF4-FFF2-40B4-BE49-F238E27FC236}">
                  <a16:creationId xmlns:a16="http://schemas.microsoft.com/office/drawing/2014/main" xmlns="" id="{4CB418BB-A8D2-41F0-BE7A-CD445A2835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BDAD9FB4-AD94-4298-8E45-BA85B67FB863}"/>
              </a:ext>
            </a:extLst>
          </p:cNvPr>
          <p:cNvGrpSpPr/>
          <p:nvPr/>
        </p:nvGrpSpPr>
        <p:grpSpPr>
          <a:xfrm>
            <a:off x="7827766" y="2134286"/>
            <a:ext cx="383715" cy="902033"/>
            <a:chOff x="7725266" y="2130532"/>
            <a:chExt cx="383715" cy="902033"/>
          </a:xfrm>
        </p:grpSpPr>
        <p:sp>
          <p:nvSpPr>
            <p:cNvPr id="27" name="Text Box 6">
              <a:extLst>
                <a:ext uri="{FF2B5EF4-FFF2-40B4-BE49-F238E27FC236}">
                  <a16:creationId xmlns:a16="http://schemas.microsoft.com/office/drawing/2014/main" xmlns="" id="{C579F6C5-48AC-4FD3-87BF-D431EB4573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8" name="Text Box 7">
              <a:extLst>
                <a:ext uri="{FF2B5EF4-FFF2-40B4-BE49-F238E27FC236}">
                  <a16:creationId xmlns:a16="http://schemas.microsoft.com/office/drawing/2014/main" xmlns="" id="{B41794B0-5994-4384-8633-E97801725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29" name="Line 8">
              <a:extLst>
                <a:ext uri="{FF2B5EF4-FFF2-40B4-BE49-F238E27FC236}">
                  <a16:creationId xmlns:a16="http://schemas.microsoft.com/office/drawing/2014/main" xmlns="" id="{D8750D12-3F7F-4A53-B5C4-555BD9AA73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8FDC8E24-3869-4E47-B295-44759938DDB0}"/>
              </a:ext>
            </a:extLst>
          </p:cNvPr>
          <p:cNvGrpSpPr/>
          <p:nvPr/>
        </p:nvGrpSpPr>
        <p:grpSpPr>
          <a:xfrm>
            <a:off x="7005595" y="2132785"/>
            <a:ext cx="387407" cy="915215"/>
            <a:chOff x="1864720" y="3268871"/>
            <a:chExt cx="387407" cy="915215"/>
          </a:xfrm>
        </p:grpSpPr>
        <p:sp>
          <p:nvSpPr>
            <p:cNvPr id="31" name="Text Box 6">
              <a:extLst>
                <a:ext uri="{FF2B5EF4-FFF2-40B4-BE49-F238E27FC236}">
                  <a16:creationId xmlns:a16="http://schemas.microsoft.com/office/drawing/2014/main" xmlns="" id="{095A19D1-3BBA-45AF-BECB-D14818875A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498" y="3268871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2" name="Text Box 7">
              <a:extLst>
                <a:ext uri="{FF2B5EF4-FFF2-40B4-BE49-F238E27FC236}">
                  <a16:creationId xmlns:a16="http://schemas.microsoft.com/office/drawing/2014/main" xmlns="" id="{85D63D32-50CE-44A5-AB32-AE52E06736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9071" y="3660866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3" name="Line 8">
              <a:extLst>
                <a:ext uri="{FF2B5EF4-FFF2-40B4-BE49-F238E27FC236}">
                  <a16:creationId xmlns:a16="http://schemas.microsoft.com/office/drawing/2014/main" xmlns="" id="{04EA0AD9-D117-4D09-97A1-DBBD72FE15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0" y="3724197"/>
              <a:ext cx="38740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34" name="Text Box 12">
            <a:extLst>
              <a:ext uri="{FF2B5EF4-FFF2-40B4-BE49-F238E27FC236}">
                <a16:creationId xmlns:a16="http://schemas.microsoft.com/office/drawing/2014/main" xmlns="" id="{3D9A0A65-8E33-46D8-8C72-09FD33DA5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4520" y="2280420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40" name="Text Box 12">
            <a:extLst>
              <a:ext uri="{FF2B5EF4-FFF2-40B4-BE49-F238E27FC236}">
                <a16:creationId xmlns:a16="http://schemas.microsoft.com/office/drawing/2014/main" xmlns="" id="{A97D02A4-7043-4A2C-99E3-CFD0A64DF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0858" y="2308051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26EE6878-0206-4058-B1CB-B55FF284E187}"/>
              </a:ext>
            </a:extLst>
          </p:cNvPr>
          <p:cNvGrpSpPr/>
          <p:nvPr/>
        </p:nvGrpSpPr>
        <p:grpSpPr>
          <a:xfrm>
            <a:off x="8449556" y="2134286"/>
            <a:ext cx="544399" cy="902033"/>
            <a:chOff x="7640422" y="2130532"/>
            <a:chExt cx="544399" cy="902033"/>
          </a:xfrm>
        </p:grpSpPr>
        <p:sp>
          <p:nvSpPr>
            <p:cNvPr id="42" name="Text Box 6">
              <a:extLst>
                <a:ext uri="{FF2B5EF4-FFF2-40B4-BE49-F238E27FC236}">
                  <a16:creationId xmlns:a16="http://schemas.microsoft.com/office/drawing/2014/main" xmlns="" id="{FB665F28-05A4-41F6-8A7F-304376AAA5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0422" y="213053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43" name="Text Box 7">
              <a:extLst>
                <a:ext uri="{FF2B5EF4-FFF2-40B4-BE49-F238E27FC236}">
                  <a16:creationId xmlns:a16="http://schemas.microsoft.com/office/drawing/2014/main" xmlns="" id="{69286046-59E0-4D1A-B8FD-4DD9859751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1082" y="250934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63</a:t>
              </a:r>
            </a:p>
          </p:txBody>
        </p:sp>
        <p:sp>
          <p:nvSpPr>
            <p:cNvPr id="44" name="Line 8">
              <a:extLst>
                <a:ext uri="{FF2B5EF4-FFF2-40B4-BE49-F238E27FC236}">
                  <a16:creationId xmlns:a16="http://schemas.microsoft.com/office/drawing/2014/main" xmlns="" id="{D37DE35D-5DB1-408E-BB64-DBD19A138B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sp>
        <p:nvSpPr>
          <p:cNvPr id="45" name="Text Box 12">
            <a:extLst>
              <a:ext uri="{FF2B5EF4-FFF2-40B4-BE49-F238E27FC236}">
                <a16:creationId xmlns:a16="http://schemas.microsoft.com/office/drawing/2014/main" xmlns="" id="{ECA45F4B-B9FE-4BE2-B8FE-08C3C747B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4431" y="2118949"/>
            <a:ext cx="18251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 err="1">
                <a:latin typeface="Times New Roman" panose="02020603050405020304" pitchFamily="18" charset="0"/>
              </a:rPr>
              <a:t>Trình</a:t>
            </a:r>
            <a:r>
              <a:rPr lang="en-US" altLang="en-US" sz="2800" b="1" dirty="0"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</a:rPr>
              <a:t>bày</a:t>
            </a:r>
            <a:r>
              <a:rPr lang="en-US" altLang="en-US" sz="2800" b="1" dirty="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FA28CB7F-8864-404E-B4E2-AD99F6CA704C}"/>
              </a:ext>
            </a:extLst>
          </p:cNvPr>
          <p:cNvSpPr txBox="1"/>
          <p:nvPr/>
        </p:nvSpPr>
        <p:spPr>
          <a:xfrm>
            <a:off x="40746" y="32766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Flowchart: Alternate Process 95">
            <a:extLst>
              <a:ext uri="{FF2B5EF4-FFF2-40B4-BE49-F238E27FC236}">
                <a16:creationId xmlns:a16="http://schemas.microsoft.com/office/drawing/2014/main" xmlns="" id="{834AA8E0-7E61-415B-B997-7F2C7D47721D}"/>
              </a:ext>
            </a:extLst>
          </p:cNvPr>
          <p:cNvSpPr/>
          <p:nvPr/>
        </p:nvSpPr>
        <p:spPr>
          <a:xfrm>
            <a:off x="457200" y="4533495"/>
            <a:ext cx="8229600" cy="1535273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" name="Rectangle 1"/>
          <p:cNvSpPr/>
          <p:nvPr/>
        </p:nvSpPr>
        <p:spPr>
          <a:xfrm>
            <a:off x="1909566" y="762000"/>
            <a:ext cx="52919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Ôn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85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0" grpId="0"/>
      <p:bldP spid="21" grpId="0"/>
      <p:bldP spid="34" grpId="0"/>
      <p:bldP spid="40" grpId="0"/>
      <p:bldP spid="45" grpId="0"/>
      <p:bldP spid="46" grpId="0"/>
      <p:bldP spid="9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epositphotos_159217640-stock-illustration-happy-school-kids-cartoon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b="14135"/>
          <a:stretch>
            <a:fillRect/>
          </a:stretch>
        </p:blipFill>
        <p:spPr>
          <a:xfrm>
            <a:off x="0" y="3276600"/>
            <a:ext cx="7908925" cy="3563938"/>
          </a:xfr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62000" y="990600"/>
            <a:ext cx="6858000" cy="198120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</a:rPr>
              <a:t>Phần Luyện </a:t>
            </a:r>
            <a:r>
              <a:rPr lang="en-US" sz="4500" b="1" dirty="0" err="1">
                <a:solidFill>
                  <a:schemeClr val="tx1"/>
                </a:solidFill>
              </a:rPr>
              <a:t>tập</a:t>
            </a:r>
            <a:r>
              <a:rPr lang="en-US" sz="4500" b="1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626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3119" y="1507145"/>
            <a:ext cx="19073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96387" y="414993"/>
            <a:ext cx="219803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b="1" err="1"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tập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" name="Text Box 12">
            <a:extLst>
              <a:ext uri="{FF2B5EF4-FFF2-40B4-BE49-F238E27FC236}">
                <a16:creationId xmlns:a16="http://schemas.microsoft.com/office/drawing/2014/main" xmlns="" id="{3049735E-B6F4-434B-8B11-64014B38A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521" y="2307975"/>
            <a:ext cx="4844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Times New Roman" panose="02020603050405020304" pitchFamily="18" charset="0"/>
              </a:rPr>
              <a:t>a)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xmlns="" id="{1948B3A4-E185-41E4-8C35-13ECF8F87EC1}"/>
              </a:ext>
            </a:extLst>
          </p:cNvPr>
          <p:cNvSpPr txBox="1"/>
          <p:nvPr/>
        </p:nvSpPr>
        <p:spPr>
          <a:xfrm>
            <a:off x="0" y="426007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nhắc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chia)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7E09ADA-7E22-448D-BA9B-8A92588A1F5A}"/>
              </a:ext>
            </a:extLst>
          </p:cNvPr>
          <p:cNvSpPr/>
          <p:nvPr/>
        </p:nvSpPr>
        <p:spPr>
          <a:xfrm>
            <a:off x="223693" y="4762464"/>
            <a:ext cx="83861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xmlns="" id="{421832F8-10DB-4943-8DE6-FD755CDF7D6C}"/>
              </a:ext>
            </a:extLst>
          </p:cNvPr>
          <p:cNvGrpSpPr/>
          <p:nvPr/>
        </p:nvGrpSpPr>
        <p:grpSpPr>
          <a:xfrm>
            <a:off x="1047946" y="2152550"/>
            <a:ext cx="383715" cy="902033"/>
            <a:chOff x="7725266" y="2130532"/>
            <a:chExt cx="383715" cy="902033"/>
          </a:xfrm>
        </p:grpSpPr>
        <p:sp>
          <p:nvSpPr>
            <p:cNvPr id="204" name="Text Box 6">
              <a:extLst>
                <a:ext uri="{FF2B5EF4-FFF2-40B4-BE49-F238E27FC236}">
                  <a16:creationId xmlns:a16="http://schemas.microsoft.com/office/drawing/2014/main" xmlns="" id="{4B3717ED-285A-4CE0-85CD-7F8E505734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05" name="Text Box 7">
              <a:extLst>
                <a:ext uri="{FF2B5EF4-FFF2-40B4-BE49-F238E27FC236}">
                  <a16:creationId xmlns:a16="http://schemas.microsoft.com/office/drawing/2014/main" xmlns="" id="{6B2B141F-130D-4493-BDC2-16D6C48A85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206" name="Line 8">
              <a:extLst>
                <a:ext uri="{FF2B5EF4-FFF2-40B4-BE49-F238E27FC236}">
                  <a16:creationId xmlns:a16="http://schemas.microsoft.com/office/drawing/2014/main" xmlns="" id="{34E46032-D81E-432B-8F5F-CBFF306B08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xmlns="" id="{8DBB3FC8-D0E2-4A89-AE3A-95113229D992}"/>
              </a:ext>
            </a:extLst>
          </p:cNvPr>
          <p:cNvGrpSpPr/>
          <p:nvPr/>
        </p:nvGrpSpPr>
        <p:grpSpPr>
          <a:xfrm>
            <a:off x="323551" y="2151049"/>
            <a:ext cx="543739" cy="915215"/>
            <a:chOff x="1793655" y="3268871"/>
            <a:chExt cx="543739" cy="915215"/>
          </a:xfrm>
        </p:grpSpPr>
        <p:sp>
          <p:nvSpPr>
            <p:cNvPr id="208" name="Text Box 6">
              <a:extLst>
                <a:ext uri="{FF2B5EF4-FFF2-40B4-BE49-F238E27FC236}">
                  <a16:creationId xmlns:a16="http://schemas.microsoft.com/office/drawing/2014/main" xmlns="" id="{662A4D53-513D-4EA9-80C1-54FA47792F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498" y="3268871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09" name="Text Box 7">
              <a:extLst>
                <a:ext uri="{FF2B5EF4-FFF2-40B4-BE49-F238E27FC236}">
                  <a16:creationId xmlns:a16="http://schemas.microsoft.com/office/drawing/2014/main" xmlns="" id="{2357730D-DE37-4BF5-9387-7CA6F0F075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3655" y="3660866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210" name="Line 8">
              <a:extLst>
                <a:ext uri="{FF2B5EF4-FFF2-40B4-BE49-F238E27FC236}">
                  <a16:creationId xmlns:a16="http://schemas.microsoft.com/office/drawing/2014/main" xmlns="" id="{8B5DC482-F823-420E-901D-CA56D26D4B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0" y="3724197"/>
              <a:ext cx="38740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211" name="Text Box 12">
            <a:extLst>
              <a:ext uri="{FF2B5EF4-FFF2-40B4-BE49-F238E27FC236}">
                <a16:creationId xmlns:a16="http://schemas.microsoft.com/office/drawing/2014/main" xmlns="" id="{83A1659F-C6A6-4DB0-8A4E-DB5421D1D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35" y="2298684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2" name="Text Box 12">
            <a:extLst>
              <a:ext uri="{FF2B5EF4-FFF2-40B4-BE49-F238E27FC236}">
                <a16:creationId xmlns:a16="http://schemas.microsoft.com/office/drawing/2014/main" xmlns="" id="{8C34DB83-6445-4D55-A7BA-2028A2E4A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022" y="2326315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213" name="Group 212">
            <a:extLst>
              <a:ext uri="{FF2B5EF4-FFF2-40B4-BE49-F238E27FC236}">
                <a16:creationId xmlns:a16="http://schemas.microsoft.com/office/drawing/2014/main" xmlns="" id="{FFF39640-444D-446C-AB62-4739E4CF194A}"/>
              </a:ext>
            </a:extLst>
          </p:cNvPr>
          <p:cNvGrpSpPr/>
          <p:nvPr/>
        </p:nvGrpSpPr>
        <p:grpSpPr>
          <a:xfrm>
            <a:off x="1670720" y="2152550"/>
            <a:ext cx="544399" cy="902033"/>
            <a:chOff x="7640422" y="2130532"/>
            <a:chExt cx="544399" cy="902033"/>
          </a:xfrm>
        </p:grpSpPr>
        <p:sp>
          <p:nvSpPr>
            <p:cNvPr id="214" name="Text Box 6">
              <a:extLst>
                <a:ext uri="{FF2B5EF4-FFF2-40B4-BE49-F238E27FC236}">
                  <a16:creationId xmlns:a16="http://schemas.microsoft.com/office/drawing/2014/main" xmlns="" id="{8F9F6CB7-F068-410B-8542-6379DB03FD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0422" y="213053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12</a:t>
              </a:r>
            </a:p>
          </p:txBody>
        </p:sp>
        <p:sp>
          <p:nvSpPr>
            <p:cNvPr id="215" name="Text Box 7">
              <a:extLst>
                <a:ext uri="{FF2B5EF4-FFF2-40B4-BE49-F238E27FC236}">
                  <a16:creationId xmlns:a16="http://schemas.microsoft.com/office/drawing/2014/main" xmlns="" id="{6865F7DE-F972-4DED-8BB5-7CA64C7B09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1082" y="250934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90</a:t>
              </a:r>
            </a:p>
          </p:txBody>
        </p:sp>
        <p:sp>
          <p:nvSpPr>
            <p:cNvPr id="216" name="Line 8">
              <a:extLst>
                <a:ext uri="{FF2B5EF4-FFF2-40B4-BE49-F238E27FC236}">
                  <a16:creationId xmlns:a16="http://schemas.microsoft.com/office/drawing/2014/main" xmlns="" id="{A91C3003-59FB-4F70-80C5-D7923091AF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sp>
        <p:nvSpPr>
          <p:cNvPr id="217" name="Text Box 12">
            <a:extLst>
              <a:ext uri="{FF2B5EF4-FFF2-40B4-BE49-F238E27FC236}">
                <a16:creationId xmlns:a16="http://schemas.microsoft.com/office/drawing/2014/main" xmlns="" id="{9641BEB3-9E1F-41CB-8691-A27B621F8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460" y="2326315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xmlns="" id="{DF339F8A-0013-46BB-A335-62A4BF17EFF5}"/>
              </a:ext>
            </a:extLst>
          </p:cNvPr>
          <p:cNvGrpSpPr/>
          <p:nvPr/>
        </p:nvGrpSpPr>
        <p:grpSpPr>
          <a:xfrm>
            <a:off x="2387818" y="2152550"/>
            <a:ext cx="543739" cy="902033"/>
            <a:chOff x="7641082" y="2130532"/>
            <a:chExt cx="543739" cy="902033"/>
          </a:xfrm>
        </p:grpSpPr>
        <p:sp>
          <p:nvSpPr>
            <p:cNvPr id="219" name="Text Box 6">
              <a:extLst>
                <a:ext uri="{FF2B5EF4-FFF2-40B4-BE49-F238E27FC236}">
                  <a16:creationId xmlns:a16="http://schemas.microsoft.com/office/drawing/2014/main" xmlns="" id="{F06B0DA9-FFD6-449E-A436-CAFAD84770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15838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0" name="Text Box 7">
              <a:extLst>
                <a:ext uri="{FF2B5EF4-FFF2-40B4-BE49-F238E27FC236}">
                  <a16:creationId xmlns:a16="http://schemas.microsoft.com/office/drawing/2014/main" xmlns="" id="{33D0CA9F-B3EB-4A35-B783-4FA68E0EAE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1082" y="250934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15</a:t>
              </a:r>
            </a:p>
          </p:txBody>
        </p:sp>
        <p:sp>
          <p:nvSpPr>
            <p:cNvPr id="221" name="Line 8">
              <a:extLst>
                <a:ext uri="{FF2B5EF4-FFF2-40B4-BE49-F238E27FC236}">
                  <a16:creationId xmlns:a16="http://schemas.microsoft.com/office/drawing/2014/main" xmlns="" id="{48A5D0B1-4021-4C4B-B0D8-418B3CD35F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xmlns="" id="{A1AAA271-3FF3-444C-8FFE-763D94C7C6ED}"/>
              </a:ext>
            </a:extLst>
          </p:cNvPr>
          <p:cNvGrpSpPr/>
          <p:nvPr/>
        </p:nvGrpSpPr>
        <p:grpSpPr>
          <a:xfrm>
            <a:off x="4488730" y="2190257"/>
            <a:ext cx="383715" cy="902033"/>
            <a:chOff x="7725266" y="2130532"/>
            <a:chExt cx="383715" cy="902033"/>
          </a:xfrm>
        </p:grpSpPr>
        <p:sp>
          <p:nvSpPr>
            <p:cNvPr id="242" name="Text Box 6">
              <a:extLst>
                <a:ext uri="{FF2B5EF4-FFF2-40B4-BE49-F238E27FC236}">
                  <a16:creationId xmlns:a16="http://schemas.microsoft.com/office/drawing/2014/main" xmlns="" id="{3F364FB0-993C-4643-AC34-ABC018430E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43" name="Text Box 7">
              <a:extLst>
                <a:ext uri="{FF2B5EF4-FFF2-40B4-BE49-F238E27FC236}">
                  <a16:creationId xmlns:a16="http://schemas.microsoft.com/office/drawing/2014/main" xmlns="" id="{E44B9C19-00E0-45F9-9F50-CDB5DF898D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44" name="Line 8">
              <a:extLst>
                <a:ext uri="{FF2B5EF4-FFF2-40B4-BE49-F238E27FC236}">
                  <a16:creationId xmlns:a16="http://schemas.microsoft.com/office/drawing/2014/main" xmlns="" id="{9ED35802-0C16-4D96-9012-059C9B079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xmlns="" id="{A9D139D9-B65E-4F61-8E4B-77F646BE8F41}"/>
              </a:ext>
            </a:extLst>
          </p:cNvPr>
          <p:cNvGrpSpPr/>
          <p:nvPr/>
        </p:nvGrpSpPr>
        <p:grpSpPr>
          <a:xfrm>
            <a:off x="3830324" y="2188756"/>
            <a:ext cx="392483" cy="915215"/>
            <a:chOff x="1859644" y="3268871"/>
            <a:chExt cx="392483" cy="915215"/>
          </a:xfrm>
        </p:grpSpPr>
        <p:sp>
          <p:nvSpPr>
            <p:cNvPr id="246" name="Text Box 6">
              <a:extLst>
                <a:ext uri="{FF2B5EF4-FFF2-40B4-BE49-F238E27FC236}">
                  <a16:creationId xmlns:a16="http://schemas.microsoft.com/office/drawing/2014/main" xmlns="" id="{E75D8808-1923-4CF4-9C42-86FAE80CA9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498" y="3268871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47" name="Text Box 7">
              <a:extLst>
                <a:ext uri="{FF2B5EF4-FFF2-40B4-BE49-F238E27FC236}">
                  <a16:creationId xmlns:a16="http://schemas.microsoft.com/office/drawing/2014/main" xmlns="" id="{124487F6-E52B-4A16-BB4E-19601D82C9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9644" y="3660866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48" name="Line 8">
              <a:extLst>
                <a:ext uri="{FF2B5EF4-FFF2-40B4-BE49-F238E27FC236}">
                  <a16:creationId xmlns:a16="http://schemas.microsoft.com/office/drawing/2014/main" xmlns="" id="{56666F5F-8E99-4E73-BC7E-384368F94C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0" y="3724197"/>
              <a:ext cx="38740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249" name="Text Box 12">
            <a:extLst>
              <a:ext uri="{FF2B5EF4-FFF2-40B4-BE49-F238E27FC236}">
                <a16:creationId xmlns:a16="http://schemas.microsoft.com/office/drawing/2014/main" xmlns="" id="{DB1C745D-45A4-4587-9CD9-9158FADFC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3719" y="2336391"/>
            <a:ext cx="3048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250" name="Text Box 12">
            <a:extLst>
              <a:ext uri="{FF2B5EF4-FFF2-40B4-BE49-F238E27FC236}">
                <a16:creationId xmlns:a16="http://schemas.microsoft.com/office/drawing/2014/main" xmlns="" id="{F0EDBF7B-9B69-4907-850B-C0423B7C3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2806" y="2364022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251" name="Group 250">
            <a:extLst>
              <a:ext uri="{FF2B5EF4-FFF2-40B4-BE49-F238E27FC236}">
                <a16:creationId xmlns:a16="http://schemas.microsoft.com/office/drawing/2014/main" xmlns="" id="{E8591462-994F-4D11-8437-15B0AF7C339D}"/>
              </a:ext>
            </a:extLst>
          </p:cNvPr>
          <p:cNvGrpSpPr/>
          <p:nvPr/>
        </p:nvGrpSpPr>
        <p:grpSpPr>
          <a:xfrm>
            <a:off x="6458930" y="2152550"/>
            <a:ext cx="544399" cy="902033"/>
            <a:chOff x="7640422" y="2130532"/>
            <a:chExt cx="544399" cy="902033"/>
          </a:xfrm>
        </p:grpSpPr>
        <p:sp>
          <p:nvSpPr>
            <p:cNvPr id="252" name="Text Box 6">
              <a:extLst>
                <a:ext uri="{FF2B5EF4-FFF2-40B4-BE49-F238E27FC236}">
                  <a16:creationId xmlns:a16="http://schemas.microsoft.com/office/drawing/2014/main" xmlns="" id="{5E21552C-ED6F-4E00-BA72-0D42283C35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0422" y="213053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42</a:t>
              </a:r>
            </a:p>
          </p:txBody>
        </p:sp>
        <p:sp>
          <p:nvSpPr>
            <p:cNvPr id="253" name="Text Box 7">
              <a:extLst>
                <a:ext uri="{FF2B5EF4-FFF2-40B4-BE49-F238E27FC236}">
                  <a16:creationId xmlns:a16="http://schemas.microsoft.com/office/drawing/2014/main" xmlns="" id="{BECC62A1-C577-4B5B-96CB-B089F9ABB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1082" y="250934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15</a:t>
              </a:r>
            </a:p>
          </p:txBody>
        </p:sp>
        <p:sp>
          <p:nvSpPr>
            <p:cNvPr id="254" name="Line 8">
              <a:extLst>
                <a:ext uri="{FF2B5EF4-FFF2-40B4-BE49-F238E27FC236}">
                  <a16:creationId xmlns:a16="http://schemas.microsoft.com/office/drawing/2014/main" xmlns="" id="{2ECD97DF-9778-45FC-AC82-35AE265B4E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sp>
        <p:nvSpPr>
          <p:cNvPr id="255" name="Text Box 12">
            <a:extLst>
              <a:ext uri="{FF2B5EF4-FFF2-40B4-BE49-F238E27FC236}">
                <a16:creationId xmlns:a16="http://schemas.microsoft.com/office/drawing/2014/main" xmlns="" id="{5337758F-1A6D-4313-998D-5522C94E1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6670" y="2326315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256" name="Group 255">
            <a:extLst>
              <a:ext uri="{FF2B5EF4-FFF2-40B4-BE49-F238E27FC236}">
                <a16:creationId xmlns:a16="http://schemas.microsoft.com/office/drawing/2014/main" xmlns="" id="{37E22295-9F2F-462C-B982-A957FD441F34}"/>
              </a:ext>
            </a:extLst>
          </p:cNvPr>
          <p:cNvGrpSpPr/>
          <p:nvPr/>
        </p:nvGrpSpPr>
        <p:grpSpPr>
          <a:xfrm>
            <a:off x="7175368" y="2152550"/>
            <a:ext cx="543739" cy="902033"/>
            <a:chOff x="7640422" y="2130532"/>
            <a:chExt cx="543739" cy="902033"/>
          </a:xfrm>
        </p:grpSpPr>
        <p:sp>
          <p:nvSpPr>
            <p:cNvPr id="257" name="Text Box 6">
              <a:extLst>
                <a:ext uri="{FF2B5EF4-FFF2-40B4-BE49-F238E27FC236}">
                  <a16:creationId xmlns:a16="http://schemas.microsoft.com/office/drawing/2014/main" xmlns="" id="{4E10EEF5-2B7C-4D17-BFC2-E2D73FD1CB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0422" y="213053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14</a:t>
              </a:r>
            </a:p>
          </p:txBody>
        </p:sp>
        <p:sp>
          <p:nvSpPr>
            <p:cNvPr id="258" name="Text Box 7">
              <a:extLst>
                <a:ext uri="{FF2B5EF4-FFF2-40B4-BE49-F238E27FC236}">
                  <a16:creationId xmlns:a16="http://schemas.microsoft.com/office/drawing/2014/main" xmlns="" id="{0D76F7FE-C737-4D3D-B2CA-09E2AC2F84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2335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59" name="Line 8">
              <a:extLst>
                <a:ext uri="{FF2B5EF4-FFF2-40B4-BE49-F238E27FC236}">
                  <a16:creationId xmlns:a16="http://schemas.microsoft.com/office/drawing/2014/main" xmlns="" id="{3639E9B9-8A8C-47C3-95C7-1ED8681A4C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xmlns="" id="{AEFD7CF6-2DC2-44AF-80E5-20BC0C984228}"/>
              </a:ext>
            </a:extLst>
          </p:cNvPr>
          <p:cNvGrpSpPr/>
          <p:nvPr/>
        </p:nvGrpSpPr>
        <p:grpSpPr>
          <a:xfrm>
            <a:off x="5846189" y="2180831"/>
            <a:ext cx="383715" cy="902033"/>
            <a:chOff x="7725266" y="2130532"/>
            <a:chExt cx="383715" cy="902033"/>
          </a:xfrm>
        </p:grpSpPr>
        <p:sp>
          <p:nvSpPr>
            <p:cNvPr id="280" name="Text Box 6">
              <a:extLst>
                <a:ext uri="{FF2B5EF4-FFF2-40B4-BE49-F238E27FC236}">
                  <a16:creationId xmlns:a16="http://schemas.microsoft.com/office/drawing/2014/main" xmlns="" id="{1F524607-D176-4357-91C7-D5A23AB68C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81" name="Text Box 7">
              <a:extLst>
                <a:ext uri="{FF2B5EF4-FFF2-40B4-BE49-F238E27FC236}">
                  <a16:creationId xmlns:a16="http://schemas.microsoft.com/office/drawing/2014/main" xmlns="" id="{34755B80-6256-4544-BBB1-141C4E8793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82" name="Line 8">
              <a:extLst>
                <a:ext uri="{FF2B5EF4-FFF2-40B4-BE49-F238E27FC236}">
                  <a16:creationId xmlns:a16="http://schemas.microsoft.com/office/drawing/2014/main" xmlns="" id="{66CFEB65-559F-4A74-8B7E-5251B5DA4F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xmlns="" id="{17D5C6A6-600E-46D0-BB47-DC5DC4F11BFD}"/>
              </a:ext>
            </a:extLst>
          </p:cNvPr>
          <p:cNvGrpSpPr/>
          <p:nvPr/>
        </p:nvGrpSpPr>
        <p:grpSpPr>
          <a:xfrm>
            <a:off x="5192859" y="2179330"/>
            <a:ext cx="387407" cy="915215"/>
            <a:chOff x="1864720" y="3268871"/>
            <a:chExt cx="387407" cy="915215"/>
          </a:xfrm>
        </p:grpSpPr>
        <p:sp>
          <p:nvSpPr>
            <p:cNvPr id="284" name="Text Box 6">
              <a:extLst>
                <a:ext uri="{FF2B5EF4-FFF2-40B4-BE49-F238E27FC236}">
                  <a16:creationId xmlns:a16="http://schemas.microsoft.com/office/drawing/2014/main" xmlns="" id="{62780E8B-EC2F-4AD4-A832-00E183A5E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498" y="3268871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85" name="Text Box 7">
              <a:extLst>
                <a:ext uri="{FF2B5EF4-FFF2-40B4-BE49-F238E27FC236}">
                  <a16:creationId xmlns:a16="http://schemas.microsoft.com/office/drawing/2014/main" xmlns="" id="{CF773FDE-0E5E-46DF-8787-CF9E90EDAB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9071" y="3660866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86" name="Line 8">
              <a:extLst>
                <a:ext uri="{FF2B5EF4-FFF2-40B4-BE49-F238E27FC236}">
                  <a16:creationId xmlns:a16="http://schemas.microsoft.com/office/drawing/2014/main" xmlns="" id="{B8171334-56FD-4B07-91B4-3B68173C94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0" y="3724197"/>
              <a:ext cx="38740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287" name="Text Box 12">
            <a:extLst>
              <a:ext uri="{FF2B5EF4-FFF2-40B4-BE49-F238E27FC236}">
                <a16:creationId xmlns:a16="http://schemas.microsoft.com/office/drawing/2014/main" xmlns="" id="{239E7693-9107-4D70-B6D8-3336345BA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1178" y="2326965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8" name="Text Box 12">
            <a:extLst>
              <a:ext uri="{FF2B5EF4-FFF2-40B4-BE49-F238E27FC236}">
                <a16:creationId xmlns:a16="http://schemas.microsoft.com/office/drawing/2014/main" xmlns="" id="{A5EF791B-B10B-4C9A-86F7-3F0BFC57B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0265" y="2354596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xmlns="" id="{4166FF02-9D09-427F-8C00-C151BC2A9417}"/>
              </a:ext>
            </a:extLst>
          </p:cNvPr>
          <p:cNvSpPr/>
          <p:nvPr/>
        </p:nvSpPr>
        <p:spPr>
          <a:xfrm>
            <a:off x="233120" y="5827693"/>
            <a:ext cx="8758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đảo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ngược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9995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2" grpId="0"/>
      <p:bldP spid="198" grpId="0"/>
      <p:bldP spid="8" grpId="0"/>
      <p:bldP spid="211" grpId="0"/>
      <p:bldP spid="212" grpId="0"/>
      <p:bldP spid="217" grpId="0"/>
      <p:bldP spid="249" grpId="0"/>
      <p:bldP spid="250" grpId="0"/>
      <p:bldP spid="255" grpId="0"/>
      <p:bldP spid="287" grpId="0"/>
      <p:bldP spid="288" grpId="0"/>
      <p:bldP spid="3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028" y="1518568"/>
            <a:ext cx="19073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02224" y="483627"/>
            <a:ext cx="2313454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" name="Text Box 12">
            <a:extLst>
              <a:ext uri="{FF2B5EF4-FFF2-40B4-BE49-F238E27FC236}">
                <a16:creationId xmlns:a16="http://schemas.microsoft.com/office/drawing/2014/main" xmlns="" id="{3049735E-B6F4-434B-8B11-64014B38A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521" y="2230367"/>
            <a:ext cx="5052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b)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xmlns="" id="{1948B3A4-E185-41E4-8C35-13ECF8F87EC1}"/>
              </a:ext>
            </a:extLst>
          </p:cNvPr>
          <p:cNvSpPr txBox="1"/>
          <p:nvPr/>
        </p:nvSpPr>
        <p:spPr>
          <a:xfrm>
            <a:off x="-66399" y="342441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a?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7E09ADA-7E22-448D-BA9B-8A92588A1F5A}"/>
              </a:ext>
            </a:extLst>
          </p:cNvPr>
          <p:cNvSpPr/>
          <p:nvPr/>
        </p:nvSpPr>
        <p:spPr>
          <a:xfrm>
            <a:off x="224983" y="4216273"/>
            <a:ext cx="83861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xmlns="" id="{421832F8-10DB-4943-8DE6-FD755CDF7D6C}"/>
              </a:ext>
            </a:extLst>
          </p:cNvPr>
          <p:cNvGrpSpPr/>
          <p:nvPr/>
        </p:nvGrpSpPr>
        <p:grpSpPr>
          <a:xfrm>
            <a:off x="1047946" y="2074942"/>
            <a:ext cx="383715" cy="902033"/>
            <a:chOff x="7725266" y="2130532"/>
            <a:chExt cx="383715" cy="902033"/>
          </a:xfrm>
        </p:grpSpPr>
        <p:sp>
          <p:nvSpPr>
            <p:cNvPr id="204" name="Text Box 6">
              <a:extLst>
                <a:ext uri="{FF2B5EF4-FFF2-40B4-BE49-F238E27FC236}">
                  <a16:creationId xmlns:a16="http://schemas.microsoft.com/office/drawing/2014/main" xmlns="" id="{4B3717ED-285A-4CE0-85CD-7F8E505734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05" name="Text Box 7">
              <a:extLst>
                <a:ext uri="{FF2B5EF4-FFF2-40B4-BE49-F238E27FC236}">
                  <a16:creationId xmlns:a16="http://schemas.microsoft.com/office/drawing/2014/main" xmlns="" id="{6B2B141F-130D-4493-BDC2-16D6C48A85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06" name="Line 8">
              <a:extLst>
                <a:ext uri="{FF2B5EF4-FFF2-40B4-BE49-F238E27FC236}">
                  <a16:creationId xmlns:a16="http://schemas.microsoft.com/office/drawing/2014/main" xmlns="" id="{34E46032-D81E-432B-8F5F-CBFF306B08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sp>
        <p:nvSpPr>
          <p:cNvPr id="211" name="Text Box 12">
            <a:extLst>
              <a:ext uri="{FF2B5EF4-FFF2-40B4-BE49-F238E27FC236}">
                <a16:creationId xmlns:a16="http://schemas.microsoft.com/office/drawing/2014/main" xmlns="" id="{83A1659F-C6A6-4DB0-8A4E-DB5421D1D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35" y="2221076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2" name="Text Box 12">
            <a:extLst>
              <a:ext uri="{FF2B5EF4-FFF2-40B4-BE49-F238E27FC236}">
                <a16:creationId xmlns:a16="http://schemas.microsoft.com/office/drawing/2014/main" xmlns="" id="{8C34DB83-6445-4D55-A7BA-2028A2E4A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022" y="2248707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213" name="Group 212">
            <a:extLst>
              <a:ext uri="{FF2B5EF4-FFF2-40B4-BE49-F238E27FC236}">
                <a16:creationId xmlns:a16="http://schemas.microsoft.com/office/drawing/2014/main" xmlns="" id="{FFF39640-444D-446C-AB62-4739E4CF194A}"/>
              </a:ext>
            </a:extLst>
          </p:cNvPr>
          <p:cNvGrpSpPr/>
          <p:nvPr/>
        </p:nvGrpSpPr>
        <p:grpSpPr>
          <a:xfrm>
            <a:off x="3020317" y="2057623"/>
            <a:ext cx="543739" cy="902033"/>
            <a:chOff x="7640422" y="2130532"/>
            <a:chExt cx="543739" cy="902033"/>
          </a:xfrm>
        </p:grpSpPr>
        <p:sp>
          <p:nvSpPr>
            <p:cNvPr id="214" name="Text Box 6">
              <a:extLst>
                <a:ext uri="{FF2B5EF4-FFF2-40B4-BE49-F238E27FC236}">
                  <a16:creationId xmlns:a16="http://schemas.microsoft.com/office/drawing/2014/main" xmlns="" id="{8F9F6CB7-F068-410B-8542-6379DB03FD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0422" y="213053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12</a:t>
              </a:r>
            </a:p>
          </p:txBody>
        </p:sp>
        <p:sp>
          <p:nvSpPr>
            <p:cNvPr id="215" name="Text Box 7">
              <a:extLst>
                <a:ext uri="{FF2B5EF4-FFF2-40B4-BE49-F238E27FC236}">
                  <a16:creationId xmlns:a16="http://schemas.microsoft.com/office/drawing/2014/main" xmlns="" id="{6865F7DE-F972-4DED-8BB5-7CA64C7B09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25925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16" name="Line 8">
              <a:extLst>
                <a:ext uri="{FF2B5EF4-FFF2-40B4-BE49-F238E27FC236}">
                  <a16:creationId xmlns:a16="http://schemas.microsoft.com/office/drawing/2014/main" xmlns="" id="{A91C3003-59FB-4F70-80C5-D7923091AF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sp>
        <p:nvSpPr>
          <p:cNvPr id="217" name="Text Box 12">
            <a:extLst>
              <a:ext uri="{FF2B5EF4-FFF2-40B4-BE49-F238E27FC236}">
                <a16:creationId xmlns:a16="http://schemas.microsoft.com/office/drawing/2014/main" xmlns="" id="{9641BEB3-9E1F-41CB-8691-A27B621F8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8057" y="2231388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xmlns="" id="{DF339F8A-0013-46BB-A335-62A4BF17EFF5}"/>
              </a:ext>
            </a:extLst>
          </p:cNvPr>
          <p:cNvGrpSpPr/>
          <p:nvPr/>
        </p:nvGrpSpPr>
        <p:grpSpPr>
          <a:xfrm>
            <a:off x="3803404" y="2057623"/>
            <a:ext cx="401250" cy="902033"/>
            <a:chOff x="7707071" y="2130532"/>
            <a:chExt cx="401250" cy="902033"/>
          </a:xfrm>
        </p:grpSpPr>
        <p:sp>
          <p:nvSpPr>
            <p:cNvPr id="219" name="Text Box 6">
              <a:extLst>
                <a:ext uri="{FF2B5EF4-FFF2-40B4-BE49-F238E27FC236}">
                  <a16:creationId xmlns:a16="http://schemas.microsoft.com/office/drawing/2014/main" xmlns="" id="{F06B0DA9-FFD6-449E-A436-CAFAD84770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15838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20" name="Text Box 7">
              <a:extLst>
                <a:ext uri="{FF2B5EF4-FFF2-40B4-BE49-F238E27FC236}">
                  <a16:creationId xmlns:a16="http://schemas.microsoft.com/office/drawing/2014/main" xmlns="" id="{33D0CA9F-B3EB-4A35-B783-4FA68E0EAE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7071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1" name="Line 8">
              <a:extLst>
                <a:ext uri="{FF2B5EF4-FFF2-40B4-BE49-F238E27FC236}">
                  <a16:creationId xmlns:a16="http://schemas.microsoft.com/office/drawing/2014/main" xmlns="" id="{48A5D0B1-4021-4C4B-B0D8-418B3CD35F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xmlns="" id="{A1AAA271-3FF3-444C-8FFE-763D94C7C6ED}"/>
              </a:ext>
            </a:extLst>
          </p:cNvPr>
          <p:cNvGrpSpPr/>
          <p:nvPr/>
        </p:nvGrpSpPr>
        <p:grpSpPr>
          <a:xfrm>
            <a:off x="5532623" y="2037233"/>
            <a:ext cx="383715" cy="902033"/>
            <a:chOff x="7725266" y="2130532"/>
            <a:chExt cx="383715" cy="902033"/>
          </a:xfrm>
        </p:grpSpPr>
        <p:sp>
          <p:nvSpPr>
            <p:cNvPr id="242" name="Text Box 6">
              <a:extLst>
                <a:ext uri="{FF2B5EF4-FFF2-40B4-BE49-F238E27FC236}">
                  <a16:creationId xmlns:a16="http://schemas.microsoft.com/office/drawing/2014/main" xmlns="" id="{3F364FB0-993C-4643-AC34-ABC018430E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43" name="Text Box 7">
              <a:extLst>
                <a:ext uri="{FF2B5EF4-FFF2-40B4-BE49-F238E27FC236}">
                  <a16:creationId xmlns:a16="http://schemas.microsoft.com/office/drawing/2014/main" xmlns="" id="{E44B9C19-00E0-45F9-9F50-CDB5DF898D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44" name="Line 8">
              <a:extLst>
                <a:ext uri="{FF2B5EF4-FFF2-40B4-BE49-F238E27FC236}">
                  <a16:creationId xmlns:a16="http://schemas.microsoft.com/office/drawing/2014/main" xmlns="" id="{9ED35802-0C16-4D96-9012-059C9B079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sp>
        <p:nvSpPr>
          <p:cNvPr id="249" name="Text Box 12">
            <a:extLst>
              <a:ext uri="{FF2B5EF4-FFF2-40B4-BE49-F238E27FC236}">
                <a16:creationId xmlns:a16="http://schemas.microsoft.com/office/drawing/2014/main" xmlns="" id="{DB1C745D-45A4-4587-9CD9-9158FADFC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7612" y="2183367"/>
            <a:ext cx="3048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250" name="Text Box 12">
            <a:extLst>
              <a:ext uri="{FF2B5EF4-FFF2-40B4-BE49-F238E27FC236}">
                <a16:creationId xmlns:a16="http://schemas.microsoft.com/office/drawing/2014/main" xmlns="" id="{F0EDBF7B-9B69-4907-850B-C0423B7C3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6699" y="2210998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279" name="Group 278">
            <a:extLst>
              <a:ext uri="{FF2B5EF4-FFF2-40B4-BE49-F238E27FC236}">
                <a16:creationId xmlns:a16="http://schemas.microsoft.com/office/drawing/2014/main" xmlns="" id="{AEFD7CF6-2DC2-44AF-80E5-20BC0C984228}"/>
              </a:ext>
            </a:extLst>
          </p:cNvPr>
          <p:cNvGrpSpPr/>
          <p:nvPr/>
        </p:nvGrpSpPr>
        <p:grpSpPr>
          <a:xfrm>
            <a:off x="6890082" y="2027807"/>
            <a:ext cx="383715" cy="902033"/>
            <a:chOff x="7725266" y="2130532"/>
            <a:chExt cx="383715" cy="902033"/>
          </a:xfrm>
        </p:grpSpPr>
        <p:sp>
          <p:nvSpPr>
            <p:cNvPr id="280" name="Text Box 6">
              <a:extLst>
                <a:ext uri="{FF2B5EF4-FFF2-40B4-BE49-F238E27FC236}">
                  <a16:creationId xmlns:a16="http://schemas.microsoft.com/office/drawing/2014/main" xmlns="" id="{1F524607-D176-4357-91C7-D5A23AB68C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81" name="Text Box 7">
              <a:extLst>
                <a:ext uri="{FF2B5EF4-FFF2-40B4-BE49-F238E27FC236}">
                  <a16:creationId xmlns:a16="http://schemas.microsoft.com/office/drawing/2014/main" xmlns="" id="{34755B80-6256-4544-BBB1-141C4E8793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82" name="Line 8">
              <a:extLst>
                <a:ext uri="{FF2B5EF4-FFF2-40B4-BE49-F238E27FC236}">
                  <a16:creationId xmlns:a16="http://schemas.microsoft.com/office/drawing/2014/main" xmlns="" id="{66CFEB65-559F-4A74-8B7E-5251B5DA4F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xmlns="" id="{17D5C6A6-600E-46D0-BB47-DC5DC4F11BFD}"/>
              </a:ext>
            </a:extLst>
          </p:cNvPr>
          <p:cNvGrpSpPr/>
          <p:nvPr/>
        </p:nvGrpSpPr>
        <p:grpSpPr>
          <a:xfrm>
            <a:off x="6236752" y="2026306"/>
            <a:ext cx="387407" cy="915215"/>
            <a:chOff x="1864720" y="3268871"/>
            <a:chExt cx="387407" cy="915215"/>
          </a:xfrm>
        </p:grpSpPr>
        <p:sp>
          <p:nvSpPr>
            <p:cNvPr id="284" name="Text Box 6">
              <a:extLst>
                <a:ext uri="{FF2B5EF4-FFF2-40B4-BE49-F238E27FC236}">
                  <a16:creationId xmlns:a16="http://schemas.microsoft.com/office/drawing/2014/main" xmlns="" id="{62780E8B-EC2F-4AD4-A832-00E183A5E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498" y="3268871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85" name="Text Box 7">
              <a:extLst>
                <a:ext uri="{FF2B5EF4-FFF2-40B4-BE49-F238E27FC236}">
                  <a16:creationId xmlns:a16="http://schemas.microsoft.com/office/drawing/2014/main" xmlns="" id="{CF773FDE-0E5E-46DF-8787-CF9E90EDAB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9071" y="3660866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86" name="Line 8">
              <a:extLst>
                <a:ext uri="{FF2B5EF4-FFF2-40B4-BE49-F238E27FC236}">
                  <a16:creationId xmlns:a16="http://schemas.microsoft.com/office/drawing/2014/main" xmlns="" id="{B8171334-56FD-4B07-91B4-3B68173C94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0" y="3724197"/>
              <a:ext cx="38740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287" name="Text Box 12">
            <a:extLst>
              <a:ext uri="{FF2B5EF4-FFF2-40B4-BE49-F238E27FC236}">
                <a16:creationId xmlns:a16="http://schemas.microsoft.com/office/drawing/2014/main" xmlns="" id="{239E7693-9107-4D70-B6D8-3336345BA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5071" y="2173941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8" name="Text Box 12">
            <a:extLst>
              <a:ext uri="{FF2B5EF4-FFF2-40B4-BE49-F238E27FC236}">
                <a16:creationId xmlns:a16="http://schemas.microsoft.com/office/drawing/2014/main" xmlns="" id="{A5EF791B-B10B-4C9A-86F7-3F0BFC57B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4158" y="2201572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312" name="Group 311">
            <a:extLst>
              <a:ext uri="{FF2B5EF4-FFF2-40B4-BE49-F238E27FC236}">
                <a16:creationId xmlns:a16="http://schemas.microsoft.com/office/drawing/2014/main" xmlns="" id="{47055AE7-B32F-494B-8CD2-4A4B83127891}"/>
              </a:ext>
            </a:extLst>
          </p:cNvPr>
          <p:cNvGrpSpPr/>
          <p:nvPr/>
        </p:nvGrpSpPr>
        <p:grpSpPr>
          <a:xfrm>
            <a:off x="3705031" y="3132029"/>
            <a:ext cx="194158" cy="915215"/>
            <a:chOff x="1869071" y="3268871"/>
            <a:chExt cx="194158" cy="915215"/>
          </a:xfrm>
        </p:grpSpPr>
        <p:sp>
          <p:nvSpPr>
            <p:cNvPr id="313" name="Text Box 6">
              <a:extLst>
                <a:ext uri="{FF2B5EF4-FFF2-40B4-BE49-F238E27FC236}">
                  <a16:creationId xmlns:a16="http://schemas.microsoft.com/office/drawing/2014/main" xmlns="" id="{B44A81C7-9D99-450D-B10C-EA67429556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498" y="3268871"/>
              <a:ext cx="18473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endPara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14" name="Text Box 7">
              <a:extLst>
                <a:ext uri="{FF2B5EF4-FFF2-40B4-BE49-F238E27FC236}">
                  <a16:creationId xmlns:a16="http://schemas.microsoft.com/office/drawing/2014/main" xmlns="" id="{56B95D2C-8CEC-46E5-814A-4F11E467C9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9071" y="3660866"/>
              <a:ext cx="18473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endPara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18" name="Rectangle 317">
            <a:extLst>
              <a:ext uri="{FF2B5EF4-FFF2-40B4-BE49-F238E27FC236}">
                <a16:creationId xmlns:a16="http://schemas.microsoft.com/office/drawing/2014/main" xmlns="" id="{4166FF02-9D09-427F-8C00-C151BC2A9417}"/>
              </a:ext>
            </a:extLst>
          </p:cNvPr>
          <p:cNvSpPr/>
          <p:nvPr/>
        </p:nvSpPr>
        <p:spPr>
          <a:xfrm>
            <a:off x="333118" y="5615082"/>
            <a:ext cx="8758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chia)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mẫu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rồi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chia)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105" name="Text Box 12">
            <a:extLst>
              <a:ext uri="{FF2B5EF4-FFF2-40B4-BE49-F238E27FC236}">
                <a16:creationId xmlns:a16="http://schemas.microsoft.com/office/drawing/2014/main" xmlns="" id="{E2FC0430-A5C3-4919-8607-51073A30E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74" y="2230367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xmlns="" id="{6EE66F9E-EF6F-43E6-9077-4049952CDE8A}"/>
              </a:ext>
            </a:extLst>
          </p:cNvPr>
          <p:cNvGrpSpPr/>
          <p:nvPr/>
        </p:nvGrpSpPr>
        <p:grpSpPr>
          <a:xfrm>
            <a:off x="2386149" y="2068565"/>
            <a:ext cx="383715" cy="902033"/>
            <a:chOff x="7725266" y="2130532"/>
            <a:chExt cx="383715" cy="902033"/>
          </a:xfrm>
        </p:grpSpPr>
        <p:sp>
          <p:nvSpPr>
            <p:cNvPr id="107" name="Text Box 6">
              <a:extLst>
                <a:ext uri="{FF2B5EF4-FFF2-40B4-BE49-F238E27FC236}">
                  <a16:creationId xmlns:a16="http://schemas.microsoft.com/office/drawing/2014/main" xmlns="" id="{C7DD0F2F-3B26-4E05-8E4D-2E8E876C39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8" name="Text Box 7">
              <a:extLst>
                <a:ext uri="{FF2B5EF4-FFF2-40B4-BE49-F238E27FC236}">
                  <a16:creationId xmlns:a16="http://schemas.microsoft.com/office/drawing/2014/main" xmlns="" id="{4B525AE3-1181-43F4-B892-817EC44799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109" name="Line 8">
              <a:extLst>
                <a:ext uri="{FF2B5EF4-FFF2-40B4-BE49-F238E27FC236}">
                  <a16:creationId xmlns:a16="http://schemas.microsoft.com/office/drawing/2014/main" xmlns="" id="{EE326E90-C5FE-4129-B5CC-42567F1779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xmlns="" id="{D0A55B9B-2C59-4F5C-BB49-C3541F46D427}"/>
              </a:ext>
            </a:extLst>
          </p:cNvPr>
          <p:cNvGrpSpPr/>
          <p:nvPr/>
        </p:nvGrpSpPr>
        <p:grpSpPr>
          <a:xfrm>
            <a:off x="1732819" y="2067064"/>
            <a:ext cx="387407" cy="915215"/>
            <a:chOff x="1864720" y="3268871"/>
            <a:chExt cx="387407" cy="915215"/>
          </a:xfrm>
        </p:grpSpPr>
        <p:sp>
          <p:nvSpPr>
            <p:cNvPr id="111" name="Text Box 6">
              <a:extLst>
                <a:ext uri="{FF2B5EF4-FFF2-40B4-BE49-F238E27FC236}">
                  <a16:creationId xmlns:a16="http://schemas.microsoft.com/office/drawing/2014/main" xmlns="" id="{E31D1612-DD76-4F57-BD8B-1B34CB100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498" y="3268871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2" name="Text Box 7">
              <a:extLst>
                <a:ext uri="{FF2B5EF4-FFF2-40B4-BE49-F238E27FC236}">
                  <a16:creationId xmlns:a16="http://schemas.microsoft.com/office/drawing/2014/main" xmlns="" id="{85AD19E6-BF5B-4382-8C0E-216DB9DCAE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7902" y="3660866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3" name="Line 8">
              <a:extLst>
                <a:ext uri="{FF2B5EF4-FFF2-40B4-BE49-F238E27FC236}">
                  <a16:creationId xmlns:a16="http://schemas.microsoft.com/office/drawing/2014/main" xmlns="" id="{E484814E-F8A1-4DFE-9714-11E4A3B6AE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0" y="3724197"/>
              <a:ext cx="38740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114" name="Text Box 12">
            <a:extLst>
              <a:ext uri="{FF2B5EF4-FFF2-40B4-BE49-F238E27FC236}">
                <a16:creationId xmlns:a16="http://schemas.microsoft.com/office/drawing/2014/main" xmlns="" id="{3359C8DB-7CA1-4F1B-BABB-49190A500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138" y="2214699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15" name="Text Box 12">
            <a:extLst>
              <a:ext uri="{FF2B5EF4-FFF2-40B4-BE49-F238E27FC236}">
                <a16:creationId xmlns:a16="http://schemas.microsoft.com/office/drawing/2014/main" xmlns="" id="{7432EED9-C578-4C84-9C35-7D708AA91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628" y="2258134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116" name="Text Box 12">
            <a:extLst>
              <a:ext uri="{FF2B5EF4-FFF2-40B4-BE49-F238E27FC236}">
                <a16:creationId xmlns:a16="http://schemas.microsoft.com/office/drawing/2014/main" xmlns="" id="{905EFCEB-7D74-4264-B5BF-8CF46748B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9406" y="2192658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17" name="Text Box 12">
            <a:extLst>
              <a:ext uri="{FF2B5EF4-FFF2-40B4-BE49-F238E27FC236}">
                <a16:creationId xmlns:a16="http://schemas.microsoft.com/office/drawing/2014/main" xmlns="" id="{B9B83638-53B5-45D5-83E3-B2237AC4C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9539" y="2182718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126" name="Text Box 7">
            <a:extLst>
              <a:ext uri="{FF2B5EF4-FFF2-40B4-BE49-F238E27FC236}">
                <a16:creationId xmlns:a16="http://schemas.microsoft.com/office/drawing/2014/main" xmlns="" id="{A1E55A9A-9D6E-481E-A935-08D719B28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45" y="3524024"/>
            <a:ext cx="1847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79EF4BAC-7E14-475F-A6BB-191717824347}"/>
              </a:ext>
            </a:extLst>
          </p:cNvPr>
          <p:cNvSpPr txBox="1"/>
          <p:nvPr/>
        </p:nvSpPr>
        <p:spPr>
          <a:xfrm>
            <a:off x="9427" y="495687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chia)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6094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2" grpId="0"/>
      <p:bldP spid="198" grpId="0"/>
      <p:bldP spid="8" grpId="0"/>
      <p:bldP spid="211" grpId="0"/>
      <p:bldP spid="212" grpId="0"/>
      <p:bldP spid="217" grpId="0"/>
      <p:bldP spid="249" grpId="0"/>
      <p:bldP spid="250" grpId="0"/>
      <p:bldP spid="287" grpId="0"/>
      <p:bldP spid="288" grpId="0"/>
      <p:bldP spid="318" grpId="0"/>
      <p:bldP spid="105" grpId="0"/>
      <p:bldP spid="114" grpId="0"/>
      <p:bldP spid="115" grpId="0"/>
      <p:bldP spid="116" grpId="0"/>
      <p:bldP spid="117" grpId="0"/>
      <p:bldP spid="1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72" y="1516725"/>
            <a:ext cx="36100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mẫu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):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44907" y="684325"/>
            <a:ext cx="219803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b="1" err="1"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tập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 Box 12">
            <a:extLst>
              <a:ext uri="{FF2B5EF4-FFF2-40B4-BE49-F238E27FC236}">
                <a16:creationId xmlns:a16="http://schemas.microsoft.com/office/drawing/2014/main" xmlns="" id="{4C135DF5-F476-4BAD-BE2F-17B118060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377" y="2446946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xmlns="" id="{DB9E383D-4A8E-48B4-A579-FC37ED5D3DDD}"/>
              </a:ext>
            </a:extLst>
          </p:cNvPr>
          <p:cNvGrpSpPr/>
          <p:nvPr/>
        </p:nvGrpSpPr>
        <p:grpSpPr>
          <a:xfrm>
            <a:off x="2248291" y="2268399"/>
            <a:ext cx="384209" cy="902033"/>
            <a:chOff x="7720716" y="2130532"/>
            <a:chExt cx="219008" cy="902033"/>
          </a:xfrm>
        </p:grpSpPr>
        <p:sp>
          <p:nvSpPr>
            <p:cNvPr id="106" name="Text Box 6">
              <a:extLst>
                <a:ext uri="{FF2B5EF4-FFF2-40B4-BE49-F238E27FC236}">
                  <a16:creationId xmlns:a16="http://schemas.microsoft.com/office/drawing/2014/main" xmlns="" id="{63C452A9-0B32-4301-B692-F449AD82B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20716" y="2130532"/>
              <a:ext cx="2076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7" name="Text Box 7">
              <a:extLst>
                <a:ext uri="{FF2B5EF4-FFF2-40B4-BE49-F238E27FC236}">
                  <a16:creationId xmlns:a16="http://schemas.microsoft.com/office/drawing/2014/main" xmlns="" id="{DEDAB92E-A310-4125-A492-1D5DE97E98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2120" y="2509345"/>
              <a:ext cx="20760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8" name="Line 8">
              <a:extLst>
                <a:ext uri="{FF2B5EF4-FFF2-40B4-BE49-F238E27FC236}">
                  <a16:creationId xmlns:a16="http://schemas.microsoft.com/office/drawing/2014/main" xmlns="" id="{8A410135-2045-4337-B924-A5ACA2D4D0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21445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xmlns="" id="{3E3F9654-BA89-48E9-9559-F8BC9C078DC0}"/>
              </a:ext>
            </a:extLst>
          </p:cNvPr>
          <p:cNvGrpSpPr/>
          <p:nvPr/>
        </p:nvGrpSpPr>
        <p:grpSpPr>
          <a:xfrm>
            <a:off x="1466118" y="2255899"/>
            <a:ext cx="397930" cy="902033"/>
            <a:chOff x="7725266" y="2130532"/>
            <a:chExt cx="230225" cy="902033"/>
          </a:xfrm>
        </p:grpSpPr>
        <p:sp>
          <p:nvSpPr>
            <p:cNvPr id="110" name="Text Box 6">
              <a:extLst>
                <a:ext uri="{FF2B5EF4-FFF2-40B4-BE49-F238E27FC236}">
                  <a16:creationId xmlns:a16="http://schemas.microsoft.com/office/drawing/2014/main" xmlns="" id="{D1F38A08-5166-4EF4-BDE2-7D5ADDC51C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2107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11" name="Text Box 7">
              <a:extLst>
                <a:ext uri="{FF2B5EF4-FFF2-40B4-BE49-F238E27FC236}">
                  <a16:creationId xmlns:a16="http://schemas.microsoft.com/office/drawing/2014/main" xmlns="" id="{A674A58F-6DE8-41F1-845E-8A9EFFB581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2107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12" name="Line 8">
              <a:extLst>
                <a:ext uri="{FF2B5EF4-FFF2-40B4-BE49-F238E27FC236}">
                  <a16:creationId xmlns:a16="http://schemas.microsoft.com/office/drawing/2014/main" xmlns="" id="{964E1F06-81D8-465E-90CD-634D150A53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229564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xmlns="" id="{82C72377-1509-43C1-9ED1-D10818DDDB07}"/>
              </a:ext>
            </a:extLst>
          </p:cNvPr>
          <p:cNvGrpSpPr/>
          <p:nvPr/>
        </p:nvGrpSpPr>
        <p:grpSpPr>
          <a:xfrm>
            <a:off x="466631" y="2225892"/>
            <a:ext cx="569448" cy="915215"/>
            <a:chOff x="1853406" y="3268871"/>
            <a:chExt cx="347025" cy="915215"/>
          </a:xfrm>
        </p:grpSpPr>
        <p:sp>
          <p:nvSpPr>
            <p:cNvPr id="114" name="Text Box 6">
              <a:extLst>
                <a:ext uri="{FF2B5EF4-FFF2-40B4-BE49-F238E27FC236}">
                  <a16:creationId xmlns:a16="http://schemas.microsoft.com/office/drawing/2014/main" xmlns="" id="{957D803B-71A3-499C-AE1D-4AAD3B6E9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7223" y="3268871"/>
              <a:ext cx="22194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115" name="Text Box 7">
              <a:extLst>
                <a:ext uri="{FF2B5EF4-FFF2-40B4-BE49-F238E27FC236}">
                  <a16:creationId xmlns:a16="http://schemas.microsoft.com/office/drawing/2014/main" xmlns="" id="{DD2FD0BD-67A9-48CC-A591-3ED62F7629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3406" y="3660866"/>
              <a:ext cx="3313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116" name="Line 8">
              <a:extLst>
                <a:ext uri="{FF2B5EF4-FFF2-40B4-BE49-F238E27FC236}">
                  <a16:creationId xmlns:a16="http://schemas.microsoft.com/office/drawing/2014/main" xmlns="" id="{35F27395-E28C-433F-A4FA-6D687E7EF9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1" y="3724197"/>
              <a:ext cx="335710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117" name="Text Box 12">
            <a:extLst>
              <a:ext uri="{FF2B5EF4-FFF2-40B4-BE49-F238E27FC236}">
                <a16:creationId xmlns:a16="http://schemas.microsoft.com/office/drawing/2014/main" xmlns="" id="{4069E254-4662-4333-AAD9-045D8AD4A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743" y="2373752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2" name="Text Box 12">
            <a:extLst>
              <a:ext uri="{FF2B5EF4-FFF2-40B4-BE49-F238E27FC236}">
                <a16:creationId xmlns:a16="http://schemas.microsoft.com/office/drawing/2014/main" xmlns="" id="{3049735E-B6F4-434B-8B11-64014B38A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184" y="2344541"/>
            <a:ext cx="4844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a)</a:t>
            </a:r>
          </a:p>
        </p:txBody>
      </p:sp>
      <p:sp>
        <p:nvSpPr>
          <p:cNvPr id="143" name="Text Box 12">
            <a:extLst>
              <a:ext uri="{FF2B5EF4-FFF2-40B4-BE49-F238E27FC236}">
                <a16:creationId xmlns:a16="http://schemas.microsoft.com/office/drawing/2014/main" xmlns="" id="{5A98398F-34D4-4F09-928D-CB8FCFD26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2202" y="2345119"/>
            <a:ext cx="5052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b)</a:t>
            </a:r>
          </a:p>
        </p:txBody>
      </p:sp>
      <p:sp>
        <p:nvSpPr>
          <p:cNvPr id="192" name="Text Box 12">
            <a:extLst>
              <a:ext uri="{FF2B5EF4-FFF2-40B4-BE49-F238E27FC236}">
                <a16:creationId xmlns:a16="http://schemas.microsoft.com/office/drawing/2014/main" xmlns="" id="{6F8067D7-EC5D-42C9-88B6-6BDBC7035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3271" y="3489438"/>
            <a:ext cx="4635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c)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BC70ED28-60FC-4834-99AE-F4B5B05C6BA7}"/>
              </a:ext>
            </a:extLst>
          </p:cNvPr>
          <p:cNvCxnSpPr>
            <a:cxnSpLocks/>
          </p:cNvCxnSpPr>
          <p:nvPr/>
        </p:nvCxnSpPr>
        <p:spPr>
          <a:xfrm>
            <a:off x="3657600" y="2191547"/>
            <a:ext cx="0" cy="22376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" name="Group 204">
            <a:extLst>
              <a:ext uri="{FF2B5EF4-FFF2-40B4-BE49-F238E27FC236}">
                <a16:creationId xmlns:a16="http://schemas.microsoft.com/office/drawing/2014/main" xmlns="" id="{AB5C5028-7722-4023-9E9D-6DE660D9586F}"/>
              </a:ext>
            </a:extLst>
          </p:cNvPr>
          <p:cNvGrpSpPr/>
          <p:nvPr/>
        </p:nvGrpSpPr>
        <p:grpSpPr>
          <a:xfrm>
            <a:off x="4993525" y="2207711"/>
            <a:ext cx="580787" cy="902033"/>
            <a:chOff x="7641082" y="2130532"/>
            <a:chExt cx="580787" cy="902033"/>
          </a:xfrm>
        </p:grpSpPr>
        <p:sp>
          <p:nvSpPr>
            <p:cNvPr id="206" name="Text Box 6">
              <a:extLst>
                <a:ext uri="{FF2B5EF4-FFF2-40B4-BE49-F238E27FC236}">
                  <a16:creationId xmlns:a16="http://schemas.microsoft.com/office/drawing/2014/main" xmlns="" id="{47C40724-FB8C-4F21-8071-B9C5D881C1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8130" y="213053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21</a:t>
              </a:r>
            </a:p>
          </p:txBody>
        </p:sp>
        <p:sp>
          <p:nvSpPr>
            <p:cNvPr id="207" name="Text Box 7">
              <a:extLst>
                <a:ext uri="{FF2B5EF4-FFF2-40B4-BE49-F238E27FC236}">
                  <a16:creationId xmlns:a16="http://schemas.microsoft.com/office/drawing/2014/main" xmlns="" id="{C6EF3DC2-1DD1-42BE-A0C9-BCF956F156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1082" y="250934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20</a:t>
              </a:r>
            </a:p>
          </p:txBody>
        </p:sp>
        <p:sp>
          <p:nvSpPr>
            <p:cNvPr id="208" name="Line 8">
              <a:extLst>
                <a:ext uri="{FF2B5EF4-FFF2-40B4-BE49-F238E27FC236}">
                  <a16:creationId xmlns:a16="http://schemas.microsoft.com/office/drawing/2014/main" xmlns="" id="{8F8C8C0C-CB05-446C-9207-E822C396A3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xmlns="" id="{6642548D-DAC7-4A29-B88D-EF82856E680B}"/>
              </a:ext>
            </a:extLst>
          </p:cNvPr>
          <p:cNvGrpSpPr/>
          <p:nvPr/>
        </p:nvGrpSpPr>
        <p:grpSpPr>
          <a:xfrm>
            <a:off x="4175046" y="2206210"/>
            <a:ext cx="543739" cy="915215"/>
            <a:chOff x="1784228" y="3268871"/>
            <a:chExt cx="543739" cy="915215"/>
          </a:xfrm>
        </p:grpSpPr>
        <p:sp>
          <p:nvSpPr>
            <p:cNvPr id="210" name="Text Box 6">
              <a:extLst>
                <a:ext uri="{FF2B5EF4-FFF2-40B4-BE49-F238E27FC236}">
                  <a16:creationId xmlns:a16="http://schemas.microsoft.com/office/drawing/2014/main" xmlns="" id="{2A36F42E-3048-424D-B381-8224DF0AB9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498" y="3268871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11" name="Text Box 7">
              <a:extLst>
                <a:ext uri="{FF2B5EF4-FFF2-40B4-BE49-F238E27FC236}">
                  <a16:creationId xmlns:a16="http://schemas.microsoft.com/office/drawing/2014/main" xmlns="" id="{4B27FF8D-62C8-47F6-A4BD-2BE2B9CFC7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4228" y="3660866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25</a:t>
              </a:r>
            </a:p>
          </p:txBody>
        </p:sp>
        <p:sp>
          <p:nvSpPr>
            <p:cNvPr id="212" name="Line 8">
              <a:extLst>
                <a:ext uri="{FF2B5EF4-FFF2-40B4-BE49-F238E27FC236}">
                  <a16:creationId xmlns:a16="http://schemas.microsoft.com/office/drawing/2014/main" xmlns="" id="{80EF40C5-51A5-4081-902E-27045BD81F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0" y="3724197"/>
              <a:ext cx="38740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213" name="Text Box 12">
            <a:extLst>
              <a:ext uri="{FF2B5EF4-FFF2-40B4-BE49-F238E27FC236}">
                <a16:creationId xmlns:a16="http://schemas.microsoft.com/office/drawing/2014/main" xmlns="" id="{DCA3D3F2-3BBD-42CF-A5CD-5CB6F6F62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369940"/>
            <a:ext cx="3048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214" name="Text Box 12">
            <a:extLst>
              <a:ext uri="{FF2B5EF4-FFF2-40B4-BE49-F238E27FC236}">
                <a16:creationId xmlns:a16="http://schemas.microsoft.com/office/drawing/2014/main" xmlns="" id="{7463AEC2-BB7C-4C24-90BC-7ADB3E7D7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030" y="2399816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218" name="Text Box 12">
            <a:extLst>
              <a:ext uri="{FF2B5EF4-FFF2-40B4-BE49-F238E27FC236}">
                <a16:creationId xmlns:a16="http://schemas.microsoft.com/office/drawing/2014/main" xmlns="" id="{E3EBA4D0-22A4-4BC4-9D8D-16A6F529F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754" y="211844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219" name="Text Box 12">
            <a:extLst>
              <a:ext uri="{FF2B5EF4-FFF2-40B4-BE49-F238E27FC236}">
                <a16:creationId xmlns:a16="http://schemas.microsoft.com/office/drawing/2014/main" xmlns="" id="{F6527686-3F88-49E1-804B-77631AC7A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376" y="284981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D2E99A23-210E-4430-9523-899A400DA881}"/>
              </a:ext>
            </a:extLst>
          </p:cNvPr>
          <p:cNvCxnSpPr/>
          <p:nvPr/>
        </p:nvCxnSpPr>
        <p:spPr>
          <a:xfrm>
            <a:off x="592650" y="2344541"/>
            <a:ext cx="273346" cy="273346"/>
          </a:xfrm>
          <a:prstGeom prst="line">
            <a:avLst/>
          </a:prstGeom>
          <a:ln w="28575">
            <a:solidFill>
              <a:srgbClr val="270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xmlns="" id="{7C7243EB-79CF-4E69-B9B0-0A93BD1B3DBB}"/>
              </a:ext>
            </a:extLst>
          </p:cNvPr>
          <p:cNvCxnSpPr/>
          <p:nvPr/>
        </p:nvCxnSpPr>
        <p:spPr>
          <a:xfrm>
            <a:off x="1535330" y="2749894"/>
            <a:ext cx="273346" cy="273346"/>
          </a:xfrm>
          <a:prstGeom prst="line">
            <a:avLst/>
          </a:prstGeom>
          <a:ln w="28575">
            <a:solidFill>
              <a:srgbClr val="270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xmlns="" id="{49AE442C-FD72-46C2-8456-5A5A480364D2}"/>
              </a:ext>
            </a:extLst>
          </p:cNvPr>
          <p:cNvCxnSpPr>
            <a:cxnSpLocks/>
          </p:cNvCxnSpPr>
          <p:nvPr/>
        </p:nvCxnSpPr>
        <p:spPr>
          <a:xfrm>
            <a:off x="602788" y="2730844"/>
            <a:ext cx="315086" cy="339843"/>
          </a:xfrm>
          <a:prstGeom prst="line">
            <a:avLst/>
          </a:prstGeom>
          <a:ln w="28575">
            <a:solidFill>
              <a:srgbClr val="270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xmlns="" id="{BB41ECC9-8782-4C3E-A321-A4243D714379}"/>
              </a:ext>
            </a:extLst>
          </p:cNvPr>
          <p:cNvCxnSpPr/>
          <p:nvPr/>
        </p:nvCxnSpPr>
        <p:spPr>
          <a:xfrm>
            <a:off x="1535330" y="2363395"/>
            <a:ext cx="273346" cy="273346"/>
          </a:xfrm>
          <a:prstGeom prst="line">
            <a:avLst/>
          </a:prstGeom>
          <a:ln w="28575">
            <a:solidFill>
              <a:srgbClr val="270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 Box 12">
            <a:extLst>
              <a:ext uri="{FF2B5EF4-FFF2-40B4-BE49-F238E27FC236}">
                <a16:creationId xmlns:a16="http://schemas.microsoft.com/office/drawing/2014/main" xmlns="" id="{2F4BE322-37F8-4916-9A07-9CA370F0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416" y="289784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67" name="Text Box 12">
            <a:extLst>
              <a:ext uri="{FF2B5EF4-FFF2-40B4-BE49-F238E27FC236}">
                <a16:creationId xmlns:a16="http://schemas.microsoft.com/office/drawing/2014/main" xmlns="" id="{9B38ACA3-6359-4E52-B5F5-03F4F4412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3822" y="216147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68" name="Text Box 12">
            <a:extLst>
              <a:ext uri="{FF2B5EF4-FFF2-40B4-BE49-F238E27FC236}">
                <a16:creationId xmlns:a16="http://schemas.microsoft.com/office/drawing/2014/main" xmlns="" id="{EBCE6D24-EA9A-46D6-A891-198093633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683" y="2422605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xmlns="" id="{53D52BBF-3B68-46CA-9D22-0814198476C0}"/>
              </a:ext>
            </a:extLst>
          </p:cNvPr>
          <p:cNvGrpSpPr/>
          <p:nvPr/>
        </p:nvGrpSpPr>
        <p:grpSpPr>
          <a:xfrm>
            <a:off x="7610602" y="2244058"/>
            <a:ext cx="543739" cy="902033"/>
            <a:chOff x="7694504" y="2130532"/>
            <a:chExt cx="309944" cy="902033"/>
          </a:xfrm>
        </p:grpSpPr>
        <p:sp>
          <p:nvSpPr>
            <p:cNvPr id="170" name="Text Box 6">
              <a:extLst>
                <a:ext uri="{FF2B5EF4-FFF2-40B4-BE49-F238E27FC236}">
                  <a16:creationId xmlns:a16="http://schemas.microsoft.com/office/drawing/2014/main" xmlns="" id="{6FBA77E6-4029-4863-A513-CF593448C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1464" y="2130532"/>
              <a:ext cx="2076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171" name="Text Box 7">
              <a:extLst>
                <a:ext uri="{FF2B5EF4-FFF2-40B4-BE49-F238E27FC236}">
                  <a16:creationId xmlns:a16="http://schemas.microsoft.com/office/drawing/2014/main" xmlns="" id="{9968683F-4B86-4238-9A99-F08A7EA1C4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4504" y="2509345"/>
              <a:ext cx="3099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35</a:t>
              </a:r>
            </a:p>
          </p:txBody>
        </p:sp>
        <p:sp>
          <p:nvSpPr>
            <p:cNvPr id="172" name="Line 8">
              <a:extLst>
                <a:ext uri="{FF2B5EF4-FFF2-40B4-BE49-F238E27FC236}">
                  <a16:creationId xmlns:a16="http://schemas.microsoft.com/office/drawing/2014/main" xmlns="" id="{F2A1FC26-6476-4799-A7D4-1096B522C3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214457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xmlns="" id="{A19671DC-7A30-4B23-807F-52F8F0D2A871}"/>
              </a:ext>
            </a:extLst>
          </p:cNvPr>
          <p:cNvGrpSpPr/>
          <p:nvPr/>
        </p:nvGrpSpPr>
        <p:grpSpPr>
          <a:xfrm>
            <a:off x="6803333" y="2231558"/>
            <a:ext cx="544881" cy="902033"/>
            <a:chOff x="7684125" y="2130532"/>
            <a:chExt cx="315244" cy="902033"/>
          </a:xfrm>
        </p:grpSpPr>
        <p:sp>
          <p:nvSpPr>
            <p:cNvPr id="174" name="Text Box 6">
              <a:extLst>
                <a:ext uri="{FF2B5EF4-FFF2-40B4-BE49-F238E27FC236}">
                  <a16:creationId xmlns:a16="http://schemas.microsoft.com/office/drawing/2014/main" xmlns="" id="{A3E16CCE-2841-4A55-9E63-9F2DF69AA9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4125" y="2130532"/>
              <a:ext cx="3145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20</a:t>
              </a:r>
            </a:p>
          </p:txBody>
        </p:sp>
        <p:sp>
          <p:nvSpPr>
            <p:cNvPr id="175" name="Text Box 7">
              <a:extLst>
                <a:ext uri="{FF2B5EF4-FFF2-40B4-BE49-F238E27FC236}">
                  <a16:creationId xmlns:a16="http://schemas.microsoft.com/office/drawing/2014/main" xmlns="" id="{D124F7C5-9E5C-46C3-86C2-ADDDE3B1F3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4785" y="2509345"/>
              <a:ext cx="3145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21</a:t>
              </a:r>
            </a:p>
          </p:txBody>
        </p:sp>
        <p:sp>
          <p:nvSpPr>
            <p:cNvPr id="176" name="Line 8">
              <a:extLst>
                <a:ext uri="{FF2B5EF4-FFF2-40B4-BE49-F238E27FC236}">
                  <a16:creationId xmlns:a16="http://schemas.microsoft.com/office/drawing/2014/main" xmlns="" id="{E5FAB4AB-8BC9-4DB9-94B8-C027E27E01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229564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xmlns="" id="{0FEF118C-0980-4CA5-8B18-118C76B63EC2}"/>
              </a:ext>
            </a:extLst>
          </p:cNvPr>
          <p:cNvGrpSpPr/>
          <p:nvPr/>
        </p:nvGrpSpPr>
        <p:grpSpPr>
          <a:xfrm>
            <a:off x="5874937" y="2201551"/>
            <a:ext cx="569448" cy="915215"/>
            <a:chOff x="1853406" y="3268871"/>
            <a:chExt cx="347025" cy="915215"/>
          </a:xfrm>
        </p:grpSpPr>
        <p:sp>
          <p:nvSpPr>
            <p:cNvPr id="178" name="Text Box 6">
              <a:extLst>
                <a:ext uri="{FF2B5EF4-FFF2-40B4-BE49-F238E27FC236}">
                  <a16:creationId xmlns:a16="http://schemas.microsoft.com/office/drawing/2014/main" xmlns="" id="{63103849-6D92-4F5A-8E41-19AFAD017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7223" y="3268871"/>
              <a:ext cx="22194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79" name="Text Box 7">
              <a:extLst>
                <a:ext uri="{FF2B5EF4-FFF2-40B4-BE49-F238E27FC236}">
                  <a16:creationId xmlns:a16="http://schemas.microsoft.com/office/drawing/2014/main" xmlns="" id="{73011EBC-26E9-4533-9B4C-CC729FA655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3406" y="3660866"/>
              <a:ext cx="3313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25</a:t>
              </a:r>
            </a:p>
          </p:txBody>
        </p:sp>
        <p:sp>
          <p:nvSpPr>
            <p:cNvPr id="180" name="Line 8">
              <a:extLst>
                <a:ext uri="{FF2B5EF4-FFF2-40B4-BE49-F238E27FC236}">
                  <a16:creationId xmlns:a16="http://schemas.microsoft.com/office/drawing/2014/main" xmlns="" id="{3D97A264-2ECE-42B0-BF17-5830AFED02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1" y="3724197"/>
              <a:ext cx="335710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181" name="Text Box 12">
            <a:extLst>
              <a:ext uri="{FF2B5EF4-FFF2-40B4-BE49-F238E27FC236}">
                <a16:creationId xmlns:a16="http://schemas.microsoft.com/office/drawing/2014/main" xmlns="" id="{F2891F23-5D74-4E44-9682-6AC19A26B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0049" y="2349411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2" name="Text Box 12">
            <a:extLst>
              <a:ext uri="{FF2B5EF4-FFF2-40B4-BE49-F238E27FC236}">
                <a16:creationId xmlns:a16="http://schemas.microsoft.com/office/drawing/2014/main" xmlns="" id="{1FDDBA33-FAB3-442E-91DC-10DB9899A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9060" y="209410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83" name="Text Box 12">
            <a:extLst>
              <a:ext uri="{FF2B5EF4-FFF2-40B4-BE49-F238E27FC236}">
                <a16:creationId xmlns:a16="http://schemas.microsoft.com/office/drawing/2014/main" xmlns="" id="{8381B673-C3B1-4B6F-ADD7-3D7A43FA7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4682" y="282547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7</a:t>
            </a:r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xmlns="" id="{C6A6035A-8225-4C72-AD59-A96F2C5A21D0}"/>
              </a:ext>
            </a:extLst>
          </p:cNvPr>
          <p:cNvCxnSpPr/>
          <p:nvPr/>
        </p:nvCxnSpPr>
        <p:spPr>
          <a:xfrm>
            <a:off x="6000956" y="2320200"/>
            <a:ext cx="273346" cy="273346"/>
          </a:xfrm>
          <a:prstGeom prst="line">
            <a:avLst/>
          </a:prstGeom>
          <a:ln w="28575">
            <a:solidFill>
              <a:srgbClr val="270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xmlns="" id="{D0B9F838-1457-49E9-9AFD-B89362E5038B}"/>
              </a:ext>
            </a:extLst>
          </p:cNvPr>
          <p:cNvCxnSpPr>
            <a:cxnSpLocks/>
          </p:cNvCxnSpPr>
          <p:nvPr/>
        </p:nvCxnSpPr>
        <p:spPr>
          <a:xfrm>
            <a:off x="6915355" y="2706699"/>
            <a:ext cx="335105" cy="335105"/>
          </a:xfrm>
          <a:prstGeom prst="line">
            <a:avLst/>
          </a:prstGeom>
          <a:ln w="28575">
            <a:solidFill>
              <a:srgbClr val="270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xmlns="" id="{987B9ED7-E5A1-46E5-852A-A97783A7A6C5}"/>
              </a:ext>
            </a:extLst>
          </p:cNvPr>
          <p:cNvCxnSpPr>
            <a:cxnSpLocks/>
          </p:cNvCxnSpPr>
          <p:nvPr/>
        </p:nvCxnSpPr>
        <p:spPr>
          <a:xfrm>
            <a:off x="6011094" y="2706503"/>
            <a:ext cx="315086" cy="339843"/>
          </a:xfrm>
          <a:prstGeom prst="line">
            <a:avLst/>
          </a:prstGeom>
          <a:ln w="28575">
            <a:solidFill>
              <a:srgbClr val="270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xmlns="" id="{33FD1F17-9430-4F78-BCCB-A469173C48CC}"/>
              </a:ext>
            </a:extLst>
          </p:cNvPr>
          <p:cNvCxnSpPr>
            <a:cxnSpLocks/>
          </p:cNvCxnSpPr>
          <p:nvPr/>
        </p:nvCxnSpPr>
        <p:spPr>
          <a:xfrm>
            <a:off x="6934200" y="2332232"/>
            <a:ext cx="327595" cy="345162"/>
          </a:xfrm>
          <a:prstGeom prst="line">
            <a:avLst/>
          </a:prstGeom>
          <a:ln w="28575">
            <a:solidFill>
              <a:srgbClr val="270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 Box 12">
            <a:extLst>
              <a:ext uri="{FF2B5EF4-FFF2-40B4-BE49-F238E27FC236}">
                <a16:creationId xmlns:a16="http://schemas.microsoft.com/office/drawing/2014/main" xmlns="" id="{AE34882A-613C-48D7-B2C4-B305700BA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8722" y="28735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189" name="Text Box 12">
            <a:extLst>
              <a:ext uri="{FF2B5EF4-FFF2-40B4-BE49-F238E27FC236}">
                <a16:creationId xmlns:a16="http://schemas.microsoft.com/office/drawing/2014/main" xmlns="" id="{A4E8C739-FC9D-4ACC-A535-52BE882A3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2128" y="209942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190" name="Text Box 12">
            <a:extLst>
              <a:ext uri="{FF2B5EF4-FFF2-40B4-BE49-F238E27FC236}">
                <a16:creationId xmlns:a16="http://schemas.microsoft.com/office/drawing/2014/main" xmlns="" id="{EA04A6D8-6E74-4D24-9F68-216542796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218" y="3633269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xmlns="" id="{3F2723A5-1364-4D98-BACB-A21CF19500A0}"/>
              </a:ext>
            </a:extLst>
          </p:cNvPr>
          <p:cNvGrpSpPr/>
          <p:nvPr/>
        </p:nvGrpSpPr>
        <p:grpSpPr>
          <a:xfrm>
            <a:off x="1470411" y="3442222"/>
            <a:ext cx="543739" cy="902033"/>
            <a:chOff x="7678671" y="2130532"/>
            <a:chExt cx="314584" cy="902033"/>
          </a:xfrm>
        </p:grpSpPr>
        <p:sp>
          <p:nvSpPr>
            <p:cNvPr id="197" name="Text Box 6">
              <a:extLst>
                <a:ext uri="{FF2B5EF4-FFF2-40B4-BE49-F238E27FC236}">
                  <a16:creationId xmlns:a16="http://schemas.microsoft.com/office/drawing/2014/main" xmlns="" id="{1EDF78F9-7790-4A51-9AB0-E40DD65588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8671" y="2130532"/>
              <a:ext cx="3145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14</a:t>
              </a:r>
            </a:p>
          </p:txBody>
        </p:sp>
        <p:sp>
          <p:nvSpPr>
            <p:cNvPr id="200" name="Text Box 7">
              <a:extLst>
                <a:ext uri="{FF2B5EF4-FFF2-40B4-BE49-F238E27FC236}">
                  <a16:creationId xmlns:a16="http://schemas.microsoft.com/office/drawing/2014/main" xmlns="" id="{0FC070ED-ED4E-4574-A059-27D65FC3B4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2107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02" name="Line 8">
              <a:extLst>
                <a:ext uri="{FF2B5EF4-FFF2-40B4-BE49-F238E27FC236}">
                  <a16:creationId xmlns:a16="http://schemas.microsoft.com/office/drawing/2014/main" xmlns="" id="{ABC94EC3-29FB-4885-918C-A38409568F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229564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xmlns="" id="{1418462D-85B7-42CF-9302-856ECF44C749}"/>
              </a:ext>
            </a:extLst>
          </p:cNvPr>
          <p:cNvGrpSpPr/>
          <p:nvPr/>
        </p:nvGrpSpPr>
        <p:grpSpPr>
          <a:xfrm>
            <a:off x="526654" y="3412215"/>
            <a:ext cx="543739" cy="915215"/>
            <a:chOff x="1838283" y="3268871"/>
            <a:chExt cx="331358" cy="915215"/>
          </a:xfrm>
        </p:grpSpPr>
        <p:sp>
          <p:nvSpPr>
            <p:cNvPr id="224" name="Text Box 6">
              <a:extLst>
                <a:ext uri="{FF2B5EF4-FFF2-40B4-BE49-F238E27FC236}">
                  <a16:creationId xmlns:a16="http://schemas.microsoft.com/office/drawing/2014/main" xmlns="" id="{BC1559BC-AEDA-4607-8ADE-C283C29314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8283" y="3268871"/>
              <a:ext cx="3313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40</a:t>
              </a:r>
            </a:p>
          </p:txBody>
        </p:sp>
        <p:sp>
          <p:nvSpPr>
            <p:cNvPr id="225" name="Text Box 7">
              <a:extLst>
                <a:ext uri="{FF2B5EF4-FFF2-40B4-BE49-F238E27FC236}">
                  <a16:creationId xmlns:a16="http://schemas.microsoft.com/office/drawing/2014/main" xmlns="" id="{B6250374-8D1B-4828-A8E4-9DCB9B6706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8048" y="3660866"/>
              <a:ext cx="22194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26" name="Line 8">
              <a:extLst>
                <a:ext uri="{FF2B5EF4-FFF2-40B4-BE49-F238E27FC236}">
                  <a16:creationId xmlns:a16="http://schemas.microsoft.com/office/drawing/2014/main" xmlns="" id="{5CAE0083-2DA3-42FB-96EF-208E0DF54D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1" y="3724197"/>
              <a:ext cx="304920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227" name="Text Box 12">
            <a:extLst>
              <a:ext uri="{FF2B5EF4-FFF2-40B4-BE49-F238E27FC236}">
                <a16:creationId xmlns:a16="http://schemas.microsoft.com/office/drawing/2014/main" xmlns="" id="{7CFAD4F9-627A-4CA4-BDC8-5D1DC4E07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584" y="3560075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8" name="Text Box 12">
            <a:extLst>
              <a:ext uri="{FF2B5EF4-FFF2-40B4-BE49-F238E27FC236}">
                <a16:creationId xmlns:a16="http://schemas.microsoft.com/office/drawing/2014/main" xmlns="" id="{8C5DE43B-3536-489B-A7EC-47EE5B1AC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741" y="330477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229" name="Text Box 12">
            <a:extLst>
              <a:ext uri="{FF2B5EF4-FFF2-40B4-BE49-F238E27FC236}">
                <a16:creationId xmlns:a16="http://schemas.microsoft.com/office/drawing/2014/main" xmlns="" id="{02F00FB5-1C27-43BA-8A38-DE4D67D3E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1217" y="403613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1</a:t>
            </a:r>
          </a:p>
        </p:txBody>
      </p: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xmlns="" id="{624E8751-6284-4ADA-8C45-03337339632F}"/>
              </a:ext>
            </a:extLst>
          </p:cNvPr>
          <p:cNvCxnSpPr/>
          <p:nvPr/>
        </p:nvCxnSpPr>
        <p:spPr>
          <a:xfrm>
            <a:off x="629984" y="3927631"/>
            <a:ext cx="273346" cy="273346"/>
          </a:xfrm>
          <a:prstGeom prst="line">
            <a:avLst/>
          </a:prstGeom>
          <a:ln w="28575">
            <a:solidFill>
              <a:srgbClr val="270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xmlns="" id="{296234F7-B6CE-472B-973E-AEE481943C15}"/>
              </a:ext>
            </a:extLst>
          </p:cNvPr>
          <p:cNvCxnSpPr/>
          <p:nvPr/>
        </p:nvCxnSpPr>
        <p:spPr>
          <a:xfrm>
            <a:off x="1620171" y="3936217"/>
            <a:ext cx="273346" cy="273346"/>
          </a:xfrm>
          <a:prstGeom prst="line">
            <a:avLst/>
          </a:prstGeom>
          <a:ln w="28575">
            <a:solidFill>
              <a:srgbClr val="270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xmlns="" id="{07755AF4-9E89-4F21-84E6-A36A8986DECD}"/>
              </a:ext>
            </a:extLst>
          </p:cNvPr>
          <p:cNvCxnSpPr>
            <a:cxnSpLocks/>
          </p:cNvCxnSpPr>
          <p:nvPr/>
        </p:nvCxnSpPr>
        <p:spPr>
          <a:xfrm>
            <a:off x="651720" y="3510251"/>
            <a:ext cx="315086" cy="339843"/>
          </a:xfrm>
          <a:prstGeom prst="line">
            <a:avLst/>
          </a:prstGeom>
          <a:ln w="28575">
            <a:solidFill>
              <a:srgbClr val="270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xmlns="" id="{2FCBE54E-726E-435F-AC5E-0AB0151A29CA}"/>
              </a:ext>
            </a:extLst>
          </p:cNvPr>
          <p:cNvCxnSpPr/>
          <p:nvPr/>
        </p:nvCxnSpPr>
        <p:spPr>
          <a:xfrm>
            <a:off x="1601317" y="3587426"/>
            <a:ext cx="273346" cy="273346"/>
          </a:xfrm>
          <a:prstGeom prst="line">
            <a:avLst/>
          </a:prstGeom>
          <a:ln w="28575">
            <a:solidFill>
              <a:srgbClr val="270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 Box 12">
            <a:extLst>
              <a:ext uri="{FF2B5EF4-FFF2-40B4-BE49-F238E27FC236}">
                <a16:creationId xmlns:a16="http://schemas.microsoft.com/office/drawing/2014/main" xmlns="" id="{4205AC8D-75C3-4BB5-86F6-DAFFE0979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990" y="404491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35" name="Text Box 12">
            <a:extLst>
              <a:ext uri="{FF2B5EF4-FFF2-40B4-BE49-F238E27FC236}">
                <a16:creationId xmlns:a16="http://schemas.microsoft.com/office/drawing/2014/main" xmlns="" id="{B25C1964-DCFE-424E-8367-C1F9C68EB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663" y="334779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1409C3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236" name="Text Box 12">
            <a:extLst>
              <a:ext uri="{FF2B5EF4-FFF2-40B4-BE49-F238E27FC236}">
                <a16:creationId xmlns:a16="http://schemas.microsoft.com/office/drawing/2014/main" xmlns="" id="{61DA80A5-C495-4432-BC25-9C4484828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2284" y="3634103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16</a:t>
            </a:r>
          </a:p>
        </p:txBody>
      </p:sp>
      <p:grpSp>
        <p:nvGrpSpPr>
          <p:cNvPr id="253" name="Group 252">
            <a:extLst>
              <a:ext uri="{FF2B5EF4-FFF2-40B4-BE49-F238E27FC236}">
                <a16:creationId xmlns:a16="http://schemas.microsoft.com/office/drawing/2014/main" xmlns="" id="{71E4CF8C-E046-4A30-88E5-63D5428D4F5E}"/>
              </a:ext>
            </a:extLst>
          </p:cNvPr>
          <p:cNvGrpSpPr/>
          <p:nvPr/>
        </p:nvGrpSpPr>
        <p:grpSpPr>
          <a:xfrm>
            <a:off x="6831579" y="3417881"/>
            <a:ext cx="185871" cy="902033"/>
            <a:chOff x="7684125" y="2130532"/>
            <a:chExt cx="107537" cy="902033"/>
          </a:xfrm>
        </p:grpSpPr>
        <p:sp>
          <p:nvSpPr>
            <p:cNvPr id="254" name="Text Box 6">
              <a:extLst>
                <a:ext uri="{FF2B5EF4-FFF2-40B4-BE49-F238E27FC236}">
                  <a16:creationId xmlns:a16="http://schemas.microsoft.com/office/drawing/2014/main" xmlns="" id="{267B3789-F33C-4327-B7D9-2E83AD2E4C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4125" y="2130532"/>
              <a:ext cx="1068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endPara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55" name="Text Box 7">
              <a:extLst>
                <a:ext uri="{FF2B5EF4-FFF2-40B4-BE49-F238E27FC236}">
                  <a16:creationId xmlns:a16="http://schemas.microsoft.com/office/drawing/2014/main" xmlns="" id="{3FB29CEC-B307-4854-A98B-1F62EF36EF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4785" y="2509345"/>
              <a:ext cx="1068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endPara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9C91E7BB-C743-4C61-851B-258C4698F46D}"/>
              </a:ext>
            </a:extLst>
          </p:cNvPr>
          <p:cNvGrpSpPr/>
          <p:nvPr/>
        </p:nvGrpSpPr>
        <p:grpSpPr>
          <a:xfrm>
            <a:off x="77236" y="4343400"/>
            <a:ext cx="8991348" cy="1384995"/>
            <a:chOff x="77236" y="4343400"/>
            <a:chExt cx="8991348" cy="138499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47E09ADA-7E22-448D-BA9B-8A92588A1F5A}"/>
                </a:ext>
              </a:extLst>
            </p:cNvPr>
            <p:cNvSpPr/>
            <p:nvPr/>
          </p:nvSpPr>
          <p:spPr>
            <a:xfrm>
              <a:off x="77236" y="4343400"/>
              <a:ext cx="89913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Với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những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phép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tính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như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trên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thì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ta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nên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quan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sát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kĩ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tử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mẫu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để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lựa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chọn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những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cặp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cùng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chia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hết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cho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tự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nhiên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khác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0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rồi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rút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gọn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sp>
          <p:nvSpPr>
            <p:cNvPr id="16" name="Arrow: Notched Right 15">
              <a:extLst>
                <a:ext uri="{FF2B5EF4-FFF2-40B4-BE49-F238E27FC236}">
                  <a16:creationId xmlns:a16="http://schemas.microsoft.com/office/drawing/2014/main" xmlns="" id="{1681A5ED-7D74-4309-916D-6EC4ABB1F961}"/>
                </a:ext>
              </a:extLst>
            </p:cNvPr>
            <p:cNvSpPr/>
            <p:nvPr/>
          </p:nvSpPr>
          <p:spPr>
            <a:xfrm>
              <a:off x="143757" y="4495126"/>
              <a:ext cx="514628" cy="249022"/>
            </a:xfrm>
            <a:prstGeom prst="notched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7A1E3572-E79E-4DD0-B9E7-FAF0BDFFF3BB}"/>
              </a:ext>
            </a:extLst>
          </p:cNvPr>
          <p:cNvGrpSpPr/>
          <p:nvPr/>
        </p:nvGrpSpPr>
        <p:grpSpPr>
          <a:xfrm>
            <a:off x="76326" y="5786387"/>
            <a:ext cx="8991348" cy="954107"/>
            <a:chOff x="76326" y="5786387"/>
            <a:chExt cx="8991348" cy="954107"/>
          </a:xfrm>
        </p:grpSpPr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xmlns="" id="{450651EA-D69A-46A1-BF79-6AEFF24D350E}"/>
                </a:ext>
              </a:extLst>
            </p:cNvPr>
            <p:cNvSpPr/>
            <p:nvPr/>
          </p:nvSpPr>
          <p:spPr>
            <a:xfrm>
              <a:off x="76326" y="5786387"/>
              <a:ext cx="899134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Lưu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ý: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Kết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quả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phép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tính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luôn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đưa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về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phân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tối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giản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sp>
          <p:nvSpPr>
            <p:cNvPr id="271" name="Arrow: Notched Right 270">
              <a:extLst>
                <a:ext uri="{FF2B5EF4-FFF2-40B4-BE49-F238E27FC236}">
                  <a16:creationId xmlns:a16="http://schemas.microsoft.com/office/drawing/2014/main" xmlns="" id="{54616DAA-12FC-4844-AB30-0D3E0D540ECA}"/>
                </a:ext>
              </a:extLst>
            </p:cNvPr>
            <p:cNvSpPr/>
            <p:nvPr/>
          </p:nvSpPr>
          <p:spPr>
            <a:xfrm>
              <a:off x="152274" y="5938113"/>
              <a:ext cx="514628" cy="249022"/>
            </a:xfrm>
            <a:prstGeom prst="notched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4335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4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3" grpId="0"/>
      <p:bldP spid="117" grpId="0"/>
      <p:bldP spid="142" grpId="0"/>
      <p:bldP spid="143" grpId="0"/>
      <p:bldP spid="192" grpId="0"/>
      <p:bldP spid="213" grpId="0"/>
      <p:bldP spid="214" grpId="0"/>
      <p:bldP spid="218" grpId="0"/>
      <p:bldP spid="219" grpId="0"/>
      <p:bldP spid="125" grpId="0"/>
      <p:bldP spid="167" grpId="0"/>
      <p:bldP spid="168" grpId="0"/>
      <p:bldP spid="181" grpId="0"/>
      <p:bldP spid="182" grpId="0"/>
      <p:bldP spid="183" grpId="0"/>
      <p:bldP spid="188" grpId="0"/>
      <p:bldP spid="189" grpId="0"/>
      <p:bldP spid="190" grpId="0"/>
      <p:bldP spid="227" grpId="0"/>
      <p:bldP spid="228" grpId="0"/>
      <p:bldP spid="229" grpId="0"/>
      <p:bldP spid="234" grpId="0"/>
      <p:bldP spid="235" grpId="0"/>
      <p:bldP spid="2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516674" y="440641"/>
            <a:ext cx="2313454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58192F59-34D7-4903-BE42-C7DB00862FB5}"/>
              </a:ext>
            </a:extLst>
          </p:cNvPr>
          <p:cNvGrpSpPr/>
          <p:nvPr/>
        </p:nvGrpSpPr>
        <p:grpSpPr>
          <a:xfrm>
            <a:off x="1" y="1401592"/>
            <a:ext cx="8762999" cy="2165079"/>
            <a:chOff x="1" y="1240902"/>
            <a:chExt cx="8762999" cy="2165079"/>
          </a:xfrm>
        </p:grpSpPr>
        <p:sp>
          <p:nvSpPr>
            <p:cNvPr id="5" name="TextBox 4"/>
            <p:cNvSpPr txBox="1"/>
            <p:nvPr/>
          </p:nvSpPr>
          <p:spPr>
            <a:xfrm>
              <a:off x="1" y="1313100"/>
              <a:ext cx="8762999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Bài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3: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Một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tấm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bìa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hình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chữ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nhật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có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chiều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dài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      m,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chiều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endParaRPr lang="en-US" sz="2600" b="1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rộng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      m. Chia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tấm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bìa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đó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thành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3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phần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bằng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nhau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Tính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endParaRPr lang="en-US" sz="2600" b="1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diện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tích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mỗi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phần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xmlns="" id="{4C9C1E4E-7423-4F4D-9130-F1D68CD3B530}"/>
                </a:ext>
              </a:extLst>
            </p:cNvPr>
            <p:cNvGrpSpPr/>
            <p:nvPr/>
          </p:nvGrpSpPr>
          <p:grpSpPr>
            <a:xfrm>
              <a:off x="6629400" y="1240902"/>
              <a:ext cx="394560" cy="874423"/>
              <a:chOff x="1230702" y="1855084"/>
              <a:chExt cx="394560" cy="874423"/>
            </a:xfrm>
          </p:grpSpPr>
          <p:sp>
            <p:nvSpPr>
              <p:cNvPr id="14" name="Text Box 7">
                <a:extLst>
                  <a:ext uri="{FF2B5EF4-FFF2-40B4-BE49-F238E27FC236}">
                    <a16:creationId xmlns:a16="http://schemas.microsoft.com/office/drawing/2014/main" xmlns="" id="{073193E3-6B11-4934-80B6-C2538FC153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1060" y="1855084"/>
                <a:ext cx="36420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9pPr>
              </a:lstStyle>
              <a:p>
                <a:pPr eaLnBrk="1" hangingPunct="1"/>
                <a:r>
                  <a:rPr lang="en-US" altLang="en-US" sz="2800" b="1" dirty="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5" name="Line 9">
                <a:extLst>
                  <a:ext uri="{FF2B5EF4-FFF2-40B4-BE49-F238E27FC236}">
                    <a16:creationId xmlns:a16="http://schemas.microsoft.com/office/drawing/2014/main" xmlns="" id="{897FC92C-E226-4CC1-8388-ABEFD76BDD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702" y="2289544"/>
                <a:ext cx="3937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800" dirty="0"/>
              </a:p>
            </p:txBody>
          </p:sp>
          <p:sp>
            <p:nvSpPr>
              <p:cNvPr id="16" name="Text Box 10">
                <a:extLst>
                  <a:ext uri="{FF2B5EF4-FFF2-40B4-BE49-F238E27FC236}">
                    <a16:creationId xmlns:a16="http://schemas.microsoft.com/office/drawing/2014/main" xmlns="" id="{FF3A0C05-5BA0-4968-AEFF-2B1B3BE7D9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5630" y="2206287"/>
                <a:ext cx="36420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9pPr>
              </a:lstStyle>
              <a:p>
                <a:pPr eaLnBrk="1" hangingPunct="1"/>
                <a:r>
                  <a:rPr lang="en-US" altLang="en-US" sz="2800" b="1" dirty="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4B0F44D2-0A81-4CAA-8263-0EDC2F12A2F7}"/>
                </a:ext>
              </a:extLst>
            </p:cNvPr>
            <p:cNvGrpSpPr/>
            <p:nvPr/>
          </p:nvGrpSpPr>
          <p:grpSpPr>
            <a:xfrm>
              <a:off x="806532" y="2020684"/>
              <a:ext cx="394587" cy="843646"/>
              <a:chOff x="1230702" y="1855084"/>
              <a:chExt cx="394587" cy="843646"/>
            </a:xfrm>
          </p:grpSpPr>
          <p:sp>
            <p:nvSpPr>
              <p:cNvPr id="18" name="Text Box 7">
                <a:extLst>
                  <a:ext uri="{FF2B5EF4-FFF2-40B4-BE49-F238E27FC236}">
                    <a16:creationId xmlns:a16="http://schemas.microsoft.com/office/drawing/2014/main" xmlns="" id="{27B43DE2-313A-4C48-8DC0-8167AF0B02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1060" y="1855084"/>
                <a:ext cx="35137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9pPr>
              </a:lstStyle>
              <a:p>
                <a:pPr eaLnBrk="1" hangingPunct="1"/>
                <a:r>
                  <a:rPr lang="en-US" altLang="en-US" sz="2600" b="1" dirty="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9" name="Line 9">
                <a:extLst>
                  <a:ext uri="{FF2B5EF4-FFF2-40B4-BE49-F238E27FC236}">
                    <a16:creationId xmlns:a16="http://schemas.microsoft.com/office/drawing/2014/main" xmlns="" id="{D6D9D9C1-79AF-428D-AAA2-825C569504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702" y="2289544"/>
                <a:ext cx="3937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600" dirty="0"/>
              </a:p>
            </p:txBody>
          </p:sp>
          <p:sp>
            <p:nvSpPr>
              <p:cNvPr id="20" name="Text Box 10">
                <a:extLst>
                  <a:ext uri="{FF2B5EF4-FFF2-40B4-BE49-F238E27FC236}">
                    <a16:creationId xmlns:a16="http://schemas.microsoft.com/office/drawing/2014/main" xmlns="" id="{EB84AD17-594F-470C-9CA5-D0AAFB309B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73911" y="2206287"/>
                <a:ext cx="35137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9pPr>
              </a:lstStyle>
              <a:p>
                <a:pPr eaLnBrk="1" hangingPunct="1"/>
                <a:r>
                  <a:rPr lang="en-US" altLang="en-US" sz="2600" b="1" dirty="0">
                    <a:latin typeface="Times New Roman" panose="02020603050405020304" pitchFamily="18" charset="0"/>
                  </a:rPr>
                  <a:t>3</a:t>
                </a:r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CD6F883-5A4B-4531-A58E-BCD54F8D2803}"/>
              </a:ext>
            </a:extLst>
          </p:cNvPr>
          <p:cNvSpPr txBox="1"/>
          <p:nvPr/>
        </p:nvSpPr>
        <p:spPr>
          <a:xfrm>
            <a:off x="4706033" y="3391348"/>
            <a:ext cx="3180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Tìm hiểu đề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84D51DC-637C-4788-AFA2-68262B1CC624}"/>
              </a:ext>
            </a:extLst>
          </p:cNvPr>
          <p:cNvSpPr txBox="1"/>
          <p:nvPr/>
        </p:nvSpPr>
        <p:spPr>
          <a:xfrm>
            <a:off x="3239680" y="3747290"/>
            <a:ext cx="5410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A2919E9-BA5B-482F-8B60-B00EAA6C6D66}"/>
              </a:ext>
            </a:extLst>
          </p:cNvPr>
          <p:cNvSpPr txBox="1"/>
          <p:nvPr/>
        </p:nvSpPr>
        <p:spPr>
          <a:xfrm>
            <a:off x="3401164" y="4482024"/>
            <a:ext cx="5240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Ta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tấm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nhật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41" name="Object 50">
            <a:extLst>
              <a:ext uri="{FF2B5EF4-FFF2-40B4-BE49-F238E27FC236}">
                <a16:creationId xmlns:a16="http://schemas.microsoft.com/office/drawing/2014/main" xmlns="" id="{AB88C746-58F9-47E5-95F8-357DD474DC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996443"/>
              </p:ext>
            </p:extLst>
          </p:nvPr>
        </p:nvGraphicFramePr>
        <p:xfrm>
          <a:off x="977536" y="4997409"/>
          <a:ext cx="990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4" name="Equation" r:id="rId3" imgW="279279" imgH="393529" progId="Equation.3">
                  <p:embed/>
                </p:oleObj>
              </mc:Choice>
              <mc:Fallback>
                <p:oleObj name="Equation" r:id="rId3" imgW="279279" imgH="393529" progId="Equation.3">
                  <p:embed/>
                  <p:pic>
                    <p:nvPicPr>
                      <p:cNvPr id="0" name="Picture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24000" contras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536" y="4997409"/>
                        <a:ext cx="9906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38">
            <a:extLst>
              <a:ext uri="{FF2B5EF4-FFF2-40B4-BE49-F238E27FC236}">
                <a16:creationId xmlns:a16="http://schemas.microsoft.com/office/drawing/2014/main" xmlns="" id="{404575EF-8F04-40ED-AD1F-63AD58E0F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88" y="3407640"/>
            <a:ext cx="152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3" name="Object 52">
            <a:extLst>
              <a:ext uri="{FF2B5EF4-FFF2-40B4-BE49-F238E27FC236}">
                <a16:creationId xmlns:a16="http://schemas.microsoft.com/office/drawing/2014/main" xmlns="" id="{41D70844-F9DA-4CB0-A7E3-9D89987BF4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3867571"/>
              </p:ext>
            </p:extLst>
          </p:nvPr>
        </p:nvGraphicFramePr>
        <p:xfrm>
          <a:off x="2130061" y="4202071"/>
          <a:ext cx="439738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5" name="Equation" r:id="rId5" imgW="266469" imgH="393359" progId="Equation.3">
                  <p:embed/>
                </p:oleObj>
              </mc:Choice>
              <mc:Fallback>
                <p:oleObj name="Equation" r:id="rId5" imgW="266469" imgH="393359" progId="Equation.3">
                  <p:embed/>
                  <p:pic>
                    <p:nvPicPr>
                      <p:cNvPr id="0" name="Picture 1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0061" y="4202071"/>
                        <a:ext cx="439738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59">
            <a:extLst>
              <a:ext uri="{FF2B5EF4-FFF2-40B4-BE49-F238E27FC236}">
                <a16:creationId xmlns:a16="http://schemas.microsoft.com/office/drawing/2014/main" xmlns="" id="{9BC87A2F-38DE-4740-80C3-11E140096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36" y="4195721"/>
            <a:ext cx="1600200" cy="7620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en-US" sz="1800"/>
          </a:p>
        </p:txBody>
      </p:sp>
      <p:grpSp>
        <p:nvGrpSpPr>
          <p:cNvPr id="45" name="Group 69">
            <a:extLst>
              <a:ext uri="{FF2B5EF4-FFF2-40B4-BE49-F238E27FC236}">
                <a16:creationId xmlns:a16="http://schemas.microsoft.com/office/drawing/2014/main" xmlns="" id="{D1FB8B1E-A2AE-496D-9BD6-B65D5B3884C1}"/>
              </a:ext>
            </a:extLst>
          </p:cNvPr>
          <p:cNvGrpSpPr>
            <a:grpSpLocks/>
          </p:cNvGrpSpPr>
          <p:nvPr/>
        </p:nvGrpSpPr>
        <p:grpSpPr bwMode="auto">
          <a:xfrm>
            <a:off x="358411" y="4198896"/>
            <a:ext cx="533400" cy="762000"/>
            <a:chOff x="2587" y="2615"/>
            <a:chExt cx="336" cy="480"/>
          </a:xfrm>
          <a:solidFill>
            <a:srgbClr val="CC99FF"/>
          </a:solidFill>
        </p:grpSpPr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xmlns="" id="{D78B53C1-3290-4A50-BF4A-4E70E2D512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7" y="2615"/>
              <a:ext cx="336" cy="480"/>
            </a:xfrm>
            <a:prstGeom prst="rect">
              <a:avLst/>
            </a:prstGeom>
            <a:grpFill/>
            <a:ln w="635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vi-VN" sz="1800"/>
            </a:p>
          </p:txBody>
        </p:sp>
        <p:sp>
          <p:nvSpPr>
            <p:cNvPr id="47" name="Text Box 68">
              <a:extLst>
                <a:ext uri="{FF2B5EF4-FFF2-40B4-BE49-F238E27FC236}">
                  <a16:creationId xmlns:a16="http://schemas.microsoft.com/office/drawing/2014/main" xmlns="" id="{CFFCD128-E5F2-448C-9831-DD5E031831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3" y="2727"/>
              <a:ext cx="192" cy="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2400" b="1">
                  <a:solidFill>
                    <a:srgbClr val="CC3300"/>
                  </a:solidFill>
                  <a:latin typeface="VNI-Times" pitchFamily="2" charset="0"/>
                </a:rPr>
                <a:t>?</a:t>
              </a:r>
            </a:p>
          </p:txBody>
        </p:sp>
      </p:grpSp>
      <p:grpSp>
        <p:nvGrpSpPr>
          <p:cNvPr id="48" name="Group 70">
            <a:extLst>
              <a:ext uri="{FF2B5EF4-FFF2-40B4-BE49-F238E27FC236}">
                <a16:creationId xmlns:a16="http://schemas.microsoft.com/office/drawing/2014/main" xmlns="" id="{29C738E6-4455-44D5-BBDA-5189416A8956}"/>
              </a:ext>
            </a:extLst>
          </p:cNvPr>
          <p:cNvGrpSpPr>
            <a:grpSpLocks/>
          </p:cNvGrpSpPr>
          <p:nvPr/>
        </p:nvGrpSpPr>
        <p:grpSpPr bwMode="auto">
          <a:xfrm>
            <a:off x="896574" y="4202071"/>
            <a:ext cx="533400" cy="762000"/>
            <a:chOff x="2590" y="3158"/>
            <a:chExt cx="336" cy="480"/>
          </a:xfrm>
          <a:solidFill>
            <a:srgbClr val="CC99FF"/>
          </a:solidFill>
        </p:grpSpPr>
        <p:sp>
          <p:nvSpPr>
            <p:cNvPr id="49" name="Rectangle 71">
              <a:extLst>
                <a:ext uri="{FF2B5EF4-FFF2-40B4-BE49-F238E27FC236}">
                  <a16:creationId xmlns:a16="http://schemas.microsoft.com/office/drawing/2014/main" xmlns="" id="{97779856-3206-4606-96BD-A17084AFB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" y="3158"/>
              <a:ext cx="336" cy="480"/>
            </a:xfrm>
            <a:prstGeom prst="rect">
              <a:avLst/>
            </a:prstGeom>
            <a:grpFill/>
            <a:ln w="635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vi-VN" sz="1800"/>
            </a:p>
          </p:txBody>
        </p:sp>
        <p:sp>
          <p:nvSpPr>
            <p:cNvPr id="50" name="Text Box 72">
              <a:extLst>
                <a:ext uri="{FF2B5EF4-FFF2-40B4-BE49-F238E27FC236}">
                  <a16:creationId xmlns:a16="http://schemas.microsoft.com/office/drawing/2014/main" xmlns="" id="{0291E9BD-F500-457F-9678-92C7D5C28A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" y="3254"/>
              <a:ext cx="192" cy="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2400" b="1">
                  <a:solidFill>
                    <a:srgbClr val="CC3300"/>
                  </a:solidFill>
                  <a:latin typeface="VNI-Times" pitchFamily="2" charset="0"/>
                </a:rPr>
                <a:t>?</a:t>
              </a:r>
            </a:p>
          </p:txBody>
        </p:sp>
      </p:grpSp>
      <p:grpSp>
        <p:nvGrpSpPr>
          <p:cNvPr id="75" name="Group 73">
            <a:extLst>
              <a:ext uri="{FF2B5EF4-FFF2-40B4-BE49-F238E27FC236}">
                <a16:creationId xmlns:a16="http://schemas.microsoft.com/office/drawing/2014/main" xmlns="" id="{17208816-D97F-48E4-A167-5166B064C06D}"/>
              </a:ext>
            </a:extLst>
          </p:cNvPr>
          <p:cNvGrpSpPr>
            <a:grpSpLocks/>
          </p:cNvGrpSpPr>
          <p:nvPr/>
        </p:nvGrpSpPr>
        <p:grpSpPr bwMode="auto">
          <a:xfrm>
            <a:off x="1429974" y="4202071"/>
            <a:ext cx="533400" cy="762000"/>
            <a:chOff x="2536" y="2630"/>
            <a:chExt cx="336" cy="480"/>
          </a:xfrm>
          <a:solidFill>
            <a:srgbClr val="CC99FF"/>
          </a:solidFill>
        </p:grpSpPr>
        <p:sp>
          <p:nvSpPr>
            <p:cNvPr id="76" name="Rectangle 74">
              <a:extLst>
                <a:ext uri="{FF2B5EF4-FFF2-40B4-BE49-F238E27FC236}">
                  <a16:creationId xmlns:a16="http://schemas.microsoft.com/office/drawing/2014/main" xmlns="" id="{47B0F2F6-8C65-4EF1-8D95-EFB258BAE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6" y="2630"/>
              <a:ext cx="336" cy="480"/>
            </a:xfrm>
            <a:prstGeom prst="rect">
              <a:avLst/>
            </a:prstGeom>
            <a:grpFill/>
            <a:ln w="635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vi-VN" sz="1800"/>
            </a:p>
          </p:txBody>
        </p:sp>
        <p:sp>
          <p:nvSpPr>
            <p:cNvPr id="77" name="Text Box 75">
              <a:extLst>
                <a:ext uri="{FF2B5EF4-FFF2-40B4-BE49-F238E27FC236}">
                  <a16:creationId xmlns:a16="http://schemas.microsoft.com/office/drawing/2014/main" xmlns="" id="{39DC96C7-9BB0-4C32-8178-C8BCE6BDCF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84" y="2726"/>
              <a:ext cx="192" cy="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2400" b="1">
                  <a:solidFill>
                    <a:srgbClr val="CC3300"/>
                  </a:solidFill>
                  <a:latin typeface="VNI-Times" pitchFamily="2" charset="0"/>
                </a:rPr>
                <a:t>?</a:t>
              </a:r>
            </a:p>
          </p:txBody>
        </p:sp>
      </p:grp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xmlns="" id="{00F0B0EC-3B31-4A59-AD83-D417AC344318}"/>
              </a:ext>
            </a:extLst>
          </p:cNvPr>
          <p:cNvCxnSpPr/>
          <p:nvPr/>
        </p:nvCxnSpPr>
        <p:spPr>
          <a:xfrm>
            <a:off x="1429974" y="4206834"/>
            <a:ext cx="0" cy="74612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xmlns="" id="{04C676B1-C300-4023-8FC4-0DA003583823}"/>
              </a:ext>
            </a:extLst>
          </p:cNvPr>
          <p:cNvCxnSpPr/>
          <p:nvPr/>
        </p:nvCxnSpPr>
        <p:spPr>
          <a:xfrm>
            <a:off x="891811" y="4206834"/>
            <a:ext cx="0" cy="74612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F658D34F-5A13-4C26-919B-775A8CEAD191}"/>
              </a:ext>
            </a:extLst>
          </p:cNvPr>
          <p:cNvCxnSpPr>
            <a:cxnSpLocks/>
          </p:cNvCxnSpPr>
          <p:nvPr/>
        </p:nvCxnSpPr>
        <p:spPr>
          <a:xfrm>
            <a:off x="3200400" y="3361090"/>
            <a:ext cx="0" cy="34319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48CECC1B-9055-49F5-A6BE-EFB2C13837EA}"/>
              </a:ext>
            </a:extLst>
          </p:cNvPr>
          <p:cNvSpPr txBox="1"/>
          <p:nvPr/>
        </p:nvSpPr>
        <p:spPr>
          <a:xfrm>
            <a:off x="3201971" y="5227298"/>
            <a:ext cx="613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Nhắc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nhật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13484577-0F91-469B-8180-8E9BF4F01440}"/>
              </a:ext>
            </a:extLst>
          </p:cNvPr>
          <p:cNvSpPr txBox="1"/>
          <p:nvPr/>
        </p:nvSpPr>
        <p:spPr>
          <a:xfrm>
            <a:off x="3462443" y="5705590"/>
            <a:ext cx="5667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nhật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rộng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đo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10914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42" grpId="0"/>
      <p:bldP spid="44" grpId="0" animBg="1"/>
      <p:bldP spid="80" grpId="0"/>
      <p:bldP spid="8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932881" y="438002"/>
            <a:ext cx="219803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b="1" err="1"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tập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xmlns="" id="{DFD3F63E-A473-4C81-8B21-C89B345ADEAD}"/>
              </a:ext>
            </a:extLst>
          </p:cNvPr>
          <p:cNvGrpSpPr/>
          <p:nvPr/>
        </p:nvGrpSpPr>
        <p:grpSpPr>
          <a:xfrm>
            <a:off x="1" y="1321610"/>
            <a:ext cx="8762999" cy="2165079"/>
            <a:chOff x="1" y="1240902"/>
            <a:chExt cx="8762999" cy="216507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3148FCD2-C84F-4AC1-A112-09B76B8B7733}"/>
                </a:ext>
              </a:extLst>
            </p:cNvPr>
            <p:cNvSpPr txBox="1"/>
            <p:nvPr/>
          </p:nvSpPr>
          <p:spPr>
            <a:xfrm>
              <a:off x="1" y="1313100"/>
              <a:ext cx="8762999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Bài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3: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Một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tấm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bìa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hình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chữ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nhật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có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chiều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dài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      m,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chiều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endParaRPr lang="en-US" sz="2600" b="1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rộng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      m. Chia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tấm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bìa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đó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thành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3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phần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bằng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nhau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Tính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endParaRPr lang="en-US" sz="2600" b="1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diện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tích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mỗi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600" b="1" dirty="0" err="1">
                  <a:latin typeface="Times New Roman" pitchFamily="18" charset="0"/>
                  <a:cs typeface="Times New Roman" pitchFamily="18" charset="0"/>
                </a:rPr>
                <a:t>phần</a:t>
              </a:r>
              <a:r>
                <a:rPr lang="en-US" sz="2600" b="1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xmlns="" id="{1E63A194-E4AC-4259-93D0-43DF010A0C79}"/>
                </a:ext>
              </a:extLst>
            </p:cNvPr>
            <p:cNvGrpSpPr/>
            <p:nvPr/>
          </p:nvGrpSpPr>
          <p:grpSpPr>
            <a:xfrm>
              <a:off x="6629400" y="1240902"/>
              <a:ext cx="394560" cy="874423"/>
              <a:chOff x="1230702" y="1855084"/>
              <a:chExt cx="394560" cy="874423"/>
            </a:xfrm>
          </p:grpSpPr>
          <p:sp>
            <p:nvSpPr>
              <p:cNvPr id="110" name="Text Box 7">
                <a:extLst>
                  <a:ext uri="{FF2B5EF4-FFF2-40B4-BE49-F238E27FC236}">
                    <a16:creationId xmlns:a16="http://schemas.microsoft.com/office/drawing/2014/main" xmlns="" id="{11A062F4-614A-4FC4-8957-BC90DFEB0F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1060" y="1855084"/>
                <a:ext cx="36420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9pPr>
              </a:lstStyle>
              <a:p>
                <a:pPr eaLnBrk="1" hangingPunct="1"/>
                <a:r>
                  <a:rPr lang="en-US" altLang="en-US" sz="2800" b="1" dirty="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11" name="Line 9">
                <a:extLst>
                  <a:ext uri="{FF2B5EF4-FFF2-40B4-BE49-F238E27FC236}">
                    <a16:creationId xmlns:a16="http://schemas.microsoft.com/office/drawing/2014/main" xmlns="" id="{DDCDD9FE-E2BC-4A6D-975A-F7C7772680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702" y="2289544"/>
                <a:ext cx="3937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800" dirty="0"/>
              </a:p>
            </p:txBody>
          </p:sp>
          <p:sp>
            <p:nvSpPr>
              <p:cNvPr id="112" name="Text Box 10">
                <a:extLst>
                  <a:ext uri="{FF2B5EF4-FFF2-40B4-BE49-F238E27FC236}">
                    <a16:creationId xmlns:a16="http://schemas.microsoft.com/office/drawing/2014/main" xmlns="" id="{018B2B76-B2D2-496B-ABB8-09B4326430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5630" y="2206287"/>
                <a:ext cx="36420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9pPr>
              </a:lstStyle>
              <a:p>
                <a:pPr eaLnBrk="1" hangingPunct="1"/>
                <a:r>
                  <a:rPr lang="en-US" altLang="en-US" sz="2800" b="1" dirty="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xmlns="" id="{9D56DCA0-D849-427D-8E1C-66DF2AF087DD}"/>
                </a:ext>
              </a:extLst>
            </p:cNvPr>
            <p:cNvGrpSpPr/>
            <p:nvPr/>
          </p:nvGrpSpPr>
          <p:grpSpPr>
            <a:xfrm>
              <a:off x="806532" y="2020684"/>
              <a:ext cx="394587" cy="843646"/>
              <a:chOff x="1230702" y="1855084"/>
              <a:chExt cx="394587" cy="843646"/>
            </a:xfrm>
          </p:grpSpPr>
          <p:sp>
            <p:nvSpPr>
              <p:cNvPr id="107" name="Text Box 7">
                <a:extLst>
                  <a:ext uri="{FF2B5EF4-FFF2-40B4-BE49-F238E27FC236}">
                    <a16:creationId xmlns:a16="http://schemas.microsoft.com/office/drawing/2014/main" xmlns="" id="{D9A3245F-EE5C-4315-A206-11956B7EE1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1060" y="1855084"/>
                <a:ext cx="35137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9pPr>
              </a:lstStyle>
              <a:p>
                <a:pPr eaLnBrk="1" hangingPunct="1"/>
                <a:r>
                  <a:rPr lang="en-US" altLang="en-US" sz="2600" b="1" dirty="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08" name="Line 9">
                <a:extLst>
                  <a:ext uri="{FF2B5EF4-FFF2-40B4-BE49-F238E27FC236}">
                    <a16:creationId xmlns:a16="http://schemas.microsoft.com/office/drawing/2014/main" xmlns="" id="{350700DE-7B81-49BB-91FC-CCE8B3AB4B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702" y="2289544"/>
                <a:ext cx="3937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600" dirty="0"/>
              </a:p>
            </p:txBody>
          </p:sp>
          <p:sp>
            <p:nvSpPr>
              <p:cNvPr id="109" name="Text Box 10">
                <a:extLst>
                  <a:ext uri="{FF2B5EF4-FFF2-40B4-BE49-F238E27FC236}">
                    <a16:creationId xmlns:a16="http://schemas.microsoft.com/office/drawing/2014/main" xmlns="" id="{7662017F-D9CA-45A3-B4E2-53ACF8EB18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73911" y="2206287"/>
                <a:ext cx="35137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VNI-Times" pitchFamily="2" charset="0"/>
                  </a:defRPr>
                </a:lvl9pPr>
              </a:lstStyle>
              <a:p>
                <a:pPr eaLnBrk="1" hangingPunct="1"/>
                <a:r>
                  <a:rPr lang="en-US" altLang="en-US" sz="2600" b="1" dirty="0">
                    <a:latin typeface="Times New Roman" panose="02020603050405020304" pitchFamily="18" charset="0"/>
                  </a:rPr>
                  <a:t>3</a:t>
                </a:r>
              </a:p>
            </p:txBody>
          </p:sp>
        </p:grp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87B22C30-0EA5-496B-A3D3-EC99D19BF667}"/>
              </a:ext>
            </a:extLst>
          </p:cNvPr>
          <p:cNvSpPr txBox="1"/>
          <p:nvPr/>
        </p:nvSpPr>
        <p:spPr>
          <a:xfrm>
            <a:off x="3417887" y="3367519"/>
            <a:ext cx="1611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giải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7FF0FBCA-4752-4413-B5C1-936590D2881F}"/>
              </a:ext>
            </a:extLst>
          </p:cNvPr>
          <p:cNvSpPr txBox="1"/>
          <p:nvPr/>
        </p:nvSpPr>
        <p:spPr>
          <a:xfrm>
            <a:off x="1143000" y="3798340"/>
            <a:ext cx="6337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tấm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nhật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xmlns="" id="{DB125DA6-9239-4289-ABC8-96F829527D3D}"/>
              </a:ext>
            </a:extLst>
          </p:cNvPr>
          <p:cNvGrpSpPr/>
          <p:nvPr/>
        </p:nvGrpSpPr>
        <p:grpSpPr>
          <a:xfrm>
            <a:off x="3031971" y="4100932"/>
            <a:ext cx="383055" cy="902033"/>
            <a:chOff x="7725266" y="2130532"/>
            <a:chExt cx="383055" cy="902033"/>
          </a:xfrm>
        </p:grpSpPr>
        <p:sp>
          <p:nvSpPr>
            <p:cNvPr id="116" name="Text Box 6">
              <a:extLst>
                <a:ext uri="{FF2B5EF4-FFF2-40B4-BE49-F238E27FC236}">
                  <a16:creationId xmlns:a16="http://schemas.microsoft.com/office/drawing/2014/main" xmlns="" id="{4F28CB69-64CC-47B6-A1C7-F7F8A70723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7" name="Text Box 7">
              <a:extLst>
                <a:ext uri="{FF2B5EF4-FFF2-40B4-BE49-F238E27FC236}">
                  <a16:creationId xmlns:a16="http://schemas.microsoft.com/office/drawing/2014/main" xmlns="" id="{140102E5-BC1D-4A08-918F-6C92F0C178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25925" y="2509345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8" name="Line 8">
              <a:extLst>
                <a:ext uri="{FF2B5EF4-FFF2-40B4-BE49-F238E27FC236}">
                  <a16:creationId xmlns:a16="http://schemas.microsoft.com/office/drawing/2014/main" xmlns="" id="{535EF2CF-4E9C-41C6-ACE2-EDD3D17B37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38305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xmlns="" id="{FF42591F-0A20-4E3F-9338-8479D744E1BF}"/>
              </a:ext>
            </a:extLst>
          </p:cNvPr>
          <p:cNvGrpSpPr/>
          <p:nvPr/>
        </p:nvGrpSpPr>
        <p:grpSpPr>
          <a:xfrm>
            <a:off x="2209800" y="4099431"/>
            <a:ext cx="387407" cy="915215"/>
            <a:chOff x="1864720" y="3268871"/>
            <a:chExt cx="387407" cy="915215"/>
          </a:xfrm>
        </p:grpSpPr>
        <p:sp>
          <p:nvSpPr>
            <p:cNvPr id="120" name="Text Box 6">
              <a:extLst>
                <a:ext uri="{FF2B5EF4-FFF2-40B4-BE49-F238E27FC236}">
                  <a16:creationId xmlns:a16="http://schemas.microsoft.com/office/drawing/2014/main" xmlns="" id="{6C7B355C-7140-45DE-98FD-F14EAA23AF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498" y="3268871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1" name="Text Box 7">
              <a:extLst>
                <a:ext uri="{FF2B5EF4-FFF2-40B4-BE49-F238E27FC236}">
                  <a16:creationId xmlns:a16="http://schemas.microsoft.com/office/drawing/2014/main" xmlns="" id="{57751932-6002-45AF-BDBD-AA9D60F406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9071" y="3660866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2" name="Line 8">
              <a:extLst>
                <a:ext uri="{FF2B5EF4-FFF2-40B4-BE49-F238E27FC236}">
                  <a16:creationId xmlns:a16="http://schemas.microsoft.com/office/drawing/2014/main" xmlns="" id="{DC38F403-C460-46B4-8043-4ADC8E4DD5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720" y="3724197"/>
              <a:ext cx="38740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sp>
        <p:nvSpPr>
          <p:cNvPr id="123" name="Text Box 12">
            <a:extLst>
              <a:ext uri="{FF2B5EF4-FFF2-40B4-BE49-F238E27FC236}">
                <a16:creationId xmlns:a16="http://schemas.microsoft.com/office/drawing/2014/main" xmlns="" id="{754F874A-6DF9-482B-9519-2251BEBA2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5860" y="4256493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4" name="Text Box 12">
            <a:extLst>
              <a:ext uri="{FF2B5EF4-FFF2-40B4-BE49-F238E27FC236}">
                <a16:creationId xmlns:a16="http://schemas.microsoft.com/office/drawing/2014/main" xmlns="" id="{6019E433-C38A-4622-A0EC-DBA041783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8317" y="4268742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xmlns="" id="{02FE7456-667A-452F-951B-94B581221665}"/>
              </a:ext>
            </a:extLst>
          </p:cNvPr>
          <p:cNvGrpSpPr/>
          <p:nvPr/>
        </p:nvGrpSpPr>
        <p:grpSpPr>
          <a:xfrm>
            <a:off x="3765824" y="4100932"/>
            <a:ext cx="457833" cy="902033"/>
            <a:chOff x="7725266" y="2130532"/>
            <a:chExt cx="260975" cy="902033"/>
          </a:xfrm>
        </p:grpSpPr>
        <p:sp>
          <p:nvSpPr>
            <p:cNvPr id="126" name="Text Box 6">
              <a:extLst>
                <a:ext uri="{FF2B5EF4-FFF2-40B4-BE49-F238E27FC236}">
                  <a16:creationId xmlns:a16="http://schemas.microsoft.com/office/drawing/2014/main" xmlns="" id="{936ADDB0-108D-4F68-BD35-193AD330CC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2076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7" name="Text Box 7">
              <a:extLst>
                <a:ext uri="{FF2B5EF4-FFF2-40B4-BE49-F238E27FC236}">
                  <a16:creationId xmlns:a16="http://schemas.microsoft.com/office/drawing/2014/main" xmlns="" id="{0428D98D-CCF6-4667-A27F-31D45047B6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2076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28" name="Line 8">
              <a:extLst>
                <a:ext uri="{FF2B5EF4-FFF2-40B4-BE49-F238E27FC236}">
                  <a16:creationId xmlns:a16="http://schemas.microsoft.com/office/drawing/2014/main" xmlns="" id="{F11759B5-20EA-49CB-A7EF-CC0946A142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2609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sp>
        <p:nvSpPr>
          <p:cNvPr id="130" name="Text Box 12">
            <a:extLst>
              <a:ext uri="{FF2B5EF4-FFF2-40B4-BE49-F238E27FC236}">
                <a16:creationId xmlns:a16="http://schemas.microsoft.com/office/drawing/2014/main" xmlns="" id="{96F913D5-FBBF-496F-9B13-15BB4F889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5515" y="5517463"/>
            <a:ext cx="3048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131" name="Text Box 12">
            <a:extLst>
              <a:ext uri="{FF2B5EF4-FFF2-40B4-BE49-F238E27FC236}">
                <a16:creationId xmlns:a16="http://schemas.microsoft.com/office/drawing/2014/main" xmlns="" id="{6F0FAC0B-94D3-40F3-8AB1-61B000627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4074" y="5564598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Times New Roman" panose="02020603050405020304" pitchFamily="18" charset="0"/>
              </a:rPr>
              <a:t>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5CEF4433-9232-4190-9BF4-B08DB87BE688}"/>
              </a:ext>
            </a:extLst>
          </p:cNvPr>
          <p:cNvGrpSpPr/>
          <p:nvPr/>
        </p:nvGrpSpPr>
        <p:grpSpPr>
          <a:xfrm>
            <a:off x="4211009" y="4283022"/>
            <a:ext cx="768736" cy="485894"/>
            <a:chOff x="4211009" y="4202314"/>
            <a:chExt cx="768736" cy="485894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xmlns="" id="{CBAB93D0-C4CE-401D-BB68-838FC5C881EC}"/>
                </a:ext>
              </a:extLst>
            </p:cNvPr>
            <p:cNvSpPr txBox="1"/>
            <p:nvPr/>
          </p:nvSpPr>
          <p:spPr>
            <a:xfrm>
              <a:off x="4211009" y="4226543"/>
              <a:ext cx="7687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(m )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xmlns="" id="{AF22D9ED-406C-4E97-AA70-869DF9233DCA}"/>
                </a:ext>
              </a:extLst>
            </p:cNvPr>
            <p:cNvSpPr txBox="1"/>
            <p:nvPr/>
          </p:nvSpPr>
          <p:spPr>
            <a:xfrm>
              <a:off x="4538974" y="4202314"/>
              <a:ext cx="3421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xmlns="" id="{2A31C80B-AE0F-44E0-B1B1-CE7C16C0953D}"/>
              </a:ext>
            </a:extLst>
          </p:cNvPr>
          <p:cNvSpPr txBox="1"/>
          <p:nvPr/>
        </p:nvSpPr>
        <p:spPr>
          <a:xfrm>
            <a:off x="1095866" y="4967264"/>
            <a:ext cx="6337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tấm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nhật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xmlns="" id="{9844DEF4-2817-4137-95B6-1FEE32FB96AE}"/>
              </a:ext>
            </a:extLst>
          </p:cNvPr>
          <p:cNvGrpSpPr/>
          <p:nvPr/>
        </p:nvGrpSpPr>
        <p:grpSpPr>
          <a:xfrm>
            <a:off x="2210401" y="5373551"/>
            <a:ext cx="457833" cy="902033"/>
            <a:chOff x="7725266" y="2130532"/>
            <a:chExt cx="260975" cy="902033"/>
          </a:xfrm>
        </p:grpSpPr>
        <p:sp>
          <p:nvSpPr>
            <p:cNvPr id="135" name="Text Box 6">
              <a:extLst>
                <a:ext uri="{FF2B5EF4-FFF2-40B4-BE49-F238E27FC236}">
                  <a16:creationId xmlns:a16="http://schemas.microsoft.com/office/drawing/2014/main" xmlns="" id="{E0128381-3652-474E-B6FD-164AC29002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2076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36" name="Text Box 7">
              <a:extLst>
                <a:ext uri="{FF2B5EF4-FFF2-40B4-BE49-F238E27FC236}">
                  <a16:creationId xmlns:a16="http://schemas.microsoft.com/office/drawing/2014/main" xmlns="" id="{11D26AD5-8512-490E-A9DD-4330F51159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779" y="2509345"/>
              <a:ext cx="2076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37" name="Line 8">
              <a:extLst>
                <a:ext uri="{FF2B5EF4-FFF2-40B4-BE49-F238E27FC236}">
                  <a16:creationId xmlns:a16="http://schemas.microsoft.com/office/drawing/2014/main" xmlns="" id="{6B2FCD64-983B-429B-8ACC-17C83E4396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2609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sp>
        <p:nvSpPr>
          <p:cNvPr id="138" name="Text Box 12">
            <a:extLst>
              <a:ext uri="{FF2B5EF4-FFF2-40B4-BE49-F238E27FC236}">
                <a16:creationId xmlns:a16="http://schemas.microsoft.com/office/drawing/2014/main" xmlns="" id="{8FDA0029-B771-4D8B-B057-9ABC485CF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9208" y="5560214"/>
            <a:ext cx="38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xmlns="" id="{267AFC89-2B93-45D9-A30C-12797FABAE41}"/>
              </a:ext>
            </a:extLst>
          </p:cNvPr>
          <p:cNvGrpSpPr/>
          <p:nvPr/>
        </p:nvGrpSpPr>
        <p:grpSpPr>
          <a:xfrm>
            <a:off x="3526636" y="5392404"/>
            <a:ext cx="543737" cy="902033"/>
            <a:chOff x="7691041" y="2130532"/>
            <a:chExt cx="309943" cy="902033"/>
          </a:xfrm>
        </p:grpSpPr>
        <p:sp>
          <p:nvSpPr>
            <p:cNvPr id="140" name="Text Box 6">
              <a:extLst>
                <a:ext uri="{FF2B5EF4-FFF2-40B4-BE49-F238E27FC236}">
                  <a16:creationId xmlns:a16="http://schemas.microsoft.com/office/drawing/2014/main" xmlns="" id="{B3E24E14-7907-432D-891D-BA657A1965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2076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41" name="Text Box 7">
              <a:extLst>
                <a:ext uri="{FF2B5EF4-FFF2-40B4-BE49-F238E27FC236}">
                  <a16:creationId xmlns:a16="http://schemas.microsoft.com/office/drawing/2014/main" xmlns="" id="{0C27EB1E-7ED5-45EF-8D3C-E54801B9D2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1041" y="2509345"/>
              <a:ext cx="30994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18</a:t>
              </a:r>
            </a:p>
          </p:txBody>
        </p:sp>
        <p:sp>
          <p:nvSpPr>
            <p:cNvPr id="142" name="Line 8">
              <a:extLst>
                <a:ext uri="{FF2B5EF4-FFF2-40B4-BE49-F238E27FC236}">
                  <a16:creationId xmlns:a16="http://schemas.microsoft.com/office/drawing/2014/main" xmlns="" id="{B54A00AC-9642-418C-A6D8-558C582294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2609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xmlns="" id="{C873DBFA-89D2-4579-BD9E-30E1C2939491}"/>
              </a:ext>
            </a:extLst>
          </p:cNvPr>
          <p:cNvGrpSpPr/>
          <p:nvPr/>
        </p:nvGrpSpPr>
        <p:grpSpPr>
          <a:xfrm>
            <a:off x="4031900" y="5574494"/>
            <a:ext cx="768736" cy="485894"/>
            <a:chOff x="4211009" y="4202314"/>
            <a:chExt cx="768736" cy="485894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xmlns="" id="{94DC869D-4149-4174-9152-2EC11A58E151}"/>
                </a:ext>
              </a:extLst>
            </p:cNvPr>
            <p:cNvSpPr txBox="1"/>
            <p:nvPr/>
          </p:nvSpPr>
          <p:spPr>
            <a:xfrm>
              <a:off x="4211009" y="4226543"/>
              <a:ext cx="7687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(m )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xmlns="" id="{0D53AC54-7887-4EAC-AD05-70E112A10839}"/>
                </a:ext>
              </a:extLst>
            </p:cNvPr>
            <p:cNvSpPr txBox="1"/>
            <p:nvPr/>
          </p:nvSpPr>
          <p:spPr>
            <a:xfrm>
              <a:off x="4538974" y="4202314"/>
              <a:ext cx="3421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xmlns="" id="{FA2A92D8-7B3B-4CB5-B026-17BE79BDAB7D}"/>
              </a:ext>
            </a:extLst>
          </p:cNvPr>
          <p:cNvSpPr txBox="1"/>
          <p:nvPr/>
        </p:nvSpPr>
        <p:spPr>
          <a:xfrm>
            <a:off x="3305440" y="6207665"/>
            <a:ext cx="1236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xmlns="" id="{8D594AC1-CAE9-4191-B00E-849E46C0C397}"/>
              </a:ext>
            </a:extLst>
          </p:cNvPr>
          <p:cNvGrpSpPr/>
          <p:nvPr/>
        </p:nvGrpSpPr>
        <p:grpSpPr>
          <a:xfrm>
            <a:off x="4485463" y="6032167"/>
            <a:ext cx="543737" cy="902033"/>
            <a:chOff x="7707163" y="2130532"/>
            <a:chExt cx="309943" cy="902033"/>
          </a:xfrm>
        </p:grpSpPr>
        <p:sp>
          <p:nvSpPr>
            <p:cNvPr id="148" name="Text Box 6">
              <a:extLst>
                <a:ext uri="{FF2B5EF4-FFF2-40B4-BE49-F238E27FC236}">
                  <a16:creationId xmlns:a16="http://schemas.microsoft.com/office/drawing/2014/main" xmlns="" id="{B9712807-5126-41C3-984F-CE02C23465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4119" y="2130532"/>
              <a:ext cx="2076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49" name="Text Box 7">
              <a:extLst>
                <a:ext uri="{FF2B5EF4-FFF2-40B4-BE49-F238E27FC236}">
                  <a16:creationId xmlns:a16="http://schemas.microsoft.com/office/drawing/2014/main" xmlns="" id="{436C8CBF-B58B-4D15-A642-E69C8B7771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7163" y="2509345"/>
              <a:ext cx="30994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r>
                <a:rPr lang="en-US" altLang="en-US" sz="2800" b="1" dirty="0">
                  <a:latin typeface="Times New Roman" panose="02020603050405020304" pitchFamily="18" charset="0"/>
                </a:rPr>
                <a:t>18</a:t>
              </a:r>
            </a:p>
          </p:txBody>
        </p:sp>
        <p:sp>
          <p:nvSpPr>
            <p:cNvPr id="150" name="Line 8">
              <a:extLst>
                <a:ext uri="{FF2B5EF4-FFF2-40B4-BE49-F238E27FC236}">
                  <a16:creationId xmlns:a16="http://schemas.microsoft.com/office/drawing/2014/main" xmlns="" id="{270A8738-8BA1-46D0-9301-254692D285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5266" y="2583189"/>
              <a:ext cx="2609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 dirty="0"/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xmlns="" id="{B6752027-6717-424D-99EB-A6C0FDC07F5C}"/>
              </a:ext>
            </a:extLst>
          </p:cNvPr>
          <p:cNvGrpSpPr/>
          <p:nvPr/>
        </p:nvGrpSpPr>
        <p:grpSpPr>
          <a:xfrm>
            <a:off x="4946300" y="6130675"/>
            <a:ext cx="768736" cy="485894"/>
            <a:chOff x="4211009" y="4202314"/>
            <a:chExt cx="768736" cy="485894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xmlns="" id="{3B175600-DEA8-49EA-9FA3-8D6D78D092BF}"/>
                </a:ext>
              </a:extLst>
            </p:cNvPr>
            <p:cNvSpPr txBox="1"/>
            <p:nvPr/>
          </p:nvSpPr>
          <p:spPr>
            <a:xfrm>
              <a:off x="4211009" y="4226543"/>
              <a:ext cx="7687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 m 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xmlns="" id="{75ECE2C3-7CDC-4D88-ACDF-2430C1DE693F}"/>
                </a:ext>
              </a:extLst>
            </p:cNvPr>
            <p:cNvSpPr txBox="1"/>
            <p:nvPr/>
          </p:nvSpPr>
          <p:spPr>
            <a:xfrm>
              <a:off x="4538974" y="4202314"/>
              <a:ext cx="3421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771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14" grpId="0"/>
      <p:bldP spid="123" grpId="0"/>
      <p:bldP spid="124" grpId="0"/>
      <p:bldP spid="130" grpId="0"/>
      <p:bldP spid="131" grpId="0"/>
      <p:bldP spid="133" grpId="0"/>
      <p:bldP spid="138" grpId="0"/>
      <p:bldP spid="1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xmlns="" id="{0A0BB2EE-2E38-46F4-9505-D94E24DCC77D}"/>
              </a:ext>
            </a:extLst>
          </p:cNvPr>
          <p:cNvSpPr/>
          <p:nvPr/>
        </p:nvSpPr>
        <p:spPr>
          <a:xfrm>
            <a:off x="495300" y="3440113"/>
            <a:ext cx="685800" cy="685800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B2C8573F-D0DF-447E-8C0E-6F8D38C56B09}"/>
              </a:ext>
            </a:extLst>
          </p:cNvPr>
          <p:cNvSpPr/>
          <p:nvPr/>
        </p:nvSpPr>
        <p:spPr>
          <a:xfrm>
            <a:off x="4741863" y="3306763"/>
            <a:ext cx="6858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07AC0539-1D28-4A70-A32F-1774903EE213}"/>
              </a:ext>
            </a:extLst>
          </p:cNvPr>
          <p:cNvSpPr/>
          <p:nvPr/>
        </p:nvSpPr>
        <p:spPr>
          <a:xfrm>
            <a:off x="474663" y="4873625"/>
            <a:ext cx="792162" cy="6858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4B2B3795-B1F0-4F06-B968-8EF009947AA9}"/>
              </a:ext>
            </a:extLst>
          </p:cNvPr>
          <p:cNvSpPr/>
          <p:nvPr/>
        </p:nvSpPr>
        <p:spPr>
          <a:xfrm>
            <a:off x="5554663" y="3179763"/>
            <a:ext cx="2133600" cy="9271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8B7D4A2F-1EB0-490F-8C2B-2EB2BCBFB3EC}"/>
              </a:ext>
            </a:extLst>
          </p:cNvPr>
          <p:cNvSpPr/>
          <p:nvPr/>
        </p:nvSpPr>
        <p:spPr>
          <a:xfrm>
            <a:off x="1427163" y="4748213"/>
            <a:ext cx="2144712" cy="9350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xmlns="" id="{CE903A0E-A830-40A6-9D4D-DF25E7958863}"/>
              </a:ext>
            </a:extLst>
          </p:cNvPr>
          <p:cNvSpPr/>
          <p:nvPr/>
        </p:nvSpPr>
        <p:spPr>
          <a:xfrm>
            <a:off x="1371600" y="3306763"/>
            <a:ext cx="2133600" cy="9144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926984D3-C712-4539-91B0-52396A34E5AD}"/>
              </a:ext>
            </a:extLst>
          </p:cNvPr>
          <p:cNvSpPr/>
          <p:nvPr/>
        </p:nvSpPr>
        <p:spPr>
          <a:xfrm>
            <a:off x="4868863" y="4873625"/>
            <a:ext cx="685800" cy="685800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xmlns="" id="{C7F5BBE8-6B6C-4934-A08E-21113257B55C}"/>
              </a:ext>
            </a:extLst>
          </p:cNvPr>
          <p:cNvSpPr/>
          <p:nvPr/>
        </p:nvSpPr>
        <p:spPr>
          <a:xfrm>
            <a:off x="5638800" y="4754563"/>
            <a:ext cx="2006600" cy="928687"/>
          </a:xfrm>
          <a:prstGeom prst="round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xmlns="" id="{5804FFB8-F47F-40CD-AA5D-82A165DC1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xmlns="" id="{F71BC317-89D8-4D7C-B1CD-B14AB507A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xmlns="" id="{6EB9F17B-E9CA-42AC-AA41-271A787CA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90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xmlns="" id="{11440C85-4FF6-4748-B36C-7572FE329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755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xmlns="" id="{AD953325-B6D0-4ADB-8B33-5E8B25AEF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xmlns="" id="{82264208-89E3-424E-BFEB-0001FB09E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85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xmlns="" id="{723C6AA8-FF04-4D2E-A9EE-394ED91B2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xmlns="" id="{82703578-9C87-4790-85B9-47CD50236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215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xmlns="" id="{EE410D20-2D5E-4F7F-AD13-126BA665F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21" name="Rectangle 14">
            <a:extLst>
              <a:ext uri="{FF2B5EF4-FFF2-40B4-BE49-F238E27FC236}">
                <a16:creationId xmlns:a16="http://schemas.microsoft.com/office/drawing/2014/main" xmlns="" id="{BA25B0DA-0FD5-4EB0-AB7B-27E448C54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945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10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7B05AB1A-E96C-433A-80E7-7BBA40991C75}"/>
              </a:ext>
            </a:extLst>
          </p:cNvPr>
          <p:cNvGrpSpPr/>
          <p:nvPr/>
        </p:nvGrpSpPr>
        <p:grpSpPr>
          <a:xfrm>
            <a:off x="162845" y="1946275"/>
            <a:ext cx="6345902" cy="873125"/>
            <a:chOff x="162845" y="1946275"/>
            <a:chExt cx="6345902" cy="873125"/>
          </a:xfrm>
        </p:grpSpPr>
        <p:sp>
          <p:nvSpPr>
            <p:cNvPr id="22" name="Title 1">
              <a:extLst>
                <a:ext uri="{FF2B5EF4-FFF2-40B4-BE49-F238E27FC236}">
                  <a16:creationId xmlns:a16="http://schemas.microsoft.com/office/drawing/2014/main" xmlns="" id="{7378F4CB-BDF9-4932-9B1E-BA848A7E5792}"/>
                </a:ext>
              </a:extLst>
            </p:cNvPr>
            <p:cNvSpPr txBox="1">
              <a:spLocks/>
            </p:cNvSpPr>
            <p:nvPr/>
          </p:nvSpPr>
          <p:spPr>
            <a:xfrm>
              <a:off x="1283492" y="2071175"/>
              <a:ext cx="5225255" cy="4953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000" kern="1200" spc="-100" baseline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en-US" sz="2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Kết</a:t>
              </a:r>
              <a:r>
                <a:rPr lang="en-US" altLang="en-US" sz="2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quả</a:t>
              </a:r>
              <a:r>
                <a:rPr lang="en-US" altLang="en-US" sz="2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altLang="en-US" sz="2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phép</a:t>
              </a:r>
              <a:r>
                <a:rPr lang="en-US" altLang="en-US" sz="2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tính</a:t>
              </a:r>
              <a:r>
                <a:rPr lang="en-US" altLang="en-US" sz="2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altLang="en-US" sz="2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altLang="en-US" sz="2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</p:txBody>
        </p: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xmlns="" id="{5D025E87-DAE1-4E1B-822B-E015DE0D6B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845" y="2014537"/>
              <a:ext cx="130356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u="sng" dirty="0" err="1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Câu</a:t>
              </a:r>
              <a:r>
                <a:rPr lang="en-US" altLang="en-US" sz="2800" b="1" u="sng" dirty="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1:</a:t>
              </a:r>
              <a:r>
                <a:rPr lang="en-US" altLang="en-US" sz="2800" b="1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en-US" sz="2800" b="1" dirty="0"/>
            </a:p>
          </p:txBody>
        </p:sp>
        <p:graphicFrame>
          <p:nvGraphicFramePr>
            <p:cNvPr id="24" name="Object 25">
              <a:extLst>
                <a:ext uri="{FF2B5EF4-FFF2-40B4-BE49-F238E27FC236}">
                  <a16:creationId xmlns:a16="http://schemas.microsoft.com/office/drawing/2014/main" xmlns="" id="{B7CB9106-A1C0-4E51-BB9F-11A979665B7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68274180"/>
                </p:ext>
              </p:extLst>
            </p:nvPr>
          </p:nvGraphicFramePr>
          <p:xfrm>
            <a:off x="4323056" y="1979612"/>
            <a:ext cx="255588" cy="839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02" name="Equation" r:id="rId6" imgW="139639" imgH="393529" progId="Equation.3">
                    <p:embed/>
                  </p:oleObj>
                </mc:Choice>
                <mc:Fallback>
                  <p:oleObj name="Equation" r:id="rId6" imgW="139639" imgH="393529" progId="Equation.3">
                    <p:embed/>
                    <p:pic>
                      <p:nvPicPr>
                        <p:cNvPr id="0" name="Picture 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3056" y="1979612"/>
                          <a:ext cx="255588" cy="8397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26">
              <a:extLst>
                <a:ext uri="{FF2B5EF4-FFF2-40B4-BE49-F238E27FC236}">
                  <a16:creationId xmlns:a16="http://schemas.microsoft.com/office/drawing/2014/main" xmlns="" id="{D5505350-3C63-4885-B144-2B28BB2B468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24109271"/>
                </p:ext>
              </p:extLst>
            </p:nvPr>
          </p:nvGraphicFramePr>
          <p:xfrm>
            <a:off x="4954881" y="1946275"/>
            <a:ext cx="274638" cy="8397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03" name="Equation" r:id="rId8" imgW="152334" imgH="393529" progId="Equation.3">
                    <p:embed/>
                  </p:oleObj>
                </mc:Choice>
                <mc:Fallback>
                  <p:oleObj name="Equation" r:id="rId8" imgW="152334" imgH="393529" progId="Equation.3">
                    <p:embed/>
                    <p:pic>
                      <p:nvPicPr>
                        <p:cNvPr id="0" name="Picture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4881" y="1946275"/>
                          <a:ext cx="274638" cy="8397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Text Box 13">
              <a:extLst>
                <a:ext uri="{FF2B5EF4-FFF2-40B4-BE49-F238E27FC236}">
                  <a16:creationId xmlns:a16="http://schemas.microsoft.com/office/drawing/2014/main" xmlns="" id="{DA769FB6-FEA9-42CA-8F4F-94787C6926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8644" y="2014537"/>
              <a:ext cx="35242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</p:grp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xmlns="" id="{C9367F74-E557-4840-B305-9CB8FCE9E0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3306763"/>
          <a:ext cx="419100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4" name="Equation" r:id="rId10" imgW="139639" imgH="393529" progId="Equation.3">
                  <p:embed/>
                </p:oleObj>
              </mc:Choice>
              <mc:Fallback>
                <p:oleObj name="Equation" r:id="rId10" imgW="139639" imgH="393529" progId="Equation.3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306763"/>
                        <a:ext cx="419100" cy="896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xmlns="" id="{F2977554-C0B1-4BDB-9B4A-474E080BA2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16663" y="4767263"/>
          <a:ext cx="609600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5" name="Equation" r:id="rId12" imgW="203112" imgH="393529" progId="Equation.3">
                  <p:embed/>
                </p:oleObj>
              </mc:Choice>
              <mc:Fallback>
                <p:oleObj name="Equation" r:id="rId12" imgW="203112" imgH="393529" progId="Equation.3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6663" y="4767263"/>
                        <a:ext cx="609600" cy="896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30">
            <a:extLst>
              <a:ext uri="{FF2B5EF4-FFF2-40B4-BE49-F238E27FC236}">
                <a16:creationId xmlns:a16="http://schemas.microsoft.com/office/drawing/2014/main" xmlns="" id="{43205ADC-9ED6-459E-9DFE-0502EFB163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9013" y="4729163"/>
          <a:ext cx="609600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6" name="Equation" r:id="rId14" imgW="203112" imgH="393529" progId="Equation.3">
                  <p:embed/>
                </p:oleObj>
              </mc:Choice>
              <mc:Fallback>
                <p:oleObj name="Equation" r:id="rId14" imgW="203112" imgH="393529" progId="Equation.3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013" y="4729163"/>
                        <a:ext cx="609600" cy="896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xmlns="" id="{49E19DCF-12B9-4DC3-9102-22CE7BE986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92863" y="3209925"/>
          <a:ext cx="45720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7" name="Equation" r:id="rId16" imgW="152334" imgH="393529" progId="Equation.3">
                  <p:embed/>
                </p:oleObj>
              </mc:Choice>
              <mc:Fallback>
                <p:oleObj name="Equation" r:id="rId16" imgW="152334" imgH="393529" progId="Equation.3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2863" y="3209925"/>
                        <a:ext cx="457200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 Box 6">
            <a:extLst>
              <a:ext uri="{FF2B5EF4-FFF2-40B4-BE49-F238E27FC236}">
                <a16:creationId xmlns:a16="http://schemas.microsoft.com/office/drawing/2014/main" xmlns="" id="{7B07089D-673C-4ED5-A584-A00A6BA25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1295400"/>
            <a:ext cx="5105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Chọn câu trả lời đúng:</a:t>
            </a:r>
          </a:p>
        </p:txBody>
      </p:sp>
      <p:sp>
        <p:nvSpPr>
          <p:cNvPr id="32" name="WordArt 19">
            <a:extLst>
              <a:ext uri="{FF2B5EF4-FFF2-40B4-BE49-F238E27FC236}">
                <a16:creationId xmlns:a16="http://schemas.microsoft.com/office/drawing/2014/main" xmlns="" id="{EC2E7F32-AC0E-44B9-B065-E928F9FCC67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70148" y="211007"/>
            <a:ext cx="4038600" cy="911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36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36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VNI-Thanhcao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71820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000"/>
                            </p:stCondLst>
                            <p:childTnLst>
                              <p:par>
                                <p:cTn id="120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7" grpId="0" animBg="1"/>
      <p:bldP spid="7" grpId="1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xmlns="" id="{DA7FF329-6DA1-4208-9215-975CDA62F143}"/>
              </a:ext>
            </a:extLst>
          </p:cNvPr>
          <p:cNvSpPr/>
          <p:nvPr/>
        </p:nvSpPr>
        <p:spPr>
          <a:xfrm>
            <a:off x="495300" y="3440113"/>
            <a:ext cx="685800" cy="685800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xmlns="" id="{50130DE4-B6A5-4D70-A0E1-75C13427C25E}"/>
              </a:ext>
            </a:extLst>
          </p:cNvPr>
          <p:cNvSpPr/>
          <p:nvPr/>
        </p:nvSpPr>
        <p:spPr>
          <a:xfrm>
            <a:off x="4741863" y="3306763"/>
            <a:ext cx="6858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F857C09F-2DA6-41A0-9565-680496165F36}"/>
              </a:ext>
            </a:extLst>
          </p:cNvPr>
          <p:cNvSpPr/>
          <p:nvPr/>
        </p:nvSpPr>
        <p:spPr>
          <a:xfrm>
            <a:off x="4686300" y="4835525"/>
            <a:ext cx="793750" cy="685800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36" name="Rounded Rectangle 6">
            <a:extLst>
              <a:ext uri="{FF2B5EF4-FFF2-40B4-BE49-F238E27FC236}">
                <a16:creationId xmlns:a16="http://schemas.microsoft.com/office/drawing/2014/main" xmlns="" id="{9F970E04-8C81-4E10-A255-2B7BF497ED6F}"/>
              </a:ext>
            </a:extLst>
          </p:cNvPr>
          <p:cNvSpPr/>
          <p:nvPr/>
        </p:nvSpPr>
        <p:spPr>
          <a:xfrm>
            <a:off x="5554663" y="3179763"/>
            <a:ext cx="2133600" cy="9271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xmlns="" id="{CD0F3D46-22FF-4C15-A758-E125AADCD83E}"/>
              </a:ext>
            </a:extLst>
          </p:cNvPr>
          <p:cNvSpPr/>
          <p:nvPr/>
        </p:nvSpPr>
        <p:spPr>
          <a:xfrm>
            <a:off x="5648325" y="4778375"/>
            <a:ext cx="2144713" cy="935038"/>
          </a:xfrm>
          <a:prstGeom prst="round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ounded Rectangle 8">
            <a:extLst>
              <a:ext uri="{FF2B5EF4-FFF2-40B4-BE49-F238E27FC236}">
                <a16:creationId xmlns:a16="http://schemas.microsoft.com/office/drawing/2014/main" xmlns="" id="{94E844B3-55A5-40B0-A99B-948B1F1072C5}"/>
              </a:ext>
            </a:extLst>
          </p:cNvPr>
          <p:cNvSpPr/>
          <p:nvPr/>
        </p:nvSpPr>
        <p:spPr>
          <a:xfrm>
            <a:off x="1371600" y="3306763"/>
            <a:ext cx="2133600" cy="9144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63328C96-DCF3-4957-A8C0-8ADC121AADF2}"/>
              </a:ext>
            </a:extLst>
          </p:cNvPr>
          <p:cNvSpPr/>
          <p:nvPr/>
        </p:nvSpPr>
        <p:spPr>
          <a:xfrm>
            <a:off x="511175" y="4835525"/>
            <a:ext cx="685800" cy="6858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40" name="Rounded Rectangle 10">
            <a:extLst>
              <a:ext uri="{FF2B5EF4-FFF2-40B4-BE49-F238E27FC236}">
                <a16:creationId xmlns:a16="http://schemas.microsoft.com/office/drawing/2014/main" xmlns="" id="{AA948C92-2A71-44AA-A150-3E710ABCFD73}"/>
              </a:ext>
            </a:extLst>
          </p:cNvPr>
          <p:cNvSpPr/>
          <p:nvPr/>
        </p:nvSpPr>
        <p:spPr>
          <a:xfrm>
            <a:off x="1371600" y="4770438"/>
            <a:ext cx="2006600" cy="9302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5">
            <a:extLst>
              <a:ext uri="{FF2B5EF4-FFF2-40B4-BE49-F238E27FC236}">
                <a16:creationId xmlns:a16="http://schemas.microsoft.com/office/drawing/2014/main" xmlns="" id="{D2A0D471-A7B0-4C11-87BF-6E70BD21F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xmlns="" id="{ABBAFE8C-1114-4FD4-A61C-3B25455C2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43" name="Rectangle 7">
            <a:extLst>
              <a:ext uri="{FF2B5EF4-FFF2-40B4-BE49-F238E27FC236}">
                <a16:creationId xmlns:a16="http://schemas.microsoft.com/office/drawing/2014/main" xmlns="" id="{EF484612-92F5-49F9-9963-179D02A82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90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44" name="Rectangle 8">
            <a:extLst>
              <a:ext uri="{FF2B5EF4-FFF2-40B4-BE49-F238E27FC236}">
                <a16:creationId xmlns:a16="http://schemas.microsoft.com/office/drawing/2014/main" xmlns="" id="{6BE3979C-DDDC-4B45-89DA-82741356C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755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45" name="Rectangle 9">
            <a:extLst>
              <a:ext uri="{FF2B5EF4-FFF2-40B4-BE49-F238E27FC236}">
                <a16:creationId xmlns:a16="http://schemas.microsoft.com/office/drawing/2014/main" xmlns="" id="{07F0D9A1-D6A5-4FAF-9CDD-A16025EE5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46" name="Rectangle 10">
            <a:extLst>
              <a:ext uri="{FF2B5EF4-FFF2-40B4-BE49-F238E27FC236}">
                <a16:creationId xmlns:a16="http://schemas.microsoft.com/office/drawing/2014/main" xmlns="" id="{BADEA308-9BBB-49E2-8EAB-25D7383B6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85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47" name="Rectangle 11">
            <a:extLst>
              <a:ext uri="{FF2B5EF4-FFF2-40B4-BE49-F238E27FC236}">
                <a16:creationId xmlns:a16="http://schemas.microsoft.com/office/drawing/2014/main" xmlns="" id="{E87A1F1F-6228-4086-930F-C79E34996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48" name="Rectangle 12">
            <a:extLst>
              <a:ext uri="{FF2B5EF4-FFF2-40B4-BE49-F238E27FC236}">
                <a16:creationId xmlns:a16="http://schemas.microsoft.com/office/drawing/2014/main" xmlns="" id="{B7A8A744-971C-48BC-917C-6332AA1AF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215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49" name="Rectangle 13">
            <a:extLst>
              <a:ext uri="{FF2B5EF4-FFF2-40B4-BE49-F238E27FC236}">
                <a16:creationId xmlns:a16="http://schemas.microsoft.com/office/drawing/2014/main" xmlns="" id="{CE01D611-2C16-494B-AA41-C69D302D9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50" name="Rectangle 14">
            <a:extLst>
              <a:ext uri="{FF2B5EF4-FFF2-40B4-BE49-F238E27FC236}">
                <a16:creationId xmlns:a16="http://schemas.microsoft.com/office/drawing/2014/main" xmlns="" id="{E3D310D6-CEF3-43EE-B399-D52150031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9450" y="6202363"/>
            <a:ext cx="628650" cy="3429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7" tIns="34148" rIns="68267" bIns="3414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10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CF9214B6-1C2D-4053-B21B-5ABFABB4E99D}"/>
              </a:ext>
            </a:extLst>
          </p:cNvPr>
          <p:cNvGrpSpPr/>
          <p:nvPr/>
        </p:nvGrpSpPr>
        <p:grpSpPr>
          <a:xfrm>
            <a:off x="29066" y="2128838"/>
            <a:ext cx="6066935" cy="871537"/>
            <a:chOff x="29066" y="2128838"/>
            <a:chExt cx="6066935" cy="871537"/>
          </a:xfrm>
        </p:grpSpPr>
        <p:sp>
          <p:nvSpPr>
            <p:cNvPr id="51" name="Title 1">
              <a:extLst>
                <a:ext uri="{FF2B5EF4-FFF2-40B4-BE49-F238E27FC236}">
                  <a16:creationId xmlns:a16="http://schemas.microsoft.com/office/drawing/2014/main" xmlns="" id="{8B925592-35B8-4C54-AE6E-3713C0DE3F5E}"/>
                </a:ext>
              </a:extLst>
            </p:cNvPr>
            <p:cNvSpPr txBox="1">
              <a:spLocks/>
            </p:cNvSpPr>
            <p:nvPr/>
          </p:nvSpPr>
          <p:spPr>
            <a:xfrm>
              <a:off x="1122363" y="2265362"/>
              <a:ext cx="4973638" cy="4953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000" kern="1200" spc="-100" baseline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Kết</a:t>
              </a:r>
              <a:r>
                <a:rPr lang="en-US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quả</a:t>
              </a:r>
              <a:r>
                <a:rPr lang="en-US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phép</a:t>
              </a:r>
              <a:r>
                <a:rPr lang="en-US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tính</a:t>
              </a:r>
              <a:r>
                <a:rPr lang="en-US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</a:t>
              </a:r>
              <a:r>
                <a:rPr lang="en-US" alt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</p:txBody>
        </p:sp>
        <p:sp>
          <p:nvSpPr>
            <p:cNvPr id="52" name="Rectangle 23">
              <a:extLst>
                <a:ext uri="{FF2B5EF4-FFF2-40B4-BE49-F238E27FC236}">
                  <a16:creationId xmlns:a16="http://schemas.microsoft.com/office/drawing/2014/main" xmlns="" id="{EED4615E-42EE-41D1-9A9D-E3C7ED64AB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66" y="2160588"/>
              <a:ext cx="130356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u="sng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Câu 2:</a:t>
              </a:r>
              <a:r>
                <a:rPr lang="en-US" altLang="en-US" sz="2800" b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en-US" sz="2800"/>
            </a:p>
          </p:txBody>
        </p:sp>
        <p:graphicFrame>
          <p:nvGraphicFramePr>
            <p:cNvPr id="53" name="Object 25">
              <a:extLst>
                <a:ext uri="{FF2B5EF4-FFF2-40B4-BE49-F238E27FC236}">
                  <a16:creationId xmlns:a16="http://schemas.microsoft.com/office/drawing/2014/main" xmlns="" id="{556EDC36-E7CE-4CDF-AD77-A63E908B4EB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084129"/>
                </p:ext>
              </p:extLst>
            </p:nvPr>
          </p:nvGraphicFramePr>
          <p:xfrm>
            <a:off x="4386263" y="2160588"/>
            <a:ext cx="255587" cy="8397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0" name="Equation" r:id="rId6" imgW="139639" imgH="393529" progId="Equation.3">
                    <p:embed/>
                  </p:oleObj>
                </mc:Choice>
                <mc:Fallback>
                  <p:oleObj name="Equation" r:id="rId6" imgW="139639" imgH="393529" progId="Equation.3">
                    <p:embed/>
                    <p:pic>
                      <p:nvPicPr>
                        <p:cNvPr id="0" name="Picture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6263" y="2160588"/>
                          <a:ext cx="255587" cy="8397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26">
              <a:extLst>
                <a:ext uri="{FF2B5EF4-FFF2-40B4-BE49-F238E27FC236}">
                  <a16:creationId xmlns:a16="http://schemas.microsoft.com/office/drawing/2014/main" xmlns="" id="{251D71F8-0B32-4500-B99F-0B8F6734729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6723460"/>
                </p:ext>
              </p:extLst>
            </p:nvPr>
          </p:nvGraphicFramePr>
          <p:xfrm>
            <a:off x="4922838" y="2128838"/>
            <a:ext cx="298450" cy="8397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1" name="Equation" r:id="rId8" imgW="152334" imgH="393529" progId="Equation.3">
                    <p:embed/>
                  </p:oleObj>
                </mc:Choice>
                <mc:Fallback>
                  <p:oleObj name="Equation" r:id="rId8" imgW="152334" imgH="393529" progId="Equation.3">
                    <p:embed/>
                    <p:pic>
                      <p:nvPicPr>
                        <p:cNvPr id="0" name="Picture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2838" y="2128838"/>
                          <a:ext cx="298450" cy="8397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" name="Text Box 13">
              <a:extLst>
                <a:ext uri="{FF2B5EF4-FFF2-40B4-BE49-F238E27FC236}">
                  <a16:creationId xmlns:a16="http://schemas.microsoft.com/office/drawing/2014/main" xmlns="" id="{AAA817F2-12E6-4893-B5DE-69A1646A7E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0413" y="2197100"/>
              <a:ext cx="352425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</p:txBody>
        </p:sp>
      </p:grpSp>
      <p:graphicFrame>
        <p:nvGraphicFramePr>
          <p:cNvPr id="56" name="Object 55">
            <a:extLst>
              <a:ext uri="{FF2B5EF4-FFF2-40B4-BE49-F238E27FC236}">
                <a16:creationId xmlns:a16="http://schemas.microsoft.com/office/drawing/2014/main" xmlns="" id="{45204CC4-9461-4085-9F7D-8D354F2B31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0750" y="3306763"/>
          <a:ext cx="457200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2" name="Equation" r:id="rId10" imgW="152334" imgH="393529" progId="Equation.3">
                  <p:embed/>
                </p:oleObj>
              </mc:Choice>
              <mc:Fallback>
                <p:oleObj name="Equation" r:id="rId10" imgW="152334" imgH="393529" progId="Equation.3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3306763"/>
                        <a:ext cx="457200" cy="896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6">
            <a:extLst>
              <a:ext uri="{FF2B5EF4-FFF2-40B4-BE49-F238E27FC236}">
                <a16:creationId xmlns:a16="http://schemas.microsoft.com/office/drawing/2014/main" xmlns="" id="{BC79EB4D-4E05-4F7B-9F40-E80271F0FF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4786313"/>
          <a:ext cx="457200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3" name="Equation" r:id="rId12" imgW="152334" imgH="393529" progId="Equation.3">
                  <p:embed/>
                </p:oleObj>
              </mc:Choice>
              <mc:Fallback>
                <p:oleObj name="Equation" r:id="rId12" imgW="152334" imgH="393529" progId="Equation.3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786313"/>
                        <a:ext cx="457200" cy="896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30">
            <a:extLst>
              <a:ext uri="{FF2B5EF4-FFF2-40B4-BE49-F238E27FC236}">
                <a16:creationId xmlns:a16="http://schemas.microsoft.com/office/drawing/2014/main" xmlns="" id="{699078E0-39E1-4462-9E5F-A736F36AF3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57963" y="4759325"/>
          <a:ext cx="45720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4" name="Equation" r:id="rId14" imgW="152334" imgH="393529" progId="Equation.3">
                  <p:embed/>
                </p:oleObj>
              </mc:Choice>
              <mc:Fallback>
                <p:oleObj name="Equation" r:id="rId14" imgW="152334" imgH="393529" progId="Equation.3">
                  <p:embed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7963" y="4759325"/>
                        <a:ext cx="457200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8">
            <a:extLst>
              <a:ext uri="{FF2B5EF4-FFF2-40B4-BE49-F238E27FC236}">
                <a16:creationId xmlns:a16="http://schemas.microsoft.com/office/drawing/2014/main" xmlns="" id="{CD1832EB-E092-4A8E-99D7-B5C5B1500D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35725" y="3194050"/>
          <a:ext cx="45720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5" name="Equation" r:id="rId16" imgW="152334" imgH="393529" progId="Equation.3">
                  <p:embed/>
                </p:oleObj>
              </mc:Choice>
              <mc:Fallback>
                <p:oleObj name="Equation" r:id="rId16" imgW="152334" imgH="393529" progId="Equation.3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5725" y="3194050"/>
                        <a:ext cx="457200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 Box 6">
            <a:extLst>
              <a:ext uri="{FF2B5EF4-FFF2-40B4-BE49-F238E27FC236}">
                <a16:creationId xmlns:a16="http://schemas.microsoft.com/office/drawing/2014/main" xmlns="" id="{EF623BAE-B32F-464F-92E5-4C0794E84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1295400"/>
            <a:ext cx="5105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1" name="WordArt 19">
            <a:extLst>
              <a:ext uri="{FF2B5EF4-FFF2-40B4-BE49-F238E27FC236}">
                <a16:creationId xmlns:a16="http://schemas.microsoft.com/office/drawing/2014/main" xmlns="" id="{B47AEC63-47BD-4D91-8885-682E1BF64A7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38375" y="181369"/>
            <a:ext cx="4038600" cy="911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36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36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VNI-Thanhcao"/>
              </a:rPr>
              <a:t>:</a:t>
            </a: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xmlns="" id="{6D2664DA-E6F6-4688-8DD5-DC6DE971C2F1}"/>
              </a:ext>
            </a:extLst>
          </p:cNvPr>
          <p:cNvSpPr txBox="1">
            <a:spLocks/>
          </p:cNvSpPr>
          <p:nvPr/>
        </p:nvSpPr>
        <p:spPr bwMode="auto">
          <a:xfrm>
            <a:off x="6276975" y="1716088"/>
            <a:ext cx="23574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endParaRPr lang="en-US" sz="24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24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000"/>
                            </p:stCondLst>
                            <p:childTnLst>
                              <p:par>
                                <p:cTn id="120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4" grpId="0" animBg="1"/>
      <p:bldP spid="34" grpId="1" animBg="1"/>
      <p:bldP spid="35" grpId="0" animBg="1"/>
      <p:bldP spid="36" grpId="0" animBg="1"/>
      <p:bldP spid="36" grpId="1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DRAGF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19050"/>
            <a:ext cx="9220200" cy="69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758D9D5-8A40-459C-8A11-C178FE7E6855}"/>
              </a:ext>
            </a:extLst>
          </p:cNvPr>
          <p:cNvGrpSpPr/>
          <p:nvPr/>
        </p:nvGrpSpPr>
        <p:grpSpPr>
          <a:xfrm>
            <a:off x="430213" y="152400"/>
            <a:ext cx="8332787" cy="3211513"/>
            <a:chOff x="430213" y="152400"/>
            <a:chExt cx="8332787" cy="3211513"/>
          </a:xfrm>
        </p:grpSpPr>
        <p:sp>
          <p:nvSpPr>
            <p:cNvPr id="12293" name="Oval 5"/>
            <p:cNvSpPr>
              <a:spLocks noChangeArrowheads="1"/>
            </p:cNvSpPr>
            <p:nvPr/>
          </p:nvSpPr>
          <p:spPr bwMode="auto">
            <a:xfrm rot="315852">
              <a:off x="3352800" y="152400"/>
              <a:ext cx="4267200" cy="1295400"/>
            </a:xfrm>
            <a:prstGeom prst="ellipse">
              <a:avLst/>
            </a:prstGeom>
            <a:solidFill>
              <a:srgbClr val="E5F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  <p:sp>
          <p:nvSpPr>
            <p:cNvPr id="12294" name="Oval 6"/>
            <p:cNvSpPr>
              <a:spLocks noChangeArrowheads="1"/>
            </p:cNvSpPr>
            <p:nvPr/>
          </p:nvSpPr>
          <p:spPr bwMode="auto">
            <a:xfrm rot="-2084056">
              <a:off x="7162800" y="781050"/>
              <a:ext cx="1600200" cy="2582863"/>
            </a:xfrm>
            <a:prstGeom prst="ellipse">
              <a:avLst/>
            </a:prstGeom>
            <a:solidFill>
              <a:srgbClr val="E5F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  <p:sp>
          <p:nvSpPr>
            <p:cNvPr id="12295" name="Oval 7"/>
            <p:cNvSpPr>
              <a:spLocks noChangeArrowheads="1"/>
            </p:cNvSpPr>
            <p:nvPr/>
          </p:nvSpPr>
          <p:spPr bwMode="auto">
            <a:xfrm rot="2422509">
              <a:off x="457200" y="762000"/>
              <a:ext cx="1600200" cy="2582863"/>
            </a:xfrm>
            <a:prstGeom prst="ellipse">
              <a:avLst/>
            </a:prstGeom>
            <a:solidFill>
              <a:srgbClr val="E5F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  <p:sp>
          <p:nvSpPr>
            <p:cNvPr id="12296" name="Oval 8"/>
            <p:cNvSpPr>
              <a:spLocks noChangeArrowheads="1"/>
            </p:cNvSpPr>
            <p:nvPr/>
          </p:nvSpPr>
          <p:spPr bwMode="auto">
            <a:xfrm rot="4077132">
              <a:off x="1759744" y="-846931"/>
              <a:ext cx="1676400" cy="4335462"/>
            </a:xfrm>
            <a:prstGeom prst="ellipse">
              <a:avLst/>
            </a:prstGeom>
            <a:solidFill>
              <a:srgbClr val="E5F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</p:grpSp>
      <p:pic>
        <p:nvPicPr>
          <p:cNvPr id="12297" name="Picture 9" descr="AG00130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505735">
            <a:off x="120650" y="2889250"/>
            <a:ext cx="647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92" descr="frogCLR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6096000"/>
            <a:ext cx="114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92" descr="frogCLR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489532">
            <a:off x="2667000" y="6248400"/>
            <a:ext cx="114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331399" y="950150"/>
            <a:ext cx="708495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571500" indent="-571500">
              <a:buFontTx/>
              <a:buChar char="-"/>
            </a:pP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Covid-19</a:t>
            </a:r>
          </a:p>
          <a:p>
            <a:pPr marL="571500" indent="-571500">
              <a:buFontTx/>
              <a:buChar char="-"/>
            </a:pP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>
              <a:buFontTx/>
              <a:buChar char="-"/>
            </a:pP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</a:t>
            </a:r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ớc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hỗn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theo.</a:t>
            </a:r>
            <a:endParaRPr lang="vi-V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783</TotalTime>
  <Words>807</Words>
  <Application>Microsoft Office PowerPoint</Application>
  <PresentationFormat>On-screen Show (4:3)</PresentationFormat>
  <Paragraphs>263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Clarity</vt:lpstr>
      <vt:lpstr>Equation</vt:lpstr>
      <vt:lpstr>PowerPoint Presentation</vt:lpstr>
      <vt:lpstr>PowerPoint Presentation</vt:lpstr>
      <vt:lpstr>PowerPoint Presentation</vt:lpstr>
      <vt:lpstr>PowerPoint Presentation</vt:lpstr>
      <vt:lpstr>Phần Luyện tập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AutoBVT</cp:lastModifiedBy>
  <cp:revision>205</cp:revision>
  <dcterms:created xsi:type="dcterms:W3CDTF">2006-08-16T00:00:00Z</dcterms:created>
  <dcterms:modified xsi:type="dcterms:W3CDTF">2023-06-15T01:00:44Z</dcterms:modified>
</cp:coreProperties>
</file>