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8"/>
  </p:notesMasterIdLst>
  <p:sldIdLst>
    <p:sldId id="258" r:id="rId3"/>
    <p:sldId id="257" r:id="rId4"/>
    <p:sldId id="261" r:id="rId5"/>
    <p:sldId id="263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ùng Tất" initials="TT" lastIdx="1" clrIdx="0"/>
  <p:cmAuthor id="2" name="ace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aafc7fd8e0_0_2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aafc7fd8e0_0_2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695761" y="1952500"/>
            <a:ext cx="7455200" cy="25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35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73600" y="5010033"/>
            <a:ext cx="5644800" cy="6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5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 rot="-690514">
            <a:off x="3804485" y="2916029"/>
            <a:ext cx="4819700" cy="1165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 rot="-690391">
            <a:off x="4919605" y="2121135"/>
            <a:ext cx="2103476" cy="1165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300"/>
              <a:buNone/>
              <a:defRPr sz="84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 rot="-690278">
            <a:off x="4254871" y="3649928"/>
            <a:ext cx="4386124" cy="9519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5"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703313" y="3639400"/>
            <a:ext cx="4072000" cy="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2184967" y="4138833"/>
            <a:ext cx="3084800" cy="9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6392797" y="3639400"/>
            <a:ext cx="4072000" cy="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6870283" y="4138833"/>
            <a:ext cx="3084800" cy="9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 rot="-325168">
            <a:off x="1863125" y="2665367"/>
            <a:ext cx="3697327" cy="1618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●"/>
              <a:defRPr>
                <a:solidFill>
                  <a:schemeClr val="lt1"/>
                </a:solidFill>
              </a:defRPr>
            </a:lvl1pPr>
            <a:lvl2pPr marL="1219200" lvl="1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○"/>
              <a:defRPr/>
            </a:lvl2pPr>
            <a:lvl3pPr marL="1828800" lvl="2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■"/>
              <a:defRPr/>
            </a:lvl3pPr>
            <a:lvl4pPr marL="2438400" lvl="3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●"/>
              <a:defRPr/>
            </a:lvl4pPr>
            <a:lvl5pPr marL="3048000" lvl="4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○"/>
              <a:defRPr/>
            </a:lvl5pPr>
            <a:lvl6pPr marL="3657600" lvl="5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■"/>
              <a:defRPr/>
            </a:lvl6pPr>
            <a:lvl7pPr marL="4267200" lvl="6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●"/>
              <a:defRPr/>
            </a:lvl7pPr>
            <a:lvl8pPr marL="4876800" lvl="7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○"/>
              <a:defRPr/>
            </a:lvl8pPr>
            <a:lvl9pPr marL="5486400" lvl="8" indent="-423545" rtl="0"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Char char="■"/>
              <a:defRPr/>
            </a:lvl9pPr>
          </a:lstStyle>
          <a:p>
            <a:endParaRPr/>
          </a:p>
        </p:txBody>
      </p:sp>
      <p:pic>
        <p:nvPicPr>
          <p:cNvPr id="58" name="Hình ảnh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2064" y="764762"/>
            <a:ext cx="1008180" cy="6301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 flipH="1">
            <a:off x="791583" y="7690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 flipH="1">
            <a:off x="4498399" y="2521733"/>
            <a:ext cx="6288400" cy="3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1219200" lvl="1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/>
            </a:lvl2pPr>
            <a:lvl3pPr marL="1828800" lvl="2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/>
            </a:lvl3pPr>
            <a:lvl4pPr marL="2438400" lvl="3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/>
            </a:lvl4pPr>
            <a:lvl5pPr marL="3048000" lvl="4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/>
            </a:lvl5pPr>
            <a:lvl6pPr marL="3657600" lvl="5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/>
            </a:lvl6pPr>
            <a:lvl7pPr marL="4267200" lvl="6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/>
            </a:lvl7pPr>
            <a:lvl8pPr marL="4876800" lvl="7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/>
            </a:lvl8pPr>
            <a:lvl9pPr marL="5486400" lvl="8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CUSTOM_15_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subTitle" idx="1"/>
          </p:nvPr>
        </p:nvSpPr>
        <p:spPr>
          <a:xfrm>
            <a:off x="2576800" y="2151000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ubTitle" idx="2"/>
          </p:nvPr>
        </p:nvSpPr>
        <p:spPr>
          <a:xfrm>
            <a:off x="2576800" y="26510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3"/>
          </p:nvPr>
        </p:nvSpPr>
        <p:spPr>
          <a:xfrm>
            <a:off x="7897227" y="2151000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4"/>
          </p:nvPr>
        </p:nvSpPr>
        <p:spPr>
          <a:xfrm>
            <a:off x="7897227" y="26510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5"/>
          </p:nvPr>
        </p:nvSpPr>
        <p:spPr>
          <a:xfrm>
            <a:off x="2576800" y="4360533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6"/>
          </p:nvPr>
        </p:nvSpPr>
        <p:spPr>
          <a:xfrm>
            <a:off x="2576800" y="48554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7"/>
          </p:nvPr>
        </p:nvSpPr>
        <p:spPr>
          <a:xfrm>
            <a:off x="7897227" y="4360533"/>
            <a:ext cx="3174800" cy="5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8"/>
          </p:nvPr>
        </p:nvSpPr>
        <p:spPr>
          <a:xfrm>
            <a:off x="7897227" y="4855451"/>
            <a:ext cx="31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hasCustomPrompt="1"/>
          </p:nvPr>
        </p:nvSpPr>
        <p:spPr>
          <a:xfrm>
            <a:off x="1476304" y="2601879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 hasCustomPrompt="1"/>
          </p:nvPr>
        </p:nvSpPr>
        <p:spPr>
          <a:xfrm>
            <a:off x="1476304" y="4758663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6764137" y="2601879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4" hasCustomPrompt="1"/>
          </p:nvPr>
        </p:nvSpPr>
        <p:spPr>
          <a:xfrm>
            <a:off x="6764137" y="4758663"/>
            <a:ext cx="13728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954533" y="807533"/>
            <a:ext cx="731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6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 rot="282725">
            <a:off x="1310567" y="2622913"/>
            <a:ext cx="3174731" cy="5390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2"/>
          </p:nvPr>
        </p:nvSpPr>
        <p:spPr>
          <a:xfrm rot="282799">
            <a:off x="1452695" y="3113689"/>
            <a:ext cx="2799065" cy="695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3"/>
          </p:nvPr>
        </p:nvSpPr>
        <p:spPr>
          <a:xfrm rot="-224091">
            <a:off x="4469513" y="2514475"/>
            <a:ext cx="3174743" cy="5391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4"/>
          </p:nvPr>
        </p:nvSpPr>
        <p:spPr>
          <a:xfrm rot="-224172">
            <a:off x="4706096" y="3007628"/>
            <a:ext cx="2799149" cy="6958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5"/>
          </p:nvPr>
        </p:nvSpPr>
        <p:spPr>
          <a:xfrm>
            <a:off x="7650369" y="2418200"/>
            <a:ext cx="3174800" cy="5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6"/>
          </p:nvPr>
        </p:nvSpPr>
        <p:spPr>
          <a:xfrm>
            <a:off x="7838169" y="2907467"/>
            <a:ext cx="27992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7"/>
          </p:nvPr>
        </p:nvSpPr>
        <p:spPr>
          <a:xfrm rot="-189372">
            <a:off x="1303376" y="4912767"/>
            <a:ext cx="3174816" cy="5392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8"/>
          </p:nvPr>
        </p:nvSpPr>
        <p:spPr>
          <a:xfrm rot="-189236">
            <a:off x="1526267" y="5416132"/>
            <a:ext cx="2799040" cy="695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9"/>
          </p:nvPr>
        </p:nvSpPr>
        <p:spPr>
          <a:xfrm>
            <a:off x="4474039" y="4924833"/>
            <a:ext cx="3174800" cy="5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3"/>
          </p:nvPr>
        </p:nvSpPr>
        <p:spPr>
          <a:xfrm>
            <a:off x="4663372" y="5414667"/>
            <a:ext cx="27992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4"/>
          </p:nvPr>
        </p:nvSpPr>
        <p:spPr>
          <a:xfrm rot="208906">
            <a:off x="7648801" y="4912667"/>
            <a:ext cx="3174660" cy="539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5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5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5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5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5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5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5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5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5"/>
          </p:nvPr>
        </p:nvSpPr>
        <p:spPr>
          <a:xfrm rot="208911">
            <a:off x="7792132" y="5413293"/>
            <a:ext cx="2799167" cy="6960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65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8693733" y="6322744"/>
            <a:ext cx="600431" cy="599847"/>
            <a:chOff x="4887569" y="4595026"/>
            <a:chExt cx="381145" cy="381032"/>
          </a:xfrm>
        </p:grpSpPr>
        <p:sp>
          <p:nvSpPr>
            <p:cNvPr id="68" name="Google Shape;68;p14"/>
            <p:cNvSpPr/>
            <p:nvPr/>
          </p:nvSpPr>
          <p:spPr>
            <a:xfrm>
              <a:off x="5162374" y="4614573"/>
              <a:ext cx="94000" cy="103505"/>
            </a:xfrm>
            <a:custGeom>
              <a:avLst/>
              <a:gdLst/>
              <a:ahLst/>
              <a:cxnLst/>
              <a:rect l="l" t="t" r="r" b="b"/>
              <a:pathLst>
                <a:path w="7526" h="8287" extrusionOk="0">
                  <a:moveTo>
                    <a:pt x="1" y="0"/>
                  </a:moveTo>
                  <a:lnTo>
                    <a:pt x="7526" y="8287"/>
                  </a:lnTo>
                  <a:cubicBezTo>
                    <a:pt x="7347" y="7811"/>
                    <a:pt x="7145" y="7358"/>
                    <a:pt x="6918" y="6906"/>
                  </a:cubicBezTo>
                  <a:lnTo>
                    <a:pt x="1322" y="738"/>
                  </a:lnTo>
                  <a:cubicBezTo>
                    <a:pt x="894" y="464"/>
                    <a:pt x="453" y="226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5125791" y="4601034"/>
              <a:ext cx="140550" cy="154814"/>
            </a:xfrm>
            <a:custGeom>
              <a:avLst/>
              <a:gdLst/>
              <a:ahLst/>
              <a:cxnLst/>
              <a:rect l="l" t="t" r="r" b="b"/>
              <a:pathLst>
                <a:path w="11253" h="12395" extrusionOk="0">
                  <a:moveTo>
                    <a:pt x="1" y="1"/>
                  </a:moveTo>
                  <a:lnTo>
                    <a:pt x="11252" y="12395"/>
                  </a:lnTo>
                  <a:cubicBezTo>
                    <a:pt x="11205" y="12097"/>
                    <a:pt x="11157" y="11800"/>
                    <a:pt x="11086" y="11502"/>
                  </a:cubicBezTo>
                  <a:lnTo>
                    <a:pt x="870" y="251"/>
                  </a:lnTo>
                  <a:cubicBezTo>
                    <a:pt x="596" y="155"/>
                    <a:pt x="299" y="72"/>
                    <a:pt x="1" y="1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5096802" y="4595976"/>
              <a:ext cx="171912" cy="189323"/>
            </a:xfrm>
            <a:custGeom>
              <a:avLst/>
              <a:gdLst/>
              <a:ahLst/>
              <a:cxnLst/>
              <a:rect l="l" t="t" r="r" b="b"/>
              <a:pathLst>
                <a:path w="13764" h="15158" extrusionOk="0">
                  <a:moveTo>
                    <a:pt x="0" y="1"/>
                  </a:moveTo>
                  <a:lnTo>
                    <a:pt x="13764" y="15157"/>
                  </a:lnTo>
                  <a:cubicBezTo>
                    <a:pt x="13764" y="14907"/>
                    <a:pt x="13752" y="14669"/>
                    <a:pt x="13740" y="14419"/>
                  </a:cubicBezTo>
                  <a:lnTo>
                    <a:pt x="726" y="84"/>
                  </a:lnTo>
                  <a:cubicBezTo>
                    <a:pt x="488" y="48"/>
                    <a:pt x="238" y="25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5071659" y="4595026"/>
              <a:ext cx="196318" cy="215253"/>
            </a:xfrm>
            <a:custGeom>
              <a:avLst/>
              <a:gdLst/>
              <a:ahLst/>
              <a:cxnLst/>
              <a:rect l="l" t="t" r="r" b="b"/>
              <a:pathLst>
                <a:path w="15718" h="17234" extrusionOk="0">
                  <a:moveTo>
                    <a:pt x="430" y="0"/>
                  </a:moveTo>
                  <a:cubicBezTo>
                    <a:pt x="287" y="0"/>
                    <a:pt x="144" y="5"/>
                    <a:pt x="1" y="5"/>
                  </a:cubicBezTo>
                  <a:lnTo>
                    <a:pt x="15646" y="17234"/>
                  </a:lnTo>
                  <a:cubicBezTo>
                    <a:pt x="15670" y="17019"/>
                    <a:pt x="15693" y="16805"/>
                    <a:pt x="15717" y="16591"/>
                  </a:cubicBezTo>
                  <a:lnTo>
                    <a:pt x="644" y="5"/>
                  </a:lnTo>
                  <a:cubicBezTo>
                    <a:pt x="572" y="1"/>
                    <a:pt x="501" y="0"/>
                    <a:pt x="430" y="0"/>
                  </a:cubicBez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5049215" y="4596275"/>
              <a:ext cx="215190" cy="236161"/>
            </a:xfrm>
            <a:custGeom>
              <a:avLst/>
              <a:gdLst/>
              <a:ahLst/>
              <a:cxnLst/>
              <a:rect l="l" t="t" r="r" b="b"/>
              <a:pathLst>
                <a:path w="17229" h="18908" extrusionOk="0">
                  <a:moveTo>
                    <a:pt x="584" y="1"/>
                  </a:moveTo>
                  <a:cubicBezTo>
                    <a:pt x="393" y="24"/>
                    <a:pt x="191" y="48"/>
                    <a:pt x="0" y="72"/>
                  </a:cubicBezTo>
                  <a:lnTo>
                    <a:pt x="17098" y="18908"/>
                  </a:lnTo>
                  <a:cubicBezTo>
                    <a:pt x="17145" y="18717"/>
                    <a:pt x="17193" y="18527"/>
                    <a:pt x="17228" y="18336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5028694" y="4599848"/>
              <a:ext cx="230203" cy="252523"/>
            </a:xfrm>
            <a:custGeom>
              <a:avLst/>
              <a:gdLst/>
              <a:ahLst/>
              <a:cxnLst/>
              <a:rect l="l" t="t" r="r" b="b"/>
              <a:pathLst>
                <a:path w="18431" h="20218" extrusionOk="0">
                  <a:moveTo>
                    <a:pt x="536" y="0"/>
                  </a:moveTo>
                  <a:cubicBezTo>
                    <a:pt x="357" y="36"/>
                    <a:pt x="179" y="84"/>
                    <a:pt x="0" y="131"/>
                  </a:cubicBezTo>
                  <a:lnTo>
                    <a:pt x="18240" y="20217"/>
                  </a:lnTo>
                  <a:cubicBezTo>
                    <a:pt x="18312" y="20050"/>
                    <a:pt x="18371" y="19884"/>
                    <a:pt x="18431" y="19717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5009946" y="4605343"/>
              <a:ext cx="241519" cy="265163"/>
            </a:xfrm>
            <a:custGeom>
              <a:avLst/>
              <a:gdLst/>
              <a:ahLst/>
              <a:cxnLst/>
              <a:rect l="l" t="t" r="r" b="b"/>
              <a:pathLst>
                <a:path w="19337" h="21230" extrusionOk="0">
                  <a:moveTo>
                    <a:pt x="489" y="1"/>
                  </a:moveTo>
                  <a:cubicBezTo>
                    <a:pt x="322" y="60"/>
                    <a:pt x="168" y="120"/>
                    <a:pt x="1" y="179"/>
                  </a:cubicBezTo>
                  <a:lnTo>
                    <a:pt x="19110" y="21230"/>
                  </a:lnTo>
                  <a:cubicBezTo>
                    <a:pt x="19194" y="21075"/>
                    <a:pt x="19265" y="20920"/>
                    <a:pt x="19337" y="20765"/>
                  </a:cubicBezTo>
                  <a:lnTo>
                    <a:pt x="489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4992548" y="4612487"/>
              <a:ext cx="250150" cy="274680"/>
            </a:xfrm>
            <a:custGeom>
              <a:avLst/>
              <a:gdLst/>
              <a:ahLst/>
              <a:cxnLst/>
              <a:rect l="l" t="t" r="r" b="b"/>
              <a:pathLst>
                <a:path w="20028" h="21992" extrusionOk="0">
                  <a:moveTo>
                    <a:pt x="453" y="0"/>
                  </a:moveTo>
                  <a:cubicBezTo>
                    <a:pt x="299" y="72"/>
                    <a:pt x="156" y="143"/>
                    <a:pt x="1" y="227"/>
                  </a:cubicBezTo>
                  <a:lnTo>
                    <a:pt x="19765" y="21991"/>
                  </a:lnTo>
                  <a:cubicBezTo>
                    <a:pt x="19849" y="21848"/>
                    <a:pt x="19932" y="21705"/>
                    <a:pt x="20027" y="21563"/>
                  </a:cubicBezTo>
                  <a:lnTo>
                    <a:pt x="453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4976486" y="4621106"/>
              <a:ext cx="255945" cy="281075"/>
            </a:xfrm>
            <a:custGeom>
              <a:avLst/>
              <a:gdLst/>
              <a:ahLst/>
              <a:cxnLst/>
              <a:rect l="l" t="t" r="r" b="b"/>
              <a:pathLst>
                <a:path w="20492" h="22504" extrusionOk="0">
                  <a:moveTo>
                    <a:pt x="418" y="1"/>
                  </a:moveTo>
                  <a:cubicBezTo>
                    <a:pt x="275" y="84"/>
                    <a:pt x="144" y="179"/>
                    <a:pt x="1" y="263"/>
                  </a:cubicBezTo>
                  <a:lnTo>
                    <a:pt x="20194" y="22504"/>
                  </a:lnTo>
                  <a:cubicBezTo>
                    <a:pt x="20301" y="22373"/>
                    <a:pt x="20396" y="22254"/>
                    <a:pt x="20492" y="22111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961623" y="4631222"/>
              <a:ext cx="259355" cy="284784"/>
            </a:xfrm>
            <a:custGeom>
              <a:avLst/>
              <a:gdLst/>
              <a:ahLst/>
              <a:cxnLst/>
              <a:rect l="l" t="t" r="r" b="b"/>
              <a:pathLst>
                <a:path w="20765" h="22801" extrusionOk="0">
                  <a:moveTo>
                    <a:pt x="393" y="1"/>
                  </a:moveTo>
                  <a:cubicBezTo>
                    <a:pt x="250" y="96"/>
                    <a:pt x="131" y="191"/>
                    <a:pt x="0" y="286"/>
                  </a:cubicBezTo>
                  <a:lnTo>
                    <a:pt x="20443" y="22801"/>
                  </a:lnTo>
                  <a:cubicBezTo>
                    <a:pt x="20551" y="22682"/>
                    <a:pt x="20658" y="22563"/>
                    <a:pt x="20765" y="22444"/>
                  </a:cubicBezTo>
                  <a:lnTo>
                    <a:pt x="393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4947934" y="4642526"/>
              <a:ext cx="260404" cy="285984"/>
            </a:xfrm>
            <a:custGeom>
              <a:avLst/>
              <a:gdLst/>
              <a:ahLst/>
              <a:cxnLst/>
              <a:rect l="l" t="t" r="r" b="b"/>
              <a:pathLst>
                <a:path w="20849" h="22897" extrusionOk="0">
                  <a:moveTo>
                    <a:pt x="358" y="0"/>
                  </a:moveTo>
                  <a:cubicBezTo>
                    <a:pt x="287" y="48"/>
                    <a:pt x="227" y="96"/>
                    <a:pt x="168" y="155"/>
                  </a:cubicBezTo>
                  <a:cubicBezTo>
                    <a:pt x="108" y="215"/>
                    <a:pt x="61" y="262"/>
                    <a:pt x="1" y="322"/>
                  </a:cubicBezTo>
                  <a:lnTo>
                    <a:pt x="20504" y="22896"/>
                  </a:lnTo>
                  <a:cubicBezTo>
                    <a:pt x="20563" y="22848"/>
                    <a:pt x="20623" y="22801"/>
                    <a:pt x="20682" y="22741"/>
                  </a:cubicBezTo>
                  <a:cubicBezTo>
                    <a:pt x="20742" y="22682"/>
                    <a:pt x="20801" y="22634"/>
                    <a:pt x="20849" y="22575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4935294" y="4655016"/>
              <a:ext cx="259367" cy="284784"/>
            </a:xfrm>
            <a:custGeom>
              <a:avLst/>
              <a:gdLst/>
              <a:ahLst/>
              <a:cxnLst/>
              <a:rect l="l" t="t" r="r" b="b"/>
              <a:pathLst>
                <a:path w="20766" h="22801" extrusionOk="0">
                  <a:moveTo>
                    <a:pt x="322" y="1"/>
                  </a:moveTo>
                  <a:cubicBezTo>
                    <a:pt x="215" y="120"/>
                    <a:pt x="108" y="239"/>
                    <a:pt x="1" y="358"/>
                  </a:cubicBezTo>
                  <a:lnTo>
                    <a:pt x="20384" y="22801"/>
                  </a:lnTo>
                  <a:cubicBezTo>
                    <a:pt x="20515" y="22706"/>
                    <a:pt x="20634" y="22610"/>
                    <a:pt x="20765" y="22515"/>
                  </a:cubicBezTo>
                  <a:lnTo>
                    <a:pt x="322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4923853" y="4668842"/>
              <a:ext cx="255933" cy="281075"/>
            </a:xfrm>
            <a:custGeom>
              <a:avLst/>
              <a:gdLst/>
              <a:ahLst/>
              <a:cxnLst/>
              <a:rect l="l" t="t" r="r" b="b"/>
              <a:pathLst>
                <a:path w="20491" h="22504" extrusionOk="0">
                  <a:moveTo>
                    <a:pt x="298" y="1"/>
                  </a:moveTo>
                  <a:cubicBezTo>
                    <a:pt x="191" y="132"/>
                    <a:pt x="95" y="263"/>
                    <a:pt x="0" y="394"/>
                  </a:cubicBezTo>
                  <a:lnTo>
                    <a:pt x="20074" y="22504"/>
                  </a:lnTo>
                  <a:cubicBezTo>
                    <a:pt x="20217" y="22420"/>
                    <a:pt x="20360" y="22337"/>
                    <a:pt x="20491" y="2224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4913586" y="4684018"/>
              <a:ext cx="250137" cy="274530"/>
            </a:xfrm>
            <a:custGeom>
              <a:avLst/>
              <a:gdLst/>
              <a:ahLst/>
              <a:cxnLst/>
              <a:rect l="l" t="t" r="r" b="b"/>
              <a:pathLst>
                <a:path w="20027" h="21980" extrusionOk="0">
                  <a:moveTo>
                    <a:pt x="263" y="0"/>
                  </a:moveTo>
                  <a:cubicBezTo>
                    <a:pt x="179" y="131"/>
                    <a:pt x="96" y="274"/>
                    <a:pt x="1" y="417"/>
                  </a:cubicBezTo>
                  <a:lnTo>
                    <a:pt x="19575" y="21979"/>
                  </a:lnTo>
                  <a:cubicBezTo>
                    <a:pt x="19729" y="21908"/>
                    <a:pt x="19884" y="21836"/>
                    <a:pt x="20027" y="21753"/>
                  </a:cubicBezTo>
                  <a:lnTo>
                    <a:pt x="263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4904818" y="4700517"/>
              <a:ext cx="241507" cy="265163"/>
            </a:xfrm>
            <a:custGeom>
              <a:avLst/>
              <a:gdLst/>
              <a:ahLst/>
              <a:cxnLst/>
              <a:rect l="l" t="t" r="r" b="b"/>
              <a:pathLst>
                <a:path w="19336" h="21230" extrusionOk="0">
                  <a:moveTo>
                    <a:pt x="226" y="1"/>
                  </a:moveTo>
                  <a:cubicBezTo>
                    <a:pt x="143" y="156"/>
                    <a:pt x="72" y="310"/>
                    <a:pt x="0" y="465"/>
                  </a:cubicBezTo>
                  <a:lnTo>
                    <a:pt x="18848" y="21230"/>
                  </a:lnTo>
                  <a:cubicBezTo>
                    <a:pt x="19014" y="21182"/>
                    <a:pt x="19181" y="21111"/>
                    <a:pt x="19336" y="21051"/>
                  </a:cubicBezTo>
                  <a:lnTo>
                    <a:pt x="226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4897524" y="4718665"/>
              <a:ext cx="230066" cy="252523"/>
            </a:xfrm>
            <a:custGeom>
              <a:avLst/>
              <a:gdLst/>
              <a:ahLst/>
              <a:cxnLst/>
              <a:rect l="l" t="t" r="r" b="b"/>
              <a:pathLst>
                <a:path w="18420" h="20218" extrusionOk="0">
                  <a:moveTo>
                    <a:pt x="179" y="0"/>
                  </a:moveTo>
                  <a:cubicBezTo>
                    <a:pt x="108" y="167"/>
                    <a:pt x="48" y="346"/>
                    <a:pt x="1" y="512"/>
                  </a:cubicBezTo>
                  <a:lnTo>
                    <a:pt x="17884" y="20217"/>
                  </a:lnTo>
                  <a:cubicBezTo>
                    <a:pt x="18063" y="20181"/>
                    <a:pt x="18241" y="20134"/>
                    <a:pt x="18420" y="20086"/>
                  </a:cubicBezTo>
                  <a:lnTo>
                    <a:pt x="179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891878" y="4738587"/>
              <a:ext cx="215340" cy="236161"/>
            </a:xfrm>
            <a:custGeom>
              <a:avLst/>
              <a:gdLst/>
              <a:ahLst/>
              <a:cxnLst/>
              <a:rect l="l" t="t" r="r" b="b"/>
              <a:pathLst>
                <a:path w="17241" h="18908" extrusionOk="0">
                  <a:moveTo>
                    <a:pt x="131" y="1"/>
                  </a:moveTo>
                  <a:cubicBezTo>
                    <a:pt x="84" y="191"/>
                    <a:pt x="36" y="382"/>
                    <a:pt x="0" y="572"/>
                  </a:cubicBezTo>
                  <a:lnTo>
                    <a:pt x="16645" y="18908"/>
                  </a:lnTo>
                  <a:cubicBezTo>
                    <a:pt x="16848" y="18896"/>
                    <a:pt x="17038" y="18872"/>
                    <a:pt x="17241" y="18836"/>
                  </a:cubicBezTo>
                  <a:lnTo>
                    <a:pt x="131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4888456" y="4760744"/>
              <a:ext cx="196155" cy="215315"/>
            </a:xfrm>
            <a:custGeom>
              <a:avLst/>
              <a:gdLst/>
              <a:ahLst/>
              <a:cxnLst/>
              <a:rect l="l" t="t" r="r" b="b"/>
              <a:pathLst>
                <a:path w="15705" h="17239" extrusionOk="0">
                  <a:moveTo>
                    <a:pt x="60" y="1"/>
                  </a:moveTo>
                  <a:cubicBezTo>
                    <a:pt x="36" y="215"/>
                    <a:pt x="12" y="429"/>
                    <a:pt x="0" y="644"/>
                  </a:cubicBezTo>
                  <a:lnTo>
                    <a:pt x="15062" y="17229"/>
                  </a:lnTo>
                  <a:cubicBezTo>
                    <a:pt x="15169" y="17235"/>
                    <a:pt x="15276" y="17238"/>
                    <a:pt x="15383" y="17238"/>
                  </a:cubicBezTo>
                  <a:cubicBezTo>
                    <a:pt x="15491" y="17238"/>
                    <a:pt x="15598" y="17235"/>
                    <a:pt x="15705" y="17229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887569" y="4785736"/>
              <a:ext cx="171912" cy="189461"/>
            </a:xfrm>
            <a:custGeom>
              <a:avLst/>
              <a:gdLst/>
              <a:ahLst/>
              <a:cxnLst/>
              <a:rect l="l" t="t" r="r" b="b"/>
              <a:pathLst>
                <a:path w="13764" h="15169" extrusionOk="0">
                  <a:moveTo>
                    <a:pt x="0" y="0"/>
                  </a:moveTo>
                  <a:cubicBezTo>
                    <a:pt x="0" y="250"/>
                    <a:pt x="12" y="500"/>
                    <a:pt x="24" y="738"/>
                  </a:cubicBezTo>
                  <a:lnTo>
                    <a:pt x="13037" y="15073"/>
                  </a:lnTo>
                  <a:cubicBezTo>
                    <a:pt x="13276" y="15109"/>
                    <a:pt x="13526" y="15133"/>
                    <a:pt x="13764" y="15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4889942" y="4815175"/>
              <a:ext cx="140537" cy="154963"/>
            </a:xfrm>
            <a:custGeom>
              <a:avLst/>
              <a:gdLst/>
              <a:ahLst/>
              <a:cxnLst/>
              <a:rect l="l" t="t" r="r" b="b"/>
              <a:pathLst>
                <a:path w="11252" h="12407" extrusionOk="0">
                  <a:moveTo>
                    <a:pt x="1" y="1"/>
                  </a:moveTo>
                  <a:cubicBezTo>
                    <a:pt x="48" y="310"/>
                    <a:pt x="108" y="608"/>
                    <a:pt x="167" y="905"/>
                  </a:cubicBezTo>
                  <a:lnTo>
                    <a:pt x="10371" y="12145"/>
                  </a:lnTo>
                  <a:cubicBezTo>
                    <a:pt x="10669" y="12240"/>
                    <a:pt x="10954" y="12323"/>
                    <a:pt x="11252" y="1240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4899909" y="4852945"/>
              <a:ext cx="93987" cy="103517"/>
            </a:xfrm>
            <a:custGeom>
              <a:avLst/>
              <a:gdLst/>
              <a:ahLst/>
              <a:cxnLst/>
              <a:rect l="l" t="t" r="r" b="b"/>
              <a:pathLst>
                <a:path w="7525" h="828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477"/>
                    <a:pt x="381" y="929"/>
                    <a:pt x="607" y="1382"/>
                  </a:cubicBezTo>
                  <a:lnTo>
                    <a:pt x="6203" y="7549"/>
                  </a:lnTo>
                  <a:cubicBezTo>
                    <a:pt x="6632" y="7823"/>
                    <a:pt x="7073" y="8061"/>
                    <a:pt x="7525" y="828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>
                <a:alpha val="15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0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subTitle" idx="1"/>
          </p:nvPr>
        </p:nvSpPr>
        <p:spPr>
          <a:xfrm rot="-201010">
            <a:off x="4567509" y="2130260"/>
            <a:ext cx="3798892" cy="761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2"/>
          </p:nvPr>
        </p:nvSpPr>
        <p:spPr>
          <a:xfrm>
            <a:off x="4568263" y="3631225"/>
            <a:ext cx="3798000" cy="7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ctrTitle"/>
          </p:nvPr>
        </p:nvSpPr>
        <p:spPr>
          <a:xfrm rot="-185413">
            <a:off x="4551045" y="1879376"/>
            <a:ext cx="1929205" cy="44384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665" b="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ctrTitle" idx="3"/>
          </p:nvPr>
        </p:nvSpPr>
        <p:spPr>
          <a:xfrm>
            <a:off x="4567667" y="3343015"/>
            <a:ext cx="1929200" cy="44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665" b="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4"/>
          </p:nvPr>
        </p:nvSpPr>
        <p:spPr>
          <a:xfrm rot="-273526">
            <a:off x="4488489" y="5036135"/>
            <a:ext cx="3799621" cy="7613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 panose="020000000000000000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ctrTitle" idx="5"/>
          </p:nvPr>
        </p:nvSpPr>
        <p:spPr>
          <a:xfrm rot="-251841">
            <a:off x="4455621" y="4825113"/>
            <a:ext cx="1929175" cy="44398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665" b="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title" idx="6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_AND_TWO_COLUMNS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2807849" y="2436767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2539049" y="285518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ctrTitle" idx="2"/>
          </p:nvPr>
        </p:nvSpPr>
        <p:spPr>
          <a:xfrm>
            <a:off x="6853351" y="2436767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3"/>
          </p:nvPr>
        </p:nvSpPr>
        <p:spPr>
          <a:xfrm>
            <a:off x="6584551" y="285518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ctrTitle" idx="4"/>
          </p:nvPr>
        </p:nvSpPr>
        <p:spPr>
          <a:xfrm>
            <a:off x="2807849" y="4504851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ubTitle" idx="5"/>
          </p:nvPr>
        </p:nvSpPr>
        <p:spPr>
          <a:xfrm>
            <a:off x="2539049" y="493130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ctrTitle" idx="6"/>
          </p:nvPr>
        </p:nvSpPr>
        <p:spPr>
          <a:xfrm>
            <a:off x="6853351" y="4504851"/>
            <a:ext cx="2429200" cy="5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000"/>
              <a:buFont typeface="Montserrat Medium" panose="00000600000000000000"/>
              <a:buNone/>
              <a:defRPr sz="2665" b="0">
                <a:solidFill>
                  <a:srgbClr val="41294A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ubTitle" idx="7"/>
          </p:nvPr>
        </p:nvSpPr>
        <p:spPr>
          <a:xfrm>
            <a:off x="6584551" y="4931304"/>
            <a:ext cx="29668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 sz="1865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 panose="00000500000000000000"/>
              <a:buNone/>
              <a:defRPr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 idx="8"/>
          </p:nvPr>
        </p:nvSpPr>
        <p:spPr>
          <a:xfrm>
            <a:off x="936400" y="8069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title" idx="9" hasCustomPrompt="1"/>
          </p:nvPr>
        </p:nvSpPr>
        <p:spPr>
          <a:xfrm>
            <a:off x="3441449" y="19035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16"/>
          <p:cNvSpPr txBox="1">
            <a:spLocks noGrp="1"/>
          </p:cNvSpPr>
          <p:nvPr>
            <p:ph type="title" idx="13" hasCustomPrompt="1"/>
          </p:nvPr>
        </p:nvSpPr>
        <p:spPr>
          <a:xfrm>
            <a:off x="3441449" y="39687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title" idx="14" hasCustomPrompt="1"/>
          </p:nvPr>
        </p:nvSpPr>
        <p:spPr>
          <a:xfrm>
            <a:off x="7486951" y="19035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1" name="Google Shape;111;p16"/>
          <p:cNvSpPr txBox="1">
            <a:spLocks noGrp="1"/>
          </p:cNvSpPr>
          <p:nvPr>
            <p:ph type="title" idx="15" hasCustomPrompt="1"/>
          </p:nvPr>
        </p:nvSpPr>
        <p:spPr>
          <a:xfrm>
            <a:off x="7486951" y="3968767"/>
            <a:ext cx="1162000" cy="5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954533" y="807531"/>
            <a:ext cx="1069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3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 rot="-367551">
            <a:off x="6383724" y="3353296"/>
            <a:ext cx="3459756" cy="1515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ontserrat" panose="00000500000000000000"/>
              <a:buChar char="●"/>
              <a:defRPr/>
            </a:lvl1pPr>
            <a:lvl2pPr marL="1219200" lvl="1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○"/>
              <a:defRPr/>
            </a:lvl2pPr>
            <a:lvl3pPr marL="1828800" lvl="2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■"/>
              <a:defRPr/>
            </a:lvl3pPr>
            <a:lvl4pPr marL="2438400" lvl="3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●"/>
              <a:defRPr/>
            </a:lvl4pPr>
            <a:lvl5pPr marL="3048000" lvl="4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○"/>
              <a:defRPr/>
            </a:lvl5pPr>
            <a:lvl6pPr marL="3657600" lvl="5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■"/>
              <a:defRPr/>
            </a:lvl6pPr>
            <a:lvl7pPr marL="4267200" lvl="6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●"/>
              <a:defRPr/>
            </a:lvl7pPr>
            <a:lvl8pPr marL="4876800" lvl="7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○"/>
              <a:defRPr/>
            </a:lvl8pPr>
            <a:lvl9pPr marL="5486400" lvl="8" indent="-42354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 rot="-367475">
            <a:off x="6324873" y="2706023"/>
            <a:ext cx="3404231" cy="6774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ONE_COLUMN_TEXT_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936400" y="806967"/>
            <a:ext cx="570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6600800" y="1944133"/>
            <a:ext cx="3958800" cy="3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Montserrat" panose="00000500000000000000"/>
              <a:buChar char="●"/>
              <a:defRPr/>
            </a:lvl1pPr>
            <a:lvl2pPr marL="1219200" lvl="1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○"/>
              <a:defRPr/>
            </a:lvl2pPr>
            <a:lvl3pPr marL="1828800" lvl="2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■"/>
              <a:defRPr/>
            </a:lvl3pPr>
            <a:lvl4pPr marL="2438400" lvl="3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●"/>
              <a:defRPr/>
            </a:lvl4pPr>
            <a:lvl5pPr marL="3048000" lvl="4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○"/>
              <a:defRPr/>
            </a:lvl5pPr>
            <a:lvl6pPr marL="3657600" lvl="5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■"/>
              <a:defRPr/>
            </a:lvl6pPr>
            <a:lvl7pPr marL="4267200" lvl="6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●"/>
              <a:defRPr/>
            </a:lvl7pPr>
            <a:lvl8pPr marL="4876800" lvl="7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○"/>
              <a:defRPr/>
            </a:lvl8pPr>
            <a:lvl9pPr marL="5486400" lvl="8" indent="-42354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 panose="00000500000000000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ONE_COLUMN_TEXT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 flipH="1">
            <a:off x="791583" y="769067"/>
            <a:ext cx="10344400" cy="5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1"/>
          </p:nvPr>
        </p:nvSpPr>
        <p:spPr>
          <a:xfrm flipH="1">
            <a:off x="4498399" y="2521733"/>
            <a:ext cx="6288400" cy="3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/>
            </a:lvl1pPr>
            <a:lvl2pPr marL="1219200" lvl="1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/>
            </a:lvl2pPr>
            <a:lvl3pPr marL="1828800" lvl="2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/>
            </a:lvl3pPr>
            <a:lvl4pPr marL="2438400" lvl="3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/>
            </a:lvl4pPr>
            <a:lvl5pPr marL="3048000" lvl="4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/>
            </a:lvl5pPr>
            <a:lvl6pPr marL="3657600" lvl="5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/>
            </a:lvl6pPr>
            <a:lvl7pPr marL="4267200" lvl="6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/>
            </a:lvl7pPr>
            <a:lvl8pPr marL="4876800" lvl="7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/>
            </a:lvl8pPr>
            <a:lvl9pPr marL="5486400" lvl="8" indent="-406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ctrTitle"/>
          </p:nvPr>
        </p:nvSpPr>
        <p:spPr>
          <a:xfrm rot="-665216">
            <a:off x="915996" y="2742513"/>
            <a:ext cx="5260580" cy="1275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6360000" y="2564367"/>
            <a:ext cx="4566800" cy="12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00" lvl="1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800" lvl="2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400" lvl="3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8000" lvl="4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600" lvl="5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200" lvl="6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800" lvl="7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400" lvl="8" indent="-42354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6585600" y="4051100"/>
            <a:ext cx="41156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46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-GB" sz="1465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/>
              </a:rPr>
              <a:t>Slidesgo</a:t>
            </a:r>
            <a:r>
              <a:rPr lang="en-GB" sz="146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-GB" sz="1465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/>
              </a:rPr>
              <a:t>Flaticon</a:t>
            </a:r>
            <a:r>
              <a:rPr lang="en-GB" sz="146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lang="en-GB" sz="1465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/>
              </a:rPr>
              <a:t>Freepik</a:t>
            </a:r>
            <a:r>
              <a:rPr lang="en-GB" sz="1465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465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23"/>
          <p:cNvSpPr txBox="1">
            <a:spLocks noGrp="1"/>
          </p:cNvSpPr>
          <p:nvPr>
            <p:ph type="subTitle" idx="2"/>
          </p:nvPr>
        </p:nvSpPr>
        <p:spPr>
          <a:xfrm>
            <a:off x="6680200" y="4802733"/>
            <a:ext cx="3926400" cy="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5"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2438400"/>
            <a:ext cx="12191997" cy="40056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7329"/>
            <a:ext cx="12818077" cy="20107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24036" y="4673624"/>
            <a:ext cx="12173527" cy="16208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75" y="5356592"/>
            <a:ext cx="12210475" cy="1501408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4140" y="4254139"/>
            <a:ext cx="926612" cy="1772052"/>
            <a:chOff x="181346" y="1761375"/>
            <a:chExt cx="1517253" cy="290159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11280796" y="4581148"/>
            <a:ext cx="824569" cy="1279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2149643"/>
            <a:ext cx="12192000" cy="4708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12192000" cy="247047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8798009" y="-32952"/>
            <a:ext cx="3393991" cy="3285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23383"/>
            <a:ext cx="12818077" cy="20107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6143" y="4673624"/>
            <a:ext cx="12173527" cy="16208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6111"/>
            <a:ext cx="12192000" cy="165188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11280796" y="4581148"/>
            <a:ext cx="824569" cy="12794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2149643"/>
            <a:ext cx="12192000" cy="4708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12192000" cy="24704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8798009" y="-32952"/>
            <a:ext cx="3393991" cy="328505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8475" y="5570767"/>
            <a:ext cx="12818077" cy="114153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9940" y="5316711"/>
            <a:ext cx="12173527" cy="148937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75" y="6189784"/>
            <a:ext cx="12206689" cy="668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Ref idx="1001">
        <a:schemeClr val="bg2"/>
      </p:bgRef>
    </p:bg>
    <p:spTree>
      <p:nvGrpSpPr>
        <p:cNvPr id="1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p35"/>
          <p:cNvSpPr/>
          <p:nvPr/>
        </p:nvSpPr>
        <p:spPr>
          <a:xfrm rot="526347">
            <a:off x="10324117" y="1567903"/>
            <a:ext cx="715771" cy="196303"/>
          </a:xfrm>
          <a:custGeom>
            <a:avLst/>
            <a:gdLst/>
            <a:ahLst/>
            <a:cxnLst/>
            <a:rect l="l" t="t" r="r" b="b"/>
            <a:pathLst>
              <a:path w="15617" h="4283" extrusionOk="0">
                <a:moveTo>
                  <a:pt x="7909" y="1"/>
                </a:moveTo>
                <a:cubicBezTo>
                  <a:pt x="7728" y="1"/>
                  <a:pt x="7537" y="53"/>
                  <a:pt x="7351" y="173"/>
                </a:cubicBezTo>
                <a:cubicBezTo>
                  <a:pt x="6873" y="481"/>
                  <a:pt x="6591" y="1315"/>
                  <a:pt x="5962" y="1315"/>
                </a:cubicBezTo>
                <a:cubicBezTo>
                  <a:pt x="5945" y="1315"/>
                  <a:pt x="5928" y="1314"/>
                  <a:pt x="5910" y="1313"/>
                </a:cubicBezTo>
                <a:cubicBezTo>
                  <a:pt x="5372" y="1281"/>
                  <a:pt x="5119" y="569"/>
                  <a:pt x="4612" y="347"/>
                </a:cubicBezTo>
                <a:cubicBezTo>
                  <a:pt x="4504" y="297"/>
                  <a:pt x="4391" y="274"/>
                  <a:pt x="4276" y="274"/>
                </a:cubicBezTo>
                <a:cubicBezTo>
                  <a:pt x="3922" y="274"/>
                  <a:pt x="3561" y="495"/>
                  <a:pt x="3345" y="806"/>
                </a:cubicBezTo>
                <a:cubicBezTo>
                  <a:pt x="3045" y="1202"/>
                  <a:pt x="2965" y="1709"/>
                  <a:pt x="2902" y="2184"/>
                </a:cubicBezTo>
                <a:cubicBezTo>
                  <a:pt x="2506" y="1740"/>
                  <a:pt x="1984" y="1408"/>
                  <a:pt x="1414" y="1234"/>
                </a:cubicBezTo>
                <a:cubicBezTo>
                  <a:pt x="1337" y="1214"/>
                  <a:pt x="1263" y="1205"/>
                  <a:pt x="1192" y="1205"/>
                </a:cubicBezTo>
                <a:cubicBezTo>
                  <a:pt x="399" y="1205"/>
                  <a:pt x="1" y="2350"/>
                  <a:pt x="844" y="2975"/>
                </a:cubicBezTo>
                <a:cubicBezTo>
                  <a:pt x="1254" y="3291"/>
                  <a:pt x="1775" y="3389"/>
                  <a:pt x="2264" y="3389"/>
                </a:cubicBezTo>
                <a:cubicBezTo>
                  <a:pt x="3077" y="3389"/>
                  <a:pt x="3805" y="3118"/>
                  <a:pt x="3805" y="3118"/>
                </a:cubicBezTo>
                <a:cubicBezTo>
                  <a:pt x="3817" y="3666"/>
                  <a:pt x="4298" y="3933"/>
                  <a:pt x="4923" y="3933"/>
                </a:cubicBezTo>
                <a:cubicBezTo>
                  <a:pt x="5111" y="3933"/>
                  <a:pt x="5310" y="3909"/>
                  <a:pt x="5515" y="3862"/>
                </a:cubicBezTo>
                <a:cubicBezTo>
                  <a:pt x="6103" y="3718"/>
                  <a:pt x="6746" y="3218"/>
                  <a:pt x="7389" y="3218"/>
                </a:cubicBezTo>
                <a:cubicBezTo>
                  <a:pt x="7525" y="3218"/>
                  <a:pt x="7660" y="3240"/>
                  <a:pt x="7795" y="3292"/>
                </a:cubicBezTo>
                <a:cubicBezTo>
                  <a:pt x="7536" y="3773"/>
                  <a:pt x="8343" y="4283"/>
                  <a:pt x="9580" y="4283"/>
                </a:cubicBezTo>
                <a:cubicBezTo>
                  <a:pt x="9932" y="4283"/>
                  <a:pt x="10318" y="4242"/>
                  <a:pt x="10724" y="4147"/>
                </a:cubicBezTo>
                <a:cubicBezTo>
                  <a:pt x="11310" y="4005"/>
                  <a:pt x="11484" y="3435"/>
                  <a:pt x="11151" y="3181"/>
                </a:cubicBezTo>
                <a:lnTo>
                  <a:pt x="11151" y="3181"/>
                </a:lnTo>
                <a:cubicBezTo>
                  <a:pt x="11261" y="3195"/>
                  <a:pt x="11369" y="3202"/>
                  <a:pt x="11476" y="3202"/>
                </a:cubicBezTo>
                <a:cubicBezTo>
                  <a:pt x="11852" y="3202"/>
                  <a:pt x="12216" y="3116"/>
                  <a:pt x="12561" y="2944"/>
                </a:cubicBezTo>
                <a:cubicBezTo>
                  <a:pt x="13074" y="2733"/>
                  <a:pt x="13620" y="2446"/>
                  <a:pt x="14163" y="2446"/>
                </a:cubicBezTo>
                <a:cubicBezTo>
                  <a:pt x="14273" y="2446"/>
                  <a:pt x="14383" y="2458"/>
                  <a:pt x="14492" y="2485"/>
                </a:cubicBezTo>
                <a:cubicBezTo>
                  <a:pt x="14658" y="2526"/>
                  <a:pt x="14918" y="2642"/>
                  <a:pt x="15154" y="2642"/>
                </a:cubicBezTo>
                <a:cubicBezTo>
                  <a:pt x="15279" y="2642"/>
                  <a:pt x="15397" y="2609"/>
                  <a:pt x="15490" y="2516"/>
                </a:cubicBezTo>
                <a:cubicBezTo>
                  <a:pt x="15617" y="2390"/>
                  <a:pt x="15617" y="2184"/>
                  <a:pt x="15474" y="2073"/>
                </a:cubicBezTo>
                <a:cubicBezTo>
                  <a:pt x="15409" y="2051"/>
                  <a:pt x="15337" y="2041"/>
                  <a:pt x="15257" y="2041"/>
                </a:cubicBezTo>
                <a:cubicBezTo>
                  <a:pt x="14809" y="2041"/>
                  <a:pt x="14119" y="2333"/>
                  <a:pt x="13164" y="2333"/>
                </a:cubicBezTo>
                <a:cubicBezTo>
                  <a:pt x="12449" y="2333"/>
                  <a:pt x="11586" y="2170"/>
                  <a:pt x="10566" y="1598"/>
                </a:cubicBezTo>
                <a:cubicBezTo>
                  <a:pt x="10330" y="1466"/>
                  <a:pt x="10007" y="1395"/>
                  <a:pt x="9683" y="1395"/>
                </a:cubicBezTo>
                <a:cubicBezTo>
                  <a:pt x="9309" y="1395"/>
                  <a:pt x="8935" y="1489"/>
                  <a:pt x="8697" y="1693"/>
                </a:cubicBezTo>
                <a:cubicBezTo>
                  <a:pt x="9301" y="961"/>
                  <a:pt x="8686" y="1"/>
                  <a:pt x="790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6" name="Google Shape;2616;p35"/>
          <p:cNvSpPr/>
          <p:nvPr/>
        </p:nvSpPr>
        <p:spPr>
          <a:xfrm rot="526347">
            <a:off x="10686071" y="2411923"/>
            <a:ext cx="105279" cy="111832"/>
          </a:xfrm>
          <a:custGeom>
            <a:avLst/>
            <a:gdLst/>
            <a:ahLst/>
            <a:cxnLst/>
            <a:rect l="l" t="t" r="r" b="b"/>
            <a:pathLst>
              <a:path w="2297" h="2440" extrusionOk="0">
                <a:moveTo>
                  <a:pt x="554" y="1"/>
                </a:moveTo>
                <a:lnTo>
                  <a:pt x="0" y="1885"/>
                </a:lnTo>
                <a:lnTo>
                  <a:pt x="1394" y="2439"/>
                </a:lnTo>
                <a:lnTo>
                  <a:pt x="2296" y="698"/>
                </a:lnTo>
                <a:lnTo>
                  <a:pt x="554" y="1"/>
                </a:lnTo>
                <a:close/>
              </a:path>
            </a:pathLst>
          </a:custGeom>
          <a:solidFill>
            <a:srgbClr val="1C88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7" name="Google Shape;2617;p35"/>
          <p:cNvSpPr/>
          <p:nvPr/>
        </p:nvSpPr>
        <p:spPr>
          <a:xfrm rot="526347">
            <a:off x="10727833" y="2232663"/>
            <a:ext cx="22549" cy="208311"/>
          </a:xfrm>
          <a:custGeom>
            <a:avLst/>
            <a:gdLst/>
            <a:ahLst/>
            <a:cxnLst/>
            <a:rect l="l" t="t" r="r" b="b"/>
            <a:pathLst>
              <a:path w="492" h="4545" fill="none" extrusionOk="0">
                <a:moveTo>
                  <a:pt x="0" y="4545"/>
                </a:moveTo>
                <a:lnTo>
                  <a:pt x="491" y="1"/>
                </a:lnTo>
              </a:path>
            </a:pathLst>
          </a:custGeom>
          <a:noFill/>
          <a:ln w="1975" cap="flat" cmpd="sng">
            <a:solidFill>
              <a:srgbClr val="1C887B"/>
            </a:solidFill>
            <a:prstDash val="solid"/>
            <a:miter lim="1583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8" name="Google Shape;2618;p35"/>
          <p:cNvSpPr/>
          <p:nvPr/>
        </p:nvSpPr>
        <p:spPr>
          <a:xfrm rot="526347">
            <a:off x="10783956" y="2317452"/>
            <a:ext cx="127048" cy="166236"/>
          </a:xfrm>
          <a:custGeom>
            <a:avLst/>
            <a:gdLst/>
            <a:ahLst/>
            <a:cxnLst/>
            <a:rect l="l" t="t" r="r" b="b"/>
            <a:pathLst>
              <a:path w="2772" h="3627" fill="none" extrusionOk="0">
                <a:moveTo>
                  <a:pt x="0" y="3626"/>
                </a:moveTo>
                <a:lnTo>
                  <a:pt x="2771" y="0"/>
                </a:lnTo>
              </a:path>
            </a:pathLst>
          </a:custGeom>
          <a:noFill/>
          <a:ln w="1975" cap="flat" cmpd="sng">
            <a:solidFill>
              <a:srgbClr val="1C887B"/>
            </a:solidFill>
            <a:prstDash val="solid"/>
            <a:miter lim="1583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9" name="Google Shape;2619;p35"/>
          <p:cNvSpPr/>
          <p:nvPr/>
        </p:nvSpPr>
        <p:spPr>
          <a:xfrm rot="526347">
            <a:off x="10707571" y="2239784"/>
            <a:ext cx="55916" cy="259093"/>
          </a:xfrm>
          <a:custGeom>
            <a:avLst/>
            <a:gdLst/>
            <a:ahLst/>
            <a:cxnLst/>
            <a:rect l="l" t="t" r="r" b="b"/>
            <a:pathLst>
              <a:path w="1220" h="5653" fill="none" extrusionOk="0">
                <a:moveTo>
                  <a:pt x="1" y="5653"/>
                </a:moveTo>
                <a:lnTo>
                  <a:pt x="1220" y="0"/>
                </a:lnTo>
              </a:path>
            </a:pathLst>
          </a:custGeom>
          <a:noFill/>
          <a:ln w="1975" cap="flat" cmpd="sng">
            <a:solidFill>
              <a:srgbClr val="1C887B"/>
            </a:solidFill>
            <a:prstDash val="solid"/>
            <a:miter lim="1583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0" name="Google Shape;2620;p35"/>
          <p:cNvSpPr/>
          <p:nvPr/>
        </p:nvSpPr>
        <p:spPr>
          <a:xfrm rot="526347">
            <a:off x="10751679" y="2307085"/>
            <a:ext cx="138644" cy="225727"/>
          </a:xfrm>
          <a:custGeom>
            <a:avLst/>
            <a:gdLst/>
            <a:ahLst/>
            <a:cxnLst/>
            <a:rect l="l" t="t" r="r" b="b"/>
            <a:pathLst>
              <a:path w="3025" h="4925" fill="none" extrusionOk="0">
                <a:moveTo>
                  <a:pt x="0" y="4925"/>
                </a:moveTo>
                <a:lnTo>
                  <a:pt x="3024" y="1"/>
                </a:lnTo>
              </a:path>
            </a:pathLst>
          </a:custGeom>
          <a:noFill/>
          <a:ln w="1975" cap="flat" cmpd="sng">
            <a:solidFill>
              <a:srgbClr val="1C887B"/>
            </a:solidFill>
            <a:prstDash val="solid"/>
            <a:miter lim="1583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1" name="Google Shape;2621;p35"/>
          <p:cNvSpPr/>
          <p:nvPr/>
        </p:nvSpPr>
        <p:spPr>
          <a:xfrm rot="526347">
            <a:off x="10624093" y="1221448"/>
            <a:ext cx="1096551" cy="1155216"/>
          </a:xfrm>
          <a:custGeom>
            <a:avLst/>
            <a:gdLst/>
            <a:ahLst/>
            <a:cxnLst/>
            <a:rect l="l" t="t" r="r" b="b"/>
            <a:pathLst>
              <a:path w="23925" h="25205" extrusionOk="0">
                <a:moveTo>
                  <a:pt x="11905" y="0"/>
                </a:moveTo>
                <a:cubicBezTo>
                  <a:pt x="7663" y="0"/>
                  <a:pt x="3653" y="2575"/>
                  <a:pt x="2043" y="6790"/>
                </a:cubicBezTo>
                <a:cubicBezTo>
                  <a:pt x="0" y="11888"/>
                  <a:pt x="2027" y="18903"/>
                  <a:pt x="3753" y="23019"/>
                </a:cubicBezTo>
                <a:lnTo>
                  <a:pt x="9247" y="25204"/>
                </a:lnTo>
                <a:cubicBezTo>
                  <a:pt x="13332" y="23415"/>
                  <a:pt x="19634" y="19710"/>
                  <a:pt x="21660" y="14612"/>
                </a:cubicBezTo>
                <a:cubicBezTo>
                  <a:pt x="23925" y="9181"/>
                  <a:pt x="21296" y="2942"/>
                  <a:pt x="15818" y="757"/>
                </a:cubicBezTo>
                <a:cubicBezTo>
                  <a:pt x="14534" y="244"/>
                  <a:pt x="13208" y="0"/>
                  <a:pt x="1190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2" name="Google Shape;2622;p35"/>
          <p:cNvSpPr/>
          <p:nvPr/>
        </p:nvSpPr>
        <p:spPr>
          <a:xfrm rot="526347">
            <a:off x="10757771" y="1244129"/>
            <a:ext cx="823708" cy="1116900"/>
          </a:xfrm>
          <a:custGeom>
            <a:avLst/>
            <a:gdLst/>
            <a:ahLst/>
            <a:cxnLst/>
            <a:rect l="l" t="t" r="r" b="b"/>
            <a:pathLst>
              <a:path w="17972" h="24369" extrusionOk="0">
                <a:moveTo>
                  <a:pt x="10821" y="0"/>
                </a:moveTo>
                <a:cubicBezTo>
                  <a:pt x="7464" y="0"/>
                  <a:pt x="3831" y="2949"/>
                  <a:pt x="2043" y="7459"/>
                </a:cubicBezTo>
                <a:cubicBezTo>
                  <a:pt x="0" y="12557"/>
                  <a:pt x="776" y="19065"/>
                  <a:pt x="1647" y="22849"/>
                </a:cubicBezTo>
                <a:lnTo>
                  <a:pt x="5495" y="24369"/>
                </a:lnTo>
                <a:cubicBezTo>
                  <a:pt x="8709" y="22231"/>
                  <a:pt x="13760" y="18035"/>
                  <a:pt x="15802" y="12937"/>
                </a:cubicBezTo>
                <a:cubicBezTo>
                  <a:pt x="17971" y="7522"/>
                  <a:pt x="16641" y="1901"/>
                  <a:pt x="12826" y="381"/>
                </a:cubicBezTo>
                <a:cubicBezTo>
                  <a:pt x="12181" y="123"/>
                  <a:pt x="11507" y="0"/>
                  <a:pt x="108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3" name="Google Shape;2623;p35"/>
          <p:cNvSpPr/>
          <p:nvPr/>
        </p:nvSpPr>
        <p:spPr>
          <a:xfrm rot="526347">
            <a:off x="10884653" y="1255727"/>
            <a:ext cx="537069" cy="1083167"/>
          </a:xfrm>
          <a:custGeom>
            <a:avLst/>
            <a:gdLst/>
            <a:ahLst/>
            <a:cxnLst/>
            <a:rect l="l" t="t" r="r" b="b"/>
            <a:pathLst>
              <a:path w="11718" h="23633" extrusionOk="0">
                <a:moveTo>
                  <a:pt x="9703" y="1"/>
                </a:moveTo>
                <a:cubicBezTo>
                  <a:pt x="8008" y="1"/>
                  <a:pt x="5225" y="3686"/>
                  <a:pt x="3230" y="8717"/>
                </a:cubicBezTo>
                <a:cubicBezTo>
                  <a:pt x="1188" y="13816"/>
                  <a:pt x="301" y="19658"/>
                  <a:pt x="0" y="22967"/>
                </a:cubicBezTo>
                <a:lnTo>
                  <a:pt x="1647" y="23632"/>
                </a:lnTo>
                <a:cubicBezTo>
                  <a:pt x="3690" y="21020"/>
                  <a:pt x="7094" y="16159"/>
                  <a:pt x="9120" y="11061"/>
                </a:cubicBezTo>
                <a:cubicBezTo>
                  <a:pt x="11290" y="5645"/>
                  <a:pt x="11717" y="721"/>
                  <a:pt x="10086" y="72"/>
                </a:cubicBezTo>
                <a:cubicBezTo>
                  <a:pt x="9966" y="24"/>
                  <a:pt x="9838" y="1"/>
                  <a:pt x="97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4" name="Google Shape;2624;p35"/>
          <p:cNvSpPr/>
          <p:nvPr/>
        </p:nvSpPr>
        <p:spPr>
          <a:xfrm rot="526347">
            <a:off x="10715972" y="2231943"/>
            <a:ext cx="251119" cy="142999"/>
          </a:xfrm>
          <a:custGeom>
            <a:avLst/>
            <a:gdLst/>
            <a:ahLst/>
            <a:cxnLst/>
            <a:rect l="l" t="t" r="r" b="b"/>
            <a:pathLst>
              <a:path w="5479" h="3120" extrusionOk="0">
                <a:moveTo>
                  <a:pt x="0" y="0"/>
                </a:moveTo>
                <a:lnTo>
                  <a:pt x="602" y="1869"/>
                </a:lnTo>
                <a:lnTo>
                  <a:pt x="3737" y="3120"/>
                </a:lnTo>
                <a:lnTo>
                  <a:pt x="5479" y="2185"/>
                </a:lnTo>
                <a:lnTo>
                  <a:pt x="0" y="0"/>
                </a:lnTo>
                <a:close/>
              </a:path>
            </a:pathLst>
          </a:custGeom>
          <a:solidFill>
            <a:srgbClr val="1C88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5" name="Google Shape;2625;p35"/>
          <p:cNvSpPr/>
          <p:nvPr/>
        </p:nvSpPr>
        <p:spPr>
          <a:xfrm rot="526347">
            <a:off x="10789433" y="2020516"/>
            <a:ext cx="1267277" cy="346359"/>
          </a:xfrm>
          <a:custGeom>
            <a:avLst/>
            <a:gdLst/>
            <a:ahLst/>
            <a:cxnLst/>
            <a:rect l="l" t="t" r="r" b="b"/>
            <a:pathLst>
              <a:path w="27650" h="7557" extrusionOk="0">
                <a:moveTo>
                  <a:pt x="13995" y="0"/>
                </a:moveTo>
                <a:cubicBezTo>
                  <a:pt x="13668" y="0"/>
                  <a:pt x="13324" y="95"/>
                  <a:pt x="12988" y="314"/>
                </a:cubicBezTo>
                <a:cubicBezTo>
                  <a:pt x="12154" y="854"/>
                  <a:pt x="11667" y="2312"/>
                  <a:pt x="10543" y="2312"/>
                </a:cubicBezTo>
                <a:cubicBezTo>
                  <a:pt x="10514" y="2312"/>
                  <a:pt x="10484" y="2311"/>
                  <a:pt x="10454" y="2309"/>
                </a:cubicBezTo>
                <a:cubicBezTo>
                  <a:pt x="9488" y="2245"/>
                  <a:pt x="9061" y="1010"/>
                  <a:pt x="8174" y="614"/>
                </a:cubicBezTo>
                <a:cubicBezTo>
                  <a:pt x="7983" y="526"/>
                  <a:pt x="7781" y="486"/>
                  <a:pt x="7578" y="486"/>
                </a:cubicBezTo>
                <a:cubicBezTo>
                  <a:pt x="6942" y="486"/>
                  <a:pt x="6294" y="878"/>
                  <a:pt x="5910" y="1406"/>
                </a:cubicBezTo>
                <a:cubicBezTo>
                  <a:pt x="5387" y="2087"/>
                  <a:pt x="5245" y="2989"/>
                  <a:pt x="5118" y="3860"/>
                </a:cubicBezTo>
                <a:cubicBezTo>
                  <a:pt x="4422" y="3069"/>
                  <a:pt x="3519" y="2483"/>
                  <a:pt x="2506" y="2182"/>
                </a:cubicBezTo>
                <a:cubicBezTo>
                  <a:pt x="2361" y="2144"/>
                  <a:pt x="2222" y="2126"/>
                  <a:pt x="2089" y="2126"/>
                </a:cubicBezTo>
                <a:cubicBezTo>
                  <a:pt x="680" y="2126"/>
                  <a:pt x="0" y="4139"/>
                  <a:pt x="1476" y="5254"/>
                </a:cubicBezTo>
                <a:cubicBezTo>
                  <a:pt x="2204" y="5808"/>
                  <a:pt x="3129" y="5981"/>
                  <a:pt x="3999" y="5981"/>
                </a:cubicBezTo>
                <a:cubicBezTo>
                  <a:pt x="5441" y="5981"/>
                  <a:pt x="6733" y="5507"/>
                  <a:pt x="6733" y="5507"/>
                </a:cubicBezTo>
                <a:cubicBezTo>
                  <a:pt x="6757" y="6462"/>
                  <a:pt x="7593" y="6946"/>
                  <a:pt x="8691" y="6946"/>
                </a:cubicBezTo>
                <a:cubicBezTo>
                  <a:pt x="9032" y="6946"/>
                  <a:pt x="9398" y="6899"/>
                  <a:pt x="9773" y="6805"/>
                </a:cubicBezTo>
                <a:cubicBezTo>
                  <a:pt x="10800" y="6558"/>
                  <a:pt x="11933" y="5682"/>
                  <a:pt x="13059" y="5682"/>
                </a:cubicBezTo>
                <a:cubicBezTo>
                  <a:pt x="13305" y="5682"/>
                  <a:pt x="13551" y="5724"/>
                  <a:pt x="13795" y="5824"/>
                </a:cubicBezTo>
                <a:cubicBezTo>
                  <a:pt x="13328" y="6671"/>
                  <a:pt x="14757" y="7557"/>
                  <a:pt x="16929" y="7557"/>
                </a:cubicBezTo>
                <a:cubicBezTo>
                  <a:pt x="17558" y="7557"/>
                  <a:pt x="18248" y="7483"/>
                  <a:pt x="18973" y="7312"/>
                </a:cubicBezTo>
                <a:cubicBezTo>
                  <a:pt x="20034" y="7075"/>
                  <a:pt x="20319" y="6061"/>
                  <a:pt x="19749" y="5602"/>
                </a:cubicBezTo>
                <a:lnTo>
                  <a:pt x="19749" y="5602"/>
                </a:lnTo>
                <a:cubicBezTo>
                  <a:pt x="19921" y="5637"/>
                  <a:pt x="20099" y="5652"/>
                  <a:pt x="20280" y="5652"/>
                </a:cubicBezTo>
                <a:cubicBezTo>
                  <a:pt x="20928" y="5652"/>
                  <a:pt x="21612" y="5450"/>
                  <a:pt x="22219" y="5190"/>
                </a:cubicBezTo>
                <a:cubicBezTo>
                  <a:pt x="23140" y="4809"/>
                  <a:pt x="24095" y="4317"/>
                  <a:pt x="25064" y="4317"/>
                </a:cubicBezTo>
                <a:cubicBezTo>
                  <a:pt x="25260" y="4317"/>
                  <a:pt x="25457" y="4337"/>
                  <a:pt x="25654" y="4383"/>
                </a:cubicBezTo>
                <a:cubicBezTo>
                  <a:pt x="25946" y="4456"/>
                  <a:pt x="26402" y="4666"/>
                  <a:pt x="26820" y="4666"/>
                </a:cubicBezTo>
                <a:cubicBezTo>
                  <a:pt x="27037" y="4666"/>
                  <a:pt x="27244" y="4609"/>
                  <a:pt x="27412" y="4446"/>
                </a:cubicBezTo>
                <a:cubicBezTo>
                  <a:pt x="27634" y="4224"/>
                  <a:pt x="27650" y="3797"/>
                  <a:pt x="27380" y="3654"/>
                </a:cubicBezTo>
                <a:cubicBezTo>
                  <a:pt x="27266" y="3614"/>
                  <a:pt x="27138" y="3597"/>
                  <a:pt x="26995" y="3597"/>
                </a:cubicBezTo>
                <a:cubicBezTo>
                  <a:pt x="26204" y="3597"/>
                  <a:pt x="24973" y="4121"/>
                  <a:pt x="23273" y="4121"/>
                </a:cubicBezTo>
                <a:cubicBezTo>
                  <a:pt x="22013" y="4121"/>
                  <a:pt x="20494" y="3833"/>
                  <a:pt x="18704" y="2831"/>
                </a:cubicBezTo>
                <a:cubicBezTo>
                  <a:pt x="18286" y="2596"/>
                  <a:pt x="17711" y="2470"/>
                  <a:pt x="17138" y="2470"/>
                </a:cubicBezTo>
                <a:cubicBezTo>
                  <a:pt x="16474" y="2470"/>
                  <a:pt x="15811" y="2640"/>
                  <a:pt x="15394" y="3005"/>
                </a:cubicBezTo>
                <a:cubicBezTo>
                  <a:pt x="16457" y="1699"/>
                  <a:pt x="15377" y="0"/>
                  <a:pt x="1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6" name="Google Shape;2626;p35"/>
          <p:cNvSpPr/>
          <p:nvPr/>
        </p:nvSpPr>
        <p:spPr>
          <a:xfrm rot="526347">
            <a:off x="11290928" y="1824147"/>
            <a:ext cx="21083" cy="18104"/>
          </a:xfrm>
          <a:custGeom>
            <a:avLst/>
            <a:gdLst/>
            <a:ahLst/>
            <a:cxnLst/>
            <a:rect l="l" t="t" r="r" b="b"/>
            <a:pathLst>
              <a:path w="460" h="395" extrusionOk="0">
                <a:moveTo>
                  <a:pt x="254" y="1"/>
                </a:moveTo>
                <a:cubicBezTo>
                  <a:pt x="79" y="1"/>
                  <a:pt x="0" y="207"/>
                  <a:pt x="111" y="333"/>
                </a:cubicBezTo>
                <a:cubicBezTo>
                  <a:pt x="153" y="375"/>
                  <a:pt x="206" y="395"/>
                  <a:pt x="258" y="395"/>
                </a:cubicBezTo>
                <a:cubicBezTo>
                  <a:pt x="361" y="395"/>
                  <a:pt x="459" y="317"/>
                  <a:pt x="459" y="191"/>
                </a:cubicBezTo>
                <a:cubicBezTo>
                  <a:pt x="459" y="80"/>
                  <a:pt x="364" y="1"/>
                  <a:pt x="2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7" name="Google Shape;2627;p35"/>
          <p:cNvSpPr/>
          <p:nvPr/>
        </p:nvSpPr>
        <p:spPr>
          <a:xfrm rot="526347">
            <a:off x="11160976" y="1904684"/>
            <a:ext cx="21129" cy="18149"/>
          </a:xfrm>
          <a:custGeom>
            <a:avLst/>
            <a:gdLst/>
            <a:ahLst/>
            <a:cxnLst/>
            <a:rect l="l" t="t" r="r" b="b"/>
            <a:pathLst>
              <a:path w="461" h="396" extrusionOk="0">
                <a:moveTo>
                  <a:pt x="270" y="1"/>
                </a:moveTo>
                <a:cubicBezTo>
                  <a:pt x="80" y="1"/>
                  <a:pt x="1" y="207"/>
                  <a:pt x="128" y="333"/>
                </a:cubicBezTo>
                <a:cubicBezTo>
                  <a:pt x="170" y="376"/>
                  <a:pt x="222" y="396"/>
                  <a:pt x="272" y="396"/>
                </a:cubicBezTo>
                <a:cubicBezTo>
                  <a:pt x="370" y="396"/>
                  <a:pt x="460" y="322"/>
                  <a:pt x="460" y="207"/>
                </a:cubicBezTo>
                <a:cubicBezTo>
                  <a:pt x="460" y="96"/>
                  <a:pt x="381" y="1"/>
                  <a:pt x="27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8" name="Google Shape;2628;p35"/>
          <p:cNvSpPr/>
          <p:nvPr/>
        </p:nvSpPr>
        <p:spPr>
          <a:xfrm rot="526347">
            <a:off x="11119995" y="1555063"/>
            <a:ext cx="25437" cy="21633"/>
          </a:xfrm>
          <a:custGeom>
            <a:avLst/>
            <a:gdLst/>
            <a:ahLst/>
            <a:cxnLst/>
            <a:rect l="l" t="t" r="r" b="b"/>
            <a:pathLst>
              <a:path w="555" h="472" extrusionOk="0">
                <a:moveTo>
                  <a:pt x="317" y="1"/>
                </a:moveTo>
                <a:cubicBezTo>
                  <a:pt x="111" y="1"/>
                  <a:pt x="0" y="254"/>
                  <a:pt x="143" y="397"/>
                </a:cubicBezTo>
                <a:cubicBezTo>
                  <a:pt x="195" y="449"/>
                  <a:pt x="257" y="472"/>
                  <a:pt x="318" y="472"/>
                </a:cubicBezTo>
                <a:cubicBezTo>
                  <a:pt x="441" y="472"/>
                  <a:pt x="555" y="376"/>
                  <a:pt x="555" y="238"/>
                </a:cubicBezTo>
                <a:cubicBezTo>
                  <a:pt x="555" y="112"/>
                  <a:pt x="444" y="1"/>
                  <a:pt x="31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29" name="Google Shape;2629;p35"/>
          <p:cNvSpPr/>
          <p:nvPr/>
        </p:nvSpPr>
        <p:spPr>
          <a:xfrm rot="526347">
            <a:off x="11149896" y="1858936"/>
            <a:ext cx="29837" cy="25529"/>
          </a:xfrm>
          <a:custGeom>
            <a:avLst/>
            <a:gdLst/>
            <a:ahLst/>
            <a:cxnLst/>
            <a:rect l="l" t="t" r="r" b="b"/>
            <a:pathLst>
              <a:path w="651" h="557" extrusionOk="0">
                <a:moveTo>
                  <a:pt x="365" y="0"/>
                </a:moveTo>
                <a:cubicBezTo>
                  <a:pt x="128" y="0"/>
                  <a:pt x="1" y="301"/>
                  <a:pt x="175" y="475"/>
                </a:cubicBezTo>
                <a:cubicBezTo>
                  <a:pt x="231" y="531"/>
                  <a:pt x="301" y="556"/>
                  <a:pt x="369" y="556"/>
                </a:cubicBezTo>
                <a:cubicBezTo>
                  <a:pt x="512" y="556"/>
                  <a:pt x="650" y="446"/>
                  <a:pt x="650" y="285"/>
                </a:cubicBezTo>
                <a:cubicBezTo>
                  <a:pt x="650" y="127"/>
                  <a:pt x="523" y="0"/>
                  <a:pt x="36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0" name="Google Shape;2630;p35"/>
          <p:cNvSpPr/>
          <p:nvPr/>
        </p:nvSpPr>
        <p:spPr>
          <a:xfrm rot="526347">
            <a:off x="11134067" y="2014639"/>
            <a:ext cx="23971" cy="23971"/>
          </a:xfrm>
          <a:custGeom>
            <a:avLst/>
            <a:gdLst/>
            <a:ahLst/>
            <a:cxnLst/>
            <a:rect l="l" t="t" r="r" b="b"/>
            <a:pathLst>
              <a:path w="523" h="523" extrusionOk="0">
                <a:moveTo>
                  <a:pt x="253" y="0"/>
                </a:moveTo>
                <a:cubicBezTo>
                  <a:pt x="111" y="0"/>
                  <a:pt x="0" y="111"/>
                  <a:pt x="0" y="253"/>
                </a:cubicBezTo>
                <a:cubicBezTo>
                  <a:pt x="0" y="396"/>
                  <a:pt x="111" y="523"/>
                  <a:pt x="253" y="523"/>
                </a:cubicBezTo>
                <a:cubicBezTo>
                  <a:pt x="396" y="523"/>
                  <a:pt x="523" y="396"/>
                  <a:pt x="523" y="253"/>
                </a:cubicBezTo>
                <a:cubicBezTo>
                  <a:pt x="523" y="111"/>
                  <a:pt x="396" y="0"/>
                  <a:pt x="2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1" name="Google Shape;2631;p35"/>
          <p:cNvSpPr/>
          <p:nvPr/>
        </p:nvSpPr>
        <p:spPr>
          <a:xfrm rot="526347">
            <a:off x="11127247" y="2023788"/>
            <a:ext cx="32679" cy="28004"/>
          </a:xfrm>
          <a:custGeom>
            <a:avLst/>
            <a:gdLst/>
            <a:ahLst/>
            <a:cxnLst/>
            <a:rect l="l" t="t" r="r" b="b"/>
            <a:pathLst>
              <a:path w="713" h="611" extrusionOk="0">
                <a:moveTo>
                  <a:pt x="412" y="1"/>
                </a:moveTo>
                <a:cubicBezTo>
                  <a:pt x="143" y="1"/>
                  <a:pt x="0" y="318"/>
                  <a:pt x="190" y="523"/>
                </a:cubicBezTo>
                <a:cubicBezTo>
                  <a:pt x="250" y="584"/>
                  <a:pt x="325" y="610"/>
                  <a:pt x="399" y="610"/>
                </a:cubicBezTo>
                <a:cubicBezTo>
                  <a:pt x="558" y="610"/>
                  <a:pt x="713" y="486"/>
                  <a:pt x="713" y="302"/>
                </a:cubicBezTo>
                <a:cubicBezTo>
                  <a:pt x="713" y="128"/>
                  <a:pt x="570" y="1"/>
                  <a:pt x="41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2" name="Google Shape;2632;p35"/>
          <p:cNvSpPr/>
          <p:nvPr/>
        </p:nvSpPr>
        <p:spPr>
          <a:xfrm rot="526347">
            <a:off x="11037068" y="1998724"/>
            <a:ext cx="21816" cy="18104"/>
          </a:xfrm>
          <a:custGeom>
            <a:avLst/>
            <a:gdLst/>
            <a:ahLst/>
            <a:cxnLst/>
            <a:rect l="l" t="t" r="r" b="b"/>
            <a:pathLst>
              <a:path w="476" h="395" extrusionOk="0">
                <a:moveTo>
                  <a:pt x="270" y="0"/>
                </a:moveTo>
                <a:cubicBezTo>
                  <a:pt x="96" y="0"/>
                  <a:pt x="1" y="206"/>
                  <a:pt x="127" y="333"/>
                </a:cubicBezTo>
                <a:cubicBezTo>
                  <a:pt x="170" y="375"/>
                  <a:pt x="222" y="394"/>
                  <a:pt x="274" y="394"/>
                </a:cubicBezTo>
                <a:cubicBezTo>
                  <a:pt x="377" y="394"/>
                  <a:pt x="476" y="317"/>
                  <a:pt x="476" y="190"/>
                </a:cubicBezTo>
                <a:cubicBezTo>
                  <a:pt x="476" y="79"/>
                  <a:pt x="381" y="0"/>
                  <a:pt x="2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3" name="Google Shape;2633;p35"/>
          <p:cNvSpPr/>
          <p:nvPr/>
        </p:nvSpPr>
        <p:spPr>
          <a:xfrm rot="526347">
            <a:off x="10784852" y="1574187"/>
            <a:ext cx="29792" cy="25529"/>
          </a:xfrm>
          <a:custGeom>
            <a:avLst/>
            <a:gdLst/>
            <a:ahLst/>
            <a:cxnLst/>
            <a:rect l="l" t="t" r="r" b="b"/>
            <a:pathLst>
              <a:path w="650" h="557" extrusionOk="0">
                <a:moveTo>
                  <a:pt x="365" y="1"/>
                </a:moveTo>
                <a:cubicBezTo>
                  <a:pt x="127" y="1"/>
                  <a:pt x="1" y="302"/>
                  <a:pt x="175" y="476"/>
                </a:cubicBezTo>
                <a:cubicBezTo>
                  <a:pt x="231" y="532"/>
                  <a:pt x="300" y="557"/>
                  <a:pt x="368" y="557"/>
                </a:cubicBezTo>
                <a:cubicBezTo>
                  <a:pt x="512" y="557"/>
                  <a:pt x="650" y="447"/>
                  <a:pt x="650" y="286"/>
                </a:cubicBezTo>
                <a:cubicBezTo>
                  <a:pt x="650" y="127"/>
                  <a:pt x="523" y="1"/>
                  <a:pt x="3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4" name="Google Shape;2634;p35"/>
          <p:cNvSpPr/>
          <p:nvPr/>
        </p:nvSpPr>
        <p:spPr>
          <a:xfrm rot="-928300">
            <a:off x="1179347" y="2556248"/>
            <a:ext cx="993180" cy="1607039"/>
          </a:xfrm>
          <a:custGeom>
            <a:avLst/>
            <a:gdLst/>
            <a:ahLst/>
            <a:cxnLst/>
            <a:rect l="l" t="t" r="r" b="b"/>
            <a:pathLst>
              <a:path w="23261" h="37638" extrusionOk="0">
                <a:moveTo>
                  <a:pt x="21123" y="1"/>
                </a:moveTo>
                <a:cubicBezTo>
                  <a:pt x="20743" y="128"/>
                  <a:pt x="20394" y="318"/>
                  <a:pt x="20078" y="523"/>
                </a:cubicBezTo>
                <a:cubicBezTo>
                  <a:pt x="19698" y="777"/>
                  <a:pt x="19334" y="1062"/>
                  <a:pt x="19001" y="1363"/>
                </a:cubicBezTo>
                <a:cubicBezTo>
                  <a:pt x="18795" y="1553"/>
                  <a:pt x="18605" y="1758"/>
                  <a:pt x="18431" y="1980"/>
                </a:cubicBezTo>
                <a:cubicBezTo>
                  <a:pt x="18241" y="2218"/>
                  <a:pt x="18051" y="2471"/>
                  <a:pt x="17877" y="2756"/>
                </a:cubicBezTo>
                <a:cubicBezTo>
                  <a:pt x="18241" y="3152"/>
                  <a:pt x="18589" y="3500"/>
                  <a:pt x="18874" y="3864"/>
                </a:cubicBezTo>
                <a:cubicBezTo>
                  <a:pt x="19159" y="4165"/>
                  <a:pt x="19381" y="4529"/>
                  <a:pt x="19524" y="4925"/>
                </a:cubicBezTo>
                <a:cubicBezTo>
                  <a:pt x="19207" y="4387"/>
                  <a:pt x="18384" y="3643"/>
                  <a:pt x="17608" y="3184"/>
                </a:cubicBezTo>
                <a:cubicBezTo>
                  <a:pt x="17529" y="3310"/>
                  <a:pt x="17465" y="3421"/>
                  <a:pt x="17402" y="3548"/>
                </a:cubicBezTo>
                <a:cubicBezTo>
                  <a:pt x="17339" y="3674"/>
                  <a:pt x="17275" y="3801"/>
                  <a:pt x="17228" y="3928"/>
                </a:cubicBezTo>
                <a:cubicBezTo>
                  <a:pt x="17101" y="4197"/>
                  <a:pt x="16990" y="4482"/>
                  <a:pt x="16895" y="4783"/>
                </a:cubicBezTo>
                <a:cubicBezTo>
                  <a:pt x="16784" y="5068"/>
                  <a:pt x="16689" y="5384"/>
                  <a:pt x="16610" y="5717"/>
                </a:cubicBezTo>
                <a:cubicBezTo>
                  <a:pt x="16515" y="6049"/>
                  <a:pt x="16468" y="6398"/>
                  <a:pt x="16420" y="6762"/>
                </a:cubicBezTo>
                <a:cubicBezTo>
                  <a:pt x="16389" y="6999"/>
                  <a:pt x="16357" y="7221"/>
                  <a:pt x="16341" y="7459"/>
                </a:cubicBezTo>
                <a:cubicBezTo>
                  <a:pt x="16341" y="7443"/>
                  <a:pt x="16341" y="7443"/>
                  <a:pt x="16341" y="7427"/>
                </a:cubicBezTo>
                <a:cubicBezTo>
                  <a:pt x="15993" y="7981"/>
                  <a:pt x="15676" y="8504"/>
                  <a:pt x="15344" y="8994"/>
                </a:cubicBezTo>
                <a:cubicBezTo>
                  <a:pt x="15011" y="9469"/>
                  <a:pt x="14679" y="9929"/>
                  <a:pt x="14394" y="10372"/>
                </a:cubicBezTo>
                <a:cubicBezTo>
                  <a:pt x="13808" y="11227"/>
                  <a:pt x="13269" y="12003"/>
                  <a:pt x="12953" y="12747"/>
                </a:cubicBezTo>
                <a:cubicBezTo>
                  <a:pt x="12414" y="13618"/>
                  <a:pt x="12082" y="14568"/>
                  <a:pt x="11939" y="15565"/>
                </a:cubicBezTo>
                <a:cubicBezTo>
                  <a:pt x="11860" y="16040"/>
                  <a:pt x="11844" y="16515"/>
                  <a:pt x="11876" y="17006"/>
                </a:cubicBezTo>
                <a:cubicBezTo>
                  <a:pt x="11702" y="16246"/>
                  <a:pt x="11670" y="15470"/>
                  <a:pt x="11781" y="14695"/>
                </a:cubicBezTo>
                <a:cubicBezTo>
                  <a:pt x="11876" y="13808"/>
                  <a:pt x="12113" y="12953"/>
                  <a:pt x="12493" y="12129"/>
                </a:cubicBezTo>
                <a:cubicBezTo>
                  <a:pt x="11939" y="11765"/>
                  <a:pt x="11385" y="11417"/>
                  <a:pt x="10847" y="11037"/>
                </a:cubicBezTo>
                <a:cubicBezTo>
                  <a:pt x="10293" y="10657"/>
                  <a:pt x="9738" y="10261"/>
                  <a:pt x="9232" y="9849"/>
                </a:cubicBezTo>
                <a:cubicBezTo>
                  <a:pt x="8709" y="9406"/>
                  <a:pt x="8218" y="8947"/>
                  <a:pt x="7775" y="8440"/>
                </a:cubicBezTo>
                <a:cubicBezTo>
                  <a:pt x="7316" y="7902"/>
                  <a:pt x="6920" y="7300"/>
                  <a:pt x="6588" y="6683"/>
                </a:cubicBezTo>
                <a:cubicBezTo>
                  <a:pt x="5542" y="4672"/>
                  <a:pt x="4260" y="4134"/>
                  <a:pt x="3104" y="3928"/>
                </a:cubicBezTo>
                <a:cubicBezTo>
                  <a:pt x="1932" y="3706"/>
                  <a:pt x="808" y="3864"/>
                  <a:pt x="1" y="3263"/>
                </a:cubicBezTo>
                <a:lnTo>
                  <a:pt x="1" y="3263"/>
                </a:lnTo>
                <a:cubicBezTo>
                  <a:pt x="1204" y="4640"/>
                  <a:pt x="919" y="5638"/>
                  <a:pt x="792" y="6936"/>
                </a:cubicBezTo>
                <a:cubicBezTo>
                  <a:pt x="682" y="8250"/>
                  <a:pt x="761" y="9818"/>
                  <a:pt x="2597" y="12446"/>
                </a:cubicBezTo>
                <a:cubicBezTo>
                  <a:pt x="2739" y="12435"/>
                  <a:pt x="2881" y="12430"/>
                  <a:pt x="3023" y="12430"/>
                </a:cubicBezTo>
                <a:cubicBezTo>
                  <a:pt x="3719" y="12430"/>
                  <a:pt x="4410" y="12558"/>
                  <a:pt x="5067" y="12795"/>
                </a:cubicBezTo>
                <a:cubicBezTo>
                  <a:pt x="4935" y="12785"/>
                  <a:pt x="4803" y="12781"/>
                  <a:pt x="4671" y="12781"/>
                </a:cubicBezTo>
                <a:cubicBezTo>
                  <a:pt x="4108" y="12781"/>
                  <a:pt x="3548" y="12862"/>
                  <a:pt x="3009" y="13016"/>
                </a:cubicBezTo>
                <a:cubicBezTo>
                  <a:pt x="3136" y="13190"/>
                  <a:pt x="3278" y="13365"/>
                  <a:pt x="3405" y="13555"/>
                </a:cubicBezTo>
                <a:cubicBezTo>
                  <a:pt x="5416" y="16104"/>
                  <a:pt x="6287" y="17972"/>
                  <a:pt x="6746" y="19413"/>
                </a:cubicBezTo>
                <a:cubicBezTo>
                  <a:pt x="6936" y="20046"/>
                  <a:pt x="7063" y="20695"/>
                  <a:pt x="7142" y="21360"/>
                </a:cubicBezTo>
                <a:cubicBezTo>
                  <a:pt x="7205" y="21930"/>
                  <a:pt x="7221" y="22469"/>
                  <a:pt x="7268" y="23007"/>
                </a:cubicBezTo>
                <a:cubicBezTo>
                  <a:pt x="8030" y="22830"/>
                  <a:pt x="8776" y="22732"/>
                  <a:pt x="9465" y="22732"/>
                </a:cubicBezTo>
                <a:cubicBezTo>
                  <a:pt x="10193" y="22732"/>
                  <a:pt x="10855" y="22842"/>
                  <a:pt x="11401" y="23086"/>
                </a:cubicBezTo>
                <a:cubicBezTo>
                  <a:pt x="10936" y="22969"/>
                  <a:pt x="10461" y="22918"/>
                  <a:pt x="9988" y="22918"/>
                </a:cubicBezTo>
                <a:cubicBezTo>
                  <a:pt x="9057" y="22918"/>
                  <a:pt x="8134" y="23114"/>
                  <a:pt x="7316" y="23387"/>
                </a:cubicBezTo>
                <a:cubicBezTo>
                  <a:pt x="7363" y="23799"/>
                  <a:pt x="7427" y="24195"/>
                  <a:pt x="7538" y="24591"/>
                </a:cubicBezTo>
                <a:cubicBezTo>
                  <a:pt x="7553" y="24686"/>
                  <a:pt x="7585" y="24781"/>
                  <a:pt x="7633" y="24860"/>
                </a:cubicBezTo>
                <a:cubicBezTo>
                  <a:pt x="7110" y="24717"/>
                  <a:pt x="6588" y="24638"/>
                  <a:pt x="6049" y="24591"/>
                </a:cubicBezTo>
                <a:cubicBezTo>
                  <a:pt x="4957" y="24448"/>
                  <a:pt x="3943" y="24337"/>
                  <a:pt x="2946" y="23387"/>
                </a:cubicBezTo>
                <a:lnTo>
                  <a:pt x="2946" y="23387"/>
                </a:lnTo>
                <a:cubicBezTo>
                  <a:pt x="2946" y="23736"/>
                  <a:pt x="2962" y="24084"/>
                  <a:pt x="3009" y="24432"/>
                </a:cubicBezTo>
                <a:cubicBezTo>
                  <a:pt x="3120" y="25224"/>
                  <a:pt x="3357" y="26000"/>
                  <a:pt x="3706" y="26728"/>
                </a:cubicBezTo>
                <a:cubicBezTo>
                  <a:pt x="4450" y="26126"/>
                  <a:pt x="5147" y="25636"/>
                  <a:pt x="5685" y="25556"/>
                </a:cubicBezTo>
                <a:lnTo>
                  <a:pt x="5685" y="25556"/>
                </a:lnTo>
                <a:cubicBezTo>
                  <a:pt x="5210" y="25762"/>
                  <a:pt x="4450" y="26348"/>
                  <a:pt x="3864" y="27029"/>
                </a:cubicBezTo>
                <a:cubicBezTo>
                  <a:pt x="4339" y="27821"/>
                  <a:pt x="5004" y="28501"/>
                  <a:pt x="5796" y="28992"/>
                </a:cubicBezTo>
                <a:cubicBezTo>
                  <a:pt x="6398" y="30686"/>
                  <a:pt x="6366" y="32396"/>
                  <a:pt x="6667" y="33426"/>
                </a:cubicBezTo>
                <a:cubicBezTo>
                  <a:pt x="7284" y="32840"/>
                  <a:pt x="7997" y="32349"/>
                  <a:pt x="8773" y="32001"/>
                </a:cubicBezTo>
                <a:cubicBezTo>
                  <a:pt x="9042" y="31874"/>
                  <a:pt x="9343" y="31779"/>
                  <a:pt x="9643" y="31716"/>
                </a:cubicBezTo>
                <a:lnTo>
                  <a:pt x="9643" y="31716"/>
                </a:lnTo>
                <a:cubicBezTo>
                  <a:pt x="9358" y="31811"/>
                  <a:pt x="9105" y="31937"/>
                  <a:pt x="8868" y="32096"/>
                </a:cubicBezTo>
                <a:cubicBezTo>
                  <a:pt x="8108" y="32586"/>
                  <a:pt x="7427" y="33188"/>
                  <a:pt x="6841" y="33885"/>
                </a:cubicBezTo>
                <a:cubicBezTo>
                  <a:pt x="7035" y="34255"/>
                  <a:pt x="7332" y="34468"/>
                  <a:pt x="7835" y="34468"/>
                </a:cubicBezTo>
                <a:cubicBezTo>
                  <a:pt x="8194" y="34468"/>
                  <a:pt x="8657" y="34360"/>
                  <a:pt x="9263" y="34122"/>
                </a:cubicBezTo>
                <a:cubicBezTo>
                  <a:pt x="10797" y="33525"/>
                  <a:pt x="12079" y="33154"/>
                  <a:pt x="13142" y="33154"/>
                </a:cubicBezTo>
                <a:cubicBezTo>
                  <a:pt x="13517" y="33154"/>
                  <a:pt x="13865" y="33200"/>
                  <a:pt x="14188" y="33299"/>
                </a:cubicBezTo>
                <a:cubicBezTo>
                  <a:pt x="16024" y="34661"/>
                  <a:pt x="17814" y="36117"/>
                  <a:pt x="19508" y="37637"/>
                </a:cubicBezTo>
                <a:lnTo>
                  <a:pt x="19650" y="37479"/>
                </a:lnTo>
                <a:cubicBezTo>
                  <a:pt x="18194" y="36165"/>
                  <a:pt x="16674" y="34898"/>
                  <a:pt x="15106" y="33711"/>
                </a:cubicBezTo>
                <a:cubicBezTo>
                  <a:pt x="14093" y="32618"/>
                  <a:pt x="13301" y="31241"/>
                  <a:pt x="12493" y="29863"/>
                </a:cubicBezTo>
                <a:cubicBezTo>
                  <a:pt x="11765" y="28612"/>
                  <a:pt x="11005" y="27377"/>
                  <a:pt x="10087" y="26411"/>
                </a:cubicBezTo>
                <a:lnTo>
                  <a:pt x="10087" y="26411"/>
                </a:lnTo>
                <a:cubicBezTo>
                  <a:pt x="10688" y="26570"/>
                  <a:pt x="11353" y="26712"/>
                  <a:pt x="12050" y="26855"/>
                </a:cubicBezTo>
                <a:cubicBezTo>
                  <a:pt x="13127" y="27029"/>
                  <a:pt x="14172" y="27314"/>
                  <a:pt x="15185" y="27710"/>
                </a:cubicBezTo>
                <a:cubicBezTo>
                  <a:pt x="15850" y="27963"/>
                  <a:pt x="16436" y="28343"/>
                  <a:pt x="16911" y="28850"/>
                </a:cubicBezTo>
                <a:cubicBezTo>
                  <a:pt x="18304" y="31541"/>
                  <a:pt x="19619" y="34265"/>
                  <a:pt x="20838" y="37036"/>
                </a:cubicBezTo>
                <a:lnTo>
                  <a:pt x="21028" y="36957"/>
                </a:lnTo>
                <a:cubicBezTo>
                  <a:pt x="19793" y="34154"/>
                  <a:pt x="18479" y="31399"/>
                  <a:pt x="17069" y="28691"/>
                </a:cubicBezTo>
                <a:cubicBezTo>
                  <a:pt x="16911" y="28169"/>
                  <a:pt x="16800" y="27646"/>
                  <a:pt x="16705" y="27108"/>
                </a:cubicBezTo>
                <a:cubicBezTo>
                  <a:pt x="16563" y="26142"/>
                  <a:pt x="16499" y="25161"/>
                  <a:pt x="16515" y="24195"/>
                </a:cubicBezTo>
                <a:cubicBezTo>
                  <a:pt x="16515" y="23609"/>
                  <a:pt x="16563" y="22991"/>
                  <a:pt x="16626" y="22326"/>
                </a:cubicBezTo>
                <a:cubicBezTo>
                  <a:pt x="16705" y="21661"/>
                  <a:pt x="16784" y="20949"/>
                  <a:pt x="16943" y="20189"/>
                </a:cubicBezTo>
                <a:lnTo>
                  <a:pt x="16943" y="20157"/>
                </a:lnTo>
                <a:cubicBezTo>
                  <a:pt x="17133" y="20363"/>
                  <a:pt x="17339" y="20585"/>
                  <a:pt x="17513" y="20790"/>
                </a:cubicBezTo>
                <a:cubicBezTo>
                  <a:pt x="17719" y="21044"/>
                  <a:pt x="17924" y="21313"/>
                  <a:pt x="18130" y="21566"/>
                </a:cubicBezTo>
                <a:cubicBezTo>
                  <a:pt x="18320" y="21820"/>
                  <a:pt x="18494" y="22089"/>
                  <a:pt x="18653" y="22358"/>
                </a:cubicBezTo>
                <a:cubicBezTo>
                  <a:pt x="18748" y="22516"/>
                  <a:pt x="18827" y="22659"/>
                  <a:pt x="18906" y="22817"/>
                </a:cubicBezTo>
                <a:cubicBezTo>
                  <a:pt x="19872" y="26396"/>
                  <a:pt x="21281" y="29847"/>
                  <a:pt x="23086" y="33093"/>
                </a:cubicBezTo>
                <a:lnTo>
                  <a:pt x="23260" y="32982"/>
                </a:lnTo>
                <a:cubicBezTo>
                  <a:pt x="21693" y="30148"/>
                  <a:pt x="20410" y="27140"/>
                  <a:pt x="19476" y="24036"/>
                </a:cubicBezTo>
                <a:cubicBezTo>
                  <a:pt x="19049" y="21740"/>
                  <a:pt x="19207" y="19381"/>
                  <a:pt x="19539" y="17165"/>
                </a:cubicBezTo>
                <a:cubicBezTo>
                  <a:pt x="19935" y="14647"/>
                  <a:pt x="20553" y="12304"/>
                  <a:pt x="20806" y="10087"/>
                </a:cubicBezTo>
                <a:cubicBezTo>
                  <a:pt x="20917" y="9137"/>
                  <a:pt x="20949" y="8187"/>
                  <a:pt x="20869" y="7221"/>
                </a:cubicBezTo>
                <a:cubicBezTo>
                  <a:pt x="20838" y="6809"/>
                  <a:pt x="20774" y="6398"/>
                  <a:pt x="20727" y="6002"/>
                </a:cubicBezTo>
                <a:cubicBezTo>
                  <a:pt x="20664" y="5606"/>
                  <a:pt x="20616" y="5226"/>
                  <a:pt x="20569" y="4830"/>
                </a:cubicBezTo>
                <a:cubicBezTo>
                  <a:pt x="20347" y="3310"/>
                  <a:pt x="20284" y="1790"/>
                  <a:pt x="21123" y="1"/>
                </a:cubicBezTo>
                <a:close/>
              </a:path>
            </a:pathLst>
          </a:custGeom>
          <a:solidFill>
            <a:srgbClr val="FEED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5" name="Google Shape;2635;p35"/>
          <p:cNvSpPr/>
          <p:nvPr/>
        </p:nvSpPr>
        <p:spPr>
          <a:xfrm rot="-928300">
            <a:off x="1898959" y="2778192"/>
            <a:ext cx="277916" cy="1092537"/>
          </a:xfrm>
          <a:custGeom>
            <a:avLst/>
            <a:gdLst/>
            <a:ahLst/>
            <a:cxnLst/>
            <a:rect l="l" t="t" r="r" b="b"/>
            <a:pathLst>
              <a:path w="6509" h="25588" extrusionOk="0">
                <a:moveTo>
                  <a:pt x="6318" y="25587"/>
                </a:moveTo>
                <a:cubicBezTo>
                  <a:pt x="2043" y="17956"/>
                  <a:pt x="1" y="8867"/>
                  <a:pt x="539" y="0"/>
                </a:cubicBezTo>
                <a:lnTo>
                  <a:pt x="745" y="0"/>
                </a:lnTo>
                <a:cubicBezTo>
                  <a:pt x="206" y="8835"/>
                  <a:pt x="2249" y="17892"/>
                  <a:pt x="6508" y="25476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6" name="Google Shape;2636;p35"/>
          <p:cNvSpPr/>
          <p:nvPr/>
        </p:nvSpPr>
        <p:spPr>
          <a:xfrm rot="-928300">
            <a:off x="1665549" y="2828844"/>
            <a:ext cx="301571" cy="710568"/>
          </a:xfrm>
          <a:custGeom>
            <a:avLst/>
            <a:gdLst/>
            <a:ahLst/>
            <a:cxnLst/>
            <a:rect l="l" t="t" r="r" b="b"/>
            <a:pathLst>
              <a:path w="7063" h="16642" extrusionOk="0">
                <a:moveTo>
                  <a:pt x="3817" y="7996"/>
                </a:moveTo>
                <a:cubicBezTo>
                  <a:pt x="3817" y="7996"/>
                  <a:pt x="3753" y="7885"/>
                  <a:pt x="3611" y="7727"/>
                </a:cubicBezTo>
                <a:cubicBezTo>
                  <a:pt x="3484" y="7553"/>
                  <a:pt x="3263" y="7331"/>
                  <a:pt x="3009" y="7062"/>
                </a:cubicBezTo>
                <a:cubicBezTo>
                  <a:pt x="2297" y="6365"/>
                  <a:pt x="1457" y="5779"/>
                  <a:pt x="555" y="5368"/>
                </a:cubicBezTo>
                <a:cubicBezTo>
                  <a:pt x="872" y="4608"/>
                  <a:pt x="1426" y="3816"/>
                  <a:pt x="2012" y="2961"/>
                </a:cubicBezTo>
                <a:cubicBezTo>
                  <a:pt x="2313" y="2518"/>
                  <a:pt x="2645" y="2058"/>
                  <a:pt x="2978" y="1568"/>
                </a:cubicBezTo>
                <a:cubicBezTo>
                  <a:pt x="3310" y="1077"/>
                  <a:pt x="3611" y="570"/>
                  <a:pt x="3975" y="0"/>
                </a:cubicBezTo>
                <a:cubicBezTo>
                  <a:pt x="3848" y="1520"/>
                  <a:pt x="3975" y="3040"/>
                  <a:pt x="4339" y="4513"/>
                </a:cubicBezTo>
                <a:cubicBezTo>
                  <a:pt x="4798" y="6318"/>
                  <a:pt x="5147" y="8629"/>
                  <a:pt x="5653" y="10846"/>
                </a:cubicBezTo>
                <a:cubicBezTo>
                  <a:pt x="5748" y="11400"/>
                  <a:pt x="5891" y="11954"/>
                  <a:pt x="6002" y="12493"/>
                </a:cubicBezTo>
                <a:cubicBezTo>
                  <a:pt x="6128" y="13015"/>
                  <a:pt x="6239" y="13538"/>
                  <a:pt x="6382" y="14029"/>
                </a:cubicBezTo>
                <a:lnTo>
                  <a:pt x="6730" y="15438"/>
                </a:lnTo>
                <a:cubicBezTo>
                  <a:pt x="6841" y="15881"/>
                  <a:pt x="6968" y="16277"/>
                  <a:pt x="7063" y="16641"/>
                </a:cubicBezTo>
                <a:cubicBezTo>
                  <a:pt x="6968" y="16340"/>
                  <a:pt x="6857" y="16040"/>
                  <a:pt x="6714" y="15754"/>
                </a:cubicBezTo>
                <a:cubicBezTo>
                  <a:pt x="6588" y="15485"/>
                  <a:pt x="6445" y="15200"/>
                  <a:pt x="6287" y="14931"/>
                </a:cubicBezTo>
                <a:cubicBezTo>
                  <a:pt x="6128" y="14662"/>
                  <a:pt x="5954" y="14393"/>
                  <a:pt x="5764" y="14139"/>
                </a:cubicBezTo>
                <a:cubicBezTo>
                  <a:pt x="5558" y="13886"/>
                  <a:pt x="5353" y="13617"/>
                  <a:pt x="5147" y="13364"/>
                </a:cubicBezTo>
                <a:cubicBezTo>
                  <a:pt x="4672" y="12809"/>
                  <a:pt x="4165" y="12271"/>
                  <a:pt x="3643" y="11780"/>
                </a:cubicBezTo>
                <a:cubicBezTo>
                  <a:pt x="3088" y="11226"/>
                  <a:pt x="2487" y="10656"/>
                  <a:pt x="1822" y="10023"/>
                </a:cubicBezTo>
                <a:cubicBezTo>
                  <a:pt x="349" y="8582"/>
                  <a:pt x="1" y="7331"/>
                  <a:pt x="302" y="6112"/>
                </a:cubicBezTo>
                <a:cubicBezTo>
                  <a:pt x="1267" y="6334"/>
                  <a:pt x="2170" y="6729"/>
                  <a:pt x="2978" y="7284"/>
                </a:cubicBezTo>
                <a:cubicBezTo>
                  <a:pt x="3294" y="7474"/>
                  <a:pt x="3563" y="7711"/>
                  <a:pt x="3817" y="7996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7" name="Google Shape;2637;p35"/>
          <p:cNvSpPr/>
          <p:nvPr/>
        </p:nvSpPr>
        <p:spPr>
          <a:xfrm rot="-928300">
            <a:off x="1790867" y="2484943"/>
            <a:ext cx="206911" cy="1064827"/>
          </a:xfrm>
          <a:custGeom>
            <a:avLst/>
            <a:gdLst/>
            <a:ahLst/>
            <a:cxnLst/>
            <a:rect l="l" t="t" r="r" b="b"/>
            <a:pathLst>
              <a:path w="4846" h="24939" extrusionOk="0">
                <a:moveTo>
                  <a:pt x="3247" y="4940"/>
                </a:moveTo>
                <a:cubicBezTo>
                  <a:pt x="3088" y="4544"/>
                  <a:pt x="2867" y="4180"/>
                  <a:pt x="2597" y="3879"/>
                </a:cubicBezTo>
                <a:cubicBezTo>
                  <a:pt x="2312" y="3515"/>
                  <a:pt x="1964" y="3151"/>
                  <a:pt x="1584" y="2771"/>
                </a:cubicBezTo>
                <a:cubicBezTo>
                  <a:pt x="1774" y="2486"/>
                  <a:pt x="1964" y="2233"/>
                  <a:pt x="2154" y="1995"/>
                </a:cubicBezTo>
                <a:cubicBezTo>
                  <a:pt x="2328" y="1773"/>
                  <a:pt x="2518" y="1568"/>
                  <a:pt x="2724" y="1378"/>
                </a:cubicBezTo>
                <a:cubicBezTo>
                  <a:pt x="3041" y="1077"/>
                  <a:pt x="3405" y="792"/>
                  <a:pt x="3785" y="538"/>
                </a:cubicBezTo>
                <a:cubicBezTo>
                  <a:pt x="4117" y="317"/>
                  <a:pt x="4466" y="143"/>
                  <a:pt x="4846" y="0"/>
                </a:cubicBezTo>
                <a:cubicBezTo>
                  <a:pt x="4007" y="1805"/>
                  <a:pt x="4070" y="3309"/>
                  <a:pt x="4292" y="4845"/>
                </a:cubicBezTo>
                <a:cubicBezTo>
                  <a:pt x="4339" y="5225"/>
                  <a:pt x="4402" y="5605"/>
                  <a:pt x="4450" y="6001"/>
                </a:cubicBezTo>
                <a:cubicBezTo>
                  <a:pt x="4497" y="6397"/>
                  <a:pt x="4561" y="6809"/>
                  <a:pt x="4592" y="7236"/>
                </a:cubicBezTo>
                <a:cubicBezTo>
                  <a:pt x="4672" y="8186"/>
                  <a:pt x="4640" y="9152"/>
                  <a:pt x="4529" y="10086"/>
                </a:cubicBezTo>
                <a:cubicBezTo>
                  <a:pt x="4276" y="12319"/>
                  <a:pt x="3658" y="14646"/>
                  <a:pt x="3262" y="17180"/>
                </a:cubicBezTo>
                <a:cubicBezTo>
                  <a:pt x="2882" y="19713"/>
                  <a:pt x="2740" y="22373"/>
                  <a:pt x="3405" y="24938"/>
                </a:cubicBezTo>
                <a:cubicBezTo>
                  <a:pt x="3041" y="23671"/>
                  <a:pt x="2407" y="21439"/>
                  <a:pt x="1885" y="19000"/>
                </a:cubicBezTo>
                <a:cubicBezTo>
                  <a:pt x="1632" y="17781"/>
                  <a:pt x="1362" y="16515"/>
                  <a:pt x="1141" y="15311"/>
                </a:cubicBezTo>
                <a:cubicBezTo>
                  <a:pt x="1077" y="15010"/>
                  <a:pt x="1014" y="14710"/>
                  <a:pt x="951" y="14409"/>
                </a:cubicBezTo>
                <a:cubicBezTo>
                  <a:pt x="887" y="14108"/>
                  <a:pt x="840" y="13823"/>
                  <a:pt x="792" y="13538"/>
                </a:cubicBezTo>
                <a:cubicBezTo>
                  <a:pt x="729" y="13269"/>
                  <a:pt x="666" y="12984"/>
                  <a:pt x="602" y="12715"/>
                </a:cubicBezTo>
                <a:cubicBezTo>
                  <a:pt x="571" y="12588"/>
                  <a:pt x="539" y="12445"/>
                  <a:pt x="507" y="12319"/>
                </a:cubicBezTo>
                <a:cubicBezTo>
                  <a:pt x="476" y="12192"/>
                  <a:pt x="460" y="12065"/>
                  <a:pt x="428" y="11939"/>
                </a:cubicBezTo>
                <a:cubicBezTo>
                  <a:pt x="207" y="11020"/>
                  <a:pt x="80" y="10102"/>
                  <a:pt x="32" y="9168"/>
                </a:cubicBezTo>
                <a:cubicBezTo>
                  <a:pt x="17" y="8740"/>
                  <a:pt x="1" y="8313"/>
                  <a:pt x="17" y="7917"/>
                </a:cubicBezTo>
                <a:cubicBezTo>
                  <a:pt x="48" y="7521"/>
                  <a:pt x="80" y="7141"/>
                  <a:pt x="143" y="6777"/>
                </a:cubicBezTo>
                <a:cubicBezTo>
                  <a:pt x="191" y="6413"/>
                  <a:pt x="254" y="6049"/>
                  <a:pt x="317" y="5716"/>
                </a:cubicBezTo>
                <a:cubicBezTo>
                  <a:pt x="397" y="5399"/>
                  <a:pt x="507" y="5083"/>
                  <a:pt x="618" y="4782"/>
                </a:cubicBezTo>
                <a:cubicBezTo>
                  <a:pt x="713" y="4481"/>
                  <a:pt x="824" y="4196"/>
                  <a:pt x="951" y="3943"/>
                </a:cubicBezTo>
                <a:cubicBezTo>
                  <a:pt x="998" y="3800"/>
                  <a:pt x="1062" y="3674"/>
                  <a:pt x="1125" y="3547"/>
                </a:cubicBezTo>
                <a:cubicBezTo>
                  <a:pt x="1188" y="3420"/>
                  <a:pt x="1252" y="3309"/>
                  <a:pt x="1315" y="3183"/>
                </a:cubicBezTo>
                <a:cubicBezTo>
                  <a:pt x="2107" y="3658"/>
                  <a:pt x="2914" y="4402"/>
                  <a:pt x="3247" y="4940"/>
                </a:cubicBezTo>
                <a:close/>
              </a:path>
            </a:pathLst>
          </a:custGeom>
          <a:solidFill>
            <a:srgbClr val="8DC3B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8" name="Google Shape;2638;p35"/>
          <p:cNvSpPr/>
          <p:nvPr/>
        </p:nvSpPr>
        <p:spPr>
          <a:xfrm rot="-928300">
            <a:off x="1155456" y="2732244"/>
            <a:ext cx="742377" cy="1121613"/>
          </a:xfrm>
          <a:custGeom>
            <a:avLst/>
            <a:gdLst/>
            <a:ahLst/>
            <a:cxnLst/>
            <a:rect l="l" t="t" r="r" b="b"/>
            <a:pathLst>
              <a:path w="17387" h="26269" extrusionOk="0">
                <a:moveTo>
                  <a:pt x="11876" y="13744"/>
                </a:moveTo>
                <a:cubicBezTo>
                  <a:pt x="11718" y="12984"/>
                  <a:pt x="11686" y="12209"/>
                  <a:pt x="11781" y="11449"/>
                </a:cubicBezTo>
                <a:cubicBezTo>
                  <a:pt x="11892" y="10562"/>
                  <a:pt x="12129" y="9691"/>
                  <a:pt x="12494" y="8883"/>
                </a:cubicBezTo>
                <a:cubicBezTo>
                  <a:pt x="11955" y="8519"/>
                  <a:pt x="11385" y="8155"/>
                  <a:pt x="10847" y="7775"/>
                </a:cubicBezTo>
                <a:cubicBezTo>
                  <a:pt x="10309" y="7411"/>
                  <a:pt x="9754" y="7015"/>
                  <a:pt x="9232" y="6588"/>
                </a:cubicBezTo>
                <a:cubicBezTo>
                  <a:pt x="8709" y="6160"/>
                  <a:pt x="8234" y="5685"/>
                  <a:pt x="7791" y="5178"/>
                </a:cubicBezTo>
                <a:cubicBezTo>
                  <a:pt x="7332" y="4640"/>
                  <a:pt x="6936" y="4054"/>
                  <a:pt x="6604" y="3437"/>
                </a:cubicBezTo>
                <a:cubicBezTo>
                  <a:pt x="5558" y="1426"/>
                  <a:pt x="4276" y="888"/>
                  <a:pt x="3104" y="666"/>
                </a:cubicBezTo>
                <a:cubicBezTo>
                  <a:pt x="1933" y="460"/>
                  <a:pt x="808" y="618"/>
                  <a:pt x="1" y="1"/>
                </a:cubicBezTo>
                <a:cubicBezTo>
                  <a:pt x="1204" y="1394"/>
                  <a:pt x="919" y="2376"/>
                  <a:pt x="793" y="3690"/>
                </a:cubicBezTo>
                <a:cubicBezTo>
                  <a:pt x="682" y="4988"/>
                  <a:pt x="777" y="6556"/>
                  <a:pt x="2613" y="9200"/>
                </a:cubicBezTo>
                <a:cubicBezTo>
                  <a:pt x="3453" y="9137"/>
                  <a:pt x="4292" y="9248"/>
                  <a:pt x="5083" y="9533"/>
                </a:cubicBezTo>
                <a:cubicBezTo>
                  <a:pt x="4387" y="9501"/>
                  <a:pt x="3690" y="9580"/>
                  <a:pt x="3009" y="9770"/>
                </a:cubicBezTo>
                <a:cubicBezTo>
                  <a:pt x="3152" y="9944"/>
                  <a:pt x="3278" y="10119"/>
                  <a:pt x="3405" y="10293"/>
                </a:cubicBezTo>
                <a:cubicBezTo>
                  <a:pt x="5416" y="12858"/>
                  <a:pt x="6287" y="14726"/>
                  <a:pt x="6746" y="16167"/>
                </a:cubicBezTo>
                <a:cubicBezTo>
                  <a:pt x="6936" y="16800"/>
                  <a:pt x="7063" y="17449"/>
                  <a:pt x="7142" y="18099"/>
                </a:cubicBezTo>
                <a:cubicBezTo>
                  <a:pt x="7205" y="18684"/>
                  <a:pt x="7237" y="19223"/>
                  <a:pt x="7284" y="19761"/>
                </a:cubicBezTo>
                <a:cubicBezTo>
                  <a:pt x="8836" y="19397"/>
                  <a:pt x="10356" y="19365"/>
                  <a:pt x="11417" y="19840"/>
                </a:cubicBezTo>
                <a:cubicBezTo>
                  <a:pt x="10024" y="19476"/>
                  <a:pt x="8551" y="19729"/>
                  <a:pt x="7316" y="20141"/>
                </a:cubicBezTo>
                <a:cubicBezTo>
                  <a:pt x="7364" y="20537"/>
                  <a:pt x="7443" y="20949"/>
                  <a:pt x="7538" y="21345"/>
                </a:cubicBezTo>
                <a:cubicBezTo>
                  <a:pt x="7744" y="22073"/>
                  <a:pt x="8314" y="22532"/>
                  <a:pt x="9137" y="22865"/>
                </a:cubicBezTo>
                <a:cubicBezTo>
                  <a:pt x="9960" y="23181"/>
                  <a:pt x="10989" y="23387"/>
                  <a:pt x="12066" y="23593"/>
                </a:cubicBezTo>
                <a:cubicBezTo>
                  <a:pt x="13143" y="23783"/>
                  <a:pt x="14188" y="24068"/>
                  <a:pt x="15217" y="24464"/>
                </a:cubicBezTo>
                <a:cubicBezTo>
                  <a:pt x="16167" y="24860"/>
                  <a:pt x="16959" y="25414"/>
                  <a:pt x="17386" y="26269"/>
                </a:cubicBezTo>
                <a:cubicBezTo>
                  <a:pt x="17291" y="26063"/>
                  <a:pt x="17212" y="25857"/>
                  <a:pt x="17149" y="25651"/>
                </a:cubicBezTo>
                <a:cubicBezTo>
                  <a:pt x="16959" y="25065"/>
                  <a:pt x="16816" y="24464"/>
                  <a:pt x="16721" y="23846"/>
                </a:cubicBezTo>
                <a:cubicBezTo>
                  <a:pt x="16579" y="22880"/>
                  <a:pt x="16500" y="21915"/>
                  <a:pt x="16515" y="20933"/>
                </a:cubicBezTo>
                <a:cubicBezTo>
                  <a:pt x="16515" y="20363"/>
                  <a:pt x="16563" y="19729"/>
                  <a:pt x="16642" y="19064"/>
                </a:cubicBezTo>
                <a:cubicBezTo>
                  <a:pt x="16705" y="18399"/>
                  <a:pt x="16800" y="17687"/>
                  <a:pt x="16943" y="16943"/>
                </a:cubicBezTo>
                <a:cubicBezTo>
                  <a:pt x="17133" y="16072"/>
                  <a:pt x="17149" y="15201"/>
                  <a:pt x="17006" y="14330"/>
                </a:cubicBezTo>
                <a:cubicBezTo>
                  <a:pt x="16880" y="13618"/>
                  <a:pt x="16626" y="12921"/>
                  <a:pt x="16230" y="12304"/>
                </a:cubicBezTo>
                <a:cubicBezTo>
                  <a:pt x="15850" y="11686"/>
                  <a:pt x="15375" y="11148"/>
                  <a:pt x="14837" y="10673"/>
                </a:cubicBezTo>
                <a:cubicBezTo>
                  <a:pt x="14283" y="10166"/>
                  <a:pt x="13697" y="9707"/>
                  <a:pt x="13079" y="9279"/>
                </a:cubicBezTo>
                <a:cubicBezTo>
                  <a:pt x="12478" y="10198"/>
                  <a:pt x="12082" y="11227"/>
                  <a:pt x="11939" y="12319"/>
                </a:cubicBezTo>
                <a:cubicBezTo>
                  <a:pt x="11876" y="12794"/>
                  <a:pt x="11844" y="13269"/>
                  <a:pt x="11876" y="13744"/>
                </a:cubicBezTo>
                <a:close/>
              </a:path>
            </a:pathLst>
          </a:custGeom>
          <a:solidFill>
            <a:srgbClr val="8DC3B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9" name="Google Shape;2639;p35"/>
          <p:cNvSpPr/>
          <p:nvPr/>
        </p:nvSpPr>
        <p:spPr>
          <a:xfrm rot="-928300">
            <a:off x="1260412" y="2766412"/>
            <a:ext cx="841733" cy="1372417"/>
          </a:xfrm>
          <a:custGeom>
            <a:avLst/>
            <a:gdLst/>
            <a:ahLst/>
            <a:cxnLst/>
            <a:rect l="l" t="t" r="r" b="b"/>
            <a:pathLst>
              <a:path w="19714" h="32143" extrusionOk="0">
                <a:moveTo>
                  <a:pt x="19508" y="32143"/>
                </a:moveTo>
                <a:cubicBezTo>
                  <a:pt x="14457" y="20648"/>
                  <a:pt x="7902" y="9881"/>
                  <a:pt x="1" y="143"/>
                </a:cubicBezTo>
                <a:lnTo>
                  <a:pt x="159" y="1"/>
                </a:lnTo>
                <a:cubicBezTo>
                  <a:pt x="8076" y="9770"/>
                  <a:pt x="14647" y="20553"/>
                  <a:pt x="19714" y="32064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0" name="Google Shape;2640;p35"/>
          <p:cNvSpPr/>
          <p:nvPr/>
        </p:nvSpPr>
        <p:spPr>
          <a:xfrm rot="-928300">
            <a:off x="1740643" y="3200849"/>
            <a:ext cx="70365" cy="352979"/>
          </a:xfrm>
          <a:custGeom>
            <a:avLst/>
            <a:gdLst/>
            <a:ahLst/>
            <a:cxnLst/>
            <a:rect l="l" t="t" r="r" b="b"/>
            <a:pathLst>
              <a:path w="1648" h="8267" extrusionOk="0">
                <a:moveTo>
                  <a:pt x="1315" y="8266"/>
                </a:moveTo>
                <a:cubicBezTo>
                  <a:pt x="365" y="6603"/>
                  <a:pt x="1" y="3310"/>
                  <a:pt x="1457" y="1"/>
                </a:cubicBezTo>
                <a:lnTo>
                  <a:pt x="1647" y="96"/>
                </a:lnTo>
                <a:cubicBezTo>
                  <a:pt x="222" y="3326"/>
                  <a:pt x="571" y="6540"/>
                  <a:pt x="1505" y="8155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1" name="Google Shape;2641;p35"/>
          <p:cNvSpPr/>
          <p:nvPr/>
        </p:nvSpPr>
        <p:spPr>
          <a:xfrm rot="-928300">
            <a:off x="1526392" y="3382267"/>
            <a:ext cx="241411" cy="121729"/>
          </a:xfrm>
          <a:custGeom>
            <a:avLst/>
            <a:gdLst/>
            <a:ahLst/>
            <a:cxnLst/>
            <a:rect l="l" t="t" r="r" b="b"/>
            <a:pathLst>
              <a:path w="5654" h="2851" extrusionOk="0">
                <a:moveTo>
                  <a:pt x="5463" y="2850"/>
                </a:moveTo>
                <a:cubicBezTo>
                  <a:pt x="4893" y="1916"/>
                  <a:pt x="4038" y="1172"/>
                  <a:pt x="3025" y="729"/>
                </a:cubicBezTo>
                <a:cubicBezTo>
                  <a:pt x="2091" y="333"/>
                  <a:pt x="1046" y="222"/>
                  <a:pt x="48" y="428"/>
                </a:cubicBezTo>
                <a:lnTo>
                  <a:pt x="1" y="222"/>
                </a:lnTo>
                <a:cubicBezTo>
                  <a:pt x="1046" y="0"/>
                  <a:pt x="2138" y="111"/>
                  <a:pt x="3120" y="539"/>
                </a:cubicBezTo>
                <a:cubicBezTo>
                  <a:pt x="4165" y="998"/>
                  <a:pt x="5051" y="1774"/>
                  <a:pt x="5653" y="2755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2" name="Google Shape;2642;p35"/>
          <p:cNvSpPr/>
          <p:nvPr/>
        </p:nvSpPr>
        <p:spPr>
          <a:xfrm rot="-928300">
            <a:off x="1494347" y="3060024"/>
            <a:ext cx="36549" cy="217756"/>
          </a:xfrm>
          <a:custGeom>
            <a:avLst/>
            <a:gdLst/>
            <a:ahLst/>
            <a:cxnLst/>
            <a:rect l="l" t="t" r="r" b="b"/>
            <a:pathLst>
              <a:path w="856" h="5100" extrusionOk="0">
                <a:moveTo>
                  <a:pt x="681" y="5099"/>
                </a:moveTo>
                <a:cubicBezTo>
                  <a:pt x="159" y="4308"/>
                  <a:pt x="0" y="3184"/>
                  <a:pt x="190" y="1838"/>
                </a:cubicBezTo>
                <a:cubicBezTo>
                  <a:pt x="254" y="1394"/>
                  <a:pt x="349" y="967"/>
                  <a:pt x="475" y="539"/>
                </a:cubicBezTo>
                <a:cubicBezTo>
                  <a:pt x="570" y="207"/>
                  <a:pt x="634" y="17"/>
                  <a:pt x="634" y="1"/>
                </a:cubicBezTo>
                <a:lnTo>
                  <a:pt x="839" y="80"/>
                </a:lnTo>
                <a:cubicBezTo>
                  <a:pt x="839" y="80"/>
                  <a:pt x="760" y="270"/>
                  <a:pt x="681" y="603"/>
                </a:cubicBezTo>
                <a:cubicBezTo>
                  <a:pt x="554" y="1014"/>
                  <a:pt x="475" y="1442"/>
                  <a:pt x="412" y="1869"/>
                </a:cubicBezTo>
                <a:cubicBezTo>
                  <a:pt x="285" y="2772"/>
                  <a:pt x="254" y="4039"/>
                  <a:pt x="855" y="4973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3" name="Google Shape;2643;p35"/>
          <p:cNvSpPr/>
          <p:nvPr/>
        </p:nvSpPr>
        <p:spPr>
          <a:xfrm rot="-928300">
            <a:off x="1411173" y="3258601"/>
            <a:ext cx="182573" cy="71732"/>
          </a:xfrm>
          <a:custGeom>
            <a:avLst/>
            <a:gdLst/>
            <a:ahLst/>
            <a:cxnLst/>
            <a:rect l="l" t="t" r="r" b="b"/>
            <a:pathLst>
              <a:path w="4276" h="1680" extrusionOk="0">
                <a:moveTo>
                  <a:pt x="4102" y="1679"/>
                </a:moveTo>
                <a:cubicBezTo>
                  <a:pt x="3722" y="1125"/>
                  <a:pt x="3168" y="713"/>
                  <a:pt x="2534" y="492"/>
                </a:cubicBezTo>
                <a:cubicBezTo>
                  <a:pt x="1727" y="238"/>
                  <a:pt x="856" y="254"/>
                  <a:pt x="64" y="555"/>
                </a:cubicBezTo>
                <a:lnTo>
                  <a:pt x="1" y="349"/>
                </a:lnTo>
                <a:cubicBezTo>
                  <a:pt x="840" y="33"/>
                  <a:pt x="1758" y="1"/>
                  <a:pt x="2613" y="270"/>
                </a:cubicBezTo>
                <a:cubicBezTo>
                  <a:pt x="3294" y="508"/>
                  <a:pt x="3880" y="951"/>
                  <a:pt x="4276" y="1553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4" name="Google Shape;2644;p35"/>
          <p:cNvSpPr/>
          <p:nvPr/>
        </p:nvSpPr>
        <p:spPr>
          <a:xfrm rot="-928300">
            <a:off x="1247449" y="2889148"/>
            <a:ext cx="66309" cy="210967"/>
          </a:xfrm>
          <a:custGeom>
            <a:avLst/>
            <a:gdLst/>
            <a:ahLst/>
            <a:cxnLst/>
            <a:rect l="l" t="t" r="r" b="b"/>
            <a:pathLst>
              <a:path w="1553" h="4941" extrusionOk="0">
                <a:moveTo>
                  <a:pt x="1378" y="4941"/>
                </a:moveTo>
                <a:cubicBezTo>
                  <a:pt x="523" y="3753"/>
                  <a:pt x="0" y="1537"/>
                  <a:pt x="650" y="1"/>
                </a:cubicBezTo>
                <a:lnTo>
                  <a:pt x="840" y="80"/>
                </a:lnTo>
                <a:cubicBezTo>
                  <a:pt x="254" y="1505"/>
                  <a:pt x="729" y="3674"/>
                  <a:pt x="1552" y="4830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5" name="Google Shape;2645;p35"/>
          <p:cNvSpPr/>
          <p:nvPr/>
        </p:nvSpPr>
        <p:spPr>
          <a:xfrm rot="-928300">
            <a:off x="1193409" y="3050252"/>
            <a:ext cx="145384" cy="60203"/>
          </a:xfrm>
          <a:custGeom>
            <a:avLst/>
            <a:gdLst/>
            <a:ahLst/>
            <a:cxnLst/>
            <a:rect l="l" t="t" r="r" b="b"/>
            <a:pathLst>
              <a:path w="3405" h="1410" extrusionOk="0">
                <a:moveTo>
                  <a:pt x="3230" y="1410"/>
                </a:moveTo>
                <a:cubicBezTo>
                  <a:pt x="2724" y="729"/>
                  <a:pt x="1536" y="238"/>
                  <a:pt x="79" y="729"/>
                </a:cubicBezTo>
                <a:lnTo>
                  <a:pt x="0" y="539"/>
                </a:lnTo>
                <a:cubicBezTo>
                  <a:pt x="1568" y="1"/>
                  <a:pt x="2834" y="539"/>
                  <a:pt x="3404" y="1283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6" name="Google Shape;2646;p35"/>
          <p:cNvSpPr/>
          <p:nvPr/>
        </p:nvSpPr>
        <p:spPr>
          <a:xfrm rot="-928300">
            <a:off x="1603951" y="3712023"/>
            <a:ext cx="571332" cy="413779"/>
          </a:xfrm>
          <a:custGeom>
            <a:avLst/>
            <a:gdLst/>
            <a:ahLst/>
            <a:cxnLst/>
            <a:rect l="l" t="t" r="r" b="b"/>
            <a:pathLst>
              <a:path w="13381" h="9691" extrusionOk="0">
                <a:moveTo>
                  <a:pt x="13238" y="9691"/>
                </a:moveTo>
                <a:cubicBezTo>
                  <a:pt x="9184" y="6065"/>
                  <a:pt x="4735" y="2866"/>
                  <a:pt x="1" y="190"/>
                </a:cubicBezTo>
                <a:lnTo>
                  <a:pt x="112" y="0"/>
                </a:lnTo>
                <a:cubicBezTo>
                  <a:pt x="4862" y="2692"/>
                  <a:pt x="9311" y="5890"/>
                  <a:pt x="13380" y="9532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7" name="Google Shape;2647;p35"/>
          <p:cNvSpPr/>
          <p:nvPr/>
        </p:nvSpPr>
        <p:spPr>
          <a:xfrm rot="-928300">
            <a:off x="1576147" y="3787415"/>
            <a:ext cx="393540" cy="243417"/>
          </a:xfrm>
          <a:custGeom>
            <a:avLst/>
            <a:gdLst/>
            <a:ahLst/>
            <a:cxnLst/>
            <a:rect l="l" t="t" r="r" b="b"/>
            <a:pathLst>
              <a:path w="9217" h="5701" extrusionOk="0">
                <a:moveTo>
                  <a:pt x="3864" y="2724"/>
                </a:moveTo>
                <a:cubicBezTo>
                  <a:pt x="3564" y="2787"/>
                  <a:pt x="3263" y="2882"/>
                  <a:pt x="2994" y="3009"/>
                </a:cubicBezTo>
                <a:cubicBezTo>
                  <a:pt x="2218" y="3373"/>
                  <a:pt x="1505" y="3848"/>
                  <a:pt x="888" y="4434"/>
                </a:cubicBezTo>
                <a:cubicBezTo>
                  <a:pt x="587" y="3405"/>
                  <a:pt x="619" y="1710"/>
                  <a:pt x="1" y="0"/>
                </a:cubicBezTo>
                <a:cubicBezTo>
                  <a:pt x="793" y="460"/>
                  <a:pt x="1648" y="792"/>
                  <a:pt x="2550" y="982"/>
                </a:cubicBezTo>
                <a:cubicBezTo>
                  <a:pt x="3674" y="1235"/>
                  <a:pt x="5004" y="1853"/>
                  <a:pt x="6192" y="2565"/>
                </a:cubicBezTo>
                <a:cubicBezTo>
                  <a:pt x="7253" y="3199"/>
                  <a:pt x="8250" y="3911"/>
                  <a:pt x="9216" y="4687"/>
                </a:cubicBezTo>
                <a:cubicBezTo>
                  <a:pt x="7902" y="3769"/>
                  <a:pt x="6034" y="4133"/>
                  <a:pt x="3469" y="5130"/>
                </a:cubicBezTo>
                <a:cubicBezTo>
                  <a:pt x="2028" y="5701"/>
                  <a:pt x="1394" y="5526"/>
                  <a:pt x="1046" y="4893"/>
                </a:cubicBezTo>
                <a:cubicBezTo>
                  <a:pt x="1632" y="4196"/>
                  <a:pt x="2313" y="3595"/>
                  <a:pt x="3073" y="3104"/>
                </a:cubicBezTo>
                <a:cubicBezTo>
                  <a:pt x="3326" y="2945"/>
                  <a:pt x="3579" y="2819"/>
                  <a:pt x="3864" y="2724"/>
                </a:cubicBezTo>
                <a:close/>
              </a:path>
            </a:pathLst>
          </a:custGeom>
          <a:solidFill>
            <a:srgbClr val="99D0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8" name="Google Shape;2648;p35"/>
          <p:cNvSpPr/>
          <p:nvPr/>
        </p:nvSpPr>
        <p:spPr>
          <a:xfrm rot="-928300">
            <a:off x="1420727" y="3566745"/>
            <a:ext cx="533460" cy="455024"/>
          </a:xfrm>
          <a:custGeom>
            <a:avLst/>
            <a:gdLst/>
            <a:ahLst/>
            <a:cxnLst/>
            <a:rect l="l" t="t" r="r" b="b"/>
            <a:pathLst>
              <a:path w="12494" h="10657" extrusionOk="0">
                <a:moveTo>
                  <a:pt x="2756" y="2170"/>
                </a:moveTo>
                <a:cubicBezTo>
                  <a:pt x="2202" y="2249"/>
                  <a:pt x="1521" y="2740"/>
                  <a:pt x="777" y="3341"/>
                </a:cubicBezTo>
                <a:cubicBezTo>
                  <a:pt x="413" y="2629"/>
                  <a:pt x="175" y="1853"/>
                  <a:pt x="64" y="1061"/>
                </a:cubicBezTo>
                <a:cubicBezTo>
                  <a:pt x="17" y="697"/>
                  <a:pt x="1" y="349"/>
                  <a:pt x="17" y="0"/>
                </a:cubicBezTo>
                <a:cubicBezTo>
                  <a:pt x="998" y="950"/>
                  <a:pt x="2012" y="1061"/>
                  <a:pt x="3104" y="1204"/>
                </a:cubicBezTo>
                <a:cubicBezTo>
                  <a:pt x="4197" y="1330"/>
                  <a:pt x="5353" y="1473"/>
                  <a:pt x="6540" y="2455"/>
                </a:cubicBezTo>
                <a:cubicBezTo>
                  <a:pt x="7744" y="3468"/>
                  <a:pt x="8678" y="4972"/>
                  <a:pt x="9564" y="6492"/>
                </a:cubicBezTo>
                <a:cubicBezTo>
                  <a:pt x="10451" y="7996"/>
                  <a:pt x="11306" y="9532"/>
                  <a:pt x="12494" y="10656"/>
                </a:cubicBezTo>
                <a:cubicBezTo>
                  <a:pt x="11528" y="9849"/>
                  <a:pt x="10514" y="9089"/>
                  <a:pt x="9438" y="8424"/>
                </a:cubicBezTo>
                <a:cubicBezTo>
                  <a:pt x="8139" y="7600"/>
                  <a:pt x="6651" y="6872"/>
                  <a:pt x="5400" y="6587"/>
                </a:cubicBezTo>
                <a:cubicBezTo>
                  <a:pt x="2962" y="6049"/>
                  <a:pt x="1679" y="4893"/>
                  <a:pt x="935" y="3642"/>
                </a:cubicBezTo>
                <a:cubicBezTo>
                  <a:pt x="1505" y="2961"/>
                  <a:pt x="2281" y="2375"/>
                  <a:pt x="2756" y="2170"/>
                </a:cubicBezTo>
                <a:close/>
              </a:path>
            </a:pathLst>
          </a:custGeom>
          <a:solidFill>
            <a:srgbClr val="8DC3B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9" name="Google Shape;2649;p35"/>
          <p:cNvSpPr/>
          <p:nvPr/>
        </p:nvSpPr>
        <p:spPr>
          <a:xfrm rot="-928300">
            <a:off x="1923307" y="2856564"/>
            <a:ext cx="29803" cy="25405"/>
          </a:xfrm>
          <a:custGeom>
            <a:avLst/>
            <a:gdLst/>
            <a:ahLst/>
            <a:cxnLst/>
            <a:rect l="l" t="t" r="r" b="b"/>
            <a:pathLst>
              <a:path w="698" h="595" extrusionOk="0">
                <a:moveTo>
                  <a:pt x="397" y="0"/>
                </a:moveTo>
                <a:cubicBezTo>
                  <a:pt x="127" y="0"/>
                  <a:pt x="1" y="317"/>
                  <a:pt x="191" y="507"/>
                </a:cubicBezTo>
                <a:cubicBezTo>
                  <a:pt x="252" y="568"/>
                  <a:pt x="325" y="595"/>
                  <a:pt x="397" y="595"/>
                </a:cubicBezTo>
                <a:cubicBezTo>
                  <a:pt x="551" y="595"/>
                  <a:pt x="697" y="474"/>
                  <a:pt x="697" y="301"/>
                </a:cubicBezTo>
                <a:cubicBezTo>
                  <a:pt x="697" y="127"/>
                  <a:pt x="555" y="0"/>
                  <a:pt x="39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0" name="Google Shape;2650;p35"/>
          <p:cNvSpPr/>
          <p:nvPr/>
        </p:nvSpPr>
        <p:spPr>
          <a:xfrm rot="-928300">
            <a:off x="1784761" y="2885741"/>
            <a:ext cx="24380" cy="20793"/>
          </a:xfrm>
          <a:custGeom>
            <a:avLst/>
            <a:gdLst/>
            <a:ahLst/>
            <a:cxnLst/>
            <a:rect l="l" t="t" r="r" b="b"/>
            <a:pathLst>
              <a:path w="571" h="487" extrusionOk="0">
                <a:moveTo>
                  <a:pt x="333" y="1"/>
                </a:moveTo>
                <a:cubicBezTo>
                  <a:pt x="111" y="1"/>
                  <a:pt x="0" y="254"/>
                  <a:pt x="159" y="412"/>
                </a:cubicBezTo>
                <a:cubicBezTo>
                  <a:pt x="205" y="464"/>
                  <a:pt x="265" y="487"/>
                  <a:pt x="324" y="487"/>
                </a:cubicBezTo>
                <a:cubicBezTo>
                  <a:pt x="448" y="487"/>
                  <a:pt x="570" y="388"/>
                  <a:pt x="570" y="238"/>
                </a:cubicBezTo>
                <a:cubicBezTo>
                  <a:pt x="570" y="112"/>
                  <a:pt x="460" y="1"/>
                  <a:pt x="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1" name="Google Shape;2651;p35"/>
          <p:cNvSpPr/>
          <p:nvPr/>
        </p:nvSpPr>
        <p:spPr>
          <a:xfrm rot="-928300">
            <a:off x="1760643" y="2984545"/>
            <a:ext cx="22373" cy="19213"/>
          </a:xfrm>
          <a:custGeom>
            <a:avLst/>
            <a:gdLst/>
            <a:ahLst/>
            <a:cxnLst/>
            <a:rect l="l" t="t" r="r" b="b"/>
            <a:pathLst>
              <a:path w="524" h="450" extrusionOk="0">
                <a:moveTo>
                  <a:pt x="301" y="1"/>
                </a:moveTo>
                <a:cubicBezTo>
                  <a:pt x="111" y="1"/>
                  <a:pt x="1" y="238"/>
                  <a:pt x="143" y="381"/>
                </a:cubicBezTo>
                <a:cubicBezTo>
                  <a:pt x="190" y="428"/>
                  <a:pt x="247" y="449"/>
                  <a:pt x="303" y="449"/>
                </a:cubicBezTo>
                <a:cubicBezTo>
                  <a:pt x="416" y="449"/>
                  <a:pt x="523" y="361"/>
                  <a:pt x="523" y="223"/>
                </a:cubicBezTo>
                <a:cubicBezTo>
                  <a:pt x="523" y="96"/>
                  <a:pt x="428" y="1"/>
                  <a:pt x="3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2" name="Google Shape;2652;p35"/>
          <p:cNvSpPr/>
          <p:nvPr/>
        </p:nvSpPr>
        <p:spPr>
          <a:xfrm rot="-928300">
            <a:off x="1941803" y="2984460"/>
            <a:ext cx="21007" cy="20964"/>
          </a:xfrm>
          <a:custGeom>
            <a:avLst/>
            <a:gdLst/>
            <a:ahLst/>
            <a:cxnLst/>
            <a:rect l="l" t="t" r="r" b="b"/>
            <a:pathLst>
              <a:path w="492" h="491" extrusionOk="0">
                <a:moveTo>
                  <a:pt x="238" y="0"/>
                </a:moveTo>
                <a:cubicBezTo>
                  <a:pt x="111" y="0"/>
                  <a:pt x="1" y="111"/>
                  <a:pt x="1" y="238"/>
                </a:cubicBezTo>
                <a:cubicBezTo>
                  <a:pt x="1" y="380"/>
                  <a:pt x="111" y="491"/>
                  <a:pt x="238" y="491"/>
                </a:cubicBezTo>
                <a:cubicBezTo>
                  <a:pt x="381" y="491"/>
                  <a:pt x="491" y="380"/>
                  <a:pt x="491" y="238"/>
                </a:cubicBezTo>
                <a:cubicBezTo>
                  <a:pt x="491" y="111"/>
                  <a:pt x="381" y="0"/>
                  <a:pt x="23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3" name="Google Shape;2653;p35"/>
          <p:cNvSpPr/>
          <p:nvPr/>
        </p:nvSpPr>
        <p:spPr>
          <a:xfrm rot="-928300">
            <a:off x="1814508" y="3134024"/>
            <a:ext cx="31852" cy="27199"/>
          </a:xfrm>
          <a:custGeom>
            <a:avLst/>
            <a:gdLst/>
            <a:ahLst/>
            <a:cxnLst/>
            <a:rect l="l" t="t" r="r" b="b"/>
            <a:pathLst>
              <a:path w="746" h="637" extrusionOk="0">
                <a:moveTo>
                  <a:pt x="428" y="1"/>
                </a:moveTo>
                <a:cubicBezTo>
                  <a:pt x="143" y="1"/>
                  <a:pt x="1" y="349"/>
                  <a:pt x="207" y="539"/>
                </a:cubicBezTo>
                <a:cubicBezTo>
                  <a:pt x="269" y="606"/>
                  <a:pt x="346" y="636"/>
                  <a:pt x="423" y="636"/>
                </a:cubicBezTo>
                <a:cubicBezTo>
                  <a:pt x="580" y="636"/>
                  <a:pt x="734" y="509"/>
                  <a:pt x="745" y="317"/>
                </a:cubicBezTo>
                <a:cubicBezTo>
                  <a:pt x="745" y="143"/>
                  <a:pt x="603" y="1"/>
                  <a:pt x="42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4" name="Google Shape;2654;p35"/>
          <p:cNvSpPr/>
          <p:nvPr/>
        </p:nvSpPr>
        <p:spPr>
          <a:xfrm rot="-928300">
            <a:off x="1845643" y="3140116"/>
            <a:ext cx="27113" cy="27753"/>
          </a:xfrm>
          <a:custGeom>
            <a:avLst/>
            <a:gdLst/>
            <a:ahLst/>
            <a:cxnLst/>
            <a:rect l="l" t="t" r="r" b="b"/>
            <a:pathLst>
              <a:path w="635" h="650" extrusionOk="0">
                <a:moveTo>
                  <a:pt x="318" y="0"/>
                </a:moveTo>
                <a:cubicBezTo>
                  <a:pt x="143" y="0"/>
                  <a:pt x="1" y="143"/>
                  <a:pt x="1" y="333"/>
                </a:cubicBezTo>
                <a:cubicBezTo>
                  <a:pt x="1" y="507"/>
                  <a:pt x="143" y="650"/>
                  <a:pt x="318" y="650"/>
                </a:cubicBezTo>
                <a:cubicBezTo>
                  <a:pt x="492" y="650"/>
                  <a:pt x="634" y="507"/>
                  <a:pt x="634" y="333"/>
                </a:cubicBezTo>
                <a:cubicBezTo>
                  <a:pt x="634" y="143"/>
                  <a:pt x="492" y="0"/>
                  <a:pt x="3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5" name="Google Shape;2655;p35"/>
          <p:cNvSpPr/>
          <p:nvPr/>
        </p:nvSpPr>
        <p:spPr>
          <a:xfrm rot="-928300">
            <a:off x="1412383" y="3174941"/>
            <a:ext cx="16951" cy="16780"/>
          </a:xfrm>
          <a:custGeom>
            <a:avLst/>
            <a:gdLst/>
            <a:ahLst/>
            <a:cxnLst/>
            <a:rect l="l" t="t" r="r" b="b"/>
            <a:pathLst>
              <a:path w="397" h="393" extrusionOk="0">
                <a:moveTo>
                  <a:pt x="198" y="1"/>
                </a:moveTo>
                <a:cubicBezTo>
                  <a:pt x="99" y="1"/>
                  <a:pt x="1" y="64"/>
                  <a:pt x="1" y="191"/>
                </a:cubicBezTo>
                <a:cubicBezTo>
                  <a:pt x="1" y="325"/>
                  <a:pt x="99" y="393"/>
                  <a:pt x="198" y="393"/>
                </a:cubicBezTo>
                <a:cubicBezTo>
                  <a:pt x="297" y="393"/>
                  <a:pt x="396" y="325"/>
                  <a:pt x="396" y="191"/>
                </a:cubicBezTo>
                <a:cubicBezTo>
                  <a:pt x="396" y="64"/>
                  <a:pt x="297" y="1"/>
                  <a:pt x="19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6" name="Google Shape;2656;p35"/>
          <p:cNvSpPr/>
          <p:nvPr/>
        </p:nvSpPr>
        <p:spPr>
          <a:xfrm rot="-928300">
            <a:off x="1496112" y="3102347"/>
            <a:ext cx="25704" cy="25704"/>
          </a:xfrm>
          <a:custGeom>
            <a:avLst/>
            <a:gdLst/>
            <a:ahLst/>
            <a:cxnLst/>
            <a:rect l="l" t="t" r="r" b="b"/>
            <a:pathLst>
              <a:path w="602" h="602" extrusionOk="0">
                <a:moveTo>
                  <a:pt x="301" y="0"/>
                </a:moveTo>
                <a:cubicBezTo>
                  <a:pt x="143" y="0"/>
                  <a:pt x="0" y="143"/>
                  <a:pt x="0" y="301"/>
                </a:cubicBezTo>
                <a:cubicBezTo>
                  <a:pt x="0" y="459"/>
                  <a:pt x="143" y="602"/>
                  <a:pt x="301" y="602"/>
                </a:cubicBezTo>
                <a:cubicBezTo>
                  <a:pt x="459" y="602"/>
                  <a:pt x="602" y="459"/>
                  <a:pt x="602" y="301"/>
                </a:cubicBezTo>
                <a:cubicBezTo>
                  <a:pt x="602" y="143"/>
                  <a:pt x="459" y="0"/>
                  <a:pt x="3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7" name="Google Shape;2657;p35"/>
          <p:cNvSpPr/>
          <p:nvPr/>
        </p:nvSpPr>
        <p:spPr>
          <a:xfrm rot="-928300">
            <a:off x="1388733" y="3125845"/>
            <a:ext cx="18957" cy="19684"/>
          </a:xfrm>
          <a:custGeom>
            <a:avLst/>
            <a:gdLst/>
            <a:ahLst/>
            <a:cxnLst/>
            <a:rect l="l" t="t" r="r" b="b"/>
            <a:pathLst>
              <a:path w="444" h="461" extrusionOk="0">
                <a:moveTo>
                  <a:pt x="222" y="1"/>
                </a:moveTo>
                <a:cubicBezTo>
                  <a:pt x="95" y="1"/>
                  <a:pt x="0" y="112"/>
                  <a:pt x="0" y="238"/>
                </a:cubicBezTo>
                <a:cubicBezTo>
                  <a:pt x="0" y="365"/>
                  <a:pt x="95" y="460"/>
                  <a:pt x="222" y="460"/>
                </a:cubicBezTo>
                <a:cubicBezTo>
                  <a:pt x="348" y="460"/>
                  <a:pt x="443" y="365"/>
                  <a:pt x="443" y="238"/>
                </a:cubicBezTo>
                <a:cubicBezTo>
                  <a:pt x="443" y="112"/>
                  <a:pt x="348" y="1"/>
                  <a:pt x="22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8" name="Google Shape;2658;p35"/>
          <p:cNvSpPr/>
          <p:nvPr/>
        </p:nvSpPr>
        <p:spPr>
          <a:xfrm rot="-928300">
            <a:off x="1319140" y="3010285"/>
            <a:ext cx="19641" cy="16737"/>
          </a:xfrm>
          <a:custGeom>
            <a:avLst/>
            <a:gdLst/>
            <a:ahLst/>
            <a:cxnLst/>
            <a:rect l="l" t="t" r="r" b="b"/>
            <a:pathLst>
              <a:path w="460" h="392" extrusionOk="0">
                <a:moveTo>
                  <a:pt x="254" y="1"/>
                </a:moveTo>
                <a:cubicBezTo>
                  <a:pt x="80" y="1"/>
                  <a:pt x="1" y="207"/>
                  <a:pt x="112" y="333"/>
                </a:cubicBezTo>
                <a:cubicBezTo>
                  <a:pt x="152" y="374"/>
                  <a:pt x="202" y="392"/>
                  <a:pt x="251" y="392"/>
                </a:cubicBezTo>
                <a:cubicBezTo>
                  <a:pt x="357" y="392"/>
                  <a:pt x="460" y="310"/>
                  <a:pt x="460" y="191"/>
                </a:cubicBezTo>
                <a:cubicBezTo>
                  <a:pt x="460" y="80"/>
                  <a:pt x="365" y="1"/>
                  <a:pt x="2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9" name="Google Shape;2659;p35"/>
          <p:cNvSpPr/>
          <p:nvPr/>
        </p:nvSpPr>
        <p:spPr>
          <a:xfrm rot="-928300">
            <a:off x="1346241" y="2879981"/>
            <a:ext cx="20964" cy="21648"/>
          </a:xfrm>
          <a:custGeom>
            <a:avLst/>
            <a:gdLst/>
            <a:ahLst/>
            <a:cxnLst/>
            <a:rect l="l" t="t" r="r" b="b"/>
            <a:pathLst>
              <a:path w="491" h="507" extrusionOk="0">
                <a:moveTo>
                  <a:pt x="253" y="0"/>
                </a:moveTo>
                <a:cubicBezTo>
                  <a:pt x="111" y="0"/>
                  <a:pt x="0" y="111"/>
                  <a:pt x="0" y="253"/>
                </a:cubicBezTo>
                <a:cubicBezTo>
                  <a:pt x="0" y="396"/>
                  <a:pt x="111" y="507"/>
                  <a:pt x="253" y="507"/>
                </a:cubicBezTo>
                <a:cubicBezTo>
                  <a:pt x="380" y="507"/>
                  <a:pt x="491" y="396"/>
                  <a:pt x="491" y="253"/>
                </a:cubicBezTo>
                <a:cubicBezTo>
                  <a:pt x="491" y="111"/>
                  <a:pt x="380" y="0"/>
                  <a:pt x="25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0" name="Google Shape;2660;p35"/>
          <p:cNvSpPr/>
          <p:nvPr/>
        </p:nvSpPr>
        <p:spPr>
          <a:xfrm rot="-928300">
            <a:off x="1136223" y="2980291"/>
            <a:ext cx="19641" cy="16865"/>
          </a:xfrm>
          <a:custGeom>
            <a:avLst/>
            <a:gdLst/>
            <a:ahLst/>
            <a:cxnLst/>
            <a:rect l="l" t="t" r="r" b="b"/>
            <a:pathLst>
              <a:path w="460" h="395" extrusionOk="0">
                <a:moveTo>
                  <a:pt x="269" y="0"/>
                </a:moveTo>
                <a:cubicBezTo>
                  <a:pt x="95" y="0"/>
                  <a:pt x="0" y="206"/>
                  <a:pt x="127" y="333"/>
                </a:cubicBezTo>
                <a:cubicBezTo>
                  <a:pt x="169" y="375"/>
                  <a:pt x="220" y="394"/>
                  <a:pt x="269" y="394"/>
                </a:cubicBezTo>
                <a:cubicBezTo>
                  <a:pt x="368" y="394"/>
                  <a:pt x="459" y="317"/>
                  <a:pt x="459" y="190"/>
                </a:cubicBezTo>
                <a:cubicBezTo>
                  <a:pt x="459" y="79"/>
                  <a:pt x="380" y="0"/>
                  <a:pt x="2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1" name="Google Shape;2661;p35"/>
          <p:cNvSpPr/>
          <p:nvPr/>
        </p:nvSpPr>
        <p:spPr>
          <a:xfrm rot="-928300">
            <a:off x="1259680" y="2929160"/>
            <a:ext cx="25747" cy="22203"/>
          </a:xfrm>
          <a:custGeom>
            <a:avLst/>
            <a:gdLst/>
            <a:ahLst/>
            <a:cxnLst/>
            <a:rect l="l" t="t" r="r" b="b"/>
            <a:pathLst>
              <a:path w="603" h="520" extrusionOk="0">
                <a:moveTo>
                  <a:pt x="373" y="1"/>
                </a:moveTo>
                <a:cubicBezTo>
                  <a:pt x="365" y="1"/>
                  <a:pt x="357" y="1"/>
                  <a:pt x="349" y="2"/>
                </a:cubicBezTo>
                <a:cubicBezTo>
                  <a:pt x="112" y="2"/>
                  <a:pt x="1" y="271"/>
                  <a:pt x="159" y="445"/>
                </a:cubicBezTo>
                <a:cubicBezTo>
                  <a:pt x="210" y="496"/>
                  <a:pt x="274" y="519"/>
                  <a:pt x="337" y="519"/>
                </a:cubicBezTo>
                <a:cubicBezTo>
                  <a:pt x="471" y="519"/>
                  <a:pt x="602" y="416"/>
                  <a:pt x="602" y="255"/>
                </a:cubicBezTo>
                <a:cubicBezTo>
                  <a:pt x="602" y="121"/>
                  <a:pt x="504" y="1"/>
                  <a:pt x="37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2" name="Google Shape;2662;p35"/>
          <p:cNvSpPr/>
          <p:nvPr/>
        </p:nvSpPr>
        <p:spPr>
          <a:xfrm rot="-928300">
            <a:off x="973125" y="3221916"/>
            <a:ext cx="30443" cy="26173"/>
          </a:xfrm>
          <a:custGeom>
            <a:avLst/>
            <a:gdLst/>
            <a:ahLst/>
            <a:cxnLst/>
            <a:rect l="l" t="t" r="r" b="b"/>
            <a:pathLst>
              <a:path w="713" h="613" extrusionOk="0">
                <a:moveTo>
                  <a:pt x="412" y="0"/>
                </a:moveTo>
                <a:cubicBezTo>
                  <a:pt x="143" y="0"/>
                  <a:pt x="0" y="333"/>
                  <a:pt x="190" y="523"/>
                </a:cubicBezTo>
                <a:cubicBezTo>
                  <a:pt x="252" y="585"/>
                  <a:pt x="329" y="613"/>
                  <a:pt x="405" y="613"/>
                </a:cubicBezTo>
                <a:cubicBezTo>
                  <a:pt x="562" y="613"/>
                  <a:pt x="713" y="493"/>
                  <a:pt x="713" y="301"/>
                </a:cubicBezTo>
                <a:cubicBezTo>
                  <a:pt x="713" y="143"/>
                  <a:pt x="586" y="0"/>
                  <a:pt x="4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3" name="Google Shape;2663;p35"/>
          <p:cNvSpPr/>
          <p:nvPr/>
        </p:nvSpPr>
        <p:spPr>
          <a:xfrm rot="-928300">
            <a:off x="840880" y="3518321"/>
            <a:ext cx="22373" cy="19855"/>
          </a:xfrm>
          <a:custGeom>
            <a:avLst/>
            <a:gdLst/>
            <a:ahLst/>
            <a:cxnLst/>
            <a:rect l="l" t="t" r="r" b="b"/>
            <a:pathLst>
              <a:path w="524" h="465" extrusionOk="0">
                <a:moveTo>
                  <a:pt x="302" y="1"/>
                </a:moveTo>
                <a:cubicBezTo>
                  <a:pt x="96" y="1"/>
                  <a:pt x="1" y="254"/>
                  <a:pt x="143" y="397"/>
                </a:cubicBezTo>
                <a:cubicBezTo>
                  <a:pt x="190" y="443"/>
                  <a:pt x="247" y="465"/>
                  <a:pt x="303" y="465"/>
                </a:cubicBezTo>
                <a:cubicBezTo>
                  <a:pt x="416" y="465"/>
                  <a:pt x="523" y="376"/>
                  <a:pt x="523" y="238"/>
                </a:cubicBezTo>
                <a:cubicBezTo>
                  <a:pt x="523" y="112"/>
                  <a:pt x="428" y="1"/>
                  <a:pt x="30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4" name="Google Shape;2664;p35"/>
          <p:cNvSpPr/>
          <p:nvPr/>
        </p:nvSpPr>
        <p:spPr>
          <a:xfrm rot="-928300">
            <a:off x="930109" y="3409745"/>
            <a:ext cx="20324" cy="20324"/>
          </a:xfrm>
          <a:custGeom>
            <a:avLst/>
            <a:gdLst/>
            <a:ahLst/>
            <a:cxnLst/>
            <a:rect l="l" t="t" r="r" b="b"/>
            <a:pathLst>
              <a:path w="476" h="476" extrusionOk="0">
                <a:moveTo>
                  <a:pt x="238" y="1"/>
                </a:moveTo>
                <a:cubicBezTo>
                  <a:pt x="111" y="1"/>
                  <a:pt x="0" y="112"/>
                  <a:pt x="0" y="238"/>
                </a:cubicBezTo>
                <a:cubicBezTo>
                  <a:pt x="0" y="365"/>
                  <a:pt x="111" y="476"/>
                  <a:pt x="238" y="476"/>
                </a:cubicBezTo>
                <a:cubicBezTo>
                  <a:pt x="365" y="476"/>
                  <a:pt x="475" y="365"/>
                  <a:pt x="475" y="238"/>
                </a:cubicBezTo>
                <a:cubicBezTo>
                  <a:pt x="475" y="112"/>
                  <a:pt x="365" y="1"/>
                  <a:pt x="2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5" name="Google Shape;2665;p35"/>
          <p:cNvSpPr/>
          <p:nvPr/>
        </p:nvSpPr>
        <p:spPr>
          <a:xfrm>
            <a:off x="2067153" y="-584460"/>
            <a:ext cx="8026659" cy="8026919"/>
          </a:xfrm>
          <a:custGeom>
            <a:avLst/>
            <a:gdLst/>
            <a:ahLst/>
            <a:cxnLst/>
            <a:rect l="l" t="t" r="r" b="b"/>
            <a:pathLst>
              <a:path w="78093" h="78093" extrusionOk="0">
                <a:moveTo>
                  <a:pt x="78092" y="39047"/>
                </a:moveTo>
                <a:cubicBezTo>
                  <a:pt x="78092" y="60612"/>
                  <a:pt x="60612" y="78092"/>
                  <a:pt x="39046" y="78092"/>
                </a:cubicBezTo>
                <a:cubicBezTo>
                  <a:pt x="17497" y="78092"/>
                  <a:pt x="1" y="60612"/>
                  <a:pt x="1" y="39047"/>
                </a:cubicBezTo>
                <a:cubicBezTo>
                  <a:pt x="1" y="17481"/>
                  <a:pt x="17497" y="1"/>
                  <a:pt x="39046" y="1"/>
                </a:cubicBezTo>
                <a:cubicBezTo>
                  <a:pt x="60612" y="1"/>
                  <a:pt x="78092" y="17481"/>
                  <a:pt x="78092" y="390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6" name="Google Shape;2666;p35"/>
          <p:cNvSpPr/>
          <p:nvPr/>
        </p:nvSpPr>
        <p:spPr>
          <a:xfrm>
            <a:off x="2159855" y="4717868"/>
            <a:ext cx="370677" cy="371651"/>
          </a:xfrm>
          <a:custGeom>
            <a:avLst/>
            <a:gdLst/>
            <a:ahLst/>
            <a:cxnLst/>
            <a:rect l="l" t="t" r="r" b="b"/>
            <a:pathLst>
              <a:path w="6097" h="6113" extrusionOk="0">
                <a:moveTo>
                  <a:pt x="3040" y="1"/>
                </a:moveTo>
                <a:cubicBezTo>
                  <a:pt x="1362" y="1"/>
                  <a:pt x="0" y="1378"/>
                  <a:pt x="0" y="3057"/>
                </a:cubicBezTo>
                <a:cubicBezTo>
                  <a:pt x="0" y="4751"/>
                  <a:pt x="1362" y="6113"/>
                  <a:pt x="3040" y="6113"/>
                </a:cubicBezTo>
                <a:cubicBezTo>
                  <a:pt x="4735" y="6113"/>
                  <a:pt x="6096" y="4751"/>
                  <a:pt x="6096" y="3057"/>
                </a:cubicBezTo>
                <a:cubicBezTo>
                  <a:pt x="6096" y="1378"/>
                  <a:pt x="4735" y="1"/>
                  <a:pt x="30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7" name="Google Shape;2667;p35"/>
          <p:cNvSpPr/>
          <p:nvPr/>
        </p:nvSpPr>
        <p:spPr>
          <a:xfrm>
            <a:off x="2368851" y="1144593"/>
            <a:ext cx="526644" cy="509613"/>
          </a:xfrm>
          <a:custGeom>
            <a:avLst/>
            <a:gdLst/>
            <a:ahLst/>
            <a:cxnLst/>
            <a:rect l="l" t="t" r="r" b="b"/>
            <a:pathLst>
              <a:path w="13080" h="12657" extrusionOk="0">
                <a:moveTo>
                  <a:pt x="9362" y="1"/>
                </a:moveTo>
                <a:cubicBezTo>
                  <a:pt x="7980" y="1"/>
                  <a:pt x="6750" y="892"/>
                  <a:pt x="6286" y="2204"/>
                </a:cubicBezTo>
                <a:cubicBezTo>
                  <a:pt x="6246" y="2326"/>
                  <a:pt x="6139" y="2396"/>
                  <a:pt x="6030" y="2396"/>
                </a:cubicBezTo>
                <a:cubicBezTo>
                  <a:pt x="5970" y="2396"/>
                  <a:pt x="5909" y="2375"/>
                  <a:pt x="5859" y="2330"/>
                </a:cubicBezTo>
                <a:cubicBezTo>
                  <a:pt x="5257" y="1847"/>
                  <a:pt x="4529" y="1605"/>
                  <a:pt x="3800" y="1605"/>
                </a:cubicBezTo>
                <a:cubicBezTo>
                  <a:pt x="3166" y="1605"/>
                  <a:pt x="2532" y="1788"/>
                  <a:pt x="1980" y="2156"/>
                </a:cubicBezTo>
                <a:cubicBezTo>
                  <a:pt x="317" y="3217"/>
                  <a:pt x="1" y="5750"/>
                  <a:pt x="1552" y="7745"/>
                </a:cubicBezTo>
                <a:cubicBezTo>
                  <a:pt x="3452" y="10200"/>
                  <a:pt x="7886" y="12195"/>
                  <a:pt x="8883" y="12638"/>
                </a:cubicBezTo>
                <a:cubicBezTo>
                  <a:pt x="8917" y="12651"/>
                  <a:pt x="8952" y="12657"/>
                  <a:pt x="8987" y="12657"/>
                </a:cubicBezTo>
                <a:cubicBezTo>
                  <a:pt x="9081" y="12657"/>
                  <a:pt x="9169" y="12613"/>
                  <a:pt x="9216" y="12543"/>
                </a:cubicBezTo>
                <a:cubicBezTo>
                  <a:pt x="9849" y="11640"/>
                  <a:pt x="12509" y="7587"/>
                  <a:pt x="12826" y="4500"/>
                </a:cubicBezTo>
                <a:cubicBezTo>
                  <a:pt x="13079" y="1982"/>
                  <a:pt x="11448" y="3"/>
                  <a:pt x="9469" y="3"/>
                </a:cubicBezTo>
                <a:cubicBezTo>
                  <a:pt x="9433" y="2"/>
                  <a:pt x="9397" y="1"/>
                  <a:pt x="936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8" name="Google Shape;2668;p35"/>
          <p:cNvSpPr/>
          <p:nvPr/>
        </p:nvSpPr>
        <p:spPr>
          <a:xfrm>
            <a:off x="2086811" y="4097267"/>
            <a:ext cx="266715" cy="266655"/>
          </a:xfrm>
          <a:custGeom>
            <a:avLst/>
            <a:gdLst/>
            <a:ahLst/>
            <a:cxnLst/>
            <a:rect l="l" t="t" r="r" b="b"/>
            <a:pathLst>
              <a:path w="4387" h="4386" extrusionOk="0">
                <a:moveTo>
                  <a:pt x="1140" y="0"/>
                </a:moveTo>
                <a:lnTo>
                  <a:pt x="0" y="3262"/>
                </a:lnTo>
                <a:lnTo>
                  <a:pt x="3262" y="4386"/>
                </a:lnTo>
                <a:lnTo>
                  <a:pt x="4386" y="1140"/>
                </a:lnTo>
                <a:lnTo>
                  <a:pt x="1140" y="0"/>
                </a:lnTo>
                <a:close/>
              </a:path>
            </a:pathLst>
          </a:custGeom>
          <a:solidFill>
            <a:srgbClr val="FDB7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9" name="Google Shape;2669;p35"/>
          <p:cNvSpPr/>
          <p:nvPr/>
        </p:nvSpPr>
        <p:spPr>
          <a:xfrm rot="526347">
            <a:off x="9587300" y="4502231"/>
            <a:ext cx="624519" cy="627727"/>
          </a:xfrm>
          <a:custGeom>
            <a:avLst/>
            <a:gdLst/>
            <a:ahLst/>
            <a:cxnLst/>
            <a:rect l="l" t="t" r="r" b="b"/>
            <a:pathLst>
              <a:path w="13626" h="13696" extrusionOk="0">
                <a:moveTo>
                  <a:pt x="5592" y="0"/>
                </a:moveTo>
                <a:cubicBezTo>
                  <a:pt x="5282" y="0"/>
                  <a:pt x="4976" y="230"/>
                  <a:pt x="4957" y="609"/>
                </a:cubicBezTo>
                <a:lnTo>
                  <a:pt x="4782" y="4425"/>
                </a:lnTo>
                <a:cubicBezTo>
                  <a:pt x="4767" y="4694"/>
                  <a:pt x="4577" y="4948"/>
                  <a:pt x="4323" y="5011"/>
                </a:cubicBezTo>
                <a:lnTo>
                  <a:pt x="634" y="6040"/>
                </a:lnTo>
                <a:cubicBezTo>
                  <a:pt x="32" y="6199"/>
                  <a:pt x="1" y="7038"/>
                  <a:pt x="587" y="7244"/>
                </a:cubicBezTo>
                <a:lnTo>
                  <a:pt x="4165" y="8590"/>
                </a:lnTo>
                <a:cubicBezTo>
                  <a:pt x="4418" y="8685"/>
                  <a:pt x="4592" y="8938"/>
                  <a:pt x="4577" y="9207"/>
                </a:cubicBezTo>
                <a:lnTo>
                  <a:pt x="4402" y="13023"/>
                </a:lnTo>
                <a:cubicBezTo>
                  <a:pt x="4382" y="13427"/>
                  <a:pt x="4713" y="13695"/>
                  <a:pt x="5051" y="13695"/>
                </a:cubicBezTo>
                <a:cubicBezTo>
                  <a:pt x="5230" y="13695"/>
                  <a:pt x="5411" y="13620"/>
                  <a:pt x="5542" y="13450"/>
                </a:cubicBezTo>
                <a:lnTo>
                  <a:pt x="7917" y="10474"/>
                </a:lnTo>
                <a:cubicBezTo>
                  <a:pt x="8043" y="10314"/>
                  <a:pt x="8226" y="10228"/>
                  <a:pt x="8419" y="10228"/>
                </a:cubicBezTo>
                <a:cubicBezTo>
                  <a:pt x="8494" y="10228"/>
                  <a:pt x="8571" y="10241"/>
                  <a:pt x="8646" y="10268"/>
                </a:cubicBezTo>
                <a:lnTo>
                  <a:pt x="12208" y="11598"/>
                </a:lnTo>
                <a:cubicBezTo>
                  <a:pt x="12288" y="11628"/>
                  <a:pt x="12366" y="11642"/>
                  <a:pt x="12442" y="11642"/>
                </a:cubicBezTo>
                <a:cubicBezTo>
                  <a:pt x="12920" y="11642"/>
                  <a:pt x="13269" y="11086"/>
                  <a:pt x="12968" y="10648"/>
                </a:cubicBezTo>
                <a:lnTo>
                  <a:pt x="10863" y="7465"/>
                </a:lnTo>
                <a:cubicBezTo>
                  <a:pt x="10720" y="7228"/>
                  <a:pt x="10736" y="6927"/>
                  <a:pt x="10894" y="6705"/>
                </a:cubicBezTo>
                <a:lnTo>
                  <a:pt x="13269" y="3729"/>
                </a:lnTo>
                <a:cubicBezTo>
                  <a:pt x="13625" y="3287"/>
                  <a:pt x="13290" y="2692"/>
                  <a:pt x="12781" y="2692"/>
                </a:cubicBezTo>
                <a:cubicBezTo>
                  <a:pt x="12724" y="2692"/>
                  <a:pt x="12665" y="2699"/>
                  <a:pt x="12604" y="2715"/>
                </a:cubicBezTo>
                <a:lnTo>
                  <a:pt x="8931" y="3729"/>
                </a:lnTo>
                <a:cubicBezTo>
                  <a:pt x="8872" y="3746"/>
                  <a:pt x="8813" y="3754"/>
                  <a:pt x="8754" y="3754"/>
                </a:cubicBezTo>
                <a:cubicBezTo>
                  <a:pt x="8543" y="3754"/>
                  <a:pt x="8342" y="3649"/>
                  <a:pt x="8218" y="3475"/>
                </a:cubicBezTo>
                <a:lnTo>
                  <a:pt x="6112" y="293"/>
                </a:lnTo>
                <a:cubicBezTo>
                  <a:pt x="5984" y="91"/>
                  <a:pt x="5787" y="0"/>
                  <a:pt x="55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0" name="Google Shape;2670;p35"/>
          <p:cNvSpPr/>
          <p:nvPr/>
        </p:nvSpPr>
        <p:spPr>
          <a:xfrm>
            <a:off x="494167" y="5564669"/>
            <a:ext cx="715779" cy="196304"/>
          </a:xfrm>
          <a:custGeom>
            <a:avLst/>
            <a:gdLst/>
            <a:ahLst/>
            <a:cxnLst/>
            <a:rect l="l" t="t" r="r" b="b"/>
            <a:pathLst>
              <a:path w="15617" h="4283" extrusionOk="0">
                <a:moveTo>
                  <a:pt x="7909" y="1"/>
                </a:moveTo>
                <a:cubicBezTo>
                  <a:pt x="7728" y="1"/>
                  <a:pt x="7537" y="53"/>
                  <a:pt x="7351" y="173"/>
                </a:cubicBezTo>
                <a:cubicBezTo>
                  <a:pt x="6873" y="481"/>
                  <a:pt x="6591" y="1315"/>
                  <a:pt x="5962" y="1315"/>
                </a:cubicBezTo>
                <a:cubicBezTo>
                  <a:pt x="5945" y="1315"/>
                  <a:pt x="5928" y="1314"/>
                  <a:pt x="5910" y="1313"/>
                </a:cubicBezTo>
                <a:cubicBezTo>
                  <a:pt x="5372" y="1281"/>
                  <a:pt x="5119" y="569"/>
                  <a:pt x="4612" y="347"/>
                </a:cubicBezTo>
                <a:cubicBezTo>
                  <a:pt x="4504" y="297"/>
                  <a:pt x="4391" y="274"/>
                  <a:pt x="4276" y="274"/>
                </a:cubicBezTo>
                <a:cubicBezTo>
                  <a:pt x="3922" y="274"/>
                  <a:pt x="3561" y="495"/>
                  <a:pt x="3345" y="806"/>
                </a:cubicBezTo>
                <a:cubicBezTo>
                  <a:pt x="3045" y="1202"/>
                  <a:pt x="2965" y="1709"/>
                  <a:pt x="2902" y="2184"/>
                </a:cubicBezTo>
                <a:cubicBezTo>
                  <a:pt x="2506" y="1740"/>
                  <a:pt x="1984" y="1408"/>
                  <a:pt x="1414" y="1234"/>
                </a:cubicBezTo>
                <a:cubicBezTo>
                  <a:pt x="1337" y="1214"/>
                  <a:pt x="1263" y="1205"/>
                  <a:pt x="1192" y="1205"/>
                </a:cubicBezTo>
                <a:cubicBezTo>
                  <a:pt x="399" y="1205"/>
                  <a:pt x="1" y="2350"/>
                  <a:pt x="844" y="2975"/>
                </a:cubicBezTo>
                <a:cubicBezTo>
                  <a:pt x="1254" y="3291"/>
                  <a:pt x="1775" y="3389"/>
                  <a:pt x="2264" y="3389"/>
                </a:cubicBezTo>
                <a:cubicBezTo>
                  <a:pt x="3077" y="3389"/>
                  <a:pt x="3805" y="3118"/>
                  <a:pt x="3805" y="3118"/>
                </a:cubicBezTo>
                <a:cubicBezTo>
                  <a:pt x="3817" y="3666"/>
                  <a:pt x="4298" y="3933"/>
                  <a:pt x="4923" y="3933"/>
                </a:cubicBezTo>
                <a:cubicBezTo>
                  <a:pt x="5111" y="3933"/>
                  <a:pt x="5310" y="3909"/>
                  <a:pt x="5515" y="3862"/>
                </a:cubicBezTo>
                <a:cubicBezTo>
                  <a:pt x="6103" y="3718"/>
                  <a:pt x="6746" y="3218"/>
                  <a:pt x="7389" y="3218"/>
                </a:cubicBezTo>
                <a:cubicBezTo>
                  <a:pt x="7525" y="3218"/>
                  <a:pt x="7660" y="3240"/>
                  <a:pt x="7795" y="3292"/>
                </a:cubicBezTo>
                <a:cubicBezTo>
                  <a:pt x="7536" y="3773"/>
                  <a:pt x="8343" y="4283"/>
                  <a:pt x="9580" y="4283"/>
                </a:cubicBezTo>
                <a:cubicBezTo>
                  <a:pt x="9932" y="4283"/>
                  <a:pt x="10318" y="4242"/>
                  <a:pt x="10724" y="4147"/>
                </a:cubicBezTo>
                <a:cubicBezTo>
                  <a:pt x="11310" y="4005"/>
                  <a:pt x="11484" y="3435"/>
                  <a:pt x="11151" y="3181"/>
                </a:cubicBezTo>
                <a:lnTo>
                  <a:pt x="11151" y="3181"/>
                </a:lnTo>
                <a:cubicBezTo>
                  <a:pt x="11261" y="3195"/>
                  <a:pt x="11369" y="3202"/>
                  <a:pt x="11476" y="3202"/>
                </a:cubicBezTo>
                <a:cubicBezTo>
                  <a:pt x="11852" y="3202"/>
                  <a:pt x="12216" y="3116"/>
                  <a:pt x="12561" y="2944"/>
                </a:cubicBezTo>
                <a:cubicBezTo>
                  <a:pt x="13074" y="2733"/>
                  <a:pt x="13620" y="2446"/>
                  <a:pt x="14163" y="2446"/>
                </a:cubicBezTo>
                <a:cubicBezTo>
                  <a:pt x="14273" y="2446"/>
                  <a:pt x="14383" y="2458"/>
                  <a:pt x="14492" y="2485"/>
                </a:cubicBezTo>
                <a:cubicBezTo>
                  <a:pt x="14658" y="2526"/>
                  <a:pt x="14918" y="2642"/>
                  <a:pt x="15154" y="2642"/>
                </a:cubicBezTo>
                <a:cubicBezTo>
                  <a:pt x="15279" y="2642"/>
                  <a:pt x="15397" y="2609"/>
                  <a:pt x="15490" y="2516"/>
                </a:cubicBezTo>
                <a:cubicBezTo>
                  <a:pt x="15617" y="2390"/>
                  <a:pt x="15617" y="2184"/>
                  <a:pt x="15474" y="2073"/>
                </a:cubicBezTo>
                <a:cubicBezTo>
                  <a:pt x="15409" y="2051"/>
                  <a:pt x="15337" y="2041"/>
                  <a:pt x="15257" y="2041"/>
                </a:cubicBezTo>
                <a:cubicBezTo>
                  <a:pt x="14809" y="2041"/>
                  <a:pt x="14119" y="2333"/>
                  <a:pt x="13164" y="2333"/>
                </a:cubicBezTo>
                <a:cubicBezTo>
                  <a:pt x="12449" y="2333"/>
                  <a:pt x="11586" y="2170"/>
                  <a:pt x="10566" y="1598"/>
                </a:cubicBezTo>
                <a:cubicBezTo>
                  <a:pt x="10330" y="1466"/>
                  <a:pt x="10007" y="1395"/>
                  <a:pt x="9683" y="1395"/>
                </a:cubicBezTo>
                <a:cubicBezTo>
                  <a:pt x="9309" y="1395"/>
                  <a:pt x="8935" y="1489"/>
                  <a:pt x="8697" y="1693"/>
                </a:cubicBezTo>
                <a:cubicBezTo>
                  <a:pt x="9301" y="961"/>
                  <a:pt x="8686" y="1"/>
                  <a:pt x="790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1" name="Google Shape;2671;p35"/>
          <p:cNvSpPr/>
          <p:nvPr/>
        </p:nvSpPr>
        <p:spPr>
          <a:xfrm rot="-125535">
            <a:off x="9265915" y="2760791"/>
            <a:ext cx="1267307" cy="346367"/>
          </a:xfrm>
          <a:custGeom>
            <a:avLst/>
            <a:gdLst/>
            <a:ahLst/>
            <a:cxnLst/>
            <a:rect l="l" t="t" r="r" b="b"/>
            <a:pathLst>
              <a:path w="27650" h="7557" extrusionOk="0">
                <a:moveTo>
                  <a:pt x="13995" y="0"/>
                </a:moveTo>
                <a:cubicBezTo>
                  <a:pt x="13668" y="0"/>
                  <a:pt x="13324" y="95"/>
                  <a:pt x="12988" y="314"/>
                </a:cubicBezTo>
                <a:cubicBezTo>
                  <a:pt x="12154" y="854"/>
                  <a:pt x="11667" y="2312"/>
                  <a:pt x="10543" y="2312"/>
                </a:cubicBezTo>
                <a:cubicBezTo>
                  <a:pt x="10514" y="2312"/>
                  <a:pt x="10484" y="2311"/>
                  <a:pt x="10454" y="2309"/>
                </a:cubicBezTo>
                <a:cubicBezTo>
                  <a:pt x="9488" y="2245"/>
                  <a:pt x="9061" y="1010"/>
                  <a:pt x="8174" y="614"/>
                </a:cubicBezTo>
                <a:cubicBezTo>
                  <a:pt x="7983" y="526"/>
                  <a:pt x="7781" y="486"/>
                  <a:pt x="7578" y="486"/>
                </a:cubicBezTo>
                <a:cubicBezTo>
                  <a:pt x="6942" y="486"/>
                  <a:pt x="6294" y="878"/>
                  <a:pt x="5910" y="1406"/>
                </a:cubicBezTo>
                <a:cubicBezTo>
                  <a:pt x="5387" y="2087"/>
                  <a:pt x="5245" y="2989"/>
                  <a:pt x="5118" y="3860"/>
                </a:cubicBezTo>
                <a:cubicBezTo>
                  <a:pt x="4422" y="3069"/>
                  <a:pt x="3519" y="2483"/>
                  <a:pt x="2506" y="2182"/>
                </a:cubicBezTo>
                <a:cubicBezTo>
                  <a:pt x="2361" y="2144"/>
                  <a:pt x="2222" y="2126"/>
                  <a:pt x="2089" y="2126"/>
                </a:cubicBezTo>
                <a:cubicBezTo>
                  <a:pt x="680" y="2126"/>
                  <a:pt x="0" y="4139"/>
                  <a:pt x="1476" y="5254"/>
                </a:cubicBezTo>
                <a:cubicBezTo>
                  <a:pt x="2204" y="5808"/>
                  <a:pt x="3129" y="5981"/>
                  <a:pt x="3999" y="5981"/>
                </a:cubicBezTo>
                <a:cubicBezTo>
                  <a:pt x="5441" y="5981"/>
                  <a:pt x="6733" y="5507"/>
                  <a:pt x="6733" y="5507"/>
                </a:cubicBezTo>
                <a:cubicBezTo>
                  <a:pt x="6757" y="6462"/>
                  <a:pt x="7593" y="6946"/>
                  <a:pt x="8691" y="6946"/>
                </a:cubicBezTo>
                <a:cubicBezTo>
                  <a:pt x="9032" y="6946"/>
                  <a:pt x="9398" y="6899"/>
                  <a:pt x="9773" y="6805"/>
                </a:cubicBezTo>
                <a:cubicBezTo>
                  <a:pt x="10800" y="6558"/>
                  <a:pt x="11933" y="5682"/>
                  <a:pt x="13059" y="5682"/>
                </a:cubicBezTo>
                <a:cubicBezTo>
                  <a:pt x="13305" y="5682"/>
                  <a:pt x="13551" y="5724"/>
                  <a:pt x="13795" y="5824"/>
                </a:cubicBezTo>
                <a:cubicBezTo>
                  <a:pt x="13328" y="6671"/>
                  <a:pt x="14757" y="7557"/>
                  <a:pt x="16929" y="7557"/>
                </a:cubicBezTo>
                <a:cubicBezTo>
                  <a:pt x="17558" y="7557"/>
                  <a:pt x="18248" y="7483"/>
                  <a:pt x="18973" y="7312"/>
                </a:cubicBezTo>
                <a:cubicBezTo>
                  <a:pt x="20034" y="7075"/>
                  <a:pt x="20319" y="6061"/>
                  <a:pt x="19749" y="5602"/>
                </a:cubicBezTo>
                <a:lnTo>
                  <a:pt x="19749" y="5602"/>
                </a:lnTo>
                <a:cubicBezTo>
                  <a:pt x="19921" y="5637"/>
                  <a:pt x="20099" y="5652"/>
                  <a:pt x="20280" y="5652"/>
                </a:cubicBezTo>
                <a:cubicBezTo>
                  <a:pt x="20928" y="5652"/>
                  <a:pt x="21612" y="5450"/>
                  <a:pt x="22219" y="5190"/>
                </a:cubicBezTo>
                <a:cubicBezTo>
                  <a:pt x="23140" y="4809"/>
                  <a:pt x="24095" y="4317"/>
                  <a:pt x="25064" y="4317"/>
                </a:cubicBezTo>
                <a:cubicBezTo>
                  <a:pt x="25260" y="4317"/>
                  <a:pt x="25457" y="4337"/>
                  <a:pt x="25654" y="4383"/>
                </a:cubicBezTo>
                <a:cubicBezTo>
                  <a:pt x="25946" y="4456"/>
                  <a:pt x="26402" y="4666"/>
                  <a:pt x="26820" y="4666"/>
                </a:cubicBezTo>
                <a:cubicBezTo>
                  <a:pt x="27037" y="4666"/>
                  <a:pt x="27244" y="4609"/>
                  <a:pt x="27412" y="4446"/>
                </a:cubicBezTo>
                <a:cubicBezTo>
                  <a:pt x="27634" y="4224"/>
                  <a:pt x="27650" y="3797"/>
                  <a:pt x="27380" y="3654"/>
                </a:cubicBezTo>
                <a:cubicBezTo>
                  <a:pt x="27266" y="3614"/>
                  <a:pt x="27138" y="3597"/>
                  <a:pt x="26995" y="3597"/>
                </a:cubicBezTo>
                <a:cubicBezTo>
                  <a:pt x="26204" y="3597"/>
                  <a:pt x="24973" y="4121"/>
                  <a:pt x="23273" y="4121"/>
                </a:cubicBezTo>
                <a:cubicBezTo>
                  <a:pt x="22013" y="4121"/>
                  <a:pt x="20494" y="3833"/>
                  <a:pt x="18704" y="2831"/>
                </a:cubicBezTo>
                <a:cubicBezTo>
                  <a:pt x="18286" y="2596"/>
                  <a:pt x="17711" y="2470"/>
                  <a:pt x="17138" y="2470"/>
                </a:cubicBezTo>
                <a:cubicBezTo>
                  <a:pt x="16474" y="2470"/>
                  <a:pt x="15811" y="2640"/>
                  <a:pt x="15394" y="3005"/>
                </a:cubicBezTo>
                <a:cubicBezTo>
                  <a:pt x="16457" y="1699"/>
                  <a:pt x="15377" y="0"/>
                  <a:pt x="1399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2" name="Google Shape;2672;p35"/>
          <p:cNvSpPr/>
          <p:nvPr/>
        </p:nvSpPr>
        <p:spPr>
          <a:xfrm rot="-125535">
            <a:off x="306615" y="855957"/>
            <a:ext cx="1267307" cy="346367"/>
          </a:xfrm>
          <a:custGeom>
            <a:avLst/>
            <a:gdLst/>
            <a:ahLst/>
            <a:cxnLst/>
            <a:rect l="l" t="t" r="r" b="b"/>
            <a:pathLst>
              <a:path w="27650" h="7557" extrusionOk="0">
                <a:moveTo>
                  <a:pt x="13995" y="0"/>
                </a:moveTo>
                <a:cubicBezTo>
                  <a:pt x="13668" y="0"/>
                  <a:pt x="13324" y="95"/>
                  <a:pt x="12988" y="314"/>
                </a:cubicBezTo>
                <a:cubicBezTo>
                  <a:pt x="12154" y="854"/>
                  <a:pt x="11667" y="2312"/>
                  <a:pt x="10543" y="2312"/>
                </a:cubicBezTo>
                <a:cubicBezTo>
                  <a:pt x="10514" y="2312"/>
                  <a:pt x="10484" y="2311"/>
                  <a:pt x="10454" y="2309"/>
                </a:cubicBezTo>
                <a:cubicBezTo>
                  <a:pt x="9488" y="2245"/>
                  <a:pt x="9061" y="1010"/>
                  <a:pt x="8174" y="614"/>
                </a:cubicBezTo>
                <a:cubicBezTo>
                  <a:pt x="7983" y="526"/>
                  <a:pt x="7781" y="486"/>
                  <a:pt x="7578" y="486"/>
                </a:cubicBezTo>
                <a:cubicBezTo>
                  <a:pt x="6942" y="486"/>
                  <a:pt x="6294" y="878"/>
                  <a:pt x="5910" y="1406"/>
                </a:cubicBezTo>
                <a:cubicBezTo>
                  <a:pt x="5387" y="2087"/>
                  <a:pt x="5245" y="2989"/>
                  <a:pt x="5118" y="3860"/>
                </a:cubicBezTo>
                <a:cubicBezTo>
                  <a:pt x="4422" y="3069"/>
                  <a:pt x="3519" y="2483"/>
                  <a:pt x="2506" y="2182"/>
                </a:cubicBezTo>
                <a:cubicBezTo>
                  <a:pt x="2361" y="2144"/>
                  <a:pt x="2222" y="2126"/>
                  <a:pt x="2089" y="2126"/>
                </a:cubicBezTo>
                <a:cubicBezTo>
                  <a:pt x="680" y="2126"/>
                  <a:pt x="0" y="4139"/>
                  <a:pt x="1476" y="5254"/>
                </a:cubicBezTo>
                <a:cubicBezTo>
                  <a:pt x="2204" y="5808"/>
                  <a:pt x="3129" y="5981"/>
                  <a:pt x="3999" y="5981"/>
                </a:cubicBezTo>
                <a:cubicBezTo>
                  <a:pt x="5441" y="5981"/>
                  <a:pt x="6733" y="5507"/>
                  <a:pt x="6733" y="5507"/>
                </a:cubicBezTo>
                <a:cubicBezTo>
                  <a:pt x="6757" y="6462"/>
                  <a:pt x="7593" y="6946"/>
                  <a:pt x="8691" y="6946"/>
                </a:cubicBezTo>
                <a:cubicBezTo>
                  <a:pt x="9032" y="6946"/>
                  <a:pt x="9398" y="6899"/>
                  <a:pt x="9773" y="6805"/>
                </a:cubicBezTo>
                <a:cubicBezTo>
                  <a:pt x="10800" y="6558"/>
                  <a:pt x="11933" y="5682"/>
                  <a:pt x="13059" y="5682"/>
                </a:cubicBezTo>
                <a:cubicBezTo>
                  <a:pt x="13305" y="5682"/>
                  <a:pt x="13551" y="5724"/>
                  <a:pt x="13795" y="5824"/>
                </a:cubicBezTo>
                <a:cubicBezTo>
                  <a:pt x="13328" y="6671"/>
                  <a:pt x="14757" y="7557"/>
                  <a:pt x="16929" y="7557"/>
                </a:cubicBezTo>
                <a:cubicBezTo>
                  <a:pt x="17558" y="7557"/>
                  <a:pt x="18248" y="7483"/>
                  <a:pt x="18973" y="7312"/>
                </a:cubicBezTo>
                <a:cubicBezTo>
                  <a:pt x="20034" y="7075"/>
                  <a:pt x="20319" y="6061"/>
                  <a:pt x="19749" y="5602"/>
                </a:cubicBezTo>
                <a:lnTo>
                  <a:pt x="19749" y="5602"/>
                </a:lnTo>
                <a:cubicBezTo>
                  <a:pt x="19921" y="5637"/>
                  <a:pt x="20099" y="5652"/>
                  <a:pt x="20280" y="5652"/>
                </a:cubicBezTo>
                <a:cubicBezTo>
                  <a:pt x="20928" y="5652"/>
                  <a:pt x="21612" y="5450"/>
                  <a:pt x="22219" y="5190"/>
                </a:cubicBezTo>
                <a:cubicBezTo>
                  <a:pt x="23140" y="4809"/>
                  <a:pt x="24095" y="4317"/>
                  <a:pt x="25064" y="4317"/>
                </a:cubicBezTo>
                <a:cubicBezTo>
                  <a:pt x="25260" y="4317"/>
                  <a:pt x="25457" y="4337"/>
                  <a:pt x="25654" y="4383"/>
                </a:cubicBezTo>
                <a:cubicBezTo>
                  <a:pt x="25946" y="4456"/>
                  <a:pt x="26402" y="4666"/>
                  <a:pt x="26820" y="4666"/>
                </a:cubicBezTo>
                <a:cubicBezTo>
                  <a:pt x="27037" y="4666"/>
                  <a:pt x="27244" y="4609"/>
                  <a:pt x="27412" y="4446"/>
                </a:cubicBezTo>
                <a:cubicBezTo>
                  <a:pt x="27634" y="4224"/>
                  <a:pt x="27650" y="3797"/>
                  <a:pt x="27380" y="3654"/>
                </a:cubicBezTo>
                <a:cubicBezTo>
                  <a:pt x="27266" y="3614"/>
                  <a:pt x="27138" y="3597"/>
                  <a:pt x="26995" y="3597"/>
                </a:cubicBezTo>
                <a:cubicBezTo>
                  <a:pt x="26204" y="3597"/>
                  <a:pt x="24973" y="4121"/>
                  <a:pt x="23273" y="4121"/>
                </a:cubicBezTo>
                <a:cubicBezTo>
                  <a:pt x="22013" y="4121"/>
                  <a:pt x="20494" y="3833"/>
                  <a:pt x="18704" y="2831"/>
                </a:cubicBezTo>
                <a:cubicBezTo>
                  <a:pt x="18286" y="2596"/>
                  <a:pt x="17711" y="2470"/>
                  <a:pt x="17138" y="2470"/>
                </a:cubicBezTo>
                <a:cubicBezTo>
                  <a:pt x="16474" y="2470"/>
                  <a:pt x="15811" y="2640"/>
                  <a:pt x="15394" y="3005"/>
                </a:cubicBezTo>
                <a:cubicBezTo>
                  <a:pt x="16457" y="1699"/>
                  <a:pt x="15377" y="0"/>
                  <a:pt x="1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3" name="Google Shape;2673;p35"/>
          <p:cNvSpPr txBox="1">
            <a:spLocks noGrp="1"/>
          </p:cNvSpPr>
          <p:nvPr>
            <p:ph type="ctrTitle"/>
          </p:nvPr>
        </p:nvSpPr>
        <p:spPr>
          <a:xfrm>
            <a:off x="3822600" y="723600"/>
            <a:ext cx="4546800" cy="11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endParaRPr/>
          </a:p>
        </p:txBody>
      </p:sp>
      <p:sp>
        <p:nvSpPr>
          <p:cNvPr id="2674" name="Google Shape;2674;p35"/>
          <p:cNvSpPr txBox="1">
            <a:spLocks noGrp="1"/>
          </p:cNvSpPr>
          <p:nvPr>
            <p:ph type="subTitle" idx="1"/>
          </p:nvPr>
        </p:nvSpPr>
        <p:spPr>
          <a:xfrm>
            <a:off x="4283800" y="2907567"/>
            <a:ext cx="3624400" cy="15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endParaRPr/>
          </a:p>
        </p:txBody>
      </p:sp>
      <p:sp>
        <p:nvSpPr>
          <p:cNvPr id="2676" name="Google Shape;2676;p35"/>
          <p:cNvSpPr/>
          <p:nvPr/>
        </p:nvSpPr>
        <p:spPr>
          <a:xfrm rot="-125535">
            <a:off x="2359448" y="2396524"/>
            <a:ext cx="1267307" cy="346367"/>
          </a:xfrm>
          <a:custGeom>
            <a:avLst/>
            <a:gdLst/>
            <a:ahLst/>
            <a:cxnLst/>
            <a:rect l="l" t="t" r="r" b="b"/>
            <a:pathLst>
              <a:path w="27650" h="7557" extrusionOk="0">
                <a:moveTo>
                  <a:pt x="13995" y="0"/>
                </a:moveTo>
                <a:cubicBezTo>
                  <a:pt x="13668" y="0"/>
                  <a:pt x="13324" y="95"/>
                  <a:pt x="12988" y="314"/>
                </a:cubicBezTo>
                <a:cubicBezTo>
                  <a:pt x="12154" y="854"/>
                  <a:pt x="11667" y="2312"/>
                  <a:pt x="10543" y="2312"/>
                </a:cubicBezTo>
                <a:cubicBezTo>
                  <a:pt x="10514" y="2312"/>
                  <a:pt x="10484" y="2311"/>
                  <a:pt x="10454" y="2309"/>
                </a:cubicBezTo>
                <a:cubicBezTo>
                  <a:pt x="9488" y="2245"/>
                  <a:pt x="9061" y="1010"/>
                  <a:pt x="8174" y="614"/>
                </a:cubicBezTo>
                <a:cubicBezTo>
                  <a:pt x="7983" y="526"/>
                  <a:pt x="7781" y="486"/>
                  <a:pt x="7578" y="486"/>
                </a:cubicBezTo>
                <a:cubicBezTo>
                  <a:pt x="6942" y="486"/>
                  <a:pt x="6294" y="878"/>
                  <a:pt x="5910" y="1406"/>
                </a:cubicBezTo>
                <a:cubicBezTo>
                  <a:pt x="5387" y="2087"/>
                  <a:pt x="5245" y="2989"/>
                  <a:pt x="5118" y="3860"/>
                </a:cubicBezTo>
                <a:cubicBezTo>
                  <a:pt x="4422" y="3069"/>
                  <a:pt x="3519" y="2483"/>
                  <a:pt x="2506" y="2182"/>
                </a:cubicBezTo>
                <a:cubicBezTo>
                  <a:pt x="2361" y="2144"/>
                  <a:pt x="2222" y="2126"/>
                  <a:pt x="2089" y="2126"/>
                </a:cubicBezTo>
                <a:cubicBezTo>
                  <a:pt x="680" y="2126"/>
                  <a:pt x="0" y="4139"/>
                  <a:pt x="1476" y="5254"/>
                </a:cubicBezTo>
                <a:cubicBezTo>
                  <a:pt x="2204" y="5808"/>
                  <a:pt x="3129" y="5981"/>
                  <a:pt x="3999" y="5981"/>
                </a:cubicBezTo>
                <a:cubicBezTo>
                  <a:pt x="5441" y="5981"/>
                  <a:pt x="6733" y="5507"/>
                  <a:pt x="6733" y="5507"/>
                </a:cubicBezTo>
                <a:cubicBezTo>
                  <a:pt x="6757" y="6462"/>
                  <a:pt x="7593" y="6946"/>
                  <a:pt x="8691" y="6946"/>
                </a:cubicBezTo>
                <a:cubicBezTo>
                  <a:pt x="9032" y="6946"/>
                  <a:pt x="9398" y="6899"/>
                  <a:pt x="9773" y="6805"/>
                </a:cubicBezTo>
                <a:cubicBezTo>
                  <a:pt x="10800" y="6558"/>
                  <a:pt x="11933" y="5682"/>
                  <a:pt x="13059" y="5682"/>
                </a:cubicBezTo>
                <a:cubicBezTo>
                  <a:pt x="13305" y="5682"/>
                  <a:pt x="13551" y="5724"/>
                  <a:pt x="13795" y="5824"/>
                </a:cubicBezTo>
                <a:cubicBezTo>
                  <a:pt x="13328" y="6671"/>
                  <a:pt x="14757" y="7557"/>
                  <a:pt x="16929" y="7557"/>
                </a:cubicBezTo>
                <a:cubicBezTo>
                  <a:pt x="17558" y="7557"/>
                  <a:pt x="18248" y="7483"/>
                  <a:pt x="18973" y="7312"/>
                </a:cubicBezTo>
                <a:cubicBezTo>
                  <a:pt x="20034" y="7075"/>
                  <a:pt x="20319" y="6061"/>
                  <a:pt x="19749" y="5602"/>
                </a:cubicBezTo>
                <a:lnTo>
                  <a:pt x="19749" y="5602"/>
                </a:lnTo>
                <a:cubicBezTo>
                  <a:pt x="19921" y="5637"/>
                  <a:pt x="20099" y="5652"/>
                  <a:pt x="20280" y="5652"/>
                </a:cubicBezTo>
                <a:cubicBezTo>
                  <a:pt x="20928" y="5652"/>
                  <a:pt x="21612" y="5450"/>
                  <a:pt x="22219" y="5190"/>
                </a:cubicBezTo>
                <a:cubicBezTo>
                  <a:pt x="23140" y="4809"/>
                  <a:pt x="24095" y="4317"/>
                  <a:pt x="25064" y="4317"/>
                </a:cubicBezTo>
                <a:cubicBezTo>
                  <a:pt x="25260" y="4317"/>
                  <a:pt x="25457" y="4337"/>
                  <a:pt x="25654" y="4383"/>
                </a:cubicBezTo>
                <a:cubicBezTo>
                  <a:pt x="25946" y="4456"/>
                  <a:pt x="26402" y="4666"/>
                  <a:pt x="26820" y="4666"/>
                </a:cubicBezTo>
                <a:cubicBezTo>
                  <a:pt x="27037" y="4666"/>
                  <a:pt x="27244" y="4609"/>
                  <a:pt x="27412" y="4446"/>
                </a:cubicBezTo>
                <a:cubicBezTo>
                  <a:pt x="27634" y="4224"/>
                  <a:pt x="27650" y="3797"/>
                  <a:pt x="27380" y="3654"/>
                </a:cubicBezTo>
                <a:cubicBezTo>
                  <a:pt x="27266" y="3614"/>
                  <a:pt x="27138" y="3597"/>
                  <a:pt x="26995" y="3597"/>
                </a:cubicBezTo>
                <a:cubicBezTo>
                  <a:pt x="26204" y="3597"/>
                  <a:pt x="24973" y="4121"/>
                  <a:pt x="23273" y="4121"/>
                </a:cubicBezTo>
                <a:cubicBezTo>
                  <a:pt x="22013" y="4121"/>
                  <a:pt x="20494" y="3833"/>
                  <a:pt x="18704" y="2831"/>
                </a:cubicBezTo>
                <a:cubicBezTo>
                  <a:pt x="18286" y="2596"/>
                  <a:pt x="17711" y="2470"/>
                  <a:pt x="17138" y="2470"/>
                </a:cubicBezTo>
                <a:cubicBezTo>
                  <a:pt x="16474" y="2470"/>
                  <a:pt x="15811" y="2640"/>
                  <a:pt x="15394" y="3005"/>
                </a:cubicBezTo>
                <a:cubicBezTo>
                  <a:pt x="16457" y="1699"/>
                  <a:pt x="15377" y="0"/>
                  <a:pt x="1399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7" name="Google Shape;2677;p35"/>
          <p:cNvSpPr/>
          <p:nvPr/>
        </p:nvSpPr>
        <p:spPr>
          <a:xfrm rot="526347">
            <a:off x="8620959" y="5340608"/>
            <a:ext cx="304468" cy="320051"/>
          </a:xfrm>
          <a:custGeom>
            <a:avLst/>
            <a:gdLst/>
            <a:ahLst/>
            <a:cxnLst/>
            <a:rect l="l" t="t" r="r" b="b"/>
            <a:pathLst>
              <a:path w="6643" h="6983" extrusionOk="0">
                <a:moveTo>
                  <a:pt x="6196" y="1"/>
                </a:moveTo>
                <a:cubicBezTo>
                  <a:pt x="6147" y="1"/>
                  <a:pt x="6098" y="9"/>
                  <a:pt x="6049" y="28"/>
                </a:cubicBezTo>
                <a:lnTo>
                  <a:pt x="349" y="2467"/>
                </a:lnTo>
                <a:cubicBezTo>
                  <a:pt x="48" y="2593"/>
                  <a:pt x="0" y="2973"/>
                  <a:pt x="254" y="3163"/>
                </a:cubicBezTo>
                <a:lnTo>
                  <a:pt x="5210" y="6900"/>
                </a:lnTo>
                <a:cubicBezTo>
                  <a:pt x="5285" y="6956"/>
                  <a:pt x="5370" y="6982"/>
                  <a:pt x="5453" y="6982"/>
                </a:cubicBezTo>
                <a:cubicBezTo>
                  <a:pt x="5650" y="6982"/>
                  <a:pt x="5837" y="6838"/>
                  <a:pt x="5859" y="6615"/>
                </a:cubicBezTo>
                <a:lnTo>
                  <a:pt x="6603" y="456"/>
                </a:lnTo>
                <a:cubicBezTo>
                  <a:pt x="6642" y="206"/>
                  <a:pt x="6432" y="1"/>
                  <a:pt x="6196" y="1"/>
                </a:cubicBezTo>
                <a:close/>
              </a:path>
            </a:pathLst>
          </a:custGeom>
          <a:solidFill>
            <a:srgbClr val="F16F6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8" name="Google Shape;2678;p35"/>
          <p:cNvSpPr/>
          <p:nvPr/>
        </p:nvSpPr>
        <p:spPr>
          <a:xfrm rot="526347">
            <a:off x="9171632" y="4970425"/>
            <a:ext cx="128515" cy="109953"/>
          </a:xfrm>
          <a:custGeom>
            <a:avLst/>
            <a:gdLst/>
            <a:ahLst/>
            <a:cxnLst/>
            <a:rect l="l" t="t" r="r" b="b"/>
            <a:pathLst>
              <a:path w="2804" h="2399" extrusionOk="0">
                <a:moveTo>
                  <a:pt x="1616" y="0"/>
                </a:moveTo>
                <a:cubicBezTo>
                  <a:pt x="539" y="0"/>
                  <a:pt x="1" y="1283"/>
                  <a:pt x="761" y="2043"/>
                </a:cubicBezTo>
                <a:cubicBezTo>
                  <a:pt x="1007" y="2289"/>
                  <a:pt x="1308" y="2399"/>
                  <a:pt x="1603" y="2399"/>
                </a:cubicBezTo>
                <a:cubicBezTo>
                  <a:pt x="2217" y="2399"/>
                  <a:pt x="2803" y="1920"/>
                  <a:pt x="2803" y="1203"/>
                </a:cubicBezTo>
                <a:cubicBezTo>
                  <a:pt x="2803" y="538"/>
                  <a:pt x="2265" y="0"/>
                  <a:pt x="1616" y="0"/>
                </a:cubicBezTo>
                <a:close/>
              </a:path>
            </a:pathLst>
          </a:custGeom>
          <a:solidFill>
            <a:srgbClr val="1C88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5291091"/>
            <a:ext cx="13316513" cy="1673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10833" y="800767"/>
            <a:ext cx="9144000" cy="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st Another Hand" panose="02000506000000020003"/>
              <a:buNone/>
              <a:defRPr sz="4800">
                <a:solidFill>
                  <a:schemeClr val="dk1"/>
                </a:solidFill>
                <a:latin typeface="Just Another Hand" panose="02000506000000020003"/>
                <a:ea typeface="Just Another Hand" panose="02000506000000020003"/>
                <a:cs typeface="Just Another Hand" panose="02000506000000020003"/>
                <a:sym typeface="Just Another Hand" panose="02000506000000020003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73667" y="3662900"/>
            <a:ext cx="9776000" cy="2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1219200" lvl="1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828800" lvl="2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2438400" lvl="3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3048000" lvl="4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3657600" lvl="5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4267200" lvl="6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4876800" lvl="7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5486400" lvl="8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ED4-375F-4F08-A54B-E5C986F28C77}" type="datetimeFigureOut">
              <a:rPr lang="zh-CN" altLang="en-US" smtClean="0"/>
              <a:t>2023/3/10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0"/>
          <p:cNvSpPr txBox="1">
            <a:spLocks noGrp="1"/>
          </p:cNvSpPr>
          <p:nvPr>
            <p:ph type="title"/>
          </p:nvPr>
        </p:nvSpPr>
        <p:spPr>
          <a:xfrm>
            <a:off x="400050" y="4148455"/>
            <a:ext cx="11690350" cy="142748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altLang="en-GB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Lớp 1/3</a:t>
            </a:r>
            <a:br>
              <a:rPr lang="vi-VN" altLang="en-GB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vi-VN" altLang="en-GB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Sinh viên: Nguyễn Anh Thư, Chiêm Khánh Vy, Lê Hoàng Tuấn</a:t>
            </a:r>
            <a:br>
              <a:rPr lang="vi-VN" altLang="en-GB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vi-VN" altLang="en-GB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Giáo viên hướng dẫn</a:t>
            </a:r>
            <a:r>
              <a:rPr lang="vi-VN" altLang="en-GB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GB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Cô Phan Thị Mộng</a:t>
            </a:r>
            <a:r>
              <a:rPr lang="vi-VN" altLang="en-GB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vi-VN" altLang="en-GB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Trinh</a:t>
            </a:r>
          </a:p>
        </p:txBody>
      </p:sp>
      <p:sp>
        <p:nvSpPr>
          <p:cNvPr id="298" name="Google Shape;298;p30"/>
          <p:cNvSpPr txBox="1">
            <a:spLocks noGrp="1"/>
          </p:cNvSpPr>
          <p:nvPr>
            <p:ph type="title" idx="2"/>
          </p:nvPr>
        </p:nvSpPr>
        <p:spPr>
          <a:xfrm>
            <a:off x="3053080" y="1482090"/>
            <a:ext cx="6385560" cy="1358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vi-VN" altLang="en-US" sz="4400" dirty="0">
                <a:solidFill>
                  <a:schemeClr val="accent4">
                    <a:lumMod val="50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CHÀO MỪNG QUÝ THẦY CÔ ĐẾN DỰ GIỜ TIẾT HỌC</a:t>
            </a:r>
          </a:p>
        </p:txBody>
      </p:sp>
      <p:grpSp>
        <p:nvGrpSpPr>
          <p:cNvPr id="300" name="Google Shape;300;p30"/>
          <p:cNvGrpSpPr/>
          <p:nvPr/>
        </p:nvGrpSpPr>
        <p:grpSpPr>
          <a:xfrm>
            <a:off x="10082849" y="761979"/>
            <a:ext cx="440480" cy="653095"/>
            <a:chOff x="4508863" y="1528200"/>
            <a:chExt cx="318850" cy="472800"/>
          </a:xfrm>
        </p:grpSpPr>
        <p:sp>
          <p:nvSpPr>
            <p:cNvPr id="301" name="Google Shape;301;p30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02" name="Google Shape;302;p30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03" name="Google Shape;303;p30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04" name="Google Shape;304;p30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</p:grpSp>
      <p:grpSp>
        <p:nvGrpSpPr>
          <p:cNvPr id="305" name="Google Shape;305;p30"/>
          <p:cNvGrpSpPr/>
          <p:nvPr/>
        </p:nvGrpSpPr>
        <p:grpSpPr>
          <a:xfrm>
            <a:off x="10711479" y="829177"/>
            <a:ext cx="440480" cy="653095"/>
            <a:chOff x="4508863" y="1528200"/>
            <a:chExt cx="318850" cy="472800"/>
          </a:xfrm>
        </p:grpSpPr>
        <p:sp>
          <p:nvSpPr>
            <p:cNvPr id="306" name="Google Shape;306;p30"/>
            <p:cNvSpPr/>
            <p:nvPr/>
          </p:nvSpPr>
          <p:spPr>
            <a:xfrm>
              <a:off x="4508863" y="1742675"/>
              <a:ext cx="177525" cy="258325"/>
            </a:xfrm>
            <a:custGeom>
              <a:avLst/>
              <a:gdLst/>
              <a:ahLst/>
              <a:cxnLst/>
              <a:rect l="l" t="t" r="r" b="b"/>
              <a:pathLst>
                <a:path w="7101" h="10333" extrusionOk="0">
                  <a:moveTo>
                    <a:pt x="3939" y="0"/>
                  </a:moveTo>
                  <a:cubicBezTo>
                    <a:pt x="1292" y="6987"/>
                    <a:pt x="0" y="10332"/>
                    <a:pt x="511" y="10332"/>
                  </a:cubicBezTo>
                  <a:cubicBezTo>
                    <a:pt x="991" y="10332"/>
                    <a:pt x="3064" y="7374"/>
                    <a:pt x="7100" y="1703"/>
                  </a:cubicBezTo>
                  <a:lnTo>
                    <a:pt x="3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07" name="Google Shape;307;p30"/>
            <p:cNvSpPr/>
            <p:nvPr/>
          </p:nvSpPr>
          <p:spPr>
            <a:xfrm>
              <a:off x="4562113" y="1528200"/>
              <a:ext cx="264850" cy="254775"/>
            </a:xfrm>
            <a:custGeom>
              <a:avLst/>
              <a:gdLst/>
              <a:ahLst/>
              <a:cxnLst/>
              <a:rect l="l" t="t" r="r" b="b"/>
              <a:pathLst>
                <a:path w="10594" h="10191" extrusionOk="0">
                  <a:moveTo>
                    <a:pt x="5301" y="0"/>
                  </a:moveTo>
                  <a:cubicBezTo>
                    <a:pt x="2652" y="0"/>
                    <a:pt x="0" y="1695"/>
                    <a:pt x="46" y="5084"/>
                  </a:cubicBezTo>
                  <a:cubicBezTo>
                    <a:pt x="0" y="8488"/>
                    <a:pt x="2645" y="10190"/>
                    <a:pt x="5289" y="10190"/>
                  </a:cubicBezTo>
                  <a:cubicBezTo>
                    <a:pt x="7934" y="10190"/>
                    <a:pt x="10578" y="8488"/>
                    <a:pt x="10532" y="5084"/>
                  </a:cubicBezTo>
                  <a:cubicBezTo>
                    <a:pt x="10593" y="1695"/>
                    <a:pt x="7949" y="0"/>
                    <a:pt x="5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08" name="Google Shape;308;p30"/>
            <p:cNvSpPr/>
            <p:nvPr/>
          </p:nvSpPr>
          <p:spPr>
            <a:xfrm>
              <a:off x="4583013" y="1551175"/>
              <a:ext cx="244700" cy="231500"/>
            </a:xfrm>
            <a:custGeom>
              <a:avLst/>
              <a:gdLst/>
              <a:ahLst/>
              <a:cxnLst/>
              <a:rect l="l" t="t" r="r" b="b"/>
              <a:pathLst>
                <a:path w="9788" h="9260" extrusionOk="0">
                  <a:moveTo>
                    <a:pt x="7569" y="1"/>
                  </a:moveTo>
                  <a:lnTo>
                    <a:pt x="7569" y="1"/>
                  </a:lnTo>
                  <a:cubicBezTo>
                    <a:pt x="8116" y="852"/>
                    <a:pt x="8420" y="1825"/>
                    <a:pt x="8359" y="2858"/>
                  </a:cubicBezTo>
                  <a:cubicBezTo>
                    <a:pt x="8423" y="6235"/>
                    <a:pt x="5782" y="7929"/>
                    <a:pt x="3141" y="7929"/>
                  </a:cubicBezTo>
                  <a:cubicBezTo>
                    <a:pt x="2026" y="7929"/>
                    <a:pt x="912" y="7627"/>
                    <a:pt x="0" y="7022"/>
                  </a:cubicBezTo>
                  <a:lnTo>
                    <a:pt x="0" y="7022"/>
                  </a:lnTo>
                  <a:cubicBezTo>
                    <a:pt x="982" y="8513"/>
                    <a:pt x="2738" y="9260"/>
                    <a:pt x="4488" y="9260"/>
                  </a:cubicBezTo>
                  <a:cubicBezTo>
                    <a:pt x="7126" y="9260"/>
                    <a:pt x="9751" y="7564"/>
                    <a:pt x="9696" y="4165"/>
                  </a:cubicBezTo>
                  <a:cubicBezTo>
                    <a:pt x="9788" y="2493"/>
                    <a:pt x="8997" y="913"/>
                    <a:pt x="7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09" name="Google Shape;309;p30"/>
            <p:cNvSpPr/>
            <p:nvPr/>
          </p:nvSpPr>
          <p:spPr>
            <a:xfrm>
              <a:off x="4647588" y="1535425"/>
              <a:ext cx="76400" cy="73525"/>
            </a:xfrm>
            <a:custGeom>
              <a:avLst/>
              <a:gdLst/>
              <a:ahLst/>
              <a:cxnLst/>
              <a:rect l="l" t="t" r="r" b="b"/>
              <a:pathLst>
                <a:path w="3056" h="2941" extrusionOk="0">
                  <a:moveTo>
                    <a:pt x="1532" y="0"/>
                  </a:moveTo>
                  <a:cubicBezTo>
                    <a:pt x="768" y="0"/>
                    <a:pt x="1" y="494"/>
                    <a:pt x="1" y="1482"/>
                  </a:cubicBezTo>
                  <a:cubicBezTo>
                    <a:pt x="1" y="2455"/>
                    <a:pt x="768" y="2941"/>
                    <a:pt x="1532" y="2941"/>
                  </a:cubicBezTo>
                  <a:cubicBezTo>
                    <a:pt x="2296" y="2941"/>
                    <a:pt x="3056" y="2455"/>
                    <a:pt x="3040" y="1482"/>
                  </a:cubicBezTo>
                  <a:cubicBezTo>
                    <a:pt x="3056" y="494"/>
                    <a:pt x="2296" y="0"/>
                    <a:pt x="1532" y="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</p:grpSp>
      <p:grpSp>
        <p:nvGrpSpPr>
          <p:cNvPr id="332" name="Google Shape;332;p30"/>
          <p:cNvGrpSpPr/>
          <p:nvPr/>
        </p:nvGrpSpPr>
        <p:grpSpPr>
          <a:xfrm>
            <a:off x="794941" y="1024129"/>
            <a:ext cx="1681817" cy="838653"/>
            <a:chOff x="3491529" y="3490033"/>
            <a:chExt cx="713441" cy="365585"/>
          </a:xfrm>
        </p:grpSpPr>
        <p:sp>
          <p:nvSpPr>
            <p:cNvPr id="333" name="Google Shape;333;p30"/>
            <p:cNvSpPr/>
            <p:nvPr/>
          </p:nvSpPr>
          <p:spPr>
            <a:xfrm>
              <a:off x="3540426" y="3536751"/>
              <a:ext cx="664544" cy="318867"/>
            </a:xfrm>
            <a:custGeom>
              <a:avLst/>
              <a:gdLst/>
              <a:ahLst/>
              <a:cxnLst/>
              <a:rect l="l" t="t" r="r" b="b"/>
              <a:pathLst>
                <a:path w="51237" h="24585" extrusionOk="0">
                  <a:moveTo>
                    <a:pt x="48168" y="1"/>
                  </a:moveTo>
                  <a:lnTo>
                    <a:pt x="0" y="10508"/>
                  </a:lnTo>
                  <a:lnTo>
                    <a:pt x="3103" y="24585"/>
                  </a:lnTo>
                  <a:lnTo>
                    <a:pt x="51237" y="14077"/>
                  </a:lnTo>
                  <a:lnTo>
                    <a:pt x="48168" y="1"/>
                  </a:lnTo>
                  <a:close/>
                </a:path>
              </a:pathLst>
            </a:custGeom>
            <a:solidFill>
              <a:srgbClr val="D9D9D9">
                <a:alpha val="562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34" name="Google Shape;334;p30"/>
            <p:cNvSpPr/>
            <p:nvPr/>
          </p:nvSpPr>
          <p:spPr>
            <a:xfrm>
              <a:off x="3491529" y="3490033"/>
              <a:ext cx="713441" cy="310722"/>
            </a:xfrm>
            <a:custGeom>
              <a:avLst/>
              <a:gdLst/>
              <a:ahLst/>
              <a:cxnLst/>
              <a:rect l="l" t="t" r="r" b="b"/>
              <a:pathLst>
                <a:path w="55007" h="23957" extrusionOk="0">
                  <a:moveTo>
                    <a:pt x="51171" y="0"/>
                  </a:moveTo>
                  <a:cubicBezTo>
                    <a:pt x="51171" y="0"/>
                    <a:pt x="25819" y="6157"/>
                    <a:pt x="10213" y="6157"/>
                  </a:cubicBezTo>
                  <a:cubicBezTo>
                    <a:pt x="5724" y="6157"/>
                    <a:pt x="2042" y="5648"/>
                    <a:pt x="1" y="4337"/>
                  </a:cubicBezTo>
                  <a:lnTo>
                    <a:pt x="1" y="4337"/>
                  </a:lnTo>
                  <a:lnTo>
                    <a:pt x="3837" y="21983"/>
                  </a:lnTo>
                  <a:cubicBezTo>
                    <a:pt x="6053" y="23407"/>
                    <a:pt x="9925" y="23956"/>
                    <a:pt x="14581" y="23956"/>
                  </a:cubicBezTo>
                  <a:cubicBezTo>
                    <a:pt x="30317" y="23956"/>
                    <a:pt x="55007" y="17679"/>
                    <a:pt x="55007" y="17679"/>
                  </a:cubicBezTo>
                  <a:lnTo>
                    <a:pt x="511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  <p:sp>
          <p:nvSpPr>
            <p:cNvPr id="335" name="Google Shape;335;p30"/>
            <p:cNvSpPr/>
            <p:nvPr/>
          </p:nvSpPr>
          <p:spPr>
            <a:xfrm>
              <a:off x="4042287" y="3490033"/>
              <a:ext cx="162683" cy="253966"/>
            </a:xfrm>
            <a:custGeom>
              <a:avLst/>
              <a:gdLst/>
              <a:ahLst/>
              <a:cxnLst/>
              <a:rect l="l" t="t" r="r" b="b"/>
              <a:pathLst>
                <a:path w="12543" h="19581" extrusionOk="0">
                  <a:moveTo>
                    <a:pt x="8673" y="0"/>
                  </a:moveTo>
                  <a:lnTo>
                    <a:pt x="1" y="1902"/>
                  </a:lnTo>
                  <a:lnTo>
                    <a:pt x="3870" y="19581"/>
                  </a:lnTo>
                  <a:lnTo>
                    <a:pt x="12543" y="17679"/>
                  </a:lnTo>
                  <a:lnTo>
                    <a:pt x="8673" y="0"/>
                  </a:lnTo>
                  <a:close/>
                </a:path>
              </a:pathLst>
            </a:custGeom>
            <a:solidFill>
              <a:srgbClr val="A8D82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317240" y="3075940"/>
            <a:ext cx="5856605" cy="7067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4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SINH HOẠT LỚP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/>
      <p:bldP spid="4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2"/>
          </p:nvPr>
        </p:nvSpPr>
        <p:spPr>
          <a:xfrm>
            <a:off x="2557145" y="2181860"/>
            <a:ext cx="7573010" cy="95250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vi-VN" altLang="en-US" sz="96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ahnschrift SemiBold SemiCondensed" panose="020B0502040204020203" charset="0"/>
                <a:cs typeface="Bahnschrift SemiBold SemiCondensed" panose="020B0502040204020203" charset="0"/>
              </a:rPr>
              <a:t>KHỞI ĐỘNG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349500" y="3429000"/>
            <a:ext cx="7493000" cy="1694672"/>
          </a:xfrm>
        </p:spPr>
        <p:txBody>
          <a:bodyPr anchor="ctr"/>
          <a:lstStyle/>
          <a:p>
            <a:r>
              <a:rPr lang="en-US" altLang="vi-VN" sz="4400">
                <a:solidFill>
                  <a:schemeClr val="accent6">
                    <a:lumMod val="75000"/>
                  </a:schemeClr>
                </a:solidFill>
              </a:rPr>
              <a:t>TRÒ CHƠI: LÀM XUÔI - LÀM NGƯỢC – LÀM NHANH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4860" y="789305"/>
            <a:ext cx="5541645" cy="184594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fontAlgn="auto" latinLnBrk="0" hangingPunct="1">
              <a:lnSpc>
                <a:spcPct val="100000"/>
              </a:lnSpc>
            </a:pPr>
            <a:r>
              <a:rPr lang="vi-VN" altLang="en-US" b="1" i="1">
                <a:solidFill>
                  <a:schemeClr val="accent6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ĐÁNH GIÁ TÌNH HÌNH LỚP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4835" y="3779520"/>
            <a:ext cx="2468245" cy="9359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4400">
                <a:solidFill>
                  <a:schemeClr val="accent1">
                    <a:lumMod val="50000"/>
                  </a:schemeClr>
                </a:solidFill>
                <a:latin typeface="Bahnschrift" panose="020B0502040204020203" charset="0"/>
                <a:cs typeface="Bahnschrift" panose="020B0502040204020203" charset="0"/>
              </a:rPr>
              <a:t>TỔ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3450" y="3779520"/>
            <a:ext cx="2468245" cy="93599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4400">
                <a:solidFill>
                  <a:schemeClr val="accent2">
                    <a:lumMod val="50000"/>
                  </a:schemeClr>
                </a:solidFill>
                <a:latin typeface="Bahnschrift" panose="020B0502040204020203" charset="0"/>
                <a:cs typeface="Bahnschrift" panose="020B0502040204020203" charset="0"/>
              </a:rPr>
              <a:t>TỔ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8405" y="3779520"/>
            <a:ext cx="2468245" cy="9359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4400">
                <a:solidFill>
                  <a:schemeClr val="accent4">
                    <a:lumMod val="50000"/>
                  </a:schemeClr>
                </a:solidFill>
                <a:latin typeface="Bahnschrift" panose="020B0502040204020203" charset="0"/>
                <a:cs typeface="Bahnschrift" panose="020B0502040204020203" charset="0"/>
              </a:rPr>
              <a:t>TỔ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03360" y="3779520"/>
            <a:ext cx="2468245" cy="93599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4400">
                <a:solidFill>
                  <a:schemeClr val="accent6">
                    <a:lumMod val="50000"/>
                  </a:schemeClr>
                </a:solidFill>
                <a:latin typeface="Bahnschrift" panose="020B0502040204020203" charset="0"/>
                <a:cs typeface="Bahnschrift" panose="020B0502040204020203" charset="0"/>
              </a:rPr>
              <a:t>TỔ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2"/>
          </p:nvPr>
        </p:nvSpPr>
        <p:spPr>
          <a:xfrm>
            <a:off x="2925445" y="0"/>
            <a:ext cx="6617335" cy="11652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vi-VN" altLang="en-US" sz="5400" b="1" i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charset="0"/>
                <a:cs typeface="Times New Roman" panose="02020603050405020304" charset="0"/>
              </a:rPr>
              <a:t>GIẢI PHÁP</a:t>
            </a:r>
          </a:p>
        </p:txBody>
      </p:sp>
      <p:pic>
        <p:nvPicPr>
          <p:cNvPr id="103" name="Picture 10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59765" y="3068320"/>
            <a:ext cx="3371215" cy="40443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ounded Rectangular Callout 4"/>
          <p:cNvSpPr/>
          <p:nvPr/>
        </p:nvSpPr>
        <p:spPr>
          <a:xfrm>
            <a:off x="437515" y="1399540"/>
            <a:ext cx="4907915" cy="1992630"/>
          </a:xfrm>
          <a:prstGeom prst="wedgeRoundRectCallout">
            <a:avLst>
              <a:gd name="adj1" fmla="val -35936"/>
              <a:gd name="adj2" fmla="val 79604"/>
              <a:gd name="adj3" fmla="val 16667"/>
            </a:avLst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altLang="en-US" sz="4000" b="1">
                <a:solidFill>
                  <a:schemeClr val="accent2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Bạn hãy nêu một số việc làm giữ gìn trật tự lớp học.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42175" y="1437005"/>
            <a:ext cx="3848100" cy="93789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>
                <a:solidFill>
                  <a:schemeClr val="accent6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Không nói chuyện riêng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42175" y="2736215"/>
            <a:ext cx="3848100" cy="93789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>
                <a:solidFill>
                  <a:schemeClr val="accent6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Chú ý nghe giảng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42175" y="4024630"/>
            <a:ext cx="3848100" cy="93789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>
                <a:solidFill>
                  <a:schemeClr val="accent6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Không làm việc riêng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42175" y="5245100"/>
            <a:ext cx="3848100" cy="93789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>
                <a:solidFill>
                  <a:schemeClr val="accent6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Lắng nghe hướng dẫn của giáo viên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4830143" y="1307496"/>
            <a:ext cx="5337371" cy="4651583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/>
          </a:p>
        </p:txBody>
      </p:sp>
      <p:grpSp>
        <p:nvGrpSpPr>
          <p:cNvPr id="9" name="组合 8"/>
          <p:cNvGrpSpPr/>
          <p:nvPr/>
        </p:nvGrpSpPr>
        <p:grpSpPr>
          <a:xfrm>
            <a:off x="3119619" y="2355148"/>
            <a:ext cx="2377840" cy="1161044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92777" y="5237587"/>
            <a:ext cx="1795349" cy="87732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32552" y="4613425"/>
            <a:ext cx="563241" cy="10268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40788" y="5419917"/>
            <a:ext cx="949967" cy="467604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23537" y="2817503"/>
            <a:ext cx="563241" cy="10268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19096" y="3543347"/>
            <a:ext cx="968409" cy="467603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118465" y="1667331"/>
            <a:ext cx="563241" cy="10268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92491" y="1658296"/>
            <a:ext cx="467603" cy="968409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77216" y="2388953"/>
            <a:ext cx="2717813" cy="1398511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6935352" y="47104"/>
            <a:ext cx="1398511" cy="2717813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9000" y="205"/>
            <a:ext cx="6950841" cy="6410988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855" y="605700"/>
            <a:ext cx="2998059" cy="10041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968" y="3269456"/>
            <a:ext cx="1501113" cy="3476997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2037645" y="2251390"/>
            <a:ext cx="3097486" cy="19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54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Điều em muốn nói</a:t>
            </a:r>
            <a:endParaRPr lang="vi-VN" sz="5400" b="1" i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/>
      <p:bldP spid="2" grpId="1"/>
    </p:bldLst>
  </p:timing>
</p:sld>
</file>

<file path=ppt/theme/theme1.xml><?xml version="1.0" encoding="utf-8"?>
<a:theme xmlns:a="http://schemas.openxmlformats.org/drawingml/2006/main" name="Volicy Bulletin Board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DA421"/>
      </a:lt2>
      <a:accent1>
        <a:srgbClr val="C4F150"/>
      </a:accent1>
      <a:accent2>
        <a:srgbClr val="FFE638"/>
      </a:accent2>
      <a:accent3>
        <a:srgbClr val="5EA5F2"/>
      </a:accent3>
      <a:accent4>
        <a:srgbClr val="89E1D0"/>
      </a:accent4>
      <a:accent5>
        <a:srgbClr val="FFD1D1"/>
      </a:accent5>
      <a:accent6>
        <a:srgbClr val="FD4D8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81</Words>
  <Application>Microsoft Office PowerPoint</Application>
  <PresentationFormat>Widescreen</PresentationFormat>
  <Paragraphs>18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24" baseType="lpstr">
      <vt:lpstr>宋体</vt:lpstr>
      <vt:lpstr>Arial</vt:lpstr>
      <vt:lpstr>Bahnschrift</vt:lpstr>
      <vt:lpstr>Bahnschrift SemiBold SemiCondensed</vt:lpstr>
      <vt:lpstr>Calibri</vt:lpstr>
      <vt:lpstr>Candara</vt:lpstr>
      <vt:lpstr>DFPOP1-W9</vt:lpstr>
      <vt:lpstr>Just Another Hand</vt:lpstr>
      <vt:lpstr>Livvic</vt:lpstr>
      <vt:lpstr>Montserrat</vt:lpstr>
      <vt:lpstr>Montserrat Medium</vt:lpstr>
      <vt:lpstr>Nunito</vt:lpstr>
      <vt:lpstr>Nunito SemiBold</vt:lpstr>
      <vt:lpstr>Roboto</vt:lpstr>
      <vt:lpstr>Roboto Condensed Light</vt:lpstr>
      <vt:lpstr>Times New Roman</vt:lpstr>
      <vt:lpstr>华康少女文字W5</vt:lpstr>
      <vt:lpstr>Volicy Bulletin Board Thesis by Slidesgo</vt:lpstr>
      <vt:lpstr>Office 主题</vt:lpstr>
      <vt:lpstr>Lớp 1/3 Sinh viên: Nguyễn Anh Thư, Chiêm Khánh Vy, Lê Hoàng Tuấn Giáo viên hướng dẫn: Cô Phan Thị Mộng Trinh</vt:lpstr>
      <vt:lpstr>KHỞI ĐỘNG</vt:lpstr>
      <vt:lpstr>ĐÁNH GIÁ TÌNH HÌNH LỚP</vt:lpstr>
      <vt:lpstr>GIẢI PHÁP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Lớp 1/3 Sinh viên: Nguyễn Anh Thư, Chiêm Khánh Vy, Lê Hoàng Tuấn Giáo viên hướng dẫn: cô Trinh</dc:title>
  <dc:creator/>
  <cp:lastModifiedBy>Nguyễn Anh Thư</cp:lastModifiedBy>
  <cp:revision>8</cp:revision>
  <dcterms:created xsi:type="dcterms:W3CDTF">2023-03-09T14:15:47Z</dcterms:created>
  <dcterms:modified xsi:type="dcterms:W3CDTF">2023-03-10T09:04:27Z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17D656F06DBC4B56881421B3555A98A1</vt:lpwstr>
  </property>
  <property fmtid="{D5CDD505-2E9C-101B-9397-08002B2CF9AE}" pid="3" name="KSOProductBuildVer">
    <vt:lpwstr>1033-11.2.0.11486</vt:lpwstr>
  </property>
</Properties>
</file>