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263" r:id="rId2"/>
    <p:sldId id="256" r:id="rId3"/>
    <p:sldId id="258" r:id="rId4"/>
    <p:sldId id="259" r:id="rId5"/>
    <p:sldId id="260" r:id="rId6"/>
    <p:sldId id="265" r:id="rId7"/>
    <p:sldId id="262" r:id="rId8"/>
    <p:sldId id="264" r:id="rId9"/>
    <p:sldId id="267" r:id="rId10"/>
    <p:sldId id="268" r:id="rId11"/>
    <p:sldId id="282" r:id="rId12"/>
    <p:sldId id="283" r:id="rId13"/>
    <p:sldId id="284" r:id="rId14"/>
    <p:sldId id="271" r:id="rId15"/>
    <p:sldId id="272" r:id="rId16"/>
    <p:sldId id="285" r:id="rId17"/>
    <p:sldId id="273" r:id="rId18"/>
    <p:sldId id="275" r:id="rId19"/>
    <p:sldId id="280" r:id="rId20"/>
    <p:sldId id="276" r:id="rId21"/>
    <p:sldId id="277" r:id="rId22"/>
    <p:sldId id="278" r:id="rId23"/>
    <p:sldId id="279" r:id="rId24"/>
    <p:sldId id="286" r:id="rId25"/>
    <p:sldId id="281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000000"/>
          </p15:clr>
        </p15:guide>
        <p15:guide id="2" pos="3840" userDrawn="1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h4ZjJx9Azazj4z21IgVtKdNOhg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C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004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377" lvl="1" indent="-228594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566" lvl="2" indent="-228594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754" lvl="3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5943" lvl="4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131" lvl="5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320" lvl="6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509" lvl="7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697" lvl="8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40639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377" lvl="1" indent="-38099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566" lvl="2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40639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377" lvl="1" indent="-38099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566" lvl="2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77" lvl="1" indent="-228594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66" lvl="2" indent="-22859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54" lvl="3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43" lvl="4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31" lvl="5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20" lvl="6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09" lvl="7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697" lvl="8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8099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377" lvl="1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566" lvl="2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754" lvl="3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5943" lvl="4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131" lvl="5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320" lvl="6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509" lvl="7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697" lvl="8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93370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77" lvl="1" indent="-228594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66" lvl="2" indent="-22859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54" lvl="3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43" lvl="4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31" lvl="5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20" lvl="6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09" lvl="7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697" lvl="8" indent="-228594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8099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377" lvl="1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566" lvl="2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754" lvl="3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5943" lvl="4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131" lvl="5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320" lvl="6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509" lvl="7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697" lvl="8" indent="-3301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4766733" y="273054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431789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377" lvl="1" indent="-40639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566" lvl="2" indent="-38099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754" lvl="3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5943" lvl="4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131" lvl="5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320" lvl="6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509" lvl="7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697" lvl="8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377" lvl="1" indent="-22859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566" lvl="2" indent="-228594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754" lvl="3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5943" lvl="4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131" lvl="5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320" lvl="6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509" lvl="7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697" lvl="8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2389717" y="5367339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377" lvl="1" indent="-22859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566" lvl="2" indent="-228594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754" lvl="3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5943" lvl="4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131" lvl="5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320" lvl="6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509" lvl="7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697" lvl="8" indent="-228594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833020" y="-1623219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66" lvl="2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285040" y="1828800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697040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66" lvl="2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2.wdp"/><Relationship Id="rId3" Type="http://schemas.openxmlformats.org/officeDocument/2006/relationships/image" Target="../media/image5.jpg"/><Relationship Id="rId7" Type="http://schemas.openxmlformats.org/officeDocument/2006/relationships/slide" Target="slide6.xml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slide" Target="slide5.xml"/><Relationship Id="rId5" Type="http://schemas.openxmlformats.org/officeDocument/2006/relationships/image" Target="../media/image7.png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F394B3E-8898-EF22-87F3-0E0ECF58C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237" y="2309015"/>
            <a:ext cx="9949535" cy="399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5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969253" y="973414"/>
            <a:ext cx="8045159" cy="1569620"/>
          </a:xfrm>
          <a:prstGeom prst="rect">
            <a:avLst/>
          </a:prstGeom>
          <a:noFill/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Calibri"/>
                <a:cs typeface="Calibri"/>
                <a:sym typeface="Calibri"/>
              </a:rPr>
              <a:t>Tưới hoa</a:t>
            </a:r>
            <a:endParaRPr sz="9600" b="1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>
            <a:hlinkClick r:id="" action="ppaction://noaction"/>
          </p:cNvPr>
          <p:cNvPicPr preferRelativeResize="0"/>
          <p:nvPr/>
        </p:nvPicPr>
        <p:blipFill rotWithShape="1">
          <a:blip r:embed="rId4">
            <a:alphaModFix/>
          </a:blip>
          <a:srcRect l="43329" t="19446"/>
          <a:stretch/>
        </p:blipFill>
        <p:spPr>
          <a:xfrm flipH="1">
            <a:off x="590309" y="2659807"/>
            <a:ext cx="3222619" cy="419819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09704" y="3380531"/>
            <a:ext cx="2209565" cy="3239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80" b="89944" l="9467" r="89941">
                        <a14:foregroundMark x1="22485" y1="8380" x2="43787" y2="24302"/>
                        <a14:foregroundMark x1="43787" y1="24302" x2="32544" y2="4749"/>
                        <a14:foregroundMark x1="32544" y1="4749" x2="43195" y2="24860"/>
                        <a14:foregroundMark x1="43195" y1="24860" x2="23077" y2="8380"/>
                        <a14:foregroundMark x1="23077" y1="8380" x2="35503" y2="21788"/>
                        <a14:backgroundMark x1="90533" y1="61453" x2="76923" y2="82123"/>
                        <a14:backgroundMark x1="76923" y1="82123" x2="98225" y2="8184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337358" y="3380532"/>
            <a:ext cx="2252068" cy="304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>
            <a:hlinkClick r:id="rId7" action="ppaction://hlinksldjump"/>
          </p:cNvPr>
          <p:cNvPicPr preferRelativeResize="0"/>
          <p:nvPr/>
        </p:nvPicPr>
        <p:blipFill rotWithShape="1">
          <a:blip r:embed="rId8">
            <a:alphaModFix/>
          </a:blip>
          <a:srcRect l="43329" t="19446"/>
          <a:stretch/>
        </p:blipFill>
        <p:spPr>
          <a:xfrm>
            <a:off x="8391647" y="2554081"/>
            <a:ext cx="2969740" cy="448724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2" name="Google Shape;102;p2">
            <a:hlinkClick r:id="rId9" action="ppaction://hlinksldjump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15629" y="3380532"/>
            <a:ext cx="2209565" cy="3239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983" b="89665" l="8876" r="89941">
                        <a14:foregroundMark x1="44379" y1="11173" x2="42604" y2="11173"/>
                        <a14:foregroundMark x1="37870" y1="10335" x2="18935" y2="9497"/>
                        <a14:foregroundMark x1="17751" y1="7263" x2="40237" y2="6983"/>
                        <a14:foregroundMark x1="43195" y1="69553" x2="56805" y2="80726"/>
                        <a14:backgroundMark x1="91716" y1="61453" x2="76923" y2="81285"/>
                        <a14:backgroundMark x1="76923" y1="81285" x2="94675" y2="63966"/>
                        <a14:backgroundMark x1="94675" y1="63966" x2="78698" y2="81285"/>
                        <a14:backgroundMark x1="78698" y1="81285" x2="89941" y2="75419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279041" y="3380531"/>
            <a:ext cx="2368702" cy="3042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>
            <a:off x="1269235" y="572456"/>
            <a:ext cx="9587820" cy="1279493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tx2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40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Em hãy đọc thành tiếng câu văn sau:</a:t>
            </a:r>
            <a:endParaRPr sz="4000" b="1">
              <a:solidFill>
                <a:srgbClr val="00B0F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1269231" y="2374512"/>
            <a:ext cx="9587821" cy="1944216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tx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vi-VN" sz="4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Mẹ tôi</a:t>
            </a:r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âu yếm</a:t>
            </a:r>
            <a:r>
              <a:rPr lang="vi-VN" sz="4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nắm tay tôi dẫn đi trên con đường làng dài và hẹp.</a:t>
            </a:r>
            <a:endParaRPr sz="40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16" name="Google Shape;116;p3">
            <a:hlinkClick r:id="rId4" action="ppaction://hlinksldjump"/>
          </p:cNvPr>
          <p:cNvSpPr/>
          <p:nvPr/>
        </p:nvSpPr>
        <p:spPr>
          <a:xfrm>
            <a:off x="10753647" y="6041879"/>
            <a:ext cx="1219352" cy="72008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>
            <a:hlinkClick r:id="rId4" action="ppaction://hlinksldjump"/>
          </p:cNvPr>
          <p:cNvSpPr/>
          <p:nvPr/>
        </p:nvSpPr>
        <p:spPr>
          <a:xfrm>
            <a:off x="10672623" y="6007153"/>
            <a:ext cx="1219352" cy="72008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14;p3">
            <a:extLst>
              <a:ext uri="{FF2B5EF4-FFF2-40B4-BE49-F238E27FC236}">
                <a16:creationId xmlns:a16="http://schemas.microsoft.com/office/drawing/2014/main" id="{9F5B90D4-E252-7596-D2FB-C431F4376BE5}"/>
              </a:ext>
            </a:extLst>
          </p:cNvPr>
          <p:cNvSpPr/>
          <p:nvPr/>
        </p:nvSpPr>
        <p:spPr>
          <a:xfrm>
            <a:off x="1319514" y="570384"/>
            <a:ext cx="9491239" cy="1640381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tx2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Em hãy điền từ thích hợp vào chỗ trống: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b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(xa lạ, thay đổi, lạ thường)</a:t>
            </a:r>
            <a:endParaRPr sz="4000" b="1">
              <a:solidFill>
                <a:srgbClr val="00B0F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" name="Google Shape;115;p3">
            <a:extLst>
              <a:ext uri="{FF2B5EF4-FFF2-40B4-BE49-F238E27FC236}">
                <a16:creationId xmlns:a16="http://schemas.microsoft.com/office/drawing/2014/main" id="{623B71C3-6F42-5E8B-C648-60B53B5C4951}"/>
              </a:ext>
            </a:extLst>
          </p:cNvPr>
          <p:cNvSpPr/>
          <p:nvPr/>
        </p:nvSpPr>
        <p:spPr>
          <a:xfrm>
            <a:off x="1319515" y="2726667"/>
            <a:ext cx="9491238" cy="1920575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tx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i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Ngày đầu đi học, bạn nhỏ thấy cảnh vật xung quanh …</a:t>
            </a:r>
            <a:endParaRPr sz="4000" i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A05584-4E85-0426-D5D3-16390556E7BF}"/>
              </a:ext>
            </a:extLst>
          </p:cNvPr>
          <p:cNvSpPr txBox="1"/>
          <p:nvPr/>
        </p:nvSpPr>
        <p:spPr>
          <a:xfrm>
            <a:off x="7017153" y="3802701"/>
            <a:ext cx="60940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thay đổi</a:t>
            </a:r>
            <a:endParaRPr lang="en-US" sz="40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1855B6-8877-2BC3-566C-9FCFD69F53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61" t="38312" r="53389" b="39916"/>
          <a:stretch/>
        </p:blipFill>
        <p:spPr>
          <a:xfrm>
            <a:off x="494274" y="420133"/>
            <a:ext cx="11244649" cy="643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90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9795C7-78DF-ED34-B045-D338C9F07A3E}"/>
              </a:ext>
            </a:extLst>
          </p:cNvPr>
          <p:cNvSpPr txBox="1"/>
          <p:nvPr/>
        </p:nvSpPr>
        <p:spPr>
          <a:xfrm>
            <a:off x="889690" y="1482815"/>
            <a:ext cx="104126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6000" b="1">
                <a:solidFill>
                  <a:srgbClr val="FF0000"/>
                </a:solidFill>
              </a:rPr>
              <a:t>Tiếng việt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8000" b="1">
                <a:solidFill>
                  <a:schemeClr val="accent2">
                    <a:lumMod val="75000"/>
                  </a:schemeClr>
                </a:solidFill>
              </a:rPr>
              <a:t>Bài: Đi học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i="1"/>
              <a:t>                           (Hoàng Minh Chính)</a:t>
            </a:r>
          </a:p>
        </p:txBody>
      </p:sp>
    </p:spTree>
    <p:extLst>
      <p:ext uri="{BB962C8B-B14F-4D97-AF65-F5344CB8AC3E}">
        <p14:creationId xmlns:p14="http://schemas.microsoft.com/office/powerpoint/2010/main" val="2095067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BBC3028-54BA-CC76-B6CF-F1BC4DA647C9}"/>
              </a:ext>
            </a:extLst>
          </p:cNvPr>
          <p:cNvSpPr txBox="1"/>
          <p:nvPr/>
        </p:nvSpPr>
        <p:spPr>
          <a:xfrm>
            <a:off x="3887908" y="0"/>
            <a:ext cx="4078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học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30BF72-4469-8676-5AA3-C5AFDF0835C9}"/>
              </a:ext>
            </a:extLst>
          </p:cNvPr>
          <p:cNvSpPr txBox="1"/>
          <p:nvPr/>
        </p:nvSpPr>
        <p:spPr>
          <a:xfrm>
            <a:off x="496481" y="1008408"/>
            <a:ext cx="50353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nương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ED28F5-6E6A-EFE3-A273-DE1359B8B8A7}"/>
              </a:ext>
            </a:extLst>
          </p:cNvPr>
          <p:cNvSpPr txBox="1"/>
          <p:nvPr/>
        </p:nvSpPr>
        <p:spPr>
          <a:xfrm>
            <a:off x="436369" y="3926436"/>
            <a:ext cx="515557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CF6FFA-EA63-4F22-DC57-5056B213AD7B}"/>
              </a:ext>
            </a:extLst>
          </p:cNvPr>
          <p:cNvSpPr txBox="1"/>
          <p:nvPr/>
        </p:nvSpPr>
        <p:spPr>
          <a:xfrm>
            <a:off x="6327894" y="1008408"/>
            <a:ext cx="58641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đồi vắng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thầm thì…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che nắng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em đi.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087F01-728C-F4AD-CEF9-167A018F35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9" b="99456" l="8193" r="89893">
                        <a14:foregroundMark x1="14625" y1="65442" x2="6355" y2="56327"/>
                        <a14:foregroundMark x1="6355" y1="56327" x2="3446" y2="71293"/>
                        <a14:foregroundMark x1="3446" y1="71293" x2="7351" y2="86531"/>
                        <a14:foregroundMark x1="7351" y1="86531" x2="16769" y2="96871"/>
                        <a14:foregroundMark x1="16769" y1="96871" x2="36830" y2="99184"/>
                        <a14:foregroundMark x1="36830" y1="99184" x2="74732" y2="92245"/>
                        <a14:foregroundMark x1="74732" y1="92245" x2="75881" y2="66259"/>
                        <a14:foregroundMark x1="75881" y1="66259" x2="61562" y2="55782"/>
                        <a14:foregroundMark x1="61562" y1="55782" x2="60720" y2="34286"/>
                        <a14:foregroundMark x1="60720" y1="34286" x2="46708" y2="17415"/>
                        <a14:foregroundMark x1="46708" y1="17415" x2="30015" y2="22041"/>
                        <a14:foregroundMark x1="30015" y1="22041" x2="15084" y2="38503"/>
                        <a14:foregroundMark x1="15084" y1="38503" x2="8193" y2="54694"/>
                        <a14:foregroundMark x1="8193" y1="54694" x2="8193" y2="54694"/>
                        <a14:foregroundMark x1="74732" y1="94694" x2="80398" y2="73061"/>
                        <a14:foregroundMark x1="80398" y1="73061" x2="75727" y2="56735"/>
                        <a14:foregroundMark x1="75727" y1="56735" x2="74962" y2="29252"/>
                        <a14:foregroundMark x1="74962" y1="29252" x2="65237" y2="16463"/>
                        <a14:foregroundMark x1="65237" y1="16463" x2="38974" y2="10612"/>
                        <a14:foregroundMark x1="38974" y1="10612" x2="18224" y2="19048"/>
                        <a14:foregroundMark x1="18224" y1="19048" x2="10184" y2="33333"/>
                        <a14:foregroundMark x1="10184" y1="33333" x2="2374" y2="58776"/>
                        <a14:foregroundMark x1="2374" y1="58776" x2="1302" y2="82041"/>
                        <a14:foregroundMark x1="1302" y1="82041" x2="8193" y2="95782"/>
                        <a14:foregroundMark x1="8193" y1="95782" x2="13629" y2="99456"/>
                        <a14:foregroundMark x1="6432" y1="99864" x2="4747" y2="37687"/>
                        <a14:foregroundMark x1="4747" y1="37687" x2="13783" y2="18503"/>
                        <a14:foregroundMark x1="13783" y1="18503" x2="22129" y2="9252"/>
                        <a14:foregroundMark x1="22129" y1="9252" x2="32312" y2="6395"/>
                        <a14:foregroundMark x1="32312" y1="6395" x2="41884" y2="6395"/>
                        <a14:foregroundMark x1="41884" y1="6395" x2="54518" y2="6259"/>
                        <a14:foregroundMark x1="54518" y1="6259" x2="65544" y2="14558"/>
                        <a14:foregroundMark x1="65544" y1="14558" x2="75574" y2="30340"/>
                        <a14:foregroundMark x1="75574" y1="30340" x2="83997" y2="75102"/>
                        <a14:foregroundMark x1="83997" y1="75102" x2="83461" y2="87211"/>
                        <a14:foregroundMark x1="83461" y1="87211" x2="78637" y2="99320"/>
                        <a14:foregroundMark x1="78637" y1="99320" x2="78637" y2="99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4944" y="3429000"/>
            <a:ext cx="4402222" cy="2869298"/>
          </a:xfrm>
          <a:prstGeom prst="round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7B0AA9-712C-E6CF-E1DD-1F6BD5EB8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039" y="4363847"/>
            <a:ext cx="3121606" cy="2735345"/>
          </a:xfrm>
          <a:prstGeom prst="roundRect">
            <a:avLst>
              <a:gd name="adj" fmla="val 40871"/>
            </a:avLst>
          </a:prstGeom>
        </p:spPr>
      </p:pic>
    </p:spTree>
    <p:extLst>
      <p:ext uri="{BB962C8B-B14F-4D97-AF65-F5344CB8AC3E}">
        <p14:creationId xmlns:p14="http://schemas.microsoft.com/office/powerpoint/2010/main" val="4247177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F30BF72-4469-8676-5AA3-C5AFDF0835C9}"/>
              </a:ext>
            </a:extLst>
          </p:cNvPr>
          <p:cNvSpPr txBox="1"/>
          <p:nvPr/>
        </p:nvSpPr>
        <p:spPr>
          <a:xfrm>
            <a:off x="596368" y="1080720"/>
            <a:ext cx="50353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nương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ED28F5-6E6A-EFE3-A273-DE1359B8B8A7}"/>
              </a:ext>
            </a:extLst>
          </p:cNvPr>
          <p:cNvSpPr txBox="1"/>
          <p:nvPr/>
        </p:nvSpPr>
        <p:spPr>
          <a:xfrm>
            <a:off x="573147" y="4084186"/>
            <a:ext cx="515557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CF6FFA-EA63-4F22-DC57-5056B213AD7B}"/>
              </a:ext>
            </a:extLst>
          </p:cNvPr>
          <p:cNvSpPr txBox="1"/>
          <p:nvPr/>
        </p:nvSpPr>
        <p:spPr>
          <a:xfrm>
            <a:off x="6422851" y="1080719"/>
            <a:ext cx="58641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đồi vắng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thầm thì…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che nắng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em đi.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F549DD7-F8EF-2A33-0424-B8B414B81422}"/>
              </a:ext>
            </a:extLst>
          </p:cNvPr>
          <p:cNvSpPr/>
          <p:nvPr/>
        </p:nvSpPr>
        <p:spPr>
          <a:xfrm>
            <a:off x="56785" y="1170379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6EB584-ADEC-EBFA-B7F3-A3F972513A19}"/>
              </a:ext>
            </a:extLst>
          </p:cNvPr>
          <p:cNvSpPr/>
          <p:nvPr/>
        </p:nvSpPr>
        <p:spPr>
          <a:xfrm>
            <a:off x="31257" y="1782526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040A038-E88C-E6A5-B51D-64816BE0E277}"/>
              </a:ext>
            </a:extLst>
          </p:cNvPr>
          <p:cNvSpPr/>
          <p:nvPr/>
        </p:nvSpPr>
        <p:spPr>
          <a:xfrm>
            <a:off x="31257" y="2381991"/>
            <a:ext cx="539583" cy="51067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DD0CE7-3B54-B645-DCCD-6041547FCF0F}"/>
              </a:ext>
            </a:extLst>
          </p:cNvPr>
          <p:cNvSpPr/>
          <p:nvPr/>
        </p:nvSpPr>
        <p:spPr>
          <a:xfrm>
            <a:off x="34733" y="3022917"/>
            <a:ext cx="539583" cy="44738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EDDAF67-F2B9-D6C8-7ABD-DC9ADFE8B42B}"/>
              </a:ext>
            </a:extLst>
          </p:cNvPr>
          <p:cNvSpPr/>
          <p:nvPr/>
        </p:nvSpPr>
        <p:spPr>
          <a:xfrm>
            <a:off x="59092" y="4215472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8CCDBEC-135E-863A-CB1F-D43909515FAD}"/>
              </a:ext>
            </a:extLst>
          </p:cNvPr>
          <p:cNvSpPr/>
          <p:nvPr/>
        </p:nvSpPr>
        <p:spPr>
          <a:xfrm>
            <a:off x="59092" y="4822934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CACC2AD-4693-327E-D639-5D6E268F9B39}"/>
              </a:ext>
            </a:extLst>
          </p:cNvPr>
          <p:cNvSpPr/>
          <p:nvPr/>
        </p:nvSpPr>
        <p:spPr>
          <a:xfrm>
            <a:off x="46328" y="5434097"/>
            <a:ext cx="539583" cy="44738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F229F1F-4053-322B-B75F-21C1C22A4CF6}"/>
              </a:ext>
            </a:extLst>
          </p:cNvPr>
          <p:cNvSpPr/>
          <p:nvPr/>
        </p:nvSpPr>
        <p:spPr>
          <a:xfrm>
            <a:off x="33564" y="6038871"/>
            <a:ext cx="539583" cy="44738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BC34480-E7DD-5EF3-ACCD-65B2AE9ED80E}"/>
              </a:ext>
            </a:extLst>
          </p:cNvPr>
          <p:cNvSpPr/>
          <p:nvPr/>
        </p:nvSpPr>
        <p:spPr>
          <a:xfrm>
            <a:off x="5883268" y="1210135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F5A1E9-A7C0-4EDE-E8D3-80D5431101DC}"/>
              </a:ext>
            </a:extLst>
          </p:cNvPr>
          <p:cNvSpPr/>
          <p:nvPr/>
        </p:nvSpPr>
        <p:spPr>
          <a:xfrm>
            <a:off x="5653773" y="1727293"/>
            <a:ext cx="839051" cy="53269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F9635AC-B487-7A03-3F16-3FDA9F5C066A}"/>
              </a:ext>
            </a:extLst>
          </p:cNvPr>
          <p:cNvSpPr/>
          <p:nvPr/>
        </p:nvSpPr>
        <p:spPr>
          <a:xfrm>
            <a:off x="5677608" y="2334016"/>
            <a:ext cx="839051" cy="53269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B089133-99E3-7630-48E1-9D5DEB7BA7DE}"/>
              </a:ext>
            </a:extLst>
          </p:cNvPr>
          <p:cNvSpPr/>
          <p:nvPr/>
        </p:nvSpPr>
        <p:spPr>
          <a:xfrm>
            <a:off x="5677608" y="2992959"/>
            <a:ext cx="839051" cy="53269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981319-14B2-23BB-04BB-EEE5DBACDDEA}"/>
              </a:ext>
            </a:extLst>
          </p:cNvPr>
          <p:cNvSpPr txBox="1"/>
          <p:nvPr/>
        </p:nvSpPr>
        <p:spPr>
          <a:xfrm>
            <a:off x="3887908" y="0"/>
            <a:ext cx="4078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học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657DF3-E053-9C09-18E5-AD15B09EC1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9" b="99456" l="8193" r="89893">
                        <a14:foregroundMark x1="14625" y1="65442" x2="6355" y2="56327"/>
                        <a14:foregroundMark x1="6355" y1="56327" x2="3446" y2="71293"/>
                        <a14:foregroundMark x1="3446" y1="71293" x2="7351" y2="86531"/>
                        <a14:foregroundMark x1="7351" y1="86531" x2="16769" y2="96871"/>
                        <a14:foregroundMark x1="16769" y1="96871" x2="36830" y2="99184"/>
                        <a14:foregroundMark x1="36830" y1="99184" x2="74732" y2="92245"/>
                        <a14:foregroundMark x1="74732" y1="92245" x2="75881" y2="66259"/>
                        <a14:foregroundMark x1="75881" y1="66259" x2="61562" y2="55782"/>
                        <a14:foregroundMark x1="61562" y1="55782" x2="60720" y2="34286"/>
                        <a14:foregroundMark x1="60720" y1="34286" x2="46708" y2="17415"/>
                        <a14:foregroundMark x1="46708" y1="17415" x2="30015" y2="22041"/>
                        <a14:foregroundMark x1="30015" y1="22041" x2="15084" y2="38503"/>
                        <a14:foregroundMark x1="15084" y1="38503" x2="8193" y2="54694"/>
                        <a14:foregroundMark x1="8193" y1="54694" x2="8193" y2="54694"/>
                        <a14:foregroundMark x1="74732" y1="94694" x2="80398" y2="73061"/>
                        <a14:foregroundMark x1="80398" y1="73061" x2="75727" y2="56735"/>
                        <a14:foregroundMark x1="75727" y1="56735" x2="74962" y2="29252"/>
                        <a14:foregroundMark x1="74962" y1="29252" x2="65237" y2="16463"/>
                        <a14:foregroundMark x1="65237" y1="16463" x2="38974" y2="10612"/>
                        <a14:foregroundMark x1="38974" y1="10612" x2="18224" y2="19048"/>
                        <a14:foregroundMark x1="18224" y1="19048" x2="10184" y2="33333"/>
                        <a14:foregroundMark x1="10184" y1="33333" x2="2374" y2="58776"/>
                        <a14:foregroundMark x1="2374" y1="58776" x2="1302" y2="82041"/>
                        <a14:foregroundMark x1="1302" y1="82041" x2="8193" y2="95782"/>
                        <a14:foregroundMark x1="8193" y1="95782" x2="13629" y2="99456"/>
                        <a14:foregroundMark x1="6432" y1="99864" x2="4747" y2="37687"/>
                        <a14:foregroundMark x1="4747" y1="37687" x2="13783" y2="18503"/>
                        <a14:foregroundMark x1="13783" y1="18503" x2="22129" y2="9252"/>
                        <a14:foregroundMark x1="22129" y1="9252" x2="32312" y2="6395"/>
                        <a14:foregroundMark x1="32312" y1="6395" x2="41884" y2="6395"/>
                        <a14:foregroundMark x1="41884" y1="6395" x2="54518" y2="6259"/>
                        <a14:foregroundMark x1="54518" y1="6259" x2="65544" y2="14558"/>
                        <a14:foregroundMark x1="65544" y1="14558" x2="75574" y2="30340"/>
                        <a14:foregroundMark x1="75574" y1="30340" x2="83997" y2="75102"/>
                        <a14:foregroundMark x1="83997" y1="75102" x2="83461" y2="87211"/>
                        <a14:foregroundMark x1="83461" y1="87211" x2="78637" y2="99320"/>
                        <a14:foregroundMark x1="78637" y1="99320" x2="78637" y2="99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4944" y="3429000"/>
            <a:ext cx="4402222" cy="2869298"/>
          </a:xfrm>
          <a:prstGeom prst="round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8B0FA7-A15F-F14B-0F4B-556DE06294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039" y="4363847"/>
            <a:ext cx="3121606" cy="2735345"/>
          </a:xfrm>
          <a:prstGeom prst="roundRect">
            <a:avLst>
              <a:gd name="adj" fmla="val 40871"/>
            </a:avLst>
          </a:prstGeom>
        </p:spPr>
      </p:pic>
    </p:spTree>
    <p:extLst>
      <p:ext uri="{BB962C8B-B14F-4D97-AF65-F5344CB8AC3E}">
        <p14:creationId xmlns:p14="http://schemas.microsoft.com/office/powerpoint/2010/main" val="241337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A81A68-CDF2-CB6C-C04C-C3075F50F8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9" b="99456" l="8193" r="89893">
                        <a14:foregroundMark x1="14625" y1="65442" x2="6355" y2="56327"/>
                        <a14:foregroundMark x1="6355" y1="56327" x2="3446" y2="71293"/>
                        <a14:foregroundMark x1="3446" y1="71293" x2="7351" y2="86531"/>
                        <a14:foregroundMark x1="7351" y1="86531" x2="16769" y2="96871"/>
                        <a14:foregroundMark x1="16769" y1="96871" x2="36830" y2="99184"/>
                        <a14:foregroundMark x1="36830" y1="99184" x2="74732" y2="92245"/>
                        <a14:foregroundMark x1="74732" y1="92245" x2="75881" y2="66259"/>
                        <a14:foregroundMark x1="75881" y1="66259" x2="61562" y2="55782"/>
                        <a14:foregroundMark x1="61562" y1="55782" x2="60720" y2="34286"/>
                        <a14:foregroundMark x1="60720" y1="34286" x2="46708" y2="17415"/>
                        <a14:foregroundMark x1="46708" y1="17415" x2="30015" y2="22041"/>
                        <a14:foregroundMark x1="30015" y1="22041" x2="15084" y2="38503"/>
                        <a14:foregroundMark x1="15084" y1="38503" x2="8193" y2="54694"/>
                        <a14:foregroundMark x1="8193" y1="54694" x2="8193" y2="54694"/>
                        <a14:foregroundMark x1="74732" y1="94694" x2="80398" y2="73061"/>
                        <a14:foregroundMark x1="80398" y1="73061" x2="75727" y2="56735"/>
                        <a14:foregroundMark x1="75727" y1="56735" x2="74962" y2="29252"/>
                        <a14:foregroundMark x1="74962" y1="29252" x2="65237" y2="16463"/>
                        <a14:foregroundMark x1="65237" y1="16463" x2="38974" y2="10612"/>
                        <a14:foregroundMark x1="38974" y1="10612" x2="18224" y2="19048"/>
                        <a14:foregroundMark x1="18224" y1="19048" x2="10184" y2="33333"/>
                        <a14:foregroundMark x1="10184" y1="33333" x2="2374" y2="58776"/>
                        <a14:foregroundMark x1="2374" y1="58776" x2="1302" y2="82041"/>
                        <a14:foregroundMark x1="1302" y1="82041" x2="8193" y2="95782"/>
                        <a14:foregroundMark x1="8193" y1="95782" x2="13629" y2="99456"/>
                        <a14:foregroundMark x1="6432" y1="99864" x2="4747" y2="37687"/>
                        <a14:foregroundMark x1="4747" y1="37687" x2="13783" y2="18503"/>
                        <a14:foregroundMark x1="13783" y1="18503" x2="22129" y2="9252"/>
                        <a14:foregroundMark x1="22129" y1="9252" x2="32312" y2="6395"/>
                        <a14:foregroundMark x1="32312" y1="6395" x2="41884" y2="6395"/>
                        <a14:foregroundMark x1="41884" y1="6395" x2="54518" y2="6259"/>
                        <a14:foregroundMark x1="54518" y1="6259" x2="65544" y2="14558"/>
                        <a14:foregroundMark x1="65544" y1="14558" x2="75574" y2="30340"/>
                        <a14:foregroundMark x1="75574" y1="30340" x2="83997" y2="75102"/>
                        <a14:foregroundMark x1="83997" y1="75102" x2="83461" y2="87211"/>
                        <a14:foregroundMark x1="83461" y1="87211" x2="78637" y2="99320"/>
                        <a14:foregroundMark x1="78637" y1="99320" x2="78637" y2="99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6550" y="3321934"/>
            <a:ext cx="4402222" cy="2869298"/>
          </a:xfrm>
          <a:prstGeom prst="round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1BFF79-6553-E12B-A1B8-616B105DF3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0645" y="4256781"/>
            <a:ext cx="3121606" cy="2735345"/>
          </a:xfrm>
          <a:prstGeom prst="roundRect">
            <a:avLst>
              <a:gd name="adj" fmla="val 40871"/>
            </a:avLst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2A2B7BD-357A-30DC-714D-FB4F07F21BA8}"/>
              </a:ext>
            </a:extLst>
          </p:cNvPr>
          <p:cNvSpPr/>
          <p:nvPr/>
        </p:nvSpPr>
        <p:spPr>
          <a:xfrm>
            <a:off x="81023" y="1096911"/>
            <a:ext cx="509948" cy="56744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746CC5-7E37-4F03-4D92-A56FF682227A}"/>
              </a:ext>
            </a:extLst>
          </p:cNvPr>
          <p:cNvSpPr/>
          <p:nvPr/>
        </p:nvSpPr>
        <p:spPr>
          <a:xfrm>
            <a:off x="81023" y="3973061"/>
            <a:ext cx="509948" cy="56744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8A53DAE-1A57-1326-495F-633840DFB202}"/>
              </a:ext>
            </a:extLst>
          </p:cNvPr>
          <p:cNvSpPr/>
          <p:nvPr/>
        </p:nvSpPr>
        <p:spPr>
          <a:xfrm>
            <a:off x="5936315" y="1110112"/>
            <a:ext cx="509949" cy="5674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E127E6-D9CF-3CA8-2385-120BC743A0FE}"/>
              </a:ext>
            </a:extLst>
          </p:cNvPr>
          <p:cNvSpPr txBox="1"/>
          <p:nvPr/>
        </p:nvSpPr>
        <p:spPr>
          <a:xfrm>
            <a:off x="3887908" y="0"/>
            <a:ext cx="4078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học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5CD10-9B15-7937-B7D7-410DAEAB3983}"/>
              </a:ext>
            </a:extLst>
          </p:cNvPr>
          <p:cNvSpPr txBox="1"/>
          <p:nvPr/>
        </p:nvSpPr>
        <p:spPr>
          <a:xfrm>
            <a:off x="590971" y="1033705"/>
            <a:ext cx="50353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nương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C5ED99-F751-6165-6474-E7A0FAC33FA6}"/>
              </a:ext>
            </a:extLst>
          </p:cNvPr>
          <p:cNvSpPr txBox="1"/>
          <p:nvPr/>
        </p:nvSpPr>
        <p:spPr>
          <a:xfrm>
            <a:off x="590971" y="3909855"/>
            <a:ext cx="515557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8EADF-4BF9-035E-724F-3A7A4A811E43}"/>
              </a:ext>
            </a:extLst>
          </p:cNvPr>
          <p:cNvSpPr txBox="1"/>
          <p:nvPr/>
        </p:nvSpPr>
        <p:spPr>
          <a:xfrm>
            <a:off x="6446264" y="1033704"/>
            <a:ext cx="58641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đồi vắng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thầm thì…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che nắng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em đi.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65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F30BF72-4469-8676-5AA3-C5AFDF0835C9}"/>
              </a:ext>
            </a:extLst>
          </p:cNvPr>
          <p:cNvSpPr txBox="1"/>
          <p:nvPr/>
        </p:nvSpPr>
        <p:spPr>
          <a:xfrm>
            <a:off x="624203" y="1144021"/>
            <a:ext cx="50353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nương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ED28F5-6E6A-EFE3-A273-DE1359B8B8A7}"/>
              </a:ext>
            </a:extLst>
          </p:cNvPr>
          <p:cNvSpPr txBox="1"/>
          <p:nvPr/>
        </p:nvSpPr>
        <p:spPr>
          <a:xfrm>
            <a:off x="573147" y="4084186"/>
            <a:ext cx="515557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CF6FFA-EA63-4F22-DC57-5056B213AD7B}"/>
              </a:ext>
            </a:extLst>
          </p:cNvPr>
          <p:cNvSpPr txBox="1"/>
          <p:nvPr/>
        </p:nvSpPr>
        <p:spPr>
          <a:xfrm>
            <a:off x="6450686" y="1144020"/>
            <a:ext cx="58641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đồi vắng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thầm thì…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che nắng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em đi.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F549DD7-F8EF-2A33-0424-B8B414B81422}"/>
              </a:ext>
            </a:extLst>
          </p:cNvPr>
          <p:cNvSpPr/>
          <p:nvPr/>
        </p:nvSpPr>
        <p:spPr>
          <a:xfrm>
            <a:off x="84620" y="1233680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6EB584-ADEC-EBFA-B7F3-A3F972513A19}"/>
              </a:ext>
            </a:extLst>
          </p:cNvPr>
          <p:cNvSpPr/>
          <p:nvPr/>
        </p:nvSpPr>
        <p:spPr>
          <a:xfrm>
            <a:off x="59092" y="1845827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040A038-E88C-E6A5-B51D-64816BE0E277}"/>
              </a:ext>
            </a:extLst>
          </p:cNvPr>
          <p:cNvSpPr/>
          <p:nvPr/>
        </p:nvSpPr>
        <p:spPr>
          <a:xfrm>
            <a:off x="59092" y="2445292"/>
            <a:ext cx="539583" cy="51067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DD0CE7-3B54-B645-DCCD-6041547FCF0F}"/>
              </a:ext>
            </a:extLst>
          </p:cNvPr>
          <p:cNvSpPr/>
          <p:nvPr/>
        </p:nvSpPr>
        <p:spPr>
          <a:xfrm>
            <a:off x="62568" y="3086218"/>
            <a:ext cx="539583" cy="44738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EDDAF67-F2B9-D6C8-7ABD-DC9ADFE8B42B}"/>
              </a:ext>
            </a:extLst>
          </p:cNvPr>
          <p:cNvSpPr/>
          <p:nvPr/>
        </p:nvSpPr>
        <p:spPr>
          <a:xfrm>
            <a:off x="59092" y="4215472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8CCDBEC-135E-863A-CB1F-D43909515FAD}"/>
              </a:ext>
            </a:extLst>
          </p:cNvPr>
          <p:cNvSpPr/>
          <p:nvPr/>
        </p:nvSpPr>
        <p:spPr>
          <a:xfrm>
            <a:off x="59092" y="4822934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CACC2AD-4693-327E-D639-5D6E268F9B39}"/>
              </a:ext>
            </a:extLst>
          </p:cNvPr>
          <p:cNvSpPr/>
          <p:nvPr/>
        </p:nvSpPr>
        <p:spPr>
          <a:xfrm>
            <a:off x="46328" y="5434097"/>
            <a:ext cx="539583" cy="44738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F229F1F-4053-322B-B75F-21C1C22A4CF6}"/>
              </a:ext>
            </a:extLst>
          </p:cNvPr>
          <p:cNvSpPr/>
          <p:nvPr/>
        </p:nvSpPr>
        <p:spPr>
          <a:xfrm>
            <a:off x="33564" y="6038871"/>
            <a:ext cx="539583" cy="44738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BC34480-E7DD-5EF3-ACCD-65B2AE9ED80E}"/>
              </a:ext>
            </a:extLst>
          </p:cNvPr>
          <p:cNvSpPr/>
          <p:nvPr/>
        </p:nvSpPr>
        <p:spPr>
          <a:xfrm>
            <a:off x="5911103" y="1273436"/>
            <a:ext cx="539583" cy="44738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F5A1E9-A7C0-4EDE-E8D3-80D5431101DC}"/>
              </a:ext>
            </a:extLst>
          </p:cNvPr>
          <p:cNvSpPr/>
          <p:nvPr/>
        </p:nvSpPr>
        <p:spPr>
          <a:xfrm>
            <a:off x="5681608" y="1790594"/>
            <a:ext cx="839051" cy="53269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F9635AC-B487-7A03-3F16-3FDA9F5C066A}"/>
              </a:ext>
            </a:extLst>
          </p:cNvPr>
          <p:cNvSpPr/>
          <p:nvPr/>
        </p:nvSpPr>
        <p:spPr>
          <a:xfrm>
            <a:off x="5705443" y="2397317"/>
            <a:ext cx="839051" cy="53269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B089133-99E3-7630-48E1-9D5DEB7BA7DE}"/>
              </a:ext>
            </a:extLst>
          </p:cNvPr>
          <p:cNvSpPr/>
          <p:nvPr/>
        </p:nvSpPr>
        <p:spPr>
          <a:xfrm>
            <a:off x="5705443" y="3056260"/>
            <a:ext cx="839051" cy="53269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981319-14B2-23BB-04BB-EEE5DBACDDEA}"/>
              </a:ext>
            </a:extLst>
          </p:cNvPr>
          <p:cNvSpPr txBox="1"/>
          <p:nvPr/>
        </p:nvSpPr>
        <p:spPr>
          <a:xfrm>
            <a:off x="3887908" y="0"/>
            <a:ext cx="4078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học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657DF3-E053-9C09-18E5-AD15B09EC1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9" b="99456" l="8193" r="89893">
                        <a14:foregroundMark x1="14625" y1="65442" x2="6355" y2="56327"/>
                        <a14:foregroundMark x1="6355" y1="56327" x2="3446" y2="71293"/>
                        <a14:foregroundMark x1="3446" y1="71293" x2="7351" y2="86531"/>
                        <a14:foregroundMark x1="7351" y1="86531" x2="16769" y2="96871"/>
                        <a14:foregroundMark x1="16769" y1="96871" x2="36830" y2="99184"/>
                        <a14:foregroundMark x1="36830" y1="99184" x2="74732" y2="92245"/>
                        <a14:foregroundMark x1="74732" y1="92245" x2="75881" y2="66259"/>
                        <a14:foregroundMark x1="75881" y1="66259" x2="61562" y2="55782"/>
                        <a14:foregroundMark x1="61562" y1="55782" x2="60720" y2="34286"/>
                        <a14:foregroundMark x1="60720" y1="34286" x2="46708" y2="17415"/>
                        <a14:foregroundMark x1="46708" y1="17415" x2="30015" y2="22041"/>
                        <a14:foregroundMark x1="30015" y1="22041" x2="15084" y2="38503"/>
                        <a14:foregroundMark x1="15084" y1="38503" x2="8193" y2="54694"/>
                        <a14:foregroundMark x1="8193" y1="54694" x2="8193" y2="54694"/>
                        <a14:foregroundMark x1="74732" y1="94694" x2="80398" y2="73061"/>
                        <a14:foregroundMark x1="80398" y1="73061" x2="75727" y2="56735"/>
                        <a14:foregroundMark x1="75727" y1="56735" x2="74962" y2="29252"/>
                        <a14:foregroundMark x1="74962" y1="29252" x2="65237" y2="16463"/>
                        <a14:foregroundMark x1="65237" y1="16463" x2="38974" y2="10612"/>
                        <a14:foregroundMark x1="38974" y1="10612" x2="18224" y2="19048"/>
                        <a14:foregroundMark x1="18224" y1="19048" x2="10184" y2="33333"/>
                        <a14:foregroundMark x1="10184" y1="33333" x2="2374" y2="58776"/>
                        <a14:foregroundMark x1="2374" y1="58776" x2="1302" y2="82041"/>
                        <a14:foregroundMark x1="1302" y1="82041" x2="8193" y2="95782"/>
                        <a14:foregroundMark x1="8193" y1="95782" x2="13629" y2="99456"/>
                        <a14:foregroundMark x1="6432" y1="99864" x2="4747" y2="37687"/>
                        <a14:foregroundMark x1="4747" y1="37687" x2="13783" y2="18503"/>
                        <a14:foregroundMark x1="13783" y1="18503" x2="22129" y2="9252"/>
                        <a14:foregroundMark x1="22129" y1="9252" x2="32312" y2="6395"/>
                        <a14:foregroundMark x1="32312" y1="6395" x2="41884" y2="6395"/>
                        <a14:foregroundMark x1="41884" y1="6395" x2="54518" y2="6259"/>
                        <a14:foregroundMark x1="54518" y1="6259" x2="65544" y2="14558"/>
                        <a14:foregroundMark x1="65544" y1="14558" x2="75574" y2="30340"/>
                        <a14:foregroundMark x1="75574" y1="30340" x2="83997" y2="75102"/>
                        <a14:foregroundMark x1="83997" y1="75102" x2="83461" y2="87211"/>
                        <a14:foregroundMark x1="83461" y1="87211" x2="78637" y2="99320"/>
                        <a14:foregroundMark x1="78637" y1="99320" x2="78637" y2="99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4944" y="3429000"/>
            <a:ext cx="4402222" cy="2869298"/>
          </a:xfrm>
          <a:prstGeom prst="round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8B0FA7-A15F-F14B-0F4B-556DE06294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039" y="4363847"/>
            <a:ext cx="3121606" cy="2735345"/>
          </a:xfrm>
          <a:prstGeom prst="roundRect">
            <a:avLst>
              <a:gd name="adj" fmla="val 40871"/>
            </a:avLst>
          </a:prstGeom>
        </p:spPr>
      </p:pic>
    </p:spTree>
    <p:extLst>
      <p:ext uri="{BB962C8B-B14F-4D97-AF65-F5344CB8AC3E}">
        <p14:creationId xmlns:p14="http://schemas.microsoft.com/office/powerpoint/2010/main" val="366921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BBC3028-54BA-CC76-B6CF-F1BC4DA647C9}"/>
              </a:ext>
            </a:extLst>
          </p:cNvPr>
          <p:cNvSpPr txBox="1"/>
          <p:nvPr/>
        </p:nvSpPr>
        <p:spPr>
          <a:xfrm>
            <a:off x="3887908" y="0"/>
            <a:ext cx="4078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học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30BF72-4469-8676-5AA3-C5AFDF0835C9}"/>
              </a:ext>
            </a:extLst>
          </p:cNvPr>
          <p:cNvSpPr txBox="1"/>
          <p:nvPr/>
        </p:nvSpPr>
        <p:spPr>
          <a:xfrm>
            <a:off x="496481" y="1008408"/>
            <a:ext cx="50353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nương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ED28F5-6E6A-EFE3-A273-DE1359B8B8A7}"/>
              </a:ext>
            </a:extLst>
          </p:cNvPr>
          <p:cNvSpPr txBox="1"/>
          <p:nvPr/>
        </p:nvSpPr>
        <p:spPr>
          <a:xfrm>
            <a:off x="436369" y="3926436"/>
            <a:ext cx="515557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CF6FFA-EA63-4F22-DC57-5056B213AD7B}"/>
              </a:ext>
            </a:extLst>
          </p:cNvPr>
          <p:cNvSpPr txBox="1"/>
          <p:nvPr/>
        </p:nvSpPr>
        <p:spPr>
          <a:xfrm>
            <a:off x="6327894" y="1008408"/>
            <a:ext cx="58641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đồi vắng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thầm thì…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che nắng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em đi.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087F01-728C-F4AD-CEF9-167A018F35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9" b="99456" l="8193" r="89893">
                        <a14:foregroundMark x1="14625" y1="65442" x2="6355" y2="56327"/>
                        <a14:foregroundMark x1="6355" y1="56327" x2="3446" y2="71293"/>
                        <a14:foregroundMark x1="3446" y1="71293" x2="7351" y2="86531"/>
                        <a14:foregroundMark x1="7351" y1="86531" x2="16769" y2="96871"/>
                        <a14:foregroundMark x1="16769" y1="96871" x2="36830" y2="99184"/>
                        <a14:foregroundMark x1="36830" y1="99184" x2="74732" y2="92245"/>
                        <a14:foregroundMark x1="74732" y1="92245" x2="75881" y2="66259"/>
                        <a14:foregroundMark x1="75881" y1="66259" x2="61562" y2="55782"/>
                        <a14:foregroundMark x1="61562" y1="55782" x2="60720" y2="34286"/>
                        <a14:foregroundMark x1="60720" y1="34286" x2="46708" y2="17415"/>
                        <a14:foregroundMark x1="46708" y1="17415" x2="30015" y2="22041"/>
                        <a14:foregroundMark x1="30015" y1="22041" x2="15084" y2="38503"/>
                        <a14:foregroundMark x1="15084" y1="38503" x2="8193" y2="54694"/>
                        <a14:foregroundMark x1="8193" y1="54694" x2="8193" y2="54694"/>
                        <a14:foregroundMark x1="74732" y1="94694" x2="80398" y2="73061"/>
                        <a14:foregroundMark x1="80398" y1="73061" x2="75727" y2="56735"/>
                        <a14:foregroundMark x1="75727" y1="56735" x2="74962" y2="29252"/>
                        <a14:foregroundMark x1="74962" y1="29252" x2="65237" y2="16463"/>
                        <a14:foregroundMark x1="65237" y1="16463" x2="38974" y2="10612"/>
                        <a14:foregroundMark x1="38974" y1="10612" x2="18224" y2="19048"/>
                        <a14:foregroundMark x1="18224" y1="19048" x2="10184" y2="33333"/>
                        <a14:foregroundMark x1="10184" y1="33333" x2="2374" y2="58776"/>
                        <a14:foregroundMark x1="2374" y1="58776" x2="1302" y2="82041"/>
                        <a14:foregroundMark x1="1302" y1="82041" x2="8193" y2="95782"/>
                        <a14:foregroundMark x1="8193" y1="95782" x2="13629" y2="99456"/>
                        <a14:foregroundMark x1="6432" y1="99864" x2="4747" y2="37687"/>
                        <a14:foregroundMark x1="4747" y1="37687" x2="13783" y2="18503"/>
                        <a14:foregroundMark x1="13783" y1="18503" x2="22129" y2="9252"/>
                        <a14:foregroundMark x1="22129" y1="9252" x2="32312" y2="6395"/>
                        <a14:foregroundMark x1="32312" y1="6395" x2="41884" y2="6395"/>
                        <a14:foregroundMark x1="41884" y1="6395" x2="54518" y2="6259"/>
                        <a14:foregroundMark x1="54518" y1="6259" x2="65544" y2="14558"/>
                        <a14:foregroundMark x1="65544" y1="14558" x2="75574" y2="30340"/>
                        <a14:foregroundMark x1="75574" y1="30340" x2="83997" y2="75102"/>
                        <a14:foregroundMark x1="83997" y1="75102" x2="83461" y2="87211"/>
                        <a14:foregroundMark x1="83461" y1="87211" x2="78637" y2="99320"/>
                        <a14:foregroundMark x1="78637" y1="99320" x2="78637" y2="99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4944" y="3429000"/>
            <a:ext cx="4402222" cy="2869298"/>
          </a:xfrm>
          <a:prstGeom prst="round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7B0AA9-712C-E6CF-E1DD-1F6BD5EB8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039" y="4363847"/>
            <a:ext cx="3121606" cy="2735345"/>
          </a:xfrm>
          <a:prstGeom prst="roundRect">
            <a:avLst>
              <a:gd name="adj" fmla="val 40871"/>
            </a:avLst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6865B2-6BA7-28B8-874B-1D82274ECC5E}"/>
              </a:ext>
            </a:extLst>
          </p:cNvPr>
          <p:cNvCxnSpPr>
            <a:cxnSpLocks/>
          </p:cNvCxnSpPr>
          <p:nvPr/>
        </p:nvCxnSpPr>
        <p:spPr>
          <a:xfrm flipV="1">
            <a:off x="3250661" y="2922406"/>
            <a:ext cx="2254829" cy="183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BAC43E5-5C75-AB36-715E-C1877D55D5C0}"/>
              </a:ext>
            </a:extLst>
          </p:cNvPr>
          <p:cNvSpPr txBox="1"/>
          <p:nvPr/>
        </p:nvSpPr>
        <p:spPr>
          <a:xfrm>
            <a:off x="3250661" y="2223678"/>
            <a:ext cx="2844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 nương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0637F4-ADA5-489B-EF12-2C8ACFB0448A}"/>
              </a:ext>
            </a:extLst>
          </p:cNvPr>
          <p:cNvCxnSpPr>
            <a:cxnSpLocks/>
          </p:cNvCxnSpPr>
          <p:nvPr/>
        </p:nvCxnSpPr>
        <p:spPr>
          <a:xfrm>
            <a:off x="496481" y="5198962"/>
            <a:ext cx="207620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0CDB090-0C08-CB6E-1DF6-F355B2C95B5A}"/>
              </a:ext>
            </a:extLst>
          </p:cNvPr>
          <p:cNvSpPr txBox="1"/>
          <p:nvPr/>
        </p:nvSpPr>
        <p:spPr>
          <a:xfrm>
            <a:off x="437970" y="4557825"/>
            <a:ext cx="21932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 lặng</a:t>
            </a:r>
            <a:endParaRPr lang="en-US" sz="4000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75C3CFA-D01F-CD21-3DE0-93A732DAF5B0}"/>
              </a:ext>
            </a:extLst>
          </p:cNvPr>
          <p:cNvCxnSpPr>
            <a:cxnSpLocks/>
          </p:cNvCxnSpPr>
          <p:nvPr/>
        </p:nvCxnSpPr>
        <p:spPr>
          <a:xfrm>
            <a:off x="2957771" y="5728323"/>
            <a:ext cx="1296364" cy="31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8D86A5E-0332-987B-1111-030BFCFA974D}"/>
              </a:ext>
            </a:extLst>
          </p:cNvPr>
          <p:cNvSpPr txBox="1"/>
          <p:nvPr/>
        </p:nvSpPr>
        <p:spPr>
          <a:xfrm>
            <a:off x="2907685" y="5141706"/>
            <a:ext cx="1396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 trẻ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E5592D5-399B-76D2-0BF9-804E9351D54F}"/>
              </a:ext>
            </a:extLst>
          </p:cNvPr>
          <p:cNvCxnSpPr>
            <a:cxnSpLocks/>
          </p:cNvCxnSpPr>
          <p:nvPr/>
        </p:nvCxnSpPr>
        <p:spPr>
          <a:xfrm>
            <a:off x="6387250" y="3429000"/>
            <a:ext cx="199120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653BF98-D473-94D3-7B3E-788971BF2734}"/>
              </a:ext>
            </a:extLst>
          </p:cNvPr>
          <p:cNvSpPr txBox="1"/>
          <p:nvPr/>
        </p:nvSpPr>
        <p:spPr>
          <a:xfrm>
            <a:off x="6327894" y="2826339"/>
            <a:ext cx="20505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Râm mát</a:t>
            </a:r>
            <a:endParaRPr lang="en-US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67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7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BBC3028-54BA-CC76-B6CF-F1BC4DA647C9}"/>
              </a:ext>
            </a:extLst>
          </p:cNvPr>
          <p:cNvSpPr txBox="1"/>
          <p:nvPr/>
        </p:nvSpPr>
        <p:spPr>
          <a:xfrm>
            <a:off x="3887908" y="0"/>
            <a:ext cx="4078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học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30BF72-4469-8676-5AA3-C5AFDF0835C9}"/>
              </a:ext>
            </a:extLst>
          </p:cNvPr>
          <p:cNvSpPr txBox="1"/>
          <p:nvPr/>
        </p:nvSpPr>
        <p:spPr>
          <a:xfrm>
            <a:off x="200600" y="1120083"/>
            <a:ext cx="556434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em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trường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từng bước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nương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mình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tới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ED28F5-6E6A-EFE3-A273-DE1359B8B8A7}"/>
              </a:ext>
            </a:extLst>
          </p:cNvPr>
          <p:cNvSpPr txBox="1"/>
          <p:nvPr/>
        </p:nvSpPr>
        <p:spPr>
          <a:xfrm>
            <a:off x="181831" y="3938011"/>
            <a:ext cx="569739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giữa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cây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tre trẻ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rất hay.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CF6FFA-EA63-4F22-DC57-5056B213AD7B}"/>
              </a:ext>
            </a:extLst>
          </p:cNvPr>
          <p:cNvSpPr txBox="1"/>
          <p:nvPr/>
        </p:nvSpPr>
        <p:spPr>
          <a:xfrm>
            <a:off x="5926981" y="1120082"/>
            <a:ext cx="635462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đồi vắng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thầm thì…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 che nắng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em đi.</a:t>
            </a: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087F01-728C-F4AD-CEF9-167A018F35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9" b="99456" l="8193" r="89893">
                        <a14:foregroundMark x1="14625" y1="65442" x2="6355" y2="56327"/>
                        <a14:foregroundMark x1="6355" y1="56327" x2="3446" y2="71293"/>
                        <a14:foregroundMark x1="3446" y1="71293" x2="7351" y2="86531"/>
                        <a14:foregroundMark x1="7351" y1="86531" x2="16769" y2="96871"/>
                        <a14:foregroundMark x1="16769" y1="96871" x2="36830" y2="99184"/>
                        <a14:foregroundMark x1="36830" y1="99184" x2="74732" y2="92245"/>
                        <a14:foregroundMark x1="74732" y1="92245" x2="75881" y2="66259"/>
                        <a14:foregroundMark x1="75881" y1="66259" x2="61562" y2="55782"/>
                        <a14:foregroundMark x1="61562" y1="55782" x2="60720" y2="34286"/>
                        <a14:foregroundMark x1="60720" y1="34286" x2="46708" y2="17415"/>
                        <a14:foregroundMark x1="46708" y1="17415" x2="30015" y2="22041"/>
                        <a14:foregroundMark x1="30015" y1="22041" x2="15084" y2="38503"/>
                        <a14:foregroundMark x1="15084" y1="38503" x2="8193" y2="54694"/>
                        <a14:foregroundMark x1="8193" y1="54694" x2="8193" y2="54694"/>
                        <a14:foregroundMark x1="74732" y1="94694" x2="80398" y2="73061"/>
                        <a14:foregroundMark x1="80398" y1="73061" x2="75727" y2="56735"/>
                        <a14:foregroundMark x1="75727" y1="56735" x2="74962" y2="29252"/>
                        <a14:foregroundMark x1="74962" y1="29252" x2="65237" y2="16463"/>
                        <a14:foregroundMark x1="65237" y1="16463" x2="38974" y2="10612"/>
                        <a14:foregroundMark x1="38974" y1="10612" x2="18224" y2="19048"/>
                        <a14:foregroundMark x1="18224" y1="19048" x2="10184" y2="33333"/>
                        <a14:foregroundMark x1="10184" y1="33333" x2="2374" y2="58776"/>
                        <a14:foregroundMark x1="2374" y1="58776" x2="1302" y2="82041"/>
                        <a14:foregroundMark x1="1302" y1="82041" x2="8193" y2="95782"/>
                        <a14:foregroundMark x1="8193" y1="95782" x2="13629" y2="99456"/>
                        <a14:foregroundMark x1="6432" y1="99864" x2="4747" y2="37687"/>
                        <a14:foregroundMark x1="4747" y1="37687" x2="13783" y2="18503"/>
                        <a14:foregroundMark x1="13783" y1="18503" x2="22129" y2="9252"/>
                        <a14:foregroundMark x1="22129" y1="9252" x2="32312" y2="6395"/>
                        <a14:foregroundMark x1="32312" y1="6395" x2="41884" y2="6395"/>
                        <a14:foregroundMark x1="41884" y1="6395" x2="54518" y2="6259"/>
                        <a14:foregroundMark x1="54518" y1="6259" x2="65544" y2="14558"/>
                        <a14:foregroundMark x1="65544" y1="14558" x2="75574" y2="30340"/>
                        <a14:foregroundMark x1="75574" y1="30340" x2="83997" y2="75102"/>
                        <a14:foregroundMark x1="83997" y1="75102" x2="83461" y2="87211"/>
                        <a14:foregroundMark x1="83461" y1="87211" x2="78637" y2="99320"/>
                        <a14:foregroundMark x1="78637" y1="99320" x2="78637" y2="99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4944" y="3429000"/>
            <a:ext cx="4402222" cy="2869298"/>
          </a:xfrm>
          <a:prstGeom prst="round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7B0AA9-712C-E6CF-E1DD-1F6BD5EB8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039" y="4363847"/>
            <a:ext cx="3121606" cy="2735345"/>
          </a:xfrm>
          <a:prstGeom prst="roundRect">
            <a:avLst>
              <a:gd name="adj" fmla="val 40871"/>
            </a:avLst>
          </a:prstGeom>
        </p:spPr>
      </p:pic>
    </p:spTree>
    <p:extLst>
      <p:ext uri="{BB962C8B-B14F-4D97-AF65-F5344CB8AC3E}">
        <p14:creationId xmlns:p14="http://schemas.microsoft.com/office/powerpoint/2010/main" val="1896147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0AE5F0-5099-944B-79D4-1E7FA6FDF2FD}"/>
              </a:ext>
            </a:extLst>
          </p:cNvPr>
          <p:cNvSpPr txBox="1"/>
          <p:nvPr/>
        </p:nvSpPr>
        <p:spPr>
          <a:xfrm>
            <a:off x="1134319" y="439841"/>
            <a:ext cx="4340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accent3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Giải nghĩa từ </a:t>
            </a:r>
          </a:p>
        </p:txBody>
      </p:sp>
      <p:sp>
        <p:nvSpPr>
          <p:cNvPr id="6" name="TextBox 5">
            <a:hlinkClick r:id="rId3" action="ppaction://hlinksldjump"/>
            <a:extLst>
              <a:ext uri="{FF2B5EF4-FFF2-40B4-BE49-F238E27FC236}">
                <a16:creationId xmlns:a16="http://schemas.microsoft.com/office/drawing/2014/main" id="{3AEB4200-4357-0A51-AF6B-C4BE4A0143A7}"/>
              </a:ext>
            </a:extLst>
          </p:cNvPr>
          <p:cNvSpPr txBox="1"/>
          <p:nvPr/>
        </p:nvSpPr>
        <p:spPr>
          <a:xfrm>
            <a:off x="1317103" y="1774253"/>
            <a:ext cx="9557795" cy="18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i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Nương: </a:t>
            </a:r>
            <a:r>
              <a:rPr lang="en-US" sz="4000">
                <a:latin typeface="Times New Roman" panose="02020603050405020304" pitchFamily="18" charset="0"/>
                <a:ea typeface="Times New Roman" panose="02020603050405020304" pitchFamily="18" charset="0"/>
              </a:rPr>
              <a:t>Là vùng đất trên núi cao, được dùng để trồng trọt.</a:t>
            </a:r>
            <a:endParaRPr lang="en-US" sz="36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hlinkClick r:id="rId4" action="ppaction://hlinksldjump"/>
            <a:extLst>
              <a:ext uri="{FF2B5EF4-FFF2-40B4-BE49-F238E27FC236}">
                <a16:creationId xmlns:a16="http://schemas.microsoft.com/office/drawing/2014/main" id="{341FFACF-CC0B-153A-1870-4B48A5A1F875}"/>
              </a:ext>
            </a:extLst>
          </p:cNvPr>
          <p:cNvSpPr txBox="1"/>
          <p:nvPr/>
        </p:nvSpPr>
        <p:spPr>
          <a:xfrm>
            <a:off x="1317103" y="3630348"/>
            <a:ext cx="9736720" cy="182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i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Thầm thì: </a:t>
            </a:r>
            <a:r>
              <a:rPr lang="en-US" sz="4000">
                <a:latin typeface="Times New Roman" panose="02020603050405020304" pitchFamily="18" charset="0"/>
                <a:ea typeface="Times New Roman" panose="02020603050405020304" pitchFamily="18" charset="0"/>
              </a:rPr>
              <a:t>Tiếng suối chảy nhẹ nhàng, khe khẽ như tiếng người nói thầm với nhau.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09709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ình ảnh cánh đồng lúa đẹp - Tổng hợp hình ảnh cánh đồng lúa đẹp nhất |  Lesgo">
            <a:extLst>
              <a:ext uri="{FF2B5EF4-FFF2-40B4-BE49-F238E27FC236}">
                <a16:creationId xmlns:a16="http://schemas.microsoft.com/office/drawing/2014/main" id="{D4551D7F-EDFA-A3E6-8C82-53D3C4DEA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20" y="215944"/>
            <a:ext cx="5590331" cy="3801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Sở Giáo Dục Và Đào Tạo Vĩnh Phúc">
            <a:hlinkClick r:id="rId3" action="ppaction://hlinksldjump"/>
            <a:extLst>
              <a:ext uri="{FF2B5EF4-FFF2-40B4-BE49-F238E27FC236}">
                <a16:creationId xmlns:a16="http://schemas.microsoft.com/office/drawing/2014/main" id="{1D7B066D-ECF9-8E87-697F-4468EB076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932" y="1298755"/>
            <a:ext cx="5476753" cy="38011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56677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A81A68-CDF2-CB6C-C04C-C3075F50F8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9" b="99456" l="8193" r="89893">
                        <a14:foregroundMark x1="14625" y1="65442" x2="6355" y2="56327"/>
                        <a14:foregroundMark x1="6355" y1="56327" x2="3446" y2="71293"/>
                        <a14:foregroundMark x1="3446" y1="71293" x2="7351" y2="86531"/>
                        <a14:foregroundMark x1="7351" y1="86531" x2="16769" y2="96871"/>
                        <a14:foregroundMark x1="16769" y1="96871" x2="36830" y2="99184"/>
                        <a14:foregroundMark x1="36830" y1="99184" x2="74732" y2="92245"/>
                        <a14:foregroundMark x1="74732" y1="92245" x2="75881" y2="66259"/>
                        <a14:foregroundMark x1="75881" y1="66259" x2="61562" y2="55782"/>
                        <a14:foregroundMark x1="61562" y1="55782" x2="60720" y2="34286"/>
                        <a14:foregroundMark x1="60720" y1="34286" x2="46708" y2="17415"/>
                        <a14:foregroundMark x1="46708" y1="17415" x2="30015" y2="22041"/>
                        <a14:foregroundMark x1="30015" y1="22041" x2="15084" y2="38503"/>
                        <a14:foregroundMark x1="15084" y1="38503" x2="8193" y2="54694"/>
                        <a14:foregroundMark x1="8193" y1="54694" x2="8193" y2="54694"/>
                        <a14:foregroundMark x1="74732" y1="94694" x2="80398" y2="73061"/>
                        <a14:foregroundMark x1="80398" y1="73061" x2="75727" y2="56735"/>
                        <a14:foregroundMark x1="75727" y1="56735" x2="74962" y2="29252"/>
                        <a14:foregroundMark x1="74962" y1="29252" x2="65237" y2="16463"/>
                        <a14:foregroundMark x1="65237" y1="16463" x2="38974" y2="10612"/>
                        <a14:foregroundMark x1="38974" y1="10612" x2="18224" y2="19048"/>
                        <a14:foregroundMark x1="18224" y1="19048" x2="10184" y2="33333"/>
                        <a14:foregroundMark x1="10184" y1="33333" x2="2374" y2="58776"/>
                        <a14:foregroundMark x1="2374" y1="58776" x2="1302" y2="82041"/>
                        <a14:foregroundMark x1="1302" y1="82041" x2="8193" y2="95782"/>
                        <a14:foregroundMark x1="8193" y1="95782" x2="13629" y2="99456"/>
                        <a14:foregroundMark x1="6432" y1="99864" x2="4747" y2="37687"/>
                        <a14:foregroundMark x1="4747" y1="37687" x2="13783" y2="18503"/>
                        <a14:foregroundMark x1="13783" y1="18503" x2="22129" y2="9252"/>
                        <a14:foregroundMark x1="22129" y1="9252" x2="32312" y2="6395"/>
                        <a14:foregroundMark x1="32312" y1="6395" x2="41884" y2="6395"/>
                        <a14:foregroundMark x1="41884" y1="6395" x2="54518" y2="6259"/>
                        <a14:foregroundMark x1="54518" y1="6259" x2="65544" y2="14558"/>
                        <a14:foregroundMark x1="65544" y1="14558" x2="75574" y2="30340"/>
                        <a14:foregroundMark x1="75574" y1="30340" x2="83997" y2="75102"/>
                        <a14:foregroundMark x1="83997" y1="75102" x2="83461" y2="87211"/>
                        <a14:foregroundMark x1="83461" y1="87211" x2="78637" y2="99320"/>
                        <a14:foregroundMark x1="78637" y1="99320" x2="78637" y2="99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6550" y="3321934"/>
            <a:ext cx="4402222" cy="2869298"/>
          </a:xfrm>
          <a:prstGeom prst="round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1BFF79-6553-E12B-A1B8-616B105DF3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0645" y="4256781"/>
            <a:ext cx="3121606" cy="2735345"/>
          </a:xfrm>
          <a:prstGeom prst="roundRect">
            <a:avLst>
              <a:gd name="adj" fmla="val 40871"/>
            </a:avLst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2A2B7BD-357A-30DC-714D-FB4F07F21BA8}"/>
              </a:ext>
            </a:extLst>
          </p:cNvPr>
          <p:cNvSpPr/>
          <p:nvPr/>
        </p:nvSpPr>
        <p:spPr>
          <a:xfrm>
            <a:off x="81023" y="1096911"/>
            <a:ext cx="509948" cy="56744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746CC5-7E37-4F03-4D92-A56FF682227A}"/>
              </a:ext>
            </a:extLst>
          </p:cNvPr>
          <p:cNvSpPr/>
          <p:nvPr/>
        </p:nvSpPr>
        <p:spPr>
          <a:xfrm>
            <a:off x="81023" y="3973061"/>
            <a:ext cx="509948" cy="56744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8A53DAE-1A57-1326-495F-633840DFB202}"/>
              </a:ext>
            </a:extLst>
          </p:cNvPr>
          <p:cNvSpPr/>
          <p:nvPr/>
        </p:nvSpPr>
        <p:spPr>
          <a:xfrm>
            <a:off x="5936315" y="1110112"/>
            <a:ext cx="509949" cy="5674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E127E6-D9CF-3CA8-2385-120BC743A0FE}"/>
              </a:ext>
            </a:extLst>
          </p:cNvPr>
          <p:cNvSpPr txBox="1"/>
          <p:nvPr/>
        </p:nvSpPr>
        <p:spPr>
          <a:xfrm>
            <a:off x="3887908" y="0"/>
            <a:ext cx="4078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học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5CD10-9B15-7937-B7D7-410DAEAB3983}"/>
              </a:ext>
            </a:extLst>
          </p:cNvPr>
          <p:cNvSpPr txBox="1"/>
          <p:nvPr/>
        </p:nvSpPr>
        <p:spPr>
          <a:xfrm>
            <a:off x="590971" y="1033705"/>
            <a:ext cx="50353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nương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C5ED99-F751-6165-6474-E7A0FAC33FA6}"/>
              </a:ext>
            </a:extLst>
          </p:cNvPr>
          <p:cNvSpPr txBox="1"/>
          <p:nvPr/>
        </p:nvSpPr>
        <p:spPr>
          <a:xfrm>
            <a:off x="590971" y="3909855"/>
            <a:ext cx="515557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8EADF-4BF9-035E-724F-3A7A4A811E43}"/>
              </a:ext>
            </a:extLst>
          </p:cNvPr>
          <p:cNvSpPr txBox="1"/>
          <p:nvPr/>
        </p:nvSpPr>
        <p:spPr>
          <a:xfrm>
            <a:off x="6446264" y="1033704"/>
            <a:ext cx="58641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đồi vắng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thầm thì…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che nắng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em đi.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67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8C1D4A1A-3AFD-B87F-443B-1E4CDC53F08B}"/>
              </a:ext>
            </a:extLst>
          </p:cNvPr>
          <p:cNvSpPr/>
          <p:nvPr/>
        </p:nvSpPr>
        <p:spPr>
          <a:xfrm>
            <a:off x="1782503" y="451412"/>
            <a:ext cx="8785184" cy="1053296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Tìm ở cuối các dòng thơ những tiếng cùng vần với nhau </a:t>
            </a:r>
            <a:endParaRPr lang="en-US" sz="280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FA22A3-DE00-A809-B5E9-C8500D774C64}"/>
              </a:ext>
            </a:extLst>
          </p:cNvPr>
          <p:cNvSpPr txBox="1"/>
          <p:nvPr/>
        </p:nvSpPr>
        <p:spPr>
          <a:xfrm>
            <a:off x="981355" y="2524531"/>
            <a:ext cx="539442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nương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58D542A0-552B-520A-8B67-A348A17DD3AB}"/>
              </a:ext>
            </a:extLst>
          </p:cNvPr>
          <p:cNvSpPr/>
          <p:nvPr/>
        </p:nvSpPr>
        <p:spPr>
          <a:xfrm>
            <a:off x="6678592" y="3164007"/>
            <a:ext cx="4382947" cy="1053296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27B662-8A4C-1071-8697-04E8840E1AF4}"/>
              </a:ext>
            </a:extLst>
          </p:cNvPr>
          <p:cNvSpPr txBox="1"/>
          <p:nvPr/>
        </p:nvSpPr>
        <p:spPr>
          <a:xfrm>
            <a:off x="9172880" y="3190155"/>
            <a:ext cx="1888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nương</a:t>
            </a:r>
            <a:endParaRPr lang="en-US" sz="48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4AF474-7243-D4AA-5C87-DD5F43C6BEFB}"/>
              </a:ext>
            </a:extLst>
          </p:cNvPr>
          <p:cNvSpPr txBox="1"/>
          <p:nvPr/>
        </p:nvSpPr>
        <p:spPr>
          <a:xfrm>
            <a:off x="6678591" y="3190155"/>
            <a:ext cx="2023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48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4039BB-0FE8-AB67-6EBA-7B9EF6B57AA0}"/>
              </a:ext>
            </a:extLst>
          </p:cNvPr>
          <p:cNvCxnSpPr>
            <a:cxnSpLocks/>
          </p:cNvCxnSpPr>
          <p:nvPr/>
        </p:nvCxnSpPr>
        <p:spPr>
          <a:xfrm>
            <a:off x="4708479" y="3190154"/>
            <a:ext cx="1667299" cy="1252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BBD784-9015-FD70-9059-79D71BE95699}"/>
              </a:ext>
            </a:extLst>
          </p:cNvPr>
          <p:cNvCxnSpPr>
            <a:cxnSpLocks/>
          </p:cNvCxnSpPr>
          <p:nvPr/>
        </p:nvCxnSpPr>
        <p:spPr>
          <a:xfrm>
            <a:off x="4632897" y="4434375"/>
            <a:ext cx="1667299" cy="1252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1AAACB8-8DAB-FB92-747E-A3BCE6D41724}"/>
              </a:ext>
            </a:extLst>
          </p:cNvPr>
          <p:cNvSpPr txBox="1"/>
          <p:nvPr/>
        </p:nvSpPr>
        <p:spPr>
          <a:xfrm>
            <a:off x="7156287" y="3180318"/>
            <a:ext cx="1545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ương</a:t>
            </a:r>
            <a:endParaRPr lang="en-US" sz="4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F1E69C-86BE-B77C-E8BD-FDA3FD9E0215}"/>
              </a:ext>
            </a:extLst>
          </p:cNvPr>
          <p:cNvSpPr txBox="1"/>
          <p:nvPr/>
        </p:nvSpPr>
        <p:spPr>
          <a:xfrm>
            <a:off x="9515923" y="3202679"/>
            <a:ext cx="1545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ương</a:t>
            </a:r>
            <a:endParaRPr lang="en-US" sz="4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67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7" grpId="0"/>
      <p:bldP spid="6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8C1D4A1A-3AFD-B87F-443B-1E4CDC53F08B}"/>
              </a:ext>
            </a:extLst>
          </p:cNvPr>
          <p:cNvSpPr/>
          <p:nvPr/>
        </p:nvSpPr>
        <p:spPr>
          <a:xfrm>
            <a:off x="1782503" y="451412"/>
            <a:ext cx="8785184" cy="1053296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Tìm ở cuối các dòng thơ những tiếng cùng vần với nhau </a:t>
            </a:r>
            <a:endParaRPr lang="en-US" sz="280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35F163-90A6-94AA-6541-1BCC70E73C74}"/>
              </a:ext>
            </a:extLst>
          </p:cNvPr>
          <p:cNvSpPr txBox="1"/>
          <p:nvPr/>
        </p:nvSpPr>
        <p:spPr>
          <a:xfrm>
            <a:off x="889126" y="1663868"/>
            <a:ext cx="5206875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3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3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3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7F6BA-0441-F66D-8E32-0FB06C1373C4}"/>
              </a:ext>
            </a:extLst>
          </p:cNvPr>
          <p:cNvSpPr txBox="1"/>
          <p:nvPr/>
        </p:nvSpPr>
        <p:spPr>
          <a:xfrm>
            <a:off x="5724721" y="3429005"/>
            <a:ext cx="5913798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đồi vắng</a:t>
            </a:r>
          </a:p>
          <a:p>
            <a:r>
              <a:rPr lang="en-US" sz="38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thầm thì…</a:t>
            </a:r>
          </a:p>
          <a:p>
            <a:r>
              <a:rPr lang="en-US" sz="38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che nắng</a:t>
            </a:r>
          </a:p>
          <a:p>
            <a:r>
              <a:rPr lang="en-US" sz="38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em đi. </a:t>
            </a:r>
            <a:endParaRPr lang="en-US" sz="3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F13D21-D78B-8B7A-06DB-8A1258DAE56D}"/>
              </a:ext>
            </a:extLst>
          </p:cNvPr>
          <p:cNvCxnSpPr>
            <a:cxnSpLocks/>
          </p:cNvCxnSpPr>
          <p:nvPr/>
        </p:nvCxnSpPr>
        <p:spPr>
          <a:xfrm>
            <a:off x="4844958" y="2248456"/>
            <a:ext cx="68238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ABC299-C737-A0D2-EC89-2C4EE934F4BF}"/>
              </a:ext>
            </a:extLst>
          </p:cNvPr>
          <p:cNvCxnSpPr>
            <a:cxnSpLocks/>
          </p:cNvCxnSpPr>
          <p:nvPr/>
        </p:nvCxnSpPr>
        <p:spPr>
          <a:xfrm>
            <a:off x="4053389" y="3429000"/>
            <a:ext cx="68238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CF398C-5333-F939-3EA1-D9B1726F9429}"/>
              </a:ext>
            </a:extLst>
          </p:cNvPr>
          <p:cNvCxnSpPr>
            <a:cxnSpLocks/>
          </p:cNvCxnSpPr>
          <p:nvPr/>
        </p:nvCxnSpPr>
        <p:spPr>
          <a:xfrm>
            <a:off x="10429164" y="4094151"/>
            <a:ext cx="1089547" cy="115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B5020F-7C46-CDE8-D113-0F5FC1427249}"/>
              </a:ext>
            </a:extLst>
          </p:cNvPr>
          <p:cNvCxnSpPr>
            <a:cxnSpLocks/>
          </p:cNvCxnSpPr>
          <p:nvPr/>
        </p:nvCxnSpPr>
        <p:spPr>
          <a:xfrm>
            <a:off x="8466161" y="5269161"/>
            <a:ext cx="108727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F79E805-A973-6309-7AE4-F893660391A6}"/>
              </a:ext>
            </a:extLst>
          </p:cNvPr>
          <p:cNvCxnSpPr>
            <a:cxnSpLocks/>
          </p:cNvCxnSpPr>
          <p:nvPr/>
        </p:nvCxnSpPr>
        <p:spPr>
          <a:xfrm flipV="1">
            <a:off x="10429169" y="4604838"/>
            <a:ext cx="718783" cy="112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FF72F88-D7C4-BFC9-83C6-A304BC0A67EE}"/>
              </a:ext>
            </a:extLst>
          </p:cNvPr>
          <p:cNvCxnSpPr>
            <a:cxnSpLocks/>
          </p:cNvCxnSpPr>
          <p:nvPr/>
        </p:nvCxnSpPr>
        <p:spPr>
          <a:xfrm>
            <a:off x="10019849" y="5745540"/>
            <a:ext cx="60482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11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6CFB2-5355-B88D-335A-E019FD3CC1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D744FB-9F82-1F16-6F25-3ED69EC02F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file">
            <a:hlinkClick r:id="" action="ppaction://media"/>
            <a:extLst>
              <a:ext uri="{FF2B5EF4-FFF2-40B4-BE49-F238E27FC236}">
                <a16:creationId xmlns:a16="http://schemas.microsoft.com/office/drawing/2014/main" id="{2AC2AB79-91C1-4F36-7530-EA8D1AF9FE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"/>
            <a:ext cx="12192000" cy="68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5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08A1C74-BB6B-F0B8-5EEF-7A8EC63083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711" y="2735971"/>
            <a:ext cx="4343643" cy="4122030"/>
          </a:xfrm>
          <a:prstGeom prst="roundRect">
            <a:avLst>
              <a:gd name="adj" fmla="val 40871"/>
            </a:avLst>
          </a:prstGeom>
        </p:spPr>
      </p:pic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C2985D45-0A21-DD17-518B-C7E191A94D7A}"/>
              </a:ext>
            </a:extLst>
          </p:cNvPr>
          <p:cNvSpPr/>
          <p:nvPr/>
        </p:nvSpPr>
        <p:spPr>
          <a:xfrm>
            <a:off x="4103428" y="199792"/>
            <a:ext cx="3985144" cy="805219"/>
          </a:xfrm>
          <a:prstGeom prst="flowChartAlternateProcess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accent3">
                    <a:lumMod val="75000"/>
                  </a:schemeClr>
                </a:solidFill>
                <a:cs typeface="Times New Roman" panose="02020603050405020304" pitchFamily="18" charset="0"/>
              </a:rPr>
              <a:t>Trả lời câu hỏi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0F385C-BA9B-C22F-BCD6-F8AB55D1C2F6}"/>
              </a:ext>
            </a:extLst>
          </p:cNvPr>
          <p:cNvSpPr txBox="1"/>
          <p:nvPr/>
        </p:nvSpPr>
        <p:spPr>
          <a:xfrm>
            <a:off x="507760" y="1369358"/>
            <a:ext cx="101384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Vì sao hôm nay bạn nhỏ đi học một mình?</a:t>
            </a:r>
            <a:endParaRPr lang="en-US" sz="40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072740-9F43-27DD-B78A-5F39763EFB9A}"/>
              </a:ext>
            </a:extLst>
          </p:cNvPr>
          <p:cNvSpPr txBox="1"/>
          <p:nvPr/>
        </p:nvSpPr>
        <p:spPr>
          <a:xfrm>
            <a:off x="5487739" y="2441591"/>
            <a:ext cx="50353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nương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21199E-0D35-0E0D-BA6A-E606C7997509}"/>
              </a:ext>
            </a:extLst>
          </p:cNvPr>
          <p:cNvCxnSpPr>
            <a:cxnSpLocks/>
          </p:cNvCxnSpPr>
          <p:nvPr/>
        </p:nvCxnSpPr>
        <p:spPr>
          <a:xfrm>
            <a:off x="5577001" y="4317356"/>
            <a:ext cx="4793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CA26098B-8924-ED4E-5A4A-7BAA9B5AAE70}"/>
              </a:ext>
            </a:extLst>
          </p:cNvPr>
          <p:cNvSpPr/>
          <p:nvPr/>
        </p:nvSpPr>
        <p:spPr>
          <a:xfrm>
            <a:off x="4419396" y="5123012"/>
            <a:ext cx="7338349" cy="1417643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 hôm nay mẹ lên nương nên bạn nhỏ phải đi học một mình.</a:t>
            </a:r>
          </a:p>
        </p:txBody>
      </p:sp>
    </p:spTree>
    <p:extLst>
      <p:ext uri="{BB962C8B-B14F-4D97-AF65-F5344CB8AC3E}">
        <p14:creationId xmlns:p14="http://schemas.microsoft.com/office/powerpoint/2010/main" val="312855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C2985D45-0A21-DD17-518B-C7E191A94D7A}"/>
              </a:ext>
            </a:extLst>
          </p:cNvPr>
          <p:cNvSpPr/>
          <p:nvPr/>
        </p:nvSpPr>
        <p:spPr>
          <a:xfrm>
            <a:off x="4103428" y="199792"/>
            <a:ext cx="3985144" cy="805219"/>
          </a:xfrm>
          <a:prstGeom prst="flowChartAlternateProcess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accent3">
                    <a:lumMod val="75000"/>
                  </a:schemeClr>
                </a:solidFill>
                <a:cs typeface="Times New Roman" panose="02020603050405020304" pitchFamily="18" charset="0"/>
              </a:rPr>
              <a:t>Trả lời câu hỏi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0F385C-BA9B-C22F-BCD6-F8AB55D1C2F6}"/>
              </a:ext>
            </a:extLst>
          </p:cNvPr>
          <p:cNvSpPr txBox="1"/>
          <p:nvPr/>
        </p:nvSpPr>
        <p:spPr>
          <a:xfrm>
            <a:off x="507763" y="1369358"/>
            <a:ext cx="93186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Trường của bạn nhỏ có đặc điểm gì?</a:t>
            </a:r>
            <a:endParaRPr lang="en-US" sz="40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A018FC-DEB1-9990-ECDD-5E2DA33EF008}"/>
              </a:ext>
            </a:extLst>
          </p:cNvPr>
          <p:cNvSpPr txBox="1"/>
          <p:nvPr/>
        </p:nvSpPr>
        <p:spPr>
          <a:xfrm>
            <a:off x="5489676" y="2441591"/>
            <a:ext cx="515557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189A21F-93B0-65DC-18F4-E533AF33CBB8}"/>
              </a:ext>
            </a:extLst>
          </p:cNvPr>
          <p:cNvCxnSpPr>
            <a:cxnSpLocks/>
          </p:cNvCxnSpPr>
          <p:nvPr/>
        </p:nvCxnSpPr>
        <p:spPr>
          <a:xfrm>
            <a:off x="8808860" y="3051855"/>
            <a:ext cx="12258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C330BD-3A9A-05A3-566D-86CBCF559CF7}"/>
              </a:ext>
            </a:extLst>
          </p:cNvPr>
          <p:cNvCxnSpPr>
            <a:cxnSpLocks/>
          </p:cNvCxnSpPr>
          <p:nvPr/>
        </p:nvCxnSpPr>
        <p:spPr>
          <a:xfrm>
            <a:off x="5647260" y="3718863"/>
            <a:ext cx="49979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543F5935-E497-2B26-71E0-A9FF8B8F6B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96" b="99638" l="8705" r="50391">
                        <a14:foregroundMark x1="11663" y1="22343" x2="20871" y2="10266"/>
                        <a14:foregroundMark x1="20871" y1="10266" x2="28237" y2="8333"/>
                        <a14:foregroundMark x1="28237" y1="8333" x2="34710" y2="11473"/>
                        <a14:foregroundMark x1="34710" y1="11473" x2="44978" y2="31643"/>
                        <a14:foregroundMark x1="44978" y1="31643" x2="45126" y2="32044"/>
                        <a14:foregroundMark x1="47699" y1="80720" x2="45759" y2="92874"/>
                        <a14:foregroundMark x1="20033" y1="10749" x2="14788" y2="13164"/>
                        <a14:foregroundMark x1="14788" y1="13164" x2="11161" y2="18478"/>
                        <a14:foregroundMark x1="11161" y1="18478" x2="8650" y2="32609"/>
                        <a14:foregroundMark x1="8650" y1="32609" x2="7924" y2="90700"/>
                        <a14:foregroundMark x1="7924" y1="90700" x2="10212" y2="99155"/>
                        <a14:foregroundMark x1="10212" y1="99155" x2="35603" y2="99879"/>
                        <a14:foregroundMark x1="11663" y1="22585" x2="26563" y2="8696"/>
                        <a14:foregroundMark x1="26563" y1="8696" x2="31362" y2="12077"/>
                        <a14:foregroundMark x1="31362" y1="12077" x2="41127" y2="24155"/>
                        <a14:foregroundMark x1="41127" y1="24155" x2="45575" y2="37463"/>
                        <a14:foregroundMark x1="45879" y1="41126" x2="37054" y2="40580"/>
                        <a14:foregroundMark x1="37054" y1="40580" x2="22489" y2="24034"/>
                        <a14:foregroundMark x1="22489" y1="24034" x2="21484" y2="12923"/>
                        <a14:foregroundMark x1="23270" y1="10266" x2="32310" y2="20894"/>
                        <a14:foregroundMark x1="32310" y1="20894" x2="40011" y2="35749"/>
                        <a14:foregroundMark x1="40011" y1="35749" x2="44643" y2="37198"/>
                        <a14:foregroundMark x1="44643" y1="37198" x2="45391" y2="35239"/>
                        <a14:foregroundMark x1="15681" y1="11232" x2="14453" y2="35870"/>
                        <a14:foregroundMark x1="14676" y1="21618" x2="14732" y2="38889"/>
                        <a14:foregroundMark x1="14732" y1="38889" x2="12109" y2="47343"/>
                        <a14:foregroundMark x1="12109" y1="47343" x2="13002" y2="33213"/>
                        <a14:foregroundMark x1="13002" y1="33213" x2="13002" y2="33213"/>
                        <a14:foregroundMark x1="11217" y1="37319" x2="13728" y2="82609"/>
                        <a14:foregroundMark x1="13728" y1="82609" x2="20145" y2="86473"/>
                        <a14:foregroundMark x1="20145" y1="86473" x2="13281" y2="76691"/>
                        <a14:foregroundMark x1="13281" y1="76691" x2="11886" y2="65459"/>
                        <a14:foregroundMark x1="11886" y1="65459" x2="8705" y2="81763"/>
                        <a14:foregroundMark x1="8705" y1="81763" x2="11998" y2="96256"/>
                        <a14:foregroundMark x1="11998" y1="96256" x2="17801" y2="90217"/>
                        <a14:foregroundMark x1="17801" y1="90217" x2="14063" y2="81763"/>
                        <a14:foregroundMark x1="14063" y1="81763" x2="13560" y2="82850"/>
                        <a14:foregroundMark x1="35045" y1="17995" x2="25949" y2="24758"/>
                        <a14:foregroundMark x1="25949" y1="24758" x2="18638" y2="14010"/>
                        <a14:foregroundMark x1="18638" y1="14010" x2="14844" y2="23551"/>
                        <a14:foregroundMark x1="14844" y1="23551" x2="23661" y2="25604"/>
                        <a14:foregroundMark x1="23661" y1="25604" x2="15792" y2="31039"/>
                        <a14:foregroundMark x1="15792" y1="31039" x2="21763" y2="25000"/>
                        <a14:foregroundMark x1="21763" y1="25000" x2="14397" y2="27415"/>
                        <a14:foregroundMark x1="14397" y1="27415" x2="18471" y2="37319"/>
                        <a14:foregroundMark x1="18471" y1="37319" x2="18694" y2="36111"/>
                        <a14:foregroundMark x1="28906" y1="17271" x2="31808" y2="34662"/>
                        <a14:foregroundMark x1="31808" y1="34662" x2="34487" y2="19928"/>
                        <a14:foregroundMark x1="34487" y1="19928" x2="37667" y2="36957"/>
                        <a14:foregroundMark x1="37667" y1="36957" x2="36942" y2="28502"/>
                        <a14:foregroundMark x1="36942" y1="28502" x2="30246" y2="36232"/>
                        <a14:foregroundMark x1="30246" y1="36232" x2="32366" y2="23671"/>
                        <a14:foregroundMark x1="32366" y1="23671" x2="27734" y2="25845"/>
                        <a14:foregroundMark x1="27734" y1="25845" x2="31975" y2="35870"/>
                        <a14:foregroundMark x1="31975" y1="35870" x2="40848" y2="33575"/>
                        <a14:foregroundMark x1="40848" y1="33575" x2="34096" y2="41908"/>
                        <a14:foregroundMark x1="34096" y1="41908" x2="39397" y2="23068"/>
                        <a14:foregroundMark x1="39397" y1="23068" x2="38504" y2="20652"/>
                        <a14:foregroundMark x1="16462" y1="44082" x2="21205" y2="45290"/>
                        <a14:foregroundMark x1="21205" y1="45290" x2="17355" y2="42995"/>
                        <a14:foregroundMark x1="17355" y1="42995" x2="16350" y2="50000"/>
                        <a14:foregroundMark x1="27734" y1="81159" x2="28237" y2="90580"/>
                        <a14:foregroundMark x1="28237" y1="90580" x2="30022" y2="80556"/>
                        <a14:foregroundMark x1="30022" y1="80556" x2="29464" y2="84300"/>
                        <a14:foregroundMark x1="38616" y1="58213" x2="34933" y2="75242"/>
                        <a14:foregroundMark x1="34933" y1="75242" x2="37054" y2="65700"/>
                        <a14:foregroundMark x1="37054" y1="65700" x2="34598" y2="57729"/>
                        <a14:foregroundMark x1="34598" y1="57729" x2="34598" y2="57729"/>
                        <a14:foregroundMark x1="25279" y1="44565" x2="32366" y2="64614"/>
                        <a14:foregroundMark x1="32366" y1="64614" x2="28348" y2="53623"/>
                        <a14:foregroundMark x1="28348" y1="53623" x2="25725" y2="60628"/>
                        <a14:backgroundMark x1="52065" y1="50725" x2="51339" y2="62802"/>
                        <a14:backgroundMark x1="51339" y1="62802" x2="51674" y2="32126"/>
                        <a14:backgroundMark x1="51674" y1="32126" x2="50893" y2="57126"/>
                        <a14:backgroundMark x1="50893" y1="57126" x2="51283" y2="96014"/>
                        <a14:backgroundMark x1="46429" y1="30314" x2="49665" y2="69324"/>
                        <a14:backgroundMark x1="49665" y1="69324" x2="48270" y2="99034"/>
                        <a14:backgroundMark x1="46261" y1="30435" x2="49888" y2="39251"/>
                        <a14:backgroundMark x1="49888" y1="39251" x2="49609" y2="30918"/>
                        <a14:backgroundMark x1="48214" y1="27657" x2="48214" y2="31763"/>
                        <a14:backgroundMark x1="49051" y1="31763" x2="49051" y2="32850"/>
                        <a14:backgroundMark x1="48940" y1="34662" x2="50056" y2="317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6" t="537" r="50000"/>
          <a:stretch/>
        </p:blipFill>
        <p:spPr bwMode="auto">
          <a:xfrm>
            <a:off x="5" y="1795117"/>
            <a:ext cx="4515575" cy="506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729D47DC-EA87-92A9-51F2-4D420B08B180}"/>
              </a:ext>
            </a:extLst>
          </p:cNvPr>
          <p:cNvSpPr/>
          <p:nvPr/>
        </p:nvSpPr>
        <p:spPr>
          <a:xfrm>
            <a:off x="4555875" y="5186729"/>
            <a:ext cx="7338349" cy="1417643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của bạn nhỏ be bé, nằm lặng giữa rừng cây. </a:t>
            </a:r>
          </a:p>
        </p:txBody>
      </p:sp>
    </p:spTree>
    <p:extLst>
      <p:ext uri="{BB962C8B-B14F-4D97-AF65-F5344CB8AC3E}">
        <p14:creationId xmlns:p14="http://schemas.microsoft.com/office/powerpoint/2010/main" val="76522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C2985D45-0A21-DD17-518B-C7E191A94D7A}"/>
              </a:ext>
            </a:extLst>
          </p:cNvPr>
          <p:cNvSpPr/>
          <p:nvPr/>
        </p:nvSpPr>
        <p:spPr>
          <a:xfrm>
            <a:off x="4103428" y="199792"/>
            <a:ext cx="3985144" cy="805219"/>
          </a:xfrm>
          <a:prstGeom prst="flowChartAlternateProcess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accent3">
                    <a:lumMod val="75000"/>
                  </a:schemeClr>
                </a:solidFill>
                <a:cs typeface="Times New Roman" panose="02020603050405020304" pitchFamily="18" charset="0"/>
              </a:rPr>
              <a:t>Trả lời câu hỏi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0F385C-BA9B-C22F-BCD6-F8AB55D1C2F6}"/>
              </a:ext>
            </a:extLst>
          </p:cNvPr>
          <p:cNvSpPr txBox="1"/>
          <p:nvPr/>
        </p:nvSpPr>
        <p:spPr>
          <a:xfrm>
            <a:off x="507760" y="1369358"/>
            <a:ext cx="89057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Cảnh trên đường đến trường có gì?</a:t>
            </a:r>
            <a:endParaRPr lang="en-US" sz="40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EF2D3-B4CF-346A-3DF6-D43EFF15F608}"/>
              </a:ext>
            </a:extLst>
          </p:cNvPr>
          <p:cNvSpPr txBox="1"/>
          <p:nvPr/>
        </p:nvSpPr>
        <p:spPr>
          <a:xfrm>
            <a:off x="5246932" y="2520762"/>
            <a:ext cx="62415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đồi vắng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thầm thì…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che nắng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em đi.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2B5AEB4-F5CD-5023-84C7-B27D61D8F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22" b="97821" l="121" r="99638">
                        <a14:foregroundMark x1="5095" y1="10479" x2="1208" y2="17647"/>
                        <a14:foregroundMark x1="1208" y1="17647" x2="121" y2="76035"/>
                        <a14:foregroundMark x1="121" y1="76035" x2="1329" y2="95207"/>
                        <a14:foregroundMark x1="1329" y1="95207" x2="20531" y2="99782"/>
                        <a14:foregroundMark x1="20531" y1="99782" x2="39614" y2="97168"/>
                        <a14:foregroundMark x1="39614" y1="97168" x2="58816" y2="99782"/>
                        <a14:foregroundMark x1="58816" y1="99782" x2="74529" y2="98863"/>
                        <a14:foregroundMark x1="17150" y1="10240" x2="11111" y2="21351"/>
                        <a14:foregroundMark x1="11111" y1="21351" x2="10507" y2="50980"/>
                        <a14:foregroundMark x1="10507" y1="50980" x2="19324" y2="78431"/>
                        <a14:foregroundMark x1="19324" y1="78431" x2="27899" y2="84314"/>
                        <a14:foregroundMark x1="27899" y1="84314" x2="36594" y2="82789"/>
                        <a14:foregroundMark x1="36594" y1="82789" x2="32005" y2="61438"/>
                        <a14:foregroundMark x1="32005" y1="61438" x2="22585" y2="39651"/>
                        <a14:foregroundMark x1="22585" y1="39651" x2="24155" y2="17865"/>
                        <a14:foregroundMark x1="24155" y1="17865" x2="19565" y2="9368"/>
                        <a14:foregroundMark x1="19565" y1="9368" x2="19082" y2="8932"/>
                        <a14:foregroundMark x1="5255" y1="10386" x2="2415" y2="34423"/>
                        <a14:foregroundMark x1="2415" y1="34423" x2="3382" y2="68845"/>
                        <a14:foregroundMark x1="3382" y1="68845" x2="7126" y2="84532"/>
                        <a14:foregroundMark x1="7126" y1="84532" x2="13889" y2="95643"/>
                        <a14:foregroundMark x1="13889" y1="95643" x2="20773" y2="97168"/>
                        <a14:foregroundMark x1="20773" y1="97168" x2="18478" y2="77342"/>
                        <a14:foregroundMark x1="18478" y1="77342" x2="9300" y2="44444"/>
                        <a14:foregroundMark x1="9300" y1="44444" x2="8333" y2="13943"/>
                        <a14:foregroundMark x1="8333" y1="13943" x2="5412" y2="10295"/>
                        <a14:foregroundMark x1="9058" y1="67320" x2="1812" y2="73856"/>
                        <a14:foregroundMark x1="1812" y1="73856" x2="3382" y2="89542"/>
                        <a14:foregroundMark x1="3382" y1="89542" x2="11111" y2="85621"/>
                        <a14:foregroundMark x1="11111" y1="85621" x2="8816" y2="69717"/>
                        <a14:foregroundMark x1="8816" y1="69717" x2="7609" y2="69063"/>
                        <a14:foregroundMark x1="27689" y1="10824" x2="21135" y2="22222"/>
                        <a14:foregroundMark x1="21135" y1="22222" x2="26329" y2="42919"/>
                        <a14:foregroundMark x1="26329" y1="42919" x2="41304" y2="49455"/>
                        <a14:foregroundMark x1="41304" y1="49455" x2="45538" y2="44403"/>
                        <a14:foregroundMark x1="36123" y1="14393" x2="24758" y2="11765"/>
                        <a14:foregroundMark x1="36232" y1="80828" x2="28382" y2="77560"/>
                        <a14:foregroundMark x1="28382" y1="77560" x2="22585" y2="84096"/>
                        <a14:foregroundMark x1="22585" y1="84096" x2="34058" y2="96732"/>
                        <a14:foregroundMark x1="34058" y1="96732" x2="40459" y2="94771"/>
                        <a14:foregroundMark x1="40459" y1="94771" x2="50604" y2="98039"/>
                        <a14:foregroundMark x1="50604" y1="98039" x2="58454" y2="92375"/>
                        <a14:foregroundMark x1="58454" y1="92375" x2="65700" y2="93682"/>
                        <a14:foregroundMark x1="65700" y1="93682" x2="60507" y2="76688"/>
                        <a14:foregroundMark x1="60507" y1="76688" x2="35386" y2="80174"/>
                        <a14:foregroundMark x1="72343" y1="75599" x2="61957" y2="81481"/>
                        <a14:foregroundMark x1="61957" y1="81481" x2="64614" y2="94989"/>
                        <a14:foregroundMark x1="64614" y1="94989" x2="74450" y2="98014"/>
                        <a14:foregroundMark x1="26963" y1="9312" x2="8816" y2="7625"/>
                        <a14:foregroundMark x1="8816" y1="7625" x2="121" y2="10240"/>
                        <a14:foregroundMark x1="46256" y1="57081" x2="50222" y2="62478"/>
                        <a14:foregroundMark x1="70957" y1="73685" x2="71377" y2="73856"/>
                        <a14:foregroundMark x1="54519" y1="67009" x2="67571" y2="72310"/>
                        <a14:foregroundMark x1="63164" y1="95861" x2="62319" y2="96296"/>
                        <a14:backgroundMark x1="7733" y1="4878" x2="7854" y2="4808"/>
                        <a14:backgroundMark x1="11070" y1="3254" x2="19082" y2="3050"/>
                        <a14:backgroundMark x1="33215" y1="3050" x2="34783" y2="3050"/>
                        <a14:backgroundMark x1="19082" y1="3050" x2="29387" y2="3050"/>
                        <a14:backgroundMark x1="34783" y1="3050" x2="54227" y2="2832"/>
                        <a14:backgroundMark x1="54227" y1="2832" x2="75725" y2="18736"/>
                        <a14:backgroundMark x1="75725" y1="18736" x2="89855" y2="44444"/>
                        <a14:backgroundMark x1="89855" y1="44444" x2="95169" y2="69935"/>
                        <a14:backgroundMark x1="95169" y1="69935" x2="95773" y2="98911"/>
                        <a14:backgroundMark x1="96256" y1="30937" x2="93237" y2="53159"/>
                        <a14:backgroundMark x1="93237" y1="53159" x2="95531" y2="66885"/>
                        <a14:backgroundMark x1="95531" y1="66885" x2="99758" y2="50763"/>
                        <a14:backgroundMark x1="99758" y1="50763" x2="99396" y2="39869"/>
                        <a14:backgroundMark x1="99396" y1="39869" x2="96377" y2="30283"/>
                        <a14:backgroundMark x1="96377" y1="30283" x2="95048" y2="30283"/>
                        <a14:backgroundMark x1="2295" y1="2832" x2="2295" y2="4139"/>
                        <a14:backgroundMark x1="1812" y1="3486" x2="907" y2="4938"/>
                        <a14:backgroundMark x1="86232" y1="39651" x2="82971" y2="50327"/>
                        <a14:backgroundMark x1="82971" y1="50327" x2="83816" y2="62309"/>
                        <a14:backgroundMark x1="83816" y1="62309" x2="91787" y2="60131"/>
                        <a14:backgroundMark x1="91787" y1="60131" x2="89251" y2="42702"/>
                        <a14:backgroundMark x1="89251" y1="42702" x2="84179" y2="39216"/>
                        <a14:backgroundMark x1="88768" y1="74946" x2="76449" y2="85839"/>
                        <a14:backgroundMark x1="76449" y1="85839" x2="77657" y2="98911"/>
                        <a14:backgroundMark x1="77657" y1="98911" x2="94686" y2="96514"/>
                        <a14:backgroundMark x1="94686" y1="96514" x2="88527" y2="78214"/>
                        <a14:backgroundMark x1="88527" y1="78214" x2="85870" y2="76253"/>
                        <a14:backgroundMark x1="81280" y1="85621" x2="77174" y2="87364"/>
                        <a14:backgroundMark x1="90338" y1="80174" x2="90700" y2="93900"/>
                        <a14:backgroundMark x1="90700" y1="93900" x2="86957" y2="79085"/>
                        <a14:backgroundMark x1="86957" y1="79085" x2="89251" y2="78431"/>
                        <a14:backgroundMark x1="76449" y1="22440" x2="85870" y2="64924"/>
                        <a14:backgroundMark x1="85870" y1="64924" x2="87198" y2="46187"/>
                        <a14:backgroundMark x1="87198" y1="46187" x2="80193" y2="26144"/>
                        <a14:backgroundMark x1="80193" y1="26144" x2="79227" y2="52941"/>
                        <a14:backgroundMark x1="79227" y1="52941" x2="86111" y2="61002"/>
                        <a14:backgroundMark x1="86111" y1="61002" x2="86353" y2="40523"/>
                        <a14:backgroundMark x1="86353" y1="40523" x2="81884" y2="25054"/>
                        <a14:backgroundMark x1="65700" y1="13072" x2="73464" y2="25563"/>
                        <a14:backgroundMark x1="74322" y1="26093" x2="72101" y2="16558"/>
                        <a14:backgroundMark x1="72101" y1="16558" x2="67633" y2="14597"/>
                        <a14:backgroundMark x1="85024" y1="71460" x2="80072" y2="69717"/>
                        <a14:backgroundMark x1="97826" y1="55338" x2="98068" y2="72549"/>
                        <a14:backgroundMark x1="98068" y1="72549" x2="99396" y2="58170"/>
                        <a14:backgroundMark x1="99396" y1="58170" x2="97222" y2="56427"/>
                        <a14:backgroundMark x1="93961" y1="44880" x2="93357" y2="57081"/>
                        <a14:backgroundMark x1="93357" y1="57081" x2="96377" y2="47712"/>
                        <a14:backgroundMark x1="96377" y1="47712" x2="90217" y2="42484"/>
                        <a14:backgroundMark x1="90217" y1="42484" x2="89976" y2="43137"/>
                        <a14:backgroundMark x1="90217" y1="41612" x2="87560" y2="43791"/>
                        <a14:backgroundMark x1="93599" y1="72549" x2="88768" y2="80828"/>
                        <a14:backgroundMark x1="88768" y1="80828" x2="96256" y2="74946"/>
                        <a14:backgroundMark x1="96256" y1="74946" x2="93478" y2="71460"/>
                        <a14:backgroundMark x1="88043" y1="87364" x2="85024" y2="84532"/>
                        <a14:backgroundMark x1="81884" y1="81917" x2="79831" y2="83007"/>
                        <a14:backgroundMark x1="88889" y1="90632" x2="90217" y2="91503"/>
                        <a14:backgroundMark x1="83213" y1="83442" x2="82005" y2="84314"/>
                        <a14:backgroundMark x1="86473" y1="92375" x2="88889" y2="92810"/>
                        <a14:backgroundMark x1="83213" y1="86710" x2="82729" y2="89978"/>
                        <a14:backgroundMark x1="37681" y1="6318" x2="48068" y2="27233"/>
                        <a14:backgroundMark x1="48068" y1="27233" x2="48931" y2="53870"/>
                        <a14:backgroundMark x1="73107" y1="69643" x2="78019" y2="71460"/>
                        <a14:backgroundMark x1="78019" y1="71460" x2="83696" y2="81046"/>
                        <a14:backgroundMark x1="83696" y1="81046" x2="81039" y2="96732"/>
                        <a14:backgroundMark x1="28382" y1="5882" x2="38164" y2="10022"/>
                        <a14:backgroundMark x1="38164" y1="10022" x2="50121" y2="30937"/>
                        <a14:backgroundMark x1="50121" y1="30937" x2="49879" y2="14815"/>
                        <a14:backgroundMark x1="49879" y1="14815" x2="62440" y2="29847"/>
                        <a14:backgroundMark x1="62440" y1="29847" x2="54348" y2="36383"/>
                        <a14:backgroundMark x1="54348" y1="36383" x2="62440" y2="21133"/>
                        <a14:backgroundMark x1="62440" y1="21133" x2="66304" y2="49455"/>
                        <a14:backgroundMark x1="66304" y1="49455" x2="66908" y2="37037"/>
                        <a14:backgroundMark x1="66908" y1="37037" x2="74155" y2="50327"/>
                        <a14:backgroundMark x1="74155" y1="50327" x2="77899" y2="25272"/>
                        <a14:backgroundMark x1="77899" y1="25272" x2="76208" y2="27451"/>
                        <a14:backgroundMark x1="42512" y1="10458" x2="48309" y2="20261"/>
                        <a14:backgroundMark x1="48309" y1="20261" x2="72101" y2="41394"/>
                        <a14:backgroundMark x1="72101" y1="41394" x2="77053" y2="30065"/>
                        <a14:backgroundMark x1="77053" y1="30065" x2="59541" y2="6754"/>
                        <a14:backgroundMark x1="59541" y1="6754" x2="48309" y2="4793"/>
                        <a14:backgroundMark x1="48309" y1="4793" x2="41063" y2="10675"/>
                        <a14:backgroundMark x1="60266" y1="27887" x2="52174" y2="36383"/>
                        <a14:backgroundMark x1="52174" y1="36383" x2="51512" y2="57382"/>
                        <a14:backgroundMark x1="70270" y1="68196" x2="77053" y2="60349"/>
                        <a14:backgroundMark x1="77053" y1="60349" x2="60628" y2="37037"/>
                        <a14:backgroundMark x1="60628" y1="37037" x2="56039" y2="34423"/>
                        <a14:backgroundMark x1="47947" y1="11983" x2="73671" y2="33333"/>
                        <a14:backgroundMark x1="73671" y1="33333" x2="70531" y2="20697"/>
                        <a14:backgroundMark x1="70531" y1="20697" x2="50242" y2="6536"/>
                        <a14:backgroundMark x1="50242" y1="6536" x2="45894" y2="8715"/>
                        <a14:backgroundMark x1="50966" y1="55120" x2="72585" y2="70153"/>
                        <a14:backgroundMark x1="51208" y1="60131" x2="56401" y2="62527"/>
                        <a14:backgroundMark x1="55314" y1="36819" x2="54227" y2="47277"/>
                        <a14:backgroundMark x1="54227" y1="47277" x2="56039" y2="38344"/>
                        <a14:backgroundMark x1="58092" y1="38126" x2="56159" y2="49020"/>
                        <a14:backgroundMark x1="56159" y1="49020" x2="58937" y2="38562"/>
                        <a14:backgroundMark x1="58937" y1="38562" x2="58333" y2="38126"/>
                        <a14:backgroundMark x1="54952" y1="48802" x2="54952" y2="49020"/>
                        <a14:backgroundMark x1="54106" y1="49020" x2="54952" y2="48148"/>
                        <a14:backgroundMark x1="53865" y1="51416" x2="55556" y2="51198"/>
                        <a14:backgroundMark x1="56159" y1="52070" x2="56159" y2="53595"/>
                        <a14:backgroundMark x1="78140" y1="64924" x2="78140" y2="66013"/>
                        <a14:backgroundMark x1="79952" y1="68192" x2="79348" y2="69281"/>
                        <a14:backgroundMark x1="77295" y1="68627" x2="79106" y2="705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989" y="2269019"/>
            <a:ext cx="7902054" cy="458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63CB4E0-224F-BB6F-0C58-740CC900588F}"/>
              </a:ext>
            </a:extLst>
          </p:cNvPr>
          <p:cNvCxnSpPr>
            <a:cxnSpLocks/>
          </p:cNvCxnSpPr>
          <p:nvPr/>
        </p:nvCxnSpPr>
        <p:spPr>
          <a:xfrm>
            <a:off x="5344909" y="3174864"/>
            <a:ext cx="56981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F74545C-3CA0-EDA1-1BD7-30998F431E42}"/>
              </a:ext>
            </a:extLst>
          </p:cNvPr>
          <p:cNvCxnSpPr>
            <a:cxnSpLocks/>
          </p:cNvCxnSpPr>
          <p:nvPr/>
        </p:nvCxnSpPr>
        <p:spPr>
          <a:xfrm>
            <a:off x="5344908" y="3798034"/>
            <a:ext cx="56981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47C429C-7F24-F1A4-0964-8A0EC4115629}"/>
              </a:ext>
            </a:extLst>
          </p:cNvPr>
          <p:cNvCxnSpPr>
            <a:cxnSpLocks/>
          </p:cNvCxnSpPr>
          <p:nvPr/>
        </p:nvCxnSpPr>
        <p:spPr>
          <a:xfrm>
            <a:off x="5344908" y="4407224"/>
            <a:ext cx="39433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538BF3D1-41AB-1590-ADF9-1A33FF8752E3}"/>
              </a:ext>
            </a:extLst>
          </p:cNvPr>
          <p:cNvSpPr/>
          <p:nvPr/>
        </p:nvSpPr>
        <p:spPr>
          <a:xfrm>
            <a:off x="321297" y="5213834"/>
            <a:ext cx="11387357" cy="1435494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 trên đường đến trường có hương rừng thơm đồi vắng, nước suối trong thầm thì và cọ xòe ô che nắng.</a:t>
            </a:r>
          </a:p>
        </p:txBody>
      </p:sp>
    </p:spTree>
    <p:extLst>
      <p:ext uri="{BB962C8B-B14F-4D97-AF65-F5344CB8AC3E}">
        <p14:creationId xmlns:p14="http://schemas.microsoft.com/office/powerpoint/2010/main" val="301645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1BFF79-6553-E12B-A1B8-616B105DF3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3853" y="-27523"/>
            <a:ext cx="4078147" cy="3573525"/>
          </a:xfrm>
          <a:prstGeom prst="roundRect">
            <a:avLst>
              <a:gd name="adj" fmla="val 40871"/>
            </a:avLst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A81A68-CDF2-CB6C-C04C-C3075F50F8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9" b="99456" l="8193" r="89893">
                        <a14:foregroundMark x1="14625" y1="65442" x2="6355" y2="56327"/>
                        <a14:foregroundMark x1="6355" y1="56327" x2="3446" y2="71293"/>
                        <a14:foregroundMark x1="3446" y1="71293" x2="7351" y2="86531"/>
                        <a14:foregroundMark x1="7351" y1="86531" x2="16769" y2="96871"/>
                        <a14:foregroundMark x1="16769" y1="96871" x2="36830" y2="99184"/>
                        <a14:foregroundMark x1="36830" y1="99184" x2="74732" y2="92245"/>
                        <a14:foregroundMark x1="74732" y1="92245" x2="75881" y2="66259"/>
                        <a14:foregroundMark x1="75881" y1="66259" x2="61562" y2="55782"/>
                        <a14:foregroundMark x1="61562" y1="55782" x2="60720" y2="34286"/>
                        <a14:foregroundMark x1="60720" y1="34286" x2="46708" y2="17415"/>
                        <a14:foregroundMark x1="46708" y1="17415" x2="30015" y2="22041"/>
                        <a14:foregroundMark x1="30015" y1="22041" x2="15084" y2="38503"/>
                        <a14:foregroundMark x1="15084" y1="38503" x2="8193" y2="54694"/>
                        <a14:foregroundMark x1="8193" y1="54694" x2="8193" y2="54694"/>
                        <a14:foregroundMark x1="74732" y1="94694" x2="80398" y2="73061"/>
                        <a14:foregroundMark x1="80398" y1="73061" x2="75727" y2="56735"/>
                        <a14:foregroundMark x1="75727" y1="56735" x2="74962" y2="29252"/>
                        <a14:foregroundMark x1="74962" y1="29252" x2="65237" y2="16463"/>
                        <a14:foregroundMark x1="65237" y1="16463" x2="38974" y2="10612"/>
                        <a14:foregroundMark x1="38974" y1="10612" x2="18224" y2="19048"/>
                        <a14:foregroundMark x1="18224" y1="19048" x2="10184" y2="33333"/>
                        <a14:foregroundMark x1="10184" y1="33333" x2="2374" y2="58776"/>
                        <a14:foregroundMark x1="2374" y1="58776" x2="1302" y2="82041"/>
                        <a14:foregroundMark x1="1302" y1="82041" x2="8193" y2="95782"/>
                        <a14:foregroundMark x1="8193" y1="95782" x2="13629" y2="99456"/>
                        <a14:foregroundMark x1="6432" y1="99864" x2="4747" y2="37687"/>
                        <a14:foregroundMark x1="4747" y1="37687" x2="13783" y2="18503"/>
                        <a14:foregroundMark x1="13783" y1="18503" x2="22129" y2="9252"/>
                        <a14:foregroundMark x1="22129" y1="9252" x2="32312" y2="6395"/>
                        <a14:foregroundMark x1="32312" y1="6395" x2="41884" y2="6395"/>
                        <a14:foregroundMark x1="41884" y1="6395" x2="54518" y2="6259"/>
                        <a14:foregroundMark x1="54518" y1="6259" x2="65544" y2="14558"/>
                        <a14:foregroundMark x1="65544" y1="14558" x2="75574" y2="30340"/>
                        <a14:foregroundMark x1="75574" y1="30340" x2="83997" y2="75102"/>
                        <a14:foregroundMark x1="83997" y1="75102" x2="83461" y2="87211"/>
                        <a14:foregroundMark x1="83461" y1="87211" x2="78637" y2="99320"/>
                        <a14:foregroundMark x1="78637" y1="99320" x2="78637" y2="99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56910" y="2966729"/>
            <a:ext cx="6096000" cy="3973274"/>
          </a:xfrm>
          <a:prstGeom prst="round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BC3028-54BA-CC76-B6CF-F1BC4DA647C9}"/>
              </a:ext>
            </a:extLst>
          </p:cNvPr>
          <p:cNvSpPr txBox="1"/>
          <p:nvPr/>
        </p:nvSpPr>
        <p:spPr>
          <a:xfrm>
            <a:off x="2696617" y="-27523"/>
            <a:ext cx="4078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học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ED28F5-6E6A-EFE3-A273-DE1359B8B8A7}"/>
              </a:ext>
            </a:extLst>
          </p:cNvPr>
          <p:cNvSpPr txBox="1"/>
          <p:nvPr/>
        </p:nvSpPr>
        <p:spPr>
          <a:xfrm>
            <a:off x="1506272" y="991457"/>
            <a:ext cx="56335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CF6FFA-EA63-4F22-DC57-5056B213AD7B}"/>
              </a:ext>
            </a:extLst>
          </p:cNvPr>
          <p:cNvSpPr txBox="1"/>
          <p:nvPr/>
        </p:nvSpPr>
        <p:spPr>
          <a:xfrm>
            <a:off x="5449515" y="3839778"/>
            <a:ext cx="58641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Hương rừng thơm đồi vắng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Nước suối trong thầm thì…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Cọ xòe ô che nắng</a:t>
            </a: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Râm mát đường em đi.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746CC5-7E37-4F03-4D92-A56FF682227A}"/>
              </a:ext>
            </a:extLst>
          </p:cNvPr>
          <p:cNvSpPr/>
          <p:nvPr/>
        </p:nvSpPr>
        <p:spPr>
          <a:xfrm>
            <a:off x="792452" y="1065921"/>
            <a:ext cx="713821" cy="63064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8A53DAE-1A57-1326-495F-633840DFB202}"/>
              </a:ext>
            </a:extLst>
          </p:cNvPr>
          <p:cNvSpPr/>
          <p:nvPr/>
        </p:nvSpPr>
        <p:spPr>
          <a:xfrm>
            <a:off x="4735691" y="3878346"/>
            <a:ext cx="713821" cy="63064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12CFBCC0-417D-068A-4DC4-AAB308348620}"/>
              </a:ext>
            </a:extLst>
          </p:cNvPr>
          <p:cNvSpPr/>
          <p:nvPr/>
        </p:nvSpPr>
        <p:spPr>
          <a:xfrm>
            <a:off x="4735693" y="1135818"/>
            <a:ext cx="1576111" cy="490852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293CEF6F-BA49-A718-9485-8B77487513A6}"/>
              </a:ext>
            </a:extLst>
          </p:cNvPr>
          <p:cNvSpPr/>
          <p:nvPr/>
        </p:nvSpPr>
        <p:spPr>
          <a:xfrm>
            <a:off x="3947638" y="2340911"/>
            <a:ext cx="1576111" cy="490852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0B916041-1FE1-0196-D112-FC224379BE21}"/>
              </a:ext>
            </a:extLst>
          </p:cNvPr>
          <p:cNvSpPr/>
          <p:nvPr/>
        </p:nvSpPr>
        <p:spPr>
          <a:xfrm>
            <a:off x="9313265" y="3893456"/>
            <a:ext cx="2000352" cy="615537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19" name="Flowchart: Alternate Process 18">
            <a:extLst>
              <a:ext uri="{FF2B5EF4-FFF2-40B4-BE49-F238E27FC236}">
                <a16:creationId xmlns:a16="http://schemas.microsoft.com/office/drawing/2014/main" id="{725269EF-051C-3DA1-4BAF-4B0D0E4FE588}"/>
              </a:ext>
            </a:extLst>
          </p:cNvPr>
          <p:cNvSpPr/>
          <p:nvPr/>
        </p:nvSpPr>
        <p:spPr>
          <a:xfrm>
            <a:off x="7526177" y="5145897"/>
            <a:ext cx="2000352" cy="560751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1AA6A52A-1B24-0713-537D-0F98A856A9DB}"/>
              </a:ext>
            </a:extLst>
          </p:cNvPr>
          <p:cNvSpPr/>
          <p:nvPr/>
        </p:nvSpPr>
        <p:spPr>
          <a:xfrm>
            <a:off x="4626329" y="1698720"/>
            <a:ext cx="2000352" cy="560749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1" name="Flowchart: Alternate Process 20">
            <a:extLst>
              <a:ext uri="{FF2B5EF4-FFF2-40B4-BE49-F238E27FC236}">
                <a16:creationId xmlns:a16="http://schemas.microsoft.com/office/drawing/2014/main" id="{EDBA3B70-D6B3-9550-B7D9-731F32516368}"/>
              </a:ext>
            </a:extLst>
          </p:cNvPr>
          <p:cNvSpPr/>
          <p:nvPr/>
        </p:nvSpPr>
        <p:spPr>
          <a:xfrm>
            <a:off x="3967817" y="2902788"/>
            <a:ext cx="2000352" cy="560749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2" name="Flowchart: Alternate Process 21">
            <a:extLst>
              <a:ext uri="{FF2B5EF4-FFF2-40B4-BE49-F238E27FC236}">
                <a16:creationId xmlns:a16="http://schemas.microsoft.com/office/drawing/2014/main" id="{3AF1990F-2187-BAB0-AB5E-B508396D0764}"/>
              </a:ext>
            </a:extLst>
          </p:cNvPr>
          <p:cNvSpPr/>
          <p:nvPr/>
        </p:nvSpPr>
        <p:spPr>
          <a:xfrm>
            <a:off x="8902681" y="4508989"/>
            <a:ext cx="2209119" cy="615539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3" name="Flowchart: Alternate Process 22">
            <a:extLst>
              <a:ext uri="{FF2B5EF4-FFF2-40B4-BE49-F238E27FC236}">
                <a16:creationId xmlns:a16="http://schemas.microsoft.com/office/drawing/2014/main" id="{B9FEA7DF-6B94-6AED-96E5-F6E10BEC6898}"/>
              </a:ext>
            </a:extLst>
          </p:cNvPr>
          <p:cNvSpPr/>
          <p:nvPr/>
        </p:nvSpPr>
        <p:spPr>
          <a:xfrm>
            <a:off x="8858521" y="5782802"/>
            <a:ext cx="2000352" cy="560749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4" name="Flowchart: Alternate Process 23">
            <a:extLst>
              <a:ext uri="{FF2B5EF4-FFF2-40B4-BE49-F238E27FC236}">
                <a16:creationId xmlns:a16="http://schemas.microsoft.com/office/drawing/2014/main" id="{9DEBF409-A1E6-DA4D-AE14-671A8BAFE33D}"/>
              </a:ext>
            </a:extLst>
          </p:cNvPr>
          <p:cNvSpPr/>
          <p:nvPr/>
        </p:nvSpPr>
        <p:spPr>
          <a:xfrm>
            <a:off x="1506277" y="1642781"/>
            <a:ext cx="3136279" cy="630647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5" name="Flowchart: Alternate Process 24">
            <a:extLst>
              <a:ext uri="{FF2B5EF4-FFF2-40B4-BE49-F238E27FC236}">
                <a16:creationId xmlns:a16="http://schemas.microsoft.com/office/drawing/2014/main" id="{D420A43C-37FB-9772-C978-53018581FBCD}"/>
              </a:ext>
            </a:extLst>
          </p:cNvPr>
          <p:cNvSpPr/>
          <p:nvPr/>
        </p:nvSpPr>
        <p:spPr>
          <a:xfrm>
            <a:off x="1136517" y="2913204"/>
            <a:ext cx="3136279" cy="569953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6" name="Flowchart: Alternate Process 25">
            <a:extLst>
              <a:ext uri="{FF2B5EF4-FFF2-40B4-BE49-F238E27FC236}">
                <a16:creationId xmlns:a16="http://schemas.microsoft.com/office/drawing/2014/main" id="{CCD8636D-4712-AB0C-47D6-DB33F9794CD1}"/>
              </a:ext>
            </a:extLst>
          </p:cNvPr>
          <p:cNvSpPr/>
          <p:nvPr/>
        </p:nvSpPr>
        <p:spPr>
          <a:xfrm>
            <a:off x="5405358" y="4534430"/>
            <a:ext cx="3453167" cy="569953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7" name="Flowchart: Alternate Process 26">
            <a:extLst>
              <a:ext uri="{FF2B5EF4-FFF2-40B4-BE49-F238E27FC236}">
                <a16:creationId xmlns:a16="http://schemas.microsoft.com/office/drawing/2014/main" id="{B8188164-F869-7858-0B29-5000C3456D30}"/>
              </a:ext>
            </a:extLst>
          </p:cNvPr>
          <p:cNvSpPr/>
          <p:nvPr/>
        </p:nvSpPr>
        <p:spPr>
          <a:xfrm>
            <a:off x="5548254" y="5794968"/>
            <a:ext cx="3453167" cy="569953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8" name="Flowchart: Alternate Process 27">
            <a:extLst>
              <a:ext uri="{FF2B5EF4-FFF2-40B4-BE49-F238E27FC236}">
                <a16:creationId xmlns:a16="http://schemas.microsoft.com/office/drawing/2014/main" id="{6D93C8A0-679A-9506-C99A-7596AD9FD7A5}"/>
              </a:ext>
            </a:extLst>
          </p:cNvPr>
          <p:cNvSpPr/>
          <p:nvPr/>
        </p:nvSpPr>
        <p:spPr>
          <a:xfrm>
            <a:off x="3243011" y="1143114"/>
            <a:ext cx="1492680" cy="48119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9" name="Flowchart: Alternate Process 28">
            <a:extLst>
              <a:ext uri="{FF2B5EF4-FFF2-40B4-BE49-F238E27FC236}">
                <a16:creationId xmlns:a16="http://schemas.microsoft.com/office/drawing/2014/main" id="{0C137D18-AD63-0C48-B41D-6874D995F784}"/>
              </a:ext>
            </a:extLst>
          </p:cNvPr>
          <p:cNvSpPr/>
          <p:nvPr/>
        </p:nvSpPr>
        <p:spPr>
          <a:xfrm>
            <a:off x="2279158" y="2363587"/>
            <a:ext cx="1927711" cy="490853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30" name="Flowchart: Alternate Process 29">
            <a:extLst>
              <a:ext uri="{FF2B5EF4-FFF2-40B4-BE49-F238E27FC236}">
                <a16:creationId xmlns:a16="http://schemas.microsoft.com/office/drawing/2014/main" id="{5E12A562-2CF8-41E9-84C4-BB81CA4901D8}"/>
              </a:ext>
            </a:extLst>
          </p:cNvPr>
          <p:cNvSpPr/>
          <p:nvPr/>
        </p:nvSpPr>
        <p:spPr>
          <a:xfrm>
            <a:off x="7062893" y="3934843"/>
            <a:ext cx="2209119" cy="56075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31" name="Flowchart: Alternate Process 30">
            <a:extLst>
              <a:ext uri="{FF2B5EF4-FFF2-40B4-BE49-F238E27FC236}">
                <a16:creationId xmlns:a16="http://schemas.microsoft.com/office/drawing/2014/main" id="{BB9207E2-13E3-4CA4-42FB-71FCB53439EF}"/>
              </a:ext>
            </a:extLst>
          </p:cNvPr>
          <p:cNvSpPr/>
          <p:nvPr/>
        </p:nvSpPr>
        <p:spPr>
          <a:xfrm>
            <a:off x="6167823" y="5147193"/>
            <a:ext cx="1455351" cy="55945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</p:spTree>
    <p:extLst>
      <p:ext uri="{BB962C8B-B14F-4D97-AF65-F5344CB8AC3E}">
        <p14:creationId xmlns:p14="http://schemas.microsoft.com/office/powerpoint/2010/main" val="323182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5 lợi ích khi cho trẻ học tiếng Anh qua bài hát">
            <a:extLst>
              <a:ext uri="{FF2B5EF4-FFF2-40B4-BE49-F238E27FC236}">
                <a16:creationId xmlns:a16="http://schemas.microsoft.com/office/drawing/2014/main" id="{5DA282D3-35E9-DA5A-E606-BDB2774DC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21" y="2520383"/>
            <a:ext cx="6235394" cy="350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F3A5F2B3-9EE9-F698-9F75-6AEF6945106F}"/>
              </a:ext>
            </a:extLst>
          </p:cNvPr>
          <p:cNvSpPr/>
          <p:nvPr/>
        </p:nvSpPr>
        <p:spPr>
          <a:xfrm>
            <a:off x="5743787" y="1273217"/>
            <a:ext cx="5578998" cy="1877992"/>
          </a:xfrm>
          <a:prstGeom prst="wedgeEllipseCallout">
            <a:avLst>
              <a:gd name="adj1" fmla="val -36878"/>
              <a:gd name="adj2" fmla="val 84071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i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D6BA74-8EE5-2C15-6D41-653078595F7E}"/>
              </a:ext>
            </a:extLst>
          </p:cNvPr>
          <p:cNvSpPr txBox="1"/>
          <p:nvPr/>
        </p:nvSpPr>
        <p:spPr>
          <a:xfrm>
            <a:off x="6188598" y="1681105"/>
            <a:ext cx="45003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hãy kể 1 bài hát về thầy cô</a:t>
            </a:r>
          </a:p>
          <a:p>
            <a:pPr algn="ctr"/>
            <a:endParaRPr lang="en-US" sz="40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A39E1C-07E5-0385-3C3B-B2234836F6C5}"/>
              </a:ext>
            </a:extLst>
          </p:cNvPr>
          <p:cNvSpPr txBox="1"/>
          <p:nvPr/>
        </p:nvSpPr>
        <p:spPr>
          <a:xfrm>
            <a:off x="5961246" y="1681105"/>
            <a:ext cx="4955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 i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hát “Cô giáo em” – Trần Kiết Tường</a:t>
            </a:r>
          </a:p>
        </p:txBody>
      </p:sp>
      <p:pic>
        <p:nvPicPr>
          <p:cNvPr id="5" name="63553868064330856">
            <a:hlinkClick r:id="" action="ppaction://media"/>
            <a:extLst>
              <a:ext uri="{FF2B5EF4-FFF2-40B4-BE49-F238E27FC236}">
                <a16:creationId xmlns:a16="http://schemas.microsoft.com/office/drawing/2014/main" id="{BBFF13A6-A7AF-CB19-27A9-19E9982A29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04062" y="5874346"/>
            <a:ext cx="3048000" cy="15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035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25E37-8BA1-8C7B-D355-0410233E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16204"/>
            <a:ext cx="10363200" cy="1470025"/>
          </a:xfrm>
        </p:spPr>
        <p:txBody>
          <a:bodyPr>
            <a:normAutofit/>
          </a:bodyPr>
          <a:lstStyle/>
          <a:p>
            <a:r>
              <a:rPr lang="en-US" sz="6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 dò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765316-4273-CD64-D3DE-B04AD4F90E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7985" y="2398598"/>
            <a:ext cx="9580729" cy="2705668"/>
          </a:xfrm>
        </p:spPr>
        <p:txBody>
          <a:bodyPr>
            <a:normAutofit/>
          </a:bodyPr>
          <a:lstStyle/>
          <a:p>
            <a:pPr marL="25399" indent="0" algn="l">
              <a:spcBef>
                <a:spcPts val="1200"/>
              </a:spcBef>
              <a:spcAft>
                <a:spcPts val="1200"/>
              </a:spcAft>
            </a:pPr>
            <a:r>
              <a:rPr lang="en-US" sz="40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Các em về nhà xem lại bài thơ </a:t>
            </a:r>
            <a:r>
              <a:rPr lang="en-US" sz="4000" b="1" i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“Đi học”.</a:t>
            </a:r>
          </a:p>
          <a:p>
            <a:pPr marL="25399" indent="0" algn="l">
              <a:spcBef>
                <a:spcPts val="1200"/>
              </a:spcBef>
              <a:spcAft>
                <a:spcPts val="1200"/>
              </a:spcAft>
            </a:pPr>
            <a:r>
              <a:rPr lang="en-US" sz="40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Chuẩn bị bài </a:t>
            </a:r>
            <a:r>
              <a:rPr lang="en-US" sz="4000" b="1" i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“Hoa yêu thương”.</a:t>
            </a:r>
            <a:endParaRPr lang="en-US" sz="4000" b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endParaRPr lang="en-US" sz="6000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43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976</Words>
  <Application>Microsoft Office PowerPoint</Application>
  <PresentationFormat>Widescreen</PresentationFormat>
  <Paragraphs>193</Paragraphs>
  <Slides>25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Dặn dò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BT Truc</dc:creator>
  <cp:lastModifiedBy>Dell</cp:lastModifiedBy>
  <cp:revision>44</cp:revision>
  <dcterms:created xsi:type="dcterms:W3CDTF">2020-04-07T05:32:56Z</dcterms:created>
  <dcterms:modified xsi:type="dcterms:W3CDTF">2023-02-21T14:24:41Z</dcterms:modified>
</cp:coreProperties>
</file>