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3" r:id="rId3"/>
    <p:sldMasterId id="2147483745" r:id="rId4"/>
    <p:sldMasterId id="2147483759" r:id="rId5"/>
    <p:sldMasterId id="2147483771" r:id="rId6"/>
    <p:sldMasterId id="2147483797" r:id="rId7"/>
    <p:sldMasterId id="2147483809" r:id="rId8"/>
    <p:sldMasterId id="2147483821" r:id="rId9"/>
    <p:sldMasterId id="2147483834" r:id="rId10"/>
    <p:sldMasterId id="2147483846" r:id="rId11"/>
    <p:sldMasterId id="2147483859" r:id="rId12"/>
    <p:sldMasterId id="2147483871" r:id="rId13"/>
    <p:sldMasterId id="2147483884" r:id="rId14"/>
  </p:sldMasterIdLst>
  <p:notesMasterIdLst>
    <p:notesMasterId r:id="rId36"/>
  </p:notesMasterIdLst>
  <p:sldIdLst>
    <p:sldId id="270" r:id="rId15"/>
    <p:sldId id="271" r:id="rId16"/>
    <p:sldId id="272" r:id="rId17"/>
    <p:sldId id="273" r:id="rId18"/>
    <p:sldId id="274" r:id="rId19"/>
    <p:sldId id="258" r:id="rId20"/>
    <p:sldId id="276" r:id="rId21"/>
    <p:sldId id="259" r:id="rId22"/>
    <p:sldId id="261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60" r:id="rId31"/>
    <p:sldId id="263" r:id="rId32"/>
    <p:sldId id="284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theme" Target="theme/theme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81B18-3137-43BC-89CA-4F4E9F03CB2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EB57D-3487-49D8-87B2-5EB5CE858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9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đọc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lần</a:t>
            </a:r>
            <a:r>
              <a:rPr lang="en-US" baseline="0" dirty="0" smtClean="0"/>
              <a:t> 8 </a:t>
            </a:r>
            <a:r>
              <a:rPr lang="en-US" baseline="0" dirty="0" err="1" smtClean="0"/>
              <a:t>dòng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đầu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bài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thơ</a:t>
            </a:r>
            <a:r>
              <a:rPr lang="en-US" baseline="0" dirty="0" smtClean="0"/>
              <a:t>. </a:t>
            </a:r>
          </a:p>
          <a:p>
            <a:r>
              <a:rPr lang="en-US" baseline="0" dirty="0" err="1" smtClean="0"/>
              <a:t>Hỏi</a:t>
            </a:r>
            <a:r>
              <a:rPr lang="en-US" baseline="0" dirty="0" smtClean="0"/>
              <a:t> HS </a:t>
            </a:r>
            <a:r>
              <a:rPr lang="en-US" baseline="0" dirty="0" err="1" smtClean="0"/>
              <a:t>về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err="1" smtClean="0"/>
              <a:t>Nội</a:t>
            </a:r>
            <a:r>
              <a:rPr lang="en-US" baseline="0" dirty="0" smtClean="0"/>
              <a:t> dung </a:t>
            </a:r>
            <a:r>
              <a:rPr lang="en-US" baseline="0" dirty="0" err="1" smtClean="0"/>
              <a:t>đoạn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trích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tả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bộ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phận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lá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ngọn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thân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quả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cây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dừa</a:t>
            </a:r>
            <a:r>
              <a:rPr lang="en-US" baseline="0" dirty="0" smtClean="0"/>
              <a:t>; </a:t>
            </a:r>
            <a:r>
              <a:rPr lang="en-US" baseline="0" dirty="0" err="1" smtClean="0"/>
              <a:t>làm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cây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dừa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hình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dáng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hoạt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động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như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người</a:t>
            </a:r>
            <a:r>
              <a:rPr lang="en-US" baseline="0" dirty="0" smtClean="0"/>
              <a:t>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Bài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chính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tả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có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mấy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?  (8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+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Bài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ca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dao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được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viết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theo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thể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thơ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?  (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thể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thơ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lục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bát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2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dòng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tạo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thành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1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câu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thơ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)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+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mỗi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thơ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viết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như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thế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?  (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viết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hoa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GV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có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thể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hỏi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thêm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về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dấu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cuối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mỗi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dòng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6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tiếng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dấu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phẩy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), 8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tiếng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dấu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chấm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-GV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lưu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ý HS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các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chữ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dễ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lẫn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khi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viết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(dang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tay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bạc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phếch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chải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hũ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rượu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)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Về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cách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trình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bày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trong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vở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ô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: GV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chủ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định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hỏi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sau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khi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viết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bảng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HS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quan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sát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phần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trình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bày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trên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khung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kẻ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ô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A3137F-CD6A-42D0-9461-896F6E2FD3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31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AEC15D-40E4-4BFD-8249-17BD4411F742}" type="slidenum">
              <a:rPr kumimoji="0" lang="vi-V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vi-VN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67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60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3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9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4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3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79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42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1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7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68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CF121E-A321-46F2-81B5-B3DA2DB97EBC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530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9C54D5F-3081-462D-B912-5B18D934DDDB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268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97406F4-6DB5-42BB-8616-D7E1A61079F6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308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13B2AB-61E0-498F-981F-8D291B30A18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418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B1A562B-F73A-4EEE-9CD3-2EC3FFB6253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613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94FC892-679B-4058-90F7-8B14A4C02DB3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89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77396B1-A89B-4207-8CB3-9766A3F1DDC4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073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5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C8700BF-CC02-429C-BCC9-8073A0019A36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127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94" indent="0">
              <a:buNone/>
              <a:defRPr sz="2800"/>
            </a:lvl2pPr>
            <a:lvl3pPr marL="914389" indent="0">
              <a:buNone/>
              <a:defRPr sz="2400"/>
            </a:lvl3pPr>
            <a:lvl4pPr marL="1371582" indent="0">
              <a:buNone/>
              <a:defRPr sz="2000"/>
            </a:lvl4pPr>
            <a:lvl5pPr marL="1828776" indent="0">
              <a:buNone/>
              <a:defRPr sz="2000"/>
            </a:lvl5pPr>
            <a:lvl6pPr marL="2285970" indent="0">
              <a:buNone/>
              <a:defRPr sz="2000"/>
            </a:lvl6pPr>
            <a:lvl7pPr marL="2743165" indent="0">
              <a:buNone/>
              <a:defRPr sz="2000"/>
            </a:lvl7pPr>
            <a:lvl8pPr marL="3200359" indent="0">
              <a:buNone/>
              <a:defRPr sz="2000"/>
            </a:lvl8pPr>
            <a:lvl9pPr marL="365755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FDD7FC3-4B35-4D9D-B11F-9992ADD6F0C8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994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0174E20-BD3B-43CE-B31D-09035729F13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525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06378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8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5AFD8E2-3700-4204-BF4C-6C53A8E214E5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355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773965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97820-046F-4811-A474-5AC94A24188F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911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D3D8B-D8F0-419D-A41E-21470CD5DE45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057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57E9CE-E68D-415F-AFF6-D5E5B34D2CF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821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1AACE4-E3A6-4B81-8C93-BED24ECCAA19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3319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A887C9-8D2A-4905-9E97-D454A616F6CB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477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8BDF4E-F593-454C-AA75-74653533FE79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148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A08DA7-82CC-4A4D-B76B-78EDF4A8DD21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226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3A2B30-5DDE-4CF2-8FBB-057E753F59C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124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6CAF03-12F6-41D6-8453-93A56B733458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1615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203F65-D56F-443C-BFF0-4C6907867BE0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597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182627-EF66-41EA-84DB-E4EB2A423213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674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1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2"/>
            <a:ext cx="6858000" cy="1655763"/>
          </a:xfrm>
        </p:spPr>
        <p:txBody>
          <a:bodyPr/>
          <a:lstStyle>
            <a:lvl1pPr marL="0" indent="0" algn="ctr">
              <a:buNone/>
              <a:defRPr sz="760"/>
            </a:lvl1pPr>
            <a:lvl2pPr marL="144655" indent="0" algn="ctr">
              <a:buNone/>
              <a:defRPr sz="633"/>
            </a:lvl2pPr>
            <a:lvl3pPr marL="289312" indent="0" algn="ctr">
              <a:buNone/>
              <a:defRPr sz="570"/>
            </a:lvl3pPr>
            <a:lvl4pPr marL="433968" indent="0" algn="ctr">
              <a:buNone/>
              <a:defRPr sz="506"/>
            </a:lvl4pPr>
            <a:lvl5pPr marL="578623" indent="0" algn="ctr">
              <a:buNone/>
              <a:defRPr sz="506"/>
            </a:lvl5pPr>
            <a:lvl6pPr marL="723278" indent="0" algn="ctr">
              <a:buNone/>
              <a:defRPr sz="506"/>
            </a:lvl6pPr>
            <a:lvl7pPr marL="867932" indent="0" algn="ctr">
              <a:buNone/>
              <a:defRPr sz="506"/>
            </a:lvl7pPr>
            <a:lvl8pPr marL="1012588" indent="0" algn="ctr">
              <a:buNone/>
              <a:defRPr sz="506"/>
            </a:lvl8pPr>
            <a:lvl9pPr marL="1157244" indent="0" algn="ctr">
              <a:buNone/>
              <a:defRPr sz="50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8D41B-3DB0-45CA-8964-87567CC6985C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F15D7-3EFC-4218-9D9E-C2FCBF99AA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6237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682AD-861A-4910-8F2A-1065B4063632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ED2D-EBA0-45A6-B83B-88306B8A33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49558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7"/>
            <a:ext cx="7886700" cy="2852738"/>
          </a:xfrm>
        </p:spPr>
        <p:txBody>
          <a:bodyPr anchor="b"/>
          <a:lstStyle>
            <a:lvl1pPr>
              <a:defRPr sz="1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760">
                <a:solidFill>
                  <a:schemeClr val="tx1"/>
                </a:solidFill>
              </a:defRPr>
            </a:lvl1pPr>
            <a:lvl2pPr marL="144655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2pPr>
            <a:lvl3pPr marL="289312" indent="0">
              <a:buNone/>
              <a:defRPr sz="570">
                <a:solidFill>
                  <a:schemeClr val="tx1">
                    <a:tint val="75000"/>
                  </a:schemeClr>
                </a:solidFill>
              </a:defRPr>
            </a:lvl3pPr>
            <a:lvl4pPr marL="433968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4pPr>
            <a:lvl5pPr marL="578623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5pPr>
            <a:lvl6pPr marL="723278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6pPr>
            <a:lvl7pPr marL="867932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7pPr>
            <a:lvl8pPr marL="1012588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8pPr>
            <a:lvl9pPr marL="1157244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475FA-4E2B-4253-9515-6128A0E279FE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C0A57-5987-4EAB-8BA9-BE1AE50ECB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7078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D8D70-7522-4973-99E1-84568C78E58C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5DD87-B3D5-4135-8C0A-8B37E84091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30667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30"/>
            <a:ext cx="7886700" cy="1325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760" b="1"/>
            </a:lvl1pPr>
            <a:lvl2pPr marL="144655" indent="0">
              <a:buNone/>
              <a:defRPr sz="633" b="1"/>
            </a:lvl2pPr>
            <a:lvl3pPr marL="289312" indent="0">
              <a:buNone/>
              <a:defRPr sz="570" b="1"/>
            </a:lvl3pPr>
            <a:lvl4pPr marL="433968" indent="0">
              <a:buNone/>
              <a:defRPr sz="506" b="1"/>
            </a:lvl4pPr>
            <a:lvl5pPr marL="578623" indent="0">
              <a:buNone/>
              <a:defRPr sz="506" b="1"/>
            </a:lvl5pPr>
            <a:lvl6pPr marL="723278" indent="0">
              <a:buNone/>
              <a:defRPr sz="506" b="1"/>
            </a:lvl6pPr>
            <a:lvl7pPr marL="867932" indent="0">
              <a:buNone/>
              <a:defRPr sz="506" b="1"/>
            </a:lvl7pPr>
            <a:lvl8pPr marL="1012588" indent="0">
              <a:buNone/>
              <a:defRPr sz="506" b="1"/>
            </a:lvl8pPr>
            <a:lvl9pPr marL="1157244" indent="0">
              <a:buNone/>
              <a:defRPr sz="50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8" y="1681163"/>
            <a:ext cx="3887391" cy="823912"/>
          </a:xfrm>
        </p:spPr>
        <p:txBody>
          <a:bodyPr anchor="b"/>
          <a:lstStyle>
            <a:lvl1pPr marL="0" indent="0">
              <a:buNone/>
              <a:defRPr sz="760" b="1"/>
            </a:lvl1pPr>
            <a:lvl2pPr marL="144655" indent="0">
              <a:buNone/>
              <a:defRPr sz="633" b="1"/>
            </a:lvl2pPr>
            <a:lvl3pPr marL="289312" indent="0">
              <a:buNone/>
              <a:defRPr sz="570" b="1"/>
            </a:lvl3pPr>
            <a:lvl4pPr marL="433968" indent="0">
              <a:buNone/>
              <a:defRPr sz="506" b="1"/>
            </a:lvl4pPr>
            <a:lvl5pPr marL="578623" indent="0">
              <a:buNone/>
              <a:defRPr sz="506" b="1"/>
            </a:lvl5pPr>
            <a:lvl6pPr marL="723278" indent="0">
              <a:buNone/>
              <a:defRPr sz="506" b="1"/>
            </a:lvl6pPr>
            <a:lvl7pPr marL="867932" indent="0">
              <a:buNone/>
              <a:defRPr sz="506" b="1"/>
            </a:lvl7pPr>
            <a:lvl8pPr marL="1012588" indent="0">
              <a:buNone/>
              <a:defRPr sz="506" b="1"/>
            </a:lvl8pPr>
            <a:lvl9pPr marL="1157244" indent="0">
              <a:buNone/>
              <a:defRPr sz="50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8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8FB5B-ADAD-41FA-9980-F6EB96169D74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A1966-D2F9-48D1-A311-FDDF26BEAE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39620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991BB-7D07-48FD-B805-292D41C109A7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69AD9-5209-4383-A1B1-1DFF21ACBC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47496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4352B-C709-49A0-A487-E323F1A7D41F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687AA-5EC2-415F-A458-9121A066CF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53280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0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5"/>
            <a:ext cx="4629150" cy="4873625"/>
          </a:xfrm>
        </p:spPr>
        <p:txBody>
          <a:bodyPr/>
          <a:lstStyle>
            <a:lvl1pPr>
              <a:defRPr sz="1013"/>
            </a:lvl1pPr>
            <a:lvl2pPr>
              <a:defRPr sz="886"/>
            </a:lvl2pPr>
            <a:lvl3pPr>
              <a:defRPr sz="760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4"/>
            <a:ext cx="2949178" cy="3811588"/>
          </a:xfrm>
        </p:spPr>
        <p:txBody>
          <a:bodyPr/>
          <a:lstStyle>
            <a:lvl1pPr marL="0" indent="0">
              <a:buNone/>
              <a:defRPr sz="506"/>
            </a:lvl1pPr>
            <a:lvl2pPr marL="144655" indent="0">
              <a:buNone/>
              <a:defRPr sz="443"/>
            </a:lvl2pPr>
            <a:lvl3pPr marL="289312" indent="0">
              <a:buNone/>
              <a:defRPr sz="380"/>
            </a:lvl3pPr>
            <a:lvl4pPr marL="433968" indent="0">
              <a:buNone/>
              <a:defRPr sz="316"/>
            </a:lvl4pPr>
            <a:lvl5pPr marL="578623" indent="0">
              <a:buNone/>
              <a:defRPr sz="316"/>
            </a:lvl5pPr>
            <a:lvl6pPr marL="723278" indent="0">
              <a:buNone/>
              <a:defRPr sz="316"/>
            </a:lvl6pPr>
            <a:lvl7pPr marL="867932" indent="0">
              <a:buNone/>
              <a:defRPr sz="316"/>
            </a:lvl7pPr>
            <a:lvl8pPr marL="1012588" indent="0">
              <a:buNone/>
              <a:defRPr sz="316"/>
            </a:lvl8pPr>
            <a:lvl9pPr marL="1157244" indent="0">
              <a:buNone/>
              <a:defRPr sz="31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1EBCA-4F4D-47D0-A5DE-F09260CABA01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61420-4EB6-4965-B709-23100B328B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27764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0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013"/>
            </a:lvl1pPr>
            <a:lvl2pPr marL="144655" indent="0">
              <a:buNone/>
              <a:defRPr sz="886"/>
            </a:lvl2pPr>
            <a:lvl3pPr marL="289312" indent="0">
              <a:buNone/>
              <a:defRPr sz="760"/>
            </a:lvl3pPr>
            <a:lvl4pPr marL="433968" indent="0">
              <a:buNone/>
              <a:defRPr sz="633"/>
            </a:lvl4pPr>
            <a:lvl5pPr marL="578623" indent="0">
              <a:buNone/>
              <a:defRPr sz="633"/>
            </a:lvl5pPr>
            <a:lvl6pPr marL="723278" indent="0">
              <a:buNone/>
              <a:defRPr sz="633"/>
            </a:lvl6pPr>
            <a:lvl7pPr marL="867932" indent="0">
              <a:buNone/>
              <a:defRPr sz="633"/>
            </a:lvl7pPr>
            <a:lvl8pPr marL="1012588" indent="0">
              <a:buNone/>
              <a:defRPr sz="633"/>
            </a:lvl8pPr>
            <a:lvl9pPr marL="1157244" indent="0">
              <a:buNone/>
              <a:defRPr sz="633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4"/>
            <a:ext cx="2949178" cy="3811588"/>
          </a:xfrm>
        </p:spPr>
        <p:txBody>
          <a:bodyPr/>
          <a:lstStyle>
            <a:lvl1pPr marL="0" indent="0">
              <a:buNone/>
              <a:defRPr sz="506"/>
            </a:lvl1pPr>
            <a:lvl2pPr marL="144655" indent="0">
              <a:buNone/>
              <a:defRPr sz="443"/>
            </a:lvl2pPr>
            <a:lvl3pPr marL="289312" indent="0">
              <a:buNone/>
              <a:defRPr sz="380"/>
            </a:lvl3pPr>
            <a:lvl4pPr marL="433968" indent="0">
              <a:buNone/>
              <a:defRPr sz="316"/>
            </a:lvl4pPr>
            <a:lvl5pPr marL="578623" indent="0">
              <a:buNone/>
              <a:defRPr sz="316"/>
            </a:lvl5pPr>
            <a:lvl6pPr marL="723278" indent="0">
              <a:buNone/>
              <a:defRPr sz="316"/>
            </a:lvl6pPr>
            <a:lvl7pPr marL="867932" indent="0">
              <a:buNone/>
              <a:defRPr sz="316"/>
            </a:lvl7pPr>
            <a:lvl8pPr marL="1012588" indent="0">
              <a:buNone/>
              <a:defRPr sz="316"/>
            </a:lvl8pPr>
            <a:lvl9pPr marL="1157244" indent="0">
              <a:buNone/>
              <a:defRPr sz="31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E9D6C-5EF5-47F7-BF3F-0537864C2835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DAB92-FABF-4784-8D1D-ACBACF9001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8801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E818-97DA-4E46-AB04-856ADC95B06B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C3A5E-772B-4686-8D3F-A0A625C18E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34228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133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9" y="365133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F453F-D358-4EE4-8E2B-C50974ABD2E8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C04DC-188A-490B-A378-EAC697DB76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29412"/>
      </p:ext>
    </p:extLst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bg2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507;p9"/>
          <p:cNvGrpSpPr>
            <a:grpSpLocks/>
          </p:cNvGrpSpPr>
          <p:nvPr/>
        </p:nvGrpSpPr>
        <p:grpSpPr bwMode="auto">
          <a:xfrm>
            <a:off x="204480" y="0"/>
            <a:ext cx="8939520" cy="6858000"/>
            <a:chOff x="205450" y="25"/>
            <a:chExt cx="8938700" cy="5143500"/>
          </a:xfrm>
        </p:grpSpPr>
        <p:cxnSp>
          <p:nvCxnSpPr>
            <p:cNvPr id="5" name="Google Shape;508;p9"/>
            <p:cNvCxnSpPr>
              <a:cxnSpLocks noChangeShapeType="1"/>
            </p:cNvCxnSpPr>
            <p:nvPr/>
          </p:nvCxnSpPr>
          <p:spPr bwMode="auto">
            <a:xfrm>
              <a:off x="2054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Google Shape;509;p9"/>
            <p:cNvCxnSpPr>
              <a:cxnSpLocks noChangeShapeType="1"/>
            </p:cNvCxnSpPr>
            <p:nvPr/>
          </p:nvCxnSpPr>
          <p:spPr bwMode="auto">
            <a:xfrm>
              <a:off x="4243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Google Shape;510;p9"/>
            <p:cNvCxnSpPr>
              <a:cxnSpLocks noChangeShapeType="1"/>
            </p:cNvCxnSpPr>
            <p:nvPr/>
          </p:nvCxnSpPr>
          <p:spPr bwMode="auto">
            <a:xfrm>
              <a:off x="6432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Google Shape;511;p9"/>
            <p:cNvCxnSpPr>
              <a:cxnSpLocks noChangeShapeType="1"/>
            </p:cNvCxnSpPr>
            <p:nvPr/>
          </p:nvCxnSpPr>
          <p:spPr bwMode="auto">
            <a:xfrm>
              <a:off x="8620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Google Shape;512;p9"/>
            <p:cNvCxnSpPr>
              <a:cxnSpLocks noChangeShapeType="1"/>
            </p:cNvCxnSpPr>
            <p:nvPr/>
          </p:nvCxnSpPr>
          <p:spPr bwMode="auto">
            <a:xfrm>
              <a:off x="10809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Google Shape;513;p9"/>
            <p:cNvCxnSpPr>
              <a:cxnSpLocks noChangeShapeType="1"/>
            </p:cNvCxnSpPr>
            <p:nvPr/>
          </p:nvCxnSpPr>
          <p:spPr bwMode="auto">
            <a:xfrm>
              <a:off x="12998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Google Shape;514;p9"/>
            <p:cNvCxnSpPr>
              <a:cxnSpLocks noChangeShapeType="1"/>
            </p:cNvCxnSpPr>
            <p:nvPr/>
          </p:nvCxnSpPr>
          <p:spPr bwMode="auto">
            <a:xfrm>
              <a:off x="15187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Google Shape;515;p9"/>
            <p:cNvCxnSpPr>
              <a:cxnSpLocks noChangeShapeType="1"/>
            </p:cNvCxnSpPr>
            <p:nvPr/>
          </p:nvCxnSpPr>
          <p:spPr bwMode="auto">
            <a:xfrm>
              <a:off x="17375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Google Shape;516;p9"/>
            <p:cNvCxnSpPr>
              <a:cxnSpLocks noChangeShapeType="1"/>
            </p:cNvCxnSpPr>
            <p:nvPr/>
          </p:nvCxnSpPr>
          <p:spPr bwMode="auto">
            <a:xfrm>
              <a:off x="19564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Google Shape;517;p9"/>
            <p:cNvCxnSpPr>
              <a:cxnSpLocks noChangeShapeType="1"/>
            </p:cNvCxnSpPr>
            <p:nvPr/>
          </p:nvCxnSpPr>
          <p:spPr bwMode="auto">
            <a:xfrm>
              <a:off x="21753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Google Shape;518;p9"/>
            <p:cNvCxnSpPr>
              <a:cxnSpLocks noChangeShapeType="1"/>
            </p:cNvCxnSpPr>
            <p:nvPr/>
          </p:nvCxnSpPr>
          <p:spPr bwMode="auto">
            <a:xfrm>
              <a:off x="23942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Google Shape;519;p9"/>
            <p:cNvCxnSpPr>
              <a:cxnSpLocks noChangeShapeType="1"/>
            </p:cNvCxnSpPr>
            <p:nvPr/>
          </p:nvCxnSpPr>
          <p:spPr bwMode="auto">
            <a:xfrm>
              <a:off x="26130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Google Shape;520;p9"/>
            <p:cNvCxnSpPr>
              <a:cxnSpLocks noChangeShapeType="1"/>
            </p:cNvCxnSpPr>
            <p:nvPr/>
          </p:nvCxnSpPr>
          <p:spPr bwMode="auto">
            <a:xfrm>
              <a:off x="28319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Google Shape;521;p9"/>
            <p:cNvCxnSpPr>
              <a:cxnSpLocks noChangeShapeType="1"/>
            </p:cNvCxnSpPr>
            <p:nvPr/>
          </p:nvCxnSpPr>
          <p:spPr bwMode="auto">
            <a:xfrm>
              <a:off x="30508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Google Shape;522;p9"/>
            <p:cNvCxnSpPr>
              <a:cxnSpLocks noChangeShapeType="1"/>
            </p:cNvCxnSpPr>
            <p:nvPr/>
          </p:nvCxnSpPr>
          <p:spPr bwMode="auto">
            <a:xfrm>
              <a:off x="32697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Google Shape;523;p9"/>
            <p:cNvCxnSpPr>
              <a:cxnSpLocks noChangeShapeType="1"/>
            </p:cNvCxnSpPr>
            <p:nvPr/>
          </p:nvCxnSpPr>
          <p:spPr bwMode="auto">
            <a:xfrm>
              <a:off x="34885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Google Shape;524;p9"/>
            <p:cNvCxnSpPr>
              <a:cxnSpLocks noChangeShapeType="1"/>
            </p:cNvCxnSpPr>
            <p:nvPr/>
          </p:nvCxnSpPr>
          <p:spPr bwMode="auto">
            <a:xfrm>
              <a:off x="37074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Google Shape;525;p9"/>
            <p:cNvCxnSpPr>
              <a:cxnSpLocks noChangeShapeType="1"/>
            </p:cNvCxnSpPr>
            <p:nvPr/>
          </p:nvCxnSpPr>
          <p:spPr bwMode="auto">
            <a:xfrm>
              <a:off x="39263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Google Shape;526;p9"/>
            <p:cNvCxnSpPr>
              <a:cxnSpLocks noChangeShapeType="1"/>
            </p:cNvCxnSpPr>
            <p:nvPr/>
          </p:nvCxnSpPr>
          <p:spPr bwMode="auto">
            <a:xfrm>
              <a:off x="41452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Google Shape;527;p9"/>
            <p:cNvCxnSpPr>
              <a:cxnSpLocks noChangeShapeType="1"/>
            </p:cNvCxnSpPr>
            <p:nvPr/>
          </p:nvCxnSpPr>
          <p:spPr bwMode="auto">
            <a:xfrm>
              <a:off x="43640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Google Shape;528;p9"/>
            <p:cNvCxnSpPr>
              <a:cxnSpLocks noChangeShapeType="1"/>
            </p:cNvCxnSpPr>
            <p:nvPr/>
          </p:nvCxnSpPr>
          <p:spPr bwMode="auto">
            <a:xfrm>
              <a:off x="45829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Google Shape;529;p9"/>
            <p:cNvCxnSpPr>
              <a:cxnSpLocks noChangeShapeType="1"/>
            </p:cNvCxnSpPr>
            <p:nvPr/>
          </p:nvCxnSpPr>
          <p:spPr bwMode="auto">
            <a:xfrm rot="10800000">
              <a:off x="6863550" y="2061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Google Shape;530;p9"/>
            <p:cNvCxnSpPr>
              <a:cxnSpLocks noChangeShapeType="1"/>
            </p:cNvCxnSpPr>
            <p:nvPr/>
          </p:nvCxnSpPr>
          <p:spPr bwMode="auto">
            <a:xfrm rot="10800000">
              <a:off x="6863550" y="184261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Google Shape;531;p9"/>
            <p:cNvCxnSpPr>
              <a:cxnSpLocks noChangeShapeType="1"/>
            </p:cNvCxnSpPr>
            <p:nvPr/>
          </p:nvCxnSpPr>
          <p:spPr bwMode="auto">
            <a:xfrm rot="10800000">
              <a:off x="6863550" y="162373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Google Shape;532;p9"/>
            <p:cNvCxnSpPr>
              <a:cxnSpLocks noChangeShapeType="1"/>
            </p:cNvCxnSpPr>
            <p:nvPr/>
          </p:nvCxnSpPr>
          <p:spPr bwMode="auto">
            <a:xfrm rot="10800000">
              <a:off x="6863550" y="140486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Google Shape;533;p9"/>
            <p:cNvCxnSpPr>
              <a:cxnSpLocks noChangeShapeType="1"/>
            </p:cNvCxnSpPr>
            <p:nvPr/>
          </p:nvCxnSpPr>
          <p:spPr bwMode="auto">
            <a:xfrm rot="10800000">
              <a:off x="6863550" y="11859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Google Shape;534;p9"/>
            <p:cNvCxnSpPr>
              <a:cxnSpLocks noChangeShapeType="1"/>
            </p:cNvCxnSpPr>
            <p:nvPr/>
          </p:nvCxnSpPr>
          <p:spPr bwMode="auto">
            <a:xfrm rot="10800000">
              <a:off x="6863550" y="96711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Google Shape;535;p9"/>
            <p:cNvCxnSpPr>
              <a:cxnSpLocks noChangeShapeType="1"/>
            </p:cNvCxnSpPr>
            <p:nvPr/>
          </p:nvCxnSpPr>
          <p:spPr bwMode="auto">
            <a:xfrm rot="10800000">
              <a:off x="6863550" y="74823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Google Shape;536;p9"/>
            <p:cNvCxnSpPr>
              <a:cxnSpLocks noChangeShapeType="1"/>
            </p:cNvCxnSpPr>
            <p:nvPr/>
          </p:nvCxnSpPr>
          <p:spPr bwMode="auto">
            <a:xfrm rot="10800000">
              <a:off x="6863550" y="52936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Google Shape;537;p9"/>
            <p:cNvCxnSpPr>
              <a:cxnSpLocks noChangeShapeType="1"/>
            </p:cNvCxnSpPr>
            <p:nvPr/>
          </p:nvCxnSpPr>
          <p:spPr bwMode="auto">
            <a:xfrm rot="10800000">
              <a:off x="6863550" y="310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Google Shape;538;p9"/>
            <p:cNvCxnSpPr>
              <a:cxnSpLocks noChangeShapeType="1"/>
            </p:cNvCxnSpPr>
            <p:nvPr/>
          </p:nvCxnSpPr>
          <p:spPr bwMode="auto">
            <a:xfrm rot="10800000">
              <a:off x="6863550" y="9161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Google Shape;539;p9"/>
            <p:cNvCxnSpPr>
              <a:cxnSpLocks noChangeShapeType="1"/>
            </p:cNvCxnSpPr>
            <p:nvPr/>
          </p:nvCxnSpPr>
          <p:spPr bwMode="auto">
            <a:xfrm rot="10800000">
              <a:off x="6863550" y="-12726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Google Shape;540;p9"/>
            <p:cNvCxnSpPr>
              <a:cxnSpLocks noChangeShapeType="1"/>
            </p:cNvCxnSpPr>
            <p:nvPr/>
          </p:nvCxnSpPr>
          <p:spPr bwMode="auto">
            <a:xfrm rot="10800000">
              <a:off x="6863550" y="-34613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Google Shape;541;p9"/>
            <p:cNvCxnSpPr>
              <a:cxnSpLocks noChangeShapeType="1"/>
            </p:cNvCxnSpPr>
            <p:nvPr/>
          </p:nvCxnSpPr>
          <p:spPr bwMode="auto">
            <a:xfrm rot="10800000">
              <a:off x="6863550" y="-56501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Google Shape;542;p9"/>
            <p:cNvCxnSpPr>
              <a:cxnSpLocks noChangeShapeType="1"/>
            </p:cNvCxnSpPr>
            <p:nvPr/>
          </p:nvCxnSpPr>
          <p:spPr bwMode="auto">
            <a:xfrm rot="10800000">
              <a:off x="6863550" y="-78388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Google Shape;543;p9"/>
            <p:cNvCxnSpPr>
              <a:cxnSpLocks noChangeShapeType="1"/>
            </p:cNvCxnSpPr>
            <p:nvPr/>
          </p:nvCxnSpPr>
          <p:spPr bwMode="auto">
            <a:xfrm rot="10800000">
              <a:off x="6863550" y="-100276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Google Shape;544;p9"/>
            <p:cNvCxnSpPr>
              <a:cxnSpLocks noChangeShapeType="1"/>
            </p:cNvCxnSpPr>
            <p:nvPr/>
          </p:nvCxnSpPr>
          <p:spPr bwMode="auto">
            <a:xfrm rot="10800000">
              <a:off x="6863550" y="-122163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Google Shape;545;p9"/>
            <p:cNvCxnSpPr>
              <a:cxnSpLocks noChangeShapeType="1"/>
            </p:cNvCxnSpPr>
            <p:nvPr/>
          </p:nvCxnSpPr>
          <p:spPr bwMode="auto">
            <a:xfrm rot="10800000">
              <a:off x="6863550" y="-144051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Google Shape;546;p9"/>
            <p:cNvCxnSpPr>
              <a:cxnSpLocks noChangeShapeType="1"/>
            </p:cNvCxnSpPr>
            <p:nvPr/>
          </p:nvCxnSpPr>
          <p:spPr bwMode="auto">
            <a:xfrm rot="10800000">
              <a:off x="6863550" y="-165938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Google Shape;547;p9"/>
            <p:cNvCxnSpPr>
              <a:cxnSpLocks noChangeShapeType="1"/>
            </p:cNvCxnSpPr>
            <p:nvPr/>
          </p:nvCxnSpPr>
          <p:spPr bwMode="auto">
            <a:xfrm rot="10800000">
              <a:off x="6863550" y="-187826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Google Shape;548;p9"/>
            <p:cNvCxnSpPr>
              <a:cxnSpLocks noChangeShapeType="1"/>
            </p:cNvCxnSpPr>
            <p:nvPr/>
          </p:nvCxnSpPr>
          <p:spPr bwMode="auto">
            <a:xfrm rot="10800000">
              <a:off x="6863550" y="-209713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Google Shape;549;p9"/>
            <p:cNvCxnSpPr>
              <a:cxnSpLocks noChangeShapeType="1"/>
            </p:cNvCxnSpPr>
            <p:nvPr/>
          </p:nvCxnSpPr>
          <p:spPr bwMode="auto">
            <a:xfrm rot="10800000">
              <a:off x="6863550" y="2267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Google Shape;550;p9"/>
            <p:cNvCxnSpPr>
              <a:cxnSpLocks noChangeShapeType="1"/>
            </p:cNvCxnSpPr>
            <p:nvPr/>
          </p:nvCxnSpPr>
          <p:spPr bwMode="auto">
            <a:xfrm rot="10800000">
              <a:off x="6863550" y="2473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Google Shape;551;p9"/>
            <p:cNvCxnSpPr>
              <a:cxnSpLocks noChangeShapeType="1"/>
            </p:cNvCxnSpPr>
            <p:nvPr/>
          </p:nvCxnSpPr>
          <p:spPr bwMode="auto">
            <a:xfrm rot="10800000">
              <a:off x="6863550" y="2679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" name="Google Shape;552;p9"/>
          <p:cNvGrpSpPr>
            <a:grpSpLocks/>
          </p:cNvGrpSpPr>
          <p:nvPr/>
        </p:nvGrpSpPr>
        <p:grpSpPr bwMode="auto">
          <a:xfrm>
            <a:off x="-1205280" y="-2169286"/>
            <a:ext cx="11714400" cy="11479868"/>
            <a:chOff x="-1205634" y="-1627349"/>
            <a:chExt cx="11714909" cy="8610365"/>
          </a:xfrm>
        </p:grpSpPr>
        <p:sp>
          <p:nvSpPr>
            <p:cNvPr id="50" name="Google Shape;553;p9"/>
            <p:cNvSpPr>
              <a:spLocks noChangeArrowheads="1"/>
            </p:cNvSpPr>
            <p:nvPr/>
          </p:nvSpPr>
          <p:spPr bwMode="auto">
            <a:xfrm rot="-3619355">
              <a:off x="4178403" y="-2881271"/>
              <a:ext cx="1043319" cy="1115760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Google Shape;554;p9"/>
            <p:cNvSpPr>
              <a:spLocks noChangeArrowheads="1"/>
            </p:cNvSpPr>
            <p:nvPr/>
          </p:nvSpPr>
          <p:spPr bwMode="auto">
            <a:xfrm rot="3702156">
              <a:off x="4074718" y="-2949314"/>
              <a:ext cx="1043319" cy="11157604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555;p9"/>
            <p:cNvSpPr/>
            <p:nvPr/>
          </p:nvSpPr>
          <p:spPr>
            <a:xfrm rot="-3605616">
              <a:off x="3370282" y="-1829597"/>
              <a:ext cx="1040931" cy="11157604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556;p9"/>
            <p:cNvSpPr/>
            <p:nvPr/>
          </p:nvSpPr>
          <p:spPr>
            <a:xfrm rot="-3619355">
              <a:off x="4882471" y="-3991563"/>
              <a:ext cx="1042125" cy="11159045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557;p9"/>
            <p:cNvSpPr>
              <a:spLocks noChangeArrowheads="1"/>
            </p:cNvSpPr>
            <p:nvPr/>
          </p:nvSpPr>
          <p:spPr bwMode="auto">
            <a:xfrm rot="3702156">
              <a:off x="3433048" y="-4101859"/>
              <a:ext cx="1042125" cy="11157604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558;p9"/>
            <p:cNvSpPr>
              <a:spLocks noChangeArrowheads="1"/>
            </p:cNvSpPr>
            <p:nvPr/>
          </p:nvSpPr>
          <p:spPr bwMode="auto">
            <a:xfrm rot="3702156">
              <a:off x="4637783" y="-1828403"/>
              <a:ext cx="1043319" cy="11157605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6" name="Google Shape;559;p9"/>
          <p:cNvGrpSpPr>
            <a:grpSpLocks/>
          </p:cNvGrpSpPr>
          <p:nvPr/>
        </p:nvGrpSpPr>
        <p:grpSpPr bwMode="auto">
          <a:xfrm>
            <a:off x="46080" y="0"/>
            <a:ext cx="8985600" cy="6764098"/>
            <a:chOff x="46275" y="-12"/>
            <a:chExt cx="8985675" cy="5072943"/>
          </a:xfrm>
        </p:grpSpPr>
        <p:sp>
          <p:nvSpPr>
            <p:cNvPr id="57" name="Google Shape;560;p9"/>
            <p:cNvSpPr>
              <a:spLocks/>
            </p:cNvSpPr>
            <p:nvPr/>
          </p:nvSpPr>
          <p:spPr bwMode="auto">
            <a:xfrm>
              <a:off x="89475" y="2468422"/>
              <a:ext cx="205922" cy="206499"/>
            </a:xfrm>
            <a:custGeom>
              <a:avLst/>
              <a:gdLst>
                <a:gd name="T0" fmla="*/ 2147483646 w 9085"/>
                <a:gd name="T1" fmla="*/ 6151816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6151816 h 9098"/>
                <a:gd name="T30" fmla="*/ 2147483646 w 9085"/>
                <a:gd name="T31" fmla="*/ 2147483646 h 9098"/>
                <a:gd name="T32" fmla="*/ 2147483646 w 9085"/>
                <a:gd name="T33" fmla="*/ 6151816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8" name="Google Shape;561;p9"/>
            <p:cNvSpPr>
              <a:spLocks/>
            </p:cNvSpPr>
            <p:nvPr/>
          </p:nvSpPr>
          <p:spPr bwMode="auto">
            <a:xfrm>
              <a:off x="8790028" y="2608078"/>
              <a:ext cx="241922" cy="241114"/>
            </a:xfrm>
            <a:custGeom>
              <a:avLst/>
              <a:gdLst>
                <a:gd name="T0" fmla="*/ 2147483646 w 9085"/>
                <a:gd name="T1" fmla="*/ 13586128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13586128 h 9098"/>
                <a:gd name="T30" fmla="*/ 2147483646 w 9085"/>
                <a:gd name="T31" fmla="*/ 2147483646 h 9098"/>
                <a:gd name="T32" fmla="*/ 2147483646 w 9085"/>
                <a:gd name="T33" fmla="*/ 13586128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9" name="Google Shape;562;p9"/>
            <p:cNvSpPr>
              <a:spLocks/>
            </p:cNvSpPr>
            <p:nvPr/>
          </p:nvSpPr>
          <p:spPr bwMode="auto">
            <a:xfrm>
              <a:off x="4439752" y="4865239"/>
              <a:ext cx="207362" cy="207692"/>
            </a:xfrm>
            <a:custGeom>
              <a:avLst/>
              <a:gdLst>
                <a:gd name="T0" fmla="*/ 2147483646 w 9085"/>
                <a:gd name="T1" fmla="*/ 6154228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6154228 h 9098"/>
                <a:gd name="T30" fmla="*/ 2147483646 w 9085"/>
                <a:gd name="T31" fmla="*/ 2147483646 h 9098"/>
                <a:gd name="T32" fmla="*/ 2147483646 w 9085"/>
                <a:gd name="T33" fmla="*/ 6154228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60" name="Google Shape;563;p9"/>
            <p:cNvSpPr>
              <a:spLocks/>
            </p:cNvSpPr>
            <p:nvPr/>
          </p:nvSpPr>
          <p:spPr bwMode="auto">
            <a:xfrm>
              <a:off x="4439752" y="53702"/>
              <a:ext cx="207362" cy="206498"/>
            </a:xfrm>
            <a:custGeom>
              <a:avLst/>
              <a:gdLst>
                <a:gd name="T0" fmla="*/ 2147483646 w 9085"/>
                <a:gd name="T1" fmla="*/ 6154228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6154228 h 9098"/>
                <a:gd name="T30" fmla="*/ 2147483646 w 9085"/>
                <a:gd name="T31" fmla="*/ 2147483646 h 9098"/>
                <a:gd name="T32" fmla="*/ 2147483646 w 9085"/>
                <a:gd name="T33" fmla="*/ 6154228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61" name="Google Shape;564;p9"/>
            <p:cNvGrpSpPr>
              <a:grpSpLocks/>
            </p:cNvGrpSpPr>
            <p:nvPr/>
          </p:nvGrpSpPr>
          <p:grpSpPr bwMode="auto">
            <a:xfrm>
              <a:off x="46275" y="-12"/>
              <a:ext cx="8965650" cy="5007825"/>
              <a:chOff x="46275" y="-12"/>
              <a:chExt cx="8965650" cy="5007825"/>
            </a:xfrm>
          </p:grpSpPr>
          <p:sp>
            <p:nvSpPr>
              <p:cNvPr id="62" name="Google Shape;565;p9"/>
              <p:cNvSpPr>
                <a:spLocks noChangeArrowheads="1"/>
              </p:cNvSpPr>
              <p:nvPr/>
            </p:nvSpPr>
            <p:spPr bwMode="auto">
              <a:xfrm>
                <a:off x="8527946" y="68025"/>
                <a:ext cx="227522" cy="22679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" name="Google Shape;566;p9"/>
              <p:cNvSpPr>
                <a:spLocks noChangeArrowheads="1"/>
              </p:cNvSpPr>
              <p:nvPr/>
            </p:nvSpPr>
            <p:spPr bwMode="auto">
              <a:xfrm>
                <a:off x="2514456" y="4890305"/>
                <a:ext cx="103681" cy="1014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" name="Google Shape;567;p9"/>
              <p:cNvSpPr>
                <a:spLocks noChangeArrowheads="1"/>
              </p:cNvSpPr>
              <p:nvPr/>
            </p:nvSpPr>
            <p:spPr bwMode="auto">
              <a:xfrm>
                <a:off x="747561" y="4904629"/>
                <a:ext cx="103681" cy="10265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" name="Google Shape;568;p9"/>
              <p:cNvSpPr>
                <a:spLocks noChangeArrowheads="1"/>
              </p:cNvSpPr>
              <p:nvPr/>
            </p:nvSpPr>
            <p:spPr bwMode="auto">
              <a:xfrm>
                <a:off x="46275" y="4710066"/>
                <a:ext cx="227522" cy="22798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" name="Google Shape;569;p9"/>
              <p:cNvSpPr>
                <a:spLocks noChangeArrowheads="1"/>
              </p:cNvSpPr>
              <p:nvPr/>
            </p:nvSpPr>
            <p:spPr bwMode="auto">
              <a:xfrm>
                <a:off x="5994965" y="-12"/>
                <a:ext cx="100801" cy="10265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7" name="Google Shape;570;p9"/>
              <p:cNvSpPr>
                <a:spLocks noChangeArrowheads="1"/>
              </p:cNvSpPr>
              <p:nvPr/>
            </p:nvSpPr>
            <p:spPr bwMode="auto">
              <a:xfrm>
                <a:off x="8909549" y="1607813"/>
                <a:ext cx="102240" cy="1014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68" name="Google Shape;571;p9"/>
          <p:cNvSpPr>
            <a:spLocks noChangeArrowheads="1"/>
          </p:cNvSpPr>
          <p:nvPr/>
        </p:nvSpPr>
        <p:spPr bwMode="auto">
          <a:xfrm>
            <a:off x="384480" y="467916"/>
            <a:ext cx="8375040" cy="5909435"/>
          </a:xfrm>
          <a:prstGeom prst="roundRect">
            <a:avLst>
              <a:gd name="adj" fmla="val 6898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28928" tIns="28928" rIns="28928" bIns="28928"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2893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7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572" name="Google Shape;572;p9"/>
          <p:cNvSpPr txBox="1">
            <a:spLocks noGrp="1"/>
          </p:cNvSpPr>
          <p:nvPr>
            <p:ph type="title"/>
          </p:nvPr>
        </p:nvSpPr>
        <p:spPr>
          <a:xfrm>
            <a:off x="1729500" y="1593939"/>
            <a:ext cx="5685000" cy="1158000"/>
          </a:xfrm>
          <a:prstGeom prst="rect">
            <a:avLst/>
          </a:prstGeom>
        </p:spPr>
        <p:txBody>
          <a:bodyPr spcFirstLastPara="1" lIns="91425" tIns="91425" rIns="91425" bIns="91425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38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9pPr>
          </a:lstStyle>
          <a:p>
            <a:endParaRPr/>
          </a:p>
        </p:txBody>
      </p:sp>
      <p:sp>
        <p:nvSpPr>
          <p:cNvPr id="573" name="Google Shape;573;p9"/>
          <p:cNvSpPr txBox="1">
            <a:spLocks noGrp="1"/>
          </p:cNvSpPr>
          <p:nvPr>
            <p:ph type="subTitle" idx="1"/>
          </p:nvPr>
        </p:nvSpPr>
        <p:spPr>
          <a:xfrm>
            <a:off x="2241450" y="3031565"/>
            <a:ext cx="4661100" cy="1804000"/>
          </a:xfrm>
          <a:prstGeom prst="rect">
            <a:avLst/>
          </a:prstGeom>
        </p:spPr>
        <p:txBody>
          <a:bodyPr spcFirstLastPara="1" lIns="91425" tIns="91425" rIns="91425" bIns="91425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506"/>
              </a:spcBef>
              <a:spcAft>
                <a:spcPts val="506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2776424"/>
      </p:ext>
    </p:extLst>
  </p:cSld>
  <p:clrMapOvr>
    <a:masterClrMapping/>
  </p:clrMapOvr>
  <p:transition spd="slow" advTm="0"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299425"/>
      </p:ext>
    </p:extLst>
  </p:cSld>
  <p:clrMapOvr>
    <a:masterClrMapping/>
  </p:clrMapOvr>
  <p:transition spd="slow" advClick="0" advTm="3000"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31089"/>
            <a:ext cx="7773120" cy="14690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6571"/>
            <a:ext cx="6400800" cy="1752300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00AAF786-F786-4E91-87E2-47D868A1584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5DBF6070-E21C-4E31-BFD2-29038CA6C59C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01565"/>
      </p:ext>
    </p:extLst>
  </p:cSld>
  <p:clrMapOvr>
    <a:masterClrMapping/>
  </p:clrMapOvr>
  <p:transition>
    <p:wheel spokes="8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1B447607-5957-4099-8276-C090FB67B43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3D8C3696-AEC8-4469-A69D-06171C6F300E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66492"/>
      </p:ext>
    </p:extLst>
  </p:cSld>
  <p:clrMapOvr>
    <a:masterClrMapping/>
  </p:clrMapOvr>
  <p:transition>
    <p:wheel spokes="8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7009"/>
            <a:ext cx="7771680" cy="1362369"/>
          </a:xfrm>
        </p:spPr>
        <p:txBody>
          <a:bodyPr anchor="t"/>
          <a:lstStyle>
            <a:lvl1pPr algn="l">
              <a:defRPr sz="3628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177"/>
            <a:ext cx="7771680" cy="1500834"/>
          </a:xfrm>
        </p:spPr>
        <p:txBody>
          <a:bodyPr anchor="b"/>
          <a:lstStyle>
            <a:lvl1pPr marL="0" indent="0">
              <a:buNone/>
              <a:defRPr sz="1814"/>
            </a:lvl1pPr>
            <a:lvl2pPr marL="414726" indent="0">
              <a:buNone/>
              <a:defRPr sz="1633"/>
            </a:lvl2pPr>
            <a:lvl3pPr marL="829452" indent="0">
              <a:buNone/>
              <a:defRPr sz="1451"/>
            </a:lvl3pPr>
            <a:lvl4pPr marL="1244178" indent="0">
              <a:buNone/>
              <a:defRPr sz="1270"/>
            </a:lvl4pPr>
            <a:lvl5pPr marL="1658904" indent="0">
              <a:buNone/>
              <a:defRPr sz="1270"/>
            </a:lvl5pPr>
            <a:lvl6pPr marL="2073631" indent="0">
              <a:buNone/>
              <a:defRPr sz="1270"/>
            </a:lvl6pPr>
            <a:lvl7pPr marL="2488357" indent="0">
              <a:buNone/>
              <a:defRPr sz="1270"/>
            </a:lvl7pPr>
            <a:lvl8pPr marL="2903083" indent="0">
              <a:buNone/>
              <a:defRPr sz="1270"/>
            </a:lvl8pPr>
            <a:lvl9pPr marL="3317809" indent="0">
              <a:buNone/>
              <a:defRPr sz="12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7D04A5B8-DD5B-45D7-8255-B8D9EA5F2784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E7C853FE-D290-445D-93AE-092EDA033167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07954"/>
      </p:ext>
    </p:extLst>
  </p:cSld>
  <p:clrMapOvr>
    <a:masterClrMapping/>
  </p:clrMapOvr>
  <p:transition>
    <p:wheel spokes="8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920" y="1599512"/>
            <a:ext cx="4044960" cy="452637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122" y="1599512"/>
            <a:ext cx="4046400" cy="452637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E0A5EDF-36E4-4950-BDB5-8BF261659997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D9421DFD-BDD9-4D39-81C5-06DFA3610D20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805277"/>
      </p:ext>
    </p:extLst>
  </p:cSld>
  <p:clrMapOvr>
    <a:masterClrMapping/>
  </p:clrMapOvr>
  <p:transition>
    <p:wheel spokes="8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849"/>
            <a:ext cx="4039200" cy="639804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6" indent="0">
              <a:buNone/>
              <a:defRPr sz="1814" b="1"/>
            </a:lvl2pPr>
            <a:lvl3pPr marL="829452" indent="0">
              <a:buNone/>
              <a:defRPr sz="1633" b="1"/>
            </a:lvl3pPr>
            <a:lvl4pPr marL="1244178" indent="0">
              <a:buNone/>
              <a:defRPr sz="1451" b="1"/>
            </a:lvl4pPr>
            <a:lvl5pPr marL="1658904" indent="0">
              <a:buNone/>
              <a:defRPr sz="1451" b="1"/>
            </a:lvl5pPr>
            <a:lvl6pPr marL="2073631" indent="0">
              <a:buNone/>
              <a:defRPr sz="1451" b="1"/>
            </a:lvl6pPr>
            <a:lvl7pPr marL="2488357" indent="0">
              <a:buNone/>
              <a:defRPr sz="1451" b="1"/>
            </a:lvl7pPr>
            <a:lvl8pPr marL="2903083" indent="0">
              <a:buNone/>
              <a:defRPr sz="1451" b="1"/>
            </a:lvl8pPr>
            <a:lvl9pPr marL="3317809" indent="0">
              <a:buNone/>
              <a:defRPr sz="145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5654"/>
            <a:ext cx="4039200" cy="3950233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1"/>
            </a:lvl4pPr>
            <a:lvl5pPr>
              <a:defRPr sz="1451"/>
            </a:lvl5pPr>
            <a:lvl6pPr>
              <a:defRPr sz="1451"/>
            </a:lvl6pPr>
            <a:lvl7pPr>
              <a:defRPr sz="1451"/>
            </a:lvl7pPr>
            <a:lvl8pPr>
              <a:defRPr sz="1451"/>
            </a:lvl8pPr>
            <a:lvl9pPr>
              <a:defRPr sz="145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2" y="1535849"/>
            <a:ext cx="4042080" cy="639804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6" indent="0">
              <a:buNone/>
              <a:defRPr sz="1814" b="1"/>
            </a:lvl2pPr>
            <a:lvl3pPr marL="829452" indent="0">
              <a:buNone/>
              <a:defRPr sz="1633" b="1"/>
            </a:lvl3pPr>
            <a:lvl4pPr marL="1244178" indent="0">
              <a:buNone/>
              <a:defRPr sz="1451" b="1"/>
            </a:lvl4pPr>
            <a:lvl5pPr marL="1658904" indent="0">
              <a:buNone/>
              <a:defRPr sz="1451" b="1"/>
            </a:lvl5pPr>
            <a:lvl6pPr marL="2073631" indent="0">
              <a:buNone/>
              <a:defRPr sz="1451" b="1"/>
            </a:lvl6pPr>
            <a:lvl7pPr marL="2488357" indent="0">
              <a:buNone/>
              <a:defRPr sz="1451" b="1"/>
            </a:lvl7pPr>
            <a:lvl8pPr marL="2903083" indent="0">
              <a:buNone/>
              <a:defRPr sz="1451" b="1"/>
            </a:lvl8pPr>
            <a:lvl9pPr marL="3317809" indent="0">
              <a:buNone/>
              <a:defRPr sz="145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2" y="2175654"/>
            <a:ext cx="4042080" cy="3950233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1"/>
            </a:lvl4pPr>
            <a:lvl5pPr>
              <a:defRPr sz="1451"/>
            </a:lvl5pPr>
            <a:lvl6pPr>
              <a:defRPr sz="1451"/>
            </a:lvl6pPr>
            <a:lvl7pPr>
              <a:defRPr sz="1451"/>
            </a:lvl7pPr>
            <a:lvl8pPr>
              <a:defRPr sz="1451"/>
            </a:lvl8pPr>
            <a:lvl9pPr>
              <a:defRPr sz="145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136E0634-C8D3-483A-8232-A9304708044C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547CC25-D470-4074-85C9-5B58540AA2BE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18829"/>
      </p:ext>
    </p:extLst>
  </p:cSld>
  <p:clrMapOvr>
    <a:masterClrMapping/>
  </p:clrMapOvr>
  <p:transition>
    <p:wheel spokes="8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79D0BF18-7064-48D4-9EB9-09EF11F0C49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C835480-0A24-42E3-8760-D5FC090EE128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924687"/>
      </p:ext>
    </p:extLst>
  </p:cSld>
  <p:clrMapOvr>
    <a:masterClrMapping/>
  </p:clrMapOvr>
  <p:transition>
    <p:wheel spokes="8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9D31B815-3CB8-49D5-878B-35384A7F17F5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BCFF4D50-3293-418A-8772-789FC091842D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819388"/>
      </p:ext>
    </p:extLst>
  </p:cSld>
  <p:clrMapOvr>
    <a:masterClrMapping/>
  </p:clrMapOvr>
  <p:transition>
    <p:wheel spokes="8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749"/>
            <a:ext cx="3008160" cy="1161833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2" y="273748"/>
            <a:ext cx="5112000" cy="5852139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5582"/>
            <a:ext cx="3008160" cy="4690306"/>
          </a:xfrm>
        </p:spPr>
        <p:txBody>
          <a:bodyPr/>
          <a:lstStyle>
            <a:lvl1pPr marL="0" indent="0">
              <a:buNone/>
              <a:defRPr sz="1270"/>
            </a:lvl1pPr>
            <a:lvl2pPr marL="414726" indent="0">
              <a:buNone/>
              <a:defRPr sz="1089"/>
            </a:lvl2pPr>
            <a:lvl3pPr marL="829452" indent="0">
              <a:buNone/>
              <a:defRPr sz="907"/>
            </a:lvl3pPr>
            <a:lvl4pPr marL="1244178" indent="0">
              <a:buNone/>
              <a:defRPr sz="816"/>
            </a:lvl4pPr>
            <a:lvl5pPr marL="1658904" indent="0">
              <a:buNone/>
              <a:defRPr sz="816"/>
            </a:lvl5pPr>
            <a:lvl6pPr marL="2073631" indent="0">
              <a:buNone/>
              <a:defRPr sz="816"/>
            </a:lvl6pPr>
            <a:lvl7pPr marL="2488357" indent="0">
              <a:buNone/>
              <a:defRPr sz="816"/>
            </a:lvl7pPr>
            <a:lvl8pPr marL="2903083" indent="0">
              <a:buNone/>
              <a:defRPr sz="816"/>
            </a:lvl8pPr>
            <a:lvl9pPr marL="3317809" indent="0">
              <a:buNone/>
              <a:defRPr sz="81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20E88DF2-6209-4427-939A-74D8E89AC592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B765CFBA-E32C-4A9A-A4BB-1A7B18B87E89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58281"/>
      </p:ext>
    </p:extLst>
  </p:cSld>
  <p:clrMapOvr>
    <a:masterClrMapping/>
  </p:clrMapOvr>
  <p:transition>
    <p:wheel spokes="8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2" y="4800122"/>
            <a:ext cx="5486400" cy="566593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2" y="612749"/>
            <a:ext cx="5486400" cy="4114163"/>
          </a:xfrm>
        </p:spPr>
        <p:txBody>
          <a:bodyPr/>
          <a:lstStyle>
            <a:lvl1pPr marL="0" indent="0">
              <a:buNone/>
              <a:defRPr sz="2903"/>
            </a:lvl1pPr>
            <a:lvl2pPr marL="414726" indent="0">
              <a:buNone/>
              <a:defRPr sz="2540"/>
            </a:lvl2pPr>
            <a:lvl3pPr marL="829452" indent="0">
              <a:buNone/>
              <a:defRPr sz="2177"/>
            </a:lvl3pPr>
            <a:lvl4pPr marL="1244178" indent="0">
              <a:buNone/>
              <a:defRPr sz="1814"/>
            </a:lvl4pPr>
            <a:lvl5pPr marL="1658904" indent="0">
              <a:buNone/>
              <a:defRPr sz="1814"/>
            </a:lvl5pPr>
            <a:lvl6pPr marL="2073631" indent="0">
              <a:buNone/>
              <a:defRPr sz="1814"/>
            </a:lvl6pPr>
            <a:lvl7pPr marL="2488357" indent="0">
              <a:buNone/>
              <a:defRPr sz="1814"/>
            </a:lvl7pPr>
            <a:lvl8pPr marL="2903083" indent="0">
              <a:buNone/>
              <a:defRPr sz="1814"/>
            </a:lvl8pPr>
            <a:lvl9pPr marL="3317809" indent="0">
              <a:buNone/>
              <a:defRPr sz="1814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2" y="5366715"/>
            <a:ext cx="5486400" cy="805326"/>
          </a:xfrm>
        </p:spPr>
        <p:txBody>
          <a:bodyPr/>
          <a:lstStyle>
            <a:lvl1pPr marL="0" indent="0">
              <a:buNone/>
              <a:defRPr sz="1270"/>
            </a:lvl1pPr>
            <a:lvl2pPr marL="414726" indent="0">
              <a:buNone/>
              <a:defRPr sz="1089"/>
            </a:lvl2pPr>
            <a:lvl3pPr marL="829452" indent="0">
              <a:buNone/>
              <a:defRPr sz="907"/>
            </a:lvl3pPr>
            <a:lvl4pPr marL="1244178" indent="0">
              <a:buNone/>
              <a:defRPr sz="816"/>
            </a:lvl4pPr>
            <a:lvl5pPr marL="1658904" indent="0">
              <a:buNone/>
              <a:defRPr sz="816"/>
            </a:lvl5pPr>
            <a:lvl6pPr marL="2073631" indent="0">
              <a:buNone/>
              <a:defRPr sz="816"/>
            </a:lvl6pPr>
            <a:lvl7pPr marL="2488357" indent="0">
              <a:buNone/>
              <a:defRPr sz="816"/>
            </a:lvl7pPr>
            <a:lvl8pPr marL="2903083" indent="0">
              <a:buNone/>
              <a:defRPr sz="816"/>
            </a:lvl8pPr>
            <a:lvl9pPr marL="3317809" indent="0">
              <a:buNone/>
              <a:defRPr sz="81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D25A1058-92AB-4C2F-8EFF-D0EE756BA402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C8DD9FDB-2838-422D-A2A3-ABF50B3A159A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43976"/>
      </p:ext>
    </p:extLst>
  </p:cSld>
  <p:clrMapOvr>
    <a:masterClrMapping/>
  </p:clrMapOvr>
  <p:transition>
    <p:wheel spokes="8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B63A87B9-2032-487D-ACEA-57501473D965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AE435110-B712-4DD9-8FB6-6FA8FBAED3B0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221746"/>
      </p:ext>
    </p:extLst>
  </p:cSld>
  <p:clrMapOvr>
    <a:masterClrMapping/>
  </p:clrMapOvr>
  <p:transition>
    <p:wheel spokes="8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1200" y="275340"/>
            <a:ext cx="2056320" cy="5850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922" y="275340"/>
            <a:ext cx="6035040" cy="5850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CD833CC2-A8D1-406D-93F9-BC05B61F7C64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1E82A84C-E9A1-456F-88AC-29507503CDAC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11620"/>
      </p:ext>
    </p:extLst>
  </p:cSld>
  <p:clrMapOvr>
    <a:masterClrMapping/>
  </p:clrMapOvr>
  <p:transition>
    <p:wheel spokes="8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1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2"/>
            <a:ext cx="6858000" cy="1655763"/>
          </a:xfrm>
        </p:spPr>
        <p:txBody>
          <a:bodyPr/>
          <a:lstStyle>
            <a:lvl1pPr marL="0" indent="0" algn="ctr">
              <a:buNone/>
              <a:defRPr sz="760"/>
            </a:lvl1pPr>
            <a:lvl2pPr marL="144655" indent="0" algn="ctr">
              <a:buNone/>
              <a:defRPr sz="633"/>
            </a:lvl2pPr>
            <a:lvl3pPr marL="289312" indent="0" algn="ctr">
              <a:buNone/>
              <a:defRPr sz="570"/>
            </a:lvl3pPr>
            <a:lvl4pPr marL="433968" indent="0" algn="ctr">
              <a:buNone/>
              <a:defRPr sz="506"/>
            </a:lvl4pPr>
            <a:lvl5pPr marL="578623" indent="0" algn="ctr">
              <a:buNone/>
              <a:defRPr sz="506"/>
            </a:lvl5pPr>
            <a:lvl6pPr marL="723278" indent="0" algn="ctr">
              <a:buNone/>
              <a:defRPr sz="506"/>
            </a:lvl6pPr>
            <a:lvl7pPr marL="867932" indent="0" algn="ctr">
              <a:buNone/>
              <a:defRPr sz="506"/>
            </a:lvl7pPr>
            <a:lvl8pPr marL="1012588" indent="0" algn="ctr">
              <a:buNone/>
              <a:defRPr sz="506"/>
            </a:lvl8pPr>
            <a:lvl9pPr marL="1157244" indent="0" algn="ctr">
              <a:buNone/>
              <a:defRPr sz="50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31BDC-2F26-43EA-87C3-5BF59BD8AB98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D12DE-9B6F-4E9E-8321-39B10C4EF6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52204"/>
      </p:ext>
    </p:extLst>
  </p:cSld>
  <p:clrMapOvr>
    <a:masterClrMapping/>
  </p:clrMapOvr>
  <p:transition spd="slow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0985D-2F84-4655-94DF-B833234C91D0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9FA06-FFFB-4125-B52E-D43F1B0CAD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40532"/>
      </p:ext>
    </p:extLst>
  </p:cSld>
  <p:clrMapOvr>
    <a:masterClrMapping/>
  </p:clrMapOvr>
  <p:transition spd="slow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7"/>
            <a:ext cx="7886700" cy="2852738"/>
          </a:xfrm>
        </p:spPr>
        <p:txBody>
          <a:bodyPr anchor="b"/>
          <a:lstStyle>
            <a:lvl1pPr>
              <a:defRPr sz="1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760">
                <a:solidFill>
                  <a:schemeClr val="tx1"/>
                </a:solidFill>
              </a:defRPr>
            </a:lvl1pPr>
            <a:lvl2pPr marL="144655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2pPr>
            <a:lvl3pPr marL="289312" indent="0">
              <a:buNone/>
              <a:defRPr sz="570">
                <a:solidFill>
                  <a:schemeClr val="tx1">
                    <a:tint val="75000"/>
                  </a:schemeClr>
                </a:solidFill>
              </a:defRPr>
            </a:lvl3pPr>
            <a:lvl4pPr marL="433968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4pPr>
            <a:lvl5pPr marL="578623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5pPr>
            <a:lvl6pPr marL="723278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6pPr>
            <a:lvl7pPr marL="867932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7pPr>
            <a:lvl8pPr marL="1012588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8pPr>
            <a:lvl9pPr marL="1157244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3E3EF-E188-42F7-A985-2403B70F8B3E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9A6F6-74BF-4D94-9C26-10C7DBE548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51908"/>
      </p:ext>
    </p:extLst>
  </p:cSld>
  <p:clrMapOvr>
    <a:masterClrMapping/>
  </p:clrMapOvr>
  <p:transition spd="slow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D9A66-4408-44EA-8081-A5D273BDA057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6A8A6-CB1C-4E36-8557-0E06B59559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94107"/>
      </p:ext>
    </p:extLst>
  </p:cSld>
  <p:clrMapOvr>
    <a:masterClrMapping/>
  </p:clrMapOvr>
  <p:transition spd="slow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30"/>
            <a:ext cx="7886700" cy="1325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760" b="1"/>
            </a:lvl1pPr>
            <a:lvl2pPr marL="144655" indent="0">
              <a:buNone/>
              <a:defRPr sz="633" b="1"/>
            </a:lvl2pPr>
            <a:lvl3pPr marL="289312" indent="0">
              <a:buNone/>
              <a:defRPr sz="570" b="1"/>
            </a:lvl3pPr>
            <a:lvl4pPr marL="433968" indent="0">
              <a:buNone/>
              <a:defRPr sz="506" b="1"/>
            </a:lvl4pPr>
            <a:lvl5pPr marL="578623" indent="0">
              <a:buNone/>
              <a:defRPr sz="506" b="1"/>
            </a:lvl5pPr>
            <a:lvl6pPr marL="723278" indent="0">
              <a:buNone/>
              <a:defRPr sz="506" b="1"/>
            </a:lvl6pPr>
            <a:lvl7pPr marL="867932" indent="0">
              <a:buNone/>
              <a:defRPr sz="506" b="1"/>
            </a:lvl7pPr>
            <a:lvl8pPr marL="1012588" indent="0">
              <a:buNone/>
              <a:defRPr sz="506" b="1"/>
            </a:lvl8pPr>
            <a:lvl9pPr marL="1157244" indent="0">
              <a:buNone/>
              <a:defRPr sz="50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8" y="1681163"/>
            <a:ext cx="3887391" cy="823912"/>
          </a:xfrm>
        </p:spPr>
        <p:txBody>
          <a:bodyPr anchor="b"/>
          <a:lstStyle>
            <a:lvl1pPr marL="0" indent="0">
              <a:buNone/>
              <a:defRPr sz="760" b="1"/>
            </a:lvl1pPr>
            <a:lvl2pPr marL="144655" indent="0">
              <a:buNone/>
              <a:defRPr sz="633" b="1"/>
            </a:lvl2pPr>
            <a:lvl3pPr marL="289312" indent="0">
              <a:buNone/>
              <a:defRPr sz="570" b="1"/>
            </a:lvl3pPr>
            <a:lvl4pPr marL="433968" indent="0">
              <a:buNone/>
              <a:defRPr sz="506" b="1"/>
            </a:lvl4pPr>
            <a:lvl5pPr marL="578623" indent="0">
              <a:buNone/>
              <a:defRPr sz="506" b="1"/>
            </a:lvl5pPr>
            <a:lvl6pPr marL="723278" indent="0">
              <a:buNone/>
              <a:defRPr sz="506" b="1"/>
            </a:lvl6pPr>
            <a:lvl7pPr marL="867932" indent="0">
              <a:buNone/>
              <a:defRPr sz="506" b="1"/>
            </a:lvl7pPr>
            <a:lvl8pPr marL="1012588" indent="0">
              <a:buNone/>
              <a:defRPr sz="506" b="1"/>
            </a:lvl8pPr>
            <a:lvl9pPr marL="1157244" indent="0">
              <a:buNone/>
              <a:defRPr sz="50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8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85AFE-2B33-4D17-8767-EA0C0B42E5B0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185EC-25FF-4A36-B3B8-0509E367CF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28722"/>
      </p:ext>
    </p:extLst>
  </p:cSld>
  <p:clrMapOvr>
    <a:masterClrMapping/>
  </p:clrMapOvr>
  <p:transition spd="slow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1780E-B014-48CE-8F1D-0392DFF19FE5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3CF02-E381-4227-9D46-FD5DF89D0A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83903"/>
      </p:ext>
    </p:extLst>
  </p:cSld>
  <p:clrMapOvr>
    <a:masterClrMapping/>
  </p:clrMapOvr>
  <p:transition spd="slow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07743-43C3-4E4D-AE08-84CAF61D9BB0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2FFF-2FAE-48E1-B3B4-02CDCDCB2F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78575"/>
      </p:ext>
    </p:extLst>
  </p:cSld>
  <p:clrMapOvr>
    <a:masterClrMapping/>
  </p:clrMapOvr>
  <p:transition spd="slow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0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5"/>
            <a:ext cx="4629150" cy="4873625"/>
          </a:xfrm>
        </p:spPr>
        <p:txBody>
          <a:bodyPr/>
          <a:lstStyle>
            <a:lvl1pPr>
              <a:defRPr sz="1013"/>
            </a:lvl1pPr>
            <a:lvl2pPr>
              <a:defRPr sz="886"/>
            </a:lvl2pPr>
            <a:lvl3pPr>
              <a:defRPr sz="760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4"/>
            <a:ext cx="2949178" cy="3811588"/>
          </a:xfrm>
        </p:spPr>
        <p:txBody>
          <a:bodyPr/>
          <a:lstStyle>
            <a:lvl1pPr marL="0" indent="0">
              <a:buNone/>
              <a:defRPr sz="506"/>
            </a:lvl1pPr>
            <a:lvl2pPr marL="144655" indent="0">
              <a:buNone/>
              <a:defRPr sz="443"/>
            </a:lvl2pPr>
            <a:lvl3pPr marL="289312" indent="0">
              <a:buNone/>
              <a:defRPr sz="380"/>
            </a:lvl3pPr>
            <a:lvl4pPr marL="433968" indent="0">
              <a:buNone/>
              <a:defRPr sz="316"/>
            </a:lvl4pPr>
            <a:lvl5pPr marL="578623" indent="0">
              <a:buNone/>
              <a:defRPr sz="316"/>
            </a:lvl5pPr>
            <a:lvl6pPr marL="723278" indent="0">
              <a:buNone/>
              <a:defRPr sz="316"/>
            </a:lvl6pPr>
            <a:lvl7pPr marL="867932" indent="0">
              <a:buNone/>
              <a:defRPr sz="316"/>
            </a:lvl7pPr>
            <a:lvl8pPr marL="1012588" indent="0">
              <a:buNone/>
              <a:defRPr sz="316"/>
            </a:lvl8pPr>
            <a:lvl9pPr marL="1157244" indent="0">
              <a:buNone/>
              <a:defRPr sz="31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B02CC-8E4A-4FCC-93BE-E5E1770F1943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E0EA9-025B-445A-B586-488819FD5D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78305"/>
      </p:ext>
    </p:extLst>
  </p:cSld>
  <p:clrMapOvr>
    <a:masterClrMapping/>
  </p:clrMapOvr>
  <p:transition spd="slow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0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013"/>
            </a:lvl1pPr>
            <a:lvl2pPr marL="144655" indent="0">
              <a:buNone/>
              <a:defRPr sz="886"/>
            </a:lvl2pPr>
            <a:lvl3pPr marL="289312" indent="0">
              <a:buNone/>
              <a:defRPr sz="760"/>
            </a:lvl3pPr>
            <a:lvl4pPr marL="433968" indent="0">
              <a:buNone/>
              <a:defRPr sz="633"/>
            </a:lvl4pPr>
            <a:lvl5pPr marL="578623" indent="0">
              <a:buNone/>
              <a:defRPr sz="633"/>
            </a:lvl5pPr>
            <a:lvl6pPr marL="723278" indent="0">
              <a:buNone/>
              <a:defRPr sz="633"/>
            </a:lvl6pPr>
            <a:lvl7pPr marL="867932" indent="0">
              <a:buNone/>
              <a:defRPr sz="633"/>
            </a:lvl7pPr>
            <a:lvl8pPr marL="1012588" indent="0">
              <a:buNone/>
              <a:defRPr sz="633"/>
            </a:lvl8pPr>
            <a:lvl9pPr marL="1157244" indent="0">
              <a:buNone/>
              <a:defRPr sz="633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4"/>
            <a:ext cx="2949178" cy="3811588"/>
          </a:xfrm>
        </p:spPr>
        <p:txBody>
          <a:bodyPr/>
          <a:lstStyle>
            <a:lvl1pPr marL="0" indent="0">
              <a:buNone/>
              <a:defRPr sz="506"/>
            </a:lvl1pPr>
            <a:lvl2pPr marL="144655" indent="0">
              <a:buNone/>
              <a:defRPr sz="443"/>
            </a:lvl2pPr>
            <a:lvl3pPr marL="289312" indent="0">
              <a:buNone/>
              <a:defRPr sz="380"/>
            </a:lvl3pPr>
            <a:lvl4pPr marL="433968" indent="0">
              <a:buNone/>
              <a:defRPr sz="316"/>
            </a:lvl4pPr>
            <a:lvl5pPr marL="578623" indent="0">
              <a:buNone/>
              <a:defRPr sz="316"/>
            </a:lvl5pPr>
            <a:lvl6pPr marL="723278" indent="0">
              <a:buNone/>
              <a:defRPr sz="316"/>
            </a:lvl6pPr>
            <a:lvl7pPr marL="867932" indent="0">
              <a:buNone/>
              <a:defRPr sz="316"/>
            </a:lvl7pPr>
            <a:lvl8pPr marL="1012588" indent="0">
              <a:buNone/>
              <a:defRPr sz="316"/>
            </a:lvl8pPr>
            <a:lvl9pPr marL="1157244" indent="0">
              <a:buNone/>
              <a:defRPr sz="31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DEA0E-480F-4703-9196-6D4C3A747546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42556-C55A-443D-90A5-12920BBE63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31659"/>
      </p:ext>
    </p:extLst>
  </p:cSld>
  <p:clrMapOvr>
    <a:masterClrMapping/>
  </p:clrMapOvr>
  <p:transition spd="slow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94136-DD44-4FFC-85B8-60A88775B5E3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387BF-2044-4EC0-A231-820606B8AD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14803"/>
      </p:ext>
    </p:extLst>
  </p:cSld>
  <p:clrMapOvr>
    <a:masterClrMapping/>
  </p:clrMapOvr>
  <p:transition spd="slow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133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9" y="365133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28011-9288-43C2-B197-8461190F05E2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BDA8A-6207-46CB-8055-E9DE357888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00898"/>
      </p:ext>
    </p:extLst>
  </p:cSld>
  <p:clrMapOvr>
    <a:masterClrMapping/>
  </p:clrMapOvr>
  <p:transition spd="slow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bg2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507;p9"/>
          <p:cNvGrpSpPr>
            <a:grpSpLocks/>
          </p:cNvGrpSpPr>
          <p:nvPr/>
        </p:nvGrpSpPr>
        <p:grpSpPr bwMode="auto">
          <a:xfrm>
            <a:off x="204480" y="0"/>
            <a:ext cx="8939520" cy="6858000"/>
            <a:chOff x="205450" y="25"/>
            <a:chExt cx="8938700" cy="5143500"/>
          </a:xfrm>
        </p:grpSpPr>
        <p:cxnSp>
          <p:nvCxnSpPr>
            <p:cNvPr id="5" name="Google Shape;508;p9"/>
            <p:cNvCxnSpPr>
              <a:cxnSpLocks noChangeShapeType="1"/>
            </p:cNvCxnSpPr>
            <p:nvPr/>
          </p:nvCxnSpPr>
          <p:spPr bwMode="auto">
            <a:xfrm>
              <a:off x="2054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Google Shape;509;p9"/>
            <p:cNvCxnSpPr>
              <a:cxnSpLocks noChangeShapeType="1"/>
            </p:cNvCxnSpPr>
            <p:nvPr/>
          </p:nvCxnSpPr>
          <p:spPr bwMode="auto">
            <a:xfrm>
              <a:off x="4243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Google Shape;510;p9"/>
            <p:cNvCxnSpPr>
              <a:cxnSpLocks noChangeShapeType="1"/>
            </p:cNvCxnSpPr>
            <p:nvPr/>
          </p:nvCxnSpPr>
          <p:spPr bwMode="auto">
            <a:xfrm>
              <a:off x="6432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Google Shape;511;p9"/>
            <p:cNvCxnSpPr>
              <a:cxnSpLocks noChangeShapeType="1"/>
            </p:cNvCxnSpPr>
            <p:nvPr/>
          </p:nvCxnSpPr>
          <p:spPr bwMode="auto">
            <a:xfrm>
              <a:off x="8620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Google Shape;512;p9"/>
            <p:cNvCxnSpPr>
              <a:cxnSpLocks noChangeShapeType="1"/>
            </p:cNvCxnSpPr>
            <p:nvPr/>
          </p:nvCxnSpPr>
          <p:spPr bwMode="auto">
            <a:xfrm>
              <a:off x="10809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Google Shape;513;p9"/>
            <p:cNvCxnSpPr>
              <a:cxnSpLocks noChangeShapeType="1"/>
            </p:cNvCxnSpPr>
            <p:nvPr/>
          </p:nvCxnSpPr>
          <p:spPr bwMode="auto">
            <a:xfrm>
              <a:off x="12998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Google Shape;514;p9"/>
            <p:cNvCxnSpPr>
              <a:cxnSpLocks noChangeShapeType="1"/>
            </p:cNvCxnSpPr>
            <p:nvPr/>
          </p:nvCxnSpPr>
          <p:spPr bwMode="auto">
            <a:xfrm>
              <a:off x="15187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Google Shape;515;p9"/>
            <p:cNvCxnSpPr>
              <a:cxnSpLocks noChangeShapeType="1"/>
            </p:cNvCxnSpPr>
            <p:nvPr/>
          </p:nvCxnSpPr>
          <p:spPr bwMode="auto">
            <a:xfrm>
              <a:off x="17375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Google Shape;516;p9"/>
            <p:cNvCxnSpPr>
              <a:cxnSpLocks noChangeShapeType="1"/>
            </p:cNvCxnSpPr>
            <p:nvPr/>
          </p:nvCxnSpPr>
          <p:spPr bwMode="auto">
            <a:xfrm>
              <a:off x="19564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Google Shape;517;p9"/>
            <p:cNvCxnSpPr>
              <a:cxnSpLocks noChangeShapeType="1"/>
            </p:cNvCxnSpPr>
            <p:nvPr/>
          </p:nvCxnSpPr>
          <p:spPr bwMode="auto">
            <a:xfrm>
              <a:off x="21753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Google Shape;518;p9"/>
            <p:cNvCxnSpPr>
              <a:cxnSpLocks noChangeShapeType="1"/>
            </p:cNvCxnSpPr>
            <p:nvPr/>
          </p:nvCxnSpPr>
          <p:spPr bwMode="auto">
            <a:xfrm>
              <a:off x="23942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Google Shape;519;p9"/>
            <p:cNvCxnSpPr>
              <a:cxnSpLocks noChangeShapeType="1"/>
            </p:cNvCxnSpPr>
            <p:nvPr/>
          </p:nvCxnSpPr>
          <p:spPr bwMode="auto">
            <a:xfrm>
              <a:off x="26130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Google Shape;520;p9"/>
            <p:cNvCxnSpPr>
              <a:cxnSpLocks noChangeShapeType="1"/>
            </p:cNvCxnSpPr>
            <p:nvPr/>
          </p:nvCxnSpPr>
          <p:spPr bwMode="auto">
            <a:xfrm>
              <a:off x="28319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Google Shape;521;p9"/>
            <p:cNvCxnSpPr>
              <a:cxnSpLocks noChangeShapeType="1"/>
            </p:cNvCxnSpPr>
            <p:nvPr/>
          </p:nvCxnSpPr>
          <p:spPr bwMode="auto">
            <a:xfrm>
              <a:off x="30508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Google Shape;522;p9"/>
            <p:cNvCxnSpPr>
              <a:cxnSpLocks noChangeShapeType="1"/>
            </p:cNvCxnSpPr>
            <p:nvPr/>
          </p:nvCxnSpPr>
          <p:spPr bwMode="auto">
            <a:xfrm>
              <a:off x="32697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Google Shape;523;p9"/>
            <p:cNvCxnSpPr>
              <a:cxnSpLocks noChangeShapeType="1"/>
            </p:cNvCxnSpPr>
            <p:nvPr/>
          </p:nvCxnSpPr>
          <p:spPr bwMode="auto">
            <a:xfrm>
              <a:off x="34885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Google Shape;524;p9"/>
            <p:cNvCxnSpPr>
              <a:cxnSpLocks noChangeShapeType="1"/>
            </p:cNvCxnSpPr>
            <p:nvPr/>
          </p:nvCxnSpPr>
          <p:spPr bwMode="auto">
            <a:xfrm>
              <a:off x="37074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Google Shape;525;p9"/>
            <p:cNvCxnSpPr>
              <a:cxnSpLocks noChangeShapeType="1"/>
            </p:cNvCxnSpPr>
            <p:nvPr/>
          </p:nvCxnSpPr>
          <p:spPr bwMode="auto">
            <a:xfrm>
              <a:off x="392632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Google Shape;526;p9"/>
            <p:cNvCxnSpPr>
              <a:cxnSpLocks noChangeShapeType="1"/>
            </p:cNvCxnSpPr>
            <p:nvPr/>
          </p:nvCxnSpPr>
          <p:spPr bwMode="auto">
            <a:xfrm>
              <a:off x="414520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Google Shape;527;p9"/>
            <p:cNvCxnSpPr>
              <a:cxnSpLocks noChangeShapeType="1"/>
            </p:cNvCxnSpPr>
            <p:nvPr/>
          </p:nvCxnSpPr>
          <p:spPr bwMode="auto">
            <a:xfrm>
              <a:off x="4364075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Google Shape;528;p9"/>
            <p:cNvCxnSpPr>
              <a:cxnSpLocks noChangeShapeType="1"/>
            </p:cNvCxnSpPr>
            <p:nvPr/>
          </p:nvCxnSpPr>
          <p:spPr bwMode="auto">
            <a:xfrm>
              <a:off x="4582950" y="25"/>
              <a:ext cx="0" cy="5143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Google Shape;529;p9"/>
            <p:cNvCxnSpPr>
              <a:cxnSpLocks noChangeShapeType="1"/>
            </p:cNvCxnSpPr>
            <p:nvPr/>
          </p:nvCxnSpPr>
          <p:spPr bwMode="auto">
            <a:xfrm rot="10800000">
              <a:off x="6863550" y="2061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Google Shape;530;p9"/>
            <p:cNvCxnSpPr>
              <a:cxnSpLocks noChangeShapeType="1"/>
            </p:cNvCxnSpPr>
            <p:nvPr/>
          </p:nvCxnSpPr>
          <p:spPr bwMode="auto">
            <a:xfrm rot="10800000">
              <a:off x="6863550" y="184261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Google Shape;531;p9"/>
            <p:cNvCxnSpPr>
              <a:cxnSpLocks noChangeShapeType="1"/>
            </p:cNvCxnSpPr>
            <p:nvPr/>
          </p:nvCxnSpPr>
          <p:spPr bwMode="auto">
            <a:xfrm rot="10800000">
              <a:off x="6863550" y="162373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Google Shape;532;p9"/>
            <p:cNvCxnSpPr>
              <a:cxnSpLocks noChangeShapeType="1"/>
            </p:cNvCxnSpPr>
            <p:nvPr/>
          </p:nvCxnSpPr>
          <p:spPr bwMode="auto">
            <a:xfrm rot="10800000">
              <a:off x="6863550" y="140486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Google Shape;533;p9"/>
            <p:cNvCxnSpPr>
              <a:cxnSpLocks noChangeShapeType="1"/>
            </p:cNvCxnSpPr>
            <p:nvPr/>
          </p:nvCxnSpPr>
          <p:spPr bwMode="auto">
            <a:xfrm rot="10800000">
              <a:off x="6863550" y="11859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Google Shape;534;p9"/>
            <p:cNvCxnSpPr>
              <a:cxnSpLocks noChangeShapeType="1"/>
            </p:cNvCxnSpPr>
            <p:nvPr/>
          </p:nvCxnSpPr>
          <p:spPr bwMode="auto">
            <a:xfrm rot="10800000">
              <a:off x="6863550" y="96711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Google Shape;535;p9"/>
            <p:cNvCxnSpPr>
              <a:cxnSpLocks noChangeShapeType="1"/>
            </p:cNvCxnSpPr>
            <p:nvPr/>
          </p:nvCxnSpPr>
          <p:spPr bwMode="auto">
            <a:xfrm rot="10800000">
              <a:off x="6863550" y="74823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Google Shape;536;p9"/>
            <p:cNvCxnSpPr>
              <a:cxnSpLocks noChangeShapeType="1"/>
            </p:cNvCxnSpPr>
            <p:nvPr/>
          </p:nvCxnSpPr>
          <p:spPr bwMode="auto">
            <a:xfrm rot="10800000">
              <a:off x="6863550" y="52936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Google Shape;537;p9"/>
            <p:cNvCxnSpPr>
              <a:cxnSpLocks noChangeShapeType="1"/>
            </p:cNvCxnSpPr>
            <p:nvPr/>
          </p:nvCxnSpPr>
          <p:spPr bwMode="auto">
            <a:xfrm rot="10800000">
              <a:off x="6863550" y="310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Google Shape;538;p9"/>
            <p:cNvCxnSpPr>
              <a:cxnSpLocks noChangeShapeType="1"/>
            </p:cNvCxnSpPr>
            <p:nvPr/>
          </p:nvCxnSpPr>
          <p:spPr bwMode="auto">
            <a:xfrm rot="10800000">
              <a:off x="6863550" y="91613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Google Shape;539;p9"/>
            <p:cNvCxnSpPr>
              <a:cxnSpLocks noChangeShapeType="1"/>
            </p:cNvCxnSpPr>
            <p:nvPr/>
          </p:nvCxnSpPr>
          <p:spPr bwMode="auto">
            <a:xfrm rot="10800000">
              <a:off x="6863550" y="-12726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Google Shape;540;p9"/>
            <p:cNvCxnSpPr>
              <a:cxnSpLocks noChangeShapeType="1"/>
            </p:cNvCxnSpPr>
            <p:nvPr/>
          </p:nvCxnSpPr>
          <p:spPr bwMode="auto">
            <a:xfrm rot="10800000">
              <a:off x="6863550" y="-34613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Google Shape;541;p9"/>
            <p:cNvCxnSpPr>
              <a:cxnSpLocks noChangeShapeType="1"/>
            </p:cNvCxnSpPr>
            <p:nvPr/>
          </p:nvCxnSpPr>
          <p:spPr bwMode="auto">
            <a:xfrm rot="10800000">
              <a:off x="6863550" y="-56501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Google Shape;542;p9"/>
            <p:cNvCxnSpPr>
              <a:cxnSpLocks noChangeShapeType="1"/>
            </p:cNvCxnSpPr>
            <p:nvPr/>
          </p:nvCxnSpPr>
          <p:spPr bwMode="auto">
            <a:xfrm rot="10800000">
              <a:off x="6863550" y="-78388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Google Shape;543;p9"/>
            <p:cNvCxnSpPr>
              <a:cxnSpLocks noChangeShapeType="1"/>
            </p:cNvCxnSpPr>
            <p:nvPr/>
          </p:nvCxnSpPr>
          <p:spPr bwMode="auto">
            <a:xfrm rot="10800000">
              <a:off x="6863550" y="-100276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Google Shape;544;p9"/>
            <p:cNvCxnSpPr>
              <a:cxnSpLocks noChangeShapeType="1"/>
            </p:cNvCxnSpPr>
            <p:nvPr/>
          </p:nvCxnSpPr>
          <p:spPr bwMode="auto">
            <a:xfrm rot="10800000">
              <a:off x="6863550" y="-122163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Google Shape;545;p9"/>
            <p:cNvCxnSpPr>
              <a:cxnSpLocks noChangeShapeType="1"/>
            </p:cNvCxnSpPr>
            <p:nvPr/>
          </p:nvCxnSpPr>
          <p:spPr bwMode="auto">
            <a:xfrm rot="10800000">
              <a:off x="6863550" y="-144051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Google Shape;546;p9"/>
            <p:cNvCxnSpPr>
              <a:cxnSpLocks noChangeShapeType="1"/>
            </p:cNvCxnSpPr>
            <p:nvPr/>
          </p:nvCxnSpPr>
          <p:spPr bwMode="auto">
            <a:xfrm rot="10800000">
              <a:off x="6863550" y="-165938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Google Shape;547;p9"/>
            <p:cNvCxnSpPr>
              <a:cxnSpLocks noChangeShapeType="1"/>
            </p:cNvCxnSpPr>
            <p:nvPr/>
          </p:nvCxnSpPr>
          <p:spPr bwMode="auto">
            <a:xfrm rot="10800000">
              <a:off x="6863550" y="-1878262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Google Shape;548;p9"/>
            <p:cNvCxnSpPr>
              <a:cxnSpLocks noChangeShapeType="1"/>
            </p:cNvCxnSpPr>
            <p:nvPr/>
          </p:nvCxnSpPr>
          <p:spPr bwMode="auto">
            <a:xfrm rot="10800000">
              <a:off x="6863550" y="-2097137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Google Shape;549;p9"/>
            <p:cNvCxnSpPr>
              <a:cxnSpLocks noChangeShapeType="1"/>
            </p:cNvCxnSpPr>
            <p:nvPr/>
          </p:nvCxnSpPr>
          <p:spPr bwMode="auto">
            <a:xfrm rot="10800000">
              <a:off x="6863550" y="2267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Google Shape;550;p9"/>
            <p:cNvCxnSpPr>
              <a:cxnSpLocks noChangeShapeType="1"/>
            </p:cNvCxnSpPr>
            <p:nvPr/>
          </p:nvCxnSpPr>
          <p:spPr bwMode="auto">
            <a:xfrm rot="10800000">
              <a:off x="6863550" y="2473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Google Shape;551;p9"/>
            <p:cNvCxnSpPr>
              <a:cxnSpLocks noChangeShapeType="1"/>
            </p:cNvCxnSpPr>
            <p:nvPr/>
          </p:nvCxnSpPr>
          <p:spPr bwMode="auto">
            <a:xfrm rot="10800000">
              <a:off x="6863550" y="2679488"/>
              <a:ext cx="0" cy="4561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" name="Google Shape;552;p9"/>
          <p:cNvGrpSpPr>
            <a:grpSpLocks/>
          </p:cNvGrpSpPr>
          <p:nvPr/>
        </p:nvGrpSpPr>
        <p:grpSpPr bwMode="auto">
          <a:xfrm>
            <a:off x="-1205280" y="-2169286"/>
            <a:ext cx="11714400" cy="11479868"/>
            <a:chOff x="-1205634" y="-1627349"/>
            <a:chExt cx="11714909" cy="8610365"/>
          </a:xfrm>
        </p:grpSpPr>
        <p:sp>
          <p:nvSpPr>
            <p:cNvPr id="50" name="Google Shape;553;p9"/>
            <p:cNvSpPr>
              <a:spLocks noChangeArrowheads="1"/>
            </p:cNvSpPr>
            <p:nvPr/>
          </p:nvSpPr>
          <p:spPr bwMode="auto">
            <a:xfrm rot="-3619355">
              <a:off x="4178403" y="-2881271"/>
              <a:ext cx="1043319" cy="1115760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Google Shape;554;p9"/>
            <p:cNvSpPr>
              <a:spLocks noChangeArrowheads="1"/>
            </p:cNvSpPr>
            <p:nvPr/>
          </p:nvSpPr>
          <p:spPr bwMode="auto">
            <a:xfrm rot="3702156">
              <a:off x="4074718" y="-2949314"/>
              <a:ext cx="1043319" cy="11157604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555;p9"/>
            <p:cNvSpPr/>
            <p:nvPr/>
          </p:nvSpPr>
          <p:spPr>
            <a:xfrm rot="-3605616">
              <a:off x="3370282" y="-1829597"/>
              <a:ext cx="1040931" cy="11157604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556;p9"/>
            <p:cNvSpPr/>
            <p:nvPr/>
          </p:nvSpPr>
          <p:spPr>
            <a:xfrm rot="-3619355">
              <a:off x="4882471" y="-3991563"/>
              <a:ext cx="1042125" cy="11159045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557;p9"/>
            <p:cNvSpPr>
              <a:spLocks noChangeArrowheads="1"/>
            </p:cNvSpPr>
            <p:nvPr/>
          </p:nvSpPr>
          <p:spPr bwMode="auto">
            <a:xfrm rot="3702156">
              <a:off x="3433048" y="-4101859"/>
              <a:ext cx="1042125" cy="11157604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558;p9"/>
            <p:cNvSpPr>
              <a:spLocks noChangeArrowheads="1"/>
            </p:cNvSpPr>
            <p:nvPr/>
          </p:nvSpPr>
          <p:spPr bwMode="auto">
            <a:xfrm rot="3702156">
              <a:off x="4637783" y="-1828403"/>
              <a:ext cx="1043319" cy="11157605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28931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5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6" name="Google Shape;559;p9"/>
          <p:cNvGrpSpPr>
            <a:grpSpLocks/>
          </p:cNvGrpSpPr>
          <p:nvPr/>
        </p:nvGrpSpPr>
        <p:grpSpPr bwMode="auto">
          <a:xfrm>
            <a:off x="46080" y="0"/>
            <a:ext cx="8985600" cy="6764098"/>
            <a:chOff x="46275" y="-12"/>
            <a:chExt cx="8985675" cy="5072943"/>
          </a:xfrm>
        </p:grpSpPr>
        <p:sp>
          <p:nvSpPr>
            <p:cNvPr id="57" name="Google Shape;560;p9"/>
            <p:cNvSpPr>
              <a:spLocks/>
            </p:cNvSpPr>
            <p:nvPr/>
          </p:nvSpPr>
          <p:spPr bwMode="auto">
            <a:xfrm>
              <a:off x="89475" y="2468422"/>
              <a:ext cx="205922" cy="206499"/>
            </a:xfrm>
            <a:custGeom>
              <a:avLst/>
              <a:gdLst>
                <a:gd name="T0" fmla="*/ 2147483646 w 9085"/>
                <a:gd name="T1" fmla="*/ 6151816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6151816 h 9098"/>
                <a:gd name="T30" fmla="*/ 2147483646 w 9085"/>
                <a:gd name="T31" fmla="*/ 2147483646 h 9098"/>
                <a:gd name="T32" fmla="*/ 2147483646 w 9085"/>
                <a:gd name="T33" fmla="*/ 6151816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8" name="Google Shape;561;p9"/>
            <p:cNvSpPr>
              <a:spLocks/>
            </p:cNvSpPr>
            <p:nvPr/>
          </p:nvSpPr>
          <p:spPr bwMode="auto">
            <a:xfrm>
              <a:off x="8790028" y="2608078"/>
              <a:ext cx="241922" cy="241114"/>
            </a:xfrm>
            <a:custGeom>
              <a:avLst/>
              <a:gdLst>
                <a:gd name="T0" fmla="*/ 2147483646 w 9085"/>
                <a:gd name="T1" fmla="*/ 13586128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13586128 h 9098"/>
                <a:gd name="T30" fmla="*/ 2147483646 w 9085"/>
                <a:gd name="T31" fmla="*/ 2147483646 h 9098"/>
                <a:gd name="T32" fmla="*/ 2147483646 w 9085"/>
                <a:gd name="T33" fmla="*/ 13586128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9" name="Google Shape;562;p9"/>
            <p:cNvSpPr>
              <a:spLocks/>
            </p:cNvSpPr>
            <p:nvPr/>
          </p:nvSpPr>
          <p:spPr bwMode="auto">
            <a:xfrm>
              <a:off x="4439752" y="4865239"/>
              <a:ext cx="207362" cy="207692"/>
            </a:xfrm>
            <a:custGeom>
              <a:avLst/>
              <a:gdLst>
                <a:gd name="T0" fmla="*/ 2147483646 w 9085"/>
                <a:gd name="T1" fmla="*/ 6154228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6154228 h 9098"/>
                <a:gd name="T30" fmla="*/ 2147483646 w 9085"/>
                <a:gd name="T31" fmla="*/ 2147483646 h 9098"/>
                <a:gd name="T32" fmla="*/ 2147483646 w 9085"/>
                <a:gd name="T33" fmla="*/ 6154228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60" name="Google Shape;563;p9"/>
            <p:cNvSpPr>
              <a:spLocks/>
            </p:cNvSpPr>
            <p:nvPr/>
          </p:nvSpPr>
          <p:spPr bwMode="auto">
            <a:xfrm>
              <a:off x="4439752" y="53702"/>
              <a:ext cx="207362" cy="206498"/>
            </a:xfrm>
            <a:custGeom>
              <a:avLst/>
              <a:gdLst>
                <a:gd name="T0" fmla="*/ 2147483646 w 9085"/>
                <a:gd name="T1" fmla="*/ 6154228 h 9098"/>
                <a:gd name="T2" fmla="*/ 2147483646 w 9085"/>
                <a:gd name="T3" fmla="*/ 2147483646 h 9098"/>
                <a:gd name="T4" fmla="*/ 0 w 9085"/>
                <a:gd name="T5" fmla="*/ 2147483646 h 9098"/>
                <a:gd name="T6" fmla="*/ 2147483646 w 9085"/>
                <a:gd name="T7" fmla="*/ 2147483646 h 9098"/>
                <a:gd name="T8" fmla="*/ 0 w 9085"/>
                <a:gd name="T9" fmla="*/ 2147483646 h 9098"/>
                <a:gd name="T10" fmla="*/ 2147483646 w 9085"/>
                <a:gd name="T11" fmla="*/ 2147483646 h 9098"/>
                <a:gd name="T12" fmla="*/ 2147483646 w 9085"/>
                <a:gd name="T13" fmla="*/ 2147483646 h 9098"/>
                <a:gd name="T14" fmla="*/ 2147483646 w 9085"/>
                <a:gd name="T15" fmla="*/ 2147483646 h 9098"/>
                <a:gd name="T16" fmla="*/ 2147483646 w 9085"/>
                <a:gd name="T17" fmla="*/ 2147483646 h 9098"/>
                <a:gd name="T18" fmla="*/ 2147483646 w 9085"/>
                <a:gd name="T19" fmla="*/ 2147483646 h 9098"/>
                <a:gd name="T20" fmla="*/ 2147483646 w 9085"/>
                <a:gd name="T21" fmla="*/ 2147483646 h 9098"/>
                <a:gd name="T22" fmla="*/ 2147483646 w 9085"/>
                <a:gd name="T23" fmla="*/ 2147483646 h 9098"/>
                <a:gd name="T24" fmla="*/ 2147483646 w 9085"/>
                <a:gd name="T25" fmla="*/ 2147483646 h 9098"/>
                <a:gd name="T26" fmla="*/ 2147483646 w 9085"/>
                <a:gd name="T27" fmla="*/ 2147483646 h 9098"/>
                <a:gd name="T28" fmla="*/ 2147483646 w 9085"/>
                <a:gd name="T29" fmla="*/ 6154228 h 9098"/>
                <a:gd name="T30" fmla="*/ 2147483646 w 9085"/>
                <a:gd name="T31" fmla="*/ 2147483646 h 9098"/>
                <a:gd name="T32" fmla="*/ 2147483646 w 9085"/>
                <a:gd name="T33" fmla="*/ 6154228 h 90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85" h="9098" extrusionOk="0">
                  <a:moveTo>
                    <a:pt x="2655" y="1"/>
                  </a:moveTo>
                  <a:lnTo>
                    <a:pt x="2798" y="2811"/>
                  </a:lnTo>
                  <a:lnTo>
                    <a:pt x="0" y="2668"/>
                  </a:lnTo>
                  <a:lnTo>
                    <a:pt x="2084" y="4549"/>
                  </a:lnTo>
                  <a:lnTo>
                    <a:pt x="0" y="6430"/>
                  </a:lnTo>
                  <a:lnTo>
                    <a:pt x="2798" y="6287"/>
                  </a:lnTo>
                  <a:lnTo>
                    <a:pt x="2655" y="9097"/>
                  </a:lnTo>
                  <a:lnTo>
                    <a:pt x="4548" y="7014"/>
                  </a:lnTo>
                  <a:lnTo>
                    <a:pt x="6430" y="9097"/>
                  </a:lnTo>
                  <a:lnTo>
                    <a:pt x="6287" y="6287"/>
                  </a:lnTo>
                  <a:lnTo>
                    <a:pt x="9085" y="6430"/>
                  </a:lnTo>
                  <a:lnTo>
                    <a:pt x="7001" y="4549"/>
                  </a:lnTo>
                  <a:lnTo>
                    <a:pt x="9085" y="2668"/>
                  </a:lnTo>
                  <a:lnTo>
                    <a:pt x="6287" y="2811"/>
                  </a:lnTo>
                  <a:lnTo>
                    <a:pt x="6430" y="1"/>
                  </a:lnTo>
                  <a:lnTo>
                    <a:pt x="4548" y="2084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pPr marL="0" marR="0" lvl="0" indent="0" algn="l" defTabSz="3857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61" name="Google Shape;564;p9"/>
            <p:cNvGrpSpPr>
              <a:grpSpLocks/>
            </p:cNvGrpSpPr>
            <p:nvPr/>
          </p:nvGrpSpPr>
          <p:grpSpPr bwMode="auto">
            <a:xfrm>
              <a:off x="46275" y="-12"/>
              <a:ext cx="8965650" cy="5007825"/>
              <a:chOff x="46275" y="-12"/>
              <a:chExt cx="8965650" cy="5007825"/>
            </a:xfrm>
          </p:grpSpPr>
          <p:sp>
            <p:nvSpPr>
              <p:cNvPr id="62" name="Google Shape;565;p9"/>
              <p:cNvSpPr>
                <a:spLocks noChangeArrowheads="1"/>
              </p:cNvSpPr>
              <p:nvPr/>
            </p:nvSpPr>
            <p:spPr bwMode="auto">
              <a:xfrm>
                <a:off x="8527946" y="68025"/>
                <a:ext cx="227522" cy="22679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" name="Google Shape;566;p9"/>
              <p:cNvSpPr>
                <a:spLocks noChangeArrowheads="1"/>
              </p:cNvSpPr>
              <p:nvPr/>
            </p:nvSpPr>
            <p:spPr bwMode="auto">
              <a:xfrm>
                <a:off x="2514456" y="4890305"/>
                <a:ext cx="103681" cy="1014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" name="Google Shape;567;p9"/>
              <p:cNvSpPr>
                <a:spLocks noChangeArrowheads="1"/>
              </p:cNvSpPr>
              <p:nvPr/>
            </p:nvSpPr>
            <p:spPr bwMode="auto">
              <a:xfrm>
                <a:off x="747561" y="4904629"/>
                <a:ext cx="103681" cy="10265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" name="Google Shape;568;p9"/>
              <p:cNvSpPr>
                <a:spLocks noChangeArrowheads="1"/>
              </p:cNvSpPr>
              <p:nvPr/>
            </p:nvSpPr>
            <p:spPr bwMode="auto">
              <a:xfrm>
                <a:off x="46275" y="4710066"/>
                <a:ext cx="227522" cy="22798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" name="Google Shape;569;p9"/>
              <p:cNvSpPr>
                <a:spLocks noChangeArrowheads="1"/>
              </p:cNvSpPr>
              <p:nvPr/>
            </p:nvSpPr>
            <p:spPr bwMode="auto">
              <a:xfrm>
                <a:off x="5994965" y="-12"/>
                <a:ext cx="100801" cy="10265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7" name="Google Shape;570;p9"/>
              <p:cNvSpPr>
                <a:spLocks noChangeArrowheads="1"/>
              </p:cNvSpPr>
              <p:nvPr/>
            </p:nvSpPr>
            <p:spPr bwMode="auto">
              <a:xfrm>
                <a:off x="8909549" y="1607813"/>
                <a:ext cx="102240" cy="1014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28931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57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68" name="Google Shape;571;p9"/>
          <p:cNvSpPr>
            <a:spLocks noChangeArrowheads="1"/>
          </p:cNvSpPr>
          <p:nvPr/>
        </p:nvSpPr>
        <p:spPr bwMode="auto">
          <a:xfrm>
            <a:off x="384480" y="467916"/>
            <a:ext cx="8375040" cy="5909435"/>
          </a:xfrm>
          <a:prstGeom prst="roundRect">
            <a:avLst>
              <a:gd name="adj" fmla="val 6898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28928" tIns="28928" rIns="28928" bIns="28928"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2893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7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572" name="Google Shape;572;p9"/>
          <p:cNvSpPr txBox="1">
            <a:spLocks noGrp="1"/>
          </p:cNvSpPr>
          <p:nvPr>
            <p:ph type="title"/>
          </p:nvPr>
        </p:nvSpPr>
        <p:spPr>
          <a:xfrm>
            <a:off x="1729500" y="1593939"/>
            <a:ext cx="5685000" cy="1158000"/>
          </a:xfrm>
          <a:prstGeom prst="rect">
            <a:avLst/>
          </a:prstGeom>
        </p:spPr>
        <p:txBody>
          <a:bodyPr spcFirstLastPara="1" lIns="91425" tIns="91425" rIns="91425" bIns="91425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38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39"/>
            </a:lvl9pPr>
          </a:lstStyle>
          <a:p>
            <a:endParaRPr/>
          </a:p>
        </p:txBody>
      </p:sp>
      <p:sp>
        <p:nvSpPr>
          <p:cNvPr id="573" name="Google Shape;573;p9"/>
          <p:cNvSpPr txBox="1">
            <a:spLocks noGrp="1"/>
          </p:cNvSpPr>
          <p:nvPr>
            <p:ph type="subTitle" idx="1"/>
          </p:nvPr>
        </p:nvSpPr>
        <p:spPr>
          <a:xfrm>
            <a:off x="2241450" y="3031565"/>
            <a:ext cx="4661100" cy="1804000"/>
          </a:xfrm>
          <a:prstGeom prst="rect">
            <a:avLst/>
          </a:prstGeom>
        </p:spPr>
        <p:txBody>
          <a:bodyPr spcFirstLastPara="1" lIns="91425" tIns="91425" rIns="91425" bIns="91425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506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506"/>
              </a:spcBef>
              <a:spcAft>
                <a:spcPts val="506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4092610"/>
      </p:ext>
    </p:extLst>
  </p:cSld>
  <p:clrMapOvr>
    <a:masterClrMapping/>
  </p:clrMapOvr>
  <p:transition spd="slow" advTm="0"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164016"/>
      </p:ext>
    </p:extLst>
  </p:cSld>
  <p:clrMapOvr>
    <a:masterClrMapping/>
  </p:clrMapOvr>
  <p:transition spd="slow" advClick="0" advTm="3000"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97820-046F-4811-A474-5AC94A24188F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6649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D3D8B-D8F0-419D-A41E-21470CD5DE45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2126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57E9CE-E68D-415F-AFF6-D5E5B34D2CF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7939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1AACE4-E3A6-4B81-8C93-BED24ECCAA19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8277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A887C9-8D2A-4905-9E97-D454A616F6CB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8883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8BDF4E-F593-454C-AA75-74653533FE79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8822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A08DA7-82CC-4A4D-B76B-78EDF4A8DD21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659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3A2B30-5DDE-4CF2-8FBB-057E753F59C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5634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6CAF03-12F6-41D6-8453-93A56B733458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9244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203F65-D56F-443C-BFF0-4C6907867BE0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3782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182627-EF66-41EA-84DB-E4EB2A423213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353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57172" indent="0" algn="ctr">
              <a:buNone/>
              <a:defRPr/>
            </a:lvl2pPr>
            <a:lvl3pPr marL="514343" indent="0" algn="ctr">
              <a:buNone/>
              <a:defRPr/>
            </a:lvl3pPr>
            <a:lvl4pPr marL="771515" indent="0" algn="ctr">
              <a:buNone/>
              <a:defRPr/>
            </a:lvl4pPr>
            <a:lvl5pPr marL="1028687" indent="0" algn="ctr">
              <a:buNone/>
              <a:defRPr/>
            </a:lvl5pPr>
            <a:lvl6pPr marL="1285859" indent="0" algn="ctr">
              <a:buNone/>
              <a:defRPr/>
            </a:lvl6pPr>
            <a:lvl7pPr marL="1543030" indent="0" algn="ctr">
              <a:buNone/>
              <a:defRPr/>
            </a:lvl7pPr>
            <a:lvl8pPr marL="1800202" indent="0" algn="ctr">
              <a:buNone/>
              <a:defRPr/>
            </a:lvl8pPr>
            <a:lvl9pPr marL="205737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B406F5-E5E2-4744-AD66-C377624BEEA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83487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166DE-68CB-44B5-9A45-497AFA041F0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340136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2" indent="0">
              <a:buNone/>
              <a:defRPr sz="1013"/>
            </a:lvl2pPr>
            <a:lvl3pPr marL="514343" indent="0">
              <a:buNone/>
              <a:defRPr sz="900"/>
            </a:lvl3pPr>
            <a:lvl4pPr marL="771515" indent="0">
              <a:buNone/>
              <a:defRPr sz="788"/>
            </a:lvl4pPr>
            <a:lvl5pPr marL="1028687" indent="0">
              <a:buNone/>
              <a:defRPr sz="788"/>
            </a:lvl5pPr>
            <a:lvl6pPr marL="1285859" indent="0">
              <a:buNone/>
              <a:defRPr sz="788"/>
            </a:lvl6pPr>
            <a:lvl7pPr marL="1543030" indent="0">
              <a:buNone/>
              <a:defRPr sz="788"/>
            </a:lvl7pPr>
            <a:lvl8pPr marL="1800202" indent="0">
              <a:buNone/>
              <a:defRPr sz="788"/>
            </a:lvl8pPr>
            <a:lvl9pPr marL="2057374" indent="0">
              <a:buNone/>
              <a:defRPr sz="78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746263-DE1E-403D-9A8A-3DAD70877802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7735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A139E6-4454-4B87-96DB-38982508726E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66838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3" indent="0">
              <a:buNone/>
              <a:defRPr sz="1013" b="1"/>
            </a:lvl3pPr>
            <a:lvl4pPr marL="771515" indent="0">
              <a:buNone/>
              <a:defRPr sz="900" b="1"/>
            </a:lvl4pPr>
            <a:lvl5pPr marL="1028687" indent="0">
              <a:buNone/>
              <a:defRPr sz="900" b="1"/>
            </a:lvl5pPr>
            <a:lvl6pPr marL="1285859" indent="0">
              <a:buNone/>
              <a:defRPr sz="900" b="1"/>
            </a:lvl6pPr>
            <a:lvl7pPr marL="1543030" indent="0">
              <a:buNone/>
              <a:defRPr sz="900" b="1"/>
            </a:lvl7pPr>
            <a:lvl8pPr marL="1800202" indent="0">
              <a:buNone/>
              <a:defRPr sz="900" b="1"/>
            </a:lvl8pPr>
            <a:lvl9pPr marL="2057374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3" indent="0">
              <a:buNone/>
              <a:defRPr sz="1013" b="1"/>
            </a:lvl3pPr>
            <a:lvl4pPr marL="771515" indent="0">
              <a:buNone/>
              <a:defRPr sz="900" b="1"/>
            </a:lvl4pPr>
            <a:lvl5pPr marL="1028687" indent="0">
              <a:buNone/>
              <a:defRPr sz="900" b="1"/>
            </a:lvl5pPr>
            <a:lvl6pPr marL="1285859" indent="0">
              <a:buNone/>
              <a:defRPr sz="900" b="1"/>
            </a:lvl6pPr>
            <a:lvl7pPr marL="1543030" indent="0">
              <a:buNone/>
              <a:defRPr sz="900" b="1"/>
            </a:lvl7pPr>
            <a:lvl8pPr marL="1800202" indent="0">
              <a:buNone/>
              <a:defRPr sz="900" b="1"/>
            </a:lvl8pPr>
            <a:lvl9pPr marL="2057374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237946-E851-46DB-8CED-1AD90632F87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22800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A960F8-D1F6-4B14-8BB6-91BBCCE8E0B4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9989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828C05-FD7A-4FA7-B7F9-076488A500E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6323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2"/>
          </a:xfrm>
        </p:spPr>
        <p:txBody>
          <a:bodyPr/>
          <a:lstStyle>
            <a:lvl1pPr marL="0" indent="0">
              <a:buNone/>
              <a:defRPr sz="788"/>
            </a:lvl1pPr>
            <a:lvl2pPr marL="257172" indent="0">
              <a:buNone/>
              <a:defRPr sz="675"/>
            </a:lvl2pPr>
            <a:lvl3pPr marL="514343" indent="0">
              <a:buNone/>
              <a:defRPr sz="563"/>
            </a:lvl3pPr>
            <a:lvl4pPr marL="771515" indent="0">
              <a:buNone/>
              <a:defRPr sz="506"/>
            </a:lvl4pPr>
            <a:lvl5pPr marL="1028687" indent="0">
              <a:buNone/>
              <a:defRPr sz="506"/>
            </a:lvl5pPr>
            <a:lvl6pPr marL="1285859" indent="0">
              <a:buNone/>
              <a:defRPr sz="506"/>
            </a:lvl6pPr>
            <a:lvl7pPr marL="1543030" indent="0">
              <a:buNone/>
              <a:defRPr sz="506"/>
            </a:lvl7pPr>
            <a:lvl8pPr marL="1800202" indent="0">
              <a:buNone/>
              <a:defRPr sz="506"/>
            </a:lvl8pPr>
            <a:lvl9pPr marL="2057374" indent="0">
              <a:buNone/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2B4CEB-77A9-4D15-89FC-89A14049F8DF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4424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566739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2" indent="0">
              <a:buNone/>
              <a:defRPr sz="1575"/>
            </a:lvl2pPr>
            <a:lvl3pPr marL="514343" indent="0">
              <a:buNone/>
              <a:defRPr sz="1350"/>
            </a:lvl3pPr>
            <a:lvl4pPr marL="771515" indent="0">
              <a:buNone/>
              <a:defRPr sz="1125"/>
            </a:lvl4pPr>
            <a:lvl5pPr marL="1028687" indent="0">
              <a:buNone/>
              <a:defRPr sz="1125"/>
            </a:lvl5pPr>
            <a:lvl6pPr marL="1285859" indent="0">
              <a:buNone/>
              <a:defRPr sz="1125"/>
            </a:lvl6pPr>
            <a:lvl7pPr marL="1543030" indent="0">
              <a:buNone/>
              <a:defRPr sz="1125"/>
            </a:lvl7pPr>
            <a:lvl8pPr marL="1800202" indent="0">
              <a:buNone/>
              <a:defRPr sz="1125"/>
            </a:lvl8pPr>
            <a:lvl9pPr marL="2057374" indent="0">
              <a:buNone/>
              <a:defRPr sz="1125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2" indent="0">
              <a:buNone/>
              <a:defRPr sz="675"/>
            </a:lvl2pPr>
            <a:lvl3pPr marL="514343" indent="0">
              <a:buNone/>
              <a:defRPr sz="563"/>
            </a:lvl3pPr>
            <a:lvl4pPr marL="771515" indent="0">
              <a:buNone/>
              <a:defRPr sz="506"/>
            </a:lvl4pPr>
            <a:lvl5pPr marL="1028687" indent="0">
              <a:buNone/>
              <a:defRPr sz="506"/>
            </a:lvl5pPr>
            <a:lvl6pPr marL="1285859" indent="0">
              <a:buNone/>
              <a:defRPr sz="506"/>
            </a:lvl6pPr>
            <a:lvl7pPr marL="1543030" indent="0">
              <a:buNone/>
              <a:defRPr sz="506"/>
            </a:lvl7pPr>
            <a:lvl8pPr marL="1800202" indent="0">
              <a:buNone/>
              <a:defRPr sz="506"/>
            </a:lvl8pPr>
            <a:lvl9pPr marL="2057374" indent="0">
              <a:buNone/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CF5B2C-6EE4-45E1-A758-CF72083700D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19312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5C49EE-19F6-49A5-BE2F-C8B6E4127E6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12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3523DB-04A8-4F5F-B9B1-1796651ED54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3715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F7877B-EB1E-4C8B-AD82-194DB76FFEDD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150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F52C93-4782-4274-900B-42326B97C0AA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3615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D3171C8-592E-4B0E-A87E-490E9C47409F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9318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64CFD50-B534-4922-99A3-34C3167BA039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6474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0015135-C451-482A-BF1C-4D82F8B56BF2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4086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B12560E-F95D-43B4-BF65-4A7C4EA2F6AF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3475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616F0B9-F85D-432F-805B-43D964CDC03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3444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5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53C0DCD-EB9E-4EDE-A500-4445E4A942A9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1967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94" indent="0">
              <a:buNone/>
              <a:defRPr sz="2800"/>
            </a:lvl2pPr>
            <a:lvl3pPr marL="914389" indent="0">
              <a:buNone/>
              <a:defRPr sz="2400"/>
            </a:lvl3pPr>
            <a:lvl4pPr marL="1371582" indent="0">
              <a:buNone/>
              <a:defRPr sz="2000"/>
            </a:lvl4pPr>
            <a:lvl5pPr marL="1828776" indent="0">
              <a:buNone/>
              <a:defRPr sz="2000"/>
            </a:lvl5pPr>
            <a:lvl6pPr marL="2285970" indent="0">
              <a:buNone/>
              <a:defRPr sz="2000"/>
            </a:lvl6pPr>
            <a:lvl7pPr marL="2743165" indent="0">
              <a:buNone/>
              <a:defRPr sz="2000"/>
            </a:lvl7pPr>
            <a:lvl8pPr marL="3200359" indent="0">
              <a:buNone/>
              <a:defRPr sz="2000"/>
            </a:lvl8pPr>
            <a:lvl9pPr marL="365755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944823-BB14-42E1-9417-87AFB0982BC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8453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7325F21-50E2-42E4-A866-F46313B9E649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3900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06378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8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EDF9A2A-DC03-486C-AB3D-623B5C1BBB4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4900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1887934"/>
      </p:ext>
    </p:extLst>
  </p:cSld>
  <p:clrMapOvr>
    <a:masterClrMapping/>
  </p:clrMapOvr>
  <p:transition spd="slow">
    <p:wheel spokes="1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86C2EF-ECAC-458E-9856-CD3AA1C86D9E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0260A0-1AED-4923-865F-0BBEBB68387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08787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2F62C2-1266-4856-9DEF-DC1A58EAAA15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C047A5-5F95-46C0-A1DB-91B7FB32522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4598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F03FDF-109B-4F15-B492-4DCFBC092F9E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AB8025-60D6-4F4E-B6A9-6F8BEA3C1BC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39082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72C20-D75F-4C1D-8B67-B9FA2F6E10FD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DCFC9-9CE7-4CFB-80B7-FF8B0775142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05992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2A5046-6913-42CA-AFB1-6E4812D4A07E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839D28-C4CA-485A-8CE9-73A16EC9177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2894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C5B4C9-285A-41C2-A25C-3869308E9B04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3C7F3B-7429-4DF1-9D41-279AA37D8F5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0865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FD0F18-D31B-401F-8B2F-801742E8E72A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DD4B9F-F539-4EEF-85D0-82F1DE882BC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3456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F255E9-449B-46BF-A7DA-FCC574D7DAAA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187B5F-5D10-4B89-A4B9-FDFECD09226D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3508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27FC2-E8C3-4B44-B389-C8731173A8D4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EEAB14-A42F-4D7D-8E26-19C3E5DD774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84646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B6F09-97B9-4188-A31F-69D21CEF8090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B126FA-45BA-440A-8D02-571C9FCC0F4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5397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7AC0DB-F308-4C08-B950-7DF7A77F0129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94153A-22F0-4417-91C8-B431A2A00AF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9398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CF121E-A321-46F2-81B5-B3DA2DB97EBC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4023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9C54D5F-3081-462D-B912-5B18D934DDDB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7648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97406F4-6DB5-42BB-8616-D7E1A61079F6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4794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13B2AB-61E0-498F-981F-8D291B30A18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29802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B1A562B-F73A-4EEE-9CD3-2EC3FFB6253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4650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94FC892-679B-4058-90F7-8B14A4C02DB3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794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77396B1-A89B-4207-8CB3-9766A3F1DDC4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4315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5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C8700BF-CC02-429C-BCC9-8073A0019A36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46106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94" indent="0">
              <a:buNone/>
              <a:defRPr sz="2800"/>
            </a:lvl2pPr>
            <a:lvl3pPr marL="914389" indent="0">
              <a:buNone/>
              <a:defRPr sz="2400"/>
            </a:lvl3pPr>
            <a:lvl4pPr marL="1371582" indent="0">
              <a:buNone/>
              <a:defRPr sz="2000"/>
            </a:lvl4pPr>
            <a:lvl5pPr marL="1828776" indent="0">
              <a:buNone/>
              <a:defRPr sz="2000"/>
            </a:lvl5pPr>
            <a:lvl6pPr marL="2285970" indent="0">
              <a:buNone/>
              <a:defRPr sz="2000"/>
            </a:lvl6pPr>
            <a:lvl7pPr marL="2743165" indent="0">
              <a:buNone/>
              <a:defRPr sz="2000"/>
            </a:lvl7pPr>
            <a:lvl8pPr marL="3200359" indent="0">
              <a:buNone/>
              <a:defRPr sz="2000"/>
            </a:lvl8pPr>
            <a:lvl9pPr marL="365755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FDD7FC3-4B35-4D9D-B11F-9992ADD6F0C8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15950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0174E20-BD3B-43CE-B31D-09035729F13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61316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06378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8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5AFD8E2-3700-4204-BF4C-6C53A8E214E5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23033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15684"/>
      </p:ext>
    </p:extLst>
  </p:cSld>
  <p:clrMapOvr>
    <a:masterClrMapping/>
  </p:clrMapOvr>
  <p:transition spd="slow">
    <p:wheel spokes="1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13689" indent="0" algn="ctr">
              <a:buNone/>
              <a:defRPr/>
            </a:lvl2pPr>
            <a:lvl3pPr marL="827379" indent="0" algn="ctr">
              <a:buNone/>
              <a:defRPr/>
            </a:lvl3pPr>
            <a:lvl4pPr marL="1241068" indent="0" algn="ctr">
              <a:buNone/>
              <a:defRPr/>
            </a:lvl4pPr>
            <a:lvl5pPr marL="1654757" indent="0" algn="ctr">
              <a:buNone/>
              <a:defRPr/>
            </a:lvl5pPr>
            <a:lvl6pPr marL="2068447" indent="0" algn="ctr">
              <a:buNone/>
              <a:defRPr/>
            </a:lvl6pPr>
            <a:lvl7pPr marL="2482136" indent="0" algn="ctr">
              <a:buNone/>
              <a:defRPr/>
            </a:lvl7pPr>
            <a:lvl8pPr marL="2895825" indent="0" algn="ctr">
              <a:buNone/>
              <a:defRPr/>
            </a:lvl8pPr>
            <a:lvl9pPr marL="330951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6347A3-7F83-4CD9-8D05-C6BC7BCE827E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83684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25BCFF-057C-409C-B30B-5FA4ED4DA5F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429276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61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810"/>
            </a:lvl1pPr>
            <a:lvl2pPr marL="413689" indent="0">
              <a:buNone/>
              <a:defRPr sz="1628"/>
            </a:lvl2pPr>
            <a:lvl3pPr marL="827379" indent="0">
              <a:buNone/>
              <a:defRPr sz="1448"/>
            </a:lvl3pPr>
            <a:lvl4pPr marL="1241068" indent="0">
              <a:buNone/>
              <a:defRPr sz="1267"/>
            </a:lvl4pPr>
            <a:lvl5pPr marL="1654757" indent="0">
              <a:buNone/>
              <a:defRPr sz="1267"/>
            </a:lvl5pPr>
            <a:lvl6pPr marL="2068447" indent="0">
              <a:buNone/>
              <a:defRPr sz="1267"/>
            </a:lvl6pPr>
            <a:lvl7pPr marL="2482136" indent="0">
              <a:buNone/>
              <a:defRPr sz="1267"/>
            </a:lvl7pPr>
            <a:lvl8pPr marL="2895825" indent="0">
              <a:buNone/>
              <a:defRPr sz="1267"/>
            </a:lvl8pPr>
            <a:lvl9pPr marL="3309514" indent="0">
              <a:buNone/>
              <a:defRPr sz="12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F67331-8351-4393-B4D0-C77021E60968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99789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534"/>
            </a:lvl1pPr>
            <a:lvl2pPr>
              <a:defRPr sz="2172"/>
            </a:lvl2pPr>
            <a:lvl3pPr>
              <a:defRPr sz="1810"/>
            </a:lvl3pPr>
            <a:lvl4pPr>
              <a:defRPr sz="1628"/>
            </a:lvl4pPr>
            <a:lvl5pPr>
              <a:defRPr sz="1628"/>
            </a:lvl5pPr>
            <a:lvl6pPr>
              <a:defRPr sz="1628"/>
            </a:lvl6pPr>
            <a:lvl7pPr>
              <a:defRPr sz="1628"/>
            </a:lvl7pPr>
            <a:lvl8pPr>
              <a:defRPr sz="1628"/>
            </a:lvl8pPr>
            <a:lvl9pPr>
              <a:defRPr sz="162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534"/>
            </a:lvl1pPr>
            <a:lvl2pPr>
              <a:defRPr sz="2172"/>
            </a:lvl2pPr>
            <a:lvl3pPr>
              <a:defRPr sz="1810"/>
            </a:lvl3pPr>
            <a:lvl4pPr>
              <a:defRPr sz="1628"/>
            </a:lvl4pPr>
            <a:lvl5pPr>
              <a:defRPr sz="1628"/>
            </a:lvl5pPr>
            <a:lvl6pPr>
              <a:defRPr sz="1628"/>
            </a:lvl6pPr>
            <a:lvl7pPr>
              <a:defRPr sz="1628"/>
            </a:lvl7pPr>
            <a:lvl8pPr>
              <a:defRPr sz="1628"/>
            </a:lvl8pPr>
            <a:lvl9pPr>
              <a:defRPr sz="162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9E5CE2-64A5-425C-9251-C3F2DA61992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11570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172" b="1"/>
            </a:lvl1pPr>
            <a:lvl2pPr marL="413689" indent="0">
              <a:buNone/>
              <a:defRPr sz="1810" b="1"/>
            </a:lvl2pPr>
            <a:lvl3pPr marL="827379" indent="0">
              <a:buNone/>
              <a:defRPr sz="1628" b="1"/>
            </a:lvl3pPr>
            <a:lvl4pPr marL="1241068" indent="0">
              <a:buNone/>
              <a:defRPr sz="1448" b="1"/>
            </a:lvl4pPr>
            <a:lvl5pPr marL="1654757" indent="0">
              <a:buNone/>
              <a:defRPr sz="1448" b="1"/>
            </a:lvl5pPr>
            <a:lvl6pPr marL="2068447" indent="0">
              <a:buNone/>
              <a:defRPr sz="1448" b="1"/>
            </a:lvl6pPr>
            <a:lvl7pPr marL="2482136" indent="0">
              <a:buNone/>
              <a:defRPr sz="1448" b="1"/>
            </a:lvl7pPr>
            <a:lvl8pPr marL="2895825" indent="0">
              <a:buNone/>
              <a:defRPr sz="1448" b="1"/>
            </a:lvl8pPr>
            <a:lvl9pPr marL="3309514" indent="0">
              <a:buNone/>
              <a:defRPr sz="144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72"/>
            </a:lvl1pPr>
            <a:lvl2pPr>
              <a:defRPr sz="1810"/>
            </a:lvl2pPr>
            <a:lvl3pPr>
              <a:defRPr sz="1628"/>
            </a:lvl3pPr>
            <a:lvl4pPr>
              <a:defRPr sz="1448"/>
            </a:lvl4pPr>
            <a:lvl5pPr>
              <a:defRPr sz="1448"/>
            </a:lvl5pPr>
            <a:lvl6pPr>
              <a:defRPr sz="1448"/>
            </a:lvl6pPr>
            <a:lvl7pPr>
              <a:defRPr sz="1448"/>
            </a:lvl7pPr>
            <a:lvl8pPr>
              <a:defRPr sz="1448"/>
            </a:lvl8pPr>
            <a:lvl9pPr>
              <a:defRPr sz="144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172" b="1"/>
            </a:lvl1pPr>
            <a:lvl2pPr marL="413689" indent="0">
              <a:buNone/>
              <a:defRPr sz="1810" b="1"/>
            </a:lvl2pPr>
            <a:lvl3pPr marL="827379" indent="0">
              <a:buNone/>
              <a:defRPr sz="1628" b="1"/>
            </a:lvl3pPr>
            <a:lvl4pPr marL="1241068" indent="0">
              <a:buNone/>
              <a:defRPr sz="1448" b="1"/>
            </a:lvl4pPr>
            <a:lvl5pPr marL="1654757" indent="0">
              <a:buNone/>
              <a:defRPr sz="1448" b="1"/>
            </a:lvl5pPr>
            <a:lvl6pPr marL="2068447" indent="0">
              <a:buNone/>
              <a:defRPr sz="1448" b="1"/>
            </a:lvl6pPr>
            <a:lvl7pPr marL="2482136" indent="0">
              <a:buNone/>
              <a:defRPr sz="1448" b="1"/>
            </a:lvl7pPr>
            <a:lvl8pPr marL="2895825" indent="0">
              <a:buNone/>
              <a:defRPr sz="1448" b="1"/>
            </a:lvl8pPr>
            <a:lvl9pPr marL="3309514" indent="0">
              <a:buNone/>
              <a:defRPr sz="144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172"/>
            </a:lvl1pPr>
            <a:lvl2pPr>
              <a:defRPr sz="1810"/>
            </a:lvl2pPr>
            <a:lvl3pPr>
              <a:defRPr sz="1628"/>
            </a:lvl3pPr>
            <a:lvl4pPr>
              <a:defRPr sz="1448"/>
            </a:lvl4pPr>
            <a:lvl5pPr>
              <a:defRPr sz="1448"/>
            </a:lvl5pPr>
            <a:lvl6pPr>
              <a:defRPr sz="1448"/>
            </a:lvl6pPr>
            <a:lvl7pPr>
              <a:defRPr sz="1448"/>
            </a:lvl7pPr>
            <a:lvl8pPr>
              <a:defRPr sz="1448"/>
            </a:lvl8pPr>
            <a:lvl9pPr>
              <a:defRPr sz="144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37BADF-6351-4D78-97CD-D491D0CB572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5880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83F806-B9D2-40C9-9C08-988C5B9973B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8526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861405-8CE7-4D59-BD96-B7D7022E3692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8227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181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50" cy="5853113"/>
          </a:xfrm>
        </p:spPr>
        <p:txBody>
          <a:bodyPr/>
          <a:lstStyle>
            <a:lvl1pPr>
              <a:defRPr sz="2895"/>
            </a:lvl1pPr>
            <a:lvl2pPr>
              <a:defRPr sz="2534"/>
            </a:lvl2pPr>
            <a:lvl3pPr>
              <a:defRPr sz="2172"/>
            </a:lvl3pPr>
            <a:lvl4pPr>
              <a:defRPr sz="1810"/>
            </a:lvl4pPr>
            <a:lvl5pPr>
              <a:defRPr sz="1810"/>
            </a:lvl5pPr>
            <a:lvl6pPr>
              <a:defRPr sz="1810"/>
            </a:lvl6pPr>
            <a:lvl7pPr>
              <a:defRPr sz="1810"/>
            </a:lvl7pPr>
            <a:lvl8pPr>
              <a:defRPr sz="1810"/>
            </a:lvl8pPr>
            <a:lvl9pPr>
              <a:defRPr sz="181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267"/>
            </a:lvl1pPr>
            <a:lvl2pPr marL="413689" indent="0">
              <a:buNone/>
              <a:defRPr sz="1086"/>
            </a:lvl2pPr>
            <a:lvl3pPr marL="827379" indent="0">
              <a:buNone/>
              <a:defRPr sz="905"/>
            </a:lvl3pPr>
            <a:lvl4pPr marL="1241068" indent="0">
              <a:buNone/>
              <a:defRPr sz="815"/>
            </a:lvl4pPr>
            <a:lvl5pPr marL="1654757" indent="0">
              <a:buNone/>
              <a:defRPr sz="815"/>
            </a:lvl5pPr>
            <a:lvl6pPr marL="2068447" indent="0">
              <a:buNone/>
              <a:defRPr sz="815"/>
            </a:lvl6pPr>
            <a:lvl7pPr marL="2482136" indent="0">
              <a:buNone/>
              <a:defRPr sz="815"/>
            </a:lvl7pPr>
            <a:lvl8pPr marL="2895825" indent="0">
              <a:buNone/>
              <a:defRPr sz="815"/>
            </a:lvl8pPr>
            <a:lvl9pPr marL="3309514" indent="0">
              <a:buNone/>
              <a:defRPr sz="81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8727D1-579B-41B6-A4A0-E7F730FB7DC3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67006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81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2895"/>
            </a:lvl1pPr>
            <a:lvl2pPr marL="413689" indent="0">
              <a:buNone/>
              <a:defRPr sz="2534"/>
            </a:lvl2pPr>
            <a:lvl3pPr marL="827379" indent="0">
              <a:buNone/>
              <a:defRPr sz="2172"/>
            </a:lvl3pPr>
            <a:lvl4pPr marL="1241068" indent="0">
              <a:buNone/>
              <a:defRPr sz="1810"/>
            </a:lvl4pPr>
            <a:lvl5pPr marL="1654757" indent="0">
              <a:buNone/>
              <a:defRPr sz="1810"/>
            </a:lvl5pPr>
            <a:lvl6pPr marL="2068447" indent="0">
              <a:buNone/>
              <a:defRPr sz="1810"/>
            </a:lvl6pPr>
            <a:lvl7pPr marL="2482136" indent="0">
              <a:buNone/>
              <a:defRPr sz="1810"/>
            </a:lvl7pPr>
            <a:lvl8pPr marL="2895825" indent="0">
              <a:buNone/>
              <a:defRPr sz="1810"/>
            </a:lvl8pPr>
            <a:lvl9pPr marL="3309514" indent="0">
              <a:buNone/>
              <a:defRPr sz="181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67"/>
            </a:lvl1pPr>
            <a:lvl2pPr marL="413689" indent="0">
              <a:buNone/>
              <a:defRPr sz="1086"/>
            </a:lvl2pPr>
            <a:lvl3pPr marL="827379" indent="0">
              <a:buNone/>
              <a:defRPr sz="905"/>
            </a:lvl3pPr>
            <a:lvl4pPr marL="1241068" indent="0">
              <a:buNone/>
              <a:defRPr sz="815"/>
            </a:lvl4pPr>
            <a:lvl5pPr marL="1654757" indent="0">
              <a:buNone/>
              <a:defRPr sz="815"/>
            </a:lvl5pPr>
            <a:lvl6pPr marL="2068447" indent="0">
              <a:buNone/>
              <a:defRPr sz="815"/>
            </a:lvl6pPr>
            <a:lvl7pPr marL="2482136" indent="0">
              <a:buNone/>
              <a:defRPr sz="815"/>
            </a:lvl7pPr>
            <a:lvl8pPr marL="2895825" indent="0">
              <a:buNone/>
              <a:defRPr sz="815"/>
            </a:lvl8pPr>
            <a:lvl9pPr marL="3309514" indent="0">
              <a:buNone/>
              <a:defRPr sz="81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EF3DE5-5AA1-4196-B612-4FFE41A6A4FA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58652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AD8911-93E2-433C-84A9-F1F8D9D4BCDF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2815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C74583-8802-40B7-9400-F055C61BDB1E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98652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2E1ABE-C49A-4093-8848-813B1591290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92149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69927A-C23A-44F2-AE88-2B64E69A9A2D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06888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BD0F90-53C0-4664-AB3E-3BAD71735C35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09273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5BD9C1-4343-4074-8D65-CB7D6AD1697D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76709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6" indent="0">
              <a:buNone/>
              <a:defRPr sz="1600" b="1"/>
            </a:lvl5pPr>
            <a:lvl6pPr marL="2285970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59" indent="0">
              <a:buNone/>
              <a:defRPr sz="1600" b="1"/>
            </a:lvl8pPr>
            <a:lvl9pPr marL="365755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AC242DB-7002-4352-A803-61C2C8A27ED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13465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BF2F067-6FA8-4CA7-9AB3-81AA2F09758F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63033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AFE33DC-6193-492D-9D55-ADF64D290CAD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68366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5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91994C9-05F1-4D50-9A3A-C486A57E6A59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97410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94" indent="0">
              <a:buNone/>
              <a:defRPr sz="2800"/>
            </a:lvl2pPr>
            <a:lvl3pPr marL="914389" indent="0">
              <a:buNone/>
              <a:defRPr sz="2400"/>
            </a:lvl3pPr>
            <a:lvl4pPr marL="1371582" indent="0">
              <a:buNone/>
              <a:defRPr sz="2000"/>
            </a:lvl4pPr>
            <a:lvl5pPr marL="1828776" indent="0">
              <a:buNone/>
              <a:defRPr sz="2000"/>
            </a:lvl5pPr>
            <a:lvl6pPr marL="2285970" indent="0">
              <a:buNone/>
              <a:defRPr sz="2000"/>
            </a:lvl6pPr>
            <a:lvl7pPr marL="2743165" indent="0">
              <a:buNone/>
              <a:defRPr sz="2000"/>
            </a:lvl7pPr>
            <a:lvl8pPr marL="3200359" indent="0">
              <a:buNone/>
              <a:defRPr sz="2000"/>
            </a:lvl8pPr>
            <a:lvl9pPr marL="365755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4" indent="0">
              <a:buNone/>
              <a:defRPr sz="1200"/>
            </a:lvl2pPr>
            <a:lvl3pPr marL="914389" indent="0">
              <a:buNone/>
              <a:defRPr sz="1000"/>
            </a:lvl3pPr>
            <a:lvl4pPr marL="1371582" indent="0">
              <a:buNone/>
              <a:defRPr sz="900"/>
            </a:lvl4pPr>
            <a:lvl5pPr marL="1828776" indent="0">
              <a:buNone/>
              <a:defRPr sz="900"/>
            </a:lvl5pPr>
            <a:lvl6pPr marL="2285970" indent="0">
              <a:buNone/>
              <a:defRPr sz="900"/>
            </a:lvl6pPr>
            <a:lvl7pPr marL="2743165" indent="0">
              <a:buNone/>
              <a:defRPr sz="900"/>
            </a:lvl7pPr>
            <a:lvl8pPr marL="3200359" indent="0">
              <a:buNone/>
              <a:defRPr sz="900"/>
            </a:lvl8pPr>
            <a:lvl9pPr marL="36575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9CCB8C2-1549-4550-8E5B-4BF3A7E050F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74832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2FD695D-E93D-4386-9ED1-B3EA7A11F031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92245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06378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8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ADFCB6C-41F1-4338-BDE1-1ED096BEFB9F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98352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460630"/>
      </p:ext>
    </p:extLst>
  </p:cSld>
  <p:clrMapOvr>
    <a:masterClrMapping/>
  </p:clrMapOvr>
  <p:transition spd="slow">
    <p:wheel spokes="1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31089"/>
            <a:ext cx="7773120" cy="14690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6571"/>
            <a:ext cx="6400800" cy="1752300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00AAF786-F786-4E91-87E2-47D868A1584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5DBF6070-E21C-4E31-BFD2-29038CA6C59C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822212"/>
      </p:ext>
    </p:extLst>
  </p:cSld>
  <p:clrMapOvr>
    <a:masterClrMapping/>
  </p:clrMapOvr>
  <p:transition>
    <p:wheel spokes="8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1B447607-5957-4099-8276-C090FB67B43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3D8C3696-AEC8-4469-A69D-06171C6F300E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08608"/>
      </p:ext>
    </p:extLst>
  </p:cSld>
  <p:clrMapOvr>
    <a:masterClrMapping/>
  </p:clrMapOvr>
  <p:transition>
    <p:wheel spokes="8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7009"/>
            <a:ext cx="7771680" cy="1362369"/>
          </a:xfrm>
        </p:spPr>
        <p:txBody>
          <a:bodyPr anchor="t"/>
          <a:lstStyle>
            <a:lvl1pPr algn="l">
              <a:defRPr sz="3628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177"/>
            <a:ext cx="7771680" cy="1500834"/>
          </a:xfrm>
        </p:spPr>
        <p:txBody>
          <a:bodyPr anchor="b"/>
          <a:lstStyle>
            <a:lvl1pPr marL="0" indent="0">
              <a:buNone/>
              <a:defRPr sz="1814"/>
            </a:lvl1pPr>
            <a:lvl2pPr marL="414726" indent="0">
              <a:buNone/>
              <a:defRPr sz="1633"/>
            </a:lvl2pPr>
            <a:lvl3pPr marL="829452" indent="0">
              <a:buNone/>
              <a:defRPr sz="1451"/>
            </a:lvl3pPr>
            <a:lvl4pPr marL="1244178" indent="0">
              <a:buNone/>
              <a:defRPr sz="1270"/>
            </a:lvl4pPr>
            <a:lvl5pPr marL="1658904" indent="0">
              <a:buNone/>
              <a:defRPr sz="1270"/>
            </a:lvl5pPr>
            <a:lvl6pPr marL="2073631" indent="0">
              <a:buNone/>
              <a:defRPr sz="1270"/>
            </a:lvl6pPr>
            <a:lvl7pPr marL="2488357" indent="0">
              <a:buNone/>
              <a:defRPr sz="1270"/>
            </a:lvl7pPr>
            <a:lvl8pPr marL="2903083" indent="0">
              <a:buNone/>
              <a:defRPr sz="1270"/>
            </a:lvl8pPr>
            <a:lvl9pPr marL="3317809" indent="0">
              <a:buNone/>
              <a:defRPr sz="12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7D04A5B8-DD5B-45D7-8255-B8D9EA5F2784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E7C853FE-D290-445D-93AE-092EDA033167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648017"/>
      </p:ext>
    </p:extLst>
  </p:cSld>
  <p:clrMapOvr>
    <a:masterClrMapping/>
  </p:clrMapOvr>
  <p:transition>
    <p:wheel spokes="8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920" y="1599512"/>
            <a:ext cx="4044960" cy="452637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122" y="1599512"/>
            <a:ext cx="4046400" cy="452637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E0A5EDF-36E4-4950-BDB5-8BF261659997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D9421DFD-BDD9-4D39-81C5-06DFA3610D20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52892"/>
      </p:ext>
    </p:extLst>
  </p:cSld>
  <p:clrMapOvr>
    <a:masterClrMapping/>
  </p:clrMapOvr>
  <p:transition>
    <p:wheel spokes="8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849"/>
            <a:ext cx="4039200" cy="639804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6" indent="0">
              <a:buNone/>
              <a:defRPr sz="1814" b="1"/>
            </a:lvl2pPr>
            <a:lvl3pPr marL="829452" indent="0">
              <a:buNone/>
              <a:defRPr sz="1633" b="1"/>
            </a:lvl3pPr>
            <a:lvl4pPr marL="1244178" indent="0">
              <a:buNone/>
              <a:defRPr sz="1451" b="1"/>
            </a:lvl4pPr>
            <a:lvl5pPr marL="1658904" indent="0">
              <a:buNone/>
              <a:defRPr sz="1451" b="1"/>
            </a:lvl5pPr>
            <a:lvl6pPr marL="2073631" indent="0">
              <a:buNone/>
              <a:defRPr sz="1451" b="1"/>
            </a:lvl6pPr>
            <a:lvl7pPr marL="2488357" indent="0">
              <a:buNone/>
              <a:defRPr sz="1451" b="1"/>
            </a:lvl7pPr>
            <a:lvl8pPr marL="2903083" indent="0">
              <a:buNone/>
              <a:defRPr sz="1451" b="1"/>
            </a:lvl8pPr>
            <a:lvl9pPr marL="3317809" indent="0">
              <a:buNone/>
              <a:defRPr sz="145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5654"/>
            <a:ext cx="4039200" cy="3950233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1"/>
            </a:lvl4pPr>
            <a:lvl5pPr>
              <a:defRPr sz="1451"/>
            </a:lvl5pPr>
            <a:lvl6pPr>
              <a:defRPr sz="1451"/>
            </a:lvl6pPr>
            <a:lvl7pPr>
              <a:defRPr sz="1451"/>
            </a:lvl7pPr>
            <a:lvl8pPr>
              <a:defRPr sz="1451"/>
            </a:lvl8pPr>
            <a:lvl9pPr>
              <a:defRPr sz="145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2" y="1535849"/>
            <a:ext cx="4042080" cy="639804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6" indent="0">
              <a:buNone/>
              <a:defRPr sz="1814" b="1"/>
            </a:lvl2pPr>
            <a:lvl3pPr marL="829452" indent="0">
              <a:buNone/>
              <a:defRPr sz="1633" b="1"/>
            </a:lvl3pPr>
            <a:lvl4pPr marL="1244178" indent="0">
              <a:buNone/>
              <a:defRPr sz="1451" b="1"/>
            </a:lvl4pPr>
            <a:lvl5pPr marL="1658904" indent="0">
              <a:buNone/>
              <a:defRPr sz="1451" b="1"/>
            </a:lvl5pPr>
            <a:lvl6pPr marL="2073631" indent="0">
              <a:buNone/>
              <a:defRPr sz="1451" b="1"/>
            </a:lvl6pPr>
            <a:lvl7pPr marL="2488357" indent="0">
              <a:buNone/>
              <a:defRPr sz="1451" b="1"/>
            </a:lvl7pPr>
            <a:lvl8pPr marL="2903083" indent="0">
              <a:buNone/>
              <a:defRPr sz="1451" b="1"/>
            </a:lvl8pPr>
            <a:lvl9pPr marL="3317809" indent="0">
              <a:buNone/>
              <a:defRPr sz="145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2" y="2175654"/>
            <a:ext cx="4042080" cy="3950233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1"/>
            </a:lvl4pPr>
            <a:lvl5pPr>
              <a:defRPr sz="1451"/>
            </a:lvl5pPr>
            <a:lvl6pPr>
              <a:defRPr sz="1451"/>
            </a:lvl6pPr>
            <a:lvl7pPr>
              <a:defRPr sz="1451"/>
            </a:lvl7pPr>
            <a:lvl8pPr>
              <a:defRPr sz="1451"/>
            </a:lvl8pPr>
            <a:lvl9pPr>
              <a:defRPr sz="145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136E0634-C8D3-483A-8232-A9304708044C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547CC25-D470-4074-85C9-5B58540AA2BE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65150"/>
      </p:ext>
    </p:extLst>
  </p:cSld>
  <p:clrMapOvr>
    <a:masterClrMapping/>
  </p:clrMapOvr>
  <p:transition>
    <p:wheel spokes="8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79D0BF18-7064-48D4-9EB9-09EF11F0C49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C835480-0A24-42E3-8760-D5FC090EE128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71176"/>
      </p:ext>
    </p:extLst>
  </p:cSld>
  <p:clrMapOvr>
    <a:masterClrMapping/>
  </p:clrMapOvr>
  <p:transition>
    <p:wheel spokes="8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9D31B815-3CB8-49D5-878B-35384A7F17F5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BCFF4D50-3293-418A-8772-789FC091842D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605389"/>
      </p:ext>
    </p:extLst>
  </p:cSld>
  <p:clrMapOvr>
    <a:masterClrMapping/>
  </p:clrMapOvr>
  <p:transition>
    <p:wheel spokes="8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749"/>
            <a:ext cx="3008160" cy="1161833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2" y="273748"/>
            <a:ext cx="5112000" cy="5852139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5582"/>
            <a:ext cx="3008160" cy="4690306"/>
          </a:xfrm>
        </p:spPr>
        <p:txBody>
          <a:bodyPr/>
          <a:lstStyle>
            <a:lvl1pPr marL="0" indent="0">
              <a:buNone/>
              <a:defRPr sz="1270"/>
            </a:lvl1pPr>
            <a:lvl2pPr marL="414726" indent="0">
              <a:buNone/>
              <a:defRPr sz="1089"/>
            </a:lvl2pPr>
            <a:lvl3pPr marL="829452" indent="0">
              <a:buNone/>
              <a:defRPr sz="907"/>
            </a:lvl3pPr>
            <a:lvl4pPr marL="1244178" indent="0">
              <a:buNone/>
              <a:defRPr sz="816"/>
            </a:lvl4pPr>
            <a:lvl5pPr marL="1658904" indent="0">
              <a:buNone/>
              <a:defRPr sz="816"/>
            </a:lvl5pPr>
            <a:lvl6pPr marL="2073631" indent="0">
              <a:buNone/>
              <a:defRPr sz="816"/>
            </a:lvl6pPr>
            <a:lvl7pPr marL="2488357" indent="0">
              <a:buNone/>
              <a:defRPr sz="816"/>
            </a:lvl7pPr>
            <a:lvl8pPr marL="2903083" indent="0">
              <a:buNone/>
              <a:defRPr sz="816"/>
            </a:lvl8pPr>
            <a:lvl9pPr marL="3317809" indent="0">
              <a:buNone/>
              <a:defRPr sz="81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20E88DF2-6209-4427-939A-74D8E89AC592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B765CFBA-E32C-4A9A-A4BB-1A7B18B87E89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590201"/>
      </p:ext>
    </p:extLst>
  </p:cSld>
  <p:clrMapOvr>
    <a:masterClrMapping/>
  </p:clrMapOvr>
  <p:transition>
    <p:wheel spokes="8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2" y="4800122"/>
            <a:ext cx="5486400" cy="566593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2" y="612749"/>
            <a:ext cx="5486400" cy="4114163"/>
          </a:xfrm>
        </p:spPr>
        <p:txBody>
          <a:bodyPr/>
          <a:lstStyle>
            <a:lvl1pPr marL="0" indent="0">
              <a:buNone/>
              <a:defRPr sz="2903"/>
            </a:lvl1pPr>
            <a:lvl2pPr marL="414726" indent="0">
              <a:buNone/>
              <a:defRPr sz="2540"/>
            </a:lvl2pPr>
            <a:lvl3pPr marL="829452" indent="0">
              <a:buNone/>
              <a:defRPr sz="2177"/>
            </a:lvl3pPr>
            <a:lvl4pPr marL="1244178" indent="0">
              <a:buNone/>
              <a:defRPr sz="1814"/>
            </a:lvl4pPr>
            <a:lvl5pPr marL="1658904" indent="0">
              <a:buNone/>
              <a:defRPr sz="1814"/>
            </a:lvl5pPr>
            <a:lvl6pPr marL="2073631" indent="0">
              <a:buNone/>
              <a:defRPr sz="1814"/>
            </a:lvl6pPr>
            <a:lvl7pPr marL="2488357" indent="0">
              <a:buNone/>
              <a:defRPr sz="1814"/>
            </a:lvl7pPr>
            <a:lvl8pPr marL="2903083" indent="0">
              <a:buNone/>
              <a:defRPr sz="1814"/>
            </a:lvl8pPr>
            <a:lvl9pPr marL="3317809" indent="0">
              <a:buNone/>
              <a:defRPr sz="1814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2" y="5366715"/>
            <a:ext cx="5486400" cy="805326"/>
          </a:xfrm>
        </p:spPr>
        <p:txBody>
          <a:bodyPr/>
          <a:lstStyle>
            <a:lvl1pPr marL="0" indent="0">
              <a:buNone/>
              <a:defRPr sz="1270"/>
            </a:lvl1pPr>
            <a:lvl2pPr marL="414726" indent="0">
              <a:buNone/>
              <a:defRPr sz="1089"/>
            </a:lvl2pPr>
            <a:lvl3pPr marL="829452" indent="0">
              <a:buNone/>
              <a:defRPr sz="907"/>
            </a:lvl3pPr>
            <a:lvl4pPr marL="1244178" indent="0">
              <a:buNone/>
              <a:defRPr sz="816"/>
            </a:lvl4pPr>
            <a:lvl5pPr marL="1658904" indent="0">
              <a:buNone/>
              <a:defRPr sz="816"/>
            </a:lvl5pPr>
            <a:lvl6pPr marL="2073631" indent="0">
              <a:buNone/>
              <a:defRPr sz="816"/>
            </a:lvl6pPr>
            <a:lvl7pPr marL="2488357" indent="0">
              <a:buNone/>
              <a:defRPr sz="816"/>
            </a:lvl7pPr>
            <a:lvl8pPr marL="2903083" indent="0">
              <a:buNone/>
              <a:defRPr sz="816"/>
            </a:lvl8pPr>
            <a:lvl9pPr marL="3317809" indent="0">
              <a:buNone/>
              <a:defRPr sz="81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D25A1058-92AB-4C2F-8EFF-D0EE756BA402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C8DD9FDB-2838-422D-A2A3-ABF50B3A159A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3053"/>
      </p:ext>
    </p:extLst>
  </p:cSld>
  <p:clrMapOvr>
    <a:masterClrMapping/>
  </p:clrMapOvr>
  <p:transition>
    <p:wheel spokes="8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B63A87B9-2032-487D-ACEA-57501473D965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AE435110-B712-4DD9-8FB6-6FA8FBAED3B0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82276"/>
      </p:ext>
    </p:extLst>
  </p:cSld>
  <p:clrMapOvr>
    <a:masterClrMapping/>
  </p:clrMapOvr>
  <p:transition>
    <p:wheel spokes="8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1200" y="275340"/>
            <a:ext cx="2056320" cy="5850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922" y="275340"/>
            <a:ext cx="6035040" cy="5850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CD833CC2-A8D1-406D-93F9-BC05B61F7C64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1E82A84C-E9A1-456F-88AC-29507503CDAC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201152"/>
      </p:ext>
    </p:extLst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733E-F88F-48EA-8531-67C80268A63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307CB-7984-42E5-ACD4-FAAC864BE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6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481" y="6356661"/>
            <a:ext cx="213408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800" y="6356661"/>
            <a:ext cx="289440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441" y="6356661"/>
            <a:ext cx="2134080" cy="36605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389">
              <a:defRPr sz="1200" b="1">
                <a:solidFill>
                  <a:srgbClr val="898989"/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0222CF5-FE21-4805-8896-964ED3644100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6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54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5pPr>
      <a:lvl6pPr marL="45719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8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7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725" indent="-3427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41611" indent="-28512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41937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4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056350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7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1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6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0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6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D9791-20ED-42D8-8C89-267906C118AD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1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29280" y="366057"/>
            <a:ext cx="7885440" cy="132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280" y="1827102"/>
            <a:ext cx="7885440" cy="43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9280" y="6356661"/>
            <a:ext cx="205632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89312" eaLnBrk="1" fontAlgn="auto" hangingPunct="1">
              <a:spcBef>
                <a:spcPts val="0"/>
              </a:spcBef>
              <a:spcAft>
                <a:spcPts val="0"/>
              </a:spcAft>
              <a:defRPr sz="38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Arial"/>
              </a:defRPr>
            </a:lvl1pPr>
          </a:lstStyle>
          <a:p>
            <a:pPr>
              <a:defRPr/>
            </a:pPr>
            <a:fld id="{19084E0E-E0A2-45FD-BC19-523AB2619124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320" y="6356661"/>
            <a:ext cx="308736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89312" eaLnBrk="1" fontAlgn="auto" hangingPunct="1">
              <a:spcBef>
                <a:spcPts val="0"/>
              </a:spcBef>
              <a:spcAft>
                <a:spcPts val="0"/>
              </a:spcAft>
              <a:defRPr sz="38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8400" y="6356661"/>
            <a:ext cx="205632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89312" eaLnBrk="1" fontAlgn="auto" hangingPunct="1">
              <a:spcBef>
                <a:spcPts val="0"/>
              </a:spcBef>
              <a:spcAft>
                <a:spcPts val="0"/>
              </a:spcAft>
              <a:defRPr sz="38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Arial"/>
              </a:defRPr>
            </a:lvl1pPr>
          </a:lstStyle>
          <a:p>
            <a:pPr>
              <a:defRPr/>
            </a:pPr>
            <a:fld id="{444CE69E-7583-4D00-ACFB-65FBF15A13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6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5pPr>
      <a:lvl6pPr marL="144655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6pPr>
      <a:lvl7pPr marL="289312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7pPr>
      <a:lvl8pPr marL="433968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8pPr>
      <a:lvl9pPr marL="578623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70561" indent="-70561" algn="l" rtl="0" eaLnBrk="0" fontAlgn="base" hangingPunct="0">
        <a:lnSpc>
          <a:spcPct val="90000"/>
        </a:lnSpc>
        <a:spcBef>
          <a:spcPts val="329"/>
        </a:spcBef>
        <a:spcAft>
          <a:spcPct val="0"/>
        </a:spcAft>
        <a:buFont typeface="Arial" panose="020B0604020202020204" pitchFamily="34" charset="0"/>
        <a:buChar char="•"/>
        <a:defRPr sz="726" kern="1200">
          <a:solidFill>
            <a:schemeClr val="tx1"/>
          </a:solidFill>
          <a:latin typeface="+mn-lt"/>
          <a:ea typeface="+mn-ea"/>
          <a:cs typeface="+mn-cs"/>
        </a:defRPr>
      </a:lvl1pPr>
      <a:lvl2pPr marL="214564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360005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sz="544" kern="1200">
          <a:solidFill>
            <a:schemeClr val="tx1"/>
          </a:solidFill>
          <a:latin typeface="+mn-lt"/>
          <a:ea typeface="+mn-ea"/>
          <a:cs typeface="+mn-cs"/>
        </a:defRPr>
      </a:lvl3pPr>
      <a:lvl4pPr marL="504007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648010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795605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940262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84917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229572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55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12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68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23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278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32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588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44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921" y="275339"/>
            <a:ext cx="822960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921" y="1599511"/>
            <a:ext cx="822960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</a:p>
          <a:p>
            <a:pPr lvl="2"/>
            <a:r>
              <a:rPr lang="en-CA" altLang="en-US" smtClean="0"/>
              <a:t>Third level</a:t>
            </a:r>
          </a:p>
          <a:p>
            <a:pPr lvl="3"/>
            <a:r>
              <a:rPr lang="en-CA" altLang="en-US" smtClean="0"/>
              <a:t>Fourth level</a:t>
            </a:r>
          </a:p>
          <a:p>
            <a:pPr lvl="4"/>
            <a:r>
              <a:rPr lang="en-CA" altLang="en-US" smtClean="0"/>
              <a:t>Fifth level</a:t>
            </a:r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920" y="6245252"/>
            <a:ext cx="2132640" cy="475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70">
                <a:latin typeface="+mn-lt"/>
                <a:cs typeface="+mn-cs"/>
              </a:defRPr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61B7D77-B634-42E2-A082-BA229CD1FCA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800" y="6245252"/>
            <a:ext cx="2894400" cy="475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70">
                <a:latin typeface="+mn-lt"/>
                <a:cs typeface="+mn-cs"/>
              </a:defRPr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441" y="6245252"/>
            <a:ext cx="2134080" cy="475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70">
                <a:latin typeface="Arial" panose="020B0604020202020204" pitchFamily="34" charset="0"/>
              </a:defRPr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C34444E3-8158-4F74-998C-72C2CEC6D279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5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5pPr>
      <a:lvl6pPr marL="414726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6pPr>
      <a:lvl7pPr marL="829452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7pPr>
      <a:lvl8pPr marL="1244178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8pPr>
      <a:lvl9pPr marL="1658904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11045" indent="-311045" algn="l" rtl="0" eaLnBrk="0" fontAlgn="base" hangingPunct="0">
        <a:spcBef>
          <a:spcPct val="20000"/>
        </a:spcBef>
        <a:spcAft>
          <a:spcPct val="0"/>
        </a:spcAft>
        <a:buChar char="•"/>
        <a:defRPr sz="2903">
          <a:solidFill>
            <a:schemeClr val="tx1"/>
          </a:solidFill>
          <a:latin typeface="+mn-lt"/>
          <a:ea typeface="+mn-ea"/>
          <a:cs typeface="+mn-cs"/>
        </a:defRPr>
      </a:lvl1pPr>
      <a:lvl2pPr marL="673930" indent="-259204" algn="l" rtl="0" eaLnBrk="0" fontAlgn="base" hangingPunct="0">
        <a:spcBef>
          <a:spcPct val="20000"/>
        </a:spcBef>
        <a:spcAft>
          <a:spcPct val="0"/>
        </a:spcAft>
        <a:buChar char="–"/>
        <a:defRPr sz="2540">
          <a:solidFill>
            <a:schemeClr val="tx1"/>
          </a:solidFill>
          <a:latin typeface="+mn-lt"/>
          <a:cs typeface="+mn-cs"/>
        </a:defRPr>
      </a:lvl2pPr>
      <a:lvl3pPr marL="1036815" indent="-207363" algn="l" rtl="0" eaLnBrk="0" fontAlgn="base" hangingPunct="0">
        <a:spcBef>
          <a:spcPct val="20000"/>
        </a:spcBef>
        <a:spcAft>
          <a:spcPct val="0"/>
        </a:spcAft>
        <a:buChar char="•"/>
        <a:defRPr sz="2177">
          <a:solidFill>
            <a:schemeClr val="tx1"/>
          </a:solidFill>
          <a:latin typeface="+mn-lt"/>
          <a:cs typeface="+mn-cs"/>
        </a:defRPr>
      </a:lvl3pPr>
      <a:lvl4pPr marL="1451541" indent="-207363" algn="l" rtl="0" eaLnBrk="0" fontAlgn="base" hangingPunct="0">
        <a:spcBef>
          <a:spcPct val="20000"/>
        </a:spcBef>
        <a:spcAft>
          <a:spcPct val="0"/>
        </a:spcAft>
        <a:buChar char="–"/>
        <a:defRPr sz="1814">
          <a:solidFill>
            <a:schemeClr val="tx1"/>
          </a:solidFill>
          <a:latin typeface="+mn-lt"/>
          <a:cs typeface="+mn-cs"/>
        </a:defRPr>
      </a:lvl4pPr>
      <a:lvl5pPr marL="1866268" indent="-207363" algn="l" rtl="0" eaLnBrk="0" fontAlgn="base" hangingPunct="0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5pPr>
      <a:lvl6pPr marL="2280994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6pPr>
      <a:lvl7pPr marL="2695720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7pPr>
      <a:lvl8pPr marL="3110446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8pPr>
      <a:lvl9pPr marL="3525172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9280" y="366057"/>
            <a:ext cx="7885440" cy="132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280" y="1827102"/>
            <a:ext cx="7885440" cy="43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9280" y="6356661"/>
            <a:ext cx="205632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89312" eaLnBrk="1" fontAlgn="auto" hangingPunct="1">
              <a:spcBef>
                <a:spcPts val="0"/>
              </a:spcBef>
              <a:spcAft>
                <a:spcPts val="0"/>
              </a:spcAft>
              <a:defRPr sz="38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Arial"/>
              </a:defRPr>
            </a:lvl1pPr>
          </a:lstStyle>
          <a:p>
            <a:pPr>
              <a:defRPr/>
            </a:pPr>
            <a:fld id="{4A0524E9-EED0-4CAD-9607-BE94C6F4AEB6}" type="datetimeFigureOut">
              <a:rPr lang="en-US" smtClean="0"/>
              <a:pPr>
                <a:defRPr/>
              </a:pPr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320" y="6356661"/>
            <a:ext cx="308736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89312" eaLnBrk="1" fontAlgn="auto" hangingPunct="1">
              <a:spcBef>
                <a:spcPts val="0"/>
              </a:spcBef>
              <a:spcAft>
                <a:spcPts val="0"/>
              </a:spcAft>
              <a:defRPr sz="38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8400" y="6356661"/>
            <a:ext cx="205632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89312" eaLnBrk="1" fontAlgn="auto" hangingPunct="1">
              <a:spcBef>
                <a:spcPts val="0"/>
              </a:spcBef>
              <a:spcAft>
                <a:spcPts val="0"/>
              </a:spcAft>
              <a:defRPr sz="38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Arial"/>
              </a:defRPr>
            </a:lvl1pPr>
          </a:lstStyle>
          <a:p>
            <a:pPr>
              <a:defRPr/>
            </a:pPr>
            <a:fld id="{A7282CC1-E533-42B8-9240-6DC4EF9BC6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0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 Light" panose="020F0302020204030204" pitchFamily="34" charset="0"/>
        </a:defRPr>
      </a:lvl5pPr>
      <a:lvl6pPr marL="144655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6pPr>
      <a:lvl7pPr marL="289312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7pPr>
      <a:lvl8pPr marL="433968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8pPr>
      <a:lvl9pPr marL="578623" algn="l" rtl="0" fontAlgn="base">
        <a:lnSpc>
          <a:spcPct val="90000"/>
        </a:lnSpc>
        <a:spcBef>
          <a:spcPct val="0"/>
        </a:spcBef>
        <a:spcAft>
          <a:spcPct val="0"/>
        </a:spcAft>
        <a:defRPr sz="1392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70561" indent="-70561" algn="l" rtl="0" eaLnBrk="0" fontAlgn="base" hangingPunct="0">
        <a:lnSpc>
          <a:spcPct val="90000"/>
        </a:lnSpc>
        <a:spcBef>
          <a:spcPts val="329"/>
        </a:spcBef>
        <a:spcAft>
          <a:spcPct val="0"/>
        </a:spcAft>
        <a:buFont typeface="Arial" panose="020B0604020202020204" pitchFamily="34" charset="0"/>
        <a:buChar char="•"/>
        <a:defRPr sz="726" kern="1200">
          <a:solidFill>
            <a:schemeClr val="tx1"/>
          </a:solidFill>
          <a:latin typeface="+mn-lt"/>
          <a:ea typeface="+mn-ea"/>
          <a:cs typeface="+mn-cs"/>
        </a:defRPr>
      </a:lvl1pPr>
      <a:lvl2pPr marL="214564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360005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sz="544" kern="1200">
          <a:solidFill>
            <a:schemeClr val="tx1"/>
          </a:solidFill>
          <a:latin typeface="+mn-lt"/>
          <a:ea typeface="+mn-ea"/>
          <a:cs typeface="+mn-cs"/>
        </a:defRPr>
      </a:lvl3pPr>
      <a:lvl4pPr marL="504007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648010" indent="-70561" algn="l" rtl="0" eaLnBrk="0" fontAlgn="base" hangingPunct="0">
        <a:lnSpc>
          <a:spcPct val="90000"/>
        </a:lnSpc>
        <a:spcBef>
          <a:spcPts val="14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795605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940262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84917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229572" indent="-72328" algn="l" defTabSz="289312" rtl="0" eaLnBrk="1" latinLnBrk="0" hangingPunct="1">
        <a:lnSpc>
          <a:spcPct val="90000"/>
        </a:lnSpc>
        <a:spcBef>
          <a:spcPts val="158"/>
        </a:spcBef>
        <a:buFont typeface="Arial" panose="020B0604020202020204" pitchFamily="34" charset="0"/>
        <a:buChar char="•"/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55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12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68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23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278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32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588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44" algn="l" defTabSz="289312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D9791-20ED-42D8-8C89-267906C118AD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19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6481" y="6246844"/>
            <a:ext cx="2134080" cy="47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514343" eaLnBrk="1" hangingPunct="1">
              <a:defRPr sz="788" b="0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800" y="6246844"/>
            <a:ext cx="2894400" cy="47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514343" eaLnBrk="1" hangingPunct="1">
              <a:defRPr sz="788" b="0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441" y="6246844"/>
            <a:ext cx="2134080" cy="47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514343" eaLnBrk="1" hangingPunct="1">
              <a:defRPr sz="788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8504DB-5A8C-4939-BD05-15BF65B55973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9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358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358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358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358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358">
          <a:solidFill>
            <a:schemeClr val="tx2"/>
          </a:solidFill>
          <a:latin typeface="Arial" charset="0"/>
        </a:defRPr>
      </a:lvl5pPr>
      <a:lvl6pPr marL="257172" algn="ctr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charset="0"/>
        </a:defRPr>
      </a:lvl6pPr>
      <a:lvl7pPr marL="514343" algn="ctr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charset="0"/>
        </a:defRPr>
      </a:lvl7pPr>
      <a:lvl8pPr marL="771515" algn="ctr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charset="0"/>
        </a:defRPr>
      </a:lvl8pPr>
      <a:lvl9pPr marL="1028687" algn="ctr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charset="0"/>
        </a:defRPr>
      </a:lvl9pPr>
    </p:titleStyle>
    <p:bodyStyle>
      <a:lvl1pPr marL="191523" indent="-191523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16167" indent="-159843" algn="l" rtl="0" eaLnBrk="0" fontAlgn="base" hangingPunct="0">
        <a:spcBef>
          <a:spcPct val="20000"/>
        </a:spcBef>
        <a:spcAft>
          <a:spcPct val="0"/>
        </a:spcAft>
        <a:buChar char="–"/>
        <a:defRPr sz="1451">
          <a:solidFill>
            <a:schemeClr val="tx1"/>
          </a:solidFill>
          <a:latin typeface="+mn-lt"/>
        </a:defRPr>
      </a:lvl2pPr>
      <a:lvl3pPr marL="642249" indent="-128162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900014" indent="-128162" algn="l" rtl="0" eaLnBrk="0" fontAlgn="base" hangingPunct="0">
        <a:spcBef>
          <a:spcPct val="20000"/>
        </a:spcBef>
        <a:spcAft>
          <a:spcPct val="0"/>
        </a:spcAft>
        <a:buChar char="–"/>
        <a:defRPr sz="1089">
          <a:solidFill>
            <a:schemeClr val="tx1"/>
          </a:solidFill>
          <a:latin typeface="+mn-lt"/>
        </a:defRPr>
      </a:lvl4pPr>
      <a:lvl5pPr marL="1156338" indent="-128162" algn="l" rtl="0" eaLnBrk="0" fontAlgn="base" hangingPunct="0">
        <a:spcBef>
          <a:spcPct val="20000"/>
        </a:spcBef>
        <a:spcAft>
          <a:spcPct val="0"/>
        </a:spcAft>
        <a:buChar char="»"/>
        <a:defRPr sz="1089">
          <a:solidFill>
            <a:schemeClr val="tx1"/>
          </a:solidFill>
          <a:latin typeface="+mn-lt"/>
        </a:defRPr>
      </a:lvl5pPr>
      <a:lvl6pPr marL="1414445" indent="-128586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6pPr>
      <a:lvl7pPr marL="1671617" indent="-128586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7pPr>
      <a:lvl8pPr marL="1928788" indent="-128586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8pPr>
      <a:lvl9pPr marL="2185960" indent="-128586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2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3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15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87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59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0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02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74" algn="l" defTabSz="51434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481" y="6356661"/>
            <a:ext cx="213408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800" y="6356661"/>
            <a:ext cx="289440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441" y="6356661"/>
            <a:ext cx="2134080" cy="36605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389">
              <a:defRPr sz="1200" b="1">
                <a:solidFill>
                  <a:srgbClr val="898989"/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29F6A2-DB76-4524-AD6D-09B876D472BE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77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54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5pPr>
      <a:lvl6pPr marL="45719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8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7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725" indent="-3427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41611" indent="-28512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41937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4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056350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7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1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6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0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6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 brigh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E2D5DB-A7B8-4B0A-8295-2F32606260AE}" type="datetime1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1/11/2022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Lớp: 2/2                                                       GV: Nguyễn Thị Khỏe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581014-53C9-4A8F-9377-66EAD2C8AA9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6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481" y="6356661"/>
            <a:ext cx="213408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800" y="6356661"/>
            <a:ext cx="289440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441" y="6356661"/>
            <a:ext cx="2134080" cy="36605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389">
              <a:defRPr sz="1200" b="1">
                <a:solidFill>
                  <a:srgbClr val="898989"/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0222CF5-FE21-4805-8896-964ED3644100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727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54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5pPr>
      <a:lvl6pPr marL="45719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8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7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725" indent="-3427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41611" indent="-28512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41937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4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056350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7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1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6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0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6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50000">
              <a:srgbClr val="CCFF99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6481" y="6245252"/>
            <a:ext cx="2134080" cy="47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827379" eaLnBrk="1" hangingPunct="1">
              <a:defRPr sz="1267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800" y="6245252"/>
            <a:ext cx="2894400" cy="47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827379" eaLnBrk="1" hangingPunct="1">
              <a:defRPr sz="1267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441" y="6245252"/>
            <a:ext cx="2134080" cy="47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827379" eaLnBrk="1" hangingPunct="1">
              <a:defRPr sz="1267">
                <a:solidFill>
                  <a:srgbClr val="000000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BE275E-F897-4A03-B062-2B4BE869DCA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44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0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0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0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0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01">
          <a:solidFill>
            <a:schemeClr val="tx2"/>
          </a:solidFill>
          <a:latin typeface="Arial" charset="0"/>
        </a:defRPr>
      </a:lvl5pPr>
      <a:lvl6pPr marL="413689" algn="ctr" rtl="0" fontAlgn="base">
        <a:spcBef>
          <a:spcPct val="0"/>
        </a:spcBef>
        <a:spcAft>
          <a:spcPct val="0"/>
        </a:spcAft>
        <a:defRPr sz="3981">
          <a:solidFill>
            <a:schemeClr val="tx2"/>
          </a:solidFill>
          <a:latin typeface="Arial" charset="0"/>
        </a:defRPr>
      </a:lvl6pPr>
      <a:lvl7pPr marL="827379" algn="ctr" rtl="0" fontAlgn="base">
        <a:spcBef>
          <a:spcPct val="0"/>
        </a:spcBef>
        <a:spcAft>
          <a:spcPct val="0"/>
        </a:spcAft>
        <a:defRPr sz="3981">
          <a:solidFill>
            <a:schemeClr val="tx2"/>
          </a:solidFill>
          <a:latin typeface="Arial" charset="0"/>
        </a:defRPr>
      </a:lvl7pPr>
      <a:lvl8pPr marL="1241068" algn="ctr" rtl="0" fontAlgn="base">
        <a:spcBef>
          <a:spcPct val="0"/>
        </a:spcBef>
        <a:spcAft>
          <a:spcPct val="0"/>
        </a:spcAft>
        <a:defRPr sz="3981">
          <a:solidFill>
            <a:schemeClr val="tx2"/>
          </a:solidFill>
          <a:latin typeface="Arial" charset="0"/>
        </a:defRPr>
      </a:lvl8pPr>
      <a:lvl9pPr marL="1654757" algn="ctr" rtl="0" fontAlgn="base">
        <a:spcBef>
          <a:spcPct val="0"/>
        </a:spcBef>
        <a:spcAft>
          <a:spcPct val="0"/>
        </a:spcAft>
        <a:defRPr sz="3981">
          <a:solidFill>
            <a:schemeClr val="tx2"/>
          </a:solidFill>
          <a:latin typeface="Arial" charset="0"/>
        </a:defRPr>
      </a:lvl9pPr>
    </p:titleStyle>
    <p:bodyStyle>
      <a:lvl1pPr marL="309605" indent="-309605" algn="l" rtl="0" eaLnBrk="0" fontAlgn="base" hangingPunct="0">
        <a:spcBef>
          <a:spcPct val="20000"/>
        </a:spcBef>
        <a:spcAft>
          <a:spcPct val="0"/>
        </a:spcAft>
        <a:buChar char="•"/>
        <a:defRPr sz="2812">
          <a:solidFill>
            <a:schemeClr val="tx1"/>
          </a:solidFill>
          <a:latin typeface="+mn-lt"/>
          <a:ea typeface="+mn-ea"/>
          <a:cs typeface="+mn-cs"/>
        </a:defRPr>
      </a:lvl1pPr>
      <a:lvl2pPr marL="671050" indent="-257764" algn="l" rtl="0" eaLnBrk="0" fontAlgn="base" hangingPunct="0">
        <a:spcBef>
          <a:spcPct val="20000"/>
        </a:spcBef>
        <a:spcAft>
          <a:spcPct val="0"/>
        </a:spcAft>
        <a:buChar char="–"/>
        <a:defRPr sz="2449">
          <a:solidFill>
            <a:schemeClr val="tx1"/>
          </a:solidFill>
          <a:latin typeface="+mn-lt"/>
        </a:defRPr>
      </a:lvl2pPr>
      <a:lvl3pPr marL="1033935" indent="-205923" algn="l" rtl="0" eaLnBrk="0" fontAlgn="base" hangingPunct="0">
        <a:spcBef>
          <a:spcPct val="20000"/>
        </a:spcBef>
        <a:spcAft>
          <a:spcPct val="0"/>
        </a:spcAft>
        <a:buChar char="•"/>
        <a:defRPr sz="2086">
          <a:solidFill>
            <a:schemeClr val="tx1"/>
          </a:solidFill>
          <a:latin typeface="+mn-lt"/>
        </a:defRPr>
      </a:lvl3pPr>
      <a:lvl4pPr marL="1447222" indent="-205923" algn="l" rtl="0" eaLnBrk="0" fontAlgn="base" hangingPunct="0">
        <a:spcBef>
          <a:spcPct val="20000"/>
        </a:spcBef>
        <a:spcAft>
          <a:spcPct val="0"/>
        </a:spcAft>
        <a:buChar char="–"/>
        <a:defRPr sz="1723">
          <a:solidFill>
            <a:schemeClr val="tx1"/>
          </a:solidFill>
          <a:latin typeface="+mn-lt"/>
        </a:defRPr>
      </a:lvl4pPr>
      <a:lvl5pPr marL="1860507" indent="-205923" algn="l" rtl="0" eaLnBrk="0" fontAlgn="base" hangingPunct="0">
        <a:spcBef>
          <a:spcPct val="20000"/>
        </a:spcBef>
        <a:spcAft>
          <a:spcPct val="0"/>
        </a:spcAft>
        <a:buChar char="»"/>
        <a:defRPr sz="1723">
          <a:solidFill>
            <a:schemeClr val="tx1"/>
          </a:solidFill>
          <a:latin typeface="+mn-lt"/>
        </a:defRPr>
      </a:lvl5pPr>
      <a:lvl6pPr marL="2275292" indent="-206845" algn="l" rtl="0" fontAlgn="base">
        <a:spcBef>
          <a:spcPct val="20000"/>
        </a:spcBef>
        <a:spcAft>
          <a:spcPct val="0"/>
        </a:spcAft>
        <a:buChar char="»"/>
        <a:defRPr sz="1810">
          <a:solidFill>
            <a:schemeClr val="tx1"/>
          </a:solidFill>
          <a:latin typeface="+mn-lt"/>
        </a:defRPr>
      </a:lvl6pPr>
      <a:lvl7pPr marL="2688981" indent="-206845" algn="l" rtl="0" fontAlgn="base">
        <a:spcBef>
          <a:spcPct val="20000"/>
        </a:spcBef>
        <a:spcAft>
          <a:spcPct val="0"/>
        </a:spcAft>
        <a:buChar char="»"/>
        <a:defRPr sz="1810">
          <a:solidFill>
            <a:schemeClr val="tx1"/>
          </a:solidFill>
          <a:latin typeface="+mn-lt"/>
        </a:defRPr>
      </a:lvl7pPr>
      <a:lvl8pPr marL="3102670" indent="-206845" algn="l" rtl="0" fontAlgn="base">
        <a:spcBef>
          <a:spcPct val="20000"/>
        </a:spcBef>
        <a:spcAft>
          <a:spcPct val="0"/>
        </a:spcAft>
        <a:buChar char="»"/>
        <a:defRPr sz="1810">
          <a:solidFill>
            <a:schemeClr val="tx1"/>
          </a:solidFill>
          <a:latin typeface="+mn-lt"/>
        </a:defRPr>
      </a:lvl8pPr>
      <a:lvl9pPr marL="3516360" indent="-206845" algn="l" rtl="0" fontAlgn="base">
        <a:spcBef>
          <a:spcPct val="20000"/>
        </a:spcBef>
        <a:spcAft>
          <a:spcPct val="0"/>
        </a:spcAft>
        <a:buChar char="»"/>
        <a:defRPr sz="181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1pPr>
      <a:lvl2pPr marL="413689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2pPr>
      <a:lvl3pPr marL="827379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3pPr>
      <a:lvl4pPr marL="1241068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4pPr>
      <a:lvl5pPr marL="1654757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5pPr>
      <a:lvl6pPr marL="2068447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6pPr>
      <a:lvl7pPr marL="2482136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7pPr>
      <a:lvl8pPr marL="2895825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8pPr>
      <a:lvl9pPr marL="3309514" algn="l" defTabSz="827379" rtl="0" eaLnBrk="1" latinLnBrk="0" hangingPunct="1">
        <a:defRPr sz="16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481" y="6356661"/>
            <a:ext cx="213408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800" y="6356661"/>
            <a:ext cx="2894400" cy="3660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89">
              <a:defRPr sz="1200" b="1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441" y="6356661"/>
            <a:ext cx="2134080" cy="36605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389">
              <a:defRPr sz="1200" b="1">
                <a:solidFill>
                  <a:srgbClr val="898989"/>
                </a:solidFill>
                <a:latin typeface=".VnTime" panose="020B7200000000000000" pitchFamily="34" charset="0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810F797-BF02-4EEE-9DF4-21F1EFCCB1A4}" type="slidenum">
              <a:rPr lang="en-US" alt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35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54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Calibri" panose="020F0502020204030204" pitchFamily="34" charset="0"/>
        </a:defRPr>
      </a:lvl5pPr>
      <a:lvl6pPr marL="45719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8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7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725" indent="-3427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41611" indent="-28512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41937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4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056350" indent="-22752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7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1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6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0" indent="-228597" algn="l" defTabSz="91438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6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0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9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2" algn="l" defTabSz="9143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921" y="275339"/>
            <a:ext cx="822960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921" y="1599511"/>
            <a:ext cx="822960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</a:p>
          <a:p>
            <a:pPr lvl="2"/>
            <a:r>
              <a:rPr lang="en-CA" altLang="en-US" smtClean="0"/>
              <a:t>Third level</a:t>
            </a:r>
          </a:p>
          <a:p>
            <a:pPr lvl="3"/>
            <a:r>
              <a:rPr lang="en-CA" altLang="en-US" smtClean="0"/>
              <a:t>Fourth level</a:t>
            </a:r>
          </a:p>
          <a:p>
            <a:pPr lvl="4"/>
            <a:r>
              <a:rPr lang="en-CA" altLang="en-US" smtClean="0"/>
              <a:t>Fifth level</a:t>
            </a:r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920" y="6245252"/>
            <a:ext cx="2132640" cy="475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70">
                <a:latin typeface="+mn-lt"/>
                <a:cs typeface="+mn-cs"/>
              </a:defRPr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461B7D77-B634-42E2-A082-BA229CD1FCAA}" type="datetimeFigureOut">
              <a:rPr 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1/11/2022</a:t>
            </a:fld>
            <a:endParaRPr lang="en-CA">
              <a:solidFill>
                <a:srgbClr val="000000"/>
              </a:solidFill>
            </a:endParaRP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800" y="6245252"/>
            <a:ext cx="2894400" cy="475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70">
                <a:latin typeface="+mn-lt"/>
                <a:cs typeface="+mn-cs"/>
              </a:defRPr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srgbClr val="000000"/>
              </a:solidFill>
            </a:endParaRP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441" y="6245252"/>
            <a:ext cx="2134080" cy="475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70">
                <a:latin typeface="Arial" panose="020B0604020202020204" pitchFamily="34" charset="0"/>
              </a:defRPr>
            </a:lvl1pPr>
          </a:lstStyle>
          <a:p>
            <a:pPr defTabSz="829452" fontAlgn="base">
              <a:spcBef>
                <a:spcPct val="0"/>
              </a:spcBef>
              <a:spcAft>
                <a:spcPct val="0"/>
              </a:spcAft>
              <a:defRPr/>
            </a:pPr>
            <a:fld id="{C34444E3-8158-4F74-998C-72C2CEC6D279}" type="slidenum">
              <a:rPr lang="en-CA" altLang="en-US" smtClean="0">
                <a:solidFill>
                  <a:srgbClr val="000000"/>
                </a:solidFill>
              </a:rPr>
              <a:pPr defTabSz="82945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86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5pPr>
      <a:lvl6pPr marL="414726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6pPr>
      <a:lvl7pPr marL="829452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7pPr>
      <a:lvl8pPr marL="1244178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8pPr>
      <a:lvl9pPr marL="1658904" algn="ctr" rtl="0" fontAlgn="base">
        <a:spcBef>
          <a:spcPct val="0"/>
        </a:spcBef>
        <a:spcAft>
          <a:spcPct val="0"/>
        </a:spcAft>
        <a:defRPr sz="399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11045" indent="-311045" algn="l" rtl="0" eaLnBrk="0" fontAlgn="base" hangingPunct="0">
        <a:spcBef>
          <a:spcPct val="20000"/>
        </a:spcBef>
        <a:spcAft>
          <a:spcPct val="0"/>
        </a:spcAft>
        <a:buChar char="•"/>
        <a:defRPr sz="2903">
          <a:solidFill>
            <a:schemeClr val="tx1"/>
          </a:solidFill>
          <a:latin typeface="+mn-lt"/>
          <a:ea typeface="+mn-ea"/>
          <a:cs typeface="+mn-cs"/>
        </a:defRPr>
      </a:lvl1pPr>
      <a:lvl2pPr marL="673930" indent="-259204" algn="l" rtl="0" eaLnBrk="0" fontAlgn="base" hangingPunct="0">
        <a:spcBef>
          <a:spcPct val="20000"/>
        </a:spcBef>
        <a:spcAft>
          <a:spcPct val="0"/>
        </a:spcAft>
        <a:buChar char="–"/>
        <a:defRPr sz="2540">
          <a:solidFill>
            <a:schemeClr val="tx1"/>
          </a:solidFill>
          <a:latin typeface="+mn-lt"/>
          <a:cs typeface="+mn-cs"/>
        </a:defRPr>
      </a:lvl2pPr>
      <a:lvl3pPr marL="1036815" indent="-207363" algn="l" rtl="0" eaLnBrk="0" fontAlgn="base" hangingPunct="0">
        <a:spcBef>
          <a:spcPct val="20000"/>
        </a:spcBef>
        <a:spcAft>
          <a:spcPct val="0"/>
        </a:spcAft>
        <a:buChar char="•"/>
        <a:defRPr sz="2177">
          <a:solidFill>
            <a:schemeClr val="tx1"/>
          </a:solidFill>
          <a:latin typeface="+mn-lt"/>
          <a:cs typeface="+mn-cs"/>
        </a:defRPr>
      </a:lvl3pPr>
      <a:lvl4pPr marL="1451541" indent="-207363" algn="l" rtl="0" eaLnBrk="0" fontAlgn="base" hangingPunct="0">
        <a:spcBef>
          <a:spcPct val="20000"/>
        </a:spcBef>
        <a:spcAft>
          <a:spcPct val="0"/>
        </a:spcAft>
        <a:buChar char="–"/>
        <a:defRPr sz="1814">
          <a:solidFill>
            <a:schemeClr val="tx1"/>
          </a:solidFill>
          <a:latin typeface="+mn-lt"/>
          <a:cs typeface="+mn-cs"/>
        </a:defRPr>
      </a:lvl4pPr>
      <a:lvl5pPr marL="1866268" indent="-207363" algn="l" rtl="0" eaLnBrk="0" fontAlgn="base" hangingPunct="0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5pPr>
      <a:lvl6pPr marL="2280994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6pPr>
      <a:lvl7pPr marL="2695720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7pPr>
      <a:lvl8pPr marL="3110446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8pPr>
      <a:lvl9pPr marL="3525172" indent="-207363" algn="l" rtl="0" fontAlgn="base">
        <a:spcBef>
          <a:spcPct val="20000"/>
        </a:spcBef>
        <a:spcAft>
          <a:spcPct val="0"/>
        </a:spcAft>
        <a:buChar char="»"/>
        <a:defRPr sz="1814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7.wmf"/><Relationship Id="rId5" Type="http://schemas.openxmlformats.org/officeDocument/2006/relationships/image" Target="../media/image16.png"/><Relationship Id="rId4" Type="http://schemas.openxmlformats.org/officeDocument/2006/relationships/hyperlink" Target="PowerPointCB/THT_Chuyen%20de%20Thuc%20hien%20giao%20an%20dien%20tu/GDCD/Yeu%20thuong%20con%20nguoi.ppt#-1,1,Slide 1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slideLayout" Target="../slideLayouts/slideLayout158.xml"/><Relationship Id="rId7" Type="http://schemas.openxmlformats.org/officeDocument/2006/relationships/image" Target="../media/image20.wmf"/><Relationship Id="rId2" Type="http://schemas.openxmlformats.org/officeDocument/2006/relationships/audio" Target="Mai%20Truong%20Men%20Yeu.mp3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w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14"/>
          <p:cNvSpPr>
            <a:spLocks noChangeArrowheads="1" noChangeShapeType="1" noTextEdit="1"/>
          </p:cNvSpPr>
          <p:nvPr/>
        </p:nvSpPr>
        <p:spPr bwMode="auto">
          <a:xfrm>
            <a:off x="2666881" y="5105880"/>
            <a:ext cx="4877280" cy="5140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00"/>
              </a:extrusionClr>
              <a:contourClr>
                <a:srgbClr val="0000FF"/>
              </a:contourClr>
            </a:sp3d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kern="1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 : Chính tả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1" y="2438401"/>
            <a:ext cx="6400801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66">
              <a:buClr>
                <a:srgbClr val="000000"/>
              </a:buClr>
              <a:defRPr/>
            </a:pPr>
            <a:r>
              <a:rPr lang="en-US" sz="4500" b="1" kern="0" dirty="0">
                <a:ln w="9525">
                  <a:solidFill>
                    <a:srgbClr val="E86C5E"/>
                  </a:solidFill>
                  <a:prstDash val="solid"/>
                </a:ln>
                <a:solidFill>
                  <a:srgbClr val="FF33CC"/>
                </a:solidFill>
                <a:effectLst>
                  <a:outerShdw blurRad="12700" dist="38100" dir="2700000" algn="tl" rotWithShape="0">
                    <a:srgbClr val="EF9D7F">
                      <a:lumMod val="60000"/>
                      <a:lumOff val="40000"/>
                    </a:srgbClr>
                  </a:outerShdw>
                </a:effectLst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CHÀO MỪNG CÁC EM </a:t>
            </a:r>
          </a:p>
          <a:p>
            <a:pPr algn="ctr" defTabSz="914366">
              <a:buClr>
                <a:srgbClr val="000000"/>
              </a:buClr>
              <a:defRPr/>
            </a:pPr>
            <a:r>
              <a:rPr lang="en-US" sz="4500" b="1" kern="0" dirty="0">
                <a:ln w="9525">
                  <a:solidFill>
                    <a:srgbClr val="E86C5E"/>
                  </a:solidFill>
                  <a:prstDash val="solid"/>
                </a:ln>
                <a:solidFill>
                  <a:srgbClr val="FF33CC"/>
                </a:solidFill>
                <a:effectLst>
                  <a:outerShdw blurRad="12700" dist="38100" dir="2700000" algn="tl" rotWithShape="0">
                    <a:srgbClr val="EF9D7F">
                      <a:lumMod val="60000"/>
                      <a:lumOff val="40000"/>
                    </a:srgbClr>
                  </a:outerShdw>
                </a:effectLst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ĐẾN VỚI TIẾT HỌC </a:t>
            </a:r>
          </a:p>
        </p:txBody>
      </p:sp>
    </p:spTree>
    <p:extLst>
      <p:ext uri="{BB962C8B-B14F-4D97-AF65-F5344CB8AC3E}">
        <p14:creationId xmlns:p14="http://schemas.microsoft.com/office/powerpoint/2010/main" val="154563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7944" y="4652169"/>
            <a:ext cx="2195513" cy="2187575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52457" y="4666456"/>
            <a:ext cx="2195512" cy="2187575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1039812" y="1828800"/>
            <a:ext cx="563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Âm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thanh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thành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phố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1039812" y="2434936"/>
            <a:ext cx="563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Hà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Nội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1037503" y="3171032"/>
            <a:ext cx="563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dễ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chịu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1037503" y="3811804"/>
            <a:ext cx="563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căng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thẳng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36813" y="885825"/>
            <a:ext cx="4787900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4F81BD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1008035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51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ial" panose="020B0604020202020204" pitchFamily="34" charset="0"/>
              </a:rPr>
              <a:t>KHỞI ĐỘNG</a:t>
            </a:r>
            <a:endParaRPr kumimoji="0" lang="en-US" sz="1984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Time" panose="020B7200000000000000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33400" y="439341"/>
            <a:ext cx="67151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4F81BD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1008035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53" b="1" i="0" u="none" strike="noStrike" kern="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itchFamily="18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670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7" grpId="0"/>
      <p:bldP spid="7188" grpId="0"/>
      <p:bldP spid="7189" grpId="0"/>
      <p:bldP spid="7190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SOA\Khung nen bieu tuong\Khung nen bieu tuong\[Muare.asia]-FramesChildrenVol34\muare.asia - babyvol34 -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0600"/>
            <a:ext cx="9406080" cy="721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3788641" y="3187800"/>
            <a:ext cx="3044160" cy="12859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82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768369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6"/>
          <p:cNvSpPr>
            <a:spLocks noChangeArrowheads="1"/>
          </p:cNvSpPr>
          <p:nvPr/>
        </p:nvSpPr>
        <p:spPr bwMode="auto">
          <a:xfrm>
            <a:off x="1175041" y="489241"/>
            <a:ext cx="75772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Thứ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US" altLang="en-US" b="1" dirty="0" err="1" smtClean="0">
                <a:solidFill>
                  <a:srgbClr val="000000"/>
                </a:solidFill>
                <a:latin typeface="HP001 4H" panose="020B0603050302020204" pitchFamily="34" charset="0"/>
              </a:rPr>
              <a:t>ba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ngày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11 </a:t>
            </a: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tháng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1 </a:t>
            </a: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năm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2022</a:t>
            </a:r>
            <a:endParaRPr lang="en-CA" altLang="en-US" b="1" dirty="0">
              <a:solidFill>
                <a:srgbClr val="000000"/>
              </a:solidFill>
              <a:latin typeface="HP001 4H" panose="020B0603050302020204" pitchFamily="34" charset="0"/>
            </a:endParaRPr>
          </a:p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u="sng" dirty="0" err="1">
                <a:solidFill>
                  <a:srgbClr val="000000"/>
                </a:solidFill>
                <a:latin typeface="HP001 4H" panose="020B0603050302020204" pitchFamily="34" charset="0"/>
              </a:rPr>
              <a:t>Chính</a:t>
            </a:r>
            <a:r>
              <a:rPr lang="en-CA" altLang="en-US" b="1" u="sng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u="sng" dirty="0" err="1">
                <a:solidFill>
                  <a:srgbClr val="000000"/>
                </a:solidFill>
                <a:latin typeface="HP001 4H" panose="020B0603050302020204" pitchFamily="34" charset="0"/>
              </a:rPr>
              <a:t>tả</a:t>
            </a:r>
            <a:endParaRPr lang="en-CA" altLang="en-US" b="1" u="sng" dirty="0">
              <a:solidFill>
                <a:srgbClr val="000000"/>
              </a:solidFill>
              <a:latin typeface="HP001 4H" panose="020B0603050302020204" pitchFamily="34" charset="0"/>
            </a:endParaRPr>
          </a:p>
        </p:txBody>
      </p:sp>
      <p:sp>
        <p:nvSpPr>
          <p:cNvPr id="29700" name="Text Box 21"/>
          <p:cNvSpPr txBox="1">
            <a:spLocks noChangeArrowheads="1"/>
          </p:cNvSpPr>
          <p:nvPr/>
        </p:nvSpPr>
        <p:spPr bwMode="auto">
          <a:xfrm>
            <a:off x="2667000" y="1676400"/>
            <a:ext cx="4898880" cy="125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829452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CA" altLang="en-US" b="1" dirty="0" smtClean="0">
                <a:solidFill>
                  <a:srgbClr val="FF0000"/>
                </a:solidFill>
                <a:latin typeface="HP001 4H" panose="020B0603050302020204" pitchFamily="34" charset="0"/>
              </a:rPr>
              <a:t>Hai </a:t>
            </a:r>
            <a:r>
              <a:rPr lang="en-CA" altLang="en-US" b="1" dirty="0" err="1" smtClean="0">
                <a:solidFill>
                  <a:srgbClr val="FF0000"/>
                </a:solidFill>
                <a:latin typeface="HP001 4H" panose="020B0603050302020204" pitchFamily="34" charset="0"/>
              </a:rPr>
              <a:t>Bà</a:t>
            </a:r>
            <a:r>
              <a:rPr lang="en-CA" altLang="en-US" b="1" dirty="0" smtClean="0">
                <a:solidFill>
                  <a:srgbClr val="FF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err="1" smtClean="0">
                <a:solidFill>
                  <a:srgbClr val="FF0000"/>
                </a:solidFill>
                <a:latin typeface="HP001 4H" panose="020B0603050302020204" pitchFamily="34" charset="0"/>
              </a:rPr>
              <a:t>Trưng</a:t>
            </a:r>
            <a:endParaRPr lang="en-CA" altLang="en-US" b="1" dirty="0">
              <a:solidFill>
                <a:srgbClr val="FF0000"/>
              </a:solidFill>
              <a:latin typeface="HP001 4H" panose="020B0603050302020204" pitchFamily="34" charset="0"/>
            </a:endParaRPr>
          </a:p>
          <a:p>
            <a:pPr algn="ctr" defTabSz="829452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endParaRPr lang="en-CA" altLang="en-US" sz="2903" b="1" dirty="0">
              <a:solidFill>
                <a:srgbClr val="FF0000"/>
              </a:solidFill>
              <a:latin typeface="HP001 4H" panose="020B0603050302020204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7944" y="4652169"/>
            <a:ext cx="2195513" cy="2187575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52457" y="4666456"/>
            <a:ext cx="2195512" cy="2187575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573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SOA\Khung nen bieu tuong\Khung nen bieu tuong\[Muare.asia]-FramesChildrenVol34\muare.asia - babyvol34 -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6520"/>
            <a:ext cx="9144000" cy="620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4049281" y="3363480"/>
            <a:ext cx="3330720" cy="11102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82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KẾT NỐI</a:t>
            </a:r>
          </a:p>
        </p:txBody>
      </p:sp>
    </p:spTree>
    <p:extLst>
      <p:ext uri="{BB962C8B-B14F-4D97-AF65-F5344CB8AC3E}">
        <p14:creationId xmlns:p14="http://schemas.microsoft.com/office/powerpoint/2010/main" val="690990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1" y="2514600"/>
            <a:ext cx="8991600" cy="4267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trì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giặc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sụp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đổ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ôm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chạy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hùng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xâm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/>
              <a:t>                                                       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Lang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2764" y="647700"/>
            <a:ext cx="8229600" cy="914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)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895600" y="1676400"/>
            <a:ext cx="38862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 BÀ TRƯNG</a:t>
            </a:r>
          </a:p>
        </p:txBody>
      </p:sp>
      <p:sp>
        <p:nvSpPr>
          <p:cNvPr id="8" name="Explosion 1 7"/>
          <p:cNvSpPr/>
          <p:nvPr/>
        </p:nvSpPr>
        <p:spPr>
          <a:xfrm>
            <a:off x="228600" y="1143000"/>
            <a:ext cx="2743200" cy="19050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/>
              <a:t>GIÁO VIÊN ĐỌC MẪU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914400" y="212973"/>
            <a:ext cx="75772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Thứ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US" altLang="en-US" b="1" dirty="0" err="1" smtClean="0">
                <a:solidFill>
                  <a:srgbClr val="000000"/>
                </a:solidFill>
                <a:latin typeface="HP001 4H" panose="020B0603050302020204" pitchFamily="34" charset="0"/>
              </a:rPr>
              <a:t>ba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ngày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11 </a:t>
            </a: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tháng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1 </a:t>
            </a:r>
            <a:r>
              <a:rPr lang="en-CA" altLang="en-US" b="1" dirty="0" err="1">
                <a:solidFill>
                  <a:srgbClr val="000000"/>
                </a:solidFill>
                <a:latin typeface="HP001 4H" panose="020B0603050302020204" pitchFamily="34" charset="0"/>
              </a:rPr>
              <a:t>năm</a:t>
            </a: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r>
              <a:rPr lang="en-CA" altLang="en-US" b="1" dirty="0" smtClean="0">
                <a:solidFill>
                  <a:srgbClr val="000000"/>
                </a:solidFill>
                <a:latin typeface="HP001 4H" panose="020B0603050302020204" pitchFamily="34" charset="0"/>
              </a:rPr>
              <a:t>2022</a:t>
            </a:r>
            <a:endParaRPr lang="en-CA" altLang="en-US" b="1" dirty="0">
              <a:solidFill>
                <a:srgbClr val="000000"/>
              </a:solidFill>
              <a:latin typeface="HP001 4H" panose="020B0603050302020204" pitchFamily="34" charset="0"/>
            </a:endParaRPr>
          </a:p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b="1" dirty="0">
                <a:solidFill>
                  <a:srgbClr val="000000"/>
                </a:solidFill>
                <a:latin typeface="HP001 4H" panose="020B0603050302020204" pitchFamily="34" charset="0"/>
              </a:rPr>
              <a:t> </a:t>
            </a:r>
            <a:endParaRPr lang="en-CA" altLang="en-US" b="1" u="sng" dirty="0">
              <a:solidFill>
                <a:srgbClr val="000000"/>
              </a:solidFill>
              <a:latin typeface="HP001 4H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13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86737" cy="906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295400" y="1367504"/>
            <a:ext cx="7467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Cuộc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khởi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nghĩa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của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Hai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Bà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Trưng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có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kết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quả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như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thế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nào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?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295400" y="2785679"/>
            <a:ext cx="7467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Thành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trì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của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giặc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lần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lượt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sụp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đổ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Tô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Định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ôm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đầu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chạy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về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nước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Đất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nước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ta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sạch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bóng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quân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thù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295400" y="4339303"/>
            <a:ext cx="6705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Đoạn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văn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có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mấy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câu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?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295400" y="5029200"/>
            <a:ext cx="6705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Đoạn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văn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có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câu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62611" y="613441"/>
            <a:ext cx="7498080" cy="533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01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  <p:bldP spid="12297" grpId="0"/>
      <p:bldP spid="12298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7498080" cy="533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 smtClean="0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345" y="3078163"/>
            <a:ext cx="9143999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800" b="1" i="1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12800" b="1" i="1" dirty="0"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84909" y="3890963"/>
            <a:ext cx="5791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endPara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4616018"/>
            <a:ext cx="9143999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b="1" i="1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600" b="1" i="1" dirty="0"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6200" y="5562600"/>
            <a:ext cx="9143999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57200" y="609600"/>
            <a:ext cx="838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dirty="0" err="1" smtClean="0">
                <a:latin typeface="Arial" panose="020B0604020202020204" pitchFamily="34" charset="0"/>
              </a:rPr>
              <a:t>Trong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bài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có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chữ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nào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phải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viết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hoa</a:t>
            </a:r>
            <a:r>
              <a:rPr lang="en-US" altLang="en-US" sz="3200" dirty="0" smtClean="0">
                <a:latin typeface="Arial" panose="020B0604020202020204" pitchFamily="34" charset="0"/>
              </a:rPr>
              <a:t>?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Vì</a:t>
            </a:r>
            <a:r>
              <a:rPr lang="en-US" altLang="en-US" sz="3200" dirty="0" smtClean="0"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latin typeface="Arial" panose="020B0604020202020204" pitchFamily="34" charset="0"/>
              </a:rPr>
              <a:t>sao</a:t>
            </a:r>
            <a:r>
              <a:rPr lang="en-US" altLang="en-US" sz="3200" dirty="0" smtClean="0"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84908" y="1351439"/>
            <a:ext cx="850669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Trong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bài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phải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viết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hoa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từ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Hai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Bà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Trưng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Tô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Định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vì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tên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riêng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chỉ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người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và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các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chữ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đầu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tên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bài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chữ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đầu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đoạn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chữ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đầu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câu</a:t>
            </a:r>
            <a:r>
              <a:rPr lang="en-US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768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09600" y="609600"/>
            <a:ext cx="6248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i="1" u="sng" dirty="0" err="1"/>
              <a:t>Luyeän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vieát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töø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khoù</a:t>
            </a:r>
            <a:r>
              <a:rPr lang="en-US" sz="3200" b="1" i="1" u="sng" dirty="0"/>
              <a:t> </a:t>
            </a:r>
            <a:r>
              <a:rPr lang="en-US" sz="3200" b="1" i="1" dirty="0"/>
              <a:t>: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653309" y="1376218"/>
            <a:ext cx="167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ượt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699491" y="2068943"/>
            <a:ext cx="167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ụp</a:t>
            </a: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đổ</a:t>
            </a:r>
            <a:endParaRPr lang="en-US" sz="32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717964" y="2741963"/>
            <a:ext cx="2514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32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ĩa</a:t>
            </a:r>
            <a:endParaRPr lang="en-US" sz="32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828800" y="4835434"/>
            <a:ext cx="167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b="1" dirty="0" err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ử</a:t>
            </a:r>
            <a:endParaRPr lang="en-US" sz="32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699491" y="3375876"/>
            <a:ext cx="2514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ạch</a:t>
            </a:r>
            <a:r>
              <a:rPr lang="en-US" sz="32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endParaRPr lang="en-US" sz="32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717964" y="4081086"/>
            <a:ext cx="2514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sz="32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3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2643841" y="1886040"/>
            <a:ext cx="3942720" cy="98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25" b="1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66"/>
                    </a:gs>
                    <a:gs pos="50000">
                      <a:srgbClr val="FFFFFF"/>
                    </a:gs>
                    <a:gs pos="100000">
                      <a:srgbClr val="FF0066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VIẾT BẢNG CON TỪ KHÓ</a:t>
            </a:r>
          </a:p>
        </p:txBody>
      </p:sp>
      <p:pic>
        <p:nvPicPr>
          <p:cNvPr id="36867" name="Picture 54" descr="GARDA0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00161" y="4200120"/>
            <a:ext cx="1709280" cy="7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083333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4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458200" cy="3352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      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ôm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chạy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xâm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                             Theo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Lang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)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667000" y="914400"/>
            <a:ext cx="38862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HAI BÀ TRƯNG</a:t>
            </a:r>
          </a:p>
        </p:txBody>
      </p:sp>
    </p:spTree>
    <p:extLst>
      <p:ext uri="{BB962C8B-B14F-4D97-AF65-F5344CB8AC3E}">
        <p14:creationId xmlns:p14="http://schemas.microsoft.com/office/powerpoint/2010/main" val="283618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Ngồi học đúng tư thế, tránh cong vẹo cột số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481" y="857880"/>
            <a:ext cx="7064640" cy="514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0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4"/>
          <p:cNvSpPr>
            <a:spLocks noChangeArrowheads="1" noChangeShapeType="1" noTextEdit="1"/>
          </p:cNvSpPr>
          <p:nvPr/>
        </p:nvSpPr>
        <p:spPr bwMode="auto">
          <a:xfrm>
            <a:off x="2571840" y="3999960"/>
            <a:ext cx="3686400" cy="5803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25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VIẾT BÀI</a:t>
            </a:r>
          </a:p>
        </p:txBody>
      </p:sp>
      <p:pic>
        <p:nvPicPr>
          <p:cNvPr id="38915" name="Picture 2" descr="Ảnh động Powerpoint CT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720" y="1714680"/>
            <a:ext cx="2528640" cy="153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64119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-533400" y="-304800"/>
            <a:ext cx="10439400" cy="7467600"/>
            <a:chOff x="-304800" y="-304800"/>
            <a:chExt cx="9829800" cy="7467600"/>
          </a:xfrm>
        </p:grpSpPr>
        <p:pic>
          <p:nvPicPr>
            <p:cNvPr id="19" name="Picture 18" descr="ist2_5526923-acanthus-scroll-corne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28599" y="-304800"/>
              <a:ext cx="3048000" cy="3056042"/>
            </a:xfrm>
            <a:prstGeom prst="rect">
              <a:avLst/>
            </a:prstGeom>
          </p:spPr>
        </p:pic>
        <p:pic>
          <p:nvPicPr>
            <p:cNvPr id="18" name="Picture 17" descr="ist2_5526923-acanthus-scroll-corne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419100" y="4229100"/>
              <a:ext cx="3048000" cy="2819400"/>
            </a:xfrm>
            <a:prstGeom prst="rect">
              <a:avLst/>
            </a:prstGeom>
          </p:spPr>
        </p:pic>
        <p:pic>
          <p:nvPicPr>
            <p:cNvPr id="17" name="Picture 16" descr="ist2_5526923-acanthus-scroll-corne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96779" y="-232621"/>
              <a:ext cx="3048000" cy="3056042"/>
            </a:xfrm>
            <a:prstGeom prst="rect">
              <a:avLst/>
            </a:prstGeom>
          </p:spPr>
        </p:pic>
        <p:pic>
          <p:nvPicPr>
            <p:cNvPr id="11" name="Picture 10" descr="ist2_5526923-acanthus-scroll-corne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7000" y="4030558"/>
              <a:ext cx="3048000" cy="3056042"/>
            </a:xfrm>
            <a:prstGeom prst="rect">
              <a:avLst/>
            </a:prstGeom>
          </p:spPr>
        </p:pic>
      </p:grpSp>
      <p:sp>
        <p:nvSpPr>
          <p:cNvPr id="4098" name="TextBox 2"/>
          <p:cNvSpPr txBox="1">
            <a:spLocks noChangeArrowheads="1"/>
          </p:cNvSpPr>
          <p:nvPr/>
        </p:nvSpPr>
        <p:spPr bwMode="auto">
          <a:xfrm>
            <a:off x="1613355" y="123320"/>
            <a:ext cx="67818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àng" pitchFamily="34" charset="0"/>
              <a:ea typeface="+mn-ea"/>
              <a:cs typeface="Arial" charset="0"/>
            </a:endParaRP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3773307" y="687165"/>
            <a:ext cx="335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Chính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tả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àng" pitchFamily="34" charset="0"/>
              <a:ea typeface="+mn-ea"/>
              <a:cs typeface="Arial" charset="0"/>
            </a:endParaRP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3231200" y="1285063"/>
            <a:ext cx="45273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Hai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Bà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Trưng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itchFamily="34" charset="0"/>
              <a:ea typeface="+mn-ea"/>
              <a:cs typeface="Arial" charset="0"/>
            </a:endParaRPr>
          </a:p>
        </p:txBody>
      </p:sp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132204" y="2059481"/>
            <a:ext cx="9296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 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Thành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trì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giặc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lần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lượt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sụp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đổ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dưới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chân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đoàn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quân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khởi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nghĩa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Tô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Định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ôm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đầu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chạy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về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nước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Đất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nước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sạch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bóng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quân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thù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Bà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Trưng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trở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thành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vị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anh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hùng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chống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ngoại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xâm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đầu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tiên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lịch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sử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nước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nhà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.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àng" pitchFamily="34" charset="0"/>
              <a:ea typeface="+mn-ea"/>
              <a:cs typeface="Arial" charset="0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508005" y="2068692"/>
            <a:ext cx="91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                                               </a:t>
            </a:r>
          </a:p>
        </p:txBody>
      </p: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4854222" y="2782710"/>
            <a:ext cx="83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                                               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0" y="3429000"/>
            <a:ext cx="1641342" cy="0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60156" y="2743200"/>
            <a:ext cx="1143000" cy="1588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5494866" y="2791179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                                              </a:t>
            </a:r>
          </a:p>
        </p:txBody>
      </p:sp>
      <p:sp>
        <p:nvSpPr>
          <p:cNvPr id="36" name="TextBox 5"/>
          <p:cNvSpPr txBox="1">
            <a:spLocks noChangeArrowheads="1"/>
          </p:cNvSpPr>
          <p:nvPr/>
        </p:nvSpPr>
        <p:spPr bwMode="auto">
          <a:xfrm>
            <a:off x="675702" y="5879336"/>
            <a:ext cx="83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                                              </a:t>
            </a:r>
          </a:p>
        </p:txBody>
      </p:sp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3613532" y="5885758"/>
            <a:ext cx="83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                                              </a:t>
            </a: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1535289" y="352495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Đ                                              </a:t>
            </a: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7476066" y="3516489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H                                              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5460999" y="3522132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                                             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3900623" y="4155107"/>
            <a:ext cx="1694212" cy="19053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8322732" y="3524955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B                                              </a:t>
            </a: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45156" y="4255911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T                                              </a:t>
            </a:r>
          </a:p>
        </p:txBody>
      </p:sp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346449" y="5720643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Arial" charset="0"/>
              </a:rPr>
              <a:t>                                              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3685824" y="5669844"/>
            <a:ext cx="1447800" cy="1588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228608" y="2685428"/>
            <a:ext cx="1311115" cy="19053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630865" y="4958693"/>
            <a:ext cx="903535" cy="1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11448" y="5686439"/>
            <a:ext cx="903535" cy="1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39762" y="839788"/>
            <a:ext cx="23320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3200" b="1" kern="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SOÁT LỖI</a:t>
            </a:r>
          </a:p>
        </p:txBody>
      </p:sp>
    </p:spTree>
    <p:extLst>
      <p:ext uri="{BB962C8B-B14F-4D97-AF65-F5344CB8AC3E}">
        <p14:creationId xmlns:p14="http://schemas.microsoft.com/office/powerpoint/2010/main" val="25861411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14" grpId="0"/>
      <p:bldP spid="16" grpId="0"/>
      <p:bldP spid="28" grpId="0"/>
      <p:bldP spid="22" grpId="0"/>
      <p:bldP spid="23" grpId="0"/>
      <p:bldP spid="26" grpId="0"/>
      <p:bldP spid="27" grpId="0"/>
      <p:bldP spid="30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loud"/>
          <p:cNvSpPr>
            <a:spLocks noChangeAspect="1" noEditPoints="1" noChangeArrowheads="1"/>
          </p:cNvSpPr>
          <p:nvPr/>
        </p:nvSpPr>
        <p:spPr bwMode="auto">
          <a:xfrm>
            <a:off x="2000161" y="1628280"/>
            <a:ext cx="5186880" cy="2237760"/>
          </a:xfrm>
          <a:custGeom>
            <a:avLst/>
            <a:gdLst>
              <a:gd name="T0" fmla="*/ 12007003 w 21600"/>
              <a:gd name="T1" fmla="*/ 366065913 h 21600"/>
              <a:gd name="T2" fmla="*/ 1935480000 w 21600"/>
              <a:gd name="T3" fmla="*/ 731352322 h 21600"/>
              <a:gd name="T4" fmla="*/ 2147483646 w 21600"/>
              <a:gd name="T5" fmla="*/ 366065913 h 21600"/>
              <a:gd name="T6" fmla="*/ 1935480000 w 21600"/>
              <a:gd name="T7" fmla="*/ 41860348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defTabSz="5143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75" b="1" dirty="0">
                <a:solidFill>
                  <a:srgbClr val="000000"/>
                </a:solidFill>
                <a:latin typeface="VNI-Time"/>
                <a:cs typeface="Arial" panose="020B0604020202020204" pitchFamily="34" charset="0"/>
                <a:sym typeface="Arial"/>
              </a:rPr>
              <a:t>  </a:t>
            </a:r>
          </a:p>
          <a:p>
            <a:pPr defTabSz="5143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75" b="1" dirty="0">
              <a:solidFill>
                <a:srgbClr val="000000"/>
              </a:solidFill>
              <a:latin typeface="VNI-Time"/>
              <a:cs typeface="Arial" panose="020B0604020202020204" pitchFamily="34" charset="0"/>
              <a:sym typeface="Arial"/>
            </a:endParaRPr>
          </a:p>
          <a:p>
            <a:pPr algn="just" defTabSz="5143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75" b="1" dirty="0">
                <a:solidFill>
                  <a:srgbClr val="000000"/>
                </a:solidFill>
                <a:latin typeface="VNI-Time"/>
                <a:cs typeface="Arial" panose="020B0604020202020204" pitchFamily="34" charset="0"/>
                <a:sym typeface="Arial"/>
              </a:rPr>
              <a:t>           </a:t>
            </a:r>
            <a:r>
              <a:rPr lang="en-US" sz="3038" b="1" dirty="0">
                <a:solidFill>
                  <a:srgbClr val="FF0000"/>
                </a:solidFill>
                <a:latin typeface="VNI-Time"/>
                <a:cs typeface="Arial" panose="020B0604020202020204" pitchFamily="34" charset="0"/>
                <a:sym typeface="Arial"/>
              </a:rPr>
              <a:t>THỰC  HÀNH</a:t>
            </a:r>
            <a:endParaRPr lang="en-US" b="1" dirty="0">
              <a:solidFill>
                <a:srgbClr val="FF0000"/>
              </a:solidFill>
              <a:latin typeface="VNI-Time"/>
              <a:cs typeface="Arial" panose="020B0604020202020204" pitchFamily="34" charset="0"/>
              <a:sym typeface="Arial"/>
            </a:endParaRPr>
          </a:p>
        </p:txBody>
      </p:sp>
      <p:pic>
        <p:nvPicPr>
          <p:cNvPr id="41987" name="Picture 3" descr="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161" y="4724280"/>
            <a:ext cx="5143680" cy="6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Oval 5"/>
          <p:cNvSpPr>
            <a:spLocks noChangeArrowheads="1"/>
          </p:cNvSpPr>
          <p:nvPr/>
        </p:nvSpPr>
        <p:spPr bwMode="auto">
          <a:xfrm>
            <a:off x="3575521" y="3514680"/>
            <a:ext cx="385920" cy="17136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1433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013" b="1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3414241" y="3814200"/>
            <a:ext cx="322560" cy="12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1433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013" b="1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3254401" y="4200120"/>
            <a:ext cx="226080" cy="86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1433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013" b="1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</p:txBody>
      </p:sp>
      <p:pic>
        <p:nvPicPr>
          <p:cNvPr id="41991" name="Picture 8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881" y="4393080"/>
            <a:ext cx="557280" cy="6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9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401" y="4408920"/>
            <a:ext cx="557280" cy="6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Picture 10" descr="kitt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61" y="4408920"/>
            <a:ext cx="557280" cy="6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34916"/>
      </p:ext>
    </p:extLst>
  </p:cSld>
  <p:clrMapOvr>
    <a:masterClrMapping/>
  </p:clrMapOvr>
  <p:transition spd="slow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3" grpId="0" animBg="1"/>
      <p:bldP spid="17414" grpId="0" animBg="1"/>
      <p:bldP spid="174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z="3981"/>
          </a:p>
        </p:txBody>
      </p:sp>
      <p:pic>
        <p:nvPicPr>
          <p:cNvPr id="43011" name="Picture 3" descr="nnnbn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881" y="326520"/>
            <a:ext cx="8274240" cy="6549120"/>
          </a:xfrm>
          <a:solidFill>
            <a:schemeClr val="folHlink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2710081" y="2050201"/>
            <a:ext cx="4278240" cy="206496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87" b="1" kern="10">
                <a:solidFill>
                  <a:srgbClr val="333399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LUYỆN TẬP LÀM BÀI TẬP</a:t>
            </a:r>
          </a:p>
        </p:txBody>
      </p:sp>
      <p:pic>
        <p:nvPicPr>
          <p:cNvPr id="43013" name="Picture 14" descr="Asian lily">
            <a:hlinkClick r:id="rId4" action="ppaction://hlinkpres?slideindex=1&amp;slidetitle=Slide 1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961" y="3773880"/>
            <a:ext cx="2095200" cy="220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 descr="MUSHRM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1" y="5234040"/>
            <a:ext cx="1919520" cy="129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 descr="violet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61" y="947160"/>
            <a:ext cx="1107360" cy="94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 descr="violet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521" y="1085400"/>
            <a:ext cx="1107360" cy="94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85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599"/>
          </a:xfrm>
        </p:spPr>
        <p:txBody>
          <a:bodyPr/>
          <a:lstStyle/>
          <a:p>
            <a:r>
              <a:rPr lang="en-US" b="1" i="1" u="sng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b="1" i="1" u="sng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Điền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chỗ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trống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a) 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hay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ặn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;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úng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;  …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lảnh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81200" y="2590800"/>
            <a:ext cx="6400800" cy="9144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dirty="0">
                <a:solidFill>
                  <a:srgbClr val="FF0000"/>
                </a:solidFill>
              </a:rPr>
              <a:t>        </a:t>
            </a:r>
          </a:p>
          <a:p>
            <a:pPr marL="82296" indent="0">
              <a:buNone/>
            </a:pPr>
            <a:r>
              <a:rPr lang="en-US" dirty="0">
                <a:solidFill>
                  <a:srgbClr val="FF0000"/>
                </a:solidFill>
              </a:rPr>
              <a:t>      </a:t>
            </a:r>
          </a:p>
          <a:p>
            <a:pPr marL="82296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819400" y="2755612"/>
            <a:ext cx="533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l 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876800" y="2755611"/>
            <a:ext cx="609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553200" y="2755609"/>
            <a:ext cx="609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l 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295400" y="3657600"/>
            <a:ext cx="4800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? 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028700" y="4495800"/>
            <a:ext cx="26857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biền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b……; 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638812" y="4495799"/>
            <a:ext cx="28298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 err="1">
                <a:solidFill>
                  <a:srgbClr val="0000CC"/>
                </a:solidFill>
              </a:rPr>
              <a:t>thấy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tiêng</a:t>
            </a:r>
            <a:r>
              <a:rPr 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…  ; 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113744" y="4495799"/>
            <a:ext cx="30302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 err="1">
                <a:solidFill>
                  <a:srgbClr val="0000CC"/>
                </a:solidFill>
              </a:rPr>
              <a:t>xanh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biêng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… 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2590800" y="4495798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iệt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257800" y="4495800"/>
            <a:ext cx="6711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7973339" y="4487334"/>
            <a:ext cx="6711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039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6200" y="629900"/>
            <a:ext cx="6248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i="1" u="sng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i="1" u="sng" dirty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3200" b="1" i="1" dirty="0"/>
              <a:t>. </a:t>
            </a:r>
            <a:r>
              <a:rPr lang="en-US" sz="32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6200" y="1417046"/>
            <a:ext cx="6248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l.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0" y="2221459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ạ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iên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ạc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ong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ập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28600" y="2704730"/>
            <a:ext cx="548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n.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0" y="350520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ông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thôn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óng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ực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uôi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tầm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6200" y="3983683"/>
            <a:ext cx="807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iết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0" y="452866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mải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tha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da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iệt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ruồi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…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04800" y="5096265"/>
            <a:ext cx="6172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0" y="568455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iệc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mỏ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mắt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iếc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15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SOA\Khung nen bieu tuong\Khung nen bieu tuong\[Muare.asia]-FramesChildrenVol34\muare.asia - babyvol34 -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680" y="1122840"/>
            <a:ext cx="5829120" cy="327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4343040" y="2971800"/>
            <a:ext cx="1589760" cy="511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8294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82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</a:p>
        </p:txBody>
      </p:sp>
      <p:sp>
        <p:nvSpPr>
          <p:cNvPr id="47108" name="TextBox 1"/>
          <p:cNvSpPr txBox="1">
            <a:spLocks noChangeArrowheads="1"/>
          </p:cNvSpPr>
          <p:nvPr/>
        </p:nvSpPr>
        <p:spPr bwMode="auto">
          <a:xfrm>
            <a:off x="1599841" y="4635000"/>
            <a:ext cx="577296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685800"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685800"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685800"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685800"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385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Các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em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vừa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học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xong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chính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tả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bài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</a:t>
            </a:r>
            <a:r>
              <a:rPr lang="en-US" altLang="en-US" sz="2700" b="0" dirty="0" err="1">
                <a:solidFill>
                  <a:srgbClr val="FF0000"/>
                </a:solidFill>
                <a:latin typeface="Calibri"/>
                <a:sym typeface="Arial"/>
              </a:rPr>
              <a:t>gì</a:t>
            </a:r>
            <a:r>
              <a:rPr lang="en-US" altLang="en-US" sz="2700" b="0" dirty="0">
                <a:solidFill>
                  <a:srgbClr val="FF0000"/>
                </a:solidFill>
                <a:latin typeface="Calibri"/>
                <a:sym typeface="Arial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27132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21" y="1500120"/>
            <a:ext cx="6858720" cy="385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Box 2">
            <a:extLst>
              <a:ext uri="{FF2B5EF4-FFF2-40B4-BE49-F238E27FC236}">
                <a16:creationId xmlns:a16="http://schemas.microsoft.com/office/drawing/2014/main" id="{967568BB-BD19-4B0E-9417-718CA7A7C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5201" y="1600920"/>
            <a:ext cx="2128320" cy="68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1434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2813" b="1" u="sng" dirty="0" err="1">
                <a:solidFill>
                  <a:srgbClr val="FF0000"/>
                </a:solidFill>
                <a:latin typeface="HP001"/>
                <a:cs typeface="Arial" panose="020B0604020202020204" pitchFamily="34" charset="0"/>
              </a:rPr>
              <a:t>Dặn</a:t>
            </a:r>
            <a:r>
              <a:rPr lang="en-US" altLang="en-US" sz="2813" b="1" u="sng" dirty="0">
                <a:solidFill>
                  <a:srgbClr val="FF0000"/>
                </a:solidFill>
                <a:latin typeface="HP001"/>
                <a:cs typeface="Arial" panose="020B0604020202020204" pitchFamily="34" charset="0"/>
              </a:rPr>
              <a:t> </a:t>
            </a:r>
            <a:r>
              <a:rPr lang="en-US" altLang="en-US" sz="2813" b="1" u="sng" dirty="0" err="1">
                <a:solidFill>
                  <a:srgbClr val="FF0000"/>
                </a:solidFill>
                <a:latin typeface="HP001"/>
                <a:cs typeface="Arial" panose="020B0604020202020204" pitchFamily="34" charset="0"/>
              </a:rPr>
              <a:t>dò</a:t>
            </a:r>
            <a:r>
              <a:rPr lang="en-US" altLang="en-US" sz="2813" b="1" dirty="0">
                <a:solidFill>
                  <a:srgbClr val="FF0000"/>
                </a:solidFill>
                <a:latin typeface="HP001"/>
                <a:cs typeface="Arial" panose="020B0604020202020204" pitchFamily="34" charset="0"/>
              </a:rPr>
              <a:t>:</a:t>
            </a:r>
            <a:endParaRPr lang="en-US" altLang="en-US" sz="2813" b="1" i="1" dirty="0">
              <a:solidFill>
                <a:srgbClr val="FF0000"/>
              </a:solidFill>
              <a:latin typeface="HP001"/>
              <a:cs typeface="Arial" panose="020B0604020202020204" pitchFamily="34" charset="0"/>
            </a:endParaRPr>
          </a:p>
          <a:p>
            <a:pPr defTabSz="51434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013" b="1" dirty="0">
              <a:solidFill>
                <a:srgbClr val="000000"/>
              </a:solidFill>
              <a:latin typeface="HP001"/>
              <a:cs typeface="Arial" panose="020B06040202020202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743AD8B-9959-4E72-A091-429E027EE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5601" y="2143800"/>
            <a:ext cx="5401440" cy="1728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57172" indent="-257172" algn="just" defTabSz="51434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7172" indent="-257172" algn="just" defTabSz="51434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202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25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altLang="en-US" sz="2025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2025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025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altLang="en-US" sz="2025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25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altLang="en-US" sz="2025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025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51434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013" b="1" dirty="0">
              <a:solidFill>
                <a:srgbClr val="000000"/>
              </a:solidFill>
              <a:latin typeface="HP001"/>
            </a:endParaRPr>
          </a:p>
        </p:txBody>
      </p:sp>
    </p:spTree>
    <p:extLst>
      <p:ext uri="{BB962C8B-B14F-4D97-AF65-F5344CB8AC3E}">
        <p14:creationId xmlns:p14="http://schemas.microsoft.com/office/powerpoint/2010/main" val="1599460640"/>
      </p:ext>
    </p:extLst>
  </p:cSld>
  <p:clrMapOvr>
    <a:masterClrMapping/>
  </p:clrMapOvr>
  <p:transition spd="slow" advTm="9158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1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41" y="3710520"/>
            <a:ext cx="6222240" cy="199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227" name="Object 4"/>
          <p:cNvGraphicFramePr>
            <a:graphicFrameLocks noChangeAspect="1"/>
          </p:cNvGraphicFramePr>
          <p:nvPr/>
        </p:nvGraphicFramePr>
        <p:xfrm>
          <a:off x="6900480" y="4600440"/>
          <a:ext cx="1808640" cy="193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lip" r:id="rId6" imgW="1999793" imgH="1831543" progId="MS_ClipArt_Gallery.2">
                  <p:embed/>
                </p:oleObj>
              </mc:Choice>
              <mc:Fallback>
                <p:oleObj name="Clip" r:id="rId6" imgW="1999793" imgH="1831543" progId="MS_ClipArt_Gallery.2">
                  <p:embed/>
                  <p:pic>
                    <p:nvPicPr>
                      <p:cNvPr id="5222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0480" y="4600440"/>
                        <a:ext cx="1808640" cy="1931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478881" y="2444760"/>
            <a:ext cx="6979680" cy="131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27379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Chóc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 </a:t>
            </a: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c¸c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 </a:t>
            </a: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em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 </a:t>
            </a: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chăm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 </a:t>
            </a: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ngoan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, </a:t>
            </a: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häc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 </a:t>
            </a:r>
            <a:r>
              <a:rPr lang="en-US" altLang="en-US" sz="3981" b="1" dirty="0" err="1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tèt</a:t>
            </a:r>
            <a:r>
              <a:rPr lang="en-US" altLang="en-US" sz="3981" b="1" dirty="0">
                <a:solidFill>
                  <a:srgbClr val="FF0000"/>
                </a:solidFill>
                <a:latin typeface=".VnBlack" panose="020B7200000000000000" pitchFamily="34" charset="0"/>
                <a:cs typeface="Arial"/>
              </a:rPr>
              <a:t> !</a:t>
            </a:r>
          </a:p>
        </p:txBody>
      </p:sp>
      <p:pic>
        <p:nvPicPr>
          <p:cNvPr id="52229" name="Picture 6" descr="EXPLODE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720" y="4463640"/>
            <a:ext cx="852480" cy="105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10" descr="th_86d984f5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1" y="326520"/>
            <a:ext cx="1654560" cy="110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4" descr="POINSET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40081" y="4549321"/>
            <a:ext cx="1794240" cy="220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Mai Truong Men Yeu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01" y="5979960"/>
            <a:ext cx="275040" cy="27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8663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211" fill="hold"/>
                                        <p:tgtEl>
                                          <p:spTgt spid="235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65"/>
                </p:tgtEl>
              </p:cMediaNode>
            </p:audio>
          </p:childTnLst>
        </p:cTn>
      </p:par>
    </p:tnLst>
    <p:bldLst>
      <p:bldP spid="2355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872</Words>
  <Application>Microsoft Office PowerPoint</Application>
  <PresentationFormat>On-screen Show (4:3)</PresentationFormat>
  <Paragraphs>108</Paragraphs>
  <Slides>21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9" baseType="lpstr">
      <vt:lpstr>微软雅黑</vt:lpstr>
      <vt:lpstr>.VnBlack</vt:lpstr>
      <vt:lpstr>.VnTime</vt:lpstr>
      <vt:lpstr>Arial</vt:lpstr>
      <vt:lpstr>Calibri</vt:lpstr>
      <vt:lpstr>Calibri Light</vt:lpstr>
      <vt:lpstr>HP001</vt:lpstr>
      <vt:lpstr>HP001 4 hàng</vt:lpstr>
      <vt:lpstr>HP001 4H</vt:lpstr>
      <vt:lpstr>Times New Roman</vt:lpstr>
      <vt:lpstr>VNI-Time</vt:lpstr>
      <vt:lpstr>VNI-Times</vt:lpstr>
      <vt:lpstr>Wingdings 2</vt:lpstr>
      <vt:lpstr>Office Theme</vt:lpstr>
      <vt:lpstr>1_Office Theme</vt:lpstr>
      <vt:lpstr>Default Design</vt:lpstr>
      <vt:lpstr>7_Office Theme</vt:lpstr>
      <vt:lpstr>1_Default Design</vt:lpstr>
      <vt:lpstr>9_Office Theme</vt:lpstr>
      <vt:lpstr>3_Default Design</vt:lpstr>
      <vt:lpstr>7_Default Design</vt:lpstr>
      <vt:lpstr>2_Office Theme</vt:lpstr>
      <vt:lpstr>2_Default Design</vt:lpstr>
      <vt:lpstr>3_Office Theme</vt:lpstr>
      <vt:lpstr>4_Default Design</vt:lpstr>
      <vt:lpstr>4_Office Theme</vt:lpstr>
      <vt:lpstr>5_Default Design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Chính tả ( Nghe – Viết )</vt:lpstr>
      <vt:lpstr>PowerPoint Presentation</vt:lpstr>
      <vt:lpstr>PowerPoint Presentation</vt:lpstr>
      <vt:lpstr>PowerPoint Presentation</vt:lpstr>
      <vt:lpstr>PowerPoint Presentation</vt:lpstr>
      <vt:lpstr> Chính tả ( Nghe – Viết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BichNguyet</dc:creator>
  <cp:lastModifiedBy>USER</cp:lastModifiedBy>
  <cp:revision>29</cp:revision>
  <dcterms:created xsi:type="dcterms:W3CDTF">2017-01-09T14:29:49Z</dcterms:created>
  <dcterms:modified xsi:type="dcterms:W3CDTF">2022-01-11T02:25:16Z</dcterms:modified>
</cp:coreProperties>
</file>