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7" r:id="rId2"/>
    <p:sldId id="258" r:id="rId3"/>
    <p:sldId id="260" r:id="rId4"/>
    <p:sldId id="261" r:id="rId5"/>
    <p:sldId id="262" r:id="rId6"/>
    <p:sldId id="263" r:id="rId7"/>
    <p:sldId id="264" r:id="rId8"/>
    <p:sldId id="265" r:id="rId9"/>
    <p:sldId id="266" r:id="rId10"/>
    <p:sldId id="268" r:id="rId11"/>
    <p:sldId id="269" r:id="rId12"/>
    <p:sldId id="270" r:id="rId13"/>
    <p:sldId id="271" r:id="rId14"/>
    <p:sldId id="273" r:id="rId15"/>
    <p:sldId id="275" r:id="rId16"/>
    <p:sldId id="276" r:id="rId17"/>
    <p:sldId id="277" r:id="rId18"/>
    <p:sldId id="278" r:id="rId19"/>
    <p:sldId id="279" r:id="rId20"/>
    <p:sldId id="280" r:id="rId21"/>
    <p:sldId id="281" r:id="rId22"/>
    <p:sldId id="282" r:id="rId23"/>
    <p:sldId id="283" r:id="rId24"/>
    <p:sldId id="284" r:id="rId25"/>
    <p:sldId id="285" r:id="rId26"/>
    <p:sldId id="286" r:id="rId27"/>
    <p:sldId id="287" r:id="rId28"/>
    <p:sldId id="288" r:id="rId29"/>
    <p:sldId id="289" r:id="rId30"/>
    <p:sldId id="290" r:id="rId31"/>
    <p:sldId id="291" r:id="rId32"/>
    <p:sldId id="293"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26" autoAdjust="0"/>
    <p:restoredTop sz="94660"/>
  </p:normalViewPr>
  <p:slideViewPr>
    <p:cSldViewPr snapToGrid="0">
      <p:cViewPr varScale="1">
        <p:scale>
          <a:sx n="73" d="100"/>
          <a:sy n="73" d="100"/>
        </p:scale>
        <p:origin x="54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3CD18B-D9CC-4058-AD74-590AAB45F161}" type="datetimeFigureOut">
              <a:rPr lang="en-US" smtClean="0"/>
              <a:t>6/14/2023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080A9E-1AD6-4909-A6A5-71BA75FAFA12}" type="slidenum">
              <a:rPr lang="en-US" smtClean="0"/>
              <a:t>‹#›</a:t>
            </a:fld>
            <a:endParaRPr lang="en-US"/>
          </a:p>
        </p:txBody>
      </p:sp>
    </p:spTree>
    <p:extLst>
      <p:ext uri="{BB962C8B-B14F-4D97-AF65-F5344CB8AC3E}">
        <p14:creationId xmlns:p14="http://schemas.microsoft.com/office/powerpoint/2010/main" val="34148994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1218565"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1218565" rtl="0" eaLnBrk="1" fontAlgn="auto" latinLnBrk="0" hangingPunct="1">
                <a:lnSpc>
                  <a:spcPct val="100000"/>
                </a:lnSpc>
                <a:spcBef>
                  <a:spcPts val="0"/>
                </a:spcBef>
                <a:spcAft>
                  <a:spcPts val="0"/>
                </a:spcAft>
                <a:buClrTx/>
                <a:buSzTx/>
                <a:buFontTx/>
                <a:buNone/>
                <a:tabLst/>
                <a:defRPr/>
              </a:pPr>
              <a:t>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654658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FE893CA-B94C-49F9-BDBE-E445E05745EB}" type="datetimeFigureOut">
              <a:rPr lang="en-US" smtClean="0"/>
              <a:t>6/14/2023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CEDC59-BCAE-44D4-957F-8E80E3EA3C08}" type="slidenum">
              <a:rPr lang="en-US" smtClean="0"/>
              <a:t>‹#›</a:t>
            </a:fld>
            <a:endParaRPr lang="en-US"/>
          </a:p>
        </p:txBody>
      </p:sp>
    </p:spTree>
    <p:extLst>
      <p:ext uri="{BB962C8B-B14F-4D97-AF65-F5344CB8AC3E}">
        <p14:creationId xmlns:p14="http://schemas.microsoft.com/office/powerpoint/2010/main" val="10992034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FE893CA-B94C-49F9-BDBE-E445E05745EB}" type="datetimeFigureOut">
              <a:rPr lang="en-US" smtClean="0"/>
              <a:t>6/14/2023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CEDC59-BCAE-44D4-957F-8E80E3EA3C08}" type="slidenum">
              <a:rPr lang="en-US" smtClean="0"/>
              <a:t>‹#›</a:t>
            </a:fld>
            <a:endParaRPr lang="en-US"/>
          </a:p>
        </p:txBody>
      </p:sp>
    </p:spTree>
    <p:extLst>
      <p:ext uri="{BB962C8B-B14F-4D97-AF65-F5344CB8AC3E}">
        <p14:creationId xmlns:p14="http://schemas.microsoft.com/office/powerpoint/2010/main" val="23525771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FE893CA-B94C-49F9-BDBE-E445E05745EB}" type="datetimeFigureOut">
              <a:rPr lang="en-US" smtClean="0"/>
              <a:t>6/14/2023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CEDC59-BCAE-44D4-957F-8E80E3EA3C08}" type="slidenum">
              <a:rPr lang="en-US" smtClean="0"/>
              <a:t>‹#›</a:t>
            </a:fld>
            <a:endParaRPr lang="en-US"/>
          </a:p>
        </p:txBody>
      </p:sp>
    </p:spTree>
    <p:extLst>
      <p:ext uri="{BB962C8B-B14F-4D97-AF65-F5344CB8AC3E}">
        <p14:creationId xmlns:p14="http://schemas.microsoft.com/office/powerpoint/2010/main" val="6244727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FE893CA-B94C-49F9-BDBE-E445E05745EB}" type="datetimeFigureOut">
              <a:rPr lang="en-US" smtClean="0"/>
              <a:t>6/14/2023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CEDC59-BCAE-44D4-957F-8E80E3EA3C08}" type="slidenum">
              <a:rPr lang="en-US" smtClean="0"/>
              <a:t>‹#›</a:t>
            </a:fld>
            <a:endParaRPr lang="en-US"/>
          </a:p>
        </p:txBody>
      </p:sp>
    </p:spTree>
    <p:extLst>
      <p:ext uri="{BB962C8B-B14F-4D97-AF65-F5344CB8AC3E}">
        <p14:creationId xmlns:p14="http://schemas.microsoft.com/office/powerpoint/2010/main" val="18037058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FE893CA-B94C-49F9-BDBE-E445E05745EB}" type="datetimeFigureOut">
              <a:rPr lang="en-US" smtClean="0"/>
              <a:t>6/14/2023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1CEDC59-BCAE-44D4-957F-8E80E3EA3C08}" type="slidenum">
              <a:rPr lang="en-US" smtClean="0"/>
              <a:t>‹#›</a:t>
            </a:fld>
            <a:endParaRPr lang="en-US"/>
          </a:p>
        </p:txBody>
      </p:sp>
    </p:spTree>
    <p:extLst>
      <p:ext uri="{BB962C8B-B14F-4D97-AF65-F5344CB8AC3E}">
        <p14:creationId xmlns:p14="http://schemas.microsoft.com/office/powerpoint/2010/main" val="37428833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FE893CA-B94C-49F9-BDBE-E445E05745EB}" type="datetimeFigureOut">
              <a:rPr lang="en-US" smtClean="0"/>
              <a:t>6/14/2023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1CEDC59-BCAE-44D4-957F-8E80E3EA3C08}" type="slidenum">
              <a:rPr lang="en-US" smtClean="0"/>
              <a:t>‹#›</a:t>
            </a:fld>
            <a:endParaRPr lang="en-US"/>
          </a:p>
        </p:txBody>
      </p:sp>
    </p:spTree>
    <p:extLst>
      <p:ext uri="{BB962C8B-B14F-4D97-AF65-F5344CB8AC3E}">
        <p14:creationId xmlns:p14="http://schemas.microsoft.com/office/powerpoint/2010/main" val="29065754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E893CA-B94C-49F9-BDBE-E445E05745EB}" type="datetimeFigureOut">
              <a:rPr lang="en-US" smtClean="0"/>
              <a:t>6/14/2023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1CEDC59-BCAE-44D4-957F-8E80E3EA3C08}" type="slidenum">
              <a:rPr lang="en-US" smtClean="0"/>
              <a:t>‹#›</a:t>
            </a:fld>
            <a:endParaRPr lang="en-US"/>
          </a:p>
        </p:txBody>
      </p:sp>
    </p:spTree>
    <p:extLst>
      <p:ext uri="{BB962C8B-B14F-4D97-AF65-F5344CB8AC3E}">
        <p14:creationId xmlns:p14="http://schemas.microsoft.com/office/powerpoint/2010/main" val="4062868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FE893CA-B94C-49F9-BDBE-E445E05745EB}" type="datetimeFigureOut">
              <a:rPr lang="en-US" smtClean="0"/>
              <a:t>6/14/2023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CEDC59-BCAE-44D4-957F-8E80E3EA3C08}" type="slidenum">
              <a:rPr lang="en-US" smtClean="0"/>
              <a:t>‹#›</a:t>
            </a:fld>
            <a:endParaRPr lang="en-US"/>
          </a:p>
        </p:txBody>
      </p:sp>
    </p:spTree>
    <p:extLst>
      <p:ext uri="{BB962C8B-B14F-4D97-AF65-F5344CB8AC3E}">
        <p14:creationId xmlns:p14="http://schemas.microsoft.com/office/powerpoint/2010/main" val="19033286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FE893CA-B94C-49F9-BDBE-E445E05745EB}" type="datetimeFigureOut">
              <a:rPr lang="en-US" smtClean="0"/>
              <a:t>6/14/2023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CEDC59-BCAE-44D4-957F-8E80E3EA3C08}" type="slidenum">
              <a:rPr lang="en-US" smtClean="0"/>
              <a:t>‹#›</a:t>
            </a:fld>
            <a:endParaRPr lang="en-US"/>
          </a:p>
        </p:txBody>
      </p:sp>
    </p:spTree>
    <p:extLst>
      <p:ext uri="{BB962C8B-B14F-4D97-AF65-F5344CB8AC3E}">
        <p14:creationId xmlns:p14="http://schemas.microsoft.com/office/powerpoint/2010/main" val="5285746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FE893CA-B94C-49F9-BDBE-E445E05745EB}" type="datetimeFigureOut">
              <a:rPr lang="en-US" smtClean="0"/>
              <a:t>6/14/2023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CEDC59-BCAE-44D4-957F-8E80E3EA3C08}" type="slidenum">
              <a:rPr lang="en-US" smtClean="0"/>
              <a:t>‹#›</a:t>
            </a:fld>
            <a:endParaRPr lang="en-US"/>
          </a:p>
        </p:txBody>
      </p:sp>
    </p:spTree>
    <p:extLst>
      <p:ext uri="{BB962C8B-B14F-4D97-AF65-F5344CB8AC3E}">
        <p14:creationId xmlns:p14="http://schemas.microsoft.com/office/powerpoint/2010/main" val="3596093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FE893CA-B94C-49F9-BDBE-E445E05745EB}" type="datetimeFigureOut">
              <a:rPr lang="en-US" smtClean="0"/>
              <a:t>6/14/2023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CEDC59-BCAE-44D4-957F-8E80E3EA3C08}" type="slidenum">
              <a:rPr lang="en-US" smtClean="0"/>
              <a:t>‹#›</a:t>
            </a:fld>
            <a:endParaRPr lang="en-US"/>
          </a:p>
        </p:txBody>
      </p:sp>
    </p:spTree>
    <p:extLst>
      <p:ext uri="{BB962C8B-B14F-4D97-AF65-F5344CB8AC3E}">
        <p14:creationId xmlns:p14="http://schemas.microsoft.com/office/powerpoint/2010/main" val="14248859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E893CA-B94C-49F9-BDBE-E445E05745EB}" type="datetimeFigureOut">
              <a:rPr lang="en-US" smtClean="0"/>
              <a:t>6/14/2023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CEDC59-BCAE-44D4-957F-8E80E3EA3C08}" type="slidenum">
              <a:rPr lang="en-US" smtClean="0"/>
              <a:t>‹#›</a:t>
            </a:fld>
            <a:endParaRPr lang="en-US"/>
          </a:p>
        </p:txBody>
      </p:sp>
    </p:spTree>
    <p:extLst>
      <p:ext uri="{BB962C8B-B14F-4D97-AF65-F5344CB8AC3E}">
        <p14:creationId xmlns:p14="http://schemas.microsoft.com/office/powerpoint/2010/main" val="32538498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22.pn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22.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7" Type="http://schemas.microsoft.com/office/2007/relationships/hdphoto" Target="../media/hdphoto1.wdp"/><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NULL"/></Relationships>
</file>

<file path=ppt/slides/_rels/slide1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24.xml.rels><?xml version="1.0" encoding="UTF-8" standalone="yes"?>
<Relationships xmlns="http://schemas.openxmlformats.org/package/2006/relationships"><Relationship Id="rId3" Type="http://schemas.openxmlformats.org/officeDocument/2006/relationships/image" Target="../media/image39.png"/><Relationship Id="rId7" Type="http://schemas.microsoft.com/office/2007/relationships/hdphoto" Target="../media/hdphoto3.wdp"/><Relationship Id="rId2" Type="http://schemas.openxmlformats.org/officeDocument/2006/relationships/slideLayout" Target="../slideLayouts/slideLayout7.xml"/><Relationship Id="rId1" Type="http://schemas.openxmlformats.org/officeDocument/2006/relationships/tags" Target="../tags/tag1.xml"/><Relationship Id="rId6" Type="http://schemas.openxmlformats.org/officeDocument/2006/relationships/image" Target="../media/image41.png"/><Relationship Id="rId5" Type="http://schemas.microsoft.com/office/2007/relationships/hdphoto" Target="../media/hdphoto2.wdp"/><Relationship Id="rId4" Type="http://schemas.openxmlformats.org/officeDocument/2006/relationships/image" Target="../media/image40.png"/></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7" Type="http://schemas.microsoft.com/office/2007/relationships/hdphoto" Target="../media/hdphoto3.wdp"/><Relationship Id="rId2" Type="http://schemas.openxmlformats.org/officeDocument/2006/relationships/slideLayout" Target="../slideLayouts/slideLayout7.xml"/><Relationship Id="rId1" Type="http://schemas.openxmlformats.org/officeDocument/2006/relationships/tags" Target="../tags/tag2.xml"/><Relationship Id="rId6" Type="http://schemas.openxmlformats.org/officeDocument/2006/relationships/image" Target="../media/image41.png"/><Relationship Id="rId5" Type="http://schemas.microsoft.com/office/2007/relationships/hdphoto" Target="../media/hdphoto2.wdp"/><Relationship Id="rId4" Type="http://schemas.openxmlformats.org/officeDocument/2006/relationships/image" Target="../media/image40.png"/></Relationships>
</file>

<file path=ppt/slides/_rels/slide26.xml.rels><?xml version="1.0" encoding="UTF-8" standalone="yes"?>
<Relationships xmlns="http://schemas.openxmlformats.org/package/2006/relationships"><Relationship Id="rId3" Type="http://schemas.openxmlformats.org/officeDocument/2006/relationships/image" Target="../media/image39.png"/><Relationship Id="rId7" Type="http://schemas.microsoft.com/office/2007/relationships/hdphoto" Target="../media/hdphoto3.wdp"/><Relationship Id="rId2" Type="http://schemas.openxmlformats.org/officeDocument/2006/relationships/slideLayout" Target="../slideLayouts/slideLayout7.xml"/><Relationship Id="rId1" Type="http://schemas.openxmlformats.org/officeDocument/2006/relationships/tags" Target="../tags/tag3.xml"/><Relationship Id="rId6" Type="http://schemas.openxmlformats.org/officeDocument/2006/relationships/image" Target="../media/image41.png"/><Relationship Id="rId5" Type="http://schemas.microsoft.com/office/2007/relationships/hdphoto" Target="../media/hdphoto2.wdp"/><Relationship Id="rId4" Type="http://schemas.openxmlformats.org/officeDocument/2006/relationships/image" Target="../media/image40.png"/></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7" Type="http://schemas.microsoft.com/office/2007/relationships/hdphoto" Target="../media/hdphoto3.wdp"/><Relationship Id="rId2" Type="http://schemas.openxmlformats.org/officeDocument/2006/relationships/slideLayout" Target="../slideLayouts/slideLayout7.xml"/><Relationship Id="rId1" Type="http://schemas.openxmlformats.org/officeDocument/2006/relationships/tags" Target="../tags/tag4.xml"/><Relationship Id="rId6" Type="http://schemas.openxmlformats.org/officeDocument/2006/relationships/image" Target="../media/image41.png"/><Relationship Id="rId5" Type="http://schemas.microsoft.com/office/2007/relationships/hdphoto" Target="../media/hdphoto2.wdp"/><Relationship Id="rId4" Type="http://schemas.openxmlformats.org/officeDocument/2006/relationships/image" Target="../media/image40.png"/></Relationships>
</file>

<file path=ppt/slides/_rels/slide28.xml.rels><?xml version="1.0" encoding="UTF-8" standalone="yes"?>
<Relationships xmlns="http://schemas.openxmlformats.org/package/2006/relationships"><Relationship Id="rId3" Type="http://schemas.openxmlformats.org/officeDocument/2006/relationships/image" Target="../media/image39.png"/><Relationship Id="rId7" Type="http://schemas.microsoft.com/office/2007/relationships/hdphoto" Target="../media/hdphoto3.wdp"/><Relationship Id="rId2" Type="http://schemas.openxmlformats.org/officeDocument/2006/relationships/slideLayout" Target="../slideLayouts/slideLayout7.xml"/><Relationship Id="rId1" Type="http://schemas.openxmlformats.org/officeDocument/2006/relationships/tags" Target="../tags/tag5.xml"/><Relationship Id="rId6" Type="http://schemas.openxmlformats.org/officeDocument/2006/relationships/image" Target="../media/image41.png"/><Relationship Id="rId5" Type="http://schemas.microsoft.com/office/2007/relationships/hdphoto" Target="../media/hdphoto2.wdp"/><Relationship Id="rId4" Type="http://schemas.openxmlformats.org/officeDocument/2006/relationships/image" Target="../media/image40.png"/></Relationships>
</file>

<file path=ppt/slides/_rels/slide2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9.png"/><Relationship Id="rId1" Type="http://schemas.openxmlformats.org/officeDocument/2006/relationships/slideLayout" Target="../slideLayouts/slideLayout1.xml"/><Relationship Id="rId4" Type="http://schemas.openxmlformats.org/officeDocument/2006/relationships/image" Target="../media/image44.png"/></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4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79DF862-9F4D-5685-5D4C-25040F4B8EB6}"/>
              </a:ext>
            </a:extLst>
          </p:cNvPr>
          <p:cNvPicPr>
            <a:picLocks noChangeAspect="1"/>
          </p:cNvPicPr>
          <p:nvPr/>
        </p:nvPicPr>
        <p:blipFill>
          <a:blip r:embed="rId3"/>
          <a:stretch>
            <a:fillRect/>
          </a:stretch>
        </p:blipFill>
        <p:spPr>
          <a:xfrm>
            <a:off x="0" y="21248"/>
            <a:ext cx="4947920" cy="6836752"/>
          </a:xfrm>
          <a:prstGeom prst="rect">
            <a:avLst/>
          </a:prstGeom>
        </p:spPr>
      </p:pic>
      <p:pic>
        <p:nvPicPr>
          <p:cNvPr id="9" name="Picture 8">
            <a:extLst>
              <a:ext uri="{FF2B5EF4-FFF2-40B4-BE49-F238E27FC236}">
                <a16:creationId xmlns:a16="http://schemas.microsoft.com/office/drawing/2014/main" id="{459E4A91-982D-52F5-DB16-FE955272E897}"/>
              </a:ext>
            </a:extLst>
          </p:cNvPr>
          <p:cNvPicPr>
            <a:picLocks noChangeAspect="1"/>
          </p:cNvPicPr>
          <p:nvPr/>
        </p:nvPicPr>
        <p:blipFill>
          <a:blip r:embed="rId4"/>
          <a:stretch>
            <a:fillRect/>
          </a:stretch>
        </p:blipFill>
        <p:spPr>
          <a:xfrm>
            <a:off x="4761042" y="1482706"/>
            <a:ext cx="7260965" cy="3359187"/>
          </a:xfrm>
          <a:prstGeom prst="rect">
            <a:avLst/>
          </a:prstGeom>
        </p:spPr>
      </p:pic>
    </p:spTree>
    <p:extLst>
      <p:ext uri="{BB962C8B-B14F-4D97-AF65-F5344CB8AC3E}">
        <p14:creationId xmlns:p14="http://schemas.microsoft.com/office/powerpoint/2010/main" val="39143800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2FDF8EBD-67FF-48D9-BFDB-031899BAE009}"/>
              </a:ext>
            </a:extLst>
          </p:cNvPr>
          <p:cNvGrpSpPr/>
          <p:nvPr/>
        </p:nvGrpSpPr>
        <p:grpSpPr>
          <a:xfrm>
            <a:off x="0" y="0"/>
            <a:ext cx="12192000" cy="6858000"/>
            <a:chOff x="0" y="0"/>
            <a:chExt cx="12192000" cy="6858000"/>
          </a:xfrm>
        </p:grpSpPr>
        <p:pic>
          <p:nvPicPr>
            <p:cNvPr id="6" name="图片 5" descr="卡通人物&#10;&#10;中度可信度描述已自动生成">
              <a:extLst>
                <a:ext uri="{FF2B5EF4-FFF2-40B4-BE49-F238E27FC236}">
                  <a16:creationId xmlns:a16="http://schemas.microsoft.com/office/drawing/2014/main" id="{057423EA-3EBE-4DEC-B84E-561D341E6C2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5000" b="626"/>
            <a:stretch/>
          </p:blipFill>
          <p:spPr>
            <a:xfrm>
              <a:off x="0" y="0"/>
              <a:ext cx="12192000" cy="6858000"/>
            </a:xfrm>
            <a:prstGeom prst="rect">
              <a:avLst/>
            </a:prstGeom>
          </p:spPr>
        </p:pic>
        <p:pic>
          <p:nvPicPr>
            <p:cNvPr id="7" name="图片 6" descr="徽标&#10;&#10;描述已自动生成">
              <a:extLst>
                <a:ext uri="{FF2B5EF4-FFF2-40B4-BE49-F238E27FC236}">
                  <a16:creationId xmlns:a16="http://schemas.microsoft.com/office/drawing/2014/main" id="{08132269-A8C5-4984-9916-652BC7B893C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6567" r="26567" b="57299"/>
            <a:stretch/>
          </p:blipFill>
          <p:spPr>
            <a:xfrm>
              <a:off x="6868818" y="239844"/>
              <a:ext cx="1513608" cy="1379094"/>
            </a:xfrm>
            <a:prstGeom prst="rect">
              <a:avLst/>
            </a:prstGeom>
          </p:spPr>
        </p:pic>
      </p:grpSp>
      <p:pic>
        <p:nvPicPr>
          <p:cNvPr id="3" name="Picture 2">
            <a:extLst>
              <a:ext uri="{FF2B5EF4-FFF2-40B4-BE49-F238E27FC236}">
                <a16:creationId xmlns:a16="http://schemas.microsoft.com/office/drawing/2014/main" id="{69A7AC24-25EA-A822-282F-33011E21844C}"/>
              </a:ext>
            </a:extLst>
          </p:cNvPr>
          <p:cNvPicPr>
            <a:picLocks noChangeAspect="1"/>
          </p:cNvPicPr>
          <p:nvPr/>
        </p:nvPicPr>
        <p:blipFill>
          <a:blip r:embed="rId4"/>
          <a:stretch>
            <a:fillRect/>
          </a:stretch>
        </p:blipFill>
        <p:spPr>
          <a:xfrm>
            <a:off x="2334627" y="211785"/>
            <a:ext cx="3255546" cy="1176630"/>
          </a:xfrm>
          <a:prstGeom prst="rect">
            <a:avLst/>
          </a:prstGeom>
        </p:spPr>
      </p:pic>
      <p:pic>
        <p:nvPicPr>
          <p:cNvPr id="9" name="Picture 8">
            <a:extLst>
              <a:ext uri="{FF2B5EF4-FFF2-40B4-BE49-F238E27FC236}">
                <a16:creationId xmlns:a16="http://schemas.microsoft.com/office/drawing/2014/main" id="{A03DD80F-88EE-1DC0-59F7-0766235A9CCA}"/>
              </a:ext>
            </a:extLst>
          </p:cNvPr>
          <p:cNvPicPr>
            <a:picLocks noChangeAspect="1"/>
          </p:cNvPicPr>
          <p:nvPr/>
        </p:nvPicPr>
        <p:blipFill>
          <a:blip r:embed="rId5"/>
          <a:stretch>
            <a:fillRect/>
          </a:stretch>
        </p:blipFill>
        <p:spPr>
          <a:xfrm rot="19714347">
            <a:off x="177442" y="915895"/>
            <a:ext cx="2426418" cy="682811"/>
          </a:xfrm>
          <a:prstGeom prst="rect">
            <a:avLst/>
          </a:prstGeom>
        </p:spPr>
      </p:pic>
      <p:pic>
        <p:nvPicPr>
          <p:cNvPr id="10" name="Picture 9">
            <a:extLst>
              <a:ext uri="{FF2B5EF4-FFF2-40B4-BE49-F238E27FC236}">
                <a16:creationId xmlns:a16="http://schemas.microsoft.com/office/drawing/2014/main" id="{AB3EE9D4-B0F1-F112-82DC-86B0D54B4848}"/>
              </a:ext>
            </a:extLst>
          </p:cNvPr>
          <p:cNvPicPr>
            <a:picLocks noChangeAspect="1"/>
          </p:cNvPicPr>
          <p:nvPr/>
        </p:nvPicPr>
        <p:blipFill>
          <a:blip r:embed="rId6"/>
          <a:stretch>
            <a:fillRect/>
          </a:stretch>
        </p:blipFill>
        <p:spPr>
          <a:xfrm>
            <a:off x="719794" y="1160417"/>
            <a:ext cx="6828112" cy="2517866"/>
          </a:xfrm>
          <a:prstGeom prst="rect">
            <a:avLst/>
          </a:prstGeom>
        </p:spPr>
      </p:pic>
    </p:spTree>
    <p:extLst>
      <p:ext uri="{BB962C8B-B14F-4D97-AF65-F5344CB8AC3E}">
        <p14:creationId xmlns:p14="http://schemas.microsoft.com/office/powerpoint/2010/main" val="141656738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ppt_x"/>
                                          </p:val>
                                        </p:tav>
                                        <p:tav tm="100000">
                                          <p:val>
                                            <p:strVal val="#ppt_x"/>
                                          </p:val>
                                        </p:tav>
                                      </p:tavLst>
                                    </p:anim>
                                    <p:anim calcmode="lin" valueType="num">
                                      <p:cBhvr additive="base">
                                        <p:cTn id="17"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2FDF8EBD-67FF-48D9-BFDB-031899BAE009}"/>
              </a:ext>
            </a:extLst>
          </p:cNvPr>
          <p:cNvGrpSpPr/>
          <p:nvPr/>
        </p:nvGrpSpPr>
        <p:grpSpPr>
          <a:xfrm>
            <a:off x="0" y="0"/>
            <a:ext cx="12192000" cy="6858000"/>
            <a:chOff x="0" y="0"/>
            <a:chExt cx="12192000" cy="6858000"/>
          </a:xfrm>
        </p:grpSpPr>
        <p:pic>
          <p:nvPicPr>
            <p:cNvPr id="6" name="图片 5" descr="卡通人物&#10;&#10;中度可信度描述已自动生成">
              <a:extLst>
                <a:ext uri="{FF2B5EF4-FFF2-40B4-BE49-F238E27FC236}">
                  <a16:creationId xmlns:a16="http://schemas.microsoft.com/office/drawing/2014/main" id="{057423EA-3EBE-4DEC-B84E-561D341E6C2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5000" b="626"/>
            <a:stretch/>
          </p:blipFill>
          <p:spPr>
            <a:xfrm>
              <a:off x="0" y="0"/>
              <a:ext cx="12192000" cy="6858000"/>
            </a:xfrm>
            <a:prstGeom prst="rect">
              <a:avLst/>
            </a:prstGeom>
          </p:spPr>
        </p:pic>
        <p:pic>
          <p:nvPicPr>
            <p:cNvPr id="7" name="图片 6" descr="徽标&#10;&#10;描述已自动生成">
              <a:extLst>
                <a:ext uri="{FF2B5EF4-FFF2-40B4-BE49-F238E27FC236}">
                  <a16:creationId xmlns:a16="http://schemas.microsoft.com/office/drawing/2014/main" id="{08132269-A8C5-4984-9916-652BC7B893C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6567" r="26567" b="57299"/>
            <a:stretch/>
          </p:blipFill>
          <p:spPr>
            <a:xfrm>
              <a:off x="6868818" y="239844"/>
              <a:ext cx="1513608" cy="1379094"/>
            </a:xfrm>
            <a:prstGeom prst="rect">
              <a:avLst/>
            </a:prstGeom>
          </p:spPr>
        </p:pic>
      </p:grpSp>
      <p:pic>
        <p:nvPicPr>
          <p:cNvPr id="12" name="Picture 11">
            <a:extLst>
              <a:ext uri="{FF2B5EF4-FFF2-40B4-BE49-F238E27FC236}">
                <a16:creationId xmlns:a16="http://schemas.microsoft.com/office/drawing/2014/main" id="{36D2B186-BAB7-C1D4-FA31-C6630697486D}"/>
              </a:ext>
            </a:extLst>
          </p:cNvPr>
          <p:cNvPicPr>
            <a:picLocks noChangeAspect="1"/>
          </p:cNvPicPr>
          <p:nvPr/>
        </p:nvPicPr>
        <p:blipFill>
          <a:blip r:embed="rId4"/>
          <a:stretch>
            <a:fillRect/>
          </a:stretch>
        </p:blipFill>
        <p:spPr>
          <a:xfrm>
            <a:off x="1185077" y="1222870"/>
            <a:ext cx="4925995" cy="3231160"/>
          </a:xfrm>
          <a:prstGeom prst="rect">
            <a:avLst/>
          </a:prstGeom>
        </p:spPr>
      </p:pic>
    </p:spTree>
    <p:extLst>
      <p:ext uri="{BB962C8B-B14F-4D97-AF65-F5344CB8AC3E}">
        <p14:creationId xmlns:p14="http://schemas.microsoft.com/office/powerpoint/2010/main" val="180565549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6F49164C-2A25-4F30-89B8-D0E6E299EBD7}"/>
              </a:ext>
            </a:extLst>
          </p:cNvPr>
          <p:cNvPicPr>
            <a:picLocks noChangeAspect="1"/>
          </p:cNvPicPr>
          <p:nvPr/>
        </p:nvPicPr>
        <p:blipFill rotWithShape="1">
          <a:blip r:embed="rId2">
            <a:extLst>
              <a:ext uri="{28A0092B-C50C-407E-A947-70E740481C1C}">
                <a14:useLocalDpi xmlns:a14="http://schemas.microsoft.com/office/drawing/2010/main" val="0"/>
              </a:ext>
            </a:extLst>
          </a:blip>
          <a:srcRect l="24971" t="26495" b="10200"/>
          <a:stretch/>
        </p:blipFill>
        <p:spPr>
          <a:xfrm>
            <a:off x="0" y="0"/>
            <a:ext cx="12192000" cy="6858000"/>
          </a:xfrm>
          <a:prstGeom prst="rect">
            <a:avLst/>
          </a:prstGeom>
        </p:spPr>
      </p:pic>
      <p:pic>
        <p:nvPicPr>
          <p:cNvPr id="1026" name="Picture 2" descr="Đuổi hình bắt chữ | Đuổi hình bắt chữ Wiki | Fandom">
            <a:extLst>
              <a:ext uri="{FF2B5EF4-FFF2-40B4-BE49-F238E27FC236}">
                <a16:creationId xmlns:a16="http://schemas.microsoft.com/office/drawing/2014/main" id="{80D2807F-019F-B520-33A3-1310D71614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57218" y="1881188"/>
            <a:ext cx="7029757" cy="382428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3C7D3491-F1F2-A193-5B65-AF6303A84DF7}"/>
              </a:ext>
            </a:extLst>
          </p:cNvPr>
          <p:cNvPicPr>
            <a:picLocks noChangeAspect="1"/>
          </p:cNvPicPr>
          <p:nvPr/>
        </p:nvPicPr>
        <p:blipFill>
          <a:blip r:embed="rId4"/>
          <a:stretch>
            <a:fillRect/>
          </a:stretch>
        </p:blipFill>
        <p:spPr>
          <a:xfrm>
            <a:off x="4365660" y="0"/>
            <a:ext cx="5041829" cy="2353260"/>
          </a:xfrm>
          <a:prstGeom prst="rect">
            <a:avLst/>
          </a:prstGeom>
        </p:spPr>
      </p:pic>
    </p:spTree>
    <p:extLst>
      <p:ext uri="{BB962C8B-B14F-4D97-AF65-F5344CB8AC3E}">
        <p14:creationId xmlns:p14="http://schemas.microsoft.com/office/powerpoint/2010/main" val="42040545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fade">
                                      <p:cBhvr>
                                        <p:cTn id="12" dur="1000"/>
                                        <p:tgtEl>
                                          <p:spTgt spid="1026"/>
                                        </p:tgtEl>
                                      </p:cBhvr>
                                    </p:animEffect>
                                    <p:anim calcmode="lin" valueType="num">
                                      <p:cBhvr>
                                        <p:cTn id="13" dur="1000" fill="hold"/>
                                        <p:tgtEl>
                                          <p:spTgt spid="1026"/>
                                        </p:tgtEl>
                                        <p:attrNameLst>
                                          <p:attrName>ppt_x</p:attrName>
                                        </p:attrNameLst>
                                      </p:cBhvr>
                                      <p:tavLst>
                                        <p:tav tm="0">
                                          <p:val>
                                            <p:strVal val="#ppt_x"/>
                                          </p:val>
                                        </p:tav>
                                        <p:tav tm="100000">
                                          <p:val>
                                            <p:strVal val="#ppt_x"/>
                                          </p:val>
                                        </p:tav>
                                      </p:tavLst>
                                    </p:anim>
                                    <p:anim calcmode="lin" valueType="num">
                                      <p:cBhvr>
                                        <p:cTn id="14"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40E50ED-21B2-4C9B-9565-5F01C0D2EA65}"/>
              </a:ext>
            </a:extLst>
          </p:cNvPr>
          <p:cNvPicPr>
            <a:picLocks noChangeAspect="1"/>
          </p:cNvPicPr>
          <p:nvPr/>
        </p:nvPicPr>
        <p:blipFill>
          <a:blip r:embed="rId2"/>
          <a:stretch>
            <a:fillRect/>
          </a:stretch>
        </p:blipFill>
        <p:spPr>
          <a:xfrm>
            <a:off x="1371600" y="847725"/>
            <a:ext cx="8991600" cy="4991100"/>
          </a:xfrm>
          <a:prstGeom prst="rect">
            <a:avLst/>
          </a:prstGeom>
        </p:spPr>
      </p:pic>
      <p:sp>
        <p:nvSpPr>
          <p:cNvPr id="4" name="Rectangle: Rounded Corners 3">
            <a:extLst>
              <a:ext uri="{FF2B5EF4-FFF2-40B4-BE49-F238E27FC236}">
                <a16:creationId xmlns:a16="http://schemas.microsoft.com/office/drawing/2014/main" id="{900CCAA3-45BE-ECE1-969C-2079B72F65A8}"/>
              </a:ext>
            </a:extLst>
          </p:cNvPr>
          <p:cNvSpPr/>
          <p:nvPr/>
        </p:nvSpPr>
        <p:spPr>
          <a:xfrm>
            <a:off x="3686175" y="5770774"/>
            <a:ext cx="3829050" cy="849693"/>
          </a:xfrm>
          <a:prstGeom prst="roundRect">
            <a:avLst/>
          </a:prstGeom>
          <a:solidFill>
            <a:schemeClr val="accent4"/>
          </a:solidFill>
          <a:ln w="38100">
            <a:solidFill>
              <a:schemeClr val="tx1"/>
            </a:solidFill>
            <a:prstDash val="dash"/>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b="1"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Đáp</a:t>
            </a:r>
            <a:r>
              <a:rPr lang="en-US" sz="36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600" b="1"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án</a:t>
            </a:r>
            <a:r>
              <a:rPr lang="en-US" sz="36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600" b="1"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Bóng</a:t>
            </a:r>
            <a:r>
              <a:rPr lang="en-US" sz="36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600" b="1"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bàn</a:t>
            </a:r>
            <a:endParaRPr kumimoji="0" lang="en-US" sz="3600" b="1"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Tree>
    <p:extLst>
      <p:ext uri="{BB962C8B-B14F-4D97-AF65-F5344CB8AC3E}">
        <p14:creationId xmlns:p14="http://schemas.microsoft.com/office/powerpoint/2010/main" val="178779399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1200811-9DE5-E35A-3816-BC2BA973D5CE}"/>
              </a:ext>
            </a:extLst>
          </p:cNvPr>
          <p:cNvPicPr>
            <a:picLocks noChangeAspect="1"/>
          </p:cNvPicPr>
          <p:nvPr/>
        </p:nvPicPr>
        <p:blipFill>
          <a:blip r:embed="rId2"/>
          <a:stretch>
            <a:fillRect/>
          </a:stretch>
        </p:blipFill>
        <p:spPr>
          <a:xfrm>
            <a:off x="1495425" y="933450"/>
            <a:ext cx="8724900" cy="4933950"/>
          </a:xfrm>
          <a:prstGeom prst="rect">
            <a:avLst/>
          </a:prstGeom>
        </p:spPr>
      </p:pic>
      <p:sp>
        <p:nvSpPr>
          <p:cNvPr id="6" name="Rectangle: Rounded Corners 5">
            <a:extLst>
              <a:ext uri="{FF2B5EF4-FFF2-40B4-BE49-F238E27FC236}">
                <a16:creationId xmlns:a16="http://schemas.microsoft.com/office/drawing/2014/main" id="{BB4DFA55-95B1-3CD1-CB0C-BBD403780EA8}"/>
              </a:ext>
            </a:extLst>
          </p:cNvPr>
          <p:cNvSpPr/>
          <p:nvPr/>
        </p:nvSpPr>
        <p:spPr>
          <a:xfrm>
            <a:off x="4314825" y="5789824"/>
            <a:ext cx="3829050" cy="849693"/>
          </a:xfrm>
          <a:prstGeom prst="roundRect">
            <a:avLst/>
          </a:prstGeom>
          <a:solidFill>
            <a:schemeClr val="accent4"/>
          </a:solidFill>
          <a:ln w="38100">
            <a:solidFill>
              <a:schemeClr val="tx1"/>
            </a:solidFill>
            <a:prstDash val="dash"/>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b="1"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Đáp</a:t>
            </a:r>
            <a:r>
              <a:rPr lang="en-US" sz="36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600" b="1"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án</a:t>
            </a:r>
            <a:r>
              <a:rPr lang="en-US" sz="36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600" b="1"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Cầu</a:t>
            </a:r>
            <a:r>
              <a:rPr lang="en-US" sz="36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600" b="1"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lông</a:t>
            </a:r>
            <a:endParaRPr kumimoji="0" lang="en-US" sz="3600" b="1"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Tree>
    <p:extLst>
      <p:ext uri="{BB962C8B-B14F-4D97-AF65-F5344CB8AC3E}">
        <p14:creationId xmlns:p14="http://schemas.microsoft.com/office/powerpoint/2010/main" val="316227561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795781F-7B8F-518A-FA2D-C6005C38AB91}"/>
              </a:ext>
            </a:extLst>
          </p:cNvPr>
          <p:cNvPicPr>
            <a:picLocks noChangeAspect="1"/>
          </p:cNvPicPr>
          <p:nvPr/>
        </p:nvPicPr>
        <p:blipFill>
          <a:blip r:embed="rId2"/>
          <a:stretch>
            <a:fillRect/>
          </a:stretch>
        </p:blipFill>
        <p:spPr>
          <a:xfrm>
            <a:off x="1714500" y="957262"/>
            <a:ext cx="8991600" cy="5248275"/>
          </a:xfrm>
          <a:prstGeom prst="rect">
            <a:avLst/>
          </a:prstGeom>
        </p:spPr>
      </p:pic>
      <p:sp>
        <p:nvSpPr>
          <p:cNvPr id="4" name="Rectangle: Rounded Corners 3">
            <a:extLst>
              <a:ext uri="{FF2B5EF4-FFF2-40B4-BE49-F238E27FC236}">
                <a16:creationId xmlns:a16="http://schemas.microsoft.com/office/drawing/2014/main" id="{0EE7D5EB-5272-1B2C-088B-3455E3F93A28}"/>
              </a:ext>
            </a:extLst>
          </p:cNvPr>
          <p:cNvSpPr/>
          <p:nvPr/>
        </p:nvSpPr>
        <p:spPr>
          <a:xfrm>
            <a:off x="4314825" y="5789824"/>
            <a:ext cx="3829050" cy="849693"/>
          </a:xfrm>
          <a:prstGeom prst="roundRect">
            <a:avLst/>
          </a:prstGeom>
          <a:solidFill>
            <a:schemeClr val="accent4"/>
          </a:solidFill>
          <a:ln w="38100">
            <a:solidFill>
              <a:schemeClr val="tx1"/>
            </a:solidFill>
            <a:prstDash val="dash"/>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b="1"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Đáp</a:t>
            </a:r>
            <a:r>
              <a:rPr lang="en-US" sz="36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600" b="1"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án</a:t>
            </a:r>
            <a:r>
              <a:rPr lang="en-US" sz="36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600" b="1"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Quần</a:t>
            </a:r>
            <a:r>
              <a:rPr lang="en-US" sz="36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600" b="1"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vợt</a:t>
            </a:r>
            <a:endParaRPr kumimoji="0" lang="en-US" sz="3600" b="1"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Tree>
    <p:extLst>
      <p:ext uri="{BB962C8B-B14F-4D97-AF65-F5344CB8AC3E}">
        <p14:creationId xmlns:p14="http://schemas.microsoft.com/office/powerpoint/2010/main" val="384466247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A1DF495-0083-A0EF-CB0E-61B981090BC5}"/>
              </a:ext>
            </a:extLst>
          </p:cNvPr>
          <p:cNvPicPr>
            <a:picLocks noChangeAspect="1"/>
          </p:cNvPicPr>
          <p:nvPr/>
        </p:nvPicPr>
        <p:blipFill>
          <a:blip r:embed="rId2"/>
          <a:stretch>
            <a:fillRect/>
          </a:stretch>
        </p:blipFill>
        <p:spPr>
          <a:xfrm>
            <a:off x="0" y="1852254"/>
            <a:ext cx="7584081" cy="387739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1" name="Speech Bubble: Rectangle with Corners Rounded 10">
            <a:extLst>
              <a:ext uri="{FF2B5EF4-FFF2-40B4-BE49-F238E27FC236}">
                <a16:creationId xmlns:a16="http://schemas.microsoft.com/office/drawing/2014/main" id="{0D204B5E-A177-B145-C6F4-0BFCCCE57AB9}"/>
              </a:ext>
            </a:extLst>
          </p:cNvPr>
          <p:cNvSpPr/>
          <p:nvPr/>
        </p:nvSpPr>
        <p:spPr>
          <a:xfrm>
            <a:off x="7267575" y="447675"/>
            <a:ext cx="4924425" cy="1457325"/>
          </a:xfrm>
          <a:custGeom>
            <a:avLst/>
            <a:gdLst>
              <a:gd name="connsiteX0" fmla="*/ 0 w 4924425"/>
              <a:gd name="connsiteY0" fmla="*/ 242892 h 1457325"/>
              <a:gd name="connsiteX1" fmla="*/ 242892 w 4924425"/>
              <a:gd name="connsiteY1" fmla="*/ 0 h 1457325"/>
              <a:gd name="connsiteX2" fmla="*/ 820738 w 4924425"/>
              <a:gd name="connsiteY2" fmla="*/ 0 h 1457325"/>
              <a:gd name="connsiteX3" fmla="*/ 820738 w 4924425"/>
              <a:gd name="connsiteY3" fmla="*/ 0 h 1457325"/>
              <a:gd name="connsiteX4" fmla="*/ 2051844 w 4924425"/>
              <a:gd name="connsiteY4" fmla="*/ 0 h 1457325"/>
              <a:gd name="connsiteX5" fmla="*/ 4681533 w 4924425"/>
              <a:gd name="connsiteY5" fmla="*/ 0 h 1457325"/>
              <a:gd name="connsiteX6" fmla="*/ 4924425 w 4924425"/>
              <a:gd name="connsiteY6" fmla="*/ 242892 h 1457325"/>
              <a:gd name="connsiteX7" fmla="*/ 4924425 w 4924425"/>
              <a:gd name="connsiteY7" fmla="*/ 242888 h 1457325"/>
              <a:gd name="connsiteX8" fmla="*/ 4924425 w 4924425"/>
              <a:gd name="connsiteY8" fmla="*/ 242888 h 1457325"/>
              <a:gd name="connsiteX9" fmla="*/ 4924425 w 4924425"/>
              <a:gd name="connsiteY9" fmla="*/ 607219 h 1457325"/>
              <a:gd name="connsiteX10" fmla="*/ 4924425 w 4924425"/>
              <a:gd name="connsiteY10" fmla="*/ 1214433 h 1457325"/>
              <a:gd name="connsiteX11" fmla="*/ 4681533 w 4924425"/>
              <a:gd name="connsiteY11" fmla="*/ 1457325 h 1457325"/>
              <a:gd name="connsiteX12" fmla="*/ 2051844 w 4924425"/>
              <a:gd name="connsiteY12" fmla="*/ 1457325 h 1457325"/>
              <a:gd name="connsiteX13" fmla="*/ 820738 w 4924425"/>
              <a:gd name="connsiteY13" fmla="*/ 1457325 h 1457325"/>
              <a:gd name="connsiteX14" fmla="*/ 820738 w 4924425"/>
              <a:gd name="connsiteY14" fmla="*/ 1457325 h 1457325"/>
              <a:gd name="connsiteX15" fmla="*/ 242892 w 4924425"/>
              <a:gd name="connsiteY15" fmla="*/ 1457325 h 1457325"/>
              <a:gd name="connsiteX16" fmla="*/ 0 w 4924425"/>
              <a:gd name="connsiteY16" fmla="*/ 1214433 h 1457325"/>
              <a:gd name="connsiteX17" fmla="*/ 0 w 4924425"/>
              <a:gd name="connsiteY17" fmla="*/ 607219 h 1457325"/>
              <a:gd name="connsiteX18" fmla="*/ -503522 w 4924425"/>
              <a:gd name="connsiteY18" fmla="*/ 612776 h 1457325"/>
              <a:gd name="connsiteX19" fmla="*/ 0 w 4924425"/>
              <a:gd name="connsiteY19" fmla="*/ 242888 h 1457325"/>
              <a:gd name="connsiteX20" fmla="*/ 0 w 4924425"/>
              <a:gd name="connsiteY20" fmla="*/ 242892 h 1457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924425" h="1457325" fill="none" extrusionOk="0">
                <a:moveTo>
                  <a:pt x="0" y="242892"/>
                </a:moveTo>
                <a:cubicBezTo>
                  <a:pt x="-21299" y="118077"/>
                  <a:pt x="133250" y="2963"/>
                  <a:pt x="242892" y="0"/>
                </a:cubicBezTo>
                <a:cubicBezTo>
                  <a:pt x="492664" y="7127"/>
                  <a:pt x="617928" y="-21418"/>
                  <a:pt x="820738" y="0"/>
                </a:cubicBezTo>
                <a:lnTo>
                  <a:pt x="820738" y="0"/>
                </a:lnTo>
                <a:cubicBezTo>
                  <a:pt x="1118775" y="96553"/>
                  <a:pt x="1619514" y="34573"/>
                  <a:pt x="2051844" y="0"/>
                </a:cubicBezTo>
                <a:cubicBezTo>
                  <a:pt x="2819176" y="-157665"/>
                  <a:pt x="3449292" y="-122053"/>
                  <a:pt x="4681533" y="0"/>
                </a:cubicBezTo>
                <a:cubicBezTo>
                  <a:pt x="4809909" y="-13303"/>
                  <a:pt x="4919968" y="131676"/>
                  <a:pt x="4924425" y="242892"/>
                </a:cubicBezTo>
                <a:lnTo>
                  <a:pt x="4924425" y="242888"/>
                </a:lnTo>
                <a:lnTo>
                  <a:pt x="4924425" y="242888"/>
                </a:lnTo>
                <a:cubicBezTo>
                  <a:pt x="4913136" y="314891"/>
                  <a:pt x="4932558" y="435211"/>
                  <a:pt x="4924425" y="607219"/>
                </a:cubicBezTo>
                <a:cubicBezTo>
                  <a:pt x="4946021" y="873246"/>
                  <a:pt x="4904180" y="1004173"/>
                  <a:pt x="4924425" y="1214433"/>
                </a:cubicBezTo>
                <a:cubicBezTo>
                  <a:pt x="4945445" y="1335285"/>
                  <a:pt x="4806880" y="1437899"/>
                  <a:pt x="4681533" y="1457325"/>
                </a:cubicBezTo>
                <a:cubicBezTo>
                  <a:pt x="3496912" y="1310256"/>
                  <a:pt x="3023997" y="1322065"/>
                  <a:pt x="2051844" y="1457325"/>
                </a:cubicBezTo>
                <a:cubicBezTo>
                  <a:pt x="1481755" y="1559046"/>
                  <a:pt x="1067660" y="1494773"/>
                  <a:pt x="820738" y="1457325"/>
                </a:cubicBezTo>
                <a:lnTo>
                  <a:pt x="820738" y="1457325"/>
                </a:lnTo>
                <a:cubicBezTo>
                  <a:pt x="722651" y="1425515"/>
                  <a:pt x="453483" y="1435690"/>
                  <a:pt x="242892" y="1457325"/>
                </a:cubicBezTo>
                <a:cubicBezTo>
                  <a:pt x="104868" y="1459742"/>
                  <a:pt x="14521" y="1348923"/>
                  <a:pt x="0" y="1214433"/>
                </a:cubicBezTo>
                <a:cubicBezTo>
                  <a:pt x="-45906" y="1072114"/>
                  <a:pt x="12623" y="882507"/>
                  <a:pt x="0" y="607219"/>
                </a:cubicBezTo>
                <a:cubicBezTo>
                  <a:pt x="-153375" y="636098"/>
                  <a:pt x="-401275" y="619160"/>
                  <a:pt x="-503522" y="612776"/>
                </a:cubicBezTo>
                <a:cubicBezTo>
                  <a:pt x="-415689" y="613122"/>
                  <a:pt x="-73360" y="354861"/>
                  <a:pt x="0" y="242888"/>
                </a:cubicBezTo>
                <a:lnTo>
                  <a:pt x="0" y="242892"/>
                </a:lnTo>
                <a:close/>
              </a:path>
              <a:path w="4924425" h="1457325" stroke="0" extrusionOk="0">
                <a:moveTo>
                  <a:pt x="0" y="242892"/>
                </a:moveTo>
                <a:cubicBezTo>
                  <a:pt x="22286" y="100702"/>
                  <a:pt x="114089" y="3107"/>
                  <a:pt x="242892" y="0"/>
                </a:cubicBezTo>
                <a:cubicBezTo>
                  <a:pt x="431124" y="43055"/>
                  <a:pt x="671379" y="-16121"/>
                  <a:pt x="820738" y="0"/>
                </a:cubicBezTo>
                <a:lnTo>
                  <a:pt x="820738" y="0"/>
                </a:lnTo>
                <a:cubicBezTo>
                  <a:pt x="1055813" y="-37858"/>
                  <a:pt x="1600876" y="71341"/>
                  <a:pt x="2051844" y="0"/>
                </a:cubicBezTo>
                <a:cubicBezTo>
                  <a:pt x="2738178" y="-50308"/>
                  <a:pt x="3683033" y="-85446"/>
                  <a:pt x="4681533" y="0"/>
                </a:cubicBezTo>
                <a:cubicBezTo>
                  <a:pt x="4821960" y="-14624"/>
                  <a:pt x="4926448" y="130516"/>
                  <a:pt x="4924425" y="242892"/>
                </a:cubicBezTo>
                <a:lnTo>
                  <a:pt x="4924425" y="242888"/>
                </a:lnTo>
                <a:lnTo>
                  <a:pt x="4924425" y="242888"/>
                </a:lnTo>
                <a:cubicBezTo>
                  <a:pt x="4928549" y="395063"/>
                  <a:pt x="4944219" y="484229"/>
                  <a:pt x="4924425" y="607219"/>
                </a:cubicBezTo>
                <a:cubicBezTo>
                  <a:pt x="4906268" y="892488"/>
                  <a:pt x="4917786" y="982837"/>
                  <a:pt x="4924425" y="1214433"/>
                </a:cubicBezTo>
                <a:cubicBezTo>
                  <a:pt x="4937272" y="1345370"/>
                  <a:pt x="4814521" y="1471561"/>
                  <a:pt x="4681533" y="1457325"/>
                </a:cubicBezTo>
                <a:cubicBezTo>
                  <a:pt x="3774581" y="1505357"/>
                  <a:pt x="3295103" y="1495475"/>
                  <a:pt x="2051844" y="1457325"/>
                </a:cubicBezTo>
                <a:cubicBezTo>
                  <a:pt x="1527663" y="1437395"/>
                  <a:pt x="1317508" y="1549752"/>
                  <a:pt x="820738" y="1457325"/>
                </a:cubicBezTo>
                <a:lnTo>
                  <a:pt x="820738" y="1457325"/>
                </a:lnTo>
                <a:cubicBezTo>
                  <a:pt x="622645" y="1461757"/>
                  <a:pt x="449172" y="1494533"/>
                  <a:pt x="242892" y="1457325"/>
                </a:cubicBezTo>
                <a:cubicBezTo>
                  <a:pt x="106374" y="1453123"/>
                  <a:pt x="-5065" y="1345204"/>
                  <a:pt x="0" y="1214433"/>
                </a:cubicBezTo>
                <a:cubicBezTo>
                  <a:pt x="31593" y="929690"/>
                  <a:pt x="25165" y="879175"/>
                  <a:pt x="0" y="607219"/>
                </a:cubicBezTo>
                <a:cubicBezTo>
                  <a:pt x="-78698" y="578411"/>
                  <a:pt x="-263283" y="618226"/>
                  <a:pt x="-503522" y="612776"/>
                </a:cubicBezTo>
                <a:cubicBezTo>
                  <a:pt x="-409157" y="494480"/>
                  <a:pt x="-242220" y="353387"/>
                  <a:pt x="0" y="242888"/>
                </a:cubicBezTo>
                <a:lnTo>
                  <a:pt x="0" y="242892"/>
                </a:lnTo>
                <a:close/>
              </a:path>
            </a:pathLst>
          </a:custGeom>
          <a:solidFill>
            <a:srgbClr val="CCFF99"/>
          </a:solidFill>
          <a:ln w="38100">
            <a:solidFill>
              <a:srgbClr val="002060"/>
            </a:solidFill>
            <a:extLst>
              <a:ext uri="{C807C97D-BFC1-408E-A445-0C87EB9F89A2}">
                <ask:lineSketchStyleProps xmlns:ask="http://schemas.microsoft.com/office/drawing/2018/sketchyshapes" xmlns="" sd="3918538157">
                  <a:prstGeom prst="wedgeRoundRectCallout">
                    <a:avLst>
                      <a:gd name="adj1" fmla="val -60225"/>
                      <a:gd name="adj2" fmla="val -7952"/>
                      <a:gd name="adj3" fmla="val 16667"/>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vi-VN" sz="2800" b="1" dirty="0">
                <a:solidFill>
                  <a:srgbClr val="002060"/>
                </a:solidFill>
                <a:latin typeface="Calibri" panose="020F0502020204030204"/>
              </a:rPr>
              <a:t>Em biết cờ của những nước nào trong bức tranh dưới đây? </a:t>
            </a:r>
          </a:p>
        </p:txBody>
      </p:sp>
      <p:sp>
        <p:nvSpPr>
          <p:cNvPr id="13" name="TextBox 12">
            <a:extLst>
              <a:ext uri="{FF2B5EF4-FFF2-40B4-BE49-F238E27FC236}">
                <a16:creationId xmlns:a16="http://schemas.microsoft.com/office/drawing/2014/main" id="{4F71D486-8405-A3CB-973C-B1C3DD10F06A}"/>
              </a:ext>
            </a:extLst>
          </p:cNvPr>
          <p:cNvSpPr txBox="1"/>
          <p:nvPr/>
        </p:nvSpPr>
        <p:spPr>
          <a:xfrm>
            <a:off x="7591425" y="2219325"/>
            <a:ext cx="4419600" cy="1384995"/>
          </a:xfrm>
          <a:prstGeom prst="rect">
            <a:avLst/>
          </a:prstGeom>
          <a:noFill/>
        </p:spPr>
        <p:txBody>
          <a:bodyPr wrap="square" rtlCol="0">
            <a:spAutoFit/>
          </a:bodyPr>
          <a:lstStyle/>
          <a:p>
            <a:r>
              <a:rPr lang="en-US" sz="2800" b="1" dirty="0" err="1">
                <a:solidFill>
                  <a:srgbClr val="FF0000"/>
                </a:solidFill>
                <a:latin typeface="Calibri" panose="020F0502020204030204" pitchFamily="34" charset="0"/>
                <a:cs typeface="Calibri" panose="020F0502020204030204" pitchFamily="34" charset="0"/>
              </a:rPr>
              <a:t>Trong</a:t>
            </a:r>
            <a:r>
              <a:rPr lang="en-US" sz="2800" b="1" dirty="0">
                <a:solidFill>
                  <a:srgbClr val="FF0000"/>
                </a:solidFill>
                <a:latin typeface="Calibri" panose="020F0502020204030204" pitchFamily="34" charset="0"/>
                <a:cs typeface="Calibri" panose="020F0502020204030204" pitchFamily="34" charset="0"/>
              </a:rPr>
              <a:t> </a:t>
            </a:r>
            <a:r>
              <a:rPr lang="en-US" sz="2800" b="1" dirty="0" err="1">
                <a:solidFill>
                  <a:srgbClr val="FF0000"/>
                </a:solidFill>
                <a:latin typeface="Calibri" panose="020F0502020204030204" pitchFamily="34" charset="0"/>
                <a:cs typeface="Calibri" panose="020F0502020204030204" pitchFamily="34" charset="0"/>
              </a:rPr>
              <a:t>tranh</a:t>
            </a:r>
            <a:r>
              <a:rPr lang="en-US" sz="2800" b="1" dirty="0">
                <a:solidFill>
                  <a:srgbClr val="FF0000"/>
                </a:solidFill>
                <a:latin typeface="Calibri" panose="020F0502020204030204" pitchFamily="34" charset="0"/>
                <a:cs typeface="Calibri" panose="020F0502020204030204" pitchFamily="34" charset="0"/>
              </a:rPr>
              <a:t> </a:t>
            </a:r>
            <a:r>
              <a:rPr lang="en-US" sz="2800" b="1" dirty="0" err="1">
                <a:solidFill>
                  <a:srgbClr val="FF0000"/>
                </a:solidFill>
                <a:latin typeface="Calibri" panose="020F0502020204030204" pitchFamily="34" charset="0"/>
                <a:cs typeface="Calibri" panose="020F0502020204030204" pitchFamily="34" charset="0"/>
              </a:rPr>
              <a:t>có</a:t>
            </a:r>
            <a:r>
              <a:rPr lang="en-US" sz="2800" b="1" dirty="0">
                <a:solidFill>
                  <a:srgbClr val="FF0000"/>
                </a:solidFill>
                <a:latin typeface="Calibri" panose="020F0502020204030204" pitchFamily="34" charset="0"/>
                <a:cs typeface="Calibri" panose="020F0502020204030204" pitchFamily="34" charset="0"/>
              </a:rPr>
              <a:t> </a:t>
            </a:r>
            <a:r>
              <a:rPr lang="en-US" sz="2800" b="1" dirty="0" err="1">
                <a:solidFill>
                  <a:srgbClr val="FF0000"/>
                </a:solidFill>
                <a:latin typeface="Calibri" panose="020F0502020204030204" pitchFamily="34" charset="0"/>
                <a:cs typeface="Calibri" panose="020F0502020204030204" pitchFamily="34" charset="0"/>
              </a:rPr>
              <a:t>cờ</a:t>
            </a:r>
            <a:r>
              <a:rPr lang="en-US" sz="2800" b="1" dirty="0">
                <a:solidFill>
                  <a:srgbClr val="FF0000"/>
                </a:solidFill>
                <a:latin typeface="Calibri" panose="020F0502020204030204" pitchFamily="34" charset="0"/>
                <a:cs typeface="Calibri" panose="020F0502020204030204" pitchFamily="34" charset="0"/>
              </a:rPr>
              <a:t> </a:t>
            </a:r>
            <a:r>
              <a:rPr lang="en-US" sz="2800" b="1" dirty="0" err="1">
                <a:solidFill>
                  <a:srgbClr val="FF0000"/>
                </a:solidFill>
                <a:latin typeface="Calibri" panose="020F0502020204030204" pitchFamily="34" charset="0"/>
                <a:cs typeface="Calibri" panose="020F0502020204030204" pitchFamily="34" charset="0"/>
              </a:rPr>
              <a:t>của</a:t>
            </a:r>
            <a:r>
              <a:rPr lang="en-US" sz="2800" b="1" dirty="0">
                <a:solidFill>
                  <a:srgbClr val="FF0000"/>
                </a:solidFill>
                <a:latin typeface="Calibri" panose="020F0502020204030204" pitchFamily="34" charset="0"/>
                <a:cs typeface="Calibri" panose="020F0502020204030204" pitchFamily="34" charset="0"/>
              </a:rPr>
              <a:t> </a:t>
            </a:r>
            <a:r>
              <a:rPr lang="en-US" sz="2800" b="1" dirty="0" err="1">
                <a:solidFill>
                  <a:srgbClr val="FF0000"/>
                </a:solidFill>
                <a:latin typeface="Calibri" panose="020F0502020204030204" pitchFamily="34" charset="0"/>
                <a:cs typeface="Calibri" panose="020F0502020204030204" pitchFamily="34" charset="0"/>
              </a:rPr>
              <a:t>Việt</a:t>
            </a:r>
            <a:r>
              <a:rPr lang="en-US" sz="2800" b="1" dirty="0">
                <a:solidFill>
                  <a:srgbClr val="FF0000"/>
                </a:solidFill>
                <a:latin typeface="Calibri" panose="020F0502020204030204" pitchFamily="34" charset="0"/>
                <a:cs typeface="Calibri" panose="020F0502020204030204" pitchFamily="34" charset="0"/>
              </a:rPr>
              <a:t> </a:t>
            </a:r>
            <a:r>
              <a:rPr lang="en-US" sz="2800" b="1" dirty="0" smtClean="0">
                <a:solidFill>
                  <a:srgbClr val="FF0000"/>
                </a:solidFill>
                <a:latin typeface="Calibri" panose="020F0502020204030204" pitchFamily="34" charset="0"/>
                <a:cs typeface="Calibri" panose="020F0502020204030204" pitchFamily="34" charset="0"/>
              </a:rPr>
              <a:t>Nam, </a:t>
            </a:r>
            <a:r>
              <a:rPr lang="en-US" sz="2800" b="1" dirty="0" err="1" smtClean="0">
                <a:solidFill>
                  <a:srgbClr val="FF0000"/>
                </a:solidFill>
                <a:latin typeface="Calibri" panose="020F0502020204030204" pitchFamily="34" charset="0"/>
                <a:cs typeface="Calibri" panose="020F0502020204030204" pitchFamily="34" charset="0"/>
              </a:rPr>
              <a:t>Lào</a:t>
            </a:r>
            <a:r>
              <a:rPr lang="en-US" sz="2800" b="1" dirty="0" smtClean="0">
                <a:solidFill>
                  <a:srgbClr val="FF0000"/>
                </a:solidFill>
                <a:latin typeface="Calibri" panose="020F0502020204030204" pitchFamily="34" charset="0"/>
                <a:cs typeface="Calibri" panose="020F0502020204030204" pitchFamily="34" charset="0"/>
              </a:rPr>
              <a:t>, </a:t>
            </a:r>
            <a:r>
              <a:rPr lang="en-US" sz="2800" b="1" dirty="0" err="1" smtClean="0">
                <a:solidFill>
                  <a:srgbClr val="FF0000"/>
                </a:solidFill>
                <a:latin typeface="Calibri" panose="020F0502020204030204" pitchFamily="34" charset="0"/>
                <a:cs typeface="Calibri" panose="020F0502020204030204" pitchFamily="34" charset="0"/>
              </a:rPr>
              <a:t>Campuchia</a:t>
            </a:r>
            <a:r>
              <a:rPr lang="en-US" sz="2800" b="1" dirty="0">
                <a:solidFill>
                  <a:srgbClr val="FF0000"/>
                </a:solidFill>
                <a:latin typeface="Calibri" panose="020F0502020204030204" pitchFamily="34" charset="0"/>
                <a:cs typeface="Calibri" panose="020F0502020204030204" pitchFamily="34" charset="0"/>
              </a:rPr>
              <a:t>,</a:t>
            </a:r>
            <a:r>
              <a:rPr lang="en-US" sz="2800" b="1" dirty="0" smtClean="0">
                <a:solidFill>
                  <a:srgbClr val="FF0000"/>
                </a:solidFill>
                <a:latin typeface="Calibri" panose="020F0502020204030204" pitchFamily="34" charset="0"/>
                <a:cs typeface="Calibri" panose="020F0502020204030204" pitchFamily="34" charset="0"/>
              </a:rPr>
              <a:t> </a:t>
            </a:r>
            <a:r>
              <a:rPr lang="en-US" sz="2800" b="1" dirty="0">
                <a:solidFill>
                  <a:srgbClr val="FF0000"/>
                </a:solidFill>
                <a:latin typeface="Calibri" panose="020F0502020204030204" pitchFamily="34" charset="0"/>
                <a:cs typeface="Calibri" panose="020F0502020204030204" pitchFamily="34" charset="0"/>
              </a:rPr>
              <a:t>Malaysia, </a:t>
            </a:r>
            <a:r>
              <a:rPr lang="en-US" sz="2800" b="1" dirty="0" err="1">
                <a:solidFill>
                  <a:srgbClr val="FF0000"/>
                </a:solidFill>
                <a:latin typeface="Calibri" panose="020F0502020204030204" pitchFamily="34" charset="0"/>
                <a:cs typeface="Calibri" panose="020F0502020204030204" pitchFamily="34" charset="0"/>
              </a:rPr>
              <a:t>Mianma</a:t>
            </a:r>
            <a:endParaRPr lang="en-US" sz="2800" b="1" dirty="0">
              <a:solidFill>
                <a:srgbClr val="FF0000"/>
              </a:solidFill>
              <a:latin typeface="Calibri" panose="020F0502020204030204" pitchFamily="34" charset="0"/>
              <a:cs typeface="Calibri" panose="020F0502020204030204" pitchFamily="34" charset="0"/>
            </a:endParaRPr>
          </a:p>
        </p:txBody>
      </p:sp>
      <p:sp>
        <p:nvSpPr>
          <p:cNvPr id="14" name="Speech Bubble: Rectangle with Corners Rounded 13">
            <a:extLst>
              <a:ext uri="{FF2B5EF4-FFF2-40B4-BE49-F238E27FC236}">
                <a16:creationId xmlns:a16="http://schemas.microsoft.com/office/drawing/2014/main" id="{58C13EDE-36B1-8032-2F2E-FC5B065E7647}"/>
              </a:ext>
            </a:extLst>
          </p:cNvPr>
          <p:cNvSpPr/>
          <p:nvPr/>
        </p:nvSpPr>
        <p:spPr>
          <a:xfrm>
            <a:off x="7591425" y="3752850"/>
            <a:ext cx="4600575" cy="1457325"/>
          </a:xfrm>
          <a:custGeom>
            <a:avLst/>
            <a:gdLst>
              <a:gd name="connsiteX0" fmla="*/ 0 w 4924425"/>
              <a:gd name="connsiteY0" fmla="*/ 242892 h 1457325"/>
              <a:gd name="connsiteX1" fmla="*/ 242892 w 4924425"/>
              <a:gd name="connsiteY1" fmla="*/ 0 h 1457325"/>
              <a:gd name="connsiteX2" fmla="*/ 820738 w 4924425"/>
              <a:gd name="connsiteY2" fmla="*/ 0 h 1457325"/>
              <a:gd name="connsiteX3" fmla="*/ 820738 w 4924425"/>
              <a:gd name="connsiteY3" fmla="*/ 0 h 1457325"/>
              <a:gd name="connsiteX4" fmla="*/ 2051844 w 4924425"/>
              <a:gd name="connsiteY4" fmla="*/ 0 h 1457325"/>
              <a:gd name="connsiteX5" fmla="*/ 4681533 w 4924425"/>
              <a:gd name="connsiteY5" fmla="*/ 0 h 1457325"/>
              <a:gd name="connsiteX6" fmla="*/ 4924425 w 4924425"/>
              <a:gd name="connsiteY6" fmla="*/ 242892 h 1457325"/>
              <a:gd name="connsiteX7" fmla="*/ 4924425 w 4924425"/>
              <a:gd name="connsiteY7" fmla="*/ 242888 h 1457325"/>
              <a:gd name="connsiteX8" fmla="*/ 4924425 w 4924425"/>
              <a:gd name="connsiteY8" fmla="*/ 242888 h 1457325"/>
              <a:gd name="connsiteX9" fmla="*/ 4924425 w 4924425"/>
              <a:gd name="connsiteY9" fmla="*/ 607219 h 1457325"/>
              <a:gd name="connsiteX10" fmla="*/ 4924425 w 4924425"/>
              <a:gd name="connsiteY10" fmla="*/ 1214433 h 1457325"/>
              <a:gd name="connsiteX11" fmla="*/ 4681533 w 4924425"/>
              <a:gd name="connsiteY11" fmla="*/ 1457325 h 1457325"/>
              <a:gd name="connsiteX12" fmla="*/ 2051844 w 4924425"/>
              <a:gd name="connsiteY12" fmla="*/ 1457325 h 1457325"/>
              <a:gd name="connsiteX13" fmla="*/ 820738 w 4924425"/>
              <a:gd name="connsiteY13" fmla="*/ 1457325 h 1457325"/>
              <a:gd name="connsiteX14" fmla="*/ 820738 w 4924425"/>
              <a:gd name="connsiteY14" fmla="*/ 1457325 h 1457325"/>
              <a:gd name="connsiteX15" fmla="*/ 242892 w 4924425"/>
              <a:gd name="connsiteY15" fmla="*/ 1457325 h 1457325"/>
              <a:gd name="connsiteX16" fmla="*/ 0 w 4924425"/>
              <a:gd name="connsiteY16" fmla="*/ 1214433 h 1457325"/>
              <a:gd name="connsiteX17" fmla="*/ 0 w 4924425"/>
              <a:gd name="connsiteY17" fmla="*/ 607219 h 1457325"/>
              <a:gd name="connsiteX18" fmla="*/ -503522 w 4924425"/>
              <a:gd name="connsiteY18" fmla="*/ 612776 h 1457325"/>
              <a:gd name="connsiteX19" fmla="*/ 0 w 4924425"/>
              <a:gd name="connsiteY19" fmla="*/ 242888 h 1457325"/>
              <a:gd name="connsiteX20" fmla="*/ 0 w 4924425"/>
              <a:gd name="connsiteY20" fmla="*/ 242892 h 1457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924425" h="1457325" fill="none" extrusionOk="0">
                <a:moveTo>
                  <a:pt x="0" y="242892"/>
                </a:moveTo>
                <a:cubicBezTo>
                  <a:pt x="-21299" y="118077"/>
                  <a:pt x="133250" y="2963"/>
                  <a:pt x="242892" y="0"/>
                </a:cubicBezTo>
                <a:cubicBezTo>
                  <a:pt x="492664" y="7127"/>
                  <a:pt x="617928" y="-21418"/>
                  <a:pt x="820738" y="0"/>
                </a:cubicBezTo>
                <a:lnTo>
                  <a:pt x="820738" y="0"/>
                </a:lnTo>
                <a:cubicBezTo>
                  <a:pt x="1118775" y="96553"/>
                  <a:pt x="1619514" y="34573"/>
                  <a:pt x="2051844" y="0"/>
                </a:cubicBezTo>
                <a:cubicBezTo>
                  <a:pt x="2819176" y="-157665"/>
                  <a:pt x="3449292" y="-122053"/>
                  <a:pt x="4681533" y="0"/>
                </a:cubicBezTo>
                <a:cubicBezTo>
                  <a:pt x="4809909" y="-13303"/>
                  <a:pt x="4919968" y="131676"/>
                  <a:pt x="4924425" y="242892"/>
                </a:cubicBezTo>
                <a:lnTo>
                  <a:pt x="4924425" y="242888"/>
                </a:lnTo>
                <a:lnTo>
                  <a:pt x="4924425" y="242888"/>
                </a:lnTo>
                <a:cubicBezTo>
                  <a:pt x="4913136" y="314891"/>
                  <a:pt x="4932558" y="435211"/>
                  <a:pt x="4924425" y="607219"/>
                </a:cubicBezTo>
                <a:cubicBezTo>
                  <a:pt x="4946021" y="873246"/>
                  <a:pt x="4904180" y="1004173"/>
                  <a:pt x="4924425" y="1214433"/>
                </a:cubicBezTo>
                <a:cubicBezTo>
                  <a:pt x="4945445" y="1335285"/>
                  <a:pt x="4806880" y="1437899"/>
                  <a:pt x="4681533" y="1457325"/>
                </a:cubicBezTo>
                <a:cubicBezTo>
                  <a:pt x="3496912" y="1310256"/>
                  <a:pt x="3023997" y="1322065"/>
                  <a:pt x="2051844" y="1457325"/>
                </a:cubicBezTo>
                <a:cubicBezTo>
                  <a:pt x="1481755" y="1559046"/>
                  <a:pt x="1067660" y="1494773"/>
                  <a:pt x="820738" y="1457325"/>
                </a:cubicBezTo>
                <a:lnTo>
                  <a:pt x="820738" y="1457325"/>
                </a:lnTo>
                <a:cubicBezTo>
                  <a:pt x="722651" y="1425515"/>
                  <a:pt x="453483" y="1435690"/>
                  <a:pt x="242892" y="1457325"/>
                </a:cubicBezTo>
                <a:cubicBezTo>
                  <a:pt x="104868" y="1459742"/>
                  <a:pt x="14521" y="1348923"/>
                  <a:pt x="0" y="1214433"/>
                </a:cubicBezTo>
                <a:cubicBezTo>
                  <a:pt x="-45906" y="1072114"/>
                  <a:pt x="12623" y="882507"/>
                  <a:pt x="0" y="607219"/>
                </a:cubicBezTo>
                <a:cubicBezTo>
                  <a:pt x="-153375" y="636098"/>
                  <a:pt x="-401275" y="619160"/>
                  <a:pt x="-503522" y="612776"/>
                </a:cubicBezTo>
                <a:cubicBezTo>
                  <a:pt x="-415689" y="613122"/>
                  <a:pt x="-73360" y="354861"/>
                  <a:pt x="0" y="242888"/>
                </a:cubicBezTo>
                <a:lnTo>
                  <a:pt x="0" y="242892"/>
                </a:lnTo>
                <a:close/>
              </a:path>
              <a:path w="4924425" h="1457325" stroke="0" extrusionOk="0">
                <a:moveTo>
                  <a:pt x="0" y="242892"/>
                </a:moveTo>
                <a:cubicBezTo>
                  <a:pt x="22286" y="100702"/>
                  <a:pt x="114089" y="3107"/>
                  <a:pt x="242892" y="0"/>
                </a:cubicBezTo>
                <a:cubicBezTo>
                  <a:pt x="431124" y="43055"/>
                  <a:pt x="671379" y="-16121"/>
                  <a:pt x="820738" y="0"/>
                </a:cubicBezTo>
                <a:lnTo>
                  <a:pt x="820738" y="0"/>
                </a:lnTo>
                <a:cubicBezTo>
                  <a:pt x="1055813" y="-37858"/>
                  <a:pt x="1600876" y="71341"/>
                  <a:pt x="2051844" y="0"/>
                </a:cubicBezTo>
                <a:cubicBezTo>
                  <a:pt x="2738178" y="-50308"/>
                  <a:pt x="3683033" y="-85446"/>
                  <a:pt x="4681533" y="0"/>
                </a:cubicBezTo>
                <a:cubicBezTo>
                  <a:pt x="4821960" y="-14624"/>
                  <a:pt x="4926448" y="130516"/>
                  <a:pt x="4924425" y="242892"/>
                </a:cubicBezTo>
                <a:lnTo>
                  <a:pt x="4924425" y="242888"/>
                </a:lnTo>
                <a:lnTo>
                  <a:pt x="4924425" y="242888"/>
                </a:lnTo>
                <a:cubicBezTo>
                  <a:pt x="4928549" y="395063"/>
                  <a:pt x="4944219" y="484229"/>
                  <a:pt x="4924425" y="607219"/>
                </a:cubicBezTo>
                <a:cubicBezTo>
                  <a:pt x="4906268" y="892488"/>
                  <a:pt x="4917786" y="982837"/>
                  <a:pt x="4924425" y="1214433"/>
                </a:cubicBezTo>
                <a:cubicBezTo>
                  <a:pt x="4937272" y="1345370"/>
                  <a:pt x="4814521" y="1471561"/>
                  <a:pt x="4681533" y="1457325"/>
                </a:cubicBezTo>
                <a:cubicBezTo>
                  <a:pt x="3774581" y="1505357"/>
                  <a:pt x="3295103" y="1495475"/>
                  <a:pt x="2051844" y="1457325"/>
                </a:cubicBezTo>
                <a:cubicBezTo>
                  <a:pt x="1527663" y="1437395"/>
                  <a:pt x="1317508" y="1549752"/>
                  <a:pt x="820738" y="1457325"/>
                </a:cubicBezTo>
                <a:lnTo>
                  <a:pt x="820738" y="1457325"/>
                </a:lnTo>
                <a:cubicBezTo>
                  <a:pt x="622645" y="1461757"/>
                  <a:pt x="449172" y="1494533"/>
                  <a:pt x="242892" y="1457325"/>
                </a:cubicBezTo>
                <a:cubicBezTo>
                  <a:pt x="106374" y="1453123"/>
                  <a:pt x="-5065" y="1345204"/>
                  <a:pt x="0" y="1214433"/>
                </a:cubicBezTo>
                <a:cubicBezTo>
                  <a:pt x="31593" y="929690"/>
                  <a:pt x="25165" y="879175"/>
                  <a:pt x="0" y="607219"/>
                </a:cubicBezTo>
                <a:cubicBezTo>
                  <a:pt x="-78698" y="578411"/>
                  <a:pt x="-263283" y="618226"/>
                  <a:pt x="-503522" y="612776"/>
                </a:cubicBezTo>
                <a:cubicBezTo>
                  <a:pt x="-409157" y="494480"/>
                  <a:pt x="-242220" y="353387"/>
                  <a:pt x="0" y="242888"/>
                </a:cubicBezTo>
                <a:lnTo>
                  <a:pt x="0" y="242892"/>
                </a:lnTo>
                <a:close/>
              </a:path>
            </a:pathLst>
          </a:custGeom>
          <a:solidFill>
            <a:srgbClr val="CCFF99"/>
          </a:solidFill>
          <a:ln w="38100">
            <a:solidFill>
              <a:srgbClr val="002060"/>
            </a:solidFill>
            <a:extLst>
              <a:ext uri="{C807C97D-BFC1-408E-A445-0C87EB9F89A2}">
                <ask:lineSketchStyleProps xmlns:ask="http://schemas.microsoft.com/office/drawing/2018/sketchyshapes" xmlns="" sd="3918538157">
                  <a:prstGeom prst="wedgeRoundRectCallout">
                    <a:avLst>
                      <a:gd name="adj1" fmla="val -60225"/>
                      <a:gd name="adj2" fmla="val -7952"/>
                      <a:gd name="adj3" fmla="val 16667"/>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vi-VN" sz="2800" b="1" dirty="0">
                <a:solidFill>
                  <a:srgbClr val="002060"/>
                </a:solidFill>
                <a:latin typeface="Calibri" panose="020F0502020204030204"/>
              </a:rPr>
              <a:t>Vì sao trong hình thi đấu thể thao này có cờ của nhiều nước? </a:t>
            </a:r>
          </a:p>
        </p:txBody>
      </p:sp>
      <p:sp>
        <p:nvSpPr>
          <p:cNvPr id="15" name="TextBox 14">
            <a:extLst>
              <a:ext uri="{FF2B5EF4-FFF2-40B4-BE49-F238E27FC236}">
                <a16:creationId xmlns:a16="http://schemas.microsoft.com/office/drawing/2014/main" id="{2D7DCF38-160A-345F-BE45-85177CC6622F}"/>
              </a:ext>
            </a:extLst>
          </p:cNvPr>
          <p:cNvSpPr txBox="1"/>
          <p:nvPr/>
        </p:nvSpPr>
        <p:spPr>
          <a:xfrm>
            <a:off x="7553325" y="5400675"/>
            <a:ext cx="4419600" cy="1384995"/>
          </a:xfrm>
          <a:prstGeom prst="rect">
            <a:avLst/>
          </a:prstGeom>
          <a:noFill/>
        </p:spPr>
        <p:txBody>
          <a:bodyPr wrap="square" rtlCol="0">
            <a:spAutoFit/>
          </a:bodyPr>
          <a:lstStyle/>
          <a:p>
            <a:pPr algn="just"/>
            <a:r>
              <a:rPr lang="en-US" sz="2800" b="1" dirty="0" err="1">
                <a:solidFill>
                  <a:srgbClr val="FF0000"/>
                </a:solidFill>
                <a:latin typeface="Calibri" panose="020F0502020204030204" pitchFamily="34" charset="0"/>
                <a:cs typeface="Calibri" panose="020F0502020204030204" pitchFamily="34" charset="0"/>
              </a:rPr>
              <a:t>Vì</a:t>
            </a:r>
            <a:r>
              <a:rPr lang="en-US" sz="2800" b="1" dirty="0">
                <a:solidFill>
                  <a:srgbClr val="FF0000"/>
                </a:solidFill>
                <a:latin typeface="Calibri" panose="020F0502020204030204" pitchFamily="34" charset="0"/>
                <a:cs typeface="Calibri" panose="020F0502020204030204" pitchFamily="34" charset="0"/>
              </a:rPr>
              <a:t> </a:t>
            </a:r>
            <a:r>
              <a:rPr lang="en-US" sz="2800" b="1" dirty="0" err="1">
                <a:solidFill>
                  <a:srgbClr val="FF0000"/>
                </a:solidFill>
                <a:latin typeface="Calibri" panose="020F0502020204030204" pitchFamily="34" charset="0"/>
                <a:cs typeface="Calibri" panose="020F0502020204030204" pitchFamily="34" charset="0"/>
              </a:rPr>
              <a:t>đây</a:t>
            </a:r>
            <a:r>
              <a:rPr lang="en-US" sz="2800" b="1" dirty="0">
                <a:solidFill>
                  <a:srgbClr val="FF0000"/>
                </a:solidFill>
                <a:latin typeface="Calibri" panose="020F0502020204030204" pitchFamily="34" charset="0"/>
                <a:cs typeface="Calibri" panose="020F0502020204030204" pitchFamily="34" charset="0"/>
              </a:rPr>
              <a:t> </a:t>
            </a:r>
            <a:r>
              <a:rPr lang="en-US" sz="2800" b="1" dirty="0" err="1">
                <a:solidFill>
                  <a:srgbClr val="FF0000"/>
                </a:solidFill>
                <a:latin typeface="Calibri" panose="020F0502020204030204" pitchFamily="34" charset="0"/>
                <a:cs typeface="Calibri" panose="020F0502020204030204" pitchFamily="34" charset="0"/>
              </a:rPr>
              <a:t>là</a:t>
            </a:r>
            <a:r>
              <a:rPr lang="en-US" sz="2800" b="1" dirty="0">
                <a:solidFill>
                  <a:srgbClr val="FF0000"/>
                </a:solidFill>
                <a:latin typeface="Calibri" panose="020F0502020204030204" pitchFamily="34" charset="0"/>
                <a:cs typeface="Calibri" panose="020F0502020204030204" pitchFamily="34" charset="0"/>
              </a:rPr>
              <a:t> </a:t>
            </a:r>
            <a:r>
              <a:rPr lang="en-US" sz="2800" b="1" dirty="0" err="1">
                <a:solidFill>
                  <a:srgbClr val="FF0000"/>
                </a:solidFill>
                <a:latin typeface="Calibri" panose="020F0502020204030204" pitchFamily="34" charset="0"/>
                <a:cs typeface="Calibri" panose="020F0502020204030204" pitchFamily="34" charset="0"/>
              </a:rPr>
              <a:t>hội</a:t>
            </a:r>
            <a:r>
              <a:rPr lang="en-US" sz="2800" b="1" dirty="0">
                <a:solidFill>
                  <a:srgbClr val="FF0000"/>
                </a:solidFill>
                <a:latin typeface="Calibri" panose="020F0502020204030204" pitchFamily="34" charset="0"/>
                <a:cs typeface="Calibri" panose="020F0502020204030204" pitchFamily="34" charset="0"/>
              </a:rPr>
              <a:t> </a:t>
            </a:r>
            <a:r>
              <a:rPr lang="en-US" sz="2800" b="1" dirty="0" err="1">
                <a:solidFill>
                  <a:srgbClr val="FF0000"/>
                </a:solidFill>
                <a:latin typeface="Calibri" panose="020F0502020204030204" pitchFamily="34" charset="0"/>
                <a:cs typeface="Calibri" panose="020F0502020204030204" pitchFamily="34" charset="0"/>
              </a:rPr>
              <a:t>thi</a:t>
            </a:r>
            <a:r>
              <a:rPr lang="en-US" sz="2800" b="1" dirty="0">
                <a:solidFill>
                  <a:srgbClr val="FF0000"/>
                </a:solidFill>
                <a:latin typeface="Calibri" panose="020F0502020204030204" pitchFamily="34" charset="0"/>
                <a:cs typeface="Calibri" panose="020F0502020204030204" pitchFamily="34" charset="0"/>
              </a:rPr>
              <a:t> </a:t>
            </a:r>
            <a:r>
              <a:rPr lang="en-US" sz="2800" b="1" dirty="0" err="1">
                <a:solidFill>
                  <a:srgbClr val="FF0000"/>
                </a:solidFill>
                <a:latin typeface="Calibri" panose="020F0502020204030204" pitchFamily="34" charset="0"/>
                <a:cs typeface="Calibri" panose="020F0502020204030204" pitchFamily="34" charset="0"/>
              </a:rPr>
              <a:t>đấu</a:t>
            </a:r>
            <a:r>
              <a:rPr lang="en-US" sz="2800" b="1" dirty="0">
                <a:solidFill>
                  <a:srgbClr val="FF0000"/>
                </a:solidFill>
                <a:latin typeface="Calibri" panose="020F0502020204030204" pitchFamily="34" charset="0"/>
                <a:cs typeface="Calibri" panose="020F0502020204030204" pitchFamily="34" charset="0"/>
              </a:rPr>
              <a:t> </a:t>
            </a:r>
            <a:r>
              <a:rPr lang="en-US" sz="2800" b="1" dirty="0" err="1">
                <a:solidFill>
                  <a:srgbClr val="FF0000"/>
                </a:solidFill>
                <a:latin typeface="Calibri" panose="020F0502020204030204" pitchFamily="34" charset="0"/>
                <a:cs typeface="Calibri" panose="020F0502020204030204" pitchFamily="34" charset="0"/>
              </a:rPr>
              <a:t>thể</a:t>
            </a:r>
            <a:r>
              <a:rPr lang="en-US" sz="2800" b="1" dirty="0">
                <a:solidFill>
                  <a:srgbClr val="FF0000"/>
                </a:solidFill>
                <a:latin typeface="Calibri" panose="020F0502020204030204" pitchFamily="34" charset="0"/>
                <a:cs typeface="Calibri" panose="020F0502020204030204" pitchFamily="34" charset="0"/>
              </a:rPr>
              <a:t> thao </a:t>
            </a:r>
            <a:r>
              <a:rPr lang="en-US" sz="2800" b="1" dirty="0" err="1">
                <a:solidFill>
                  <a:srgbClr val="FF0000"/>
                </a:solidFill>
                <a:latin typeface="Calibri" panose="020F0502020204030204" pitchFamily="34" charset="0"/>
                <a:cs typeface="Calibri" panose="020F0502020204030204" pitchFamily="34" charset="0"/>
              </a:rPr>
              <a:t>gồm</a:t>
            </a:r>
            <a:r>
              <a:rPr lang="en-US" sz="2800" b="1" dirty="0">
                <a:solidFill>
                  <a:srgbClr val="FF0000"/>
                </a:solidFill>
                <a:latin typeface="Calibri" panose="020F0502020204030204" pitchFamily="34" charset="0"/>
                <a:cs typeface="Calibri" panose="020F0502020204030204" pitchFamily="34" charset="0"/>
              </a:rPr>
              <a:t> </a:t>
            </a:r>
            <a:r>
              <a:rPr lang="en-US" sz="2800" b="1" dirty="0" err="1">
                <a:solidFill>
                  <a:srgbClr val="FF0000"/>
                </a:solidFill>
                <a:latin typeface="Calibri" panose="020F0502020204030204" pitchFamily="34" charset="0"/>
                <a:cs typeface="Calibri" panose="020F0502020204030204" pitchFamily="34" charset="0"/>
              </a:rPr>
              <a:t>nhiều</a:t>
            </a:r>
            <a:r>
              <a:rPr lang="en-US" sz="2800" b="1" dirty="0">
                <a:solidFill>
                  <a:srgbClr val="FF0000"/>
                </a:solidFill>
                <a:latin typeface="Calibri" panose="020F0502020204030204" pitchFamily="34" charset="0"/>
                <a:cs typeface="Calibri" panose="020F0502020204030204" pitchFamily="34" charset="0"/>
              </a:rPr>
              <a:t> </a:t>
            </a:r>
            <a:r>
              <a:rPr lang="en-US" sz="2800" b="1" dirty="0" err="1">
                <a:solidFill>
                  <a:srgbClr val="FF0000"/>
                </a:solidFill>
                <a:latin typeface="Calibri" panose="020F0502020204030204" pitchFamily="34" charset="0"/>
                <a:cs typeface="Calibri" panose="020F0502020204030204" pitchFamily="34" charset="0"/>
              </a:rPr>
              <a:t>quốc</a:t>
            </a:r>
            <a:r>
              <a:rPr lang="en-US" sz="2800" b="1" dirty="0">
                <a:solidFill>
                  <a:srgbClr val="FF0000"/>
                </a:solidFill>
                <a:latin typeface="Calibri" panose="020F0502020204030204" pitchFamily="34" charset="0"/>
                <a:cs typeface="Calibri" panose="020F0502020204030204" pitchFamily="34" charset="0"/>
              </a:rPr>
              <a:t> </a:t>
            </a:r>
            <a:r>
              <a:rPr lang="en-US" sz="2800" b="1" dirty="0" err="1">
                <a:solidFill>
                  <a:srgbClr val="FF0000"/>
                </a:solidFill>
                <a:latin typeface="Calibri" panose="020F0502020204030204" pitchFamily="34" charset="0"/>
                <a:cs typeface="Calibri" panose="020F0502020204030204" pitchFamily="34" charset="0"/>
              </a:rPr>
              <a:t>gia</a:t>
            </a:r>
            <a:r>
              <a:rPr lang="en-US" sz="2800" b="1" dirty="0">
                <a:solidFill>
                  <a:srgbClr val="FF0000"/>
                </a:solidFill>
                <a:latin typeface="Calibri" panose="020F0502020204030204" pitchFamily="34" charset="0"/>
                <a:cs typeface="Calibri" panose="020F0502020204030204" pitchFamily="34" charset="0"/>
              </a:rPr>
              <a:t> </a:t>
            </a:r>
            <a:r>
              <a:rPr lang="en-US" sz="2800" b="1" dirty="0" err="1">
                <a:solidFill>
                  <a:srgbClr val="FF0000"/>
                </a:solidFill>
                <a:latin typeface="Calibri" panose="020F0502020204030204" pitchFamily="34" charset="0"/>
                <a:cs typeface="Calibri" panose="020F0502020204030204" pitchFamily="34" charset="0"/>
              </a:rPr>
              <a:t>cùng</a:t>
            </a:r>
            <a:r>
              <a:rPr lang="en-US" sz="2800" b="1" dirty="0">
                <a:solidFill>
                  <a:srgbClr val="FF0000"/>
                </a:solidFill>
                <a:latin typeface="Calibri" panose="020F0502020204030204" pitchFamily="34" charset="0"/>
                <a:cs typeface="Calibri" panose="020F0502020204030204" pitchFamily="34" charset="0"/>
              </a:rPr>
              <a:t> </a:t>
            </a:r>
            <a:r>
              <a:rPr lang="en-US" sz="2800" b="1" dirty="0" err="1">
                <a:solidFill>
                  <a:srgbClr val="FF0000"/>
                </a:solidFill>
                <a:latin typeface="Calibri" panose="020F0502020204030204" pitchFamily="34" charset="0"/>
                <a:cs typeface="Calibri" panose="020F0502020204030204" pitchFamily="34" charset="0"/>
              </a:rPr>
              <a:t>tham</a:t>
            </a:r>
            <a:r>
              <a:rPr lang="en-US" sz="2800" b="1" dirty="0">
                <a:solidFill>
                  <a:srgbClr val="FF0000"/>
                </a:solidFill>
                <a:latin typeface="Calibri" panose="020F0502020204030204" pitchFamily="34" charset="0"/>
                <a:cs typeface="Calibri" panose="020F0502020204030204" pitchFamily="34" charset="0"/>
              </a:rPr>
              <a:t> </a:t>
            </a:r>
            <a:r>
              <a:rPr lang="en-US" sz="2800" b="1" dirty="0" err="1">
                <a:solidFill>
                  <a:srgbClr val="FF0000"/>
                </a:solidFill>
                <a:latin typeface="Calibri" panose="020F0502020204030204" pitchFamily="34" charset="0"/>
                <a:cs typeface="Calibri" panose="020F0502020204030204" pitchFamily="34" charset="0"/>
              </a:rPr>
              <a:t>gia</a:t>
            </a:r>
            <a:r>
              <a:rPr lang="en-US" sz="2800" b="1" dirty="0">
                <a:solidFill>
                  <a:srgbClr val="FF0000"/>
                </a:solidFill>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124784411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13">
                                            <p:txEl>
                                              <p:pRg st="0" end="0"/>
                                            </p:txEl>
                                          </p:spTgt>
                                        </p:tgtEl>
                                        <p:attrNameLst>
                                          <p:attrName>style.visibility</p:attrName>
                                        </p:attrNameLst>
                                      </p:cBhvr>
                                      <p:to>
                                        <p:strVal val="visible"/>
                                      </p:to>
                                    </p:set>
                                    <p:animEffect transition="in" filter="barn(inVertical)">
                                      <p:cBhvr>
                                        <p:cTn id="14" dur="500"/>
                                        <p:tgtEl>
                                          <p:spTgt spid="1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p:cTn id="19" dur="500" fill="hold"/>
                                        <p:tgtEl>
                                          <p:spTgt spid="14"/>
                                        </p:tgtEl>
                                        <p:attrNameLst>
                                          <p:attrName>ppt_w</p:attrName>
                                        </p:attrNameLst>
                                      </p:cBhvr>
                                      <p:tavLst>
                                        <p:tav tm="0">
                                          <p:val>
                                            <p:fltVal val="0"/>
                                          </p:val>
                                        </p:tav>
                                        <p:tav tm="100000">
                                          <p:val>
                                            <p:strVal val="#ppt_w"/>
                                          </p:val>
                                        </p:tav>
                                      </p:tavLst>
                                    </p:anim>
                                    <p:anim calcmode="lin" valueType="num">
                                      <p:cBhvr>
                                        <p:cTn id="20" dur="500" fill="hold"/>
                                        <p:tgtEl>
                                          <p:spTgt spid="14"/>
                                        </p:tgtEl>
                                        <p:attrNameLst>
                                          <p:attrName>ppt_h</p:attrName>
                                        </p:attrNameLst>
                                      </p:cBhvr>
                                      <p:tavLst>
                                        <p:tav tm="0">
                                          <p:val>
                                            <p:fltVal val="0"/>
                                          </p:val>
                                        </p:tav>
                                        <p:tav tm="100000">
                                          <p:val>
                                            <p:strVal val="#ppt_h"/>
                                          </p:val>
                                        </p:tav>
                                      </p:tavLst>
                                    </p:anim>
                                    <p:animEffect transition="in" filter="fade">
                                      <p:cBhvr>
                                        <p:cTn id="21" dur="500"/>
                                        <p:tgtEl>
                                          <p:spTgt spid="14"/>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15">
                                            <p:txEl>
                                              <p:pRg st="0" end="0"/>
                                            </p:txEl>
                                          </p:spTgt>
                                        </p:tgtEl>
                                        <p:attrNameLst>
                                          <p:attrName>style.visibility</p:attrName>
                                        </p:attrNameLst>
                                      </p:cBhvr>
                                      <p:to>
                                        <p:strVal val="visible"/>
                                      </p:to>
                                    </p:set>
                                    <p:animEffect transition="in" filter="barn(inVertical)">
                                      <p:cBhvr>
                                        <p:cTn id="26"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形状 34">
            <a:extLst>
              <a:ext uri="{FF2B5EF4-FFF2-40B4-BE49-F238E27FC236}">
                <a16:creationId xmlns:a16="http://schemas.microsoft.com/office/drawing/2014/main" id="{50F483F7-90AD-48EE-8C76-A18EE68AD5B9}"/>
              </a:ext>
            </a:extLst>
          </p:cNvPr>
          <p:cNvSpPr/>
          <p:nvPr/>
        </p:nvSpPr>
        <p:spPr>
          <a:xfrm rot="458011">
            <a:off x="7144275" y="1303423"/>
            <a:ext cx="5532974" cy="5210173"/>
          </a:xfrm>
          <a:custGeom>
            <a:avLst/>
            <a:gdLst>
              <a:gd name="connsiteX0" fmla="*/ 24951 w 2297694"/>
              <a:gd name="connsiteY0" fmla="*/ 1930402 h 2163641"/>
              <a:gd name="connsiteX1" fmla="*/ 1142551 w 2297694"/>
              <a:gd name="connsiteY1" fmla="*/ 2 h 2163641"/>
              <a:gd name="connsiteX2" fmla="*/ 2274665 w 2297694"/>
              <a:gd name="connsiteY2" fmla="*/ 1915888 h 2163641"/>
              <a:gd name="connsiteX3" fmla="*/ 24951 w 2297694"/>
              <a:gd name="connsiteY3" fmla="*/ 1930402 h 2163641"/>
            </a:gdLst>
            <a:ahLst/>
            <a:cxnLst>
              <a:cxn ang="0">
                <a:pos x="connsiteX0" y="connsiteY0"/>
              </a:cxn>
              <a:cxn ang="0">
                <a:pos x="connsiteX1" y="connsiteY1"/>
              </a:cxn>
              <a:cxn ang="0">
                <a:pos x="connsiteX2" y="connsiteY2"/>
              </a:cxn>
              <a:cxn ang="0">
                <a:pos x="connsiteX3" y="connsiteY3"/>
              </a:cxn>
            </a:cxnLst>
            <a:rect l="l" t="t" r="r" b="b"/>
            <a:pathLst>
              <a:path w="2297694" h="2163641">
                <a:moveTo>
                  <a:pt x="24951" y="1930402"/>
                </a:moveTo>
                <a:cubicBezTo>
                  <a:pt x="-163735" y="1611088"/>
                  <a:pt x="767599" y="2421"/>
                  <a:pt x="1142551" y="2"/>
                </a:cubicBezTo>
                <a:cubicBezTo>
                  <a:pt x="1517503" y="-2417"/>
                  <a:pt x="2456094" y="1594155"/>
                  <a:pt x="2274665" y="1915888"/>
                </a:cubicBezTo>
                <a:cubicBezTo>
                  <a:pt x="2093236" y="2237621"/>
                  <a:pt x="213637" y="2249716"/>
                  <a:pt x="24951" y="1930402"/>
                </a:cubicBezTo>
                <a:close/>
              </a:path>
            </a:pathLst>
          </a:custGeom>
          <a:solidFill>
            <a:srgbClr val="0E3B8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ea"/>
              <a:sym typeface="+mn-lt"/>
            </a:endParaRPr>
          </a:p>
        </p:txBody>
      </p:sp>
      <p:pic>
        <p:nvPicPr>
          <p:cNvPr id="3" name="图片 2">
            <a:extLst>
              <a:ext uri="{FF2B5EF4-FFF2-40B4-BE49-F238E27FC236}">
                <a16:creationId xmlns:a16="http://schemas.microsoft.com/office/drawing/2014/main" id="{2C0727D3-8546-421E-839A-D7BD0F69B1E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00850" y="1466850"/>
            <a:ext cx="5067300" cy="5067300"/>
          </a:xfrm>
          <a:prstGeom prst="rect">
            <a:avLst/>
          </a:prstGeom>
        </p:spPr>
      </p:pic>
      <p:sp>
        <p:nvSpPr>
          <p:cNvPr id="2" name="Rectangle: Rounded Corners 11">
            <a:extLst>
              <a:ext uri="{FF2B5EF4-FFF2-40B4-BE49-F238E27FC236}">
                <a16:creationId xmlns:a16="http://schemas.microsoft.com/office/drawing/2014/main" id="{58B8D3FB-1B7E-0B0B-712D-1EB6AFD8A7DB}"/>
              </a:ext>
            </a:extLst>
          </p:cNvPr>
          <p:cNvSpPr/>
          <p:nvPr/>
        </p:nvSpPr>
        <p:spPr>
          <a:xfrm>
            <a:off x="428625" y="2147914"/>
            <a:ext cx="7524750" cy="1985936"/>
          </a:xfrm>
          <a:custGeom>
            <a:avLst/>
            <a:gdLst>
              <a:gd name="connsiteX0" fmla="*/ 0 w 7524750"/>
              <a:gd name="connsiteY0" fmla="*/ 484985 h 1985936"/>
              <a:gd name="connsiteX1" fmla="*/ 484985 w 7524750"/>
              <a:gd name="connsiteY1" fmla="*/ 0 h 1985936"/>
              <a:gd name="connsiteX2" fmla="*/ 7039765 w 7524750"/>
              <a:gd name="connsiteY2" fmla="*/ 0 h 1985936"/>
              <a:gd name="connsiteX3" fmla="*/ 7524750 w 7524750"/>
              <a:gd name="connsiteY3" fmla="*/ 484985 h 1985936"/>
              <a:gd name="connsiteX4" fmla="*/ 7524750 w 7524750"/>
              <a:gd name="connsiteY4" fmla="*/ 1500951 h 1985936"/>
              <a:gd name="connsiteX5" fmla="*/ 7039765 w 7524750"/>
              <a:gd name="connsiteY5" fmla="*/ 1985936 h 1985936"/>
              <a:gd name="connsiteX6" fmla="*/ 484985 w 7524750"/>
              <a:gd name="connsiteY6" fmla="*/ 1985936 h 1985936"/>
              <a:gd name="connsiteX7" fmla="*/ 0 w 7524750"/>
              <a:gd name="connsiteY7" fmla="*/ 1500951 h 1985936"/>
              <a:gd name="connsiteX8" fmla="*/ 0 w 7524750"/>
              <a:gd name="connsiteY8" fmla="*/ 484985 h 1985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24750" h="1985936" fill="none" extrusionOk="0">
                <a:moveTo>
                  <a:pt x="0" y="484985"/>
                </a:moveTo>
                <a:cubicBezTo>
                  <a:pt x="-9326" y="249815"/>
                  <a:pt x="178620" y="-25883"/>
                  <a:pt x="484985" y="0"/>
                </a:cubicBezTo>
                <a:cubicBezTo>
                  <a:pt x="3059843" y="-35273"/>
                  <a:pt x="4468541" y="-144294"/>
                  <a:pt x="7039765" y="0"/>
                </a:cubicBezTo>
                <a:cubicBezTo>
                  <a:pt x="7355526" y="14583"/>
                  <a:pt x="7518363" y="211750"/>
                  <a:pt x="7524750" y="484985"/>
                </a:cubicBezTo>
                <a:cubicBezTo>
                  <a:pt x="7576320" y="943867"/>
                  <a:pt x="7533882" y="1075889"/>
                  <a:pt x="7524750" y="1500951"/>
                </a:cubicBezTo>
                <a:cubicBezTo>
                  <a:pt x="7557123" y="1744320"/>
                  <a:pt x="7337988" y="1953009"/>
                  <a:pt x="7039765" y="1985936"/>
                </a:cubicBezTo>
                <a:cubicBezTo>
                  <a:pt x="4993035" y="2063461"/>
                  <a:pt x="2971538" y="1942233"/>
                  <a:pt x="484985" y="1985936"/>
                </a:cubicBezTo>
                <a:cubicBezTo>
                  <a:pt x="185442" y="1977155"/>
                  <a:pt x="-26455" y="1768439"/>
                  <a:pt x="0" y="1500951"/>
                </a:cubicBezTo>
                <a:cubicBezTo>
                  <a:pt x="-80649" y="1221173"/>
                  <a:pt x="4150" y="724596"/>
                  <a:pt x="0" y="484985"/>
                </a:cubicBezTo>
                <a:close/>
              </a:path>
              <a:path w="7524750" h="1985936" stroke="0" extrusionOk="0">
                <a:moveTo>
                  <a:pt x="0" y="484985"/>
                </a:moveTo>
                <a:cubicBezTo>
                  <a:pt x="-14584" y="166743"/>
                  <a:pt x="198110" y="15409"/>
                  <a:pt x="484985" y="0"/>
                </a:cubicBezTo>
                <a:cubicBezTo>
                  <a:pt x="3488460" y="-95379"/>
                  <a:pt x="4128554" y="58096"/>
                  <a:pt x="7039765" y="0"/>
                </a:cubicBezTo>
                <a:cubicBezTo>
                  <a:pt x="7276224" y="-22097"/>
                  <a:pt x="7500158" y="199461"/>
                  <a:pt x="7524750" y="484985"/>
                </a:cubicBezTo>
                <a:cubicBezTo>
                  <a:pt x="7541072" y="764657"/>
                  <a:pt x="7577071" y="1387921"/>
                  <a:pt x="7524750" y="1500951"/>
                </a:cubicBezTo>
                <a:cubicBezTo>
                  <a:pt x="7530543" y="1761915"/>
                  <a:pt x="7280955" y="1959378"/>
                  <a:pt x="7039765" y="1985936"/>
                </a:cubicBezTo>
                <a:cubicBezTo>
                  <a:pt x="5262470" y="1926030"/>
                  <a:pt x="2320220" y="2068450"/>
                  <a:pt x="484985" y="1985936"/>
                </a:cubicBezTo>
                <a:cubicBezTo>
                  <a:pt x="174900" y="1996377"/>
                  <a:pt x="-10011" y="1778962"/>
                  <a:pt x="0" y="1500951"/>
                </a:cubicBezTo>
                <a:cubicBezTo>
                  <a:pt x="-65478" y="1173328"/>
                  <a:pt x="63487" y="751829"/>
                  <a:pt x="0" y="484985"/>
                </a:cubicBezTo>
                <a:close/>
              </a:path>
            </a:pathLst>
          </a:custGeom>
          <a:solidFill>
            <a:schemeClr val="bg1">
              <a:alpha val="82000"/>
            </a:schemeClr>
          </a:solidFill>
          <a:ln w="28575">
            <a:solidFill>
              <a:srgbClr val="002060"/>
            </a:solidFill>
            <a:extLst>
              <a:ext uri="{C807C97D-BFC1-408E-A445-0C87EB9F89A2}">
                <ask:lineSketchStyleProps xmlns:ask="http://schemas.microsoft.com/office/drawing/2018/sketchyshapes" xmlns="" sd="3906556544">
                  <a:prstGeom prst="roundRect">
                    <a:avLst>
                      <a:gd name="adj" fmla="val 24421"/>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800" b="1" i="0" u="none" strike="noStrike" kern="1200" cap="none" spc="0" normalizeH="0" baseline="0" noProof="0" dirty="0">
              <a:ln>
                <a:noFill/>
              </a:ln>
              <a:solidFill>
                <a:srgbClr val="002060"/>
              </a:solidFill>
              <a:effectLst/>
              <a:uLnTx/>
              <a:uFillTx/>
              <a:latin typeface="UTM Duepuntozero" panose="02040603050506020204" pitchFamily="18" charset="0"/>
              <a:ea typeface="+mn-ea"/>
              <a:cs typeface="+mn-cs"/>
            </a:endParaRPr>
          </a:p>
        </p:txBody>
      </p:sp>
      <p:pic>
        <p:nvPicPr>
          <p:cNvPr id="9" name="Picture 8">
            <a:extLst>
              <a:ext uri="{FF2B5EF4-FFF2-40B4-BE49-F238E27FC236}">
                <a16:creationId xmlns:a16="http://schemas.microsoft.com/office/drawing/2014/main" id="{2EDC81DB-7B93-A407-9822-174AD1C0FC50}"/>
              </a:ext>
            </a:extLst>
          </p:cNvPr>
          <p:cNvPicPr>
            <a:picLocks noChangeAspect="1"/>
          </p:cNvPicPr>
          <p:nvPr/>
        </p:nvPicPr>
        <p:blipFill>
          <a:blip r:embed="rId3"/>
          <a:stretch>
            <a:fillRect/>
          </a:stretch>
        </p:blipFill>
        <p:spPr>
          <a:xfrm>
            <a:off x="196745" y="2708863"/>
            <a:ext cx="8090627" cy="948738"/>
          </a:xfrm>
          <a:prstGeom prst="rect">
            <a:avLst/>
          </a:prstGeom>
        </p:spPr>
      </p:pic>
    </p:spTree>
    <p:extLst>
      <p:ext uri="{BB962C8B-B14F-4D97-AF65-F5344CB8AC3E}">
        <p14:creationId xmlns:p14="http://schemas.microsoft.com/office/powerpoint/2010/main" val="99583691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6F49164C-2A25-4F30-89B8-D0E6E299EBD7}"/>
              </a:ext>
            </a:extLst>
          </p:cNvPr>
          <p:cNvPicPr>
            <a:picLocks noChangeAspect="1"/>
          </p:cNvPicPr>
          <p:nvPr/>
        </p:nvPicPr>
        <p:blipFill rotWithShape="1">
          <a:blip r:embed="rId2">
            <a:extLst>
              <a:ext uri="{28A0092B-C50C-407E-A947-70E740481C1C}">
                <a14:useLocalDpi xmlns:a14="http://schemas.microsoft.com/office/drawing/2010/main" val="0"/>
              </a:ext>
            </a:extLst>
          </a:blip>
          <a:srcRect l="24971" t="26495" b="10200"/>
          <a:stretch/>
        </p:blipFill>
        <p:spPr>
          <a:xfrm>
            <a:off x="0" y="0"/>
            <a:ext cx="12192000" cy="6858000"/>
          </a:xfrm>
          <a:prstGeom prst="rect">
            <a:avLst/>
          </a:prstGeom>
        </p:spPr>
      </p:pic>
      <p:sp>
        <p:nvSpPr>
          <p:cNvPr id="2" name="Rectangle: Rounded Corners 1">
            <a:extLst>
              <a:ext uri="{FF2B5EF4-FFF2-40B4-BE49-F238E27FC236}">
                <a16:creationId xmlns:a16="http://schemas.microsoft.com/office/drawing/2014/main" id="{77311FE8-A93D-29CA-A01B-B99B6D77B9E8}"/>
              </a:ext>
            </a:extLst>
          </p:cNvPr>
          <p:cNvSpPr/>
          <p:nvPr/>
        </p:nvSpPr>
        <p:spPr>
          <a:xfrm>
            <a:off x="299803" y="339969"/>
            <a:ext cx="11602387" cy="6285683"/>
          </a:xfrm>
          <a:custGeom>
            <a:avLst/>
            <a:gdLst>
              <a:gd name="connsiteX0" fmla="*/ 0 w 11602387"/>
              <a:gd name="connsiteY0" fmla="*/ 787659 h 6285683"/>
              <a:gd name="connsiteX1" fmla="*/ 787659 w 11602387"/>
              <a:gd name="connsiteY1" fmla="*/ 0 h 6285683"/>
              <a:gd name="connsiteX2" fmla="*/ 1355860 w 11602387"/>
              <a:gd name="connsiteY2" fmla="*/ 0 h 6285683"/>
              <a:gd name="connsiteX3" fmla="*/ 2024331 w 11602387"/>
              <a:gd name="connsiteY3" fmla="*/ 0 h 6285683"/>
              <a:gd name="connsiteX4" fmla="*/ 2592531 w 11602387"/>
              <a:gd name="connsiteY4" fmla="*/ 0 h 6285683"/>
              <a:gd name="connsiteX5" fmla="*/ 2960191 w 11602387"/>
              <a:gd name="connsiteY5" fmla="*/ 0 h 6285683"/>
              <a:gd name="connsiteX6" fmla="*/ 3528391 w 11602387"/>
              <a:gd name="connsiteY6" fmla="*/ 0 h 6285683"/>
              <a:gd name="connsiteX7" fmla="*/ 4096592 w 11602387"/>
              <a:gd name="connsiteY7" fmla="*/ 0 h 6285683"/>
              <a:gd name="connsiteX8" fmla="*/ 4464251 w 11602387"/>
              <a:gd name="connsiteY8" fmla="*/ 0 h 6285683"/>
              <a:gd name="connsiteX9" fmla="*/ 4932181 w 11602387"/>
              <a:gd name="connsiteY9" fmla="*/ 0 h 6285683"/>
              <a:gd name="connsiteX10" fmla="*/ 5299840 w 11602387"/>
              <a:gd name="connsiteY10" fmla="*/ 0 h 6285683"/>
              <a:gd name="connsiteX11" fmla="*/ 6168853 w 11602387"/>
              <a:gd name="connsiteY11" fmla="*/ 0 h 6285683"/>
              <a:gd name="connsiteX12" fmla="*/ 6636783 w 11602387"/>
              <a:gd name="connsiteY12" fmla="*/ 0 h 6285683"/>
              <a:gd name="connsiteX13" fmla="*/ 7104712 w 11602387"/>
              <a:gd name="connsiteY13" fmla="*/ 0 h 6285683"/>
              <a:gd name="connsiteX14" fmla="*/ 7973725 w 11602387"/>
              <a:gd name="connsiteY14" fmla="*/ 0 h 6285683"/>
              <a:gd name="connsiteX15" fmla="*/ 8341384 w 11602387"/>
              <a:gd name="connsiteY15" fmla="*/ 0 h 6285683"/>
              <a:gd name="connsiteX16" fmla="*/ 9110126 w 11602387"/>
              <a:gd name="connsiteY16" fmla="*/ 0 h 6285683"/>
              <a:gd name="connsiteX17" fmla="*/ 9778598 w 11602387"/>
              <a:gd name="connsiteY17" fmla="*/ 0 h 6285683"/>
              <a:gd name="connsiteX18" fmla="*/ 10814728 w 11602387"/>
              <a:gd name="connsiteY18" fmla="*/ 0 h 6285683"/>
              <a:gd name="connsiteX19" fmla="*/ 11602387 w 11602387"/>
              <a:gd name="connsiteY19" fmla="*/ 787659 h 6285683"/>
              <a:gd name="connsiteX20" fmla="*/ 11602387 w 11602387"/>
              <a:gd name="connsiteY20" fmla="*/ 1319257 h 6285683"/>
              <a:gd name="connsiteX21" fmla="*/ 11602387 w 11602387"/>
              <a:gd name="connsiteY21" fmla="*/ 2086374 h 6285683"/>
              <a:gd name="connsiteX22" fmla="*/ 11602387 w 11602387"/>
              <a:gd name="connsiteY22" fmla="*/ 2712180 h 6285683"/>
              <a:gd name="connsiteX23" fmla="*/ 11602387 w 11602387"/>
              <a:gd name="connsiteY23" fmla="*/ 3337985 h 6285683"/>
              <a:gd name="connsiteX24" fmla="*/ 11602387 w 11602387"/>
              <a:gd name="connsiteY24" fmla="*/ 4010894 h 6285683"/>
              <a:gd name="connsiteX25" fmla="*/ 11602387 w 11602387"/>
              <a:gd name="connsiteY25" fmla="*/ 4778011 h 6285683"/>
              <a:gd name="connsiteX26" fmla="*/ 11602387 w 11602387"/>
              <a:gd name="connsiteY26" fmla="*/ 5498024 h 6285683"/>
              <a:gd name="connsiteX27" fmla="*/ 10814728 w 11602387"/>
              <a:gd name="connsiteY27" fmla="*/ 6285683 h 6285683"/>
              <a:gd name="connsiteX28" fmla="*/ 10447069 w 11602387"/>
              <a:gd name="connsiteY28" fmla="*/ 6285683 h 6285683"/>
              <a:gd name="connsiteX29" fmla="*/ 9678327 w 11602387"/>
              <a:gd name="connsiteY29" fmla="*/ 6285683 h 6285683"/>
              <a:gd name="connsiteX30" fmla="*/ 9110126 w 11602387"/>
              <a:gd name="connsiteY30" fmla="*/ 6285683 h 6285683"/>
              <a:gd name="connsiteX31" fmla="*/ 8241114 w 11602387"/>
              <a:gd name="connsiteY31" fmla="*/ 6285683 h 6285683"/>
              <a:gd name="connsiteX32" fmla="*/ 7572642 w 11602387"/>
              <a:gd name="connsiteY32" fmla="*/ 6285683 h 6285683"/>
              <a:gd name="connsiteX33" fmla="*/ 7104712 w 11602387"/>
              <a:gd name="connsiteY33" fmla="*/ 6285683 h 6285683"/>
              <a:gd name="connsiteX34" fmla="*/ 6235700 w 11602387"/>
              <a:gd name="connsiteY34" fmla="*/ 6285683 h 6285683"/>
              <a:gd name="connsiteX35" fmla="*/ 5366687 w 11602387"/>
              <a:gd name="connsiteY35" fmla="*/ 6285683 h 6285683"/>
              <a:gd name="connsiteX36" fmla="*/ 4898757 w 11602387"/>
              <a:gd name="connsiteY36" fmla="*/ 6285683 h 6285683"/>
              <a:gd name="connsiteX37" fmla="*/ 4330557 w 11602387"/>
              <a:gd name="connsiteY37" fmla="*/ 6285683 h 6285683"/>
              <a:gd name="connsiteX38" fmla="*/ 3561815 w 11602387"/>
              <a:gd name="connsiteY38" fmla="*/ 6285683 h 6285683"/>
              <a:gd name="connsiteX39" fmla="*/ 2793073 w 11602387"/>
              <a:gd name="connsiteY39" fmla="*/ 6285683 h 6285683"/>
              <a:gd name="connsiteX40" fmla="*/ 1924060 w 11602387"/>
              <a:gd name="connsiteY40" fmla="*/ 6285683 h 6285683"/>
              <a:gd name="connsiteX41" fmla="*/ 1556401 w 11602387"/>
              <a:gd name="connsiteY41" fmla="*/ 6285683 h 6285683"/>
              <a:gd name="connsiteX42" fmla="*/ 787659 w 11602387"/>
              <a:gd name="connsiteY42" fmla="*/ 6285683 h 6285683"/>
              <a:gd name="connsiteX43" fmla="*/ 0 w 11602387"/>
              <a:gd name="connsiteY43" fmla="*/ 5498024 h 6285683"/>
              <a:gd name="connsiteX44" fmla="*/ 0 w 11602387"/>
              <a:gd name="connsiteY44" fmla="*/ 4966426 h 6285683"/>
              <a:gd name="connsiteX45" fmla="*/ 0 w 11602387"/>
              <a:gd name="connsiteY45" fmla="*/ 4387724 h 6285683"/>
              <a:gd name="connsiteX46" fmla="*/ 0 w 11602387"/>
              <a:gd name="connsiteY46" fmla="*/ 3667711 h 6285683"/>
              <a:gd name="connsiteX47" fmla="*/ 0 w 11602387"/>
              <a:gd name="connsiteY47" fmla="*/ 2994801 h 6285683"/>
              <a:gd name="connsiteX48" fmla="*/ 0 w 11602387"/>
              <a:gd name="connsiteY48" fmla="*/ 2463203 h 6285683"/>
              <a:gd name="connsiteX49" fmla="*/ 0 w 11602387"/>
              <a:gd name="connsiteY49" fmla="*/ 1743190 h 6285683"/>
              <a:gd name="connsiteX50" fmla="*/ 0 w 11602387"/>
              <a:gd name="connsiteY50" fmla="*/ 787659 h 6285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1602387" h="6285683" fill="none" extrusionOk="0">
                <a:moveTo>
                  <a:pt x="0" y="787659"/>
                </a:moveTo>
                <a:cubicBezTo>
                  <a:pt x="-35069" y="355628"/>
                  <a:pt x="391208" y="8260"/>
                  <a:pt x="787659" y="0"/>
                </a:cubicBezTo>
                <a:cubicBezTo>
                  <a:pt x="923597" y="-20998"/>
                  <a:pt x="1144701" y="-20031"/>
                  <a:pt x="1355860" y="0"/>
                </a:cubicBezTo>
                <a:cubicBezTo>
                  <a:pt x="1567019" y="20031"/>
                  <a:pt x="1691517" y="-23551"/>
                  <a:pt x="2024331" y="0"/>
                </a:cubicBezTo>
                <a:cubicBezTo>
                  <a:pt x="2357145" y="23551"/>
                  <a:pt x="2354854" y="-1521"/>
                  <a:pt x="2592531" y="0"/>
                </a:cubicBezTo>
                <a:cubicBezTo>
                  <a:pt x="2830208" y="1521"/>
                  <a:pt x="2846666" y="11518"/>
                  <a:pt x="2960191" y="0"/>
                </a:cubicBezTo>
                <a:cubicBezTo>
                  <a:pt x="3073716" y="-11518"/>
                  <a:pt x="3290022" y="-14963"/>
                  <a:pt x="3528391" y="0"/>
                </a:cubicBezTo>
                <a:cubicBezTo>
                  <a:pt x="3766760" y="14963"/>
                  <a:pt x="3833827" y="1149"/>
                  <a:pt x="4096592" y="0"/>
                </a:cubicBezTo>
                <a:cubicBezTo>
                  <a:pt x="4359357" y="-1149"/>
                  <a:pt x="4383322" y="-13579"/>
                  <a:pt x="4464251" y="0"/>
                </a:cubicBezTo>
                <a:cubicBezTo>
                  <a:pt x="4545180" y="13579"/>
                  <a:pt x="4792038" y="23041"/>
                  <a:pt x="4932181" y="0"/>
                </a:cubicBezTo>
                <a:cubicBezTo>
                  <a:pt x="5072324" y="-23041"/>
                  <a:pt x="5187703" y="1017"/>
                  <a:pt x="5299840" y="0"/>
                </a:cubicBezTo>
                <a:cubicBezTo>
                  <a:pt x="5411977" y="-1017"/>
                  <a:pt x="5984669" y="3813"/>
                  <a:pt x="6168853" y="0"/>
                </a:cubicBezTo>
                <a:cubicBezTo>
                  <a:pt x="6353037" y="-3813"/>
                  <a:pt x="6542352" y="-18590"/>
                  <a:pt x="6636783" y="0"/>
                </a:cubicBezTo>
                <a:cubicBezTo>
                  <a:pt x="6731214" y="18590"/>
                  <a:pt x="6890773" y="-54"/>
                  <a:pt x="7104712" y="0"/>
                </a:cubicBezTo>
                <a:cubicBezTo>
                  <a:pt x="7318651" y="54"/>
                  <a:pt x="7670418" y="4392"/>
                  <a:pt x="7973725" y="0"/>
                </a:cubicBezTo>
                <a:cubicBezTo>
                  <a:pt x="8277032" y="-4392"/>
                  <a:pt x="8258838" y="-12487"/>
                  <a:pt x="8341384" y="0"/>
                </a:cubicBezTo>
                <a:cubicBezTo>
                  <a:pt x="8423930" y="12487"/>
                  <a:pt x="8951258" y="-2323"/>
                  <a:pt x="9110126" y="0"/>
                </a:cubicBezTo>
                <a:cubicBezTo>
                  <a:pt x="9268994" y="2323"/>
                  <a:pt x="9540060" y="15476"/>
                  <a:pt x="9778598" y="0"/>
                </a:cubicBezTo>
                <a:cubicBezTo>
                  <a:pt x="10017136" y="-15476"/>
                  <a:pt x="10331614" y="4743"/>
                  <a:pt x="10814728" y="0"/>
                </a:cubicBezTo>
                <a:cubicBezTo>
                  <a:pt x="11249365" y="11978"/>
                  <a:pt x="11590703" y="355479"/>
                  <a:pt x="11602387" y="787659"/>
                </a:cubicBezTo>
                <a:cubicBezTo>
                  <a:pt x="11620748" y="989054"/>
                  <a:pt x="11625105" y="1171521"/>
                  <a:pt x="11602387" y="1319257"/>
                </a:cubicBezTo>
                <a:cubicBezTo>
                  <a:pt x="11579669" y="1466993"/>
                  <a:pt x="11595746" y="1716966"/>
                  <a:pt x="11602387" y="2086374"/>
                </a:cubicBezTo>
                <a:cubicBezTo>
                  <a:pt x="11609028" y="2455782"/>
                  <a:pt x="11580509" y="2486199"/>
                  <a:pt x="11602387" y="2712180"/>
                </a:cubicBezTo>
                <a:cubicBezTo>
                  <a:pt x="11624265" y="2938161"/>
                  <a:pt x="11628678" y="3043608"/>
                  <a:pt x="11602387" y="3337985"/>
                </a:cubicBezTo>
                <a:cubicBezTo>
                  <a:pt x="11576096" y="3632362"/>
                  <a:pt x="11584426" y="3865752"/>
                  <a:pt x="11602387" y="4010894"/>
                </a:cubicBezTo>
                <a:cubicBezTo>
                  <a:pt x="11620348" y="4156036"/>
                  <a:pt x="11572253" y="4479791"/>
                  <a:pt x="11602387" y="4778011"/>
                </a:cubicBezTo>
                <a:cubicBezTo>
                  <a:pt x="11632521" y="5076231"/>
                  <a:pt x="11592345" y="5326783"/>
                  <a:pt x="11602387" y="5498024"/>
                </a:cubicBezTo>
                <a:cubicBezTo>
                  <a:pt x="11685945" y="5879007"/>
                  <a:pt x="11251659" y="6310943"/>
                  <a:pt x="10814728" y="6285683"/>
                </a:cubicBezTo>
                <a:cubicBezTo>
                  <a:pt x="10729651" y="6302005"/>
                  <a:pt x="10577665" y="6272706"/>
                  <a:pt x="10447069" y="6285683"/>
                </a:cubicBezTo>
                <a:cubicBezTo>
                  <a:pt x="10316473" y="6298660"/>
                  <a:pt x="9960997" y="6250429"/>
                  <a:pt x="9678327" y="6285683"/>
                </a:cubicBezTo>
                <a:cubicBezTo>
                  <a:pt x="9395657" y="6320937"/>
                  <a:pt x="9315733" y="6285151"/>
                  <a:pt x="9110126" y="6285683"/>
                </a:cubicBezTo>
                <a:cubicBezTo>
                  <a:pt x="8904519" y="6286215"/>
                  <a:pt x="8572707" y="6294331"/>
                  <a:pt x="8241114" y="6285683"/>
                </a:cubicBezTo>
                <a:cubicBezTo>
                  <a:pt x="7909521" y="6277035"/>
                  <a:pt x="7785216" y="6298954"/>
                  <a:pt x="7572642" y="6285683"/>
                </a:cubicBezTo>
                <a:cubicBezTo>
                  <a:pt x="7360068" y="6272412"/>
                  <a:pt x="7219181" y="6278084"/>
                  <a:pt x="7104712" y="6285683"/>
                </a:cubicBezTo>
                <a:cubicBezTo>
                  <a:pt x="6990243" y="6293283"/>
                  <a:pt x="6613648" y="6254010"/>
                  <a:pt x="6235700" y="6285683"/>
                </a:cubicBezTo>
                <a:cubicBezTo>
                  <a:pt x="5857752" y="6317356"/>
                  <a:pt x="5674612" y="6244398"/>
                  <a:pt x="5366687" y="6285683"/>
                </a:cubicBezTo>
                <a:cubicBezTo>
                  <a:pt x="5058762" y="6326968"/>
                  <a:pt x="5008121" y="6307195"/>
                  <a:pt x="4898757" y="6285683"/>
                </a:cubicBezTo>
                <a:cubicBezTo>
                  <a:pt x="4789393" y="6264172"/>
                  <a:pt x="4528002" y="6271957"/>
                  <a:pt x="4330557" y="6285683"/>
                </a:cubicBezTo>
                <a:cubicBezTo>
                  <a:pt x="4133112" y="6299409"/>
                  <a:pt x="3719276" y="6279892"/>
                  <a:pt x="3561815" y="6285683"/>
                </a:cubicBezTo>
                <a:cubicBezTo>
                  <a:pt x="3404354" y="6291474"/>
                  <a:pt x="3009680" y="6316331"/>
                  <a:pt x="2793073" y="6285683"/>
                </a:cubicBezTo>
                <a:cubicBezTo>
                  <a:pt x="2576466" y="6255035"/>
                  <a:pt x="2342103" y="6290480"/>
                  <a:pt x="1924060" y="6285683"/>
                </a:cubicBezTo>
                <a:cubicBezTo>
                  <a:pt x="1506017" y="6280886"/>
                  <a:pt x="1705318" y="6287453"/>
                  <a:pt x="1556401" y="6285683"/>
                </a:cubicBezTo>
                <a:cubicBezTo>
                  <a:pt x="1407484" y="6283913"/>
                  <a:pt x="965872" y="6260117"/>
                  <a:pt x="787659" y="6285683"/>
                </a:cubicBezTo>
                <a:cubicBezTo>
                  <a:pt x="357621" y="6381832"/>
                  <a:pt x="-39090" y="5985438"/>
                  <a:pt x="0" y="5498024"/>
                </a:cubicBezTo>
                <a:cubicBezTo>
                  <a:pt x="-23290" y="5330851"/>
                  <a:pt x="22817" y="5225157"/>
                  <a:pt x="0" y="4966426"/>
                </a:cubicBezTo>
                <a:cubicBezTo>
                  <a:pt x="-22817" y="4707695"/>
                  <a:pt x="-27955" y="4634136"/>
                  <a:pt x="0" y="4387724"/>
                </a:cubicBezTo>
                <a:cubicBezTo>
                  <a:pt x="27955" y="4141312"/>
                  <a:pt x="11489" y="3907240"/>
                  <a:pt x="0" y="3667711"/>
                </a:cubicBezTo>
                <a:cubicBezTo>
                  <a:pt x="-11489" y="3428182"/>
                  <a:pt x="-9621" y="3324362"/>
                  <a:pt x="0" y="2994801"/>
                </a:cubicBezTo>
                <a:cubicBezTo>
                  <a:pt x="9621" y="2665240"/>
                  <a:pt x="1177" y="2588457"/>
                  <a:pt x="0" y="2463203"/>
                </a:cubicBezTo>
                <a:cubicBezTo>
                  <a:pt x="-1177" y="2337949"/>
                  <a:pt x="-19728" y="1926516"/>
                  <a:pt x="0" y="1743190"/>
                </a:cubicBezTo>
                <a:cubicBezTo>
                  <a:pt x="19728" y="1559864"/>
                  <a:pt x="28154" y="1034934"/>
                  <a:pt x="0" y="787659"/>
                </a:cubicBezTo>
                <a:close/>
              </a:path>
              <a:path w="11602387" h="6285683" stroke="0" extrusionOk="0">
                <a:moveTo>
                  <a:pt x="0" y="787659"/>
                </a:moveTo>
                <a:cubicBezTo>
                  <a:pt x="1539" y="399713"/>
                  <a:pt x="383403" y="54957"/>
                  <a:pt x="787659" y="0"/>
                </a:cubicBezTo>
                <a:cubicBezTo>
                  <a:pt x="960268" y="-26973"/>
                  <a:pt x="1255441" y="-26820"/>
                  <a:pt x="1556401" y="0"/>
                </a:cubicBezTo>
                <a:cubicBezTo>
                  <a:pt x="1857361" y="26820"/>
                  <a:pt x="1879637" y="15932"/>
                  <a:pt x="2024331" y="0"/>
                </a:cubicBezTo>
                <a:cubicBezTo>
                  <a:pt x="2169025" y="-15932"/>
                  <a:pt x="2366623" y="-4105"/>
                  <a:pt x="2492261" y="0"/>
                </a:cubicBezTo>
                <a:cubicBezTo>
                  <a:pt x="2617899" y="4105"/>
                  <a:pt x="3089493" y="20008"/>
                  <a:pt x="3261003" y="0"/>
                </a:cubicBezTo>
                <a:cubicBezTo>
                  <a:pt x="3432513" y="-20008"/>
                  <a:pt x="3575137" y="6942"/>
                  <a:pt x="3829203" y="0"/>
                </a:cubicBezTo>
                <a:cubicBezTo>
                  <a:pt x="4083269" y="-6942"/>
                  <a:pt x="4339416" y="35746"/>
                  <a:pt x="4698216" y="0"/>
                </a:cubicBezTo>
                <a:cubicBezTo>
                  <a:pt x="5057016" y="-35746"/>
                  <a:pt x="5149472" y="-12176"/>
                  <a:pt x="5567229" y="0"/>
                </a:cubicBezTo>
                <a:cubicBezTo>
                  <a:pt x="5984986" y="12176"/>
                  <a:pt x="6084394" y="2359"/>
                  <a:pt x="6335971" y="0"/>
                </a:cubicBezTo>
                <a:cubicBezTo>
                  <a:pt x="6587548" y="-2359"/>
                  <a:pt x="6621001" y="-17679"/>
                  <a:pt x="6803900" y="0"/>
                </a:cubicBezTo>
                <a:cubicBezTo>
                  <a:pt x="6986799" y="17679"/>
                  <a:pt x="7052461" y="-17519"/>
                  <a:pt x="7171560" y="0"/>
                </a:cubicBezTo>
                <a:cubicBezTo>
                  <a:pt x="7290659" y="17519"/>
                  <a:pt x="7697624" y="-18981"/>
                  <a:pt x="8040572" y="0"/>
                </a:cubicBezTo>
                <a:cubicBezTo>
                  <a:pt x="8383520" y="18981"/>
                  <a:pt x="8455559" y="8722"/>
                  <a:pt x="8709044" y="0"/>
                </a:cubicBezTo>
                <a:cubicBezTo>
                  <a:pt x="8962529" y="-8722"/>
                  <a:pt x="9172818" y="-19747"/>
                  <a:pt x="9377515" y="0"/>
                </a:cubicBezTo>
                <a:cubicBezTo>
                  <a:pt x="9582212" y="19747"/>
                  <a:pt x="9629912" y="6154"/>
                  <a:pt x="9845445" y="0"/>
                </a:cubicBezTo>
                <a:cubicBezTo>
                  <a:pt x="10060978" y="-6154"/>
                  <a:pt x="10362586" y="42581"/>
                  <a:pt x="10814728" y="0"/>
                </a:cubicBezTo>
                <a:cubicBezTo>
                  <a:pt x="11288173" y="8722"/>
                  <a:pt x="11564793" y="340204"/>
                  <a:pt x="11602387" y="787659"/>
                </a:cubicBezTo>
                <a:cubicBezTo>
                  <a:pt x="11627672" y="983108"/>
                  <a:pt x="11607485" y="1151830"/>
                  <a:pt x="11602387" y="1366361"/>
                </a:cubicBezTo>
                <a:cubicBezTo>
                  <a:pt x="11597289" y="1580892"/>
                  <a:pt x="11607502" y="1824835"/>
                  <a:pt x="11602387" y="2133478"/>
                </a:cubicBezTo>
                <a:cubicBezTo>
                  <a:pt x="11597272" y="2442121"/>
                  <a:pt x="11573748" y="2707208"/>
                  <a:pt x="11602387" y="2853491"/>
                </a:cubicBezTo>
                <a:cubicBezTo>
                  <a:pt x="11631026" y="2999774"/>
                  <a:pt x="11623889" y="3295055"/>
                  <a:pt x="11602387" y="3479296"/>
                </a:cubicBezTo>
                <a:cubicBezTo>
                  <a:pt x="11580885" y="3663538"/>
                  <a:pt x="11618113" y="3870422"/>
                  <a:pt x="11602387" y="4057998"/>
                </a:cubicBezTo>
                <a:cubicBezTo>
                  <a:pt x="11586661" y="4245574"/>
                  <a:pt x="11575659" y="4438848"/>
                  <a:pt x="11602387" y="4636700"/>
                </a:cubicBezTo>
                <a:cubicBezTo>
                  <a:pt x="11629115" y="4834552"/>
                  <a:pt x="11607766" y="5144868"/>
                  <a:pt x="11602387" y="5498024"/>
                </a:cubicBezTo>
                <a:cubicBezTo>
                  <a:pt x="11641283" y="5988130"/>
                  <a:pt x="11176771" y="6352471"/>
                  <a:pt x="10814728" y="6285683"/>
                </a:cubicBezTo>
                <a:cubicBezTo>
                  <a:pt x="10618963" y="6284496"/>
                  <a:pt x="10388454" y="6265548"/>
                  <a:pt x="10246527" y="6285683"/>
                </a:cubicBezTo>
                <a:cubicBezTo>
                  <a:pt x="10104600" y="6305818"/>
                  <a:pt x="9901400" y="6290872"/>
                  <a:pt x="9678327" y="6285683"/>
                </a:cubicBezTo>
                <a:cubicBezTo>
                  <a:pt x="9455254" y="6280494"/>
                  <a:pt x="9388054" y="6295178"/>
                  <a:pt x="9310668" y="6285683"/>
                </a:cubicBezTo>
                <a:cubicBezTo>
                  <a:pt x="9233282" y="6276188"/>
                  <a:pt x="9042285" y="6298648"/>
                  <a:pt x="8842738" y="6285683"/>
                </a:cubicBezTo>
                <a:cubicBezTo>
                  <a:pt x="8643191" y="6272719"/>
                  <a:pt x="8541001" y="6307593"/>
                  <a:pt x="8374808" y="6285683"/>
                </a:cubicBezTo>
                <a:cubicBezTo>
                  <a:pt x="8208615" y="6263774"/>
                  <a:pt x="7774385" y="6263381"/>
                  <a:pt x="7606066" y="6285683"/>
                </a:cubicBezTo>
                <a:cubicBezTo>
                  <a:pt x="7437747" y="6307985"/>
                  <a:pt x="7389562" y="6293045"/>
                  <a:pt x="7238407" y="6285683"/>
                </a:cubicBezTo>
                <a:cubicBezTo>
                  <a:pt x="7087252" y="6278321"/>
                  <a:pt x="6886924" y="6293169"/>
                  <a:pt x="6770477" y="6285683"/>
                </a:cubicBezTo>
                <a:cubicBezTo>
                  <a:pt x="6654030" y="6278198"/>
                  <a:pt x="6319284" y="6263511"/>
                  <a:pt x="5901464" y="6285683"/>
                </a:cubicBezTo>
                <a:cubicBezTo>
                  <a:pt x="5483644" y="6307855"/>
                  <a:pt x="5633404" y="6302957"/>
                  <a:pt x="5533805" y="6285683"/>
                </a:cubicBezTo>
                <a:cubicBezTo>
                  <a:pt x="5434206" y="6268409"/>
                  <a:pt x="5259177" y="6302761"/>
                  <a:pt x="5166146" y="6285683"/>
                </a:cubicBezTo>
                <a:cubicBezTo>
                  <a:pt x="5073115" y="6268605"/>
                  <a:pt x="4920048" y="6273315"/>
                  <a:pt x="4798487" y="6285683"/>
                </a:cubicBezTo>
                <a:cubicBezTo>
                  <a:pt x="4676926" y="6298051"/>
                  <a:pt x="4294220" y="6288611"/>
                  <a:pt x="4130015" y="6285683"/>
                </a:cubicBezTo>
                <a:cubicBezTo>
                  <a:pt x="3965810" y="6282755"/>
                  <a:pt x="3656274" y="6263304"/>
                  <a:pt x="3461544" y="6285683"/>
                </a:cubicBezTo>
                <a:cubicBezTo>
                  <a:pt x="3266814" y="6308062"/>
                  <a:pt x="2985397" y="6265121"/>
                  <a:pt x="2793073" y="6285683"/>
                </a:cubicBezTo>
                <a:cubicBezTo>
                  <a:pt x="2600749" y="6306245"/>
                  <a:pt x="2131190" y="6264740"/>
                  <a:pt x="1924060" y="6285683"/>
                </a:cubicBezTo>
                <a:cubicBezTo>
                  <a:pt x="1716930" y="6306626"/>
                  <a:pt x="1059213" y="6314806"/>
                  <a:pt x="787659" y="6285683"/>
                </a:cubicBezTo>
                <a:cubicBezTo>
                  <a:pt x="409096" y="6288170"/>
                  <a:pt x="-41300" y="6004286"/>
                  <a:pt x="0" y="5498024"/>
                </a:cubicBezTo>
                <a:cubicBezTo>
                  <a:pt x="-15609" y="5278835"/>
                  <a:pt x="-11444" y="5143247"/>
                  <a:pt x="0" y="4919322"/>
                </a:cubicBezTo>
                <a:cubicBezTo>
                  <a:pt x="11444" y="4695397"/>
                  <a:pt x="16288" y="4461677"/>
                  <a:pt x="0" y="4293516"/>
                </a:cubicBezTo>
                <a:cubicBezTo>
                  <a:pt x="-16288" y="4125355"/>
                  <a:pt x="12729" y="3918926"/>
                  <a:pt x="0" y="3667711"/>
                </a:cubicBezTo>
                <a:cubicBezTo>
                  <a:pt x="-12729" y="3416497"/>
                  <a:pt x="-17799" y="3359114"/>
                  <a:pt x="0" y="3136112"/>
                </a:cubicBezTo>
                <a:cubicBezTo>
                  <a:pt x="17799" y="2913110"/>
                  <a:pt x="4772" y="2648139"/>
                  <a:pt x="0" y="2510307"/>
                </a:cubicBezTo>
                <a:cubicBezTo>
                  <a:pt x="-4772" y="2372475"/>
                  <a:pt x="23956" y="2066967"/>
                  <a:pt x="0" y="1931605"/>
                </a:cubicBezTo>
                <a:cubicBezTo>
                  <a:pt x="-23956" y="1796243"/>
                  <a:pt x="17778" y="1606926"/>
                  <a:pt x="0" y="1400006"/>
                </a:cubicBezTo>
                <a:cubicBezTo>
                  <a:pt x="-17778" y="1193086"/>
                  <a:pt x="27404" y="994666"/>
                  <a:pt x="0" y="787659"/>
                </a:cubicBezTo>
                <a:close/>
              </a:path>
            </a:pathLst>
          </a:custGeom>
          <a:solidFill>
            <a:schemeClr val="bg1">
              <a:alpha val="85000"/>
            </a:schemeClr>
          </a:solidFill>
          <a:ln w="38100">
            <a:solidFill>
              <a:srgbClr val="002060"/>
            </a:solidFill>
            <a:extLst>
              <a:ext uri="{C807C97D-BFC1-408E-A445-0C87EB9F89A2}">
                <ask:lineSketchStyleProps xmlns:ask="http://schemas.microsoft.com/office/drawing/2018/sketchyshapes" xmlns="" sd="2129858240">
                  <a:prstGeom prst="roundRect">
                    <a:avLst>
                      <a:gd name="adj" fmla="val 12531"/>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tIns="0" bIns="0" rtlCol="0" anchor="b"/>
          <a:lstStyle/>
          <a:p>
            <a:pPr marL="0" marR="0" lvl="0" indent="457200" algn="ctr" defTabSz="914400" rtl="0" eaLnBrk="1" fontAlgn="auto" latinLnBrk="0" hangingPunct="1">
              <a:lnSpc>
                <a:spcPct val="100000"/>
              </a:lnSpc>
              <a:spcBef>
                <a:spcPts val="0"/>
              </a:spcBef>
              <a:spcAft>
                <a:spcPts val="0"/>
              </a:spcAft>
              <a:buClrTx/>
              <a:buSzTx/>
              <a:buFontTx/>
              <a:buNone/>
              <a:tabLst/>
              <a:defRPr/>
            </a:pPr>
            <a:endParaRPr kumimoji="0" lang="vi-VN"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7" name="Rectangle 6">
            <a:extLst>
              <a:ext uri="{FF2B5EF4-FFF2-40B4-BE49-F238E27FC236}">
                <a16:creationId xmlns:a16="http://schemas.microsoft.com/office/drawing/2014/main" id="{3A22D70D-941F-DE2B-4446-22EDEB37C851}"/>
              </a:ext>
            </a:extLst>
          </p:cNvPr>
          <p:cNvSpPr/>
          <p:nvPr/>
        </p:nvSpPr>
        <p:spPr>
          <a:xfrm>
            <a:off x="726115" y="988078"/>
            <a:ext cx="10877550" cy="6001643"/>
          </a:xfrm>
          <a:prstGeom prst="rect">
            <a:avLst/>
          </a:prstGeom>
        </p:spPr>
        <p:txBody>
          <a:bodyPr wrap="square">
            <a:spAutoFit/>
          </a:bodyPr>
          <a:lstStyle/>
          <a:p>
            <a:pPr marL="0" marR="0" lvl="0" indent="457200" algn="just"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2060"/>
                </a:solidFill>
                <a:effectLst/>
                <a:uLnTx/>
                <a:uFillTx/>
                <a:latin typeface="Arial" panose="020B0604020202020204" pitchFamily="34" charset="0"/>
                <a:ea typeface="Arial-Rounded" panose="020B0500000000000000" pitchFamily="34" charset="0"/>
                <a:cs typeface="Arial" panose="020B0604020202020204" pitchFamily="34" charset="0"/>
              </a:rPr>
              <a:t>Tục lệ tổ chức Đại hội Thể thao Ô-lim-pích đã có từ gần 3 000 năm trước ở nước Hy Lạp cổ.</a:t>
            </a:r>
          </a:p>
          <a:p>
            <a:pPr marL="0" marR="0" lvl="0" indent="457200" algn="just"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2060"/>
                </a:solidFill>
                <a:effectLst/>
                <a:uLnTx/>
                <a:uFillTx/>
                <a:latin typeface="Arial" panose="020B0604020202020204" pitchFamily="34" charset="0"/>
                <a:ea typeface="Arial-Rounded" panose="020B0500000000000000" pitchFamily="34" charset="0"/>
                <a:cs typeface="Arial" panose="020B0604020202020204" pitchFamily="34" charset="0"/>
              </a:rPr>
              <a:t>Đại hội được tổ chức bốn năm một lần, vào tháng Bảy, thường kéo dài năm, sáu ngày. Trai tráng từ khắp nơi trên đất nước Hy Lạp đổ về thành phố Ô-lim-pi-a thi chạy, nhảy, bắn cung, đua ngựa, ném đĩa, ném lao, đấu vật,... Những người đoạt giải được tấu nhạc chúc mừng và được đặt một vòng nguyệt quế lên đầu tượng trưng cho vinh quang, chiến thắng. Trong thời gian lễ hội, mọi cuộc xung đột đều phải tạm ngừng. Thành phố Ô-lim-pi-a trở nên đông đúc, tưng bừng, náo nhiệt vì sự có mặt của người tứ xứ.</a:t>
            </a:r>
          </a:p>
          <a:p>
            <a:pPr marL="0" marR="0" lvl="0" indent="457200" algn="just"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2060"/>
                </a:solidFill>
                <a:effectLst/>
                <a:uLnTx/>
                <a:uFillTx/>
                <a:latin typeface="Arial" panose="020B0604020202020204" pitchFamily="34" charset="0"/>
                <a:ea typeface="Arial-Rounded" panose="020B0500000000000000" pitchFamily="34" charset="0"/>
                <a:cs typeface="Arial" panose="020B0604020202020204" pitchFamily="34" charset="0"/>
              </a:rPr>
              <a:t>Từ năm 1894, tục lệ tốt đẹp này được khôi phục và tổ chức trên phạm vi toàn thế giới. Trong các đại hội về sau, có thêm sự tham gia của các vận động viên nữ. Ngọn lửa mang từ thành phố Ô-lim-pi-a tới được thắp sáng trong giờ khai mạc, báo hiệu bắt đầu những cuộc đua tài theo tinh thần hòa bình và hữu nghị.</a:t>
            </a:r>
          </a:p>
          <a:p>
            <a:pPr marL="0" marR="0" lvl="0" indent="457200" algn="r"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2060"/>
                </a:solidFill>
                <a:effectLst/>
                <a:uLnTx/>
                <a:uFillTx/>
                <a:latin typeface="Arial" panose="020B0604020202020204" pitchFamily="34" charset="0"/>
                <a:ea typeface="Arial-Rounded" panose="020B0500000000000000" pitchFamily="34" charset="0"/>
                <a:cs typeface="Arial" panose="020B0604020202020204" pitchFamily="34" charset="0"/>
              </a:rPr>
              <a:t>(Theo Những mẩu chuyện lịch sử thế giới)</a:t>
            </a:r>
          </a:p>
        </p:txBody>
      </p:sp>
      <p:pic>
        <p:nvPicPr>
          <p:cNvPr id="5" name="Picture 4">
            <a:extLst>
              <a:ext uri="{FF2B5EF4-FFF2-40B4-BE49-F238E27FC236}">
                <a16:creationId xmlns:a16="http://schemas.microsoft.com/office/drawing/2014/main" id="{6175C3C8-98DC-4DAC-2335-93C8C5282DC2}"/>
              </a:ext>
            </a:extLst>
          </p:cNvPr>
          <p:cNvPicPr>
            <a:picLocks noChangeAspect="1"/>
          </p:cNvPicPr>
          <p:nvPr/>
        </p:nvPicPr>
        <p:blipFill>
          <a:blip r:embed="rId3"/>
          <a:stretch>
            <a:fillRect/>
          </a:stretch>
        </p:blipFill>
        <p:spPr>
          <a:xfrm>
            <a:off x="3077091" y="0"/>
            <a:ext cx="5675868" cy="1072989"/>
          </a:xfrm>
          <a:prstGeom prst="rect">
            <a:avLst/>
          </a:prstGeom>
        </p:spPr>
      </p:pic>
    </p:spTree>
    <p:extLst>
      <p:ext uri="{BB962C8B-B14F-4D97-AF65-F5344CB8AC3E}">
        <p14:creationId xmlns:p14="http://schemas.microsoft.com/office/powerpoint/2010/main" val="336632187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arn(inVertical)">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Google Shape;1910;p31">
            <a:extLst>
              <a:ext uri="{FF2B5EF4-FFF2-40B4-BE49-F238E27FC236}">
                <a16:creationId xmlns:a16="http://schemas.microsoft.com/office/drawing/2014/main" id="{E153ECAB-B1D3-717C-736E-03773CF303AD}"/>
              </a:ext>
            </a:extLst>
          </p:cNvPr>
          <p:cNvSpPr txBox="1">
            <a:spLocks/>
          </p:cNvSpPr>
          <p:nvPr/>
        </p:nvSpPr>
        <p:spPr>
          <a:xfrm>
            <a:off x="2144502" y="1353407"/>
            <a:ext cx="6826198" cy="724786"/>
          </a:xfrm>
          <a:prstGeom prst="rect">
            <a:avLst/>
          </a:prstGeom>
          <a:noFill/>
          <a:ln>
            <a:noFill/>
          </a:ln>
        </p:spPr>
        <p:txBody>
          <a:bodyPr spcFirstLastPara="1" wrap="square" lIns="91425" tIns="91425" rIns="91425" bIns="91425" numCol="1"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5"/>
              </a:buClr>
              <a:buSzPts val="3600"/>
              <a:buFont typeface="Chango"/>
              <a:buNone/>
              <a:defRPr sz="3500" b="0" i="0" u="none" strike="noStrike" cap="none">
                <a:solidFill>
                  <a:schemeClr val="accent5"/>
                </a:solidFill>
                <a:latin typeface="Chango"/>
                <a:ea typeface="Chango"/>
                <a:cs typeface="Chango"/>
                <a:sym typeface="Chango"/>
              </a:defRPr>
            </a:lvl1pPr>
            <a:lvl2pPr marR="0" lvl="1" algn="ctr" rtl="0">
              <a:lnSpc>
                <a:spcPct val="100000"/>
              </a:lnSpc>
              <a:spcBef>
                <a:spcPts val="0"/>
              </a:spcBef>
              <a:spcAft>
                <a:spcPts val="0"/>
              </a:spcAft>
              <a:buClr>
                <a:schemeClr val="accent5"/>
              </a:buClr>
              <a:buSzPts val="3600"/>
              <a:buFont typeface="Arial"/>
              <a:buNone/>
              <a:defRPr sz="3600" b="0" i="0" u="none" strike="noStrike" cap="none">
                <a:solidFill>
                  <a:schemeClr val="accent5"/>
                </a:solidFill>
                <a:latin typeface="Arial"/>
                <a:ea typeface="Arial"/>
                <a:cs typeface="Arial"/>
                <a:sym typeface="Arial"/>
              </a:defRPr>
            </a:lvl2pPr>
            <a:lvl3pPr marR="0" lvl="2" algn="ctr" rtl="0">
              <a:lnSpc>
                <a:spcPct val="100000"/>
              </a:lnSpc>
              <a:spcBef>
                <a:spcPts val="0"/>
              </a:spcBef>
              <a:spcAft>
                <a:spcPts val="0"/>
              </a:spcAft>
              <a:buClr>
                <a:schemeClr val="accent5"/>
              </a:buClr>
              <a:buSzPts val="3600"/>
              <a:buFont typeface="Arial"/>
              <a:buNone/>
              <a:defRPr sz="3600" b="0" i="0" u="none" strike="noStrike" cap="none">
                <a:solidFill>
                  <a:schemeClr val="accent5"/>
                </a:solidFill>
                <a:latin typeface="Arial"/>
                <a:ea typeface="Arial"/>
                <a:cs typeface="Arial"/>
                <a:sym typeface="Arial"/>
              </a:defRPr>
            </a:lvl3pPr>
            <a:lvl4pPr marR="0" lvl="3" algn="ctr" rtl="0">
              <a:lnSpc>
                <a:spcPct val="100000"/>
              </a:lnSpc>
              <a:spcBef>
                <a:spcPts val="0"/>
              </a:spcBef>
              <a:spcAft>
                <a:spcPts val="0"/>
              </a:spcAft>
              <a:buClr>
                <a:schemeClr val="accent5"/>
              </a:buClr>
              <a:buSzPts val="3600"/>
              <a:buFont typeface="Arial"/>
              <a:buNone/>
              <a:defRPr sz="3600" b="0" i="0" u="none" strike="noStrike" cap="none">
                <a:solidFill>
                  <a:schemeClr val="accent5"/>
                </a:solidFill>
                <a:latin typeface="Arial"/>
                <a:ea typeface="Arial"/>
                <a:cs typeface="Arial"/>
                <a:sym typeface="Arial"/>
              </a:defRPr>
            </a:lvl4pPr>
            <a:lvl5pPr marR="0" lvl="4" algn="ctr" rtl="0">
              <a:lnSpc>
                <a:spcPct val="100000"/>
              </a:lnSpc>
              <a:spcBef>
                <a:spcPts val="0"/>
              </a:spcBef>
              <a:spcAft>
                <a:spcPts val="0"/>
              </a:spcAft>
              <a:buClr>
                <a:schemeClr val="accent5"/>
              </a:buClr>
              <a:buSzPts val="3600"/>
              <a:buFont typeface="Arial"/>
              <a:buNone/>
              <a:defRPr sz="3600" b="0" i="0" u="none" strike="noStrike" cap="none">
                <a:solidFill>
                  <a:schemeClr val="accent5"/>
                </a:solidFill>
                <a:latin typeface="Arial"/>
                <a:ea typeface="Arial"/>
                <a:cs typeface="Arial"/>
                <a:sym typeface="Arial"/>
              </a:defRPr>
            </a:lvl5pPr>
            <a:lvl6pPr marR="0" lvl="5" algn="ctr" rtl="0">
              <a:lnSpc>
                <a:spcPct val="100000"/>
              </a:lnSpc>
              <a:spcBef>
                <a:spcPts val="0"/>
              </a:spcBef>
              <a:spcAft>
                <a:spcPts val="0"/>
              </a:spcAft>
              <a:buClr>
                <a:schemeClr val="accent5"/>
              </a:buClr>
              <a:buSzPts val="3600"/>
              <a:buFont typeface="Arial"/>
              <a:buNone/>
              <a:defRPr sz="3600" b="0" i="0" u="none" strike="noStrike" cap="none">
                <a:solidFill>
                  <a:schemeClr val="accent5"/>
                </a:solidFill>
                <a:latin typeface="Arial"/>
                <a:ea typeface="Arial"/>
                <a:cs typeface="Arial"/>
                <a:sym typeface="Arial"/>
              </a:defRPr>
            </a:lvl6pPr>
            <a:lvl7pPr marR="0" lvl="6" algn="ctr" rtl="0">
              <a:lnSpc>
                <a:spcPct val="100000"/>
              </a:lnSpc>
              <a:spcBef>
                <a:spcPts val="0"/>
              </a:spcBef>
              <a:spcAft>
                <a:spcPts val="0"/>
              </a:spcAft>
              <a:buClr>
                <a:schemeClr val="accent5"/>
              </a:buClr>
              <a:buSzPts val="3600"/>
              <a:buFont typeface="Arial"/>
              <a:buNone/>
              <a:defRPr sz="3600" b="0" i="0" u="none" strike="noStrike" cap="none">
                <a:solidFill>
                  <a:schemeClr val="accent5"/>
                </a:solidFill>
                <a:latin typeface="Arial"/>
                <a:ea typeface="Arial"/>
                <a:cs typeface="Arial"/>
                <a:sym typeface="Arial"/>
              </a:defRPr>
            </a:lvl7pPr>
            <a:lvl8pPr marR="0" lvl="7" algn="ctr" rtl="0">
              <a:lnSpc>
                <a:spcPct val="100000"/>
              </a:lnSpc>
              <a:spcBef>
                <a:spcPts val="0"/>
              </a:spcBef>
              <a:spcAft>
                <a:spcPts val="0"/>
              </a:spcAft>
              <a:buClr>
                <a:schemeClr val="accent5"/>
              </a:buClr>
              <a:buSzPts val="3600"/>
              <a:buFont typeface="Arial"/>
              <a:buNone/>
              <a:defRPr sz="3600" b="0" i="0" u="none" strike="noStrike" cap="none">
                <a:solidFill>
                  <a:schemeClr val="accent5"/>
                </a:solidFill>
                <a:latin typeface="Arial"/>
                <a:ea typeface="Arial"/>
                <a:cs typeface="Arial"/>
                <a:sym typeface="Arial"/>
              </a:defRPr>
            </a:lvl8pPr>
            <a:lvl9pPr marR="0" lvl="8" algn="ctr" rtl="0">
              <a:lnSpc>
                <a:spcPct val="100000"/>
              </a:lnSpc>
              <a:spcBef>
                <a:spcPts val="0"/>
              </a:spcBef>
              <a:spcAft>
                <a:spcPts val="0"/>
              </a:spcAft>
              <a:buClr>
                <a:schemeClr val="accent5"/>
              </a:buClr>
              <a:buSzPts val="3600"/>
              <a:buFont typeface="Arial"/>
              <a:buNone/>
              <a:defRPr sz="3600" b="0" i="0" u="none" strike="noStrike" cap="none">
                <a:solidFill>
                  <a:schemeClr val="accent5"/>
                </a:solidFill>
                <a:latin typeface="Arial"/>
                <a:ea typeface="Arial"/>
                <a:cs typeface="Arial"/>
                <a:sym typeface="Arial"/>
              </a:defRPr>
            </a:lvl9pPr>
          </a:lstStyle>
          <a:p>
            <a:pPr algn="r">
              <a:buClr>
                <a:srgbClr val="FFFFFF"/>
              </a:buClr>
              <a:defRPr/>
            </a:pPr>
            <a:endParaRPr lang="en-US" sz="3200" b="1" kern="0">
              <a:ln w="12700">
                <a:solidFill>
                  <a:srgbClr val="FFFFFF"/>
                </a:solidFill>
              </a:ln>
              <a:solidFill>
                <a:srgbClr val="CE2C81"/>
              </a:solidFill>
              <a:latin typeface="Arial-Rounded" panose="020B0500000000000000" pitchFamily="34" charset="0"/>
              <a:ea typeface="Arial-Rounded" panose="020B0500000000000000" pitchFamily="34" charset="0"/>
              <a:cs typeface="Arial-Rounded" panose="020B0500000000000000" pitchFamily="34" charset="0"/>
            </a:endParaRPr>
          </a:p>
        </p:txBody>
      </p:sp>
      <p:grpSp>
        <p:nvGrpSpPr>
          <p:cNvPr id="33" name="Group 32">
            <a:extLst>
              <a:ext uri="{FF2B5EF4-FFF2-40B4-BE49-F238E27FC236}">
                <a16:creationId xmlns:a16="http://schemas.microsoft.com/office/drawing/2014/main" id="{C2AC2596-FF6E-7D03-286F-390FF217621C}"/>
              </a:ext>
            </a:extLst>
          </p:cNvPr>
          <p:cNvGrpSpPr/>
          <p:nvPr/>
        </p:nvGrpSpPr>
        <p:grpSpPr>
          <a:xfrm>
            <a:off x="7316914" y="4792308"/>
            <a:ext cx="2844430" cy="1254387"/>
            <a:chOff x="2120933" y="2221349"/>
            <a:chExt cx="3866191" cy="1860883"/>
          </a:xfrm>
        </p:grpSpPr>
        <p:sp>
          <p:nvSpPr>
            <p:cNvPr id="34" name="Freeform: Shape 33">
              <a:extLst>
                <a:ext uri="{FF2B5EF4-FFF2-40B4-BE49-F238E27FC236}">
                  <a16:creationId xmlns:a16="http://schemas.microsoft.com/office/drawing/2014/main" id="{984FE494-2C40-9467-5FE3-CC8613C63C16}"/>
                </a:ext>
              </a:extLst>
            </p:cNvPr>
            <p:cNvSpPr/>
            <p:nvPr/>
          </p:nvSpPr>
          <p:spPr>
            <a:xfrm>
              <a:off x="2315329" y="2221349"/>
              <a:ext cx="3250548" cy="1860883"/>
            </a:xfrm>
            <a:custGeom>
              <a:avLst/>
              <a:gdLst>
                <a:gd name="connsiteX0" fmla="*/ 1954709 w 3973596"/>
                <a:gd name="connsiteY0" fmla="*/ 0 h 1801466"/>
                <a:gd name="connsiteX1" fmla="*/ 2537121 w 3973596"/>
                <a:gd name="connsiteY1" fmla="*/ 309666 h 1801466"/>
                <a:gd name="connsiteX2" fmla="*/ 2596640 w 3973596"/>
                <a:gd name="connsiteY2" fmla="*/ 419321 h 1801466"/>
                <a:gd name="connsiteX3" fmla="*/ 2602905 w 3973596"/>
                <a:gd name="connsiteY3" fmla="*/ 411727 h 1801466"/>
                <a:gd name="connsiteX4" fmla="*/ 2879048 w 3973596"/>
                <a:gd name="connsiteY4" fmla="*/ 297345 h 1801466"/>
                <a:gd name="connsiteX5" fmla="*/ 3261639 w 3973596"/>
                <a:gd name="connsiteY5" fmla="*/ 609166 h 1801466"/>
                <a:gd name="connsiteX6" fmla="*/ 3268062 w 3973596"/>
                <a:gd name="connsiteY6" fmla="*/ 672885 h 1801466"/>
                <a:gd name="connsiteX7" fmla="*/ 3316027 w 3973596"/>
                <a:gd name="connsiteY7" fmla="*/ 662260 h 1801466"/>
                <a:gd name="connsiteX8" fmla="*/ 3426322 w 3973596"/>
                <a:gd name="connsiteY8" fmla="*/ 654326 h 1801466"/>
                <a:gd name="connsiteX9" fmla="*/ 3973596 w 3973596"/>
                <a:gd name="connsiteY9" fmla="*/ 1044851 h 1801466"/>
                <a:gd name="connsiteX10" fmla="*/ 3426322 w 3973596"/>
                <a:gd name="connsiteY10" fmla="*/ 1435376 h 1801466"/>
                <a:gd name="connsiteX11" fmla="*/ 3120336 w 3973596"/>
                <a:gd name="connsiteY11" fmla="*/ 1368681 h 1801466"/>
                <a:gd name="connsiteX12" fmla="*/ 3065917 w 3973596"/>
                <a:gd name="connsiteY12" fmla="*/ 1336641 h 1801466"/>
                <a:gd name="connsiteX13" fmla="*/ 3060829 w 3973596"/>
                <a:gd name="connsiteY13" fmla="*/ 1370354 h 1801466"/>
                <a:gd name="connsiteX14" fmla="*/ 2351125 w 3973596"/>
                <a:gd name="connsiteY14" fmla="*/ 1756740 h 1801466"/>
                <a:gd name="connsiteX15" fmla="*/ 1731580 w 3973596"/>
                <a:gd name="connsiteY15" fmla="*/ 1523755 h 1801466"/>
                <a:gd name="connsiteX16" fmla="*/ 1724686 w 3973596"/>
                <a:gd name="connsiteY16" fmla="*/ 1514481 h 1801466"/>
                <a:gd name="connsiteX17" fmla="*/ 1712498 w 3973596"/>
                <a:gd name="connsiteY17" fmla="*/ 1549293 h 1801466"/>
                <a:gd name="connsiteX18" fmla="*/ 1283400 w 3973596"/>
                <a:gd name="connsiteY18" fmla="*/ 1801466 h 1801466"/>
                <a:gd name="connsiteX19" fmla="*/ 827167 w 3973596"/>
                <a:gd name="connsiteY19" fmla="*/ 1471790 h 1801466"/>
                <a:gd name="connsiteX20" fmla="*/ 823474 w 3973596"/>
                <a:gd name="connsiteY20" fmla="*/ 1439308 h 1801466"/>
                <a:gd name="connsiteX21" fmla="*/ 794990 w 3973596"/>
                <a:gd name="connsiteY21" fmla="*/ 1465281 h 1801466"/>
                <a:gd name="connsiteX22" fmla="*/ 465694 w 3973596"/>
                <a:gd name="connsiteY22" fmla="*/ 1567897 h 1801466"/>
                <a:gd name="connsiteX23" fmla="*/ 0 w 3973596"/>
                <a:gd name="connsiteY23" fmla="*/ 1217542 h 1801466"/>
                <a:gd name="connsiteX24" fmla="*/ 465694 w 3973596"/>
                <a:gd name="connsiteY24" fmla="*/ 867187 h 1801466"/>
                <a:gd name="connsiteX25" fmla="*/ 646963 w 3973596"/>
                <a:gd name="connsiteY25" fmla="*/ 894720 h 1801466"/>
                <a:gd name="connsiteX26" fmla="*/ 692529 w 3973596"/>
                <a:gd name="connsiteY26" fmla="*/ 913327 h 1801466"/>
                <a:gd name="connsiteX27" fmla="*/ 679602 w 3973596"/>
                <a:gd name="connsiteY27" fmla="*/ 851452 h 1801466"/>
                <a:gd name="connsiteX28" fmla="*/ 1042166 w 3973596"/>
                <a:gd name="connsiteY28" fmla="*/ 501097 h 1801466"/>
                <a:gd name="connsiteX29" fmla="*/ 1244879 w 3973596"/>
                <a:gd name="connsiteY29" fmla="*/ 560932 h 1801466"/>
                <a:gd name="connsiteX30" fmla="*/ 1264986 w 3973596"/>
                <a:gd name="connsiteY30" fmla="*/ 576963 h 1801466"/>
                <a:gd name="connsiteX31" fmla="*/ 1266614 w 3973596"/>
                <a:gd name="connsiteY31" fmla="*/ 560814 h 1801466"/>
                <a:gd name="connsiteX32" fmla="*/ 1954709 w 3973596"/>
                <a:gd name="connsiteY32" fmla="*/ 0 h 1801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973596" h="1801466">
                  <a:moveTo>
                    <a:pt x="1954709" y="0"/>
                  </a:moveTo>
                  <a:cubicBezTo>
                    <a:pt x="2197150" y="0"/>
                    <a:pt x="2410901" y="122836"/>
                    <a:pt x="2537121" y="309666"/>
                  </a:cubicBezTo>
                  <a:lnTo>
                    <a:pt x="2596640" y="419321"/>
                  </a:lnTo>
                  <a:lnTo>
                    <a:pt x="2602905" y="411727"/>
                  </a:lnTo>
                  <a:cubicBezTo>
                    <a:pt x="2673576" y="341056"/>
                    <a:pt x="2771208" y="297345"/>
                    <a:pt x="2879048" y="297345"/>
                  </a:cubicBezTo>
                  <a:cubicBezTo>
                    <a:pt x="3067769" y="297345"/>
                    <a:pt x="3225224" y="431210"/>
                    <a:pt x="3261639" y="609166"/>
                  </a:cubicBezTo>
                  <a:lnTo>
                    <a:pt x="3268062" y="672885"/>
                  </a:lnTo>
                  <a:lnTo>
                    <a:pt x="3316027" y="662260"/>
                  </a:lnTo>
                  <a:cubicBezTo>
                    <a:pt x="3351654" y="657058"/>
                    <a:pt x="3388541" y="654326"/>
                    <a:pt x="3426322" y="654326"/>
                  </a:cubicBezTo>
                  <a:cubicBezTo>
                    <a:pt x="3728573" y="654326"/>
                    <a:pt x="3973596" y="829170"/>
                    <a:pt x="3973596" y="1044851"/>
                  </a:cubicBezTo>
                  <a:cubicBezTo>
                    <a:pt x="3973596" y="1260532"/>
                    <a:pt x="3728573" y="1435376"/>
                    <a:pt x="3426322" y="1435376"/>
                  </a:cubicBezTo>
                  <a:cubicBezTo>
                    <a:pt x="3312978" y="1435376"/>
                    <a:pt x="3207682" y="1410789"/>
                    <a:pt x="3120336" y="1368681"/>
                  </a:cubicBezTo>
                  <a:lnTo>
                    <a:pt x="3065917" y="1336641"/>
                  </a:lnTo>
                  <a:lnTo>
                    <a:pt x="3060829" y="1370354"/>
                  </a:lnTo>
                  <a:cubicBezTo>
                    <a:pt x="2993280" y="1590864"/>
                    <a:pt x="2701201" y="1756740"/>
                    <a:pt x="2351125" y="1756740"/>
                  </a:cubicBezTo>
                  <a:cubicBezTo>
                    <a:pt x="2088568" y="1756740"/>
                    <a:pt x="1858635" y="1663435"/>
                    <a:pt x="1731580" y="1523755"/>
                  </a:cubicBezTo>
                  <a:lnTo>
                    <a:pt x="1724686" y="1514481"/>
                  </a:lnTo>
                  <a:lnTo>
                    <a:pt x="1712498" y="1549293"/>
                  </a:lnTo>
                  <a:cubicBezTo>
                    <a:pt x="1641801" y="1697485"/>
                    <a:pt x="1476297" y="1801466"/>
                    <a:pt x="1283400" y="1801466"/>
                  </a:cubicBezTo>
                  <a:cubicBezTo>
                    <a:pt x="1058354" y="1801466"/>
                    <a:pt x="870591" y="1659936"/>
                    <a:pt x="827167" y="1471790"/>
                  </a:cubicBezTo>
                  <a:lnTo>
                    <a:pt x="823474" y="1439308"/>
                  </a:lnTo>
                  <a:lnTo>
                    <a:pt x="794990" y="1465281"/>
                  </a:lnTo>
                  <a:cubicBezTo>
                    <a:pt x="710716" y="1528682"/>
                    <a:pt x="594292" y="1567897"/>
                    <a:pt x="465694" y="1567897"/>
                  </a:cubicBezTo>
                  <a:cubicBezTo>
                    <a:pt x="208498" y="1567897"/>
                    <a:pt x="0" y="1411038"/>
                    <a:pt x="0" y="1217542"/>
                  </a:cubicBezTo>
                  <a:cubicBezTo>
                    <a:pt x="0" y="1024046"/>
                    <a:pt x="208498" y="867187"/>
                    <a:pt x="465694" y="867187"/>
                  </a:cubicBezTo>
                  <a:cubicBezTo>
                    <a:pt x="529993" y="867187"/>
                    <a:pt x="591248" y="876991"/>
                    <a:pt x="646963" y="894720"/>
                  </a:cubicBezTo>
                  <a:lnTo>
                    <a:pt x="692529" y="913327"/>
                  </a:lnTo>
                  <a:lnTo>
                    <a:pt x="679602" y="851452"/>
                  </a:lnTo>
                  <a:cubicBezTo>
                    <a:pt x="679602" y="657956"/>
                    <a:pt x="841927" y="501097"/>
                    <a:pt x="1042166" y="501097"/>
                  </a:cubicBezTo>
                  <a:cubicBezTo>
                    <a:pt x="1117256" y="501097"/>
                    <a:pt x="1187014" y="523155"/>
                    <a:pt x="1244879" y="560932"/>
                  </a:cubicBezTo>
                  <a:lnTo>
                    <a:pt x="1264986" y="576963"/>
                  </a:lnTo>
                  <a:lnTo>
                    <a:pt x="1266614" y="560814"/>
                  </a:lnTo>
                  <a:cubicBezTo>
                    <a:pt x="1332107" y="240759"/>
                    <a:pt x="1615292" y="0"/>
                    <a:pt x="1954709" y="0"/>
                  </a:cubicBezTo>
                  <a:close/>
                </a:path>
              </a:pathLst>
            </a:custGeom>
            <a:solidFill>
              <a:srgbClr val="FFFF00"/>
            </a:solidFill>
            <a:ln w="25400" cap="flat" cmpd="sng" algn="ctr">
              <a:solidFill>
                <a:srgbClr val="00B0F0"/>
              </a:solidFill>
              <a:prstDash val="solid"/>
            </a:ln>
            <a:effectLst/>
          </p:spPr>
          <p:txBody>
            <a:bodyPr wrap="square" rtlCol="0" anchor="ctr">
              <a:noAutofit/>
            </a:bodyPr>
            <a:lstStyle/>
            <a:p>
              <a:pPr algn="ctr">
                <a:buClr>
                  <a:srgbClr val="000000"/>
                </a:buClr>
                <a:buFont typeface="Arial"/>
                <a:buNone/>
                <a:defRPr/>
              </a:pPr>
              <a:endParaRPr lang="id-ID" sz="3200" b="1" kern="0">
                <a:solidFill>
                  <a:srgbClr val="FFFFFF"/>
                </a:solidFill>
                <a:latin typeface="Arial" panose="020B0604020202020204" pitchFamily="34" charset="0"/>
                <a:ea typeface="Arial-Rounded" panose="020B0500000000000000" pitchFamily="34" charset="0"/>
                <a:cs typeface="Arial" panose="020B0604020202020204" pitchFamily="34" charset="0"/>
                <a:sym typeface="Arial"/>
              </a:endParaRPr>
            </a:p>
          </p:txBody>
        </p:sp>
        <p:sp>
          <p:nvSpPr>
            <p:cNvPr id="35" name="TextBox 34">
              <a:extLst>
                <a:ext uri="{FF2B5EF4-FFF2-40B4-BE49-F238E27FC236}">
                  <a16:creationId xmlns:a16="http://schemas.microsoft.com/office/drawing/2014/main" id="{A096F119-009F-4D52-AACC-01C57DBA044E}"/>
                </a:ext>
              </a:extLst>
            </p:cNvPr>
            <p:cNvSpPr txBox="1"/>
            <p:nvPr/>
          </p:nvSpPr>
          <p:spPr>
            <a:xfrm>
              <a:off x="2120933" y="2803618"/>
              <a:ext cx="3866191" cy="1219889"/>
            </a:xfrm>
            <a:prstGeom prst="flowChartTerminator">
              <a:avLst/>
            </a:prstGeom>
            <a:noFill/>
            <a:ln w="25400" cap="flat" cmpd="sng" algn="ctr">
              <a:noFill/>
              <a:prstDash val="solid"/>
            </a:ln>
            <a:effectLst/>
          </p:spPr>
          <p:txBody>
            <a:bodyPr wrap="square">
              <a:spAutoFit/>
            </a:bodyPr>
            <a:lstStyle/>
            <a:p>
              <a:pPr algn="ctr">
                <a:buClr>
                  <a:srgbClr val="000000"/>
                </a:buClr>
                <a:buFont typeface="Arial"/>
                <a:buNone/>
                <a:defRPr/>
              </a:pPr>
              <a:r>
                <a:rPr lang="en-US" sz="3200" b="1" kern="0" dirty="0" err="1">
                  <a:solidFill>
                    <a:srgbClr val="6351CA">
                      <a:lumMod val="50000"/>
                    </a:srgbClr>
                  </a:solidFill>
                  <a:latin typeface="Arial" panose="020B0604020202020204" pitchFamily="34" charset="0"/>
                  <a:ea typeface="Arial-Rounded" panose="020B0500000000000000" pitchFamily="34" charset="0"/>
                  <a:cs typeface="Arial" panose="020B0604020202020204" pitchFamily="34" charset="0"/>
                  <a:sym typeface="Arial"/>
                </a:rPr>
                <a:t>hữu</a:t>
              </a:r>
              <a:endParaRPr lang="vi-VN" sz="3200" b="1" kern="0" dirty="0">
                <a:solidFill>
                  <a:srgbClr val="6351CA">
                    <a:lumMod val="50000"/>
                  </a:srgbClr>
                </a:solidFill>
                <a:latin typeface="Arial" panose="020B0604020202020204" pitchFamily="34" charset="0"/>
                <a:ea typeface="Arial-Rounded" panose="020B0500000000000000" pitchFamily="34" charset="0"/>
                <a:cs typeface="Arial" panose="020B0604020202020204" pitchFamily="34" charset="0"/>
                <a:sym typeface="Arial"/>
              </a:endParaRPr>
            </a:p>
          </p:txBody>
        </p:sp>
      </p:grpSp>
      <p:grpSp>
        <p:nvGrpSpPr>
          <p:cNvPr id="36" name="Group 35">
            <a:extLst>
              <a:ext uri="{FF2B5EF4-FFF2-40B4-BE49-F238E27FC236}">
                <a16:creationId xmlns:a16="http://schemas.microsoft.com/office/drawing/2014/main" id="{3FC91045-1ED3-8273-55F1-C1B38A2E6B0C}"/>
              </a:ext>
            </a:extLst>
          </p:cNvPr>
          <p:cNvGrpSpPr/>
          <p:nvPr/>
        </p:nvGrpSpPr>
        <p:grpSpPr>
          <a:xfrm>
            <a:off x="5059752" y="3401585"/>
            <a:ext cx="2844430" cy="1254387"/>
            <a:chOff x="1925867" y="2221349"/>
            <a:chExt cx="3866191" cy="1860883"/>
          </a:xfrm>
        </p:grpSpPr>
        <p:sp>
          <p:nvSpPr>
            <p:cNvPr id="37" name="Freeform: Shape 36">
              <a:extLst>
                <a:ext uri="{FF2B5EF4-FFF2-40B4-BE49-F238E27FC236}">
                  <a16:creationId xmlns:a16="http://schemas.microsoft.com/office/drawing/2014/main" id="{424F977C-5584-66F1-C836-DCA98F7CE30D}"/>
                </a:ext>
              </a:extLst>
            </p:cNvPr>
            <p:cNvSpPr/>
            <p:nvPr/>
          </p:nvSpPr>
          <p:spPr>
            <a:xfrm>
              <a:off x="2315329" y="2221349"/>
              <a:ext cx="3250548" cy="1860883"/>
            </a:xfrm>
            <a:custGeom>
              <a:avLst/>
              <a:gdLst>
                <a:gd name="connsiteX0" fmla="*/ 1954709 w 3973596"/>
                <a:gd name="connsiteY0" fmla="*/ 0 h 1801466"/>
                <a:gd name="connsiteX1" fmla="*/ 2537121 w 3973596"/>
                <a:gd name="connsiteY1" fmla="*/ 309666 h 1801466"/>
                <a:gd name="connsiteX2" fmla="*/ 2596640 w 3973596"/>
                <a:gd name="connsiteY2" fmla="*/ 419321 h 1801466"/>
                <a:gd name="connsiteX3" fmla="*/ 2602905 w 3973596"/>
                <a:gd name="connsiteY3" fmla="*/ 411727 h 1801466"/>
                <a:gd name="connsiteX4" fmla="*/ 2879048 w 3973596"/>
                <a:gd name="connsiteY4" fmla="*/ 297345 h 1801466"/>
                <a:gd name="connsiteX5" fmla="*/ 3261639 w 3973596"/>
                <a:gd name="connsiteY5" fmla="*/ 609166 h 1801466"/>
                <a:gd name="connsiteX6" fmla="*/ 3268062 w 3973596"/>
                <a:gd name="connsiteY6" fmla="*/ 672885 h 1801466"/>
                <a:gd name="connsiteX7" fmla="*/ 3316027 w 3973596"/>
                <a:gd name="connsiteY7" fmla="*/ 662260 h 1801466"/>
                <a:gd name="connsiteX8" fmla="*/ 3426322 w 3973596"/>
                <a:gd name="connsiteY8" fmla="*/ 654326 h 1801466"/>
                <a:gd name="connsiteX9" fmla="*/ 3973596 w 3973596"/>
                <a:gd name="connsiteY9" fmla="*/ 1044851 h 1801466"/>
                <a:gd name="connsiteX10" fmla="*/ 3426322 w 3973596"/>
                <a:gd name="connsiteY10" fmla="*/ 1435376 h 1801466"/>
                <a:gd name="connsiteX11" fmla="*/ 3120336 w 3973596"/>
                <a:gd name="connsiteY11" fmla="*/ 1368681 h 1801466"/>
                <a:gd name="connsiteX12" fmla="*/ 3065917 w 3973596"/>
                <a:gd name="connsiteY12" fmla="*/ 1336641 h 1801466"/>
                <a:gd name="connsiteX13" fmla="*/ 3060829 w 3973596"/>
                <a:gd name="connsiteY13" fmla="*/ 1370354 h 1801466"/>
                <a:gd name="connsiteX14" fmla="*/ 2351125 w 3973596"/>
                <a:gd name="connsiteY14" fmla="*/ 1756740 h 1801466"/>
                <a:gd name="connsiteX15" fmla="*/ 1731580 w 3973596"/>
                <a:gd name="connsiteY15" fmla="*/ 1523755 h 1801466"/>
                <a:gd name="connsiteX16" fmla="*/ 1724686 w 3973596"/>
                <a:gd name="connsiteY16" fmla="*/ 1514481 h 1801466"/>
                <a:gd name="connsiteX17" fmla="*/ 1712498 w 3973596"/>
                <a:gd name="connsiteY17" fmla="*/ 1549293 h 1801466"/>
                <a:gd name="connsiteX18" fmla="*/ 1283400 w 3973596"/>
                <a:gd name="connsiteY18" fmla="*/ 1801466 h 1801466"/>
                <a:gd name="connsiteX19" fmla="*/ 827167 w 3973596"/>
                <a:gd name="connsiteY19" fmla="*/ 1471790 h 1801466"/>
                <a:gd name="connsiteX20" fmla="*/ 823474 w 3973596"/>
                <a:gd name="connsiteY20" fmla="*/ 1439308 h 1801466"/>
                <a:gd name="connsiteX21" fmla="*/ 794990 w 3973596"/>
                <a:gd name="connsiteY21" fmla="*/ 1465281 h 1801466"/>
                <a:gd name="connsiteX22" fmla="*/ 465694 w 3973596"/>
                <a:gd name="connsiteY22" fmla="*/ 1567897 h 1801466"/>
                <a:gd name="connsiteX23" fmla="*/ 0 w 3973596"/>
                <a:gd name="connsiteY23" fmla="*/ 1217542 h 1801466"/>
                <a:gd name="connsiteX24" fmla="*/ 465694 w 3973596"/>
                <a:gd name="connsiteY24" fmla="*/ 867187 h 1801466"/>
                <a:gd name="connsiteX25" fmla="*/ 646963 w 3973596"/>
                <a:gd name="connsiteY25" fmla="*/ 894720 h 1801466"/>
                <a:gd name="connsiteX26" fmla="*/ 692529 w 3973596"/>
                <a:gd name="connsiteY26" fmla="*/ 913327 h 1801466"/>
                <a:gd name="connsiteX27" fmla="*/ 679602 w 3973596"/>
                <a:gd name="connsiteY27" fmla="*/ 851452 h 1801466"/>
                <a:gd name="connsiteX28" fmla="*/ 1042166 w 3973596"/>
                <a:gd name="connsiteY28" fmla="*/ 501097 h 1801466"/>
                <a:gd name="connsiteX29" fmla="*/ 1244879 w 3973596"/>
                <a:gd name="connsiteY29" fmla="*/ 560932 h 1801466"/>
                <a:gd name="connsiteX30" fmla="*/ 1264986 w 3973596"/>
                <a:gd name="connsiteY30" fmla="*/ 576963 h 1801466"/>
                <a:gd name="connsiteX31" fmla="*/ 1266614 w 3973596"/>
                <a:gd name="connsiteY31" fmla="*/ 560814 h 1801466"/>
                <a:gd name="connsiteX32" fmla="*/ 1954709 w 3973596"/>
                <a:gd name="connsiteY32" fmla="*/ 0 h 1801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973596" h="1801466">
                  <a:moveTo>
                    <a:pt x="1954709" y="0"/>
                  </a:moveTo>
                  <a:cubicBezTo>
                    <a:pt x="2197150" y="0"/>
                    <a:pt x="2410901" y="122836"/>
                    <a:pt x="2537121" y="309666"/>
                  </a:cubicBezTo>
                  <a:lnTo>
                    <a:pt x="2596640" y="419321"/>
                  </a:lnTo>
                  <a:lnTo>
                    <a:pt x="2602905" y="411727"/>
                  </a:lnTo>
                  <a:cubicBezTo>
                    <a:pt x="2673576" y="341056"/>
                    <a:pt x="2771208" y="297345"/>
                    <a:pt x="2879048" y="297345"/>
                  </a:cubicBezTo>
                  <a:cubicBezTo>
                    <a:pt x="3067769" y="297345"/>
                    <a:pt x="3225224" y="431210"/>
                    <a:pt x="3261639" y="609166"/>
                  </a:cubicBezTo>
                  <a:lnTo>
                    <a:pt x="3268062" y="672885"/>
                  </a:lnTo>
                  <a:lnTo>
                    <a:pt x="3316027" y="662260"/>
                  </a:lnTo>
                  <a:cubicBezTo>
                    <a:pt x="3351654" y="657058"/>
                    <a:pt x="3388541" y="654326"/>
                    <a:pt x="3426322" y="654326"/>
                  </a:cubicBezTo>
                  <a:cubicBezTo>
                    <a:pt x="3728573" y="654326"/>
                    <a:pt x="3973596" y="829170"/>
                    <a:pt x="3973596" y="1044851"/>
                  </a:cubicBezTo>
                  <a:cubicBezTo>
                    <a:pt x="3973596" y="1260532"/>
                    <a:pt x="3728573" y="1435376"/>
                    <a:pt x="3426322" y="1435376"/>
                  </a:cubicBezTo>
                  <a:cubicBezTo>
                    <a:pt x="3312978" y="1435376"/>
                    <a:pt x="3207682" y="1410789"/>
                    <a:pt x="3120336" y="1368681"/>
                  </a:cubicBezTo>
                  <a:lnTo>
                    <a:pt x="3065917" y="1336641"/>
                  </a:lnTo>
                  <a:lnTo>
                    <a:pt x="3060829" y="1370354"/>
                  </a:lnTo>
                  <a:cubicBezTo>
                    <a:pt x="2993280" y="1590864"/>
                    <a:pt x="2701201" y="1756740"/>
                    <a:pt x="2351125" y="1756740"/>
                  </a:cubicBezTo>
                  <a:cubicBezTo>
                    <a:pt x="2088568" y="1756740"/>
                    <a:pt x="1858635" y="1663435"/>
                    <a:pt x="1731580" y="1523755"/>
                  </a:cubicBezTo>
                  <a:lnTo>
                    <a:pt x="1724686" y="1514481"/>
                  </a:lnTo>
                  <a:lnTo>
                    <a:pt x="1712498" y="1549293"/>
                  </a:lnTo>
                  <a:cubicBezTo>
                    <a:pt x="1641801" y="1697485"/>
                    <a:pt x="1476297" y="1801466"/>
                    <a:pt x="1283400" y="1801466"/>
                  </a:cubicBezTo>
                  <a:cubicBezTo>
                    <a:pt x="1058354" y="1801466"/>
                    <a:pt x="870591" y="1659936"/>
                    <a:pt x="827167" y="1471790"/>
                  </a:cubicBezTo>
                  <a:lnTo>
                    <a:pt x="823474" y="1439308"/>
                  </a:lnTo>
                  <a:lnTo>
                    <a:pt x="794990" y="1465281"/>
                  </a:lnTo>
                  <a:cubicBezTo>
                    <a:pt x="710716" y="1528682"/>
                    <a:pt x="594292" y="1567897"/>
                    <a:pt x="465694" y="1567897"/>
                  </a:cubicBezTo>
                  <a:cubicBezTo>
                    <a:pt x="208498" y="1567897"/>
                    <a:pt x="0" y="1411038"/>
                    <a:pt x="0" y="1217542"/>
                  </a:cubicBezTo>
                  <a:cubicBezTo>
                    <a:pt x="0" y="1024046"/>
                    <a:pt x="208498" y="867187"/>
                    <a:pt x="465694" y="867187"/>
                  </a:cubicBezTo>
                  <a:cubicBezTo>
                    <a:pt x="529993" y="867187"/>
                    <a:pt x="591248" y="876991"/>
                    <a:pt x="646963" y="894720"/>
                  </a:cubicBezTo>
                  <a:lnTo>
                    <a:pt x="692529" y="913327"/>
                  </a:lnTo>
                  <a:lnTo>
                    <a:pt x="679602" y="851452"/>
                  </a:lnTo>
                  <a:cubicBezTo>
                    <a:pt x="679602" y="657956"/>
                    <a:pt x="841927" y="501097"/>
                    <a:pt x="1042166" y="501097"/>
                  </a:cubicBezTo>
                  <a:cubicBezTo>
                    <a:pt x="1117256" y="501097"/>
                    <a:pt x="1187014" y="523155"/>
                    <a:pt x="1244879" y="560932"/>
                  </a:cubicBezTo>
                  <a:lnTo>
                    <a:pt x="1264986" y="576963"/>
                  </a:lnTo>
                  <a:lnTo>
                    <a:pt x="1266614" y="560814"/>
                  </a:lnTo>
                  <a:cubicBezTo>
                    <a:pt x="1332107" y="240759"/>
                    <a:pt x="1615292" y="0"/>
                    <a:pt x="1954709" y="0"/>
                  </a:cubicBezTo>
                  <a:close/>
                </a:path>
              </a:pathLst>
            </a:custGeom>
            <a:solidFill>
              <a:srgbClr val="3DCDA8"/>
            </a:solidFill>
            <a:ln w="25400" cap="flat" cmpd="sng" algn="ctr">
              <a:solidFill>
                <a:srgbClr val="FFFFFF"/>
              </a:solidFill>
              <a:prstDash val="solid"/>
            </a:ln>
            <a:effectLst/>
          </p:spPr>
          <p:txBody>
            <a:bodyPr wrap="square" rtlCol="0" anchor="ctr">
              <a:noAutofit/>
            </a:bodyPr>
            <a:lstStyle/>
            <a:p>
              <a:pPr algn="ctr">
                <a:buClr>
                  <a:srgbClr val="000000"/>
                </a:buClr>
                <a:buFont typeface="Arial"/>
                <a:buNone/>
                <a:defRPr/>
              </a:pPr>
              <a:endParaRPr lang="id-ID" sz="3200" b="1" kern="0">
                <a:solidFill>
                  <a:srgbClr val="FFFFFF"/>
                </a:solidFill>
                <a:latin typeface="Arial" panose="020B0604020202020204" pitchFamily="34" charset="0"/>
                <a:ea typeface="Arial-Rounded" panose="020B0500000000000000" pitchFamily="34" charset="0"/>
                <a:cs typeface="Arial" panose="020B0604020202020204" pitchFamily="34" charset="0"/>
                <a:sym typeface="Arial"/>
              </a:endParaRPr>
            </a:p>
          </p:txBody>
        </p:sp>
        <p:sp>
          <p:nvSpPr>
            <p:cNvPr id="38" name="TextBox 37">
              <a:extLst>
                <a:ext uri="{FF2B5EF4-FFF2-40B4-BE49-F238E27FC236}">
                  <a16:creationId xmlns:a16="http://schemas.microsoft.com/office/drawing/2014/main" id="{7FCE4742-438B-4C0D-61FF-05F0255A1ABE}"/>
                </a:ext>
              </a:extLst>
            </p:cNvPr>
            <p:cNvSpPr txBox="1"/>
            <p:nvPr/>
          </p:nvSpPr>
          <p:spPr>
            <a:xfrm>
              <a:off x="1925867" y="2647699"/>
              <a:ext cx="3866191" cy="1219889"/>
            </a:xfrm>
            <a:prstGeom prst="flowChartTerminator">
              <a:avLst/>
            </a:prstGeom>
            <a:noFill/>
            <a:ln w="25400" cap="flat" cmpd="sng" algn="ctr">
              <a:noFill/>
              <a:prstDash val="solid"/>
            </a:ln>
            <a:effectLst/>
          </p:spPr>
          <p:txBody>
            <a:bodyPr wrap="square">
              <a:spAutoFit/>
            </a:bodyPr>
            <a:lstStyle/>
            <a:p>
              <a:pPr algn="ctr">
                <a:buClr>
                  <a:srgbClr val="000000"/>
                </a:buClr>
                <a:buFont typeface="Arial"/>
                <a:buNone/>
                <a:defRPr/>
              </a:pPr>
              <a:r>
                <a:rPr lang="en-US" sz="3200" b="1" kern="0" dirty="0" err="1">
                  <a:solidFill>
                    <a:srgbClr val="6351CA">
                      <a:lumMod val="50000"/>
                    </a:srgbClr>
                  </a:solidFill>
                  <a:latin typeface="Arial" panose="020B0604020202020204" pitchFamily="34" charset="0"/>
                  <a:ea typeface="Arial-Rounded" panose="020B0500000000000000" pitchFamily="34" charset="0"/>
                  <a:cs typeface="Arial" panose="020B0604020202020204" pitchFamily="34" charset="0"/>
                  <a:sym typeface="Arial"/>
                </a:rPr>
                <a:t>đoạt</a:t>
              </a:r>
              <a:endParaRPr lang="vi-VN" sz="3200" b="1" kern="0" dirty="0">
                <a:solidFill>
                  <a:srgbClr val="6351CA">
                    <a:lumMod val="50000"/>
                  </a:srgbClr>
                </a:solidFill>
                <a:latin typeface="Arial" panose="020B0604020202020204" pitchFamily="34" charset="0"/>
                <a:ea typeface="Arial-Rounded" panose="020B0500000000000000" pitchFamily="34" charset="0"/>
                <a:cs typeface="Arial" panose="020B0604020202020204" pitchFamily="34" charset="0"/>
                <a:sym typeface="Arial"/>
              </a:endParaRPr>
            </a:p>
          </p:txBody>
        </p:sp>
      </p:grpSp>
      <p:grpSp>
        <p:nvGrpSpPr>
          <p:cNvPr id="39" name="Group 38">
            <a:extLst>
              <a:ext uri="{FF2B5EF4-FFF2-40B4-BE49-F238E27FC236}">
                <a16:creationId xmlns:a16="http://schemas.microsoft.com/office/drawing/2014/main" id="{5C3D1702-B5E2-C4B6-B2ED-B069223EFD06}"/>
              </a:ext>
            </a:extLst>
          </p:cNvPr>
          <p:cNvGrpSpPr/>
          <p:nvPr/>
        </p:nvGrpSpPr>
        <p:grpSpPr>
          <a:xfrm>
            <a:off x="1518931" y="4919190"/>
            <a:ext cx="2844430" cy="1254387"/>
            <a:chOff x="2105101" y="2221349"/>
            <a:chExt cx="3866191" cy="1860883"/>
          </a:xfrm>
        </p:grpSpPr>
        <p:sp>
          <p:nvSpPr>
            <p:cNvPr id="40" name="Freeform: Shape 39">
              <a:extLst>
                <a:ext uri="{FF2B5EF4-FFF2-40B4-BE49-F238E27FC236}">
                  <a16:creationId xmlns:a16="http://schemas.microsoft.com/office/drawing/2014/main" id="{204044DD-8FB9-7CEE-4FC7-F364DCE2779A}"/>
                </a:ext>
              </a:extLst>
            </p:cNvPr>
            <p:cNvSpPr/>
            <p:nvPr/>
          </p:nvSpPr>
          <p:spPr>
            <a:xfrm>
              <a:off x="2315329" y="2221349"/>
              <a:ext cx="3250548" cy="1860883"/>
            </a:xfrm>
            <a:custGeom>
              <a:avLst/>
              <a:gdLst>
                <a:gd name="connsiteX0" fmla="*/ 1954709 w 3973596"/>
                <a:gd name="connsiteY0" fmla="*/ 0 h 1801466"/>
                <a:gd name="connsiteX1" fmla="*/ 2537121 w 3973596"/>
                <a:gd name="connsiteY1" fmla="*/ 309666 h 1801466"/>
                <a:gd name="connsiteX2" fmla="*/ 2596640 w 3973596"/>
                <a:gd name="connsiteY2" fmla="*/ 419321 h 1801466"/>
                <a:gd name="connsiteX3" fmla="*/ 2602905 w 3973596"/>
                <a:gd name="connsiteY3" fmla="*/ 411727 h 1801466"/>
                <a:gd name="connsiteX4" fmla="*/ 2879048 w 3973596"/>
                <a:gd name="connsiteY4" fmla="*/ 297345 h 1801466"/>
                <a:gd name="connsiteX5" fmla="*/ 3261639 w 3973596"/>
                <a:gd name="connsiteY5" fmla="*/ 609166 h 1801466"/>
                <a:gd name="connsiteX6" fmla="*/ 3268062 w 3973596"/>
                <a:gd name="connsiteY6" fmla="*/ 672885 h 1801466"/>
                <a:gd name="connsiteX7" fmla="*/ 3316027 w 3973596"/>
                <a:gd name="connsiteY7" fmla="*/ 662260 h 1801466"/>
                <a:gd name="connsiteX8" fmla="*/ 3426322 w 3973596"/>
                <a:gd name="connsiteY8" fmla="*/ 654326 h 1801466"/>
                <a:gd name="connsiteX9" fmla="*/ 3973596 w 3973596"/>
                <a:gd name="connsiteY9" fmla="*/ 1044851 h 1801466"/>
                <a:gd name="connsiteX10" fmla="*/ 3426322 w 3973596"/>
                <a:gd name="connsiteY10" fmla="*/ 1435376 h 1801466"/>
                <a:gd name="connsiteX11" fmla="*/ 3120336 w 3973596"/>
                <a:gd name="connsiteY11" fmla="*/ 1368681 h 1801466"/>
                <a:gd name="connsiteX12" fmla="*/ 3065917 w 3973596"/>
                <a:gd name="connsiteY12" fmla="*/ 1336641 h 1801466"/>
                <a:gd name="connsiteX13" fmla="*/ 3060829 w 3973596"/>
                <a:gd name="connsiteY13" fmla="*/ 1370354 h 1801466"/>
                <a:gd name="connsiteX14" fmla="*/ 2351125 w 3973596"/>
                <a:gd name="connsiteY14" fmla="*/ 1756740 h 1801466"/>
                <a:gd name="connsiteX15" fmla="*/ 1731580 w 3973596"/>
                <a:gd name="connsiteY15" fmla="*/ 1523755 h 1801466"/>
                <a:gd name="connsiteX16" fmla="*/ 1724686 w 3973596"/>
                <a:gd name="connsiteY16" fmla="*/ 1514481 h 1801466"/>
                <a:gd name="connsiteX17" fmla="*/ 1712498 w 3973596"/>
                <a:gd name="connsiteY17" fmla="*/ 1549293 h 1801466"/>
                <a:gd name="connsiteX18" fmla="*/ 1283400 w 3973596"/>
                <a:gd name="connsiteY18" fmla="*/ 1801466 h 1801466"/>
                <a:gd name="connsiteX19" fmla="*/ 827167 w 3973596"/>
                <a:gd name="connsiteY19" fmla="*/ 1471790 h 1801466"/>
                <a:gd name="connsiteX20" fmla="*/ 823474 w 3973596"/>
                <a:gd name="connsiteY20" fmla="*/ 1439308 h 1801466"/>
                <a:gd name="connsiteX21" fmla="*/ 794990 w 3973596"/>
                <a:gd name="connsiteY21" fmla="*/ 1465281 h 1801466"/>
                <a:gd name="connsiteX22" fmla="*/ 465694 w 3973596"/>
                <a:gd name="connsiteY22" fmla="*/ 1567897 h 1801466"/>
                <a:gd name="connsiteX23" fmla="*/ 0 w 3973596"/>
                <a:gd name="connsiteY23" fmla="*/ 1217542 h 1801466"/>
                <a:gd name="connsiteX24" fmla="*/ 465694 w 3973596"/>
                <a:gd name="connsiteY24" fmla="*/ 867187 h 1801466"/>
                <a:gd name="connsiteX25" fmla="*/ 646963 w 3973596"/>
                <a:gd name="connsiteY25" fmla="*/ 894720 h 1801466"/>
                <a:gd name="connsiteX26" fmla="*/ 692529 w 3973596"/>
                <a:gd name="connsiteY26" fmla="*/ 913327 h 1801466"/>
                <a:gd name="connsiteX27" fmla="*/ 679602 w 3973596"/>
                <a:gd name="connsiteY27" fmla="*/ 851452 h 1801466"/>
                <a:gd name="connsiteX28" fmla="*/ 1042166 w 3973596"/>
                <a:gd name="connsiteY28" fmla="*/ 501097 h 1801466"/>
                <a:gd name="connsiteX29" fmla="*/ 1244879 w 3973596"/>
                <a:gd name="connsiteY29" fmla="*/ 560932 h 1801466"/>
                <a:gd name="connsiteX30" fmla="*/ 1264986 w 3973596"/>
                <a:gd name="connsiteY30" fmla="*/ 576963 h 1801466"/>
                <a:gd name="connsiteX31" fmla="*/ 1266614 w 3973596"/>
                <a:gd name="connsiteY31" fmla="*/ 560814 h 1801466"/>
                <a:gd name="connsiteX32" fmla="*/ 1954709 w 3973596"/>
                <a:gd name="connsiteY32" fmla="*/ 0 h 1801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973596" h="1801466">
                  <a:moveTo>
                    <a:pt x="1954709" y="0"/>
                  </a:moveTo>
                  <a:cubicBezTo>
                    <a:pt x="2197150" y="0"/>
                    <a:pt x="2410901" y="122836"/>
                    <a:pt x="2537121" y="309666"/>
                  </a:cubicBezTo>
                  <a:lnTo>
                    <a:pt x="2596640" y="419321"/>
                  </a:lnTo>
                  <a:lnTo>
                    <a:pt x="2602905" y="411727"/>
                  </a:lnTo>
                  <a:cubicBezTo>
                    <a:pt x="2673576" y="341056"/>
                    <a:pt x="2771208" y="297345"/>
                    <a:pt x="2879048" y="297345"/>
                  </a:cubicBezTo>
                  <a:cubicBezTo>
                    <a:pt x="3067769" y="297345"/>
                    <a:pt x="3225224" y="431210"/>
                    <a:pt x="3261639" y="609166"/>
                  </a:cubicBezTo>
                  <a:lnTo>
                    <a:pt x="3268062" y="672885"/>
                  </a:lnTo>
                  <a:lnTo>
                    <a:pt x="3316027" y="662260"/>
                  </a:lnTo>
                  <a:cubicBezTo>
                    <a:pt x="3351654" y="657058"/>
                    <a:pt x="3388541" y="654326"/>
                    <a:pt x="3426322" y="654326"/>
                  </a:cubicBezTo>
                  <a:cubicBezTo>
                    <a:pt x="3728573" y="654326"/>
                    <a:pt x="3973596" y="829170"/>
                    <a:pt x="3973596" y="1044851"/>
                  </a:cubicBezTo>
                  <a:cubicBezTo>
                    <a:pt x="3973596" y="1260532"/>
                    <a:pt x="3728573" y="1435376"/>
                    <a:pt x="3426322" y="1435376"/>
                  </a:cubicBezTo>
                  <a:cubicBezTo>
                    <a:pt x="3312978" y="1435376"/>
                    <a:pt x="3207682" y="1410789"/>
                    <a:pt x="3120336" y="1368681"/>
                  </a:cubicBezTo>
                  <a:lnTo>
                    <a:pt x="3065917" y="1336641"/>
                  </a:lnTo>
                  <a:lnTo>
                    <a:pt x="3060829" y="1370354"/>
                  </a:lnTo>
                  <a:cubicBezTo>
                    <a:pt x="2993280" y="1590864"/>
                    <a:pt x="2701201" y="1756740"/>
                    <a:pt x="2351125" y="1756740"/>
                  </a:cubicBezTo>
                  <a:cubicBezTo>
                    <a:pt x="2088568" y="1756740"/>
                    <a:pt x="1858635" y="1663435"/>
                    <a:pt x="1731580" y="1523755"/>
                  </a:cubicBezTo>
                  <a:lnTo>
                    <a:pt x="1724686" y="1514481"/>
                  </a:lnTo>
                  <a:lnTo>
                    <a:pt x="1712498" y="1549293"/>
                  </a:lnTo>
                  <a:cubicBezTo>
                    <a:pt x="1641801" y="1697485"/>
                    <a:pt x="1476297" y="1801466"/>
                    <a:pt x="1283400" y="1801466"/>
                  </a:cubicBezTo>
                  <a:cubicBezTo>
                    <a:pt x="1058354" y="1801466"/>
                    <a:pt x="870591" y="1659936"/>
                    <a:pt x="827167" y="1471790"/>
                  </a:cubicBezTo>
                  <a:lnTo>
                    <a:pt x="823474" y="1439308"/>
                  </a:lnTo>
                  <a:lnTo>
                    <a:pt x="794990" y="1465281"/>
                  </a:lnTo>
                  <a:cubicBezTo>
                    <a:pt x="710716" y="1528682"/>
                    <a:pt x="594292" y="1567897"/>
                    <a:pt x="465694" y="1567897"/>
                  </a:cubicBezTo>
                  <a:cubicBezTo>
                    <a:pt x="208498" y="1567897"/>
                    <a:pt x="0" y="1411038"/>
                    <a:pt x="0" y="1217542"/>
                  </a:cubicBezTo>
                  <a:cubicBezTo>
                    <a:pt x="0" y="1024046"/>
                    <a:pt x="208498" y="867187"/>
                    <a:pt x="465694" y="867187"/>
                  </a:cubicBezTo>
                  <a:cubicBezTo>
                    <a:pt x="529993" y="867187"/>
                    <a:pt x="591248" y="876991"/>
                    <a:pt x="646963" y="894720"/>
                  </a:cubicBezTo>
                  <a:lnTo>
                    <a:pt x="692529" y="913327"/>
                  </a:lnTo>
                  <a:lnTo>
                    <a:pt x="679602" y="851452"/>
                  </a:lnTo>
                  <a:cubicBezTo>
                    <a:pt x="679602" y="657956"/>
                    <a:pt x="841927" y="501097"/>
                    <a:pt x="1042166" y="501097"/>
                  </a:cubicBezTo>
                  <a:cubicBezTo>
                    <a:pt x="1117256" y="501097"/>
                    <a:pt x="1187014" y="523155"/>
                    <a:pt x="1244879" y="560932"/>
                  </a:cubicBezTo>
                  <a:lnTo>
                    <a:pt x="1264986" y="576963"/>
                  </a:lnTo>
                  <a:lnTo>
                    <a:pt x="1266614" y="560814"/>
                  </a:lnTo>
                  <a:cubicBezTo>
                    <a:pt x="1332107" y="240759"/>
                    <a:pt x="1615292" y="0"/>
                    <a:pt x="1954709" y="0"/>
                  </a:cubicBezTo>
                  <a:close/>
                </a:path>
              </a:pathLst>
            </a:custGeom>
            <a:solidFill>
              <a:srgbClr val="92E8E9"/>
            </a:solidFill>
            <a:ln w="25400" cap="flat" cmpd="sng" algn="ctr">
              <a:solidFill>
                <a:srgbClr val="FFFFFF"/>
              </a:solidFill>
              <a:prstDash val="solid"/>
            </a:ln>
            <a:effectLst/>
          </p:spPr>
          <p:txBody>
            <a:bodyPr wrap="square" rtlCol="0" anchor="ctr">
              <a:noAutofit/>
            </a:bodyPr>
            <a:lstStyle/>
            <a:p>
              <a:pPr algn="ctr">
                <a:buClr>
                  <a:srgbClr val="000000"/>
                </a:buClr>
                <a:buFont typeface="Arial"/>
                <a:buNone/>
                <a:defRPr/>
              </a:pPr>
              <a:endParaRPr lang="id-ID" sz="3200" b="1" kern="0">
                <a:solidFill>
                  <a:srgbClr val="FFFFFF"/>
                </a:solidFill>
                <a:latin typeface="Arial" panose="020B0604020202020204" pitchFamily="34" charset="0"/>
                <a:ea typeface="Arial-Rounded" panose="020B0500000000000000" pitchFamily="34" charset="0"/>
                <a:cs typeface="Arial" panose="020B0604020202020204" pitchFamily="34" charset="0"/>
                <a:sym typeface="Arial"/>
              </a:endParaRPr>
            </a:p>
          </p:txBody>
        </p:sp>
        <p:sp>
          <p:nvSpPr>
            <p:cNvPr id="41" name="TextBox 40">
              <a:extLst>
                <a:ext uri="{FF2B5EF4-FFF2-40B4-BE49-F238E27FC236}">
                  <a16:creationId xmlns:a16="http://schemas.microsoft.com/office/drawing/2014/main" id="{E39E74DC-1FDB-801A-35CF-E92EF8BFD4CA}"/>
                </a:ext>
              </a:extLst>
            </p:cNvPr>
            <p:cNvSpPr txBox="1"/>
            <p:nvPr/>
          </p:nvSpPr>
          <p:spPr>
            <a:xfrm>
              <a:off x="2105101" y="2608968"/>
              <a:ext cx="3866191" cy="1219889"/>
            </a:xfrm>
            <a:prstGeom prst="flowChartTerminator">
              <a:avLst/>
            </a:prstGeom>
            <a:noFill/>
            <a:ln w="25400" cap="flat" cmpd="sng" algn="ctr">
              <a:noFill/>
              <a:prstDash val="solid"/>
            </a:ln>
            <a:effectLst/>
          </p:spPr>
          <p:txBody>
            <a:bodyPr wrap="square">
              <a:spAutoFit/>
            </a:bodyPr>
            <a:lstStyle/>
            <a:p>
              <a:pPr algn="ctr">
                <a:buClr>
                  <a:srgbClr val="000000"/>
                </a:buClr>
                <a:buFont typeface="Arial"/>
                <a:buNone/>
                <a:defRPr/>
              </a:pPr>
              <a:r>
                <a:rPr lang="en-US" sz="3200" b="1" kern="0" dirty="0" err="1">
                  <a:solidFill>
                    <a:srgbClr val="6351CA">
                      <a:lumMod val="50000"/>
                    </a:srgbClr>
                  </a:solidFill>
                  <a:latin typeface="Arial" panose="020B0604020202020204" pitchFamily="34" charset="0"/>
                  <a:ea typeface="Arial-Rounded" panose="020B0500000000000000" pitchFamily="34" charset="0"/>
                  <a:cs typeface="Arial" panose="020B0604020202020204" pitchFamily="34" charset="0"/>
                  <a:sym typeface="Arial"/>
                </a:rPr>
                <a:t>xung</a:t>
              </a:r>
              <a:endParaRPr lang="vi-VN" sz="3200" b="1" kern="0" dirty="0">
                <a:solidFill>
                  <a:srgbClr val="6351CA">
                    <a:lumMod val="50000"/>
                  </a:srgbClr>
                </a:solidFill>
                <a:latin typeface="Arial" panose="020B0604020202020204" pitchFamily="34" charset="0"/>
                <a:ea typeface="Arial-Rounded" panose="020B0500000000000000" pitchFamily="34" charset="0"/>
                <a:cs typeface="Arial" panose="020B0604020202020204" pitchFamily="34" charset="0"/>
                <a:sym typeface="Arial"/>
              </a:endParaRPr>
            </a:p>
          </p:txBody>
        </p:sp>
      </p:grpSp>
      <p:grpSp>
        <p:nvGrpSpPr>
          <p:cNvPr id="42" name="Group 41">
            <a:extLst>
              <a:ext uri="{FF2B5EF4-FFF2-40B4-BE49-F238E27FC236}">
                <a16:creationId xmlns:a16="http://schemas.microsoft.com/office/drawing/2014/main" id="{5056A914-EC4C-BE4C-38A8-65CE6EADA9AC}"/>
              </a:ext>
            </a:extLst>
          </p:cNvPr>
          <p:cNvGrpSpPr/>
          <p:nvPr/>
        </p:nvGrpSpPr>
        <p:grpSpPr>
          <a:xfrm>
            <a:off x="8063670" y="3372134"/>
            <a:ext cx="2844430" cy="1254387"/>
            <a:chOff x="2095377" y="2221349"/>
            <a:chExt cx="3866191" cy="1860883"/>
          </a:xfrm>
        </p:grpSpPr>
        <p:sp>
          <p:nvSpPr>
            <p:cNvPr id="43" name="Freeform: Shape 42">
              <a:extLst>
                <a:ext uri="{FF2B5EF4-FFF2-40B4-BE49-F238E27FC236}">
                  <a16:creationId xmlns:a16="http://schemas.microsoft.com/office/drawing/2014/main" id="{3256BBF4-FBDE-ABAE-E5E3-39DA49E9FC5C}"/>
                </a:ext>
              </a:extLst>
            </p:cNvPr>
            <p:cNvSpPr/>
            <p:nvPr/>
          </p:nvSpPr>
          <p:spPr>
            <a:xfrm>
              <a:off x="2315329" y="2221349"/>
              <a:ext cx="3250548" cy="1860883"/>
            </a:xfrm>
            <a:custGeom>
              <a:avLst/>
              <a:gdLst>
                <a:gd name="connsiteX0" fmla="*/ 1954709 w 3973596"/>
                <a:gd name="connsiteY0" fmla="*/ 0 h 1801466"/>
                <a:gd name="connsiteX1" fmla="*/ 2537121 w 3973596"/>
                <a:gd name="connsiteY1" fmla="*/ 309666 h 1801466"/>
                <a:gd name="connsiteX2" fmla="*/ 2596640 w 3973596"/>
                <a:gd name="connsiteY2" fmla="*/ 419321 h 1801466"/>
                <a:gd name="connsiteX3" fmla="*/ 2602905 w 3973596"/>
                <a:gd name="connsiteY3" fmla="*/ 411727 h 1801466"/>
                <a:gd name="connsiteX4" fmla="*/ 2879048 w 3973596"/>
                <a:gd name="connsiteY4" fmla="*/ 297345 h 1801466"/>
                <a:gd name="connsiteX5" fmla="*/ 3261639 w 3973596"/>
                <a:gd name="connsiteY5" fmla="*/ 609166 h 1801466"/>
                <a:gd name="connsiteX6" fmla="*/ 3268062 w 3973596"/>
                <a:gd name="connsiteY6" fmla="*/ 672885 h 1801466"/>
                <a:gd name="connsiteX7" fmla="*/ 3316027 w 3973596"/>
                <a:gd name="connsiteY7" fmla="*/ 662260 h 1801466"/>
                <a:gd name="connsiteX8" fmla="*/ 3426322 w 3973596"/>
                <a:gd name="connsiteY8" fmla="*/ 654326 h 1801466"/>
                <a:gd name="connsiteX9" fmla="*/ 3973596 w 3973596"/>
                <a:gd name="connsiteY9" fmla="*/ 1044851 h 1801466"/>
                <a:gd name="connsiteX10" fmla="*/ 3426322 w 3973596"/>
                <a:gd name="connsiteY10" fmla="*/ 1435376 h 1801466"/>
                <a:gd name="connsiteX11" fmla="*/ 3120336 w 3973596"/>
                <a:gd name="connsiteY11" fmla="*/ 1368681 h 1801466"/>
                <a:gd name="connsiteX12" fmla="*/ 3065917 w 3973596"/>
                <a:gd name="connsiteY12" fmla="*/ 1336641 h 1801466"/>
                <a:gd name="connsiteX13" fmla="*/ 3060829 w 3973596"/>
                <a:gd name="connsiteY13" fmla="*/ 1370354 h 1801466"/>
                <a:gd name="connsiteX14" fmla="*/ 2351125 w 3973596"/>
                <a:gd name="connsiteY14" fmla="*/ 1756740 h 1801466"/>
                <a:gd name="connsiteX15" fmla="*/ 1731580 w 3973596"/>
                <a:gd name="connsiteY15" fmla="*/ 1523755 h 1801466"/>
                <a:gd name="connsiteX16" fmla="*/ 1724686 w 3973596"/>
                <a:gd name="connsiteY16" fmla="*/ 1514481 h 1801466"/>
                <a:gd name="connsiteX17" fmla="*/ 1712498 w 3973596"/>
                <a:gd name="connsiteY17" fmla="*/ 1549293 h 1801466"/>
                <a:gd name="connsiteX18" fmla="*/ 1283400 w 3973596"/>
                <a:gd name="connsiteY18" fmla="*/ 1801466 h 1801466"/>
                <a:gd name="connsiteX19" fmla="*/ 827167 w 3973596"/>
                <a:gd name="connsiteY19" fmla="*/ 1471790 h 1801466"/>
                <a:gd name="connsiteX20" fmla="*/ 823474 w 3973596"/>
                <a:gd name="connsiteY20" fmla="*/ 1439308 h 1801466"/>
                <a:gd name="connsiteX21" fmla="*/ 794990 w 3973596"/>
                <a:gd name="connsiteY21" fmla="*/ 1465281 h 1801466"/>
                <a:gd name="connsiteX22" fmla="*/ 465694 w 3973596"/>
                <a:gd name="connsiteY22" fmla="*/ 1567897 h 1801466"/>
                <a:gd name="connsiteX23" fmla="*/ 0 w 3973596"/>
                <a:gd name="connsiteY23" fmla="*/ 1217542 h 1801466"/>
                <a:gd name="connsiteX24" fmla="*/ 465694 w 3973596"/>
                <a:gd name="connsiteY24" fmla="*/ 867187 h 1801466"/>
                <a:gd name="connsiteX25" fmla="*/ 646963 w 3973596"/>
                <a:gd name="connsiteY25" fmla="*/ 894720 h 1801466"/>
                <a:gd name="connsiteX26" fmla="*/ 692529 w 3973596"/>
                <a:gd name="connsiteY26" fmla="*/ 913327 h 1801466"/>
                <a:gd name="connsiteX27" fmla="*/ 679602 w 3973596"/>
                <a:gd name="connsiteY27" fmla="*/ 851452 h 1801466"/>
                <a:gd name="connsiteX28" fmla="*/ 1042166 w 3973596"/>
                <a:gd name="connsiteY28" fmla="*/ 501097 h 1801466"/>
                <a:gd name="connsiteX29" fmla="*/ 1244879 w 3973596"/>
                <a:gd name="connsiteY29" fmla="*/ 560932 h 1801466"/>
                <a:gd name="connsiteX30" fmla="*/ 1264986 w 3973596"/>
                <a:gd name="connsiteY30" fmla="*/ 576963 h 1801466"/>
                <a:gd name="connsiteX31" fmla="*/ 1266614 w 3973596"/>
                <a:gd name="connsiteY31" fmla="*/ 560814 h 1801466"/>
                <a:gd name="connsiteX32" fmla="*/ 1954709 w 3973596"/>
                <a:gd name="connsiteY32" fmla="*/ 0 h 1801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973596" h="1801466">
                  <a:moveTo>
                    <a:pt x="1954709" y="0"/>
                  </a:moveTo>
                  <a:cubicBezTo>
                    <a:pt x="2197150" y="0"/>
                    <a:pt x="2410901" y="122836"/>
                    <a:pt x="2537121" y="309666"/>
                  </a:cubicBezTo>
                  <a:lnTo>
                    <a:pt x="2596640" y="419321"/>
                  </a:lnTo>
                  <a:lnTo>
                    <a:pt x="2602905" y="411727"/>
                  </a:lnTo>
                  <a:cubicBezTo>
                    <a:pt x="2673576" y="341056"/>
                    <a:pt x="2771208" y="297345"/>
                    <a:pt x="2879048" y="297345"/>
                  </a:cubicBezTo>
                  <a:cubicBezTo>
                    <a:pt x="3067769" y="297345"/>
                    <a:pt x="3225224" y="431210"/>
                    <a:pt x="3261639" y="609166"/>
                  </a:cubicBezTo>
                  <a:lnTo>
                    <a:pt x="3268062" y="672885"/>
                  </a:lnTo>
                  <a:lnTo>
                    <a:pt x="3316027" y="662260"/>
                  </a:lnTo>
                  <a:cubicBezTo>
                    <a:pt x="3351654" y="657058"/>
                    <a:pt x="3388541" y="654326"/>
                    <a:pt x="3426322" y="654326"/>
                  </a:cubicBezTo>
                  <a:cubicBezTo>
                    <a:pt x="3728573" y="654326"/>
                    <a:pt x="3973596" y="829170"/>
                    <a:pt x="3973596" y="1044851"/>
                  </a:cubicBezTo>
                  <a:cubicBezTo>
                    <a:pt x="3973596" y="1260532"/>
                    <a:pt x="3728573" y="1435376"/>
                    <a:pt x="3426322" y="1435376"/>
                  </a:cubicBezTo>
                  <a:cubicBezTo>
                    <a:pt x="3312978" y="1435376"/>
                    <a:pt x="3207682" y="1410789"/>
                    <a:pt x="3120336" y="1368681"/>
                  </a:cubicBezTo>
                  <a:lnTo>
                    <a:pt x="3065917" y="1336641"/>
                  </a:lnTo>
                  <a:lnTo>
                    <a:pt x="3060829" y="1370354"/>
                  </a:lnTo>
                  <a:cubicBezTo>
                    <a:pt x="2993280" y="1590864"/>
                    <a:pt x="2701201" y="1756740"/>
                    <a:pt x="2351125" y="1756740"/>
                  </a:cubicBezTo>
                  <a:cubicBezTo>
                    <a:pt x="2088568" y="1756740"/>
                    <a:pt x="1858635" y="1663435"/>
                    <a:pt x="1731580" y="1523755"/>
                  </a:cubicBezTo>
                  <a:lnTo>
                    <a:pt x="1724686" y="1514481"/>
                  </a:lnTo>
                  <a:lnTo>
                    <a:pt x="1712498" y="1549293"/>
                  </a:lnTo>
                  <a:cubicBezTo>
                    <a:pt x="1641801" y="1697485"/>
                    <a:pt x="1476297" y="1801466"/>
                    <a:pt x="1283400" y="1801466"/>
                  </a:cubicBezTo>
                  <a:cubicBezTo>
                    <a:pt x="1058354" y="1801466"/>
                    <a:pt x="870591" y="1659936"/>
                    <a:pt x="827167" y="1471790"/>
                  </a:cubicBezTo>
                  <a:lnTo>
                    <a:pt x="823474" y="1439308"/>
                  </a:lnTo>
                  <a:lnTo>
                    <a:pt x="794990" y="1465281"/>
                  </a:lnTo>
                  <a:cubicBezTo>
                    <a:pt x="710716" y="1528682"/>
                    <a:pt x="594292" y="1567897"/>
                    <a:pt x="465694" y="1567897"/>
                  </a:cubicBezTo>
                  <a:cubicBezTo>
                    <a:pt x="208498" y="1567897"/>
                    <a:pt x="0" y="1411038"/>
                    <a:pt x="0" y="1217542"/>
                  </a:cubicBezTo>
                  <a:cubicBezTo>
                    <a:pt x="0" y="1024046"/>
                    <a:pt x="208498" y="867187"/>
                    <a:pt x="465694" y="867187"/>
                  </a:cubicBezTo>
                  <a:cubicBezTo>
                    <a:pt x="529993" y="867187"/>
                    <a:pt x="591248" y="876991"/>
                    <a:pt x="646963" y="894720"/>
                  </a:cubicBezTo>
                  <a:lnTo>
                    <a:pt x="692529" y="913327"/>
                  </a:lnTo>
                  <a:lnTo>
                    <a:pt x="679602" y="851452"/>
                  </a:lnTo>
                  <a:cubicBezTo>
                    <a:pt x="679602" y="657956"/>
                    <a:pt x="841927" y="501097"/>
                    <a:pt x="1042166" y="501097"/>
                  </a:cubicBezTo>
                  <a:cubicBezTo>
                    <a:pt x="1117256" y="501097"/>
                    <a:pt x="1187014" y="523155"/>
                    <a:pt x="1244879" y="560932"/>
                  </a:cubicBezTo>
                  <a:lnTo>
                    <a:pt x="1264986" y="576963"/>
                  </a:lnTo>
                  <a:lnTo>
                    <a:pt x="1266614" y="560814"/>
                  </a:lnTo>
                  <a:cubicBezTo>
                    <a:pt x="1332107" y="240759"/>
                    <a:pt x="1615292" y="0"/>
                    <a:pt x="1954709" y="0"/>
                  </a:cubicBezTo>
                  <a:close/>
                </a:path>
              </a:pathLst>
            </a:custGeom>
            <a:solidFill>
              <a:srgbClr val="FFE5A4">
                <a:lumMod val="90000"/>
              </a:srgbClr>
            </a:solidFill>
            <a:ln w="25400" cap="flat" cmpd="sng" algn="ctr">
              <a:solidFill>
                <a:srgbClr val="FFFFFF"/>
              </a:solidFill>
              <a:prstDash val="solid"/>
            </a:ln>
            <a:effectLst/>
          </p:spPr>
          <p:txBody>
            <a:bodyPr wrap="square" rtlCol="0" anchor="ctr">
              <a:noAutofit/>
            </a:bodyPr>
            <a:lstStyle/>
            <a:p>
              <a:pPr algn="ctr">
                <a:buClr>
                  <a:srgbClr val="000000"/>
                </a:buClr>
                <a:buFont typeface="Arial"/>
                <a:buNone/>
                <a:defRPr/>
              </a:pPr>
              <a:endParaRPr lang="id-ID" sz="3200" b="1" kern="0">
                <a:solidFill>
                  <a:srgbClr val="FFFFFF"/>
                </a:solidFill>
                <a:latin typeface="Arial" panose="020B0604020202020204" pitchFamily="34" charset="0"/>
                <a:ea typeface="Arial-Rounded" panose="020B0500000000000000" pitchFamily="34" charset="0"/>
                <a:cs typeface="Arial" panose="020B0604020202020204" pitchFamily="34" charset="0"/>
                <a:sym typeface="Arial"/>
              </a:endParaRPr>
            </a:p>
          </p:txBody>
        </p:sp>
        <p:sp>
          <p:nvSpPr>
            <p:cNvPr id="44" name="TextBox 43">
              <a:extLst>
                <a:ext uri="{FF2B5EF4-FFF2-40B4-BE49-F238E27FC236}">
                  <a16:creationId xmlns:a16="http://schemas.microsoft.com/office/drawing/2014/main" id="{9BB2093E-C534-FFF3-5846-6C95CE386E05}"/>
                </a:ext>
              </a:extLst>
            </p:cNvPr>
            <p:cNvSpPr txBox="1"/>
            <p:nvPr/>
          </p:nvSpPr>
          <p:spPr>
            <a:xfrm>
              <a:off x="2095377" y="2607689"/>
              <a:ext cx="3866191" cy="1219889"/>
            </a:xfrm>
            <a:prstGeom prst="flowChartTerminator">
              <a:avLst/>
            </a:prstGeom>
            <a:noFill/>
            <a:ln w="25400" cap="flat" cmpd="sng" algn="ctr">
              <a:noFill/>
              <a:prstDash val="solid"/>
            </a:ln>
            <a:effectLst/>
          </p:spPr>
          <p:txBody>
            <a:bodyPr wrap="square">
              <a:spAutoFit/>
            </a:bodyPr>
            <a:lstStyle/>
            <a:p>
              <a:pPr algn="ctr">
                <a:buClr>
                  <a:srgbClr val="000000"/>
                </a:buClr>
                <a:buFont typeface="Arial"/>
                <a:buNone/>
                <a:defRPr/>
              </a:pPr>
              <a:r>
                <a:rPr lang="en-US" sz="3200" b="1" kern="0" dirty="0" err="1">
                  <a:solidFill>
                    <a:srgbClr val="6351CA">
                      <a:lumMod val="50000"/>
                    </a:srgbClr>
                  </a:solidFill>
                  <a:latin typeface="Arial" panose="020B0604020202020204" pitchFamily="34" charset="0"/>
                  <a:ea typeface="Arial-Rounded" panose="020B0500000000000000" pitchFamily="34" charset="0"/>
                  <a:cs typeface="Arial" panose="020B0604020202020204" pitchFamily="34" charset="0"/>
                  <a:sym typeface="Arial"/>
                </a:rPr>
                <a:t>trưng</a:t>
              </a:r>
              <a:endParaRPr lang="vi-VN" sz="3200" b="1" kern="0" dirty="0">
                <a:solidFill>
                  <a:srgbClr val="6351CA">
                    <a:lumMod val="50000"/>
                  </a:srgbClr>
                </a:solidFill>
                <a:latin typeface="Arial" panose="020B0604020202020204" pitchFamily="34" charset="0"/>
                <a:ea typeface="Arial-Rounded" panose="020B0500000000000000" pitchFamily="34" charset="0"/>
                <a:cs typeface="Arial" panose="020B0604020202020204" pitchFamily="34" charset="0"/>
                <a:sym typeface="Arial"/>
              </a:endParaRPr>
            </a:p>
          </p:txBody>
        </p:sp>
      </p:grpSp>
      <p:grpSp>
        <p:nvGrpSpPr>
          <p:cNvPr id="45" name="Group 44">
            <a:extLst>
              <a:ext uri="{FF2B5EF4-FFF2-40B4-BE49-F238E27FC236}">
                <a16:creationId xmlns:a16="http://schemas.microsoft.com/office/drawing/2014/main" id="{025DB524-2DBE-86C1-56B6-06F6029E7C0F}"/>
              </a:ext>
            </a:extLst>
          </p:cNvPr>
          <p:cNvGrpSpPr/>
          <p:nvPr/>
        </p:nvGrpSpPr>
        <p:grpSpPr>
          <a:xfrm>
            <a:off x="4268787" y="4811220"/>
            <a:ext cx="2844430" cy="1254387"/>
            <a:chOff x="2118699" y="2221349"/>
            <a:chExt cx="3866191" cy="1860883"/>
          </a:xfrm>
        </p:grpSpPr>
        <p:sp>
          <p:nvSpPr>
            <p:cNvPr id="46" name="Freeform: Shape 45">
              <a:extLst>
                <a:ext uri="{FF2B5EF4-FFF2-40B4-BE49-F238E27FC236}">
                  <a16:creationId xmlns:a16="http://schemas.microsoft.com/office/drawing/2014/main" id="{7B93832E-BF8D-1B5C-C6BF-87C63D5586B5}"/>
                </a:ext>
              </a:extLst>
            </p:cNvPr>
            <p:cNvSpPr/>
            <p:nvPr/>
          </p:nvSpPr>
          <p:spPr>
            <a:xfrm>
              <a:off x="2315329" y="2221349"/>
              <a:ext cx="3250548" cy="1860883"/>
            </a:xfrm>
            <a:custGeom>
              <a:avLst/>
              <a:gdLst>
                <a:gd name="connsiteX0" fmla="*/ 1954709 w 3973596"/>
                <a:gd name="connsiteY0" fmla="*/ 0 h 1801466"/>
                <a:gd name="connsiteX1" fmla="*/ 2537121 w 3973596"/>
                <a:gd name="connsiteY1" fmla="*/ 309666 h 1801466"/>
                <a:gd name="connsiteX2" fmla="*/ 2596640 w 3973596"/>
                <a:gd name="connsiteY2" fmla="*/ 419321 h 1801466"/>
                <a:gd name="connsiteX3" fmla="*/ 2602905 w 3973596"/>
                <a:gd name="connsiteY3" fmla="*/ 411727 h 1801466"/>
                <a:gd name="connsiteX4" fmla="*/ 2879048 w 3973596"/>
                <a:gd name="connsiteY4" fmla="*/ 297345 h 1801466"/>
                <a:gd name="connsiteX5" fmla="*/ 3261639 w 3973596"/>
                <a:gd name="connsiteY5" fmla="*/ 609166 h 1801466"/>
                <a:gd name="connsiteX6" fmla="*/ 3268062 w 3973596"/>
                <a:gd name="connsiteY6" fmla="*/ 672885 h 1801466"/>
                <a:gd name="connsiteX7" fmla="*/ 3316027 w 3973596"/>
                <a:gd name="connsiteY7" fmla="*/ 662260 h 1801466"/>
                <a:gd name="connsiteX8" fmla="*/ 3426322 w 3973596"/>
                <a:gd name="connsiteY8" fmla="*/ 654326 h 1801466"/>
                <a:gd name="connsiteX9" fmla="*/ 3973596 w 3973596"/>
                <a:gd name="connsiteY9" fmla="*/ 1044851 h 1801466"/>
                <a:gd name="connsiteX10" fmla="*/ 3426322 w 3973596"/>
                <a:gd name="connsiteY10" fmla="*/ 1435376 h 1801466"/>
                <a:gd name="connsiteX11" fmla="*/ 3120336 w 3973596"/>
                <a:gd name="connsiteY11" fmla="*/ 1368681 h 1801466"/>
                <a:gd name="connsiteX12" fmla="*/ 3065917 w 3973596"/>
                <a:gd name="connsiteY12" fmla="*/ 1336641 h 1801466"/>
                <a:gd name="connsiteX13" fmla="*/ 3060829 w 3973596"/>
                <a:gd name="connsiteY13" fmla="*/ 1370354 h 1801466"/>
                <a:gd name="connsiteX14" fmla="*/ 2351125 w 3973596"/>
                <a:gd name="connsiteY14" fmla="*/ 1756740 h 1801466"/>
                <a:gd name="connsiteX15" fmla="*/ 1731580 w 3973596"/>
                <a:gd name="connsiteY15" fmla="*/ 1523755 h 1801466"/>
                <a:gd name="connsiteX16" fmla="*/ 1724686 w 3973596"/>
                <a:gd name="connsiteY16" fmla="*/ 1514481 h 1801466"/>
                <a:gd name="connsiteX17" fmla="*/ 1712498 w 3973596"/>
                <a:gd name="connsiteY17" fmla="*/ 1549293 h 1801466"/>
                <a:gd name="connsiteX18" fmla="*/ 1283400 w 3973596"/>
                <a:gd name="connsiteY18" fmla="*/ 1801466 h 1801466"/>
                <a:gd name="connsiteX19" fmla="*/ 827167 w 3973596"/>
                <a:gd name="connsiteY19" fmla="*/ 1471790 h 1801466"/>
                <a:gd name="connsiteX20" fmla="*/ 823474 w 3973596"/>
                <a:gd name="connsiteY20" fmla="*/ 1439308 h 1801466"/>
                <a:gd name="connsiteX21" fmla="*/ 794990 w 3973596"/>
                <a:gd name="connsiteY21" fmla="*/ 1465281 h 1801466"/>
                <a:gd name="connsiteX22" fmla="*/ 465694 w 3973596"/>
                <a:gd name="connsiteY22" fmla="*/ 1567897 h 1801466"/>
                <a:gd name="connsiteX23" fmla="*/ 0 w 3973596"/>
                <a:gd name="connsiteY23" fmla="*/ 1217542 h 1801466"/>
                <a:gd name="connsiteX24" fmla="*/ 465694 w 3973596"/>
                <a:gd name="connsiteY24" fmla="*/ 867187 h 1801466"/>
                <a:gd name="connsiteX25" fmla="*/ 646963 w 3973596"/>
                <a:gd name="connsiteY25" fmla="*/ 894720 h 1801466"/>
                <a:gd name="connsiteX26" fmla="*/ 692529 w 3973596"/>
                <a:gd name="connsiteY26" fmla="*/ 913327 h 1801466"/>
                <a:gd name="connsiteX27" fmla="*/ 679602 w 3973596"/>
                <a:gd name="connsiteY27" fmla="*/ 851452 h 1801466"/>
                <a:gd name="connsiteX28" fmla="*/ 1042166 w 3973596"/>
                <a:gd name="connsiteY28" fmla="*/ 501097 h 1801466"/>
                <a:gd name="connsiteX29" fmla="*/ 1244879 w 3973596"/>
                <a:gd name="connsiteY29" fmla="*/ 560932 h 1801466"/>
                <a:gd name="connsiteX30" fmla="*/ 1264986 w 3973596"/>
                <a:gd name="connsiteY30" fmla="*/ 576963 h 1801466"/>
                <a:gd name="connsiteX31" fmla="*/ 1266614 w 3973596"/>
                <a:gd name="connsiteY31" fmla="*/ 560814 h 1801466"/>
                <a:gd name="connsiteX32" fmla="*/ 1954709 w 3973596"/>
                <a:gd name="connsiteY32" fmla="*/ 0 h 1801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973596" h="1801466">
                  <a:moveTo>
                    <a:pt x="1954709" y="0"/>
                  </a:moveTo>
                  <a:cubicBezTo>
                    <a:pt x="2197150" y="0"/>
                    <a:pt x="2410901" y="122836"/>
                    <a:pt x="2537121" y="309666"/>
                  </a:cubicBezTo>
                  <a:lnTo>
                    <a:pt x="2596640" y="419321"/>
                  </a:lnTo>
                  <a:lnTo>
                    <a:pt x="2602905" y="411727"/>
                  </a:lnTo>
                  <a:cubicBezTo>
                    <a:pt x="2673576" y="341056"/>
                    <a:pt x="2771208" y="297345"/>
                    <a:pt x="2879048" y="297345"/>
                  </a:cubicBezTo>
                  <a:cubicBezTo>
                    <a:pt x="3067769" y="297345"/>
                    <a:pt x="3225224" y="431210"/>
                    <a:pt x="3261639" y="609166"/>
                  </a:cubicBezTo>
                  <a:lnTo>
                    <a:pt x="3268062" y="672885"/>
                  </a:lnTo>
                  <a:lnTo>
                    <a:pt x="3316027" y="662260"/>
                  </a:lnTo>
                  <a:cubicBezTo>
                    <a:pt x="3351654" y="657058"/>
                    <a:pt x="3388541" y="654326"/>
                    <a:pt x="3426322" y="654326"/>
                  </a:cubicBezTo>
                  <a:cubicBezTo>
                    <a:pt x="3728573" y="654326"/>
                    <a:pt x="3973596" y="829170"/>
                    <a:pt x="3973596" y="1044851"/>
                  </a:cubicBezTo>
                  <a:cubicBezTo>
                    <a:pt x="3973596" y="1260532"/>
                    <a:pt x="3728573" y="1435376"/>
                    <a:pt x="3426322" y="1435376"/>
                  </a:cubicBezTo>
                  <a:cubicBezTo>
                    <a:pt x="3312978" y="1435376"/>
                    <a:pt x="3207682" y="1410789"/>
                    <a:pt x="3120336" y="1368681"/>
                  </a:cubicBezTo>
                  <a:lnTo>
                    <a:pt x="3065917" y="1336641"/>
                  </a:lnTo>
                  <a:lnTo>
                    <a:pt x="3060829" y="1370354"/>
                  </a:lnTo>
                  <a:cubicBezTo>
                    <a:pt x="2993280" y="1590864"/>
                    <a:pt x="2701201" y="1756740"/>
                    <a:pt x="2351125" y="1756740"/>
                  </a:cubicBezTo>
                  <a:cubicBezTo>
                    <a:pt x="2088568" y="1756740"/>
                    <a:pt x="1858635" y="1663435"/>
                    <a:pt x="1731580" y="1523755"/>
                  </a:cubicBezTo>
                  <a:lnTo>
                    <a:pt x="1724686" y="1514481"/>
                  </a:lnTo>
                  <a:lnTo>
                    <a:pt x="1712498" y="1549293"/>
                  </a:lnTo>
                  <a:cubicBezTo>
                    <a:pt x="1641801" y="1697485"/>
                    <a:pt x="1476297" y="1801466"/>
                    <a:pt x="1283400" y="1801466"/>
                  </a:cubicBezTo>
                  <a:cubicBezTo>
                    <a:pt x="1058354" y="1801466"/>
                    <a:pt x="870591" y="1659936"/>
                    <a:pt x="827167" y="1471790"/>
                  </a:cubicBezTo>
                  <a:lnTo>
                    <a:pt x="823474" y="1439308"/>
                  </a:lnTo>
                  <a:lnTo>
                    <a:pt x="794990" y="1465281"/>
                  </a:lnTo>
                  <a:cubicBezTo>
                    <a:pt x="710716" y="1528682"/>
                    <a:pt x="594292" y="1567897"/>
                    <a:pt x="465694" y="1567897"/>
                  </a:cubicBezTo>
                  <a:cubicBezTo>
                    <a:pt x="208498" y="1567897"/>
                    <a:pt x="0" y="1411038"/>
                    <a:pt x="0" y="1217542"/>
                  </a:cubicBezTo>
                  <a:cubicBezTo>
                    <a:pt x="0" y="1024046"/>
                    <a:pt x="208498" y="867187"/>
                    <a:pt x="465694" y="867187"/>
                  </a:cubicBezTo>
                  <a:cubicBezTo>
                    <a:pt x="529993" y="867187"/>
                    <a:pt x="591248" y="876991"/>
                    <a:pt x="646963" y="894720"/>
                  </a:cubicBezTo>
                  <a:lnTo>
                    <a:pt x="692529" y="913327"/>
                  </a:lnTo>
                  <a:lnTo>
                    <a:pt x="679602" y="851452"/>
                  </a:lnTo>
                  <a:cubicBezTo>
                    <a:pt x="679602" y="657956"/>
                    <a:pt x="841927" y="501097"/>
                    <a:pt x="1042166" y="501097"/>
                  </a:cubicBezTo>
                  <a:cubicBezTo>
                    <a:pt x="1117256" y="501097"/>
                    <a:pt x="1187014" y="523155"/>
                    <a:pt x="1244879" y="560932"/>
                  </a:cubicBezTo>
                  <a:lnTo>
                    <a:pt x="1264986" y="576963"/>
                  </a:lnTo>
                  <a:lnTo>
                    <a:pt x="1266614" y="560814"/>
                  </a:lnTo>
                  <a:cubicBezTo>
                    <a:pt x="1332107" y="240759"/>
                    <a:pt x="1615292" y="0"/>
                    <a:pt x="1954709" y="0"/>
                  </a:cubicBezTo>
                  <a:close/>
                </a:path>
              </a:pathLst>
            </a:custGeom>
            <a:solidFill>
              <a:srgbClr val="FFFFFF"/>
            </a:solidFill>
            <a:ln w="25400" cap="flat" cmpd="sng" algn="ctr">
              <a:solidFill>
                <a:srgbClr val="CC427C">
                  <a:lumMod val="75000"/>
                </a:srgbClr>
              </a:solidFill>
              <a:prstDash val="solid"/>
            </a:ln>
            <a:effectLst/>
          </p:spPr>
          <p:txBody>
            <a:bodyPr wrap="square" rtlCol="0" anchor="ctr">
              <a:noAutofit/>
            </a:bodyPr>
            <a:lstStyle/>
            <a:p>
              <a:pPr algn="ctr">
                <a:buClr>
                  <a:srgbClr val="000000"/>
                </a:buClr>
                <a:buFont typeface="Arial"/>
                <a:buNone/>
                <a:defRPr/>
              </a:pPr>
              <a:endParaRPr lang="id-ID" sz="3200" b="1" kern="0">
                <a:solidFill>
                  <a:srgbClr val="FFFFFF"/>
                </a:solidFill>
                <a:latin typeface="Arial" panose="020B0604020202020204" pitchFamily="34" charset="0"/>
                <a:ea typeface="Arial-Rounded" panose="020B0500000000000000" pitchFamily="34" charset="0"/>
                <a:cs typeface="Arial" panose="020B0604020202020204" pitchFamily="34" charset="0"/>
                <a:sym typeface="Arial"/>
              </a:endParaRPr>
            </a:p>
          </p:txBody>
        </p:sp>
        <p:sp>
          <p:nvSpPr>
            <p:cNvPr id="47" name="TextBox 46">
              <a:extLst>
                <a:ext uri="{FF2B5EF4-FFF2-40B4-BE49-F238E27FC236}">
                  <a16:creationId xmlns:a16="http://schemas.microsoft.com/office/drawing/2014/main" id="{7A1ABD3F-EF5C-EEF7-0E37-7AF9BDA3C903}"/>
                </a:ext>
              </a:extLst>
            </p:cNvPr>
            <p:cNvSpPr txBox="1"/>
            <p:nvPr/>
          </p:nvSpPr>
          <p:spPr>
            <a:xfrm>
              <a:off x="2118699" y="2671312"/>
              <a:ext cx="3866191" cy="1219889"/>
            </a:xfrm>
            <a:prstGeom prst="flowChartTerminator">
              <a:avLst/>
            </a:prstGeom>
            <a:noFill/>
            <a:ln w="25400" cap="flat" cmpd="sng" algn="ctr">
              <a:noFill/>
              <a:prstDash val="solid"/>
            </a:ln>
            <a:effectLst/>
          </p:spPr>
          <p:txBody>
            <a:bodyPr wrap="square">
              <a:spAutoFit/>
            </a:bodyPr>
            <a:lstStyle/>
            <a:p>
              <a:pPr algn="ctr">
                <a:buClr>
                  <a:srgbClr val="000000"/>
                </a:buClr>
                <a:buFont typeface="Arial"/>
                <a:buNone/>
                <a:defRPr/>
              </a:pPr>
              <a:r>
                <a:rPr lang="en-US" sz="3200" b="1" kern="0" dirty="0" err="1">
                  <a:solidFill>
                    <a:srgbClr val="6351CA">
                      <a:lumMod val="50000"/>
                    </a:srgbClr>
                  </a:solidFill>
                  <a:latin typeface="Arial" panose="020B0604020202020204" pitchFamily="34" charset="0"/>
                  <a:ea typeface="Arial-Rounded" panose="020B0500000000000000" pitchFamily="34" charset="0"/>
                  <a:cs typeface="Arial" panose="020B0604020202020204" pitchFamily="34" charset="0"/>
                  <a:sym typeface="Arial"/>
                </a:rPr>
                <a:t>sáng</a:t>
              </a:r>
              <a:endParaRPr lang="vi-VN" sz="3200" b="1" kern="0" dirty="0">
                <a:solidFill>
                  <a:srgbClr val="6351CA">
                    <a:lumMod val="50000"/>
                  </a:srgbClr>
                </a:solidFill>
                <a:latin typeface="Arial" panose="020B0604020202020204" pitchFamily="34" charset="0"/>
                <a:ea typeface="Arial-Rounded" panose="020B0500000000000000" pitchFamily="34" charset="0"/>
                <a:cs typeface="Arial" panose="020B0604020202020204" pitchFamily="34" charset="0"/>
                <a:sym typeface="Arial"/>
              </a:endParaRPr>
            </a:p>
          </p:txBody>
        </p:sp>
      </p:grpSp>
      <p:grpSp>
        <p:nvGrpSpPr>
          <p:cNvPr id="48" name="Group 47">
            <a:extLst>
              <a:ext uri="{FF2B5EF4-FFF2-40B4-BE49-F238E27FC236}">
                <a16:creationId xmlns:a16="http://schemas.microsoft.com/office/drawing/2014/main" id="{CD8A30DD-839F-7FD8-B252-AFD24A8DCD38}"/>
              </a:ext>
            </a:extLst>
          </p:cNvPr>
          <p:cNvGrpSpPr/>
          <p:nvPr/>
        </p:nvGrpSpPr>
        <p:grpSpPr>
          <a:xfrm>
            <a:off x="2583798" y="3537921"/>
            <a:ext cx="2844430" cy="1254387"/>
            <a:chOff x="2035835" y="2221349"/>
            <a:chExt cx="3866191" cy="1860883"/>
          </a:xfrm>
        </p:grpSpPr>
        <p:sp>
          <p:nvSpPr>
            <p:cNvPr id="49" name="Freeform: Shape 48">
              <a:extLst>
                <a:ext uri="{FF2B5EF4-FFF2-40B4-BE49-F238E27FC236}">
                  <a16:creationId xmlns:a16="http://schemas.microsoft.com/office/drawing/2014/main" id="{3889BA4C-090B-83C2-DB74-A79B98AA8587}"/>
                </a:ext>
              </a:extLst>
            </p:cNvPr>
            <p:cNvSpPr/>
            <p:nvPr/>
          </p:nvSpPr>
          <p:spPr>
            <a:xfrm>
              <a:off x="2315329" y="2221349"/>
              <a:ext cx="3250548" cy="1860883"/>
            </a:xfrm>
            <a:custGeom>
              <a:avLst/>
              <a:gdLst>
                <a:gd name="connsiteX0" fmla="*/ 1954709 w 3973596"/>
                <a:gd name="connsiteY0" fmla="*/ 0 h 1801466"/>
                <a:gd name="connsiteX1" fmla="*/ 2537121 w 3973596"/>
                <a:gd name="connsiteY1" fmla="*/ 309666 h 1801466"/>
                <a:gd name="connsiteX2" fmla="*/ 2596640 w 3973596"/>
                <a:gd name="connsiteY2" fmla="*/ 419321 h 1801466"/>
                <a:gd name="connsiteX3" fmla="*/ 2602905 w 3973596"/>
                <a:gd name="connsiteY3" fmla="*/ 411727 h 1801466"/>
                <a:gd name="connsiteX4" fmla="*/ 2879048 w 3973596"/>
                <a:gd name="connsiteY4" fmla="*/ 297345 h 1801466"/>
                <a:gd name="connsiteX5" fmla="*/ 3261639 w 3973596"/>
                <a:gd name="connsiteY5" fmla="*/ 609166 h 1801466"/>
                <a:gd name="connsiteX6" fmla="*/ 3268062 w 3973596"/>
                <a:gd name="connsiteY6" fmla="*/ 672885 h 1801466"/>
                <a:gd name="connsiteX7" fmla="*/ 3316027 w 3973596"/>
                <a:gd name="connsiteY7" fmla="*/ 662260 h 1801466"/>
                <a:gd name="connsiteX8" fmla="*/ 3426322 w 3973596"/>
                <a:gd name="connsiteY8" fmla="*/ 654326 h 1801466"/>
                <a:gd name="connsiteX9" fmla="*/ 3973596 w 3973596"/>
                <a:gd name="connsiteY9" fmla="*/ 1044851 h 1801466"/>
                <a:gd name="connsiteX10" fmla="*/ 3426322 w 3973596"/>
                <a:gd name="connsiteY10" fmla="*/ 1435376 h 1801466"/>
                <a:gd name="connsiteX11" fmla="*/ 3120336 w 3973596"/>
                <a:gd name="connsiteY11" fmla="*/ 1368681 h 1801466"/>
                <a:gd name="connsiteX12" fmla="*/ 3065917 w 3973596"/>
                <a:gd name="connsiteY12" fmla="*/ 1336641 h 1801466"/>
                <a:gd name="connsiteX13" fmla="*/ 3060829 w 3973596"/>
                <a:gd name="connsiteY13" fmla="*/ 1370354 h 1801466"/>
                <a:gd name="connsiteX14" fmla="*/ 2351125 w 3973596"/>
                <a:gd name="connsiteY14" fmla="*/ 1756740 h 1801466"/>
                <a:gd name="connsiteX15" fmla="*/ 1731580 w 3973596"/>
                <a:gd name="connsiteY15" fmla="*/ 1523755 h 1801466"/>
                <a:gd name="connsiteX16" fmla="*/ 1724686 w 3973596"/>
                <a:gd name="connsiteY16" fmla="*/ 1514481 h 1801466"/>
                <a:gd name="connsiteX17" fmla="*/ 1712498 w 3973596"/>
                <a:gd name="connsiteY17" fmla="*/ 1549293 h 1801466"/>
                <a:gd name="connsiteX18" fmla="*/ 1283400 w 3973596"/>
                <a:gd name="connsiteY18" fmla="*/ 1801466 h 1801466"/>
                <a:gd name="connsiteX19" fmla="*/ 827167 w 3973596"/>
                <a:gd name="connsiteY19" fmla="*/ 1471790 h 1801466"/>
                <a:gd name="connsiteX20" fmla="*/ 823474 w 3973596"/>
                <a:gd name="connsiteY20" fmla="*/ 1439308 h 1801466"/>
                <a:gd name="connsiteX21" fmla="*/ 794990 w 3973596"/>
                <a:gd name="connsiteY21" fmla="*/ 1465281 h 1801466"/>
                <a:gd name="connsiteX22" fmla="*/ 465694 w 3973596"/>
                <a:gd name="connsiteY22" fmla="*/ 1567897 h 1801466"/>
                <a:gd name="connsiteX23" fmla="*/ 0 w 3973596"/>
                <a:gd name="connsiteY23" fmla="*/ 1217542 h 1801466"/>
                <a:gd name="connsiteX24" fmla="*/ 465694 w 3973596"/>
                <a:gd name="connsiteY24" fmla="*/ 867187 h 1801466"/>
                <a:gd name="connsiteX25" fmla="*/ 646963 w 3973596"/>
                <a:gd name="connsiteY25" fmla="*/ 894720 h 1801466"/>
                <a:gd name="connsiteX26" fmla="*/ 692529 w 3973596"/>
                <a:gd name="connsiteY26" fmla="*/ 913327 h 1801466"/>
                <a:gd name="connsiteX27" fmla="*/ 679602 w 3973596"/>
                <a:gd name="connsiteY27" fmla="*/ 851452 h 1801466"/>
                <a:gd name="connsiteX28" fmla="*/ 1042166 w 3973596"/>
                <a:gd name="connsiteY28" fmla="*/ 501097 h 1801466"/>
                <a:gd name="connsiteX29" fmla="*/ 1244879 w 3973596"/>
                <a:gd name="connsiteY29" fmla="*/ 560932 h 1801466"/>
                <a:gd name="connsiteX30" fmla="*/ 1264986 w 3973596"/>
                <a:gd name="connsiteY30" fmla="*/ 576963 h 1801466"/>
                <a:gd name="connsiteX31" fmla="*/ 1266614 w 3973596"/>
                <a:gd name="connsiteY31" fmla="*/ 560814 h 1801466"/>
                <a:gd name="connsiteX32" fmla="*/ 1954709 w 3973596"/>
                <a:gd name="connsiteY32" fmla="*/ 0 h 1801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973596" h="1801466">
                  <a:moveTo>
                    <a:pt x="1954709" y="0"/>
                  </a:moveTo>
                  <a:cubicBezTo>
                    <a:pt x="2197150" y="0"/>
                    <a:pt x="2410901" y="122836"/>
                    <a:pt x="2537121" y="309666"/>
                  </a:cubicBezTo>
                  <a:lnTo>
                    <a:pt x="2596640" y="419321"/>
                  </a:lnTo>
                  <a:lnTo>
                    <a:pt x="2602905" y="411727"/>
                  </a:lnTo>
                  <a:cubicBezTo>
                    <a:pt x="2673576" y="341056"/>
                    <a:pt x="2771208" y="297345"/>
                    <a:pt x="2879048" y="297345"/>
                  </a:cubicBezTo>
                  <a:cubicBezTo>
                    <a:pt x="3067769" y="297345"/>
                    <a:pt x="3225224" y="431210"/>
                    <a:pt x="3261639" y="609166"/>
                  </a:cubicBezTo>
                  <a:lnTo>
                    <a:pt x="3268062" y="672885"/>
                  </a:lnTo>
                  <a:lnTo>
                    <a:pt x="3316027" y="662260"/>
                  </a:lnTo>
                  <a:cubicBezTo>
                    <a:pt x="3351654" y="657058"/>
                    <a:pt x="3388541" y="654326"/>
                    <a:pt x="3426322" y="654326"/>
                  </a:cubicBezTo>
                  <a:cubicBezTo>
                    <a:pt x="3728573" y="654326"/>
                    <a:pt x="3973596" y="829170"/>
                    <a:pt x="3973596" y="1044851"/>
                  </a:cubicBezTo>
                  <a:cubicBezTo>
                    <a:pt x="3973596" y="1260532"/>
                    <a:pt x="3728573" y="1435376"/>
                    <a:pt x="3426322" y="1435376"/>
                  </a:cubicBezTo>
                  <a:cubicBezTo>
                    <a:pt x="3312978" y="1435376"/>
                    <a:pt x="3207682" y="1410789"/>
                    <a:pt x="3120336" y="1368681"/>
                  </a:cubicBezTo>
                  <a:lnTo>
                    <a:pt x="3065917" y="1336641"/>
                  </a:lnTo>
                  <a:lnTo>
                    <a:pt x="3060829" y="1370354"/>
                  </a:lnTo>
                  <a:cubicBezTo>
                    <a:pt x="2993280" y="1590864"/>
                    <a:pt x="2701201" y="1756740"/>
                    <a:pt x="2351125" y="1756740"/>
                  </a:cubicBezTo>
                  <a:cubicBezTo>
                    <a:pt x="2088568" y="1756740"/>
                    <a:pt x="1858635" y="1663435"/>
                    <a:pt x="1731580" y="1523755"/>
                  </a:cubicBezTo>
                  <a:lnTo>
                    <a:pt x="1724686" y="1514481"/>
                  </a:lnTo>
                  <a:lnTo>
                    <a:pt x="1712498" y="1549293"/>
                  </a:lnTo>
                  <a:cubicBezTo>
                    <a:pt x="1641801" y="1697485"/>
                    <a:pt x="1476297" y="1801466"/>
                    <a:pt x="1283400" y="1801466"/>
                  </a:cubicBezTo>
                  <a:cubicBezTo>
                    <a:pt x="1058354" y="1801466"/>
                    <a:pt x="870591" y="1659936"/>
                    <a:pt x="827167" y="1471790"/>
                  </a:cubicBezTo>
                  <a:lnTo>
                    <a:pt x="823474" y="1439308"/>
                  </a:lnTo>
                  <a:lnTo>
                    <a:pt x="794990" y="1465281"/>
                  </a:lnTo>
                  <a:cubicBezTo>
                    <a:pt x="710716" y="1528682"/>
                    <a:pt x="594292" y="1567897"/>
                    <a:pt x="465694" y="1567897"/>
                  </a:cubicBezTo>
                  <a:cubicBezTo>
                    <a:pt x="208498" y="1567897"/>
                    <a:pt x="0" y="1411038"/>
                    <a:pt x="0" y="1217542"/>
                  </a:cubicBezTo>
                  <a:cubicBezTo>
                    <a:pt x="0" y="1024046"/>
                    <a:pt x="208498" y="867187"/>
                    <a:pt x="465694" y="867187"/>
                  </a:cubicBezTo>
                  <a:cubicBezTo>
                    <a:pt x="529993" y="867187"/>
                    <a:pt x="591248" y="876991"/>
                    <a:pt x="646963" y="894720"/>
                  </a:cubicBezTo>
                  <a:lnTo>
                    <a:pt x="692529" y="913327"/>
                  </a:lnTo>
                  <a:lnTo>
                    <a:pt x="679602" y="851452"/>
                  </a:lnTo>
                  <a:cubicBezTo>
                    <a:pt x="679602" y="657956"/>
                    <a:pt x="841927" y="501097"/>
                    <a:pt x="1042166" y="501097"/>
                  </a:cubicBezTo>
                  <a:cubicBezTo>
                    <a:pt x="1117256" y="501097"/>
                    <a:pt x="1187014" y="523155"/>
                    <a:pt x="1244879" y="560932"/>
                  </a:cubicBezTo>
                  <a:lnTo>
                    <a:pt x="1264986" y="576963"/>
                  </a:lnTo>
                  <a:lnTo>
                    <a:pt x="1266614" y="560814"/>
                  </a:lnTo>
                  <a:cubicBezTo>
                    <a:pt x="1332107" y="240759"/>
                    <a:pt x="1615292" y="0"/>
                    <a:pt x="1954709" y="0"/>
                  </a:cubicBezTo>
                  <a:close/>
                </a:path>
              </a:pathLst>
            </a:custGeom>
            <a:solidFill>
              <a:srgbClr val="597000">
                <a:lumMod val="20000"/>
                <a:lumOff val="80000"/>
              </a:srgbClr>
            </a:solidFill>
            <a:ln w="25400" cap="flat" cmpd="sng" algn="ctr">
              <a:solidFill>
                <a:srgbClr val="F369AC"/>
              </a:solidFill>
              <a:prstDash val="solid"/>
            </a:ln>
            <a:effectLst/>
          </p:spPr>
          <p:txBody>
            <a:bodyPr wrap="square" rtlCol="0" anchor="ctr">
              <a:noAutofit/>
            </a:bodyPr>
            <a:lstStyle/>
            <a:p>
              <a:pPr algn="ctr">
                <a:buClr>
                  <a:srgbClr val="000000"/>
                </a:buClr>
                <a:buFont typeface="Arial"/>
                <a:buNone/>
                <a:defRPr/>
              </a:pPr>
              <a:endParaRPr lang="id-ID" sz="3200" b="1" kern="0">
                <a:solidFill>
                  <a:srgbClr val="FFFFFF"/>
                </a:solidFill>
                <a:latin typeface="Arial" panose="020B0604020202020204" pitchFamily="34" charset="0"/>
                <a:ea typeface="Arial-Rounded" panose="020B0500000000000000" pitchFamily="34" charset="0"/>
                <a:cs typeface="Arial" panose="020B0604020202020204" pitchFamily="34" charset="0"/>
                <a:sym typeface="Arial"/>
              </a:endParaRPr>
            </a:p>
          </p:txBody>
        </p:sp>
        <p:sp>
          <p:nvSpPr>
            <p:cNvPr id="50" name="TextBox 49">
              <a:extLst>
                <a:ext uri="{FF2B5EF4-FFF2-40B4-BE49-F238E27FC236}">
                  <a16:creationId xmlns:a16="http://schemas.microsoft.com/office/drawing/2014/main" id="{D620E657-579F-9F32-3158-9207572319A6}"/>
                </a:ext>
              </a:extLst>
            </p:cNvPr>
            <p:cNvSpPr txBox="1"/>
            <p:nvPr/>
          </p:nvSpPr>
          <p:spPr>
            <a:xfrm>
              <a:off x="2035835" y="2781425"/>
              <a:ext cx="3866191" cy="1219889"/>
            </a:xfrm>
            <a:prstGeom prst="flowChartTerminator">
              <a:avLst/>
            </a:prstGeom>
            <a:noFill/>
            <a:ln w="25400" cap="flat" cmpd="sng" algn="ctr">
              <a:noFill/>
              <a:prstDash val="solid"/>
            </a:ln>
            <a:effectLst/>
          </p:spPr>
          <p:txBody>
            <a:bodyPr wrap="square">
              <a:spAutoFit/>
            </a:bodyPr>
            <a:lstStyle/>
            <a:p>
              <a:pPr algn="ctr">
                <a:buClr>
                  <a:srgbClr val="000000"/>
                </a:buClr>
                <a:buFont typeface="Arial"/>
                <a:buNone/>
                <a:defRPr/>
              </a:pPr>
              <a:r>
                <a:rPr lang="en-US" sz="3200" b="1" kern="0" dirty="0" err="1">
                  <a:solidFill>
                    <a:srgbClr val="6351CA">
                      <a:lumMod val="50000"/>
                    </a:srgbClr>
                  </a:solidFill>
                  <a:latin typeface="Arial" panose="020B0604020202020204" pitchFamily="34" charset="0"/>
                  <a:ea typeface="Arial-Rounded" panose="020B0500000000000000" pitchFamily="34" charset="0"/>
                  <a:cs typeface="Arial" panose="020B0604020202020204" pitchFamily="34" charset="0"/>
                  <a:sym typeface="Arial"/>
                </a:rPr>
                <a:t>trai</a:t>
              </a:r>
              <a:r>
                <a:rPr lang="en-US" sz="3200" b="1" kern="0" dirty="0">
                  <a:solidFill>
                    <a:srgbClr val="6351CA">
                      <a:lumMod val="50000"/>
                    </a:srgbClr>
                  </a:solidFill>
                  <a:latin typeface="Arial" panose="020B0604020202020204" pitchFamily="34" charset="0"/>
                  <a:ea typeface="Arial-Rounded" panose="020B0500000000000000" pitchFamily="34" charset="0"/>
                  <a:cs typeface="Arial" panose="020B0604020202020204" pitchFamily="34" charset="0"/>
                  <a:sym typeface="Arial"/>
                </a:rPr>
                <a:t> </a:t>
              </a:r>
              <a:r>
                <a:rPr lang="en-US" sz="3200" b="1" kern="0" dirty="0" err="1">
                  <a:solidFill>
                    <a:srgbClr val="6351CA">
                      <a:lumMod val="50000"/>
                    </a:srgbClr>
                  </a:solidFill>
                  <a:latin typeface="Arial" panose="020B0604020202020204" pitchFamily="34" charset="0"/>
                  <a:ea typeface="Arial-Rounded" panose="020B0500000000000000" pitchFamily="34" charset="0"/>
                  <a:cs typeface="Arial" panose="020B0604020202020204" pitchFamily="34" charset="0"/>
                  <a:sym typeface="Arial"/>
                </a:rPr>
                <a:t>tráng</a:t>
              </a:r>
              <a:endParaRPr lang="vi-VN" sz="3200" b="1" kern="0" dirty="0">
                <a:solidFill>
                  <a:srgbClr val="6351CA">
                    <a:lumMod val="50000"/>
                  </a:srgbClr>
                </a:solidFill>
                <a:latin typeface="Arial" panose="020B0604020202020204" pitchFamily="34" charset="0"/>
                <a:ea typeface="Arial-Rounded" panose="020B0500000000000000" pitchFamily="34" charset="0"/>
                <a:cs typeface="Arial" panose="020B0604020202020204" pitchFamily="34" charset="0"/>
                <a:sym typeface="Arial"/>
              </a:endParaRPr>
            </a:p>
          </p:txBody>
        </p:sp>
      </p:grpSp>
      <p:pic>
        <p:nvPicPr>
          <p:cNvPr id="51" name="Picture 50">
            <a:extLst>
              <a:ext uri="{FF2B5EF4-FFF2-40B4-BE49-F238E27FC236}">
                <a16:creationId xmlns:a16="http://schemas.microsoft.com/office/drawing/2014/main" id="{845DCCA9-27A4-26E5-3311-3BA5099D802F}"/>
              </a:ext>
            </a:extLst>
          </p:cNvPr>
          <p:cNvPicPr>
            <a:picLocks noChangeAspect="1"/>
          </p:cNvPicPr>
          <p:nvPr/>
        </p:nvPicPr>
        <p:blipFill>
          <a:blip r:embed="rId2"/>
          <a:stretch>
            <a:fillRect/>
          </a:stretch>
        </p:blipFill>
        <p:spPr>
          <a:xfrm>
            <a:off x="1326360" y="1265497"/>
            <a:ext cx="9105288" cy="2921345"/>
          </a:xfrm>
          <a:prstGeom prst="rect">
            <a:avLst/>
          </a:prstGeom>
        </p:spPr>
      </p:pic>
    </p:spTree>
    <p:extLst>
      <p:ext uri="{BB962C8B-B14F-4D97-AF65-F5344CB8AC3E}">
        <p14:creationId xmlns:p14="http://schemas.microsoft.com/office/powerpoint/2010/main" val="159504993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withEffect" nodePh="1">
                                  <p:stCondLst>
                                    <p:cond delay="0"/>
                                  </p:stCondLst>
                                  <p:endCondLst>
                                    <p:cond evt="begin" delay="0">
                                      <p:tn val="5"/>
                                    </p:cond>
                                  </p:endCondLst>
                                  <p:childTnLst>
                                    <p:set>
                                      <p:cBhvr>
                                        <p:cTn id="6" dur="1" fill="hold">
                                          <p:stCondLst>
                                            <p:cond delay="0"/>
                                          </p:stCondLst>
                                        </p:cTn>
                                        <p:tgtEl>
                                          <p:spTgt spid="32"/>
                                        </p:tgtEl>
                                        <p:attrNameLst>
                                          <p:attrName>style.visibility</p:attrName>
                                        </p:attrNameLst>
                                      </p:cBhvr>
                                      <p:to>
                                        <p:strVal val="visible"/>
                                      </p:to>
                                    </p:set>
                                    <p:animEffect transition="in" filter="barn(outHorizontal)">
                                      <p:cBhvr>
                                        <p:cTn id="7" dur="10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50" presetClass="entr" presetSubtype="0" decel="100000" fill="hold" nodeType="clickEffect">
                                  <p:stCondLst>
                                    <p:cond delay="0"/>
                                  </p:stCondLst>
                                  <p:childTnLst>
                                    <p:set>
                                      <p:cBhvr>
                                        <p:cTn id="11" dur="1" fill="hold">
                                          <p:stCondLst>
                                            <p:cond delay="0"/>
                                          </p:stCondLst>
                                        </p:cTn>
                                        <p:tgtEl>
                                          <p:spTgt spid="48"/>
                                        </p:tgtEl>
                                        <p:attrNameLst>
                                          <p:attrName>style.visibility</p:attrName>
                                        </p:attrNameLst>
                                      </p:cBhvr>
                                      <p:to>
                                        <p:strVal val="visible"/>
                                      </p:to>
                                    </p:set>
                                    <p:anim calcmode="lin" valueType="num">
                                      <p:cBhvr>
                                        <p:cTn id="12" dur="1000" fill="hold"/>
                                        <p:tgtEl>
                                          <p:spTgt spid="48"/>
                                        </p:tgtEl>
                                        <p:attrNameLst>
                                          <p:attrName>ppt_w</p:attrName>
                                        </p:attrNameLst>
                                      </p:cBhvr>
                                      <p:tavLst>
                                        <p:tav tm="0">
                                          <p:val>
                                            <p:strVal val="#ppt_w+.3"/>
                                          </p:val>
                                        </p:tav>
                                        <p:tav tm="100000">
                                          <p:val>
                                            <p:strVal val="#ppt_w"/>
                                          </p:val>
                                        </p:tav>
                                      </p:tavLst>
                                    </p:anim>
                                    <p:anim calcmode="lin" valueType="num">
                                      <p:cBhvr>
                                        <p:cTn id="13" dur="1000" fill="hold"/>
                                        <p:tgtEl>
                                          <p:spTgt spid="48"/>
                                        </p:tgtEl>
                                        <p:attrNameLst>
                                          <p:attrName>ppt_h</p:attrName>
                                        </p:attrNameLst>
                                      </p:cBhvr>
                                      <p:tavLst>
                                        <p:tav tm="0">
                                          <p:val>
                                            <p:strVal val="#ppt_h"/>
                                          </p:val>
                                        </p:tav>
                                        <p:tav tm="100000">
                                          <p:val>
                                            <p:strVal val="#ppt_h"/>
                                          </p:val>
                                        </p:tav>
                                      </p:tavLst>
                                    </p:anim>
                                    <p:animEffect transition="in" filter="fade">
                                      <p:cBhvr>
                                        <p:cTn id="14" dur="1000"/>
                                        <p:tgtEl>
                                          <p:spTgt spid="48"/>
                                        </p:tgtEl>
                                      </p:cBhvr>
                                    </p:animEffect>
                                  </p:childTnLst>
                                </p:cTn>
                              </p:par>
                              <p:par>
                                <p:cTn id="15" presetID="50" presetClass="entr" presetSubtype="0" decel="100000"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p:cTn id="17" dur="1000" fill="hold"/>
                                        <p:tgtEl>
                                          <p:spTgt spid="39"/>
                                        </p:tgtEl>
                                        <p:attrNameLst>
                                          <p:attrName>ppt_w</p:attrName>
                                        </p:attrNameLst>
                                      </p:cBhvr>
                                      <p:tavLst>
                                        <p:tav tm="0">
                                          <p:val>
                                            <p:strVal val="#ppt_w+.3"/>
                                          </p:val>
                                        </p:tav>
                                        <p:tav tm="100000">
                                          <p:val>
                                            <p:strVal val="#ppt_w"/>
                                          </p:val>
                                        </p:tav>
                                      </p:tavLst>
                                    </p:anim>
                                    <p:anim calcmode="lin" valueType="num">
                                      <p:cBhvr>
                                        <p:cTn id="18" dur="1000" fill="hold"/>
                                        <p:tgtEl>
                                          <p:spTgt spid="39"/>
                                        </p:tgtEl>
                                        <p:attrNameLst>
                                          <p:attrName>ppt_h</p:attrName>
                                        </p:attrNameLst>
                                      </p:cBhvr>
                                      <p:tavLst>
                                        <p:tav tm="0">
                                          <p:val>
                                            <p:strVal val="#ppt_h"/>
                                          </p:val>
                                        </p:tav>
                                        <p:tav tm="100000">
                                          <p:val>
                                            <p:strVal val="#ppt_h"/>
                                          </p:val>
                                        </p:tav>
                                      </p:tavLst>
                                    </p:anim>
                                    <p:animEffect transition="in" filter="fade">
                                      <p:cBhvr>
                                        <p:cTn id="19" dur="1000"/>
                                        <p:tgtEl>
                                          <p:spTgt spid="39"/>
                                        </p:tgtEl>
                                      </p:cBhvr>
                                    </p:animEffect>
                                  </p:childTnLst>
                                </p:cTn>
                              </p:par>
                              <p:par>
                                <p:cTn id="20" presetID="50" presetClass="entr" presetSubtype="0" decel="100000" fill="hold" nodeType="withEffect">
                                  <p:stCondLst>
                                    <p:cond delay="0"/>
                                  </p:stCondLst>
                                  <p:childTnLst>
                                    <p:set>
                                      <p:cBhvr>
                                        <p:cTn id="21" dur="1" fill="hold">
                                          <p:stCondLst>
                                            <p:cond delay="0"/>
                                          </p:stCondLst>
                                        </p:cTn>
                                        <p:tgtEl>
                                          <p:spTgt spid="36"/>
                                        </p:tgtEl>
                                        <p:attrNameLst>
                                          <p:attrName>style.visibility</p:attrName>
                                        </p:attrNameLst>
                                      </p:cBhvr>
                                      <p:to>
                                        <p:strVal val="visible"/>
                                      </p:to>
                                    </p:set>
                                    <p:anim calcmode="lin" valueType="num">
                                      <p:cBhvr>
                                        <p:cTn id="22" dur="1000" fill="hold"/>
                                        <p:tgtEl>
                                          <p:spTgt spid="36"/>
                                        </p:tgtEl>
                                        <p:attrNameLst>
                                          <p:attrName>ppt_w</p:attrName>
                                        </p:attrNameLst>
                                      </p:cBhvr>
                                      <p:tavLst>
                                        <p:tav tm="0">
                                          <p:val>
                                            <p:strVal val="#ppt_w+.3"/>
                                          </p:val>
                                        </p:tav>
                                        <p:tav tm="100000">
                                          <p:val>
                                            <p:strVal val="#ppt_w"/>
                                          </p:val>
                                        </p:tav>
                                      </p:tavLst>
                                    </p:anim>
                                    <p:anim calcmode="lin" valueType="num">
                                      <p:cBhvr>
                                        <p:cTn id="23" dur="1000" fill="hold"/>
                                        <p:tgtEl>
                                          <p:spTgt spid="36"/>
                                        </p:tgtEl>
                                        <p:attrNameLst>
                                          <p:attrName>ppt_h</p:attrName>
                                        </p:attrNameLst>
                                      </p:cBhvr>
                                      <p:tavLst>
                                        <p:tav tm="0">
                                          <p:val>
                                            <p:strVal val="#ppt_h"/>
                                          </p:val>
                                        </p:tav>
                                        <p:tav tm="100000">
                                          <p:val>
                                            <p:strVal val="#ppt_h"/>
                                          </p:val>
                                        </p:tav>
                                      </p:tavLst>
                                    </p:anim>
                                    <p:animEffect transition="in" filter="fade">
                                      <p:cBhvr>
                                        <p:cTn id="24" dur="1000"/>
                                        <p:tgtEl>
                                          <p:spTgt spid="36"/>
                                        </p:tgtEl>
                                      </p:cBhvr>
                                    </p:animEffect>
                                  </p:childTnLst>
                                </p:cTn>
                              </p:par>
                              <p:par>
                                <p:cTn id="25" presetID="50" presetClass="entr" presetSubtype="0" decel="100000" fill="hold" nodeType="withEffect">
                                  <p:stCondLst>
                                    <p:cond delay="0"/>
                                  </p:stCondLst>
                                  <p:childTnLst>
                                    <p:set>
                                      <p:cBhvr>
                                        <p:cTn id="26" dur="1" fill="hold">
                                          <p:stCondLst>
                                            <p:cond delay="0"/>
                                          </p:stCondLst>
                                        </p:cTn>
                                        <p:tgtEl>
                                          <p:spTgt spid="42"/>
                                        </p:tgtEl>
                                        <p:attrNameLst>
                                          <p:attrName>style.visibility</p:attrName>
                                        </p:attrNameLst>
                                      </p:cBhvr>
                                      <p:to>
                                        <p:strVal val="visible"/>
                                      </p:to>
                                    </p:set>
                                    <p:anim calcmode="lin" valueType="num">
                                      <p:cBhvr>
                                        <p:cTn id="27" dur="1000" fill="hold"/>
                                        <p:tgtEl>
                                          <p:spTgt spid="42"/>
                                        </p:tgtEl>
                                        <p:attrNameLst>
                                          <p:attrName>ppt_w</p:attrName>
                                        </p:attrNameLst>
                                      </p:cBhvr>
                                      <p:tavLst>
                                        <p:tav tm="0">
                                          <p:val>
                                            <p:strVal val="#ppt_w+.3"/>
                                          </p:val>
                                        </p:tav>
                                        <p:tav tm="100000">
                                          <p:val>
                                            <p:strVal val="#ppt_w"/>
                                          </p:val>
                                        </p:tav>
                                      </p:tavLst>
                                    </p:anim>
                                    <p:anim calcmode="lin" valueType="num">
                                      <p:cBhvr>
                                        <p:cTn id="28" dur="1000" fill="hold"/>
                                        <p:tgtEl>
                                          <p:spTgt spid="42"/>
                                        </p:tgtEl>
                                        <p:attrNameLst>
                                          <p:attrName>ppt_h</p:attrName>
                                        </p:attrNameLst>
                                      </p:cBhvr>
                                      <p:tavLst>
                                        <p:tav tm="0">
                                          <p:val>
                                            <p:strVal val="#ppt_h"/>
                                          </p:val>
                                        </p:tav>
                                        <p:tav tm="100000">
                                          <p:val>
                                            <p:strVal val="#ppt_h"/>
                                          </p:val>
                                        </p:tav>
                                      </p:tavLst>
                                    </p:anim>
                                    <p:animEffect transition="in" filter="fade">
                                      <p:cBhvr>
                                        <p:cTn id="29" dur="1000"/>
                                        <p:tgtEl>
                                          <p:spTgt spid="42"/>
                                        </p:tgtEl>
                                      </p:cBhvr>
                                    </p:animEffect>
                                  </p:childTnLst>
                                </p:cTn>
                              </p:par>
                              <p:par>
                                <p:cTn id="30" presetID="50" presetClass="entr" presetSubtype="0" decel="100000" fill="hold" nodeType="withEffect">
                                  <p:stCondLst>
                                    <p:cond delay="0"/>
                                  </p:stCondLst>
                                  <p:childTnLst>
                                    <p:set>
                                      <p:cBhvr>
                                        <p:cTn id="31" dur="1" fill="hold">
                                          <p:stCondLst>
                                            <p:cond delay="0"/>
                                          </p:stCondLst>
                                        </p:cTn>
                                        <p:tgtEl>
                                          <p:spTgt spid="45"/>
                                        </p:tgtEl>
                                        <p:attrNameLst>
                                          <p:attrName>style.visibility</p:attrName>
                                        </p:attrNameLst>
                                      </p:cBhvr>
                                      <p:to>
                                        <p:strVal val="visible"/>
                                      </p:to>
                                    </p:set>
                                    <p:anim calcmode="lin" valueType="num">
                                      <p:cBhvr>
                                        <p:cTn id="32" dur="1000" fill="hold"/>
                                        <p:tgtEl>
                                          <p:spTgt spid="45"/>
                                        </p:tgtEl>
                                        <p:attrNameLst>
                                          <p:attrName>ppt_w</p:attrName>
                                        </p:attrNameLst>
                                      </p:cBhvr>
                                      <p:tavLst>
                                        <p:tav tm="0">
                                          <p:val>
                                            <p:strVal val="#ppt_w+.3"/>
                                          </p:val>
                                        </p:tav>
                                        <p:tav tm="100000">
                                          <p:val>
                                            <p:strVal val="#ppt_w"/>
                                          </p:val>
                                        </p:tav>
                                      </p:tavLst>
                                    </p:anim>
                                    <p:anim calcmode="lin" valueType="num">
                                      <p:cBhvr>
                                        <p:cTn id="33" dur="1000" fill="hold"/>
                                        <p:tgtEl>
                                          <p:spTgt spid="45"/>
                                        </p:tgtEl>
                                        <p:attrNameLst>
                                          <p:attrName>ppt_h</p:attrName>
                                        </p:attrNameLst>
                                      </p:cBhvr>
                                      <p:tavLst>
                                        <p:tav tm="0">
                                          <p:val>
                                            <p:strVal val="#ppt_h"/>
                                          </p:val>
                                        </p:tav>
                                        <p:tav tm="100000">
                                          <p:val>
                                            <p:strVal val="#ppt_h"/>
                                          </p:val>
                                        </p:tav>
                                      </p:tavLst>
                                    </p:anim>
                                    <p:animEffect transition="in" filter="fade">
                                      <p:cBhvr>
                                        <p:cTn id="34" dur="1000"/>
                                        <p:tgtEl>
                                          <p:spTgt spid="45"/>
                                        </p:tgtEl>
                                      </p:cBhvr>
                                    </p:animEffect>
                                  </p:childTnLst>
                                </p:cTn>
                              </p:par>
                              <p:par>
                                <p:cTn id="35" presetID="50" presetClass="entr" presetSubtype="0" decel="100000" fill="hold" nodeType="withEffect">
                                  <p:stCondLst>
                                    <p:cond delay="0"/>
                                  </p:stCondLst>
                                  <p:childTnLst>
                                    <p:set>
                                      <p:cBhvr>
                                        <p:cTn id="36" dur="1" fill="hold">
                                          <p:stCondLst>
                                            <p:cond delay="0"/>
                                          </p:stCondLst>
                                        </p:cTn>
                                        <p:tgtEl>
                                          <p:spTgt spid="33"/>
                                        </p:tgtEl>
                                        <p:attrNameLst>
                                          <p:attrName>style.visibility</p:attrName>
                                        </p:attrNameLst>
                                      </p:cBhvr>
                                      <p:to>
                                        <p:strVal val="visible"/>
                                      </p:to>
                                    </p:set>
                                    <p:anim calcmode="lin" valueType="num">
                                      <p:cBhvr>
                                        <p:cTn id="37" dur="1000" fill="hold"/>
                                        <p:tgtEl>
                                          <p:spTgt spid="33"/>
                                        </p:tgtEl>
                                        <p:attrNameLst>
                                          <p:attrName>ppt_w</p:attrName>
                                        </p:attrNameLst>
                                      </p:cBhvr>
                                      <p:tavLst>
                                        <p:tav tm="0">
                                          <p:val>
                                            <p:strVal val="#ppt_w+.3"/>
                                          </p:val>
                                        </p:tav>
                                        <p:tav tm="100000">
                                          <p:val>
                                            <p:strVal val="#ppt_w"/>
                                          </p:val>
                                        </p:tav>
                                      </p:tavLst>
                                    </p:anim>
                                    <p:anim calcmode="lin" valueType="num">
                                      <p:cBhvr>
                                        <p:cTn id="38" dur="1000" fill="hold"/>
                                        <p:tgtEl>
                                          <p:spTgt spid="33"/>
                                        </p:tgtEl>
                                        <p:attrNameLst>
                                          <p:attrName>ppt_h</p:attrName>
                                        </p:attrNameLst>
                                      </p:cBhvr>
                                      <p:tavLst>
                                        <p:tav tm="0">
                                          <p:val>
                                            <p:strVal val="#ppt_h"/>
                                          </p:val>
                                        </p:tav>
                                        <p:tav tm="100000">
                                          <p:val>
                                            <p:strVal val="#ppt_h"/>
                                          </p:val>
                                        </p:tav>
                                      </p:tavLst>
                                    </p:anim>
                                    <p:animEffect transition="in" filter="fade">
                                      <p:cBhvr>
                                        <p:cTn id="39" dur="1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D6C25FB-B3A8-F67E-6B7C-D186A3C98D12}"/>
              </a:ext>
            </a:extLst>
          </p:cNvPr>
          <p:cNvGrpSpPr/>
          <p:nvPr/>
        </p:nvGrpSpPr>
        <p:grpSpPr>
          <a:xfrm>
            <a:off x="3476847" y="169791"/>
            <a:ext cx="5519477" cy="707886"/>
            <a:chOff x="1053394" y="206467"/>
            <a:chExt cx="2880723" cy="489398"/>
          </a:xfrm>
          <a:solidFill>
            <a:srgbClr val="FFFF00"/>
          </a:solidFill>
        </p:grpSpPr>
        <p:sp>
          <p:nvSpPr>
            <p:cNvPr id="9" name="Rectangle: Rounded Corners 43">
              <a:extLst>
                <a:ext uri="{FF2B5EF4-FFF2-40B4-BE49-F238E27FC236}">
                  <a16:creationId xmlns:a16="http://schemas.microsoft.com/office/drawing/2014/main" id="{C96C7081-2E50-24A2-AE07-485E95B5A7A5}"/>
                </a:ext>
              </a:extLst>
            </p:cNvPr>
            <p:cNvSpPr/>
            <p:nvPr/>
          </p:nvSpPr>
          <p:spPr>
            <a:xfrm>
              <a:off x="1106327" y="206467"/>
              <a:ext cx="2827790" cy="432581"/>
            </a:xfrm>
            <a:custGeom>
              <a:avLst/>
              <a:gdLst>
                <a:gd name="connsiteX0" fmla="*/ 0 w 2827790"/>
                <a:gd name="connsiteY0" fmla="*/ 72098 h 432581"/>
                <a:gd name="connsiteX1" fmla="*/ 72098 w 2827790"/>
                <a:gd name="connsiteY1" fmla="*/ 0 h 432581"/>
                <a:gd name="connsiteX2" fmla="*/ 635653 w 2827790"/>
                <a:gd name="connsiteY2" fmla="*/ 0 h 432581"/>
                <a:gd name="connsiteX3" fmla="*/ 1118700 w 2827790"/>
                <a:gd name="connsiteY3" fmla="*/ 0 h 432581"/>
                <a:gd name="connsiteX4" fmla="*/ 1601747 w 2827790"/>
                <a:gd name="connsiteY4" fmla="*/ 0 h 432581"/>
                <a:gd name="connsiteX5" fmla="*/ 2138465 w 2827790"/>
                <a:gd name="connsiteY5" fmla="*/ 0 h 432581"/>
                <a:gd name="connsiteX6" fmla="*/ 2755692 w 2827790"/>
                <a:gd name="connsiteY6" fmla="*/ 0 h 432581"/>
                <a:gd name="connsiteX7" fmla="*/ 2827790 w 2827790"/>
                <a:gd name="connsiteY7" fmla="*/ 72098 h 432581"/>
                <a:gd name="connsiteX8" fmla="*/ 2827790 w 2827790"/>
                <a:gd name="connsiteY8" fmla="*/ 360483 h 432581"/>
                <a:gd name="connsiteX9" fmla="*/ 2755692 w 2827790"/>
                <a:gd name="connsiteY9" fmla="*/ 432581 h 432581"/>
                <a:gd name="connsiteX10" fmla="*/ 2245809 w 2827790"/>
                <a:gd name="connsiteY10" fmla="*/ 432581 h 432581"/>
                <a:gd name="connsiteX11" fmla="*/ 1709090 w 2827790"/>
                <a:gd name="connsiteY11" fmla="*/ 432581 h 432581"/>
                <a:gd name="connsiteX12" fmla="*/ 1199207 w 2827790"/>
                <a:gd name="connsiteY12" fmla="*/ 432581 h 432581"/>
                <a:gd name="connsiteX13" fmla="*/ 716161 w 2827790"/>
                <a:gd name="connsiteY13" fmla="*/ 432581 h 432581"/>
                <a:gd name="connsiteX14" fmla="*/ 72098 w 2827790"/>
                <a:gd name="connsiteY14" fmla="*/ 432581 h 432581"/>
                <a:gd name="connsiteX15" fmla="*/ 0 w 2827790"/>
                <a:gd name="connsiteY15" fmla="*/ 360483 h 432581"/>
                <a:gd name="connsiteX16" fmla="*/ 0 w 2827790"/>
                <a:gd name="connsiteY16" fmla="*/ 72098 h 432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27790" h="432581" fill="none" extrusionOk="0">
                  <a:moveTo>
                    <a:pt x="0" y="72098"/>
                  </a:moveTo>
                  <a:cubicBezTo>
                    <a:pt x="1001" y="25215"/>
                    <a:pt x="34345" y="4891"/>
                    <a:pt x="72098" y="0"/>
                  </a:cubicBezTo>
                  <a:cubicBezTo>
                    <a:pt x="229340" y="-51516"/>
                    <a:pt x="419749" y="29485"/>
                    <a:pt x="635653" y="0"/>
                  </a:cubicBezTo>
                  <a:cubicBezTo>
                    <a:pt x="851558" y="-29485"/>
                    <a:pt x="978709" y="27118"/>
                    <a:pt x="1118700" y="0"/>
                  </a:cubicBezTo>
                  <a:cubicBezTo>
                    <a:pt x="1258691" y="-27118"/>
                    <a:pt x="1420170" y="14335"/>
                    <a:pt x="1601747" y="0"/>
                  </a:cubicBezTo>
                  <a:cubicBezTo>
                    <a:pt x="1783324" y="-14335"/>
                    <a:pt x="1952381" y="48729"/>
                    <a:pt x="2138465" y="0"/>
                  </a:cubicBezTo>
                  <a:cubicBezTo>
                    <a:pt x="2324549" y="-48729"/>
                    <a:pt x="2522957" y="32208"/>
                    <a:pt x="2755692" y="0"/>
                  </a:cubicBezTo>
                  <a:cubicBezTo>
                    <a:pt x="2792909" y="1288"/>
                    <a:pt x="2834995" y="27631"/>
                    <a:pt x="2827790" y="72098"/>
                  </a:cubicBezTo>
                  <a:cubicBezTo>
                    <a:pt x="2860237" y="179020"/>
                    <a:pt x="2816481" y="240392"/>
                    <a:pt x="2827790" y="360483"/>
                  </a:cubicBezTo>
                  <a:cubicBezTo>
                    <a:pt x="2826533" y="402355"/>
                    <a:pt x="2801843" y="439445"/>
                    <a:pt x="2755692" y="432581"/>
                  </a:cubicBezTo>
                  <a:cubicBezTo>
                    <a:pt x="2591990" y="455432"/>
                    <a:pt x="2398484" y="422711"/>
                    <a:pt x="2245809" y="432581"/>
                  </a:cubicBezTo>
                  <a:cubicBezTo>
                    <a:pt x="2093134" y="442451"/>
                    <a:pt x="1855517" y="416456"/>
                    <a:pt x="1709090" y="432581"/>
                  </a:cubicBezTo>
                  <a:cubicBezTo>
                    <a:pt x="1562663" y="448706"/>
                    <a:pt x="1370978" y="384086"/>
                    <a:pt x="1199207" y="432581"/>
                  </a:cubicBezTo>
                  <a:cubicBezTo>
                    <a:pt x="1027436" y="481076"/>
                    <a:pt x="897717" y="416537"/>
                    <a:pt x="716161" y="432581"/>
                  </a:cubicBezTo>
                  <a:cubicBezTo>
                    <a:pt x="534605" y="448625"/>
                    <a:pt x="318805" y="402407"/>
                    <a:pt x="72098" y="432581"/>
                  </a:cubicBezTo>
                  <a:cubicBezTo>
                    <a:pt x="28200" y="424964"/>
                    <a:pt x="7023" y="404653"/>
                    <a:pt x="0" y="360483"/>
                  </a:cubicBezTo>
                  <a:cubicBezTo>
                    <a:pt x="-14659" y="233349"/>
                    <a:pt x="21818" y="208548"/>
                    <a:pt x="0" y="72098"/>
                  </a:cubicBezTo>
                  <a:close/>
                </a:path>
                <a:path w="2827790" h="432581" stroke="0" extrusionOk="0">
                  <a:moveTo>
                    <a:pt x="0" y="72098"/>
                  </a:moveTo>
                  <a:cubicBezTo>
                    <a:pt x="-8013" y="29912"/>
                    <a:pt x="38893" y="5035"/>
                    <a:pt x="72098" y="0"/>
                  </a:cubicBezTo>
                  <a:cubicBezTo>
                    <a:pt x="286748" y="-20249"/>
                    <a:pt x="372321" y="44445"/>
                    <a:pt x="635653" y="0"/>
                  </a:cubicBezTo>
                  <a:cubicBezTo>
                    <a:pt x="898986" y="-44445"/>
                    <a:pt x="1061610" y="30941"/>
                    <a:pt x="1199207" y="0"/>
                  </a:cubicBezTo>
                  <a:cubicBezTo>
                    <a:pt x="1336804" y="-30941"/>
                    <a:pt x="1538963" y="51190"/>
                    <a:pt x="1762762" y="0"/>
                  </a:cubicBezTo>
                  <a:cubicBezTo>
                    <a:pt x="1986561" y="-51190"/>
                    <a:pt x="2397808" y="31337"/>
                    <a:pt x="2755692" y="0"/>
                  </a:cubicBezTo>
                  <a:cubicBezTo>
                    <a:pt x="2783903" y="-2755"/>
                    <a:pt x="2833834" y="30682"/>
                    <a:pt x="2827790" y="72098"/>
                  </a:cubicBezTo>
                  <a:cubicBezTo>
                    <a:pt x="2831393" y="140277"/>
                    <a:pt x="2794730" y="282470"/>
                    <a:pt x="2827790" y="360483"/>
                  </a:cubicBezTo>
                  <a:cubicBezTo>
                    <a:pt x="2830389" y="404694"/>
                    <a:pt x="2792864" y="422924"/>
                    <a:pt x="2755692" y="432581"/>
                  </a:cubicBezTo>
                  <a:cubicBezTo>
                    <a:pt x="2601571" y="472590"/>
                    <a:pt x="2351431" y="390222"/>
                    <a:pt x="2245809" y="432581"/>
                  </a:cubicBezTo>
                  <a:cubicBezTo>
                    <a:pt x="2140187" y="474940"/>
                    <a:pt x="1943293" y="414455"/>
                    <a:pt x="1789598" y="432581"/>
                  </a:cubicBezTo>
                  <a:cubicBezTo>
                    <a:pt x="1635903" y="450707"/>
                    <a:pt x="1357966" y="393016"/>
                    <a:pt x="1226043" y="432581"/>
                  </a:cubicBezTo>
                  <a:cubicBezTo>
                    <a:pt x="1094120" y="472146"/>
                    <a:pt x="893879" y="375318"/>
                    <a:pt x="742996" y="432581"/>
                  </a:cubicBezTo>
                  <a:cubicBezTo>
                    <a:pt x="592113" y="489844"/>
                    <a:pt x="359594" y="419002"/>
                    <a:pt x="72098" y="432581"/>
                  </a:cubicBezTo>
                  <a:cubicBezTo>
                    <a:pt x="36563" y="438401"/>
                    <a:pt x="1583" y="399949"/>
                    <a:pt x="0" y="360483"/>
                  </a:cubicBezTo>
                  <a:cubicBezTo>
                    <a:pt x="-20063" y="239111"/>
                    <a:pt x="23227" y="211769"/>
                    <a:pt x="0" y="72098"/>
                  </a:cubicBezTo>
                  <a:close/>
                </a:path>
              </a:pathLst>
            </a:custGeom>
            <a:grpFill/>
            <a:ln w="12700" cap="flat" cmpd="sng" algn="ctr">
              <a:solidFill>
                <a:schemeClr val="accent2">
                  <a:lumMod val="50000"/>
                </a:schemeClr>
              </a:solidFill>
              <a:prstDash val="solid"/>
              <a:miter lim="800000"/>
              <a:extLst>
                <a:ext uri="{C807C97D-BFC1-408E-A445-0C87EB9F89A2}">
                  <ask:lineSketchStyleProps xmlns:ask="http://schemas.microsoft.com/office/drawing/2018/sketchyshapes" xmlns="" sd="3444377824">
                    <a:prstGeom prst="roundRect">
                      <a:avLst/>
                    </a:prstGeom>
                    <ask:type>
                      <ask:lineSketchScribble/>
                    </ask:type>
                  </ask:lineSketchStyleProps>
                </a:ext>
              </a:extLst>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1" i="0" u="none" strike="noStrike" kern="0" cap="none" spc="0" normalizeH="0" baseline="0" noProof="0" dirty="0">
                <a:ln>
                  <a:noFill/>
                </a:ln>
                <a:solidFill>
                  <a:prstClr val="white"/>
                </a:solidFill>
                <a:effectLst/>
                <a:uLnTx/>
                <a:uFillTx/>
                <a:latin typeface="Arial" panose="020B0604020202020204" pitchFamily="34" charset="0"/>
                <a:ea typeface="Arial-Rounded" panose="020B0500000000000000" pitchFamily="34" charset="0"/>
                <a:cs typeface="Arial" panose="020B0604020202020204" pitchFamily="34" charset="0"/>
                <a:sym typeface="Arial"/>
              </a:endParaRPr>
            </a:p>
          </p:txBody>
        </p:sp>
        <p:sp>
          <p:nvSpPr>
            <p:cNvPr id="25" name="Rectangle 24">
              <a:extLst>
                <a:ext uri="{FF2B5EF4-FFF2-40B4-BE49-F238E27FC236}">
                  <a16:creationId xmlns:a16="http://schemas.microsoft.com/office/drawing/2014/main" id="{FF08CF1C-17F4-D9BE-4A38-9A6016340437}"/>
                </a:ext>
              </a:extLst>
            </p:cNvPr>
            <p:cNvSpPr/>
            <p:nvPr/>
          </p:nvSpPr>
          <p:spPr>
            <a:xfrm>
              <a:off x="1053394" y="206467"/>
              <a:ext cx="2880723" cy="489398"/>
            </a:xfrm>
            <a:prstGeom prst="rect">
              <a:avLst/>
            </a:prstGeom>
            <a:grp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4000" b="1" kern="0" dirty="0" err="1">
                  <a:solidFill>
                    <a:srgbClr val="FF0000"/>
                  </a:solidFill>
                  <a:latin typeface="Arial" panose="020B0604020202020204" pitchFamily="34" charset="0"/>
                  <a:ea typeface="Arial-Rounded" panose="020B0500000000000000" pitchFamily="34" charset="0"/>
                  <a:cs typeface="Arial" panose="020B0604020202020204" pitchFamily="34" charset="0"/>
                  <a:sym typeface="Arial"/>
                </a:rPr>
                <a:t>Luyện</a:t>
              </a:r>
              <a:r>
                <a:rPr lang="en-US" sz="4000" b="1" kern="0" dirty="0">
                  <a:solidFill>
                    <a:srgbClr val="FF0000"/>
                  </a:solidFill>
                  <a:latin typeface="Arial" panose="020B0604020202020204" pitchFamily="34" charset="0"/>
                  <a:ea typeface="Arial-Rounded" panose="020B0500000000000000" pitchFamily="34" charset="0"/>
                  <a:cs typeface="Arial" panose="020B0604020202020204" pitchFamily="34" charset="0"/>
                  <a:sym typeface="Arial"/>
                </a:rPr>
                <a:t> </a:t>
              </a:r>
              <a:r>
                <a:rPr lang="en-US" sz="4000" b="1" kern="0" dirty="0" err="1">
                  <a:solidFill>
                    <a:srgbClr val="FF0000"/>
                  </a:solidFill>
                  <a:latin typeface="Arial" panose="020B0604020202020204" pitchFamily="34" charset="0"/>
                  <a:ea typeface="Arial-Rounded" panose="020B0500000000000000" pitchFamily="34" charset="0"/>
                  <a:cs typeface="Arial" panose="020B0604020202020204" pitchFamily="34" charset="0"/>
                  <a:sym typeface="Arial"/>
                </a:rPr>
                <a:t>đọc</a:t>
              </a:r>
              <a:r>
                <a:rPr lang="en-US" sz="4000" b="1" kern="0" dirty="0">
                  <a:solidFill>
                    <a:srgbClr val="FF0000"/>
                  </a:solidFill>
                  <a:latin typeface="Arial" panose="020B0604020202020204" pitchFamily="34" charset="0"/>
                  <a:ea typeface="Arial-Rounded" panose="020B0500000000000000" pitchFamily="34" charset="0"/>
                  <a:cs typeface="Arial" panose="020B0604020202020204" pitchFamily="34" charset="0"/>
                  <a:sym typeface="Arial"/>
                </a:rPr>
                <a:t> </a:t>
              </a:r>
              <a:r>
                <a:rPr lang="en-US" sz="4000" b="1" kern="0" dirty="0" err="1">
                  <a:solidFill>
                    <a:srgbClr val="FF0000"/>
                  </a:solidFill>
                  <a:latin typeface="Arial" panose="020B0604020202020204" pitchFamily="34" charset="0"/>
                  <a:ea typeface="Arial-Rounded" panose="020B0500000000000000" pitchFamily="34" charset="0"/>
                  <a:cs typeface="Arial" panose="020B0604020202020204" pitchFamily="34" charset="0"/>
                  <a:sym typeface="Arial"/>
                </a:rPr>
                <a:t>câu</a:t>
              </a:r>
              <a:r>
                <a:rPr lang="en-US" sz="4000" b="1" kern="0" dirty="0">
                  <a:solidFill>
                    <a:srgbClr val="FF0000"/>
                  </a:solidFill>
                  <a:latin typeface="Arial" panose="020B0604020202020204" pitchFamily="34" charset="0"/>
                  <a:ea typeface="Arial-Rounded" panose="020B0500000000000000" pitchFamily="34" charset="0"/>
                  <a:cs typeface="Arial" panose="020B0604020202020204" pitchFamily="34" charset="0"/>
                  <a:sym typeface="Arial"/>
                </a:rPr>
                <a:t> </a:t>
              </a:r>
              <a:r>
                <a:rPr lang="en-US" sz="4000" b="1" kern="0" dirty="0" err="1">
                  <a:solidFill>
                    <a:srgbClr val="FF0000"/>
                  </a:solidFill>
                  <a:latin typeface="Arial" panose="020B0604020202020204" pitchFamily="34" charset="0"/>
                  <a:ea typeface="Arial-Rounded" panose="020B0500000000000000" pitchFamily="34" charset="0"/>
                  <a:cs typeface="Arial" panose="020B0604020202020204" pitchFamily="34" charset="0"/>
                  <a:sym typeface="Arial"/>
                </a:rPr>
                <a:t>dài</a:t>
              </a:r>
              <a:endParaRPr kumimoji="0" lang="en-US" sz="4000" b="1" i="0" u="none" strike="noStrike" kern="0" cap="none" spc="0" normalizeH="0" baseline="0" noProof="0" dirty="0">
                <a:ln>
                  <a:noFill/>
                </a:ln>
                <a:solidFill>
                  <a:srgbClr val="FF0000"/>
                </a:solidFill>
                <a:effectLst/>
                <a:uLnTx/>
                <a:uFillTx/>
                <a:latin typeface="Arial" panose="020B0604020202020204" pitchFamily="34" charset="0"/>
                <a:ea typeface="Arial-Rounded" panose="020B0500000000000000" pitchFamily="34" charset="0"/>
                <a:cs typeface="Arial" panose="020B0604020202020204" pitchFamily="34" charset="0"/>
                <a:sym typeface="Arial"/>
              </a:endParaRPr>
            </a:p>
          </p:txBody>
        </p:sp>
      </p:grpSp>
      <p:sp>
        <p:nvSpPr>
          <p:cNvPr id="43" name="TextBox 42">
            <a:extLst>
              <a:ext uri="{FF2B5EF4-FFF2-40B4-BE49-F238E27FC236}">
                <a16:creationId xmlns:a16="http://schemas.microsoft.com/office/drawing/2014/main" id="{1510A76A-DEA1-0F10-11AF-0116863B8967}"/>
              </a:ext>
            </a:extLst>
          </p:cNvPr>
          <p:cNvSpPr txBox="1"/>
          <p:nvPr/>
        </p:nvSpPr>
        <p:spPr>
          <a:xfrm>
            <a:off x="467833" y="1241410"/>
            <a:ext cx="11238613" cy="4816511"/>
          </a:xfrm>
          <a:prstGeom prst="rect">
            <a:avLst/>
          </a:prstGeom>
          <a:noFill/>
        </p:spPr>
        <p:txBody>
          <a:bodyPr wrap="square">
            <a:spAutoFit/>
          </a:bodyPr>
          <a:lstStyle/>
          <a:p>
            <a:pPr algn="just">
              <a:lnSpc>
                <a:spcPct val="115000"/>
              </a:lnSpc>
            </a:pPr>
            <a:r>
              <a:rPr lang="en-US" sz="3000" b="1" dirty="0">
                <a:latin typeface="Arial" panose="020B0604020202020204" pitchFamily="34" charset="0"/>
                <a:ea typeface="Arial-Rounded" panose="020B0500000000000000" pitchFamily="34" charset="0"/>
                <a:cs typeface="Arial" panose="020B0604020202020204" pitchFamily="34" charset="0"/>
              </a:rPr>
              <a:t>     </a:t>
            </a:r>
            <a:r>
              <a:rPr lang="vi-VN" sz="3000" b="1" dirty="0">
                <a:latin typeface="Arial" panose="020B0604020202020204" pitchFamily="34" charset="0"/>
                <a:ea typeface="Arial-Rounded" panose="020B0500000000000000" pitchFamily="34" charset="0"/>
                <a:cs typeface="Arial" panose="020B0604020202020204" pitchFamily="34" charset="0"/>
              </a:rPr>
              <a:t>Trai tráng</a:t>
            </a:r>
            <a:r>
              <a:rPr lang="vi-VN" sz="3000" b="1" dirty="0">
                <a:solidFill>
                  <a:srgbClr val="FF0000"/>
                </a:solidFill>
                <a:latin typeface="Arial" panose="020B0604020202020204" pitchFamily="34" charset="0"/>
                <a:ea typeface="Arial-Rounded" panose="020B0500000000000000" pitchFamily="34" charset="0"/>
                <a:cs typeface="Arial" panose="020B0604020202020204" pitchFamily="34" charset="0"/>
              </a:rPr>
              <a:t>/</a:t>
            </a:r>
            <a:r>
              <a:rPr lang="vi-VN" sz="3000" b="1" dirty="0">
                <a:latin typeface="Arial" panose="020B0604020202020204" pitchFamily="34" charset="0"/>
                <a:ea typeface="Arial-Rounded" panose="020B0500000000000000" pitchFamily="34" charset="0"/>
                <a:cs typeface="Arial" panose="020B0604020202020204" pitchFamily="34" charset="0"/>
              </a:rPr>
              <a:t> từ khắp nơi trên đất nước Hy Lạp</a:t>
            </a:r>
            <a:r>
              <a:rPr lang="vi-VN" sz="3000" b="1" dirty="0">
                <a:solidFill>
                  <a:srgbClr val="FF0000"/>
                </a:solidFill>
                <a:latin typeface="Arial" panose="020B0604020202020204" pitchFamily="34" charset="0"/>
                <a:ea typeface="Arial-Rounded" panose="020B0500000000000000" pitchFamily="34" charset="0"/>
                <a:cs typeface="Arial" panose="020B0604020202020204" pitchFamily="34" charset="0"/>
              </a:rPr>
              <a:t>/</a:t>
            </a:r>
            <a:r>
              <a:rPr lang="vi-VN" sz="3000" b="1" dirty="0">
                <a:latin typeface="Arial" panose="020B0604020202020204" pitchFamily="34" charset="0"/>
                <a:ea typeface="Arial-Rounded" panose="020B0500000000000000" pitchFamily="34" charset="0"/>
                <a:cs typeface="Arial" panose="020B0604020202020204" pitchFamily="34" charset="0"/>
              </a:rPr>
              <a:t> đổ về thành phố Ô-lim-pi-a/ thi chạy,</a:t>
            </a:r>
            <a:r>
              <a:rPr lang="vi-VN" sz="3000" b="1" dirty="0">
                <a:solidFill>
                  <a:srgbClr val="FF0000"/>
                </a:solidFill>
                <a:latin typeface="Arial" panose="020B0604020202020204" pitchFamily="34" charset="0"/>
                <a:ea typeface="Arial-Rounded" panose="020B0500000000000000" pitchFamily="34" charset="0"/>
                <a:cs typeface="Arial" panose="020B0604020202020204" pitchFamily="34" charset="0"/>
              </a:rPr>
              <a:t>/</a:t>
            </a:r>
            <a:r>
              <a:rPr lang="vi-VN" sz="3000" b="1" dirty="0">
                <a:latin typeface="Arial" panose="020B0604020202020204" pitchFamily="34" charset="0"/>
                <a:ea typeface="Arial-Rounded" panose="020B0500000000000000" pitchFamily="34" charset="0"/>
                <a:cs typeface="Arial" panose="020B0604020202020204" pitchFamily="34" charset="0"/>
              </a:rPr>
              <a:t> nhảy,</a:t>
            </a:r>
            <a:r>
              <a:rPr lang="vi-VN" sz="3000" b="1" dirty="0">
                <a:solidFill>
                  <a:srgbClr val="FF0000"/>
                </a:solidFill>
                <a:latin typeface="Arial" panose="020B0604020202020204" pitchFamily="34" charset="0"/>
                <a:ea typeface="Arial-Rounded" panose="020B0500000000000000" pitchFamily="34" charset="0"/>
                <a:cs typeface="Arial" panose="020B0604020202020204" pitchFamily="34" charset="0"/>
              </a:rPr>
              <a:t>/</a:t>
            </a:r>
            <a:r>
              <a:rPr lang="vi-VN" sz="3000" b="1" dirty="0">
                <a:latin typeface="Arial" panose="020B0604020202020204" pitchFamily="34" charset="0"/>
                <a:ea typeface="Arial-Rounded" panose="020B0500000000000000" pitchFamily="34" charset="0"/>
                <a:cs typeface="Arial" panose="020B0604020202020204" pitchFamily="34" charset="0"/>
              </a:rPr>
              <a:t> bắn cung,</a:t>
            </a:r>
            <a:r>
              <a:rPr lang="vi-VN" sz="3000" b="1" dirty="0">
                <a:solidFill>
                  <a:srgbClr val="FF0000"/>
                </a:solidFill>
                <a:latin typeface="Arial" panose="020B0604020202020204" pitchFamily="34" charset="0"/>
                <a:ea typeface="Arial-Rounded" panose="020B0500000000000000" pitchFamily="34" charset="0"/>
                <a:cs typeface="Arial" panose="020B0604020202020204" pitchFamily="34" charset="0"/>
              </a:rPr>
              <a:t>/</a:t>
            </a:r>
            <a:r>
              <a:rPr lang="vi-VN" sz="3000" b="1" dirty="0">
                <a:latin typeface="Arial" panose="020B0604020202020204" pitchFamily="34" charset="0"/>
                <a:ea typeface="Arial-Rounded" panose="020B0500000000000000" pitchFamily="34" charset="0"/>
                <a:cs typeface="Arial" panose="020B0604020202020204" pitchFamily="34" charset="0"/>
              </a:rPr>
              <a:t> đua ngựa,</a:t>
            </a:r>
            <a:r>
              <a:rPr lang="vi-VN" sz="3000" b="1" dirty="0">
                <a:solidFill>
                  <a:srgbClr val="FF0000"/>
                </a:solidFill>
                <a:latin typeface="Arial" panose="020B0604020202020204" pitchFamily="34" charset="0"/>
                <a:ea typeface="Arial-Rounded" panose="020B0500000000000000" pitchFamily="34" charset="0"/>
                <a:cs typeface="Arial" panose="020B0604020202020204" pitchFamily="34" charset="0"/>
              </a:rPr>
              <a:t>/</a:t>
            </a:r>
            <a:r>
              <a:rPr lang="vi-VN" sz="3000" b="1" dirty="0">
                <a:latin typeface="Arial" panose="020B0604020202020204" pitchFamily="34" charset="0"/>
                <a:ea typeface="Arial-Rounded" panose="020B0500000000000000" pitchFamily="34" charset="0"/>
                <a:cs typeface="Arial" panose="020B0604020202020204" pitchFamily="34" charset="0"/>
              </a:rPr>
              <a:t> ném đĩa,</a:t>
            </a:r>
            <a:r>
              <a:rPr lang="vi-VN" sz="3000" b="1" dirty="0">
                <a:solidFill>
                  <a:srgbClr val="FF0000"/>
                </a:solidFill>
                <a:latin typeface="Arial" panose="020B0604020202020204" pitchFamily="34" charset="0"/>
                <a:ea typeface="Arial-Rounded" panose="020B0500000000000000" pitchFamily="34" charset="0"/>
                <a:cs typeface="Arial" panose="020B0604020202020204" pitchFamily="34" charset="0"/>
              </a:rPr>
              <a:t>/</a:t>
            </a:r>
            <a:r>
              <a:rPr lang="vi-VN" sz="3000" b="1" dirty="0">
                <a:latin typeface="Arial" panose="020B0604020202020204" pitchFamily="34" charset="0"/>
                <a:ea typeface="Arial-Rounded" panose="020B0500000000000000" pitchFamily="34" charset="0"/>
                <a:cs typeface="Arial" panose="020B0604020202020204" pitchFamily="34" charset="0"/>
              </a:rPr>
              <a:t> ném lao,</a:t>
            </a:r>
            <a:r>
              <a:rPr lang="vi-VN" sz="3000" b="1" dirty="0">
                <a:solidFill>
                  <a:srgbClr val="FF0000"/>
                </a:solidFill>
                <a:latin typeface="Arial" panose="020B0604020202020204" pitchFamily="34" charset="0"/>
                <a:ea typeface="Arial-Rounded" panose="020B0500000000000000" pitchFamily="34" charset="0"/>
                <a:cs typeface="Arial" panose="020B0604020202020204" pitchFamily="34" charset="0"/>
              </a:rPr>
              <a:t>/</a:t>
            </a:r>
            <a:r>
              <a:rPr lang="vi-VN" sz="3000" b="1" dirty="0">
                <a:latin typeface="Arial" panose="020B0604020202020204" pitchFamily="34" charset="0"/>
                <a:ea typeface="Arial-Rounded" panose="020B0500000000000000" pitchFamily="34" charset="0"/>
                <a:cs typeface="Arial" panose="020B0604020202020204" pitchFamily="34" charset="0"/>
              </a:rPr>
              <a:t> đấu vật,...</a:t>
            </a:r>
            <a:r>
              <a:rPr lang="vi-VN" sz="3000" b="1" dirty="0">
                <a:solidFill>
                  <a:srgbClr val="FF0000"/>
                </a:solidFill>
                <a:latin typeface="Arial" panose="020B0604020202020204" pitchFamily="34" charset="0"/>
                <a:ea typeface="Arial-Rounded" panose="020B0500000000000000" pitchFamily="34" charset="0"/>
                <a:cs typeface="Arial" panose="020B0604020202020204" pitchFamily="34" charset="0"/>
              </a:rPr>
              <a:t>//</a:t>
            </a:r>
            <a:r>
              <a:rPr lang="vi-VN" sz="3000" b="1" dirty="0">
                <a:latin typeface="Arial" panose="020B0604020202020204" pitchFamily="34" charset="0"/>
                <a:ea typeface="Arial-Rounded" panose="020B0500000000000000" pitchFamily="34" charset="0"/>
                <a:cs typeface="Arial" panose="020B0604020202020204" pitchFamily="34" charset="0"/>
              </a:rPr>
              <a:t>; </a:t>
            </a:r>
          </a:p>
          <a:p>
            <a:pPr algn="just">
              <a:lnSpc>
                <a:spcPct val="115000"/>
              </a:lnSpc>
            </a:pPr>
            <a:r>
              <a:rPr lang="vi-VN" sz="3000" b="1" dirty="0">
                <a:latin typeface="Arial" panose="020B0604020202020204" pitchFamily="34" charset="0"/>
                <a:ea typeface="Arial-Rounded" panose="020B0500000000000000" pitchFamily="34" charset="0"/>
                <a:cs typeface="Arial" panose="020B0604020202020204" pitchFamily="34" charset="0"/>
              </a:rPr>
              <a:t>       Những người đoạt giải được tấu nhạc chúc mừng</a:t>
            </a:r>
            <a:r>
              <a:rPr lang="vi-VN" sz="3000" b="1" dirty="0">
                <a:solidFill>
                  <a:srgbClr val="FF0000"/>
                </a:solidFill>
                <a:latin typeface="Arial" panose="020B0604020202020204" pitchFamily="34" charset="0"/>
                <a:ea typeface="Arial-Rounded" panose="020B0500000000000000" pitchFamily="34" charset="0"/>
                <a:cs typeface="Arial" panose="020B0604020202020204" pitchFamily="34" charset="0"/>
              </a:rPr>
              <a:t>/</a:t>
            </a:r>
            <a:r>
              <a:rPr lang="vi-VN" sz="3000" b="1" dirty="0">
                <a:latin typeface="Arial" panose="020B0604020202020204" pitchFamily="34" charset="0"/>
                <a:ea typeface="Arial-Rounded" panose="020B0500000000000000" pitchFamily="34" charset="0"/>
                <a:cs typeface="Arial" panose="020B0604020202020204" pitchFamily="34" charset="0"/>
              </a:rPr>
              <a:t> và được đặt một vòng nguyệt quế lên đầu/tượng trưng cho vinh quang,</a:t>
            </a:r>
            <a:r>
              <a:rPr lang="vi-VN" sz="3000" b="1" dirty="0">
                <a:solidFill>
                  <a:srgbClr val="FF0000"/>
                </a:solidFill>
                <a:latin typeface="Arial" panose="020B0604020202020204" pitchFamily="34" charset="0"/>
                <a:ea typeface="Arial-Rounded" panose="020B0500000000000000" pitchFamily="34" charset="0"/>
                <a:cs typeface="Arial" panose="020B0604020202020204" pitchFamily="34" charset="0"/>
              </a:rPr>
              <a:t>/</a:t>
            </a:r>
            <a:r>
              <a:rPr lang="vi-VN" sz="3000" b="1" dirty="0">
                <a:latin typeface="Arial" panose="020B0604020202020204" pitchFamily="34" charset="0"/>
                <a:ea typeface="Arial-Rounded" panose="020B0500000000000000" pitchFamily="34" charset="0"/>
                <a:cs typeface="Arial" panose="020B0604020202020204" pitchFamily="34" charset="0"/>
              </a:rPr>
              <a:t> chiến thắng.</a:t>
            </a:r>
            <a:r>
              <a:rPr lang="vi-VN" sz="3000" b="1" dirty="0">
                <a:solidFill>
                  <a:srgbClr val="FF0000"/>
                </a:solidFill>
                <a:latin typeface="Arial" panose="020B0604020202020204" pitchFamily="34" charset="0"/>
                <a:ea typeface="Arial-Rounded" panose="020B0500000000000000" pitchFamily="34" charset="0"/>
                <a:cs typeface="Arial" panose="020B0604020202020204" pitchFamily="34" charset="0"/>
              </a:rPr>
              <a:t>//</a:t>
            </a:r>
            <a:r>
              <a:rPr lang="vi-VN" sz="3000" b="1" dirty="0">
                <a:latin typeface="Arial" panose="020B0604020202020204" pitchFamily="34" charset="0"/>
                <a:ea typeface="Arial-Rounded" panose="020B0500000000000000" pitchFamily="34" charset="0"/>
                <a:cs typeface="Arial" panose="020B0604020202020204" pitchFamily="34" charset="0"/>
              </a:rPr>
              <a:t>;</a:t>
            </a:r>
          </a:p>
          <a:p>
            <a:pPr algn="just">
              <a:lnSpc>
                <a:spcPct val="115000"/>
              </a:lnSpc>
            </a:pPr>
            <a:r>
              <a:rPr lang="vi-VN" sz="3000" b="1" dirty="0">
                <a:latin typeface="Arial" panose="020B0604020202020204" pitchFamily="34" charset="0"/>
                <a:ea typeface="Arial-Rounded" panose="020B0500000000000000" pitchFamily="34" charset="0"/>
                <a:cs typeface="Arial" panose="020B0604020202020204" pitchFamily="34" charset="0"/>
              </a:rPr>
              <a:t>       Ngọn lửa</a:t>
            </a:r>
            <a:r>
              <a:rPr lang="vi-VN" sz="3000" b="1" dirty="0">
                <a:solidFill>
                  <a:srgbClr val="FF0000"/>
                </a:solidFill>
                <a:latin typeface="Arial" panose="020B0604020202020204" pitchFamily="34" charset="0"/>
                <a:ea typeface="Arial-Rounded" panose="020B0500000000000000" pitchFamily="34" charset="0"/>
                <a:cs typeface="Arial" panose="020B0604020202020204" pitchFamily="34" charset="0"/>
              </a:rPr>
              <a:t>/</a:t>
            </a:r>
            <a:r>
              <a:rPr lang="vi-VN" sz="3000" b="1" dirty="0">
                <a:latin typeface="Arial" panose="020B0604020202020204" pitchFamily="34" charset="0"/>
                <a:ea typeface="Arial-Rounded" panose="020B0500000000000000" pitchFamily="34" charset="0"/>
                <a:cs typeface="Arial" panose="020B0604020202020204" pitchFamily="34" charset="0"/>
              </a:rPr>
              <a:t> mang từ thành phố Ô-lim-pi-a tới</a:t>
            </a:r>
            <a:r>
              <a:rPr lang="vi-VN" sz="3000" b="1" dirty="0">
                <a:solidFill>
                  <a:srgbClr val="FF0000"/>
                </a:solidFill>
                <a:latin typeface="Arial" panose="020B0604020202020204" pitchFamily="34" charset="0"/>
                <a:ea typeface="Arial-Rounded" panose="020B0500000000000000" pitchFamily="34" charset="0"/>
                <a:cs typeface="Arial" panose="020B0604020202020204" pitchFamily="34" charset="0"/>
              </a:rPr>
              <a:t>/</a:t>
            </a:r>
            <a:r>
              <a:rPr lang="vi-VN" sz="3000" b="1" dirty="0">
                <a:latin typeface="Arial" panose="020B0604020202020204" pitchFamily="34" charset="0"/>
                <a:ea typeface="Arial-Rounded" panose="020B0500000000000000" pitchFamily="34" charset="0"/>
                <a:cs typeface="Arial" panose="020B0604020202020204" pitchFamily="34" charset="0"/>
              </a:rPr>
              <a:t> được thắp sáng trong giờ khai mạc,</a:t>
            </a:r>
            <a:r>
              <a:rPr lang="vi-VN" sz="3000" b="1" dirty="0">
                <a:solidFill>
                  <a:srgbClr val="FF0000"/>
                </a:solidFill>
                <a:latin typeface="Arial" panose="020B0604020202020204" pitchFamily="34" charset="0"/>
                <a:ea typeface="Arial-Rounded" panose="020B0500000000000000" pitchFamily="34" charset="0"/>
                <a:cs typeface="Arial" panose="020B0604020202020204" pitchFamily="34" charset="0"/>
              </a:rPr>
              <a:t>/</a:t>
            </a:r>
            <a:r>
              <a:rPr lang="vi-VN" sz="3000" b="1" dirty="0">
                <a:latin typeface="Arial" panose="020B0604020202020204" pitchFamily="34" charset="0"/>
                <a:ea typeface="Arial-Rounded" panose="020B0500000000000000" pitchFamily="34" charset="0"/>
                <a:cs typeface="Arial" panose="020B0604020202020204" pitchFamily="34" charset="0"/>
              </a:rPr>
              <a:t> báo hiệu bắt đầu những cuộc đua tài</a:t>
            </a:r>
            <a:r>
              <a:rPr lang="vi-VN" sz="3000" b="1" dirty="0">
                <a:solidFill>
                  <a:srgbClr val="FF0000"/>
                </a:solidFill>
                <a:latin typeface="Arial" panose="020B0604020202020204" pitchFamily="34" charset="0"/>
                <a:ea typeface="Arial-Rounded" panose="020B0500000000000000" pitchFamily="34" charset="0"/>
                <a:cs typeface="Arial" panose="020B0604020202020204" pitchFamily="34" charset="0"/>
              </a:rPr>
              <a:t>/</a:t>
            </a:r>
            <a:r>
              <a:rPr lang="vi-VN" sz="3000" b="1" dirty="0">
                <a:latin typeface="Arial" panose="020B0604020202020204" pitchFamily="34" charset="0"/>
                <a:ea typeface="Arial-Rounded" panose="020B0500000000000000" pitchFamily="34" charset="0"/>
                <a:cs typeface="Arial" panose="020B0604020202020204" pitchFamily="34" charset="0"/>
              </a:rPr>
              <a:t> theo tinh thần hoà bình và hữu nghị</a:t>
            </a:r>
            <a:r>
              <a:rPr lang="vi-VN" sz="3000" b="1" dirty="0">
                <a:solidFill>
                  <a:srgbClr val="FF0000"/>
                </a:solidFill>
                <a:latin typeface="Arial" panose="020B0604020202020204" pitchFamily="34" charset="0"/>
                <a:ea typeface="Arial-Rounded" panose="020B0500000000000000" pitchFamily="34" charset="0"/>
                <a:cs typeface="Arial" panose="020B0604020202020204" pitchFamily="34" charset="0"/>
              </a:rPr>
              <a:t>//</a:t>
            </a:r>
            <a:r>
              <a:rPr lang="vi-VN" sz="3000" b="1" dirty="0">
                <a:latin typeface="Arial" panose="020B0604020202020204" pitchFamily="34" charset="0"/>
                <a:ea typeface="Arial-Rounded" panose="020B0500000000000000" pitchFamily="34" charset="0"/>
                <a:cs typeface="Arial" panose="020B0604020202020204" pitchFamily="34" charset="0"/>
              </a:rPr>
              <a:t>.</a:t>
            </a:r>
          </a:p>
        </p:txBody>
      </p:sp>
    </p:spTree>
    <p:extLst>
      <p:ext uri="{BB962C8B-B14F-4D97-AF65-F5344CB8AC3E}">
        <p14:creationId xmlns:p14="http://schemas.microsoft.com/office/powerpoint/2010/main" val="297496390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wipe(down)">
                                      <p:cBhvr>
                                        <p:cTn id="13" dur="500"/>
                                        <p:tgtEl>
                                          <p:spTgt spid="43"/>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43">
                                            <p:txEl>
                                              <p:pRg st="0" end="0"/>
                                            </p:txEl>
                                          </p:spTgt>
                                        </p:tgtEl>
                                        <p:attrNameLst>
                                          <p:attrName>style.visibility</p:attrName>
                                        </p:attrNameLst>
                                      </p:cBhvr>
                                      <p:to>
                                        <p:strVal val="visible"/>
                                      </p:to>
                                    </p:set>
                                    <p:animEffect transition="in" filter="barn(inVertical)">
                                      <p:cBhvr>
                                        <p:cTn id="18" dur="500"/>
                                        <p:tgtEl>
                                          <p:spTgt spid="4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43">
                                            <p:txEl>
                                              <p:pRg st="1" end="1"/>
                                            </p:txEl>
                                          </p:spTgt>
                                        </p:tgtEl>
                                        <p:attrNameLst>
                                          <p:attrName>style.visibility</p:attrName>
                                        </p:attrNameLst>
                                      </p:cBhvr>
                                      <p:to>
                                        <p:strVal val="visible"/>
                                      </p:to>
                                    </p:set>
                                    <p:animEffect transition="in" filter="barn(inVertical)">
                                      <p:cBhvr>
                                        <p:cTn id="23" dur="500"/>
                                        <p:tgtEl>
                                          <p:spTgt spid="4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43">
                                            <p:txEl>
                                              <p:pRg st="2" end="2"/>
                                            </p:txEl>
                                          </p:spTgt>
                                        </p:tgtEl>
                                        <p:attrNameLst>
                                          <p:attrName>style.visibility</p:attrName>
                                        </p:attrNameLst>
                                      </p:cBhvr>
                                      <p:to>
                                        <p:strVal val="visible"/>
                                      </p:to>
                                    </p:set>
                                    <p:animEffect transition="in" filter="barn(inVertical)">
                                      <p:cBhvr>
                                        <p:cTn id="28" dur="500"/>
                                        <p:tgtEl>
                                          <p:spTgt spid="4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6F49164C-2A25-4F30-89B8-D0E6E299EBD7}"/>
              </a:ext>
            </a:extLst>
          </p:cNvPr>
          <p:cNvPicPr>
            <a:picLocks noChangeAspect="1"/>
          </p:cNvPicPr>
          <p:nvPr/>
        </p:nvPicPr>
        <p:blipFill rotWithShape="1">
          <a:blip r:embed="rId2">
            <a:extLst>
              <a:ext uri="{28A0092B-C50C-407E-A947-70E740481C1C}">
                <a14:useLocalDpi xmlns:a14="http://schemas.microsoft.com/office/drawing/2010/main" val="0"/>
              </a:ext>
            </a:extLst>
          </a:blip>
          <a:srcRect l="24971" t="26495" b="10200"/>
          <a:stretch/>
        </p:blipFill>
        <p:spPr>
          <a:xfrm>
            <a:off x="0" y="13063"/>
            <a:ext cx="12192000" cy="6858000"/>
          </a:xfrm>
          <a:prstGeom prst="rect">
            <a:avLst/>
          </a:prstGeom>
        </p:spPr>
      </p:pic>
      <p:sp>
        <p:nvSpPr>
          <p:cNvPr id="2" name="Rectangle: Rounded Corners 1">
            <a:extLst>
              <a:ext uri="{FF2B5EF4-FFF2-40B4-BE49-F238E27FC236}">
                <a16:creationId xmlns:a16="http://schemas.microsoft.com/office/drawing/2014/main" id="{77311FE8-A93D-29CA-A01B-B99B6D77B9E8}"/>
              </a:ext>
            </a:extLst>
          </p:cNvPr>
          <p:cNvSpPr/>
          <p:nvPr/>
        </p:nvSpPr>
        <p:spPr>
          <a:xfrm>
            <a:off x="299803" y="339969"/>
            <a:ext cx="11602387" cy="6285683"/>
          </a:xfrm>
          <a:custGeom>
            <a:avLst/>
            <a:gdLst>
              <a:gd name="connsiteX0" fmla="*/ 0 w 11602387"/>
              <a:gd name="connsiteY0" fmla="*/ 787659 h 6285683"/>
              <a:gd name="connsiteX1" fmla="*/ 787659 w 11602387"/>
              <a:gd name="connsiteY1" fmla="*/ 0 h 6285683"/>
              <a:gd name="connsiteX2" fmla="*/ 1355860 w 11602387"/>
              <a:gd name="connsiteY2" fmla="*/ 0 h 6285683"/>
              <a:gd name="connsiteX3" fmla="*/ 2024331 w 11602387"/>
              <a:gd name="connsiteY3" fmla="*/ 0 h 6285683"/>
              <a:gd name="connsiteX4" fmla="*/ 2592531 w 11602387"/>
              <a:gd name="connsiteY4" fmla="*/ 0 h 6285683"/>
              <a:gd name="connsiteX5" fmla="*/ 2960191 w 11602387"/>
              <a:gd name="connsiteY5" fmla="*/ 0 h 6285683"/>
              <a:gd name="connsiteX6" fmla="*/ 3528391 w 11602387"/>
              <a:gd name="connsiteY6" fmla="*/ 0 h 6285683"/>
              <a:gd name="connsiteX7" fmla="*/ 4096592 w 11602387"/>
              <a:gd name="connsiteY7" fmla="*/ 0 h 6285683"/>
              <a:gd name="connsiteX8" fmla="*/ 4464251 w 11602387"/>
              <a:gd name="connsiteY8" fmla="*/ 0 h 6285683"/>
              <a:gd name="connsiteX9" fmla="*/ 4932181 w 11602387"/>
              <a:gd name="connsiteY9" fmla="*/ 0 h 6285683"/>
              <a:gd name="connsiteX10" fmla="*/ 5299840 w 11602387"/>
              <a:gd name="connsiteY10" fmla="*/ 0 h 6285683"/>
              <a:gd name="connsiteX11" fmla="*/ 6168853 w 11602387"/>
              <a:gd name="connsiteY11" fmla="*/ 0 h 6285683"/>
              <a:gd name="connsiteX12" fmla="*/ 6636783 w 11602387"/>
              <a:gd name="connsiteY12" fmla="*/ 0 h 6285683"/>
              <a:gd name="connsiteX13" fmla="*/ 7104712 w 11602387"/>
              <a:gd name="connsiteY13" fmla="*/ 0 h 6285683"/>
              <a:gd name="connsiteX14" fmla="*/ 7973725 w 11602387"/>
              <a:gd name="connsiteY14" fmla="*/ 0 h 6285683"/>
              <a:gd name="connsiteX15" fmla="*/ 8341384 w 11602387"/>
              <a:gd name="connsiteY15" fmla="*/ 0 h 6285683"/>
              <a:gd name="connsiteX16" fmla="*/ 9110126 w 11602387"/>
              <a:gd name="connsiteY16" fmla="*/ 0 h 6285683"/>
              <a:gd name="connsiteX17" fmla="*/ 9778598 w 11602387"/>
              <a:gd name="connsiteY17" fmla="*/ 0 h 6285683"/>
              <a:gd name="connsiteX18" fmla="*/ 10814728 w 11602387"/>
              <a:gd name="connsiteY18" fmla="*/ 0 h 6285683"/>
              <a:gd name="connsiteX19" fmla="*/ 11602387 w 11602387"/>
              <a:gd name="connsiteY19" fmla="*/ 787659 h 6285683"/>
              <a:gd name="connsiteX20" fmla="*/ 11602387 w 11602387"/>
              <a:gd name="connsiteY20" fmla="*/ 1319257 h 6285683"/>
              <a:gd name="connsiteX21" fmla="*/ 11602387 w 11602387"/>
              <a:gd name="connsiteY21" fmla="*/ 2086374 h 6285683"/>
              <a:gd name="connsiteX22" fmla="*/ 11602387 w 11602387"/>
              <a:gd name="connsiteY22" fmla="*/ 2712180 h 6285683"/>
              <a:gd name="connsiteX23" fmla="*/ 11602387 w 11602387"/>
              <a:gd name="connsiteY23" fmla="*/ 3337985 h 6285683"/>
              <a:gd name="connsiteX24" fmla="*/ 11602387 w 11602387"/>
              <a:gd name="connsiteY24" fmla="*/ 4010894 h 6285683"/>
              <a:gd name="connsiteX25" fmla="*/ 11602387 w 11602387"/>
              <a:gd name="connsiteY25" fmla="*/ 4778011 h 6285683"/>
              <a:gd name="connsiteX26" fmla="*/ 11602387 w 11602387"/>
              <a:gd name="connsiteY26" fmla="*/ 5498024 h 6285683"/>
              <a:gd name="connsiteX27" fmla="*/ 10814728 w 11602387"/>
              <a:gd name="connsiteY27" fmla="*/ 6285683 h 6285683"/>
              <a:gd name="connsiteX28" fmla="*/ 10447069 w 11602387"/>
              <a:gd name="connsiteY28" fmla="*/ 6285683 h 6285683"/>
              <a:gd name="connsiteX29" fmla="*/ 9678327 w 11602387"/>
              <a:gd name="connsiteY29" fmla="*/ 6285683 h 6285683"/>
              <a:gd name="connsiteX30" fmla="*/ 9110126 w 11602387"/>
              <a:gd name="connsiteY30" fmla="*/ 6285683 h 6285683"/>
              <a:gd name="connsiteX31" fmla="*/ 8241114 w 11602387"/>
              <a:gd name="connsiteY31" fmla="*/ 6285683 h 6285683"/>
              <a:gd name="connsiteX32" fmla="*/ 7572642 w 11602387"/>
              <a:gd name="connsiteY32" fmla="*/ 6285683 h 6285683"/>
              <a:gd name="connsiteX33" fmla="*/ 7104712 w 11602387"/>
              <a:gd name="connsiteY33" fmla="*/ 6285683 h 6285683"/>
              <a:gd name="connsiteX34" fmla="*/ 6235700 w 11602387"/>
              <a:gd name="connsiteY34" fmla="*/ 6285683 h 6285683"/>
              <a:gd name="connsiteX35" fmla="*/ 5366687 w 11602387"/>
              <a:gd name="connsiteY35" fmla="*/ 6285683 h 6285683"/>
              <a:gd name="connsiteX36" fmla="*/ 4898757 w 11602387"/>
              <a:gd name="connsiteY36" fmla="*/ 6285683 h 6285683"/>
              <a:gd name="connsiteX37" fmla="*/ 4330557 w 11602387"/>
              <a:gd name="connsiteY37" fmla="*/ 6285683 h 6285683"/>
              <a:gd name="connsiteX38" fmla="*/ 3561815 w 11602387"/>
              <a:gd name="connsiteY38" fmla="*/ 6285683 h 6285683"/>
              <a:gd name="connsiteX39" fmla="*/ 2793073 w 11602387"/>
              <a:gd name="connsiteY39" fmla="*/ 6285683 h 6285683"/>
              <a:gd name="connsiteX40" fmla="*/ 1924060 w 11602387"/>
              <a:gd name="connsiteY40" fmla="*/ 6285683 h 6285683"/>
              <a:gd name="connsiteX41" fmla="*/ 1556401 w 11602387"/>
              <a:gd name="connsiteY41" fmla="*/ 6285683 h 6285683"/>
              <a:gd name="connsiteX42" fmla="*/ 787659 w 11602387"/>
              <a:gd name="connsiteY42" fmla="*/ 6285683 h 6285683"/>
              <a:gd name="connsiteX43" fmla="*/ 0 w 11602387"/>
              <a:gd name="connsiteY43" fmla="*/ 5498024 h 6285683"/>
              <a:gd name="connsiteX44" fmla="*/ 0 w 11602387"/>
              <a:gd name="connsiteY44" fmla="*/ 4966426 h 6285683"/>
              <a:gd name="connsiteX45" fmla="*/ 0 w 11602387"/>
              <a:gd name="connsiteY45" fmla="*/ 4387724 h 6285683"/>
              <a:gd name="connsiteX46" fmla="*/ 0 w 11602387"/>
              <a:gd name="connsiteY46" fmla="*/ 3667711 h 6285683"/>
              <a:gd name="connsiteX47" fmla="*/ 0 w 11602387"/>
              <a:gd name="connsiteY47" fmla="*/ 2994801 h 6285683"/>
              <a:gd name="connsiteX48" fmla="*/ 0 w 11602387"/>
              <a:gd name="connsiteY48" fmla="*/ 2463203 h 6285683"/>
              <a:gd name="connsiteX49" fmla="*/ 0 w 11602387"/>
              <a:gd name="connsiteY49" fmla="*/ 1743190 h 6285683"/>
              <a:gd name="connsiteX50" fmla="*/ 0 w 11602387"/>
              <a:gd name="connsiteY50" fmla="*/ 787659 h 6285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1602387" h="6285683" fill="none" extrusionOk="0">
                <a:moveTo>
                  <a:pt x="0" y="787659"/>
                </a:moveTo>
                <a:cubicBezTo>
                  <a:pt x="-35069" y="355628"/>
                  <a:pt x="391208" y="8260"/>
                  <a:pt x="787659" y="0"/>
                </a:cubicBezTo>
                <a:cubicBezTo>
                  <a:pt x="923597" y="-20998"/>
                  <a:pt x="1144701" y="-20031"/>
                  <a:pt x="1355860" y="0"/>
                </a:cubicBezTo>
                <a:cubicBezTo>
                  <a:pt x="1567019" y="20031"/>
                  <a:pt x="1691517" y="-23551"/>
                  <a:pt x="2024331" y="0"/>
                </a:cubicBezTo>
                <a:cubicBezTo>
                  <a:pt x="2357145" y="23551"/>
                  <a:pt x="2354854" y="-1521"/>
                  <a:pt x="2592531" y="0"/>
                </a:cubicBezTo>
                <a:cubicBezTo>
                  <a:pt x="2830208" y="1521"/>
                  <a:pt x="2846666" y="11518"/>
                  <a:pt x="2960191" y="0"/>
                </a:cubicBezTo>
                <a:cubicBezTo>
                  <a:pt x="3073716" y="-11518"/>
                  <a:pt x="3290022" y="-14963"/>
                  <a:pt x="3528391" y="0"/>
                </a:cubicBezTo>
                <a:cubicBezTo>
                  <a:pt x="3766760" y="14963"/>
                  <a:pt x="3833827" y="1149"/>
                  <a:pt x="4096592" y="0"/>
                </a:cubicBezTo>
                <a:cubicBezTo>
                  <a:pt x="4359357" y="-1149"/>
                  <a:pt x="4383322" y="-13579"/>
                  <a:pt x="4464251" y="0"/>
                </a:cubicBezTo>
                <a:cubicBezTo>
                  <a:pt x="4545180" y="13579"/>
                  <a:pt x="4792038" y="23041"/>
                  <a:pt x="4932181" y="0"/>
                </a:cubicBezTo>
                <a:cubicBezTo>
                  <a:pt x="5072324" y="-23041"/>
                  <a:pt x="5187703" y="1017"/>
                  <a:pt x="5299840" y="0"/>
                </a:cubicBezTo>
                <a:cubicBezTo>
                  <a:pt x="5411977" y="-1017"/>
                  <a:pt x="5984669" y="3813"/>
                  <a:pt x="6168853" y="0"/>
                </a:cubicBezTo>
                <a:cubicBezTo>
                  <a:pt x="6353037" y="-3813"/>
                  <a:pt x="6542352" y="-18590"/>
                  <a:pt x="6636783" y="0"/>
                </a:cubicBezTo>
                <a:cubicBezTo>
                  <a:pt x="6731214" y="18590"/>
                  <a:pt x="6890773" y="-54"/>
                  <a:pt x="7104712" y="0"/>
                </a:cubicBezTo>
                <a:cubicBezTo>
                  <a:pt x="7318651" y="54"/>
                  <a:pt x="7670418" y="4392"/>
                  <a:pt x="7973725" y="0"/>
                </a:cubicBezTo>
                <a:cubicBezTo>
                  <a:pt x="8277032" y="-4392"/>
                  <a:pt x="8258838" y="-12487"/>
                  <a:pt x="8341384" y="0"/>
                </a:cubicBezTo>
                <a:cubicBezTo>
                  <a:pt x="8423930" y="12487"/>
                  <a:pt x="8951258" y="-2323"/>
                  <a:pt x="9110126" y="0"/>
                </a:cubicBezTo>
                <a:cubicBezTo>
                  <a:pt x="9268994" y="2323"/>
                  <a:pt x="9540060" y="15476"/>
                  <a:pt x="9778598" y="0"/>
                </a:cubicBezTo>
                <a:cubicBezTo>
                  <a:pt x="10017136" y="-15476"/>
                  <a:pt x="10331614" y="4743"/>
                  <a:pt x="10814728" y="0"/>
                </a:cubicBezTo>
                <a:cubicBezTo>
                  <a:pt x="11249365" y="11978"/>
                  <a:pt x="11590703" y="355479"/>
                  <a:pt x="11602387" y="787659"/>
                </a:cubicBezTo>
                <a:cubicBezTo>
                  <a:pt x="11620748" y="989054"/>
                  <a:pt x="11625105" y="1171521"/>
                  <a:pt x="11602387" y="1319257"/>
                </a:cubicBezTo>
                <a:cubicBezTo>
                  <a:pt x="11579669" y="1466993"/>
                  <a:pt x="11595746" y="1716966"/>
                  <a:pt x="11602387" y="2086374"/>
                </a:cubicBezTo>
                <a:cubicBezTo>
                  <a:pt x="11609028" y="2455782"/>
                  <a:pt x="11580509" y="2486199"/>
                  <a:pt x="11602387" y="2712180"/>
                </a:cubicBezTo>
                <a:cubicBezTo>
                  <a:pt x="11624265" y="2938161"/>
                  <a:pt x="11628678" y="3043608"/>
                  <a:pt x="11602387" y="3337985"/>
                </a:cubicBezTo>
                <a:cubicBezTo>
                  <a:pt x="11576096" y="3632362"/>
                  <a:pt x="11584426" y="3865752"/>
                  <a:pt x="11602387" y="4010894"/>
                </a:cubicBezTo>
                <a:cubicBezTo>
                  <a:pt x="11620348" y="4156036"/>
                  <a:pt x="11572253" y="4479791"/>
                  <a:pt x="11602387" y="4778011"/>
                </a:cubicBezTo>
                <a:cubicBezTo>
                  <a:pt x="11632521" y="5076231"/>
                  <a:pt x="11592345" y="5326783"/>
                  <a:pt x="11602387" y="5498024"/>
                </a:cubicBezTo>
                <a:cubicBezTo>
                  <a:pt x="11685945" y="5879007"/>
                  <a:pt x="11251659" y="6310943"/>
                  <a:pt x="10814728" y="6285683"/>
                </a:cubicBezTo>
                <a:cubicBezTo>
                  <a:pt x="10729651" y="6302005"/>
                  <a:pt x="10577665" y="6272706"/>
                  <a:pt x="10447069" y="6285683"/>
                </a:cubicBezTo>
                <a:cubicBezTo>
                  <a:pt x="10316473" y="6298660"/>
                  <a:pt x="9960997" y="6250429"/>
                  <a:pt x="9678327" y="6285683"/>
                </a:cubicBezTo>
                <a:cubicBezTo>
                  <a:pt x="9395657" y="6320937"/>
                  <a:pt x="9315733" y="6285151"/>
                  <a:pt x="9110126" y="6285683"/>
                </a:cubicBezTo>
                <a:cubicBezTo>
                  <a:pt x="8904519" y="6286215"/>
                  <a:pt x="8572707" y="6294331"/>
                  <a:pt x="8241114" y="6285683"/>
                </a:cubicBezTo>
                <a:cubicBezTo>
                  <a:pt x="7909521" y="6277035"/>
                  <a:pt x="7785216" y="6298954"/>
                  <a:pt x="7572642" y="6285683"/>
                </a:cubicBezTo>
                <a:cubicBezTo>
                  <a:pt x="7360068" y="6272412"/>
                  <a:pt x="7219181" y="6278084"/>
                  <a:pt x="7104712" y="6285683"/>
                </a:cubicBezTo>
                <a:cubicBezTo>
                  <a:pt x="6990243" y="6293283"/>
                  <a:pt x="6613648" y="6254010"/>
                  <a:pt x="6235700" y="6285683"/>
                </a:cubicBezTo>
                <a:cubicBezTo>
                  <a:pt x="5857752" y="6317356"/>
                  <a:pt x="5674612" y="6244398"/>
                  <a:pt x="5366687" y="6285683"/>
                </a:cubicBezTo>
                <a:cubicBezTo>
                  <a:pt x="5058762" y="6326968"/>
                  <a:pt x="5008121" y="6307195"/>
                  <a:pt x="4898757" y="6285683"/>
                </a:cubicBezTo>
                <a:cubicBezTo>
                  <a:pt x="4789393" y="6264172"/>
                  <a:pt x="4528002" y="6271957"/>
                  <a:pt x="4330557" y="6285683"/>
                </a:cubicBezTo>
                <a:cubicBezTo>
                  <a:pt x="4133112" y="6299409"/>
                  <a:pt x="3719276" y="6279892"/>
                  <a:pt x="3561815" y="6285683"/>
                </a:cubicBezTo>
                <a:cubicBezTo>
                  <a:pt x="3404354" y="6291474"/>
                  <a:pt x="3009680" y="6316331"/>
                  <a:pt x="2793073" y="6285683"/>
                </a:cubicBezTo>
                <a:cubicBezTo>
                  <a:pt x="2576466" y="6255035"/>
                  <a:pt x="2342103" y="6290480"/>
                  <a:pt x="1924060" y="6285683"/>
                </a:cubicBezTo>
                <a:cubicBezTo>
                  <a:pt x="1506017" y="6280886"/>
                  <a:pt x="1705318" y="6287453"/>
                  <a:pt x="1556401" y="6285683"/>
                </a:cubicBezTo>
                <a:cubicBezTo>
                  <a:pt x="1407484" y="6283913"/>
                  <a:pt x="965872" y="6260117"/>
                  <a:pt x="787659" y="6285683"/>
                </a:cubicBezTo>
                <a:cubicBezTo>
                  <a:pt x="357621" y="6381832"/>
                  <a:pt x="-39090" y="5985438"/>
                  <a:pt x="0" y="5498024"/>
                </a:cubicBezTo>
                <a:cubicBezTo>
                  <a:pt x="-23290" y="5330851"/>
                  <a:pt x="22817" y="5225157"/>
                  <a:pt x="0" y="4966426"/>
                </a:cubicBezTo>
                <a:cubicBezTo>
                  <a:pt x="-22817" y="4707695"/>
                  <a:pt x="-27955" y="4634136"/>
                  <a:pt x="0" y="4387724"/>
                </a:cubicBezTo>
                <a:cubicBezTo>
                  <a:pt x="27955" y="4141312"/>
                  <a:pt x="11489" y="3907240"/>
                  <a:pt x="0" y="3667711"/>
                </a:cubicBezTo>
                <a:cubicBezTo>
                  <a:pt x="-11489" y="3428182"/>
                  <a:pt x="-9621" y="3324362"/>
                  <a:pt x="0" y="2994801"/>
                </a:cubicBezTo>
                <a:cubicBezTo>
                  <a:pt x="9621" y="2665240"/>
                  <a:pt x="1177" y="2588457"/>
                  <a:pt x="0" y="2463203"/>
                </a:cubicBezTo>
                <a:cubicBezTo>
                  <a:pt x="-1177" y="2337949"/>
                  <a:pt x="-19728" y="1926516"/>
                  <a:pt x="0" y="1743190"/>
                </a:cubicBezTo>
                <a:cubicBezTo>
                  <a:pt x="19728" y="1559864"/>
                  <a:pt x="28154" y="1034934"/>
                  <a:pt x="0" y="787659"/>
                </a:cubicBezTo>
                <a:close/>
              </a:path>
              <a:path w="11602387" h="6285683" stroke="0" extrusionOk="0">
                <a:moveTo>
                  <a:pt x="0" y="787659"/>
                </a:moveTo>
                <a:cubicBezTo>
                  <a:pt x="1539" y="399713"/>
                  <a:pt x="383403" y="54957"/>
                  <a:pt x="787659" y="0"/>
                </a:cubicBezTo>
                <a:cubicBezTo>
                  <a:pt x="960268" y="-26973"/>
                  <a:pt x="1255441" y="-26820"/>
                  <a:pt x="1556401" y="0"/>
                </a:cubicBezTo>
                <a:cubicBezTo>
                  <a:pt x="1857361" y="26820"/>
                  <a:pt x="1879637" y="15932"/>
                  <a:pt x="2024331" y="0"/>
                </a:cubicBezTo>
                <a:cubicBezTo>
                  <a:pt x="2169025" y="-15932"/>
                  <a:pt x="2366623" y="-4105"/>
                  <a:pt x="2492261" y="0"/>
                </a:cubicBezTo>
                <a:cubicBezTo>
                  <a:pt x="2617899" y="4105"/>
                  <a:pt x="3089493" y="20008"/>
                  <a:pt x="3261003" y="0"/>
                </a:cubicBezTo>
                <a:cubicBezTo>
                  <a:pt x="3432513" y="-20008"/>
                  <a:pt x="3575137" y="6942"/>
                  <a:pt x="3829203" y="0"/>
                </a:cubicBezTo>
                <a:cubicBezTo>
                  <a:pt x="4083269" y="-6942"/>
                  <a:pt x="4339416" y="35746"/>
                  <a:pt x="4698216" y="0"/>
                </a:cubicBezTo>
                <a:cubicBezTo>
                  <a:pt x="5057016" y="-35746"/>
                  <a:pt x="5149472" y="-12176"/>
                  <a:pt x="5567229" y="0"/>
                </a:cubicBezTo>
                <a:cubicBezTo>
                  <a:pt x="5984986" y="12176"/>
                  <a:pt x="6084394" y="2359"/>
                  <a:pt x="6335971" y="0"/>
                </a:cubicBezTo>
                <a:cubicBezTo>
                  <a:pt x="6587548" y="-2359"/>
                  <a:pt x="6621001" y="-17679"/>
                  <a:pt x="6803900" y="0"/>
                </a:cubicBezTo>
                <a:cubicBezTo>
                  <a:pt x="6986799" y="17679"/>
                  <a:pt x="7052461" y="-17519"/>
                  <a:pt x="7171560" y="0"/>
                </a:cubicBezTo>
                <a:cubicBezTo>
                  <a:pt x="7290659" y="17519"/>
                  <a:pt x="7697624" y="-18981"/>
                  <a:pt x="8040572" y="0"/>
                </a:cubicBezTo>
                <a:cubicBezTo>
                  <a:pt x="8383520" y="18981"/>
                  <a:pt x="8455559" y="8722"/>
                  <a:pt x="8709044" y="0"/>
                </a:cubicBezTo>
                <a:cubicBezTo>
                  <a:pt x="8962529" y="-8722"/>
                  <a:pt x="9172818" y="-19747"/>
                  <a:pt x="9377515" y="0"/>
                </a:cubicBezTo>
                <a:cubicBezTo>
                  <a:pt x="9582212" y="19747"/>
                  <a:pt x="9629912" y="6154"/>
                  <a:pt x="9845445" y="0"/>
                </a:cubicBezTo>
                <a:cubicBezTo>
                  <a:pt x="10060978" y="-6154"/>
                  <a:pt x="10362586" y="42581"/>
                  <a:pt x="10814728" y="0"/>
                </a:cubicBezTo>
                <a:cubicBezTo>
                  <a:pt x="11288173" y="8722"/>
                  <a:pt x="11564793" y="340204"/>
                  <a:pt x="11602387" y="787659"/>
                </a:cubicBezTo>
                <a:cubicBezTo>
                  <a:pt x="11627672" y="983108"/>
                  <a:pt x="11607485" y="1151830"/>
                  <a:pt x="11602387" y="1366361"/>
                </a:cubicBezTo>
                <a:cubicBezTo>
                  <a:pt x="11597289" y="1580892"/>
                  <a:pt x="11607502" y="1824835"/>
                  <a:pt x="11602387" y="2133478"/>
                </a:cubicBezTo>
                <a:cubicBezTo>
                  <a:pt x="11597272" y="2442121"/>
                  <a:pt x="11573748" y="2707208"/>
                  <a:pt x="11602387" y="2853491"/>
                </a:cubicBezTo>
                <a:cubicBezTo>
                  <a:pt x="11631026" y="2999774"/>
                  <a:pt x="11623889" y="3295055"/>
                  <a:pt x="11602387" y="3479296"/>
                </a:cubicBezTo>
                <a:cubicBezTo>
                  <a:pt x="11580885" y="3663538"/>
                  <a:pt x="11618113" y="3870422"/>
                  <a:pt x="11602387" y="4057998"/>
                </a:cubicBezTo>
                <a:cubicBezTo>
                  <a:pt x="11586661" y="4245574"/>
                  <a:pt x="11575659" y="4438848"/>
                  <a:pt x="11602387" y="4636700"/>
                </a:cubicBezTo>
                <a:cubicBezTo>
                  <a:pt x="11629115" y="4834552"/>
                  <a:pt x="11607766" y="5144868"/>
                  <a:pt x="11602387" y="5498024"/>
                </a:cubicBezTo>
                <a:cubicBezTo>
                  <a:pt x="11641283" y="5988130"/>
                  <a:pt x="11176771" y="6352471"/>
                  <a:pt x="10814728" y="6285683"/>
                </a:cubicBezTo>
                <a:cubicBezTo>
                  <a:pt x="10618963" y="6284496"/>
                  <a:pt x="10388454" y="6265548"/>
                  <a:pt x="10246527" y="6285683"/>
                </a:cubicBezTo>
                <a:cubicBezTo>
                  <a:pt x="10104600" y="6305818"/>
                  <a:pt x="9901400" y="6290872"/>
                  <a:pt x="9678327" y="6285683"/>
                </a:cubicBezTo>
                <a:cubicBezTo>
                  <a:pt x="9455254" y="6280494"/>
                  <a:pt x="9388054" y="6295178"/>
                  <a:pt x="9310668" y="6285683"/>
                </a:cubicBezTo>
                <a:cubicBezTo>
                  <a:pt x="9233282" y="6276188"/>
                  <a:pt x="9042285" y="6298648"/>
                  <a:pt x="8842738" y="6285683"/>
                </a:cubicBezTo>
                <a:cubicBezTo>
                  <a:pt x="8643191" y="6272719"/>
                  <a:pt x="8541001" y="6307593"/>
                  <a:pt x="8374808" y="6285683"/>
                </a:cubicBezTo>
                <a:cubicBezTo>
                  <a:pt x="8208615" y="6263774"/>
                  <a:pt x="7774385" y="6263381"/>
                  <a:pt x="7606066" y="6285683"/>
                </a:cubicBezTo>
                <a:cubicBezTo>
                  <a:pt x="7437747" y="6307985"/>
                  <a:pt x="7389562" y="6293045"/>
                  <a:pt x="7238407" y="6285683"/>
                </a:cubicBezTo>
                <a:cubicBezTo>
                  <a:pt x="7087252" y="6278321"/>
                  <a:pt x="6886924" y="6293169"/>
                  <a:pt x="6770477" y="6285683"/>
                </a:cubicBezTo>
                <a:cubicBezTo>
                  <a:pt x="6654030" y="6278198"/>
                  <a:pt x="6319284" y="6263511"/>
                  <a:pt x="5901464" y="6285683"/>
                </a:cubicBezTo>
                <a:cubicBezTo>
                  <a:pt x="5483644" y="6307855"/>
                  <a:pt x="5633404" y="6302957"/>
                  <a:pt x="5533805" y="6285683"/>
                </a:cubicBezTo>
                <a:cubicBezTo>
                  <a:pt x="5434206" y="6268409"/>
                  <a:pt x="5259177" y="6302761"/>
                  <a:pt x="5166146" y="6285683"/>
                </a:cubicBezTo>
                <a:cubicBezTo>
                  <a:pt x="5073115" y="6268605"/>
                  <a:pt x="4920048" y="6273315"/>
                  <a:pt x="4798487" y="6285683"/>
                </a:cubicBezTo>
                <a:cubicBezTo>
                  <a:pt x="4676926" y="6298051"/>
                  <a:pt x="4294220" y="6288611"/>
                  <a:pt x="4130015" y="6285683"/>
                </a:cubicBezTo>
                <a:cubicBezTo>
                  <a:pt x="3965810" y="6282755"/>
                  <a:pt x="3656274" y="6263304"/>
                  <a:pt x="3461544" y="6285683"/>
                </a:cubicBezTo>
                <a:cubicBezTo>
                  <a:pt x="3266814" y="6308062"/>
                  <a:pt x="2985397" y="6265121"/>
                  <a:pt x="2793073" y="6285683"/>
                </a:cubicBezTo>
                <a:cubicBezTo>
                  <a:pt x="2600749" y="6306245"/>
                  <a:pt x="2131190" y="6264740"/>
                  <a:pt x="1924060" y="6285683"/>
                </a:cubicBezTo>
                <a:cubicBezTo>
                  <a:pt x="1716930" y="6306626"/>
                  <a:pt x="1059213" y="6314806"/>
                  <a:pt x="787659" y="6285683"/>
                </a:cubicBezTo>
                <a:cubicBezTo>
                  <a:pt x="409096" y="6288170"/>
                  <a:pt x="-41300" y="6004286"/>
                  <a:pt x="0" y="5498024"/>
                </a:cubicBezTo>
                <a:cubicBezTo>
                  <a:pt x="-15609" y="5278835"/>
                  <a:pt x="-11444" y="5143247"/>
                  <a:pt x="0" y="4919322"/>
                </a:cubicBezTo>
                <a:cubicBezTo>
                  <a:pt x="11444" y="4695397"/>
                  <a:pt x="16288" y="4461677"/>
                  <a:pt x="0" y="4293516"/>
                </a:cubicBezTo>
                <a:cubicBezTo>
                  <a:pt x="-16288" y="4125355"/>
                  <a:pt x="12729" y="3918926"/>
                  <a:pt x="0" y="3667711"/>
                </a:cubicBezTo>
                <a:cubicBezTo>
                  <a:pt x="-12729" y="3416497"/>
                  <a:pt x="-17799" y="3359114"/>
                  <a:pt x="0" y="3136112"/>
                </a:cubicBezTo>
                <a:cubicBezTo>
                  <a:pt x="17799" y="2913110"/>
                  <a:pt x="4772" y="2648139"/>
                  <a:pt x="0" y="2510307"/>
                </a:cubicBezTo>
                <a:cubicBezTo>
                  <a:pt x="-4772" y="2372475"/>
                  <a:pt x="23956" y="2066967"/>
                  <a:pt x="0" y="1931605"/>
                </a:cubicBezTo>
                <a:cubicBezTo>
                  <a:pt x="-23956" y="1796243"/>
                  <a:pt x="17778" y="1606926"/>
                  <a:pt x="0" y="1400006"/>
                </a:cubicBezTo>
                <a:cubicBezTo>
                  <a:pt x="-17778" y="1193086"/>
                  <a:pt x="27404" y="994666"/>
                  <a:pt x="0" y="787659"/>
                </a:cubicBezTo>
                <a:close/>
              </a:path>
            </a:pathLst>
          </a:custGeom>
          <a:solidFill>
            <a:schemeClr val="bg1">
              <a:alpha val="85000"/>
            </a:schemeClr>
          </a:solidFill>
          <a:ln w="38100">
            <a:solidFill>
              <a:srgbClr val="002060"/>
            </a:solidFill>
            <a:extLst>
              <a:ext uri="{C807C97D-BFC1-408E-A445-0C87EB9F89A2}">
                <ask:lineSketchStyleProps xmlns:ask="http://schemas.microsoft.com/office/drawing/2018/sketchyshapes" xmlns="" sd="2129858240">
                  <a:prstGeom prst="roundRect">
                    <a:avLst>
                      <a:gd name="adj" fmla="val 12531"/>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tIns="0" bIns="0" rtlCol="0" anchor="b"/>
          <a:lstStyle/>
          <a:p>
            <a:pPr marL="0" marR="0" lvl="0" indent="457200" algn="ctr" defTabSz="914400" rtl="0" eaLnBrk="1" fontAlgn="auto" latinLnBrk="0" hangingPunct="1">
              <a:lnSpc>
                <a:spcPct val="100000"/>
              </a:lnSpc>
              <a:spcBef>
                <a:spcPts val="0"/>
              </a:spcBef>
              <a:spcAft>
                <a:spcPts val="0"/>
              </a:spcAft>
              <a:buClrTx/>
              <a:buSzTx/>
              <a:buFontTx/>
              <a:buNone/>
              <a:tabLst/>
              <a:defRPr/>
            </a:pPr>
            <a:endParaRPr kumimoji="0" lang="vi-VN"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7" name="Rectangle 6">
            <a:extLst>
              <a:ext uri="{FF2B5EF4-FFF2-40B4-BE49-F238E27FC236}">
                <a16:creationId xmlns:a16="http://schemas.microsoft.com/office/drawing/2014/main" id="{3A22D70D-941F-DE2B-4446-22EDEB37C851}"/>
              </a:ext>
            </a:extLst>
          </p:cNvPr>
          <p:cNvSpPr/>
          <p:nvPr/>
        </p:nvSpPr>
        <p:spPr>
          <a:xfrm>
            <a:off x="726115" y="1131771"/>
            <a:ext cx="10877550" cy="6001643"/>
          </a:xfrm>
          <a:prstGeom prst="rect">
            <a:avLst/>
          </a:prstGeom>
        </p:spPr>
        <p:txBody>
          <a:bodyPr wrap="square">
            <a:spAutoFit/>
          </a:bodyPr>
          <a:lstStyle/>
          <a:p>
            <a:pPr marL="0" marR="0" lvl="0" indent="457200" algn="just"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2060"/>
                </a:solidFill>
                <a:effectLst/>
                <a:uLnTx/>
                <a:uFillTx/>
                <a:latin typeface="Arial" panose="020B0604020202020204" pitchFamily="34" charset="0"/>
                <a:ea typeface="Arial-Rounded" panose="020B0500000000000000" pitchFamily="34" charset="0"/>
                <a:cs typeface="Arial" panose="020B0604020202020204" pitchFamily="34" charset="0"/>
              </a:rPr>
              <a:t>Tục lệ tổ chức Đại hội Thể thao Ô-lim-pích đã có từ gần 3 000 năm trước ở nước Hy Lạp cổ.</a:t>
            </a:r>
          </a:p>
          <a:p>
            <a:pPr marL="0" marR="0" lvl="0" indent="457200" algn="just"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2060"/>
                </a:solidFill>
                <a:effectLst/>
                <a:uLnTx/>
                <a:uFillTx/>
                <a:latin typeface="Arial" panose="020B0604020202020204" pitchFamily="34" charset="0"/>
                <a:ea typeface="Arial-Rounded" panose="020B0500000000000000" pitchFamily="34" charset="0"/>
                <a:cs typeface="Arial" panose="020B0604020202020204" pitchFamily="34" charset="0"/>
              </a:rPr>
              <a:t>Đại hội được tổ chức bốn năm một lần, vào tháng Bảy, thường kéo dài năm, sáu ngày. Trai tráng từ khắp nơi trên đất nước Hy Lạp đổ về thành phố Ô-lim-pi-a thi chạy, nhảy, bắn cung, đua ngựa, ném đĩa, ném lao, đấu vật,... Những người đoạt giải được tấu nhạc chúc mừng và được đặt một vòng nguyệt quế lên đầu tượng trưng cho vinh quang, chiến thắng. Trong thời gian lễ hội, mọi cuộc xung đột đều phải tạm ngừng. Thành phố Ô-lim-pi-a trở nên đông đúc, tưng bừng, náo nhiệt vì sự có mặt của người tứ xứ.</a:t>
            </a:r>
          </a:p>
          <a:p>
            <a:pPr marL="0" marR="0" lvl="0" indent="457200" algn="just"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2060"/>
                </a:solidFill>
                <a:effectLst/>
                <a:uLnTx/>
                <a:uFillTx/>
                <a:latin typeface="Arial" panose="020B0604020202020204" pitchFamily="34" charset="0"/>
                <a:ea typeface="Arial-Rounded" panose="020B0500000000000000" pitchFamily="34" charset="0"/>
                <a:cs typeface="Arial" panose="020B0604020202020204" pitchFamily="34" charset="0"/>
              </a:rPr>
              <a:t>Từ năm 1894, tục lệ tốt đẹp này được khôi phục và tổ chức trên phạm vi toàn thế giới. Trong các đại hội về sau, có thêm sự tham gia của các vận động viên nữ. Ngọn lửa mang từ thành phố Ô-lim-pi-a tới được thắp sáng trong giờ khai mạc, báo hiệu bắt đầu những cuộc đua tài theo tinh thần hòa bình và hữu nghị.</a:t>
            </a:r>
          </a:p>
          <a:p>
            <a:pPr marL="0" marR="0" lvl="0" indent="457200" algn="r"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2060"/>
                </a:solidFill>
                <a:effectLst/>
                <a:uLnTx/>
                <a:uFillTx/>
                <a:latin typeface="Arial" panose="020B0604020202020204" pitchFamily="34" charset="0"/>
                <a:ea typeface="Arial-Rounded" panose="020B0500000000000000" pitchFamily="34" charset="0"/>
                <a:cs typeface="Arial" panose="020B0604020202020204" pitchFamily="34" charset="0"/>
              </a:rPr>
              <a:t>(Theo Những mẩu chuyện lịch sử thế giới)</a:t>
            </a:r>
          </a:p>
        </p:txBody>
      </p:sp>
      <p:sp>
        <p:nvSpPr>
          <p:cNvPr id="4" name="Rectangle: Rounded Corners 3">
            <a:extLst>
              <a:ext uri="{FF2B5EF4-FFF2-40B4-BE49-F238E27FC236}">
                <a16:creationId xmlns:a16="http://schemas.microsoft.com/office/drawing/2014/main" id="{343F708F-B081-D6D0-08D2-DE41916FEE5F}"/>
              </a:ext>
            </a:extLst>
          </p:cNvPr>
          <p:cNvSpPr/>
          <p:nvPr/>
        </p:nvSpPr>
        <p:spPr>
          <a:xfrm>
            <a:off x="0" y="139135"/>
            <a:ext cx="3533685" cy="849693"/>
          </a:xfrm>
          <a:prstGeom prst="roundRect">
            <a:avLst/>
          </a:prstGeom>
          <a:solidFill>
            <a:schemeClr val="accent4"/>
          </a:solidFill>
          <a:ln w="38100">
            <a:solidFill>
              <a:schemeClr val="tx1"/>
            </a:solidFill>
            <a:prstDash val="dash"/>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Cùng</a:t>
            </a:r>
            <a:r>
              <a:rPr kumimoji="0" lang="en-US" sz="3600" b="1" i="0" u="none" strike="noStrike" kern="1200" cap="none" spc="0" normalizeH="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 chia </a:t>
            </a:r>
            <a:r>
              <a:rPr kumimoji="0" lang="en-US" sz="3600" b="1" i="0" u="none" strike="noStrike" kern="1200" cap="none" spc="0" normalizeH="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đoạn</a:t>
            </a:r>
            <a:endParaRPr kumimoji="0" lang="en-US" sz="3600" b="1"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pic>
        <p:nvPicPr>
          <p:cNvPr id="5" name="Picture 4" descr="Icon&#10;&#10;Description automatically generated">
            <a:extLst>
              <a:ext uri="{FF2B5EF4-FFF2-40B4-BE49-F238E27FC236}">
                <a16:creationId xmlns:a16="http://schemas.microsoft.com/office/drawing/2014/main" id="{E75F66D9-2C83-61FB-A6AA-9A9049D084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2160" y="1078898"/>
            <a:ext cx="378872" cy="473672"/>
          </a:xfrm>
          <a:prstGeom prst="rect">
            <a:avLst/>
          </a:prstGeom>
        </p:spPr>
      </p:pic>
      <p:pic>
        <p:nvPicPr>
          <p:cNvPr id="6" name="Picture 5" descr="Icon&#10;&#10;Description automatically generated">
            <a:extLst>
              <a:ext uri="{FF2B5EF4-FFF2-40B4-BE49-F238E27FC236}">
                <a16:creationId xmlns:a16="http://schemas.microsoft.com/office/drawing/2014/main" id="{2FE21EEE-7E3A-9C3A-4689-9198CB46404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6376" y="2028628"/>
            <a:ext cx="444656" cy="270436"/>
          </a:xfrm>
          <a:prstGeom prst="rect">
            <a:avLst/>
          </a:prstGeom>
        </p:spPr>
      </p:pic>
      <p:pic>
        <p:nvPicPr>
          <p:cNvPr id="8" name="Picture 7">
            <a:extLst>
              <a:ext uri="{FF2B5EF4-FFF2-40B4-BE49-F238E27FC236}">
                <a16:creationId xmlns:a16="http://schemas.microsoft.com/office/drawing/2014/main" id="{46C236C6-E075-E27A-8D67-7F21F005C90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52190" y="4863540"/>
            <a:ext cx="341033" cy="348539"/>
          </a:xfrm>
          <a:prstGeom prst="rect">
            <a:avLst/>
          </a:prstGeom>
        </p:spPr>
      </p:pic>
      <p:pic>
        <p:nvPicPr>
          <p:cNvPr id="9" name="Picture 8">
            <a:extLst>
              <a:ext uri="{FF2B5EF4-FFF2-40B4-BE49-F238E27FC236}">
                <a16:creationId xmlns:a16="http://schemas.microsoft.com/office/drawing/2014/main" id="{00143EC2-7934-1AD6-08ED-9BA851BF826A}"/>
              </a:ext>
            </a:extLst>
          </p:cNvPr>
          <p:cNvPicPr>
            <a:picLocks noChangeAspect="1"/>
          </p:cNvPicPr>
          <p:nvPr/>
        </p:nvPicPr>
        <p:blipFill>
          <a:blip r:embed="rId6"/>
          <a:stretch>
            <a:fillRect/>
          </a:stretch>
        </p:blipFill>
        <p:spPr>
          <a:xfrm>
            <a:off x="4048641" y="95250"/>
            <a:ext cx="5675868" cy="1072989"/>
          </a:xfrm>
          <a:prstGeom prst="rect">
            <a:avLst/>
          </a:prstGeom>
        </p:spPr>
      </p:pic>
    </p:spTree>
    <p:extLst>
      <p:ext uri="{BB962C8B-B14F-4D97-AF65-F5344CB8AC3E}">
        <p14:creationId xmlns:p14="http://schemas.microsoft.com/office/powerpoint/2010/main" val="244940524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fltVal val="0"/>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animEffect transition="in" filter="fade">
                                      <p:cBhvr>
                                        <p:cTn id="2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6F49164C-2A25-4F30-89B8-D0E6E299EBD7}"/>
              </a:ext>
            </a:extLst>
          </p:cNvPr>
          <p:cNvPicPr>
            <a:picLocks noChangeAspect="1"/>
          </p:cNvPicPr>
          <p:nvPr/>
        </p:nvPicPr>
        <p:blipFill rotWithShape="1">
          <a:blip r:embed="rId2">
            <a:extLst>
              <a:ext uri="{28A0092B-C50C-407E-A947-70E740481C1C}">
                <a14:useLocalDpi xmlns:a14="http://schemas.microsoft.com/office/drawing/2010/main" val="0"/>
              </a:ext>
            </a:extLst>
          </a:blip>
          <a:srcRect l="24971" t="26495" b="10200"/>
          <a:stretch/>
        </p:blipFill>
        <p:spPr>
          <a:xfrm>
            <a:off x="0" y="0"/>
            <a:ext cx="12192000" cy="6858000"/>
          </a:xfrm>
          <a:prstGeom prst="rect">
            <a:avLst/>
          </a:prstGeom>
        </p:spPr>
      </p:pic>
      <p:sp>
        <p:nvSpPr>
          <p:cNvPr id="2" name="Rectangle: Rounded Corners 1">
            <a:extLst>
              <a:ext uri="{FF2B5EF4-FFF2-40B4-BE49-F238E27FC236}">
                <a16:creationId xmlns:a16="http://schemas.microsoft.com/office/drawing/2014/main" id="{77311FE8-A93D-29CA-A01B-B99B6D77B9E8}"/>
              </a:ext>
            </a:extLst>
          </p:cNvPr>
          <p:cNvSpPr/>
          <p:nvPr/>
        </p:nvSpPr>
        <p:spPr>
          <a:xfrm>
            <a:off x="299803" y="339969"/>
            <a:ext cx="11602387" cy="6285683"/>
          </a:xfrm>
          <a:custGeom>
            <a:avLst/>
            <a:gdLst>
              <a:gd name="connsiteX0" fmla="*/ 0 w 11602387"/>
              <a:gd name="connsiteY0" fmla="*/ 787659 h 6285683"/>
              <a:gd name="connsiteX1" fmla="*/ 787659 w 11602387"/>
              <a:gd name="connsiteY1" fmla="*/ 0 h 6285683"/>
              <a:gd name="connsiteX2" fmla="*/ 1355860 w 11602387"/>
              <a:gd name="connsiteY2" fmla="*/ 0 h 6285683"/>
              <a:gd name="connsiteX3" fmla="*/ 2024331 w 11602387"/>
              <a:gd name="connsiteY3" fmla="*/ 0 h 6285683"/>
              <a:gd name="connsiteX4" fmla="*/ 2592531 w 11602387"/>
              <a:gd name="connsiteY4" fmla="*/ 0 h 6285683"/>
              <a:gd name="connsiteX5" fmla="*/ 2960191 w 11602387"/>
              <a:gd name="connsiteY5" fmla="*/ 0 h 6285683"/>
              <a:gd name="connsiteX6" fmla="*/ 3528391 w 11602387"/>
              <a:gd name="connsiteY6" fmla="*/ 0 h 6285683"/>
              <a:gd name="connsiteX7" fmla="*/ 4096592 w 11602387"/>
              <a:gd name="connsiteY7" fmla="*/ 0 h 6285683"/>
              <a:gd name="connsiteX8" fmla="*/ 4464251 w 11602387"/>
              <a:gd name="connsiteY8" fmla="*/ 0 h 6285683"/>
              <a:gd name="connsiteX9" fmla="*/ 4932181 w 11602387"/>
              <a:gd name="connsiteY9" fmla="*/ 0 h 6285683"/>
              <a:gd name="connsiteX10" fmla="*/ 5299840 w 11602387"/>
              <a:gd name="connsiteY10" fmla="*/ 0 h 6285683"/>
              <a:gd name="connsiteX11" fmla="*/ 6168853 w 11602387"/>
              <a:gd name="connsiteY11" fmla="*/ 0 h 6285683"/>
              <a:gd name="connsiteX12" fmla="*/ 6636783 w 11602387"/>
              <a:gd name="connsiteY12" fmla="*/ 0 h 6285683"/>
              <a:gd name="connsiteX13" fmla="*/ 7104712 w 11602387"/>
              <a:gd name="connsiteY13" fmla="*/ 0 h 6285683"/>
              <a:gd name="connsiteX14" fmla="*/ 7973725 w 11602387"/>
              <a:gd name="connsiteY14" fmla="*/ 0 h 6285683"/>
              <a:gd name="connsiteX15" fmla="*/ 8341384 w 11602387"/>
              <a:gd name="connsiteY15" fmla="*/ 0 h 6285683"/>
              <a:gd name="connsiteX16" fmla="*/ 9110126 w 11602387"/>
              <a:gd name="connsiteY16" fmla="*/ 0 h 6285683"/>
              <a:gd name="connsiteX17" fmla="*/ 9778598 w 11602387"/>
              <a:gd name="connsiteY17" fmla="*/ 0 h 6285683"/>
              <a:gd name="connsiteX18" fmla="*/ 10814728 w 11602387"/>
              <a:gd name="connsiteY18" fmla="*/ 0 h 6285683"/>
              <a:gd name="connsiteX19" fmla="*/ 11602387 w 11602387"/>
              <a:gd name="connsiteY19" fmla="*/ 787659 h 6285683"/>
              <a:gd name="connsiteX20" fmla="*/ 11602387 w 11602387"/>
              <a:gd name="connsiteY20" fmla="*/ 1319257 h 6285683"/>
              <a:gd name="connsiteX21" fmla="*/ 11602387 w 11602387"/>
              <a:gd name="connsiteY21" fmla="*/ 2086374 h 6285683"/>
              <a:gd name="connsiteX22" fmla="*/ 11602387 w 11602387"/>
              <a:gd name="connsiteY22" fmla="*/ 2712180 h 6285683"/>
              <a:gd name="connsiteX23" fmla="*/ 11602387 w 11602387"/>
              <a:gd name="connsiteY23" fmla="*/ 3337985 h 6285683"/>
              <a:gd name="connsiteX24" fmla="*/ 11602387 w 11602387"/>
              <a:gd name="connsiteY24" fmla="*/ 4010894 h 6285683"/>
              <a:gd name="connsiteX25" fmla="*/ 11602387 w 11602387"/>
              <a:gd name="connsiteY25" fmla="*/ 4778011 h 6285683"/>
              <a:gd name="connsiteX26" fmla="*/ 11602387 w 11602387"/>
              <a:gd name="connsiteY26" fmla="*/ 5498024 h 6285683"/>
              <a:gd name="connsiteX27" fmla="*/ 10814728 w 11602387"/>
              <a:gd name="connsiteY27" fmla="*/ 6285683 h 6285683"/>
              <a:gd name="connsiteX28" fmla="*/ 10447069 w 11602387"/>
              <a:gd name="connsiteY28" fmla="*/ 6285683 h 6285683"/>
              <a:gd name="connsiteX29" fmla="*/ 9678327 w 11602387"/>
              <a:gd name="connsiteY29" fmla="*/ 6285683 h 6285683"/>
              <a:gd name="connsiteX30" fmla="*/ 9110126 w 11602387"/>
              <a:gd name="connsiteY30" fmla="*/ 6285683 h 6285683"/>
              <a:gd name="connsiteX31" fmla="*/ 8241114 w 11602387"/>
              <a:gd name="connsiteY31" fmla="*/ 6285683 h 6285683"/>
              <a:gd name="connsiteX32" fmla="*/ 7572642 w 11602387"/>
              <a:gd name="connsiteY32" fmla="*/ 6285683 h 6285683"/>
              <a:gd name="connsiteX33" fmla="*/ 7104712 w 11602387"/>
              <a:gd name="connsiteY33" fmla="*/ 6285683 h 6285683"/>
              <a:gd name="connsiteX34" fmla="*/ 6235700 w 11602387"/>
              <a:gd name="connsiteY34" fmla="*/ 6285683 h 6285683"/>
              <a:gd name="connsiteX35" fmla="*/ 5366687 w 11602387"/>
              <a:gd name="connsiteY35" fmla="*/ 6285683 h 6285683"/>
              <a:gd name="connsiteX36" fmla="*/ 4898757 w 11602387"/>
              <a:gd name="connsiteY36" fmla="*/ 6285683 h 6285683"/>
              <a:gd name="connsiteX37" fmla="*/ 4330557 w 11602387"/>
              <a:gd name="connsiteY37" fmla="*/ 6285683 h 6285683"/>
              <a:gd name="connsiteX38" fmla="*/ 3561815 w 11602387"/>
              <a:gd name="connsiteY38" fmla="*/ 6285683 h 6285683"/>
              <a:gd name="connsiteX39" fmla="*/ 2793073 w 11602387"/>
              <a:gd name="connsiteY39" fmla="*/ 6285683 h 6285683"/>
              <a:gd name="connsiteX40" fmla="*/ 1924060 w 11602387"/>
              <a:gd name="connsiteY40" fmla="*/ 6285683 h 6285683"/>
              <a:gd name="connsiteX41" fmla="*/ 1556401 w 11602387"/>
              <a:gd name="connsiteY41" fmla="*/ 6285683 h 6285683"/>
              <a:gd name="connsiteX42" fmla="*/ 787659 w 11602387"/>
              <a:gd name="connsiteY42" fmla="*/ 6285683 h 6285683"/>
              <a:gd name="connsiteX43" fmla="*/ 0 w 11602387"/>
              <a:gd name="connsiteY43" fmla="*/ 5498024 h 6285683"/>
              <a:gd name="connsiteX44" fmla="*/ 0 w 11602387"/>
              <a:gd name="connsiteY44" fmla="*/ 4966426 h 6285683"/>
              <a:gd name="connsiteX45" fmla="*/ 0 w 11602387"/>
              <a:gd name="connsiteY45" fmla="*/ 4387724 h 6285683"/>
              <a:gd name="connsiteX46" fmla="*/ 0 w 11602387"/>
              <a:gd name="connsiteY46" fmla="*/ 3667711 h 6285683"/>
              <a:gd name="connsiteX47" fmla="*/ 0 w 11602387"/>
              <a:gd name="connsiteY47" fmla="*/ 2994801 h 6285683"/>
              <a:gd name="connsiteX48" fmla="*/ 0 w 11602387"/>
              <a:gd name="connsiteY48" fmla="*/ 2463203 h 6285683"/>
              <a:gd name="connsiteX49" fmla="*/ 0 w 11602387"/>
              <a:gd name="connsiteY49" fmla="*/ 1743190 h 6285683"/>
              <a:gd name="connsiteX50" fmla="*/ 0 w 11602387"/>
              <a:gd name="connsiteY50" fmla="*/ 787659 h 6285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1602387" h="6285683" fill="none" extrusionOk="0">
                <a:moveTo>
                  <a:pt x="0" y="787659"/>
                </a:moveTo>
                <a:cubicBezTo>
                  <a:pt x="-35069" y="355628"/>
                  <a:pt x="391208" y="8260"/>
                  <a:pt x="787659" y="0"/>
                </a:cubicBezTo>
                <a:cubicBezTo>
                  <a:pt x="923597" y="-20998"/>
                  <a:pt x="1144701" y="-20031"/>
                  <a:pt x="1355860" y="0"/>
                </a:cubicBezTo>
                <a:cubicBezTo>
                  <a:pt x="1567019" y="20031"/>
                  <a:pt x="1691517" y="-23551"/>
                  <a:pt x="2024331" y="0"/>
                </a:cubicBezTo>
                <a:cubicBezTo>
                  <a:pt x="2357145" y="23551"/>
                  <a:pt x="2354854" y="-1521"/>
                  <a:pt x="2592531" y="0"/>
                </a:cubicBezTo>
                <a:cubicBezTo>
                  <a:pt x="2830208" y="1521"/>
                  <a:pt x="2846666" y="11518"/>
                  <a:pt x="2960191" y="0"/>
                </a:cubicBezTo>
                <a:cubicBezTo>
                  <a:pt x="3073716" y="-11518"/>
                  <a:pt x="3290022" y="-14963"/>
                  <a:pt x="3528391" y="0"/>
                </a:cubicBezTo>
                <a:cubicBezTo>
                  <a:pt x="3766760" y="14963"/>
                  <a:pt x="3833827" y="1149"/>
                  <a:pt x="4096592" y="0"/>
                </a:cubicBezTo>
                <a:cubicBezTo>
                  <a:pt x="4359357" y="-1149"/>
                  <a:pt x="4383322" y="-13579"/>
                  <a:pt x="4464251" y="0"/>
                </a:cubicBezTo>
                <a:cubicBezTo>
                  <a:pt x="4545180" y="13579"/>
                  <a:pt x="4792038" y="23041"/>
                  <a:pt x="4932181" y="0"/>
                </a:cubicBezTo>
                <a:cubicBezTo>
                  <a:pt x="5072324" y="-23041"/>
                  <a:pt x="5187703" y="1017"/>
                  <a:pt x="5299840" y="0"/>
                </a:cubicBezTo>
                <a:cubicBezTo>
                  <a:pt x="5411977" y="-1017"/>
                  <a:pt x="5984669" y="3813"/>
                  <a:pt x="6168853" y="0"/>
                </a:cubicBezTo>
                <a:cubicBezTo>
                  <a:pt x="6353037" y="-3813"/>
                  <a:pt x="6542352" y="-18590"/>
                  <a:pt x="6636783" y="0"/>
                </a:cubicBezTo>
                <a:cubicBezTo>
                  <a:pt x="6731214" y="18590"/>
                  <a:pt x="6890773" y="-54"/>
                  <a:pt x="7104712" y="0"/>
                </a:cubicBezTo>
                <a:cubicBezTo>
                  <a:pt x="7318651" y="54"/>
                  <a:pt x="7670418" y="4392"/>
                  <a:pt x="7973725" y="0"/>
                </a:cubicBezTo>
                <a:cubicBezTo>
                  <a:pt x="8277032" y="-4392"/>
                  <a:pt x="8258838" y="-12487"/>
                  <a:pt x="8341384" y="0"/>
                </a:cubicBezTo>
                <a:cubicBezTo>
                  <a:pt x="8423930" y="12487"/>
                  <a:pt x="8951258" y="-2323"/>
                  <a:pt x="9110126" y="0"/>
                </a:cubicBezTo>
                <a:cubicBezTo>
                  <a:pt x="9268994" y="2323"/>
                  <a:pt x="9540060" y="15476"/>
                  <a:pt x="9778598" y="0"/>
                </a:cubicBezTo>
                <a:cubicBezTo>
                  <a:pt x="10017136" y="-15476"/>
                  <a:pt x="10331614" y="4743"/>
                  <a:pt x="10814728" y="0"/>
                </a:cubicBezTo>
                <a:cubicBezTo>
                  <a:pt x="11249365" y="11978"/>
                  <a:pt x="11590703" y="355479"/>
                  <a:pt x="11602387" y="787659"/>
                </a:cubicBezTo>
                <a:cubicBezTo>
                  <a:pt x="11620748" y="989054"/>
                  <a:pt x="11625105" y="1171521"/>
                  <a:pt x="11602387" y="1319257"/>
                </a:cubicBezTo>
                <a:cubicBezTo>
                  <a:pt x="11579669" y="1466993"/>
                  <a:pt x="11595746" y="1716966"/>
                  <a:pt x="11602387" y="2086374"/>
                </a:cubicBezTo>
                <a:cubicBezTo>
                  <a:pt x="11609028" y="2455782"/>
                  <a:pt x="11580509" y="2486199"/>
                  <a:pt x="11602387" y="2712180"/>
                </a:cubicBezTo>
                <a:cubicBezTo>
                  <a:pt x="11624265" y="2938161"/>
                  <a:pt x="11628678" y="3043608"/>
                  <a:pt x="11602387" y="3337985"/>
                </a:cubicBezTo>
                <a:cubicBezTo>
                  <a:pt x="11576096" y="3632362"/>
                  <a:pt x="11584426" y="3865752"/>
                  <a:pt x="11602387" y="4010894"/>
                </a:cubicBezTo>
                <a:cubicBezTo>
                  <a:pt x="11620348" y="4156036"/>
                  <a:pt x="11572253" y="4479791"/>
                  <a:pt x="11602387" y="4778011"/>
                </a:cubicBezTo>
                <a:cubicBezTo>
                  <a:pt x="11632521" y="5076231"/>
                  <a:pt x="11592345" y="5326783"/>
                  <a:pt x="11602387" y="5498024"/>
                </a:cubicBezTo>
                <a:cubicBezTo>
                  <a:pt x="11685945" y="5879007"/>
                  <a:pt x="11251659" y="6310943"/>
                  <a:pt x="10814728" y="6285683"/>
                </a:cubicBezTo>
                <a:cubicBezTo>
                  <a:pt x="10729651" y="6302005"/>
                  <a:pt x="10577665" y="6272706"/>
                  <a:pt x="10447069" y="6285683"/>
                </a:cubicBezTo>
                <a:cubicBezTo>
                  <a:pt x="10316473" y="6298660"/>
                  <a:pt x="9960997" y="6250429"/>
                  <a:pt x="9678327" y="6285683"/>
                </a:cubicBezTo>
                <a:cubicBezTo>
                  <a:pt x="9395657" y="6320937"/>
                  <a:pt x="9315733" y="6285151"/>
                  <a:pt x="9110126" y="6285683"/>
                </a:cubicBezTo>
                <a:cubicBezTo>
                  <a:pt x="8904519" y="6286215"/>
                  <a:pt x="8572707" y="6294331"/>
                  <a:pt x="8241114" y="6285683"/>
                </a:cubicBezTo>
                <a:cubicBezTo>
                  <a:pt x="7909521" y="6277035"/>
                  <a:pt x="7785216" y="6298954"/>
                  <a:pt x="7572642" y="6285683"/>
                </a:cubicBezTo>
                <a:cubicBezTo>
                  <a:pt x="7360068" y="6272412"/>
                  <a:pt x="7219181" y="6278084"/>
                  <a:pt x="7104712" y="6285683"/>
                </a:cubicBezTo>
                <a:cubicBezTo>
                  <a:pt x="6990243" y="6293283"/>
                  <a:pt x="6613648" y="6254010"/>
                  <a:pt x="6235700" y="6285683"/>
                </a:cubicBezTo>
                <a:cubicBezTo>
                  <a:pt x="5857752" y="6317356"/>
                  <a:pt x="5674612" y="6244398"/>
                  <a:pt x="5366687" y="6285683"/>
                </a:cubicBezTo>
                <a:cubicBezTo>
                  <a:pt x="5058762" y="6326968"/>
                  <a:pt x="5008121" y="6307195"/>
                  <a:pt x="4898757" y="6285683"/>
                </a:cubicBezTo>
                <a:cubicBezTo>
                  <a:pt x="4789393" y="6264172"/>
                  <a:pt x="4528002" y="6271957"/>
                  <a:pt x="4330557" y="6285683"/>
                </a:cubicBezTo>
                <a:cubicBezTo>
                  <a:pt x="4133112" y="6299409"/>
                  <a:pt x="3719276" y="6279892"/>
                  <a:pt x="3561815" y="6285683"/>
                </a:cubicBezTo>
                <a:cubicBezTo>
                  <a:pt x="3404354" y="6291474"/>
                  <a:pt x="3009680" y="6316331"/>
                  <a:pt x="2793073" y="6285683"/>
                </a:cubicBezTo>
                <a:cubicBezTo>
                  <a:pt x="2576466" y="6255035"/>
                  <a:pt x="2342103" y="6290480"/>
                  <a:pt x="1924060" y="6285683"/>
                </a:cubicBezTo>
                <a:cubicBezTo>
                  <a:pt x="1506017" y="6280886"/>
                  <a:pt x="1705318" y="6287453"/>
                  <a:pt x="1556401" y="6285683"/>
                </a:cubicBezTo>
                <a:cubicBezTo>
                  <a:pt x="1407484" y="6283913"/>
                  <a:pt x="965872" y="6260117"/>
                  <a:pt x="787659" y="6285683"/>
                </a:cubicBezTo>
                <a:cubicBezTo>
                  <a:pt x="357621" y="6381832"/>
                  <a:pt x="-39090" y="5985438"/>
                  <a:pt x="0" y="5498024"/>
                </a:cubicBezTo>
                <a:cubicBezTo>
                  <a:pt x="-23290" y="5330851"/>
                  <a:pt x="22817" y="5225157"/>
                  <a:pt x="0" y="4966426"/>
                </a:cubicBezTo>
                <a:cubicBezTo>
                  <a:pt x="-22817" y="4707695"/>
                  <a:pt x="-27955" y="4634136"/>
                  <a:pt x="0" y="4387724"/>
                </a:cubicBezTo>
                <a:cubicBezTo>
                  <a:pt x="27955" y="4141312"/>
                  <a:pt x="11489" y="3907240"/>
                  <a:pt x="0" y="3667711"/>
                </a:cubicBezTo>
                <a:cubicBezTo>
                  <a:pt x="-11489" y="3428182"/>
                  <a:pt x="-9621" y="3324362"/>
                  <a:pt x="0" y="2994801"/>
                </a:cubicBezTo>
                <a:cubicBezTo>
                  <a:pt x="9621" y="2665240"/>
                  <a:pt x="1177" y="2588457"/>
                  <a:pt x="0" y="2463203"/>
                </a:cubicBezTo>
                <a:cubicBezTo>
                  <a:pt x="-1177" y="2337949"/>
                  <a:pt x="-19728" y="1926516"/>
                  <a:pt x="0" y="1743190"/>
                </a:cubicBezTo>
                <a:cubicBezTo>
                  <a:pt x="19728" y="1559864"/>
                  <a:pt x="28154" y="1034934"/>
                  <a:pt x="0" y="787659"/>
                </a:cubicBezTo>
                <a:close/>
              </a:path>
              <a:path w="11602387" h="6285683" stroke="0" extrusionOk="0">
                <a:moveTo>
                  <a:pt x="0" y="787659"/>
                </a:moveTo>
                <a:cubicBezTo>
                  <a:pt x="1539" y="399713"/>
                  <a:pt x="383403" y="54957"/>
                  <a:pt x="787659" y="0"/>
                </a:cubicBezTo>
                <a:cubicBezTo>
                  <a:pt x="960268" y="-26973"/>
                  <a:pt x="1255441" y="-26820"/>
                  <a:pt x="1556401" y="0"/>
                </a:cubicBezTo>
                <a:cubicBezTo>
                  <a:pt x="1857361" y="26820"/>
                  <a:pt x="1879637" y="15932"/>
                  <a:pt x="2024331" y="0"/>
                </a:cubicBezTo>
                <a:cubicBezTo>
                  <a:pt x="2169025" y="-15932"/>
                  <a:pt x="2366623" y="-4105"/>
                  <a:pt x="2492261" y="0"/>
                </a:cubicBezTo>
                <a:cubicBezTo>
                  <a:pt x="2617899" y="4105"/>
                  <a:pt x="3089493" y="20008"/>
                  <a:pt x="3261003" y="0"/>
                </a:cubicBezTo>
                <a:cubicBezTo>
                  <a:pt x="3432513" y="-20008"/>
                  <a:pt x="3575137" y="6942"/>
                  <a:pt x="3829203" y="0"/>
                </a:cubicBezTo>
                <a:cubicBezTo>
                  <a:pt x="4083269" y="-6942"/>
                  <a:pt x="4339416" y="35746"/>
                  <a:pt x="4698216" y="0"/>
                </a:cubicBezTo>
                <a:cubicBezTo>
                  <a:pt x="5057016" y="-35746"/>
                  <a:pt x="5149472" y="-12176"/>
                  <a:pt x="5567229" y="0"/>
                </a:cubicBezTo>
                <a:cubicBezTo>
                  <a:pt x="5984986" y="12176"/>
                  <a:pt x="6084394" y="2359"/>
                  <a:pt x="6335971" y="0"/>
                </a:cubicBezTo>
                <a:cubicBezTo>
                  <a:pt x="6587548" y="-2359"/>
                  <a:pt x="6621001" y="-17679"/>
                  <a:pt x="6803900" y="0"/>
                </a:cubicBezTo>
                <a:cubicBezTo>
                  <a:pt x="6986799" y="17679"/>
                  <a:pt x="7052461" y="-17519"/>
                  <a:pt x="7171560" y="0"/>
                </a:cubicBezTo>
                <a:cubicBezTo>
                  <a:pt x="7290659" y="17519"/>
                  <a:pt x="7697624" y="-18981"/>
                  <a:pt x="8040572" y="0"/>
                </a:cubicBezTo>
                <a:cubicBezTo>
                  <a:pt x="8383520" y="18981"/>
                  <a:pt x="8455559" y="8722"/>
                  <a:pt x="8709044" y="0"/>
                </a:cubicBezTo>
                <a:cubicBezTo>
                  <a:pt x="8962529" y="-8722"/>
                  <a:pt x="9172818" y="-19747"/>
                  <a:pt x="9377515" y="0"/>
                </a:cubicBezTo>
                <a:cubicBezTo>
                  <a:pt x="9582212" y="19747"/>
                  <a:pt x="9629912" y="6154"/>
                  <a:pt x="9845445" y="0"/>
                </a:cubicBezTo>
                <a:cubicBezTo>
                  <a:pt x="10060978" y="-6154"/>
                  <a:pt x="10362586" y="42581"/>
                  <a:pt x="10814728" y="0"/>
                </a:cubicBezTo>
                <a:cubicBezTo>
                  <a:pt x="11288173" y="8722"/>
                  <a:pt x="11564793" y="340204"/>
                  <a:pt x="11602387" y="787659"/>
                </a:cubicBezTo>
                <a:cubicBezTo>
                  <a:pt x="11627672" y="983108"/>
                  <a:pt x="11607485" y="1151830"/>
                  <a:pt x="11602387" y="1366361"/>
                </a:cubicBezTo>
                <a:cubicBezTo>
                  <a:pt x="11597289" y="1580892"/>
                  <a:pt x="11607502" y="1824835"/>
                  <a:pt x="11602387" y="2133478"/>
                </a:cubicBezTo>
                <a:cubicBezTo>
                  <a:pt x="11597272" y="2442121"/>
                  <a:pt x="11573748" y="2707208"/>
                  <a:pt x="11602387" y="2853491"/>
                </a:cubicBezTo>
                <a:cubicBezTo>
                  <a:pt x="11631026" y="2999774"/>
                  <a:pt x="11623889" y="3295055"/>
                  <a:pt x="11602387" y="3479296"/>
                </a:cubicBezTo>
                <a:cubicBezTo>
                  <a:pt x="11580885" y="3663538"/>
                  <a:pt x="11618113" y="3870422"/>
                  <a:pt x="11602387" y="4057998"/>
                </a:cubicBezTo>
                <a:cubicBezTo>
                  <a:pt x="11586661" y="4245574"/>
                  <a:pt x="11575659" y="4438848"/>
                  <a:pt x="11602387" y="4636700"/>
                </a:cubicBezTo>
                <a:cubicBezTo>
                  <a:pt x="11629115" y="4834552"/>
                  <a:pt x="11607766" y="5144868"/>
                  <a:pt x="11602387" y="5498024"/>
                </a:cubicBezTo>
                <a:cubicBezTo>
                  <a:pt x="11641283" y="5988130"/>
                  <a:pt x="11176771" y="6352471"/>
                  <a:pt x="10814728" y="6285683"/>
                </a:cubicBezTo>
                <a:cubicBezTo>
                  <a:pt x="10618963" y="6284496"/>
                  <a:pt x="10388454" y="6265548"/>
                  <a:pt x="10246527" y="6285683"/>
                </a:cubicBezTo>
                <a:cubicBezTo>
                  <a:pt x="10104600" y="6305818"/>
                  <a:pt x="9901400" y="6290872"/>
                  <a:pt x="9678327" y="6285683"/>
                </a:cubicBezTo>
                <a:cubicBezTo>
                  <a:pt x="9455254" y="6280494"/>
                  <a:pt x="9388054" y="6295178"/>
                  <a:pt x="9310668" y="6285683"/>
                </a:cubicBezTo>
                <a:cubicBezTo>
                  <a:pt x="9233282" y="6276188"/>
                  <a:pt x="9042285" y="6298648"/>
                  <a:pt x="8842738" y="6285683"/>
                </a:cubicBezTo>
                <a:cubicBezTo>
                  <a:pt x="8643191" y="6272719"/>
                  <a:pt x="8541001" y="6307593"/>
                  <a:pt x="8374808" y="6285683"/>
                </a:cubicBezTo>
                <a:cubicBezTo>
                  <a:pt x="8208615" y="6263774"/>
                  <a:pt x="7774385" y="6263381"/>
                  <a:pt x="7606066" y="6285683"/>
                </a:cubicBezTo>
                <a:cubicBezTo>
                  <a:pt x="7437747" y="6307985"/>
                  <a:pt x="7389562" y="6293045"/>
                  <a:pt x="7238407" y="6285683"/>
                </a:cubicBezTo>
                <a:cubicBezTo>
                  <a:pt x="7087252" y="6278321"/>
                  <a:pt x="6886924" y="6293169"/>
                  <a:pt x="6770477" y="6285683"/>
                </a:cubicBezTo>
                <a:cubicBezTo>
                  <a:pt x="6654030" y="6278198"/>
                  <a:pt x="6319284" y="6263511"/>
                  <a:pt x="5901464" y="6285683"/>
                </a:cubicBezTo>
                <a:cubicBezTo>
                  <a:pt x="5483644" y="6307855"/>
                  <a:pt x="5633404" y="6302957"/>
                  <a:pt x="5533805" y="6285683"/>
                </a:cubicBezTo>
                <a:cubicBezTo>
                  <a:pt x="5434206" y="6268409"/>
                  <a:pt x="5259177" y="6302761"/>
                  <a:pt x="5166146" y="6285683"/>
                </a:cubicBezTo>
                <a:cubicBezTo>
                  <a:pt x="5073115" y="6268605"/>
                  <a:pt x="4920048" y="6273315"/>
                  <a:pt x="4798487" y="6285683"/>
                </a:cubicBezTo>
                <a:cubicBezTo>
                  <a:pt x="4676926" y="6298051"/>
                  <a:pt x="4294220" y="6288611"/>
                  <a:pt x="4130015" y="6285683"/>
                </a:cubicBezTo>
                <a:cubicBezTo>
                  <a:pt x="3965810" y="6282755"/>
                  <a:pt x="3656274" y="6263304"/>
                  <a:pt x="3461544" y="6285683"/>
                </a:cubicBezTo>
                <a:cubicBezTo>
                  <a:pt x="3266814" y="6308062"/>
                  <a:pt x="2985397" y="6265121"/>
                  <a:pt x="2793073" y="6285683"/>
                </a:cubicBezTo>
                <a:cubicBezTo>
                  <a:pt x="2600749" y="6306245"/>
                  <a:pt x="2131190" y="6264740"/>
                  <a:pt x="1924060" y="6285683"/>
                </a:cubicBezTo>
                <a:cubicBezTo>
                  <a:pt x="1716930" y="6306626"/>
                  <a:pt x="1059213" y="6314806"/>
                  <a:pt x="787659" y="6285683"/>
                </a:cubicBezTo>
                <a:cubicBezTo>
                  <a:pt x="409096" y="6288170"/>
                  <a:pt x="-41300" y="6004286"/>
                  <a:pt x="0" y="5498024"/>
                </a:cubicBezTo>
                <a:cubicBezTo>
                  <a:pt x="-15609" y="5278835"/>
                  <a:pt x="-11444" y="5143247"/>
                  <a:pt x="0" y="4919322"/>
                </a:cubicBezTo>
                <a:cubicBezTo>
                  <a:pt x="11444" y="4695397"/>
                  <a:pt x="16288" y="4461677"/>
                  <a:pt x="0" y="4293516"/>
                </a:cubicBezTo>
                <a:cubicBezTo>
                  <a:pt x="-16288" y="4125355"/>
                  <a:pt x="12729" y="3918926"/>
                  <a:pt x="0" y="3667711"/>
                </a:cubicBezTo>
                <a:cubicBezTo>
                  <a:pt x="-12729" y="3416497"/>
                  <a:pt x="-17799" y="3359114"/>
                  <a:pt x="0" y="3136112"/>
                </a:cubicBezTo>
                <a:cubicBezTo>
                  <a:pt x="17799" y="2913110"/>
                  <a:pt x="4772" y="2648139"/>
                  <a:pt x="0" y="2510307"/>
                </a:cubicBezTo>
                <a:cubicBezTo>
                  <a:pt x="-4772" y="2372475"/>
                  <a:pt x="23956" y="2066967"/>
                  <a:pt x="0" y="1931605"/>
                </a:cubicBezTo>
                <a:cubicBezTo>
                  <a:pt x="-23956" y="1796243"/>
                  <a:pt x="17778" y="1606926"/>
                  <a:pt x="0" y="1400006"/>
                </a:cubicBezTo>
                <a:cubicBezTo>
                  <a:pt x="-17778" y="1193086"/>
                  <a:pt x="27404" y="994666"/>
                  <a:pt x="0" y="787659"/>
                </a:cubicBezTo>
                <a:close/>
              </a:path>
            </a:pathLst>
          </a:custGeom>
          <a:solidFill>
            <a:schemeClr val="bg1">
              <a:alpha val="85000"/>
            </a:schemeClr>
          </a:solidFill>
          <a:ln w="38100">
            <a:solidFill>
              <a:srgbClr val="002060"/>
            </a:solidFill>
            <a:extLst>
              <a:ext uri="{C807C97D-BFC1-408E-A445-0C87EB9F89A2}">
                <ask:lineSketchStyleProps xmlns:ask="http://schemas.microsoft.com/office/drawing/2018/sketchyshapes" xmlns="" sd="2129858240">
                  <a:prstGeom prst="roundRect">
                    <a:avLst>
                      <a:gd name="adj" fmla="val 12531"/>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tIns="0" bIns="0" rtlCol="0" anchor="b"/>
          <a:lstStyle/>
          <a:p>
            <a:pPr marL="0" marR="0" lvl="0" indent="457200" algn="ctr" defTabSz="914400" rtl="0" eaLnBrk="1" fontAlgn="auto" latinLnBrk="0" hangingPunct="1">
              <a:lnSpc>
                <a:spcPct val="100000"/>
              </a:lnSpc>
              <a:spcBef>
                <a:spcPts val="0"/>
              </a:spcBef>
              <a:spcAft>
                <a:spcPts val="0"/>
              </a:spcAft>
              <a:buClrTx/>
              <a:buSzTx/>
              <a:buFontTx/>
              <a:buNone/>
              <a:tabLst/>
              <a:defRPr/>
            </a:pPr>
            <a:endParaRPr kumimoji="0" lang="vi-VN"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7" name="Rectangle 6">
            <a:extLst>
              <a:ext uri="{FF2B5EF4-FFF2-40B4-BE49-F238E27FC236}">
                <a16:creationId xmlns:a16="http://schemas.microsoft.com/office/drawing/2014/main" id="{3A22D70D-941F-DE2B-4446-22EDEB37C851}"/>
              </a:ext>
            </a:extLst>
          </p:cNvPr>
          <p:cNvSpPr/>
          <p:nvPr/>
        </p:nvSpPr>
        <p:spPr>
          <a:xfrm>
            <a:off x="566848" y="1027354"/>
            <a:ext cx="10877550" cy="6001643"/>
          </a:xfrm>
          <a:prstGeom prst="rect">
            <a:avLst/>
          </a:prstGeom>
        </p:spPr>
        <p:txBody>
          <a:bodyPr wrap="square">
            <a:spAutoFit/>
          </a:bodyPr>
          <a:lstStyle/>
          <a:p>
            <a:pPr marL="0" marR="0" lvl="0" indent="457200" algn="just"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2060"/>
                </a:solidFill>
                <a:effectLst/>
                <a:uLnTx/>
                <a:uFillTx/>
                <a:latin typeface="Arial" panose="020B0604020202020204" pitchFamily="34" charset="0"/>
                <a:ea typeface="Arial-Rounded" panose="020B0500000000000000" pitchFamily="34" charset="0"/>
                <a:cs typeface="Arial" panose="020B0604020202020204" pitchFamily="34" charset="0"/>
              </a:rPr>
              <a:t>Tục lệ tổ chức Đại hội Thể thao Ô-lim-pích đã có từ gần 3 000 năm trước ở nước Hy Lạp cổ.</a:t>
            </a:r>
          </a:p>
          <a:p>
            <a:pPr marL="0" marR="0" lvl="0" indent="457200" algn="just"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2060"/>
                </a:solidFill>
                <a:effectLst/>
                <a:uLnTx/>
                <a:uFillTx/>
                <a:latin typeface="Arial" panose="020B0604020202020204" pitchFamily="34" charset="0"/>
                <a:ea typeface="Arial-Rounded" panose="020B0500000000000000" pitchFamily="34" charset="0"/>
                <a:cs typeface="Arial" panose="020B0604020202020204" pitchFamily="34" charset="0"/>
              </a:rPr>
              <a:t>Đại hội được tổ chức bốn năm một lần, vào tháng Bảy, thường kéo dài năm, sáu ngày. Trai tráng từ khắp nơi trên đất nước Hy Lạp đổ về thành phố Ô-lim-pi-a thi chạy, nhảy, bắn cung, đua ngựa, ném đĩa, ném lao, đấu vật,... Những người đoạt giải được tấu nhạc chúc mừng và được đặt một vòng nguyệt quế lên đầu tượng trưng cho vinh quang, chiến thắng. Trong thời gian lễ hội, mọi cuộc xung đột đều phải tạm ngừng. Thành phố Ô-lim-pi-a trở nên đông đúc, tưng bừng, náo nhiệt vì sự có mặt của người tứ xứ.</a:t>
            </a:r>
          </a:p>
          <a:p>
            <a:pPr marL="0" marR="0" lvl="0" indent="457200" algn="just"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2060"/>
                </a:solidFill>
                <a:effectLst/>
                <a:uLnTx/>
                <a:uFillTx/>
                <a:latin typeface="Arial" panose="020B0604020202020204" pitchFamily="34" charset="0"/>
                <a:ea typeface="Arial-Rounded" panose="020B0500000000000000" pitchFamily="34" charset="0"/>
                <a:cs typeface="Arial" panose="020B0604020202020204" pitchFamily="34" charset="0"/>
              </a:rPr>
              <a:t>Từ năm 1894, tục lệ tốt đẹp này được khôi phục và tổ chức trên phạm vi toàn thế giới. Trong các đại hội về sau, có thêm sự tham gia của các vận động viên nữ. Ngọn lửa mang từ thành phố Ô-lim-pi-a tới được thắp sáng trong giờ khai mạc, báo hiệu bắt đầu những cuộc đua tài theo tinh thần hòa bình và hữu nghị.</a:t>
            </a:r>
          </a:p>
          <a:p>
            <a:pPr marL="0" marR="0" lvl="0" indent="457200" algn="r"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2060"/>
                </a:solidFill>
                <a:effectLst/>
                <a:uLnTx/>
                <a:uFillTx/>
                <a:latin typeface="Arial" panose="020B0604020202020204" pitchFamily="34" charset="0"/>
                <a:ea typeface="Arial-Rounded" panose="020B0500000000000000" pitchFamily="34" charset="0"/>
                <a:cs typeface="Arial" panose="020B0604020202020204" pitchFamily="34" charset="0"/>
              </a:rPr>
              <a:t>(Theo Những mẩu chuyện lịch sử thế giới)</a:t>
            </a:r>
          </a:p>
        </p:txBody>
      </p:sp>
      <p:pic>
        <p:nvPicPr>
          <p:cNvPr id="5" name="Picture 4" descr="Icon&#10;&#10;Description automatically generated">
            <a:extLst>
              <a:ext uri="{FF2B5EF4-FFF2-40B4-BE49-F238E27FC236}">
                <a16:creationId xmlns:a16="http://schemas.microsoft.com/office/drawing/2014/main" id="{E75F66D9-2C83-61FB-A6AA-9A9049D084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6397" y="952352"/>
            <a:ext cx="416713" cy="523752"/>
          </a:xfrm>
          <a:prstGeom prst="rect">
            <a:avLst/>
          </a:prstGeom>
        </p:spPr>
      </p:pic>
      <p:pic>
        <p:nvPicPr>
          <p:cNvPr id="6" name="Picture 5" descr="Icon&#10;&#10;Description automatically generated">
            <a:extLst>
              <a:ext uri="{FF2B5EF4-FFF2-40B4-BE49-F238E27FC236}">
                <a16:creationId xmlns:a16="http://schemas.microsoft.com/office/drawing/2014/main" id="{2FE21EEE-7E3A-9C3A-4689-9198CB46404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6397" y="1840956"/>
            <a:ext cx="444656" cy="345391"/>
          </a:xfrm>
          <a:prstGeom prst="rect">
            <a:avLst/>
          </a:prstGeom>
        </p:spPr>
      </p:pic>
      <p:pic>
        <p:nvPicPr>
          <p:cNvPr id="8" name="Picture 7">
            <a:extLst>
              <a:ext uri="{FF2B5EF4-FFF2-40B4-BE49-F238E27FC236}">
                <a16:creationId xmlns:a16="http://schemas.microsoft.com/office/drawing/2014/main" id="{46C236C6-E075-E27A-8D67-7F21F005C90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6397" y="4704315"/>
            <a:ext cx="484512" cy="455514"/>
          </a:xfrm>
          <a:prstGeom prst="rect">
            <a:avLst/>
          </a:prstGeom>
        </p:spPr>
      </p:pic>
      <p:pic>
        <p:nvPicPr>
          <p:cNvPr id="4" name="Picture 3">
            <a:extLst>
              <a:ext uri="{FF2B5EF4-FFF2-40B4-BE49-F238E27FC236}">
                <a16:creationId xmlns:a16="http://schemas.microsoft.com/office/drawing/2014/main" id="{486DC039-8FFB-AC61-1563-CD98F3ECBD04}"/>
              </a:ext>
            </a:extLst>
          </p:cNvPr>
          <p:cNvPicPr>
            <a:picLocks noChangeAspect="1"/>
          </p:cNvPicPr>
          <p:nvPr/>
        </p:nvPicPr>
        <p:blipFill>
          <a:blip r:embed="rId6"/>
          <a:stretch>
            <a:fillRect/>
          </a:stretch>
        </p:blipFill>
        <p:spPr>
          <a:xfrm>
            <a:off x="3277116" y="95250"/>
            <a:ext cx="5675868" cy="1072989"/>
          </a:xfrm>
          <a:prstGeom prst="rect">
            <a:avLst/>
          </a:prstGeom>
        </p:spPr>
      </p:pic>
    </p:spTree>
    <p:extLst>
      <p:ext uri="{BB962C8B-B14F-4D97-AF65-F5344CB8AC3E}">
        <p14:creationId xmlns:p14="http://schemas.microsoft.com/office/powerpoint/2010/main" val="129649011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6F49164C-2A25-4F30-89B8-D0E6E299EBD7}"/>
              </a:ext>
            </a:extLst>
          </p:cNvPr>
          <p:cNvPicPr>
            <a:picLocks noChangeAspect="1"/>
          </p:cNvPicPr>
          <p:nvPr/>
        </p:nvPicPr>
        <p:blipFill rotWithShape="1">
          <a:blip r:embed="rId2">
            <a:extLst>
              <a:ext uri="{28A0092B-C50C-407E-A947-70E740481C1C}">
                <a14:useLocalDpi xmlns:a14="http://schemas.microsoft.com/office/drawing/2010/main" val="0"/>
              </a:ext>
            </a:extLst>
          </a:blip>
          <a:srcRect l="24971" t="26495" b="10200"/>
          <a:stretch/>
        </p:blipFill>
        <p:spPr>
          <a:xfrm>
            <a:off x="0" y="0"/>
            <a:ext cx="12192000" cy="6858000"/>
          </a:xfrm>
          <a:prstGeom prst="rect">
            <a:avLst/>
          </a:prstGeom>
        </p:spPr>
      </p:pic>
      <p:sp>
        <p:nvSpPr>
          <p:cNvPr id="2" name="Rectangle: Rounded Corners 1">
            <a:extLst>
              <a:ext uri="{FF2B5EF4-FFF2-40B4-BE49-F238E27FC236}">
                <a16:creationId xmlns:a16="http://schemas.microsoft.com/office/drawing/2014/main" id="{77311FE8-A93D-29CA-A01B-B99B6D77B9E8}"/>
              </a:ext>
            </a:extLst>
          </p:cNvPr>
          <p:cNvSpPr/>
          <p:nvPr/>
        </p:nvSpPr>
        <p:spPr>
          <a:xfrm>
            <a:off x="299803" y="339969"/>
            <a:ext cx="11602387" cy="6285683"/>
          </a:xfrm>
          <a:custGeom>
            <a:avLst/>
            <a:gdLst>
              <a:gd name="connsiteX0" fmla="*/ 0 w 11602387"/>
              <a:gd name="connsiteY0" fmla="*/ 787659 h 6285683"/>
              <a:gd name="connsiteX1" fmla="*/ 787659 w 11602387"/>
              <a:gd name="connsiteY1" fmla="*/ 0 h 6285683"/>
              <a:gd name="connsiteX2" fmla="*/ 1355860 w 11602387"/>
              <a:gd name="connsiteY2" fmla="*/ 0 h 6285683"/>
              <a:gd name="connsiteX3" fmla="*/ 2024331 w 11602387"/>
              <a:gd name="connsiteY3" fmla="*/ 0 h 6285683"/>
              <a:gd name="connsiteX4" fmla="*/ 2592531 w 11602387"/>
              <a:gd name="connsiteY4" fmla="*/ 0 h 6285683"/>
              <a:gd name="connsiteX5" fmla="*/ 2960191 w 11602387"/>
              <a:gd name="connsiteY5" fmla="*/ 0 h 6285683"/>
              <a:gd name="connsiteX6" fmla="*/ 3528391 w 11602387"/>
              <a:gd name="connsiteY6" fmla="*/ 0 h 6285683"/>
              <a:gd name="connsiteX7" fmla="*/ 4096592 w 11602387"/>
              <a:gd name="connsiteY7" fmla="*/ 0 h 6285683"/>
              <a:gd name="connsiteX8" fmla="*/ 4464251 w 11602387"/>
              <a:gd name="connsiteY8" fmla="*/ 0 h 6285683"/>
              <a:gd name="connsiteX9" fmla="*/ 4932181 w 11602387"/>
              <a:gd name="connsiteY9" fmla="*/ 0 h 6285683"/>
              <a:gd name="connsiteX10" fmla="*/ 5299840 w 11602387"/>
              <a:gd name="connsiteY10" fmla="*/ 0 h 6285683"/>
              <a:gd name="connsiteX11" fmla="*/ 6168853 w 11602387"/>
              <a:gd name="connsiteY11" fmla="*/ 0 h 6285683"/>
              <a:gd name="connsiteX12" fmla="*/ 6636783 w 11602387"/>
              <a:gd name="connsiteY12" fmla="*/ 0 h 6285683"/>
              <a:gd name="connsiteX13" fmla="*/ 7104712 w 11602387"/>
              <a:gd name="connsiteY13" fmla="*/ 0 h 6285683"/>
              <a:gd name="connsiteX14" fmla="*/ 7973725 w 11602387"/>
              <a:gd name="connsiteY14" fmla="*/ 0 h 6285683"/>
              <a:gd name="connsiteX15" fmla="*/ 8341384 w 11602387"/>
              <a:gd name="connsiteY15" fmla="*/ 0 h 6285683"/>
              <a:gd name="connsiteX16" fmla="*/ 9110126 w 11602387"/>
              <a:gd name="connsiteY16" fmla="*/ 0 h 6285683"/>
              <a:gd name="connsiteX17" fmla="*/ 9778598 w 11602387"/>
              <a:gd name="connsiteY17" fmla="*/ 0 h 6285683"/>
              <a:gd name="connsiteX18" fmla="*/ 10814728 w 11602387"/>
              <a:gd name="connsiteY18" fmla="*/ 0 h 6285683"/>
              <a:gd name="connsiteX19" fmla="*/ 11602387 w 11602387"/>
              <a:gd name="connsiteY19" fmla="*/ 787659 h 6285683"/>
              <a:gd name="connsiteX20" fmla="*/ 11602387 w 11602387"/>
              <a:gd name="connsiteY20" fmla="*/ 1319257 h 6285683"/>
              <a:gd name="connsiteX21" fmla="*/ 11602387 w 11602387"/>
              <a:gd name="connsiteY21" fmla="*/ 2086374 h 6285683"/>
              <a:gd name="connsiteX22" fmla="*/ 11602387 w 11602387"/>
              <a:gd name="connsiteY22" fmla="*/ 2712180 h 6285683"/>
              <a:gd name="connsiteX23" fmla="*/ 11602387 w 11602387"/>
              <a:gd name="connsiteY23" fmla="*/ 3337985 h 6285683"/>
              <a:gd name="connsiteX24" fmla="*/ 11602387 w 11602387"/>
              <a:gd name="connsiteY24" fmla="*/ 4010894 h 6285683"/>
              <a:gd name="connsiteX25" fmla="*/ 11602387 w 11602387"/>
              <a:gd name="connsiteY25" fmla="*/ 4778011 h 6285683"/>
              <a:gd name="connsiteX26" fmla="*/ 11602387 w 11602387"/>
              <a:gd name="connsiteY26" fmla="*/ 5498024 h 6285683"/>
              <a:gd name="connsiteX27" fmla="*/ 10814728 w 11602387"/>
              <a:gd name="connsiteY27" fmla="*/ 6285683 h 6285683"/>
              <a:gd name="connsiteX28" fmla="*/ 10447069 w 11602387"/>
              <a:gd name="connsiteY28" fmla="*/ 6285683 h 6285683"/>
              <a:gd name="connsiteX29" fmla="*/ 9678327 w 11602387"/>
              <a:gd name="connsiteY29" fmla="*/ 6285683 h 6285683"/>
              <a:gd name="connsiteX30" fmla="*/ 9110126 w 11602387"/>
              <a:gd name="connsiteY30" fmla="*/ 6285683 h 6285683"/>
              <a:gd name="connsiteX31" fmla="*/ 8241114 w 11602387"/>
              <a:gd name="connsiteY31" fmla="*/ 6285683 h 6285683"/>
              <a:gd name="connsiteX32" fmla="*/ 7572642 w 11602387"/>
              <a:gd name="connsiteY32" fmla="*/ 6285683 h 6285683"/>
              <a:gd name="connsiteX33" fmla="*/ 7104712 w 11602387"/>
              <a:gd name="connsiteY33" fmla="*/ 6285683 h 6285683"/>
              <a:gd name="connsiteX34" fmla="*/ 6235700 w 11602387"/>
              <a:gd name="connsiteY34" fmla="*/ 6285683 h 6285683"/>
              <a:gd name="connsiteX35" fmla="*/ 5366687 w 11602387"/>
              <a:gd name="connsiteY35" fmla="*/ 6285683 h 6285683"/>
              <a:gd name="connsiteX36" fmla="*/ 4898757 w 11602387"/>
              <a:gd name="connsiteY36" fmla="*/ 6285683 h 6285683"/>
              <a:gd name="connsiteX37" fmla="*/ 4330557 w 11602387"/>
              <a:gd name="connsiteY37" fmla="*/ 6285683 h 6285683"/>
              <a:gd name="connsiteX38" fmla="*/ 3561815 w 11602387"/>
              <a:gd name="connsiteY38" fmla="*/ 6285683 h 6285683"/>
              <a:gd name="connsiteX39" fmla="*/ 2793073 w 11602387"/>
              <a:gd name="connsiteY39" fmla="*/ 6285683 h 6285683"/>
              <a:gd name="connsiteX40" fmla="*/ 1924060 w 11602387"/>
              <a:gd name="connsiteY40" fmla="*/ 6285683 h 6285683"/>
              <a:gd name="connsiteX41" fmla="*/ 1556401 w 11602387"/>
              <a:gd name="connsiteY41" fmla="*/ 6285683 h 6285683"/>
              <a:gd name="connsiteX42" fmla="*/ 787659 w 11602387"/>
              <a:gd name="connsiteY42" fmla="*/ 6285683 h 6285683"/>
              <a:gd name="connsiteX43" fmla="*/ 0 w 11602387"/>
              <a:gd name="connsiteY43" fmla="*/ 5498024 h 6285683"/>
              <a:gd name="connsiteX44" fmla="*/ 0 w 11602387"/>
              <a:gd name="connsiteY44" fmla="*/ 4966426 h 6285683"/>
              <a:gd name="connsiteX45" fmla="*/ 0 w 11602387"/>
              <a:gd name="connsiteY45" fmla="*/ 4387724 h 6285683"/>
              <a:gd name="connsiteX46" fmla="*/ 0 w 11602387"/>
              <a:gd name="connsiteY46" fmla="*/ 3667711 h 6285683"/>
              <a:gd name="connsiteX47" fmla="*/ 0 w 11602387"/>
              <a:gd name="connsiteY47" fmla="*/ 2994801 h 6285683"/>
              <a:gd name="connsiteX48" fmla="*/ 0 w 11602387"/>
              <a:gd name="connsiteY48" fmla="*/ 2463203 h 6285683"/>
              <a:gd name="connsiteX49" fmla="*/ 0 w 11602387"/>
              <a:gd name="connsiteY49" fmla="*/ 1743190 h 6285683"/>
              <a:gd name="connsiteX50" fmla="*/ 0 w 11602387"/>
              <a:gd name="connsiteY50" fmla="*/ 787659 h 6285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1602387" h="6285683" fill="none" extrusionOk="0">
                <a:moveTo>
                  <a:pt x="0" y="787659"/>
                </a:moveTo>
                <a:cubicBezTo>
                  <a:pt x="-35069" y="355628"/>
                  <a:pt x="391208" y="8260"/>
                  <a:pt x="787659" y="0"/>
                </a:cubicBezTo>
                <a:cubicBezTo>
                  <a:pt x="923597" y="-20998"/>
                  <a:pt x="1144701" y="-20031"/>
                  <a:pt x="1355860" y="0"/>
                </a:cubicBezTo>
                <a:cubicBezTo>
                  <a:pt x="1567019" y="20031"/>
                  <a:pt x="1691517" y="-23551"/>
                  <a:pt x="2024331" y="0"/>
                </a:cubicBezTo>
                <a:cubicBezTo>
                  <a:pt x="2357145" y="23551"/>
                  <a:pt x="2354854" y="-1521"/>
                  <a:pt x="2592531" y="0"/>
                </a:cubicBezTo>
                <a:cubicBezTo>
                  <a:pt x="2830208" y="1521"/>
                  <a:pt x="2846666" y="11518"/>
                  <a:pt x="2960191" y="0"/>
                </a:cubicBezTo>
                <a:cubicBezTo>
                  <a:pt x="3073716" y="-11518"/>
                  <a:pt x="3290022" y="-14963"/>
                  <a:pt x="3528391" y="0"/>
                </a:cubicBezTo>
                <a:cubicBezTo>
                  <a:pt x="3766760" y="14963"/>
                  <a:pt x="3833827" y="1149"/>
                  <a:pt x="4096592" y="0"/>
                </a:cubicBezTo>
                <a:cubicBezTo>
                  <a:pt x="4359357" y="-1149"/>
                  <a:pt x="4383322" y="-13579"/>
                  <a:pt x="4464251" y="0"/>
                </a:cubicBezTo>
                <a:cubicBezTo>
                  <a:pt x="4545180" y="13579"/>
                  <a:pt x="4792038" y="23041"/>
                  <a:pt x="4932181" y="0"/>
                </a:cubicBezTo>
                <a:cubicBezTo>
                  <a:pt x="5072324" y="-23041"/>
                  <a:pt x="5187703" y="1017"/>
                  <a:pt x="5299840" y="0"/>
                </a:cubicBezTo>
                <a:cubicBezTo>
                  <a:pt x="5411977" y="-1017"/>
                  <a:pt x="5984669" y="3813"/>
                  <a:pt x="6168853" y="0"/>
                </a:cubicBezTo>
                <a:cubicBezTo>
                  <a:pt x="6353037" y="-3813"/>
                  <a:pt x="6542352" y="-18590"/>
                  <a:pt x="6636783" y="0"/>
                </a:cubicBezTo>
                <a:cubicBezTo>
                  <a:pt x="6731214" y="18590"/>
                  <a:pt x="6890773" y="-54"/>
                  <a:pt x="7104712" y="0"/>
                </a:cubicBezTo>
                <a:cubicBezTo>
                  <a:pt x="7318651" y="54"/>
                  <a:pt x="7670418" y="4392"/>
                  <a:pt x="7973725" y="0"/>
                </a:cubicBezTo>
                <a:cubicBezTo>
                  <a:pt x="8277032" y="-4392"/>
                  <a:pt x="8258838" y="-12487"/>
                  <a:pt x="8341384" y="0"/>
                </a:cubicBezTo>
                <a:cubicBezTo>
                  <a:pt x="8423930" y="12487"/>
                  <a:pt x="8951258" y="-2323"/>
                  <a:pt x="9110126" y="0"/>
                </a:cubicBezTo>
                <a:cubicBezTo>
                  <a:pt x="9268994" y="2323"/>
                  <a:pt x="9540060" y="15476"/>
                  <a:pt x="9778598" y="0"/>
                </a:cubicBezTo>
                <a:cubicBezTo>
                  <a:pt x="10017136" y="-15476"/>
                  <a:pt x="10331614" y="4743"/>
                  <a:pt x="10814728" y="0"/>
                </a:cubicBezTo>
                <a:cubicBezTo>
                  <a:pt x="11249365" y="11978"/>
                  <a:pt x="11590703" y="355479"/>
                  <a:pt x="11602387" y="787659"/>
                </a:cubicBezTo>
                <a:cubicBezTo>
                  <a:pt x="11620748" y="989054"/>
                  <a:pt x="11625105" y="1171521"/>
                  <a:pt x="11602387" y="1319257"/>
                </a:cubicBezTo>
                <a:cubicBezTo>
                  <a:pt x="11579669" y="1466993"/>
                  <a:pt x="11595746" y="1716966"/>
                  <a:pt x="11602387" y="2086374"/>
                </a:cubicBezTo>
                <a:cubicBezTo>
                  <a:pt x="11609028" y="2455782"/>
                  <a:pt x="11580509" y="2486199"/>
                  <a:pt x="11602387" y="2712180"/>
                </a:cubicBezTo>
                <a:cubicBezTo>
                  <a:pt x="11624265" y="2938161"/>
                  <a:pt x="11628678" y="3043608"/>
                  <a:pt x="11602387" y="3337985"/>
                </a:cubicBezTo>
                <a:cubicBezTo>
                  <a:pt x="11576096" y="3632362"/>
                  <a:pt x="11584426" y="3865752"/>
                  <a:pt x="11602387" y="4010894"/>
                </a:cubicBezTo>
                <a:cubicBezTo>
                  <a:pt x="11620348" y="4156036"/>
                  <a:pt x="11572253" y="4479791"/>
                  <a:pt x="11602387" y="4778011"/>
                </a:cubicBezTo>
                <a:cubicBezTo>
                  <a:pt x="11632521" y="5076231"/>
                  <a:pt x="11592345" y="5326783"/>
                  <a:pt x="11602387" y="5498024"/>
                </a:cubicBezTo>
                <a:cubicBezTo>
                  <a:pt x="11685945" y="5879007"/>
                  <a:pt x="11251659" y="6310943"/>
                  <a:pt x="10814728" y="6285683"/>
                </a:cubicBezTo>
                <a:cubicBezTo>
                  <a:pt x="10729651" y="6302005"/>
                  <a:pt x="10577665" y="6272706"/>
                  <a:pt x="10447069" y="6285683"/>
                </a:cubicBezTo>
                <a:cubicBezTo>
                  <a:pt x="10316473" y="6298660"/>
                  <a:pt x="9960997" y="6250429"/>
                  <a:pt x="9678327" y="6285683"/>
                </a:cubicBezTo>
                <a:cubicBezTo>
                  <a:pt x="9395657" y="6320937"/>
                  <a:pt x="9315733" y="6285151"/>
                  <a:pt x="9110126" y="6285683"/>
                </a:cubicBezTo>
                <a:cubicBezTo>
                  <a:pt x="8904519" y="6286215"/>
                  <a:pt x="8572707" y="6294331"/>
                  <a:pt x="8241114" y="6285683"/>
                </a:cubicBezTo>
                <a:cubicBezTo>
                  <a:pt x="7909521" y="6277035"/>
                  <a:pt x="7785216" y="6298954"/>
                  <a:pt x="7572642" y="6285683"/>
                </a:cubicBezTo>
                <a:cubicBezTo>
                  <a:pt x="7360068" y="6272412"/>
                  <a:pt x="7219181" y="6278084"/>
                  <a:pt x="7104712" y="6285683"/>
                </a:cubicBezTo>
                <a:cubicBezTo>
                  <a:pt x="6990243" y="6293283"/>
                  <a:pt x="6613648" y="6254010"/>
                  <a:pt x="6235700" y="6285683"/>
                </a:cubicBezTo>
                <a:cubicBezTo>
                  <a:pt x="5857752" y="6317356"/>
                  <a:pt x="5674612" y="6244398"/>
                  <a:pt x="5366687" y="6285683"/>
                </a:cubicBezTo>
                <a:cubicBezTo>
                  <a:pt x="5058762" y="6326968"/>
                  <a:pt x="5008121" y="6307195"/>
                  <a:pt x="4898757" y="6285683"/>
                </a:cubicBezTo>
                <a:cubicBezTo>
                  <a:pt x="4789393" y="6264172"/>
                  <a:pt x="4528002" y="6271957"/>
                  <a:pt x="4330557" y="6285683"/>
                </a:cubicBezTo>
                <a:cubicBezTo>
                  <a:pt x="4133112" y="6299409"/>
                  <a:pt x="3719276" y="6279892"/>
                  <a:pt x="3561815" y="6285683"/>
                </a:cubicBezTo>
                <a:cubicBezTo>
                  <a:pt x="3404354" y="6291474"/>
                  <a:pt x="3009680" y="6316331"/>
                  <a:pt x="2793073" y="6285683"/>
                </a:cubicBezTo>
                <a:cubicBezTo>
                  <a:pt x="2576466" y="6255035"/>
                  <a:pt x="2342103" y="6290480"/>
                  <a:pt x="1924060" y="6285683"/>
                </a:cubicBezTo>
                <a:cubicBezTo>
                  <a:pt x="1506017" y="6280886"/>
                  <a:pt x="1705318" y="6287453"/>
                  <a:pt x="1556401" y="6285683"/>
                </a:cubicBezTo>
                <a:cubicBezTo>
                  <a:pt x="1407484" y="6283913"/>
                  <a:pt x="965872" y="6260117"/>
                  <a:pt x="787659" y="6285683"/>
                </a:cubicBezTo>
                <a:cubicBezTo>
                  <a:pt x="357621" y="6381832"/>
                  <a:pt x="-39090" y="5985438"/>
                  <a:pt x="0" y="5498024"/>
                </a:cubicBezTo>
                <a:cubicBezTo>
                  <a:pt x="-23290" y="5330851"/>
                  <a:pt x="22817" y="5225157"/>
                  <a:pt x="0" y="4966426"/>
                </a:cubicBezTo>
                <a:cubicBezTo>
                  <a:pt x="-22817" y="4707695"/>
                  <a:pt x="-27955" y="4634136"/>
                  <a:pt x="0" y="4387724"/>
                </a:cubicBezTo>
                <a:cubicBezTo>
                  <a:pt x="27955" y="4141312"/>
                  <a:pt x="11489" y="3907240"/>
                  <a:pt x="0" y="3667711"/>
                </a:cubicBezTo>
                <a:cubicBezTo>
                  <a:pt x="-11489" y="3428182"/>
                  <a:pt x="-9621" y="3324362"/>
                  <a:pt x="0" y="2994801"/>
                </a:cubicBezTo>
                <a:cubicBezTo>
                  <a:pt x="9621" y="2665240"/>
                  <a:pt x="1177" y="2588457"/>
                  <a:pt x="0" y="2463203"/>
                </a:cubicBezTo>
                <a:cubicBezTo>
                  <a:pt x="-1177" y="2337949"/>
                  <a:pt x="-19728" y="1926516"/>
                  <a:pt x="0" y="1743190"/>
                </a:cubicBezTo>
                <a:cubicBezTo>
                  <a:pt x="19728" y="1559864"/>
                  <a:pt x="28154" y="1034934"/>
                  <a:pt x="0" y="787659"/>
                </a:cubicBezTo>
                <a:close/>
              </a:path>
              <a:path w="11602387" h="6285683" stroke="0" extrusionOk="0">
                <a:moveTo>
                  <a:pt x="0" y="787659"/>
                </a:moveTo>
                <a:cubicBezTo>
                  <a:pt x="1539" y="399713"/>
                  <a:pt x="383403" y="54957"/>
                  <a:pt x="787659" y="0"/>
                </a:cubicBezTo>
                <a:cubicBezTo>
                  <a:pt x="960268" y="-26973"/>
                  <a:pt x="1255441" y="-26820"/>
                  <a:pt x="1556401" y="0"/>
                </a:cubicBezTo>
                <a:cubicBezTo>
                  <a:pt x="1857361" y="26820"/>
                  <a:pt x="1879637" y="15932"/>
                  <a:pt x="2024331" y="0"/>
                </a:cubicBezTo>
                <a:cubicBezTo>
                  <a:pt x="2169025" y="-15932"/>
                  <a:pt x="2366623" y="-4105"/>
                  <a:pt x="2492261" y="0"/>
                </a:cubicBezTo>
                <a:cubicBezTo>
                  <a:pt x="2617899" y="4105"/>
                  <a:pt x="3089493" y="20008"/>
                  <a:pt x="3261003" y="0"/>
                </a:cubicBezTo>
                <a:cubicBezTo>
                  <a:pt x="3432513" y="-20008"/>
                  <a:pt x="3575137" y="6942"/>
                  <a:pt x="3829203" y="0"/>
                </a:cubicBezTo>
                <a:cubicBezTo>
                  <a:pt x="4083269" y="-6942"/>
                  <a:pt x="4339416" y="35746"/>
                  <a:pt x="4698216" y="0"/>
                </a:cubicBezTo>
                <a:cubicBezTo>
                  <a:pt x="5057016" y="-35746"/>
                  <a:pt x="5149472" y="-12176"/>
                  <a:pt x="5567229" y="0"/>
                </a:cubicBezTo>
                <a:cubicBezTo>
                  <a:pt x="5984986" y="12176"/>
                  <a:pt x="6084394" y="2359"/>
                  <a:pt x="6335971" y="0"/>
                </a:cubicBezTo>
                <a:cubicBezTo>
                  <a:pt x="6587548" y="-2359"/>
                  <a:pt x="6621001" y="-17679"/>
                  <a:pt x="6803900" y="0"/>
                </a:cubicBezTo>
                <a:cubicBezTo>
                  <a:pt x="6986799" y="17679"/>
                  <a:pt x="7052461" y="-17519"/>
                  <a:pt x="7171560" y="0"/>
                </a:cubicBezTo>
                <a:cubicBezTo>
                  <a:pt x="7290659" y="17519"/>
                  <a:pt x="7697624" y="-18981"/>
                  <a:pt x="8040572" y="0"/>
                </a:cubicBezTo>
                <a:cubicBezTo>
                  <a:pt x="8383520" y="18981"/>
                  <a:pt x="8455559" y="8722"/>
                  <a:pt x="8709044" y="0"/>
                </a:cubicBezTo>
                <a:cubicBezTo>
                  <a:pt x="8962529" y="-8722"/>
                  <a:pt x="9172818" y="-19747"/>
                  <a:pt x="9377515" y="0"/>
                </a:cubicBezTo>
                <a:cubicBezTo>
                  <a:pt x="9582212" y="19747"/>
                  <a:pt x="9629912" y="6154"/>
                  <a:pt x="9845445" y="0"/>
                </a:cubicBezTo>
                <a:cubicBezTo>
                  <a:pt x="10060978" y="-6154"/>
                  <a:pt x="10362586" y="42581"/>
                  <a:pt x="10814728" y="0"/>
                </a:cubicBezTo>
                <a:cubicBezTo>
                  <a:pt x="11288173" y="8722"/>
                  <a:pt x="11564793" y="340204"/>
                  <a:pt x="11602387" y="787659"/>
                </a:cubicBezTo>
                <a:cubicBezTo>
                  <a:pt x="11627672" y="983108"/>
                  <a:pt x="11607485" y="1151830"/>
                  <a:pt x="11602387" y="1366361"/>
                </a:cubicBezTo>
                <a:cubicBezTo>
                  <a:pt x="11597289" y="1580892"/>
                  <a:pt x="11607502" y="1824835"/>
                  <a:pt x="11602387" y="2133478"/>
                </a:cubicBezTo>
                <a:cubicBezTo>
                  <a:pt x="11597272" y="2442121"/>
                  <a:pt x="11573748" y="2707208"/>
                  <a:pt x="11602387" y="2853491"/>
                </a:cubicBezTo>
                <a:cubicBezTo>
                  <a:pt x="11631026" y="2999774"/>
                  <a:pt x="11623889" y="3295055"/>
                  <a:pt x="11602387" y="3479296"/>
                </a:cubicBezTo>
                <a:cubicBezTo>
                  <a:pt x="11580885" y="3663538"/>
                  <a:pt x="11618113" y="3870422"/>
                  <a:pt x="11602387" y="4057998"/>
                </a:cubicBezTo>
                <a:cubicBezTo>
                  <a:pt x="11586661" y="4245574"/>
                  <a:pt x="11575659" y="4438848"/>
                  <a:pt x="11602387" y="4636700"/>
                </a:cubicBezTo>
                <a:cubicBezTo>
                  <a:pt x="11629115" y="4834552"/>
                  <a:pt x="11607766" y="5144868"/>
                  <a:pt x="11602387" y="5498024"/>
                </a:cubicBezTo>
                <a:cubicBezTo>
                  <a:pt x="11641283" y="5988130"/>
                  <a:pt x="11176771" y="6352471"/>
                  <a:pt x="10814728" y="6285683"/>
                </a:cubicBezTo>
                <a:cubicBezTo>
                  <a:pt x="10618963" y="6284496"/>
                  <a:pt x="10388454" y="6265548"/>
                  <a:pt x="10246527" y="6285683"/>
                </a:cubicBezTo>
                <a:cubicBezTo>
                  <a:pt x="10104600" y="6305818"/>
                  <a:pt x="9901400" y="6290872"/>
                  <a:pt x="9678327" y="6285683"/>
                </a:cubicBezTo>
                <a:cubicBezTo>
                  <a:pt x="9455254" y="6280494"/>
                  <a:pt x="9388054" y="6295178"/>
                  <a:pt x="9310668" y="6285683"/>
                </a:cubicBezTo>
                <a:cubicBezTo>
                  <a:pt x="9233282" y="6276188"/>
                  <a:pt x="9042285" y="6298648"/>
                  <a:pt x="8842738" y="6285683"/>
                </a:cubicBezTo>
                <a:cubicBezTo>
                  <a:pt x="8643191" y="6272719"/>
                  <a:pt x="8541001" y="6307593"/>
                  <a:pt x="8374808" y="6285683"/>
                </a:cubicBezTo>
                <a:cubicBezTo>
                  <a:pt x="8208615" y="6263774"/>
                  <a:pt x="7774385" y="6263381"/>
                  <a:pt x="7606066" y="6285683"/>
                </a:cubicBezTo>
                <a:cubicBezTo>
                  <a:pt x="7437747" y="6307985"/>
                  <a:pt x="7389562" y="6293045"/>
                  <a:pt x="7238407" y="6285683"/>
                </a:cubicBezTo>
                <a:cubicBezTo>
                  <a:pt x="7087252" y="6278321"/>
                  <a:pt x="6886924" y="6293169"/>
                  <a:pt x="6770477" y="6285683"/>
                </a:cubicBezTo>
                <a:cubicBezTo>
                  <a:pt x="6654030" y="6278198"/>
                  <a:pt x="6319284" y="6263511"/>
                  <a:pt x="5901464" y="6285683"/>
                </a:cubicBezTo>
                <a:cubicBezTo>
                  <a:pt x="5483644" y="6307855"/>
                  <a:pt x="5633404" y="6302957"/>
                  <a:pt x="5533805" y="6285683"/>
                </a:cubicBezTo>
                <a:cubicBezTo>
                  <a:pt x="5434206" y="6268409"/>
                  <a:pt x="5259177" y="6302761"/>
                  <a:pt x="5166146" y="6285683"/>
                </a:cubicBezTo>
                <a:cubicBezTo>
                  <a:pt x="5073115" y="6268605"/>
                  <a:pt x="4920048" y="6273315"/>
                  <a:pt x="4798487" y="6285683"/>
                </a:cubicBezTo>
                <a:cubicBezTo>
                  <a:pt x="4676926" y="6298051"/>
                  <a:pt x="4294220" y="6288611"/>
                  <a:pt x="4130015" y="6285683"/>
                </a:cubicBezTo>
                <a:cubicBezTo>
                  <a:pt x="3965810" y="6282755"/>
                  <a:pt x="3656274" y="6263304"/>
                  <a:pt x="3461544" y="6285683"/>
                </a:cubicBezTo>
                <a:cubicBezTo>
                  <a:pt x="3266814" y="6308062"/>
                  <a:pt x="2985397" y="6265121"/>
                  <a:pt x="2793073" y="6285683"/>
                </a:cubicBezTo>
                <a:cubicBezTo>
                  <a:pt x="2600749" y="6306245"/>
                  <a:pt x="2131190" y="6264740"/>
                  <a:pt x="1924060" y="6285683"/>
                </a:cubicBezTo>
                <a:cubicBezTo>
                  <a:pt x="1716930" y="6306626"/>
                  <a:pt x="1059213" y="6314806"/>
                  <a:pt x="787659" y="6285683"/>
                </a:cubicBezTo>
                <a:cubicBezTo>
                  <a:pt x="409096" y="6288170"/>
                  <a:pt x="-41300" y="6004286"/>
                  <a:pt x="0" y="5498024"/>
                </a:cubicBezTo>
                <a:cubicBezTo>
                  <a:pt x="-15609" y="5278835"/>
                  <a:pt x="-11444" y="5143247"/>
                  <a:pt x="0" y="4919322"/>
                </a:cubicBezTo>
                <a:cubicBezTo>
                  <a:pt x="11444" y="4695397"/>
                  <a:pt x="16288" y="4461677"/>
                  <a:pt x="0" y="4293516"/>
                </a:cubicBezTo>
                <a:cubicBezTo>
                  <a:pt x="-16288" y="4125355"/>
                  <a:pt x="12729" y="3918926"/>
                  <a:pt x="0" y="3667711"/>
                </a:cubicBezTo>
                <a:cubicBezTo>
                  <a:pt x="-12729" y="3416497"/>
                  <a:pt x="-17799" y="3359114"/>
                  <a:pt x="0" y="3136112"/>
                </a:cubicBezTo>
                <a:cubicBezTo>
                  <a:pt x="17799" y="2913110"/>
                  <a:pt x="4772" y="2648139"/>
                  <a:pt x="0" y="2510307"/>
                </a:cubicBezTo>
                <a:cubicBezTo>
                  <a:pt x="-4772" y="2372475"/>
                  <a:pt x="23956" y="2066967"/>
                  <a:pt x="0" y="1931605"/>
                </a:cubicBezTo>
                <a:cubicBezTo>
                  <a:pt x="-23956" y="1796243"/>
                  <a:pt x="17778" y="1606926"/>
                  <a:pt x="0" y="1400006"/>
                </a:cubicBezTo>
                <a:cubicBezTo>
                  <a:pt x="-17778" y="1193086"/>
                  <a:pt x="27404" y="994666"/>
                  <a:pt x="0" y="787659"/>
                </a:cubicBezTo>
                <a:close/>
              </a:path>
            </a:pathLst>
          </a:custGeom>
          <a:solidFill>
            <a:schemeClr val="bg1">
              <a:alpha val="85000"/>
            </a:schemeClr>
          </a:solidFill>
          <a:ln w="38100">
            <a:solidFill>
              <a:srgbClr val="002060"/>
            </a:solidFill>
            <a:extLst>
              <a:ext uri="{C807C97D-BFC1-408E-A445-0C87EB9F89A2}">
                <ask:lineSketchStyleProps xmlns:ask="http://schemas.microsoft.com/office/drawing/2018/sketchyshapes" xmlns="" sd="2129858240">
                  <a:prstGeom prst="roundRect">
                    <a:avLst>
                      <a:gd name="adj" fmla="val 12531"/>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tIns="0" bIns="0" rtlCol="0" anchor="b"/>
          <a:lstStyle/>
          <a:p>
            <a:pPr marL="0" marR="0" lvl="0" indent="457200" algn="ctr" defTabSz="914400" rtl="0" eaLnBrk="1" fontAlgn="auto" latinLnBrk="0" hangingPunct="1">
              <a:lnSpc>
                <a:spcPct val="100000"/>
              </a:lnSpc>
              <a:spcBef>
                <a:spcPts val="0"/>
              </a:spcBef>
              <a:spcAft>
                <a:spcPts val="0"/>
              </a:spcAft>
              <a:buClrTx/>
              <a:buSzTx/>
              <a:buFontTx/>
              <a:buNone/>
              <a:tabLst/>
              <a:defRPr/>
            </a:pPr>
            <a:endParaRPr kumimoji="0" lang="vi-VN"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7" name="Rectangle 6">
            <a:extLst>
              <a:ext uri="{FF2B5EF4-FFF2-40B4-BE49-F238E27FC236}">
                <a16:creationId xmlns:a16="http://schemas.microsoft.com/office/drawing/2014/main" id="{3A22D70D-941F-DE2B-4446-22EDEB37C851}"/>
              </a:ext>
            </a:extLst>
          </p:cNvPr>
          <p:cNvSpPr/>
          <p:nvPr/>
        </p:nvSpPr>
        <p:spPr>
          <a:xfrm>
            <a:off x="752241" y="841179"/>
            <a:ext cx="10877550" cy="6001643"/>
          </a:xfrm>
          <a:prstGeom prst="rect">
            <a:avLst/>
          </a:prstGeom>
        </p:spPr>
        <p:txBody>
          <a:bodyPr wrap="square">
            <a:spAutoFit/>
          </a:bodyPr>
          <a:lstStyle/>
          <a:p>
            <a:pPr marL="0" marR="0" lvl="0" indent="457200" algn="just"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2060"/>
                </a:solidFill>
                <a:effectLst/>
                <a:uLnTx/>
                <a:uFillTx/>
                <a:latin typeface="Arial" panose="020B0604020202020204" pitchFamily="34" charset="0"/>
                <a:ea typeface="Arial-Rounded" panose="020B0500000000000000" pitchFamily="34" charset="0"/>
                <a:cs typeface="Arial" panose="020B0604020202020204" pitchFamily="34" charset="0"/>
              </a:rPr>
              <a:t>Tục lệ tổ chức Đại hội Thể thao Ô-lim-pích đã có từ gần 3 000 năm trước ở nước Hy Lạp cổ.</a:t>
            </a:r>
          </a:p>
          <a:p>
            <a:pPr marL="0" marR="0" lvl="0" indent="457200" algn="just"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2060"/>
                </a:solidFill>
                <a:effectLst/>
                <a:uLnTx/>
                <a:uFillTx/>
                <a:latin typeface="Arial" panose="020B0604020202020204" pitchFamily="34" charset="0"/>
                <a:ea typeface="Arial-Rounded" panose="020B0500000000000000" pitchFamily="34" charset="0"/>
                <a:cs typeface="Arial" panose="020B0604020202020204" pitchFamily="34" charset="0"/>
              </a:rPr>
              <a:t>Đại hội được tổ chức bốn năm một lần, vào tháng Bảy, thường kéo dài năm, sáu ngày. Trai tráng từ khắp nơi trên đất nước Hy Lạp đổ về thành phố Ô-lim-pi-a thi chạy, nhảy, bắn cung, đua ngựa, ném đĩa, ném lao, đấu vật,... Những người đoạt giải được tấu nhạc chúc mừng và được đặt một vòng nguyệt quế lên đầu tượng trưng cho vinh quang, chiến thắng. Trong thời gian lễ hội, mọi cuộc xung đột đều phải tạm ngừng. Thành phố Ô-lim-pi-a trở nên đông đúc, tưng bừng, náo nhiệt vì sự có mặt của người tứ xứ.</a:t>
            </a:r>
          </a:p>
          <a:p>
            <a:pPr marL="0" marR="0" lvl="0" indent="457200" algn="just"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2060"/>
                </a:solidFill>
                <a:effectLst/>
                <a:uLnTx/>
                <a:uFillTx/>
                <a:latin typeface="Arial" panose="020B0604020202020204" pitchFamily="34" charset="0"/>
                <a:ea typeface="Arial-Rounded" panose="020B0500000000000000" pitchFamily="34" charset="0"/>
                <a:cs typeface="Arial" panose="020B0604020202020204" pitchFamily="34" charset="0"/>
              </a:rPr>
              <a:t>Từ năm 1894, tục lệ tốt đẹp này được khôi phục và tổ chức trên phạm vi toàn thế giới. Trong các đại hội về sau, có thêm sự tham gia của các vận động viên nữ. Ngọn lửa mang từ thành phố Ô-lim-pi-a tới được thắp sáng trong giờ khai mạc, báo hiệu bắt đầu những cuộc đua tài theo tinh thần hòa bình và hữu nghị.</a:t>
            </a:r>
          </a:p>
          <a:p>
            <a:pPr marL="0" marR="0" lvl="0" indent="457200" algn="r"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2060"/>
                </a:solidFill>
                <a:effectLst/>
                <a:uLnTx/>
                <a:uFillTx/>
                <a:latin typeface="Arial" panose="020B0604020202020204" pitchFamily="34" charset="0"/>
                <a:ea typeface="Arial-Rounded" panose="020B0500000000000000" pitchFamily="34" charset="0"/>
                <a:cs typeface="Arial" panose="020B0604020202020204" pitchFamily="34" charset="0"/>
              </a:rPr>
              <a:t>(Theo Những mẩu chuyện lịch sử thế giới)</a:t>
            </a:r>
          </a:p>
        </p:txBody>
      </p:sp>
      <p:pic>
        <p:nvPicPr>
          <p:cNvPr id="4" name="Picture 3">
            <a:extLst>
              <a:ext uri="{FF2B5EF4-FFF2-40B4-BE49-F238E27FC236}">
                <a16:creationId xmlns:a16="http://schemas.microsoft.com/office/drawing/2014/main" id="{72F33723-C712-0123-59BB-A76D316886A4}"/>
              </a:ext>
            </a:extLst>
          </p:cNvPr>
          <p:cNvPicPr>
            <a:picLocks noChangeAspect="1"/>
          </p:cNvPicPr>
          <p:nvPr/>
        </p:nvPicPr>
        <p:blipFill>
          <a:blip r:embed="rId3"/>
          <a:stretch>
            <a:fillRect/>
          </a:stretch>
        </p:blipFill>
        <p:spPr>
          <a:xfrm>
            <a:off x="3258066" y="30682"/>
            <a:ext cx="5675868" cy="1072989"/>
          </a:xfrm>
          <a:prstGeom prst="rect">
            <a:avLst/>
          </a:prstGeom>
        </p:spPr>
      </p:pic>
    </p:spTree>
    <p:extLst>
      <p:ext uri="{BB962C8B-B14F-4D97-AF65-F5344CB8AC3E}">
        <p14:creationId xmlns:p14="http://schemas.microsoft.com/office/powerpoint/2010/main" val="255661294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4D13A398-ED60-44F1-96AF-013D5E62793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5450" y="2057837"/>
            <a:ext cx="4375310" cy="4375310"/>
          </a:xfrm>
          <a:prstGeom prst="rect">
            <a:avLst/>
          </a:prstGeom>
        </p:spPr>
      </p:pic>
      <p:grpSp>
        <p:nvGrpSpPr>
          <p:cNvPr id="11" name="Group 10">
            <a:extLst>
              <a:ext uri="{FF2B5EF4-FFF2-40B4-BE49-F238E27FC236}">
                <a16:creationId xmlns:a16="http://schemas.microsoft.com/office/drawing/2014/main" id="{35C0B097-E752-A654-8A55-2FB8C01EC150}"/>
              </a:ext>
            </a:extLst>
          </p:cNvPr>
          <p:cNvGrpSpPr/>
          <p:nvPr/>
        </p:nvGrpSpPr>
        <p:grpSpPr>
          <a:xfrm>
            <a:off x="4059723" y="968601"/>
            <a:ext cx="6151397" cy="5644850"/>
            <a:chOff x="2966120" y="254413"/>
            <a:chExt cx="6151397" cy="5644850"/>
          </a:xfrm>
        </p:grpSpPr>
        <p:pic>
          <p:nvPicPr>
            <p:cNvPr id="12" name="Picture 11" descr="Icon&#10;&#10;Description automatically generated">
              <a:extLst>
                <a:ext uri="{FF2B5EF4-FFF2-40B4-BE49-F238E27FC236}">
                  <a16:creationId xmlns:a16="http://schemas.microsoft.com/office/drawing/2014/main" id="{26B11E94-DB53-0937-D6C6-55BB4B9F4E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74483" y="254413"/>
              <a:ext cx="6043034" cy="5644850"/>
            </a:xfrm>
            <a:prstGeom prst="rect">
              <a:avLst/>
            </a:prstGeom>
          </p:spPr>
        </p:pic>
        <p:pic>
          <p:nvPicPr>
            <p:cNvPr id="13" name="Picture 12">
              <a:extLst>
                <a:ext uri="{FF2B5EF4-FFF2-40B4-BE49-F238E27FC236}">
                  <a16:creationId xmlns:a16="http://schemas.microsoft.com/office/drawing/2014/main" id="{9FD944E3-492E-E785-D256-C0B103D2D598}"/>
                </a:ext>
              </a:extLst>
            </p:cNvPr>
            <p:cNvPicPr>
              <a:picLocks noChangeAspect="1"/>
            </p:cNvPicPr>
            <p:nvPr/>
          </p:nvPicPr>
          <p:blipFill>
            <a:blip r:embed="rId4"/>
            <a:stretch>
              <a:fillRect/>
            </a:stretch>
          </p:blipFill>
          <p:spPr>
            <a:xfrm>
              <a:off x="2966120" y="1233819"/>
              <a:ext cx="6151397" cy="3188484"/>
            </a:xfrm>
            <a:prstGeom prst="rect">
              <a:avLst/>
            </a:prstGeom>
          </p:spPr>
        </p:pic>
      </p:grpSp>
    </p:spTree>
    <p:extLst>
      <p:ext uri="{BB962C8B-B14F-4D97-AF65-F5344CB8AC3E}">
        <p14:creationId xmlns:p14="http://schemas.microsoft.com/office/powerpoint/2010/main" val="252857413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anim calcmode="lin" valueType="num">
                                      <p:cBhvr>
                                        <p:cTn id="8" dur="500" fill="hold"/>
                                        <p:tgtEl>
                                          <p:spTgt spid="11"/>
                                        </p:tgtEl>
                                        <p:attrNameLst>
                                          <p:attrName>ppt_x</p:attrName>
                                        </p:attrNameLst>
                                      </p:cBhvr>
                                      <p:tavLst>
                                        <p:tav tm="0">
                                          <p:val>
                                            <p:strVal val="#ppt_x"/>
                                          </p:val>
                                        </p:tav>
                                        <p:tav tm="100000">
                                          <p:val>
                                            <p:strVal val="#ppt_x"/>
                                          </p:val>
                                        </p:tav>
                                      </p:tavLst>
                                    </p:anim>
                                    <p:anim calcmode="lin" valueType="num">
                                      <p:cBhvr>
                                        <p:cTn id="9" dur="450" decel="100000" fill="hold"/>
                                        <p:tgtEl>
                                          <p:spTgt spid="11"/>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11"/>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2">
            <a:extLst>
              <a:ext uri="{FF2B5EF4-FFF2-40B4-BE49-F238E27FC236}">
                <a16:creationId xmlns:a16="http://schemas.microsoft.com/office/drawing/2014/main" id="{767AA1C1-6999-BB28-02E3-A85FF3A15BED}"/>
              </a:ext>
            </a:extLst>
          </p:cNvPr>
          <p:cNvCxnSpPr/>
          <p:nvPr/>
        </p:nvCxnSpPr>
        <p:spPr>
          <a:xfrm>
            <a:off x="6723246" y="4380165"/>
            <a:ext cx="479619"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Picture 21">
            <a:extLst>
              <a:ext uri="{FF2B5EF4-FFF2-40B4-BE49-F238E27FC236}">
                <a16:creationId xmlns:a16="http://schemas.microsoft.com/office/drawing/2014/main" id="{27CCD239-EC90-E7FC-88E4-C521E43FA99C}"/>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a:stretch>
        </p:blipFill>
        <p:spPr>
          <a:xfrm>
            <a:off x="9992299" y="4560124"/>
            <a:ext cx="2375054" cy="2297865"/>
          </a:xfrm>
          <a:prstGeom prst="rect">
            <a:avLst/>
          </a:prstGeom>
        </p:spPr>
      </p:pic>
      <p:sp>
        <p:nvSpPr>
          <p:cNvPr id="11" name="Rectangle: Rounded Corners 10">
            <a:extLst>
              <a:ext uri="{FF2B5EF4-FFF2-40B4-BE49-F238E27FC236}">
                <a16:creationId xmlns:a16="http://schemas.microsoft.com/office/drawing/2014/main" id="{74FDDD58-C575-3090-58A6-15F87EDD5BDE}"/>
              </a:ext>
            </a:extLst>
          </p:cNvPr>
          <p:cNvSpPr/>
          <p:nvPr/>
        </p:nvSpPr>
        <p:spPr>
          <a:xfrm>
            <a:off x="3388102" y="1505769"/>
            <a:ext cx="5363515" cy="523220"/>
          </a:xfrm>
          <a:prstGeom prst="round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Rounded" panose="020B0500000000000000" pitchFamily="34" charset="0"/>
              <a:ea typeface="Arial-Rounded" panose="020B0500000000000000" pitchFamily="34" charset="0"/>
              <a:cs typeface="Arial-Rounded" panose="020B0500000000000000" pitchFamily="34" charset="0"/>
            </a:endParaRPr>
          </a:p>
        </p:txBody>
      </p:sp>
      <p:sp>
        <p:nvSpPr>
          <p:cNvPr id="12" name="TextBox 11">
            <a:extLst>
              <a:ext uri="{FF2B5EF4-FFF2-40B4-BE49-F238E27FC236}">
                <a16:creationId xmlns:a16="http://schemas.microsoft.com/office/drawing/2014/main" id="{CE1A1F70-95EA-0162-6823-503EF007978C}"/>
              </a:ext>
            </a:extLst>
          </p:cNvPr>
          <p:cNvSpPr txBox="1"/>
          <p:nvPr/>
        </p:nvSpPr>
        <p:spPr>
          <a:xfrm>
            <a:off x="3701611" y="1385959"/>
            <a:ext cx="4351531" cy="707886"/>
          </a:xfrm>
          <a:prstGeom prst="rect">
            <a:avLst/>
          </a:prstGeom>
          <a:noFill/>
        </p:spPr>
        <p:txBody>
          <a:bodyPr wrap="square" rtlCol="0">
            <a:spAutoFit/>
          </a:bodyPr>
          <a:lstStyle/>
          <a:p>
            <a:pPr algn="ctr"/>
            <a:r>
              <a:rPr lang="en-US" sz="4000" b="1" dirty="0">
                <a:solidFill>
                  <a:srgbClr val="002060"/>
                </a:solidFill>
                <a:latin typeface="Arial-Rounded" panose="020B0500000000000000" pitchFamily="34" charset="0"/>
                <a:ea typeface="Arial-Rounded" panose="020B0500000000000000" pitchFamily="34" charset="0"/>
                <a:cs typeface="Arial-Rounded" panose="020B0500000000000000" pitchFamily="34" charset="0"/>
              </a:rPr>
              <a:t>GIẢI NGHĨA TỪ</a:t>
            </a:r>
          </a:p>
        </p:txBody>
      </p:sp>
      <p:pic>
        <p:nvPicPr>
          <p:cNvPr id="13" name="Picture 12">
            <a:extLst>
              <a:ext uri="{FF2B5EF4-FFF2-40B4-BE49-F238E27FC236}">
                <a16:creationId xmlns:a16="http://schemas.microsoft.com/office/drawing/2014/main" id="{B47D402B-E54C-E95F-C92B-CF34521A6BFE}"/>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2320900" y="1233979"/>
            <a:ext cx="737453" cy="841468"/>
          </a:xfrm>
          <a:prstGeom prst="rect">
            <a:avLst/>
          </a:prstGeom>
        </p:spPr>
      </p:pic>
      <p:pic>
        <p:nvPicPr>
          <p:cNvPr id="18" name="Picture 17">
            <a:extLst>
              <a:ext uri="{FF2B5EF4-FFF2-40B4-BE49-F238E27FC236}">
                <a16:creationId xmlns:a16="http://schemas.microsoft.com/office/drawing/2014/main" id="{1E29B325-3C83-F216-7674-8EC7DDA3B0E1}"/>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9796" b="89796" l="9756" r="91057">
                        <a14:foregroundMark x1="21138" y1="31020" x2="25203" y2="69796"/>
                        <a14:foregroundMark x1="44715" y1="22041" x2="44715" y2="22041"/>
                        <a14:foregroundMark x1="41870" y1="29796" x2="41870" y2="29796"/>
                        <a14:foregroundMark x1="17480" y1="82449" x2="19919" y2="78776"/>
                        <a14:foregroundMark x1="29675" y1="78776" x2="33333" y2="80816"/>
                        <a14:foregroundMark x1="19106" y1="26939" x2="26423" y2="28163"/>
                        <a14:foregroundMark x1="18699" y1="23265" x2="23577" y2="24490"/>
                        <a14:foregroundMark x1="72358" y1="40408" x2="72358" y2="66531"/>
                        <a14:foregroundMark x1="69919" y1="33061" x2="78455" y2="34286"/>
                        <a14:foregroundMark x1="88618" y1="34286" x2="91057" y2="32245"/>
                        <a14:foregroundMark x1="77642" y1="81224" x2="77642" y2="81224"/>
                        <a14:foregroundMark x1="44715" y1="23265" x2="44715" y2="25714"/>
                      </a14:backgroundRemoval>
                    </a14:imgEffect>
                  </a14:imgLayer>
                </a14:imgProps>
              </a:ext>
              <a:ext uri="{28A0092B-C50C-407E-A947-70E740481C1C}">
                <a14:useLocalDpi xmlns:a14="http://schemas.microsoft.com/office/drawing/2010/main" val="0"/>
              </a:ext>
            </a:extLst>
          </a:blip>
          <a:stretch>
            <a:fillRect/>
          </a:stretch>
        </p:blipFill>
        <p:spPr>
          <a:xfrm>
            <a:off x="1554480" y="2812714"/>
            <a:ext cx="7680960" cy="4564885"/>
          </a:xfrm>
          <a:prstGeom prst="rect">
            <a:avLst/>
          </a:prstGeom>
        </p:spPr>
      </p:pic>
    </p:spTree>
    <p:extLst>
      <p:ext uri="{BB962C8B-B14F-4D97-AF65-F5344CB8AC3E}">
        <p14:creationId xmlns:p14="http://schemas.microsoft.com/office/powerpoint/2010/main" val="304765819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56" presetClass="path" presetSubtype="0" accel="50000" decel="50000" fill="hold" nodeType="withEffect">
                                  <p:stCondLst>
                                    <p:cond delay="0"/>
                                  </p:stCondLst>
                                  <p:childTnLst>
                                    <p:animMotion origin="layout" path="M -2.91667E-6 0.00024 L 0.44427 -0.00023 " pathEditMode="relative" rAng="0" ptsTypes="AA">
                                      <p:cBhvr>
                                        <p:cTn id="10" dur="2000" fill="hold"/>
                                        <p:tgtEl>
                                          <p:spTgt spid="13"/>
                                        </p:tgtEl>
                                        <p:attrNameLst>
                                          <p:attrName>ppt_x</p:attrName>
                                          <p:attrName>ppt_y</p:attrName>
                                        </p:attrNameLst>
                                      </p:cBhvr>
                                      <p:rCtr x="22214" y="-23"/>
                                    </p:animMotion>
                                  </p:childTnLst>
                                </p:cTn>
                              </p:par>
                              <p:par>
                                <p:cTn id="11" presetID="22" presetClass="entr" presetSubtype="8" fill="hold" grpId="0" nodeType="withEffect">
                                  <p:stCondLst>
                                    <p:cond delay="500"/>
                                  </p:stCondLst>
                                  <p:childTnLst>
                                    <p:set>
                                      <p:cBhvr>
                                        <p:cTn id="12" dur="1" fill="hold">
                                          <p:stCondLst>
                                            <p:cond delay="0"/>
                                          </p:stCondLst>
                                        </p:cTn>
                                        <p:tgtEl>
                                          <p:spTgt spid="12"/>
                                        </p:tgtEl>
                                        <p:attrNameLst>
                                          <p:attrName>style.visibility</p:attrName>
                                        </p:attrNameLst>
                                      </p:cBhvr>
                                      <p:to>
                                        <p:strVal val="visible"/>
                                      </p:to>
                                    </p:set>
                                    <p:animEffect transition="in" filter="wipe(left)">
                                      <p:cBhvr>
                                        <p:cTn id="13"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77">
            <a:extLst>
              <a:ext uri="{FF2B5EF4-FFF2-40B4-BE49-F238E27FC236}">
                <a16:creationId xmlns:a16="http://schemas.microsoft.com/office/drawing/2014/main" id="{AED0DBCE-B48B-2273-761F-3B493F49E59D}"/>
              </a:ext>
            </a:extLst>
          </p:cNvPr>
          <p:cNvGrpSpPr>
            <a:grpSpLocks/>
          </p:cNvGrpSpPr>
          <p:nvPr/>
        </p:nvGrpSpPr>
        <p:grpSpPr bwMode="auto">
          <a:xfrm>
            <a:off x="2043115" y="858108"/>
            <a:ext cx="9948587" cy="1222686"/>
            <a:chOff x="1986534" y="4135265"/>
            <a:chExt cx="9432000" cy="1880540"/>
          </a:xfrm>
        </p:grpSpPr>
        <p:sp>
          <p:nvSpPr>
            <p:cNvPr id="23" name="Freeform 7">
              <a:extLst>
                <a:ext uri="{FF2B5EF4-FFF2-40B4-BE49-F238E27FC236}">
                  <a16:creationId xmlns:a16="http://schemas.microsoft.com/office/drawing/2014/main" id="{5952CCD4-BE99-A074-6142-AD351693D930}"/>
                </a:ext>
              </a:extLst>
            </p:cNvPr>
            <p:cNvSpPr>
              <a:spLocks noChangeAspect="1"/>
            </p:cNvSpPr>
            <p:nvPr/>
          </p:nvSpPr>
          <p:spPr bwMode="auto">
            <a:xfrm>
              <a:off x="1986534" y="4135265"/>
              <a:ext cx="9432000" cy="1392531"/>
            </a:xfrm>
            <a:custGeom>
              <a:avLst/>
              <a:gdLst>
                <a:gd name="T0" fmla="*/ 2940 w 3107"/>
                <a:gd name="T1" fmla="*/ 0 h 459"/>
                <a:gd name="T2" fmla="*/ 167 w 3107"/>
                <a:gd name="T3" fmla="*/ 0 h 459"/>
                <a:gd name="T4" fmla="*/ 102 w 3107"/>
                <a:gd name="T5" fmla="*/ 38 h 459"/>
                <a:gd name="T6" fmla="*/ 13 w 3107"/>
                <a:gd name="T7" fmla="*/ 191 h 459"/>
                <a:gd name="T8" fmla="*/ 13 w 3107"/>
                <a:gd name="T9" fmla="*/ 267 h 459"/>
                <a:gd name="T10" fmla="*/ 102 w 3107"/>
                <a:gd name="T11" fmla="*/ 420 h 459"/>
                <a:gd name="T12" fmla="*/ 167 w 3107"/>
                <a:gd name="T13" fmla="*/ 459 h 459"/>
                <a:gd name="T14" fmla="*/ 2940 w 3107"/>
                <a:gd name="T15" fmla="*/ 459 h 459"/>
                <a:gd name="T16" fmla="*/ 3006 w 3107"/>
                <a:gd name="T17" fmla="*/ 420 h 459"/>
                <a:gd name="T18" fmla="*/ 3095 w 3107"/>
                <a:gd name="T19" fmla="*/ 267 h 459"/>
                <a:gd name="T20" fmla="*/ 3095 w 3107"/>
                <a:gd name="T21" fmla="*/ 191 h 459"/>
                <a:gd name="T22" fmla="*/ 3006 w 3107"/>
                <a:gd name="T23" fmla="*/ 38 h 459"/>
                <a:gd name="T24" fmla="*/ 2940 w 3107"/>
                <a:gd name="T25"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7" h="459">
                  <a:moveTo>
                    <a:pt x="2940" y="0"/>
                  </a:moveTo>
                  <a:cubicBezTo>
                    <a:pt x="167" y="0"/>
                    <a:pt x="167" y="0"/>
                    <a:pt x="167" y="0"/>
                  </a:cubicBezTo>
                  <a:cubicBezTo>
                    <a:pt x="142" y="0"/>
                    <a:pt x="114" y="16"/>
                    <a:pt x="102" y="38"/>
                  </a:cubicBezTo>
                  <a:cubicBezTo>
                    <a:pt x="13" y="191"/>
                    <a:pt x="13" y="191"/>
                    <a:pt x="13" y="191"/>
                  </a:cubicBezTo>
                  <a:cubicBezTo>
                    <a:pt x="0" y="213"/>
                    <a:pt x="0" y="245"/>
                    <a:pt x="13" y="267"/>
                  </a:cubicBezTo>
                  <a:cubicBezTo>
                    <a:pt x="102" y="420"/>
                    <a:pt x="102" y="420"/>
                    <a:pt x="102" y="420"/>
                  </a:cubicBezTo>
                  <a:cubicBezTo>
                    <a:pt x="114" y="443"/>
                    <a:pt x="142" y="459"/>
                    <a:pt x="167" y="459"/>
                  </a:cubicBezTo>
                  <a:cubicBezTo>
                    <a:pt x="2940" y="459"/>
                    <a:pt x="2940" y="459"/>
                    <a:pt x="2940" y="459"/>
                  </a:cubicBezTo>
                  <a:cubicBezTo>
                    <a:pt x="2966" y="459"/>
                    <a:pt x="2993" y="443"/>
                    <a:pt x="3006" y="420"/>
                  </a:cubicBezTo>
                  <a:cubicBezTo>
                    <a:pt x="3095" y="267"/>
                    <a:pt x="3095" y="267"/>
                    <a:pt x="3095" y="267"/>
                  </a:cubicBezTo>
                  <a:cubicBezTo>
                    <a:pt x="3107" y="245"/>
                    <a:pt x="3107" y="213"/>
                    <a:pt x="3095" y="191"/>
                  </a:cubicBezTo>
                  <a:cubicBezTo>
                    <a:pt x="3006" y="38"/>
                    <a:pt x="3006" y="38"/>
                    <a:pt x="3006" y="38"/>
                  </a:cubicBezTo>
                  <a:cubicBezTo>
                    <a:pt x="2993" y="16"/>
                    <a:pt x="2966" y="0"/>
                    <a:pt x="2940" y="0"/>
                  </a:cubicBezTo>
                  <a:close/>
                </a:path>
              </a:pathLst>
            </a:custGeom>
            <a:solidFill>
              <a:srgbClr val="EFEFEF"/>
            </a:solidFill>
            <a:ln w="76200">
              <a:gradFill>
                <a:gsLst>
                  <a:gs pos="0">
                    <a:schemeClr val="bg1"/>
                  </a:gs>
                  <a:gs pos="100000">
                    <a:srgbClr val="EBEBEB"/>
                  </a:gs>
                </a:gsLst>
                <a:lin ang="5400000" scaled="1"/>
              </a:gradFill>
            </a:ln>
            <a:effectLst>
              <a:outerShdw blurRad="266700" dist="127000" dir="5400000" sx="102000" sy="102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7736">
                <a:defRPr/>
              </a:pPr>
              <a:endParaRPr lang="zh-CN" altLang="en-US" sz="2251">
                <a:solidFill>
                  <a:prstClr val="white"/>
                </a:solidFill>
                <a:latin typeface="Arial-Rounded" panose="020B0500000000000000" pitchFamily="34" charset="0"/>
                <a:ea typeface="Arial-Rounded" panose="020B0500000000000000" pitchFamily="34" charset="0"/>
                <a:cs typeface="Arial-Rounded" panose="020B0500000000000000" pitchFamily="34" charset="0"/>
              </a:endParaRPr>
            </a:p>
          </p:txBody>
        </p:sp>
        <p:sp>
          <p:nvSpPr>
            <p:cNvPr id="24" name="Freeform 7">
              <a:extLst>
                <a:ext uri="{FF2B5EF4-FFF2-40B4-BE49-F238E27FC236}">
                  <a16:creationId xmlns:a16="http://schemas.microsoft.com/office/drawing/2014/main" id="{F53C2BE5-C9D9-8938-7D9D-FE9F56B4A3AE}"/>
                </a:ext>
              </a:extLst>
            </p:cNvPr>
            <p:cNvSpPr>
              <a:spLocks noChangeAspect="1"/>
            </p:cNvSpPr>
            <p:nvPr/>
          </p:nvSpPr>
          <p:spPr bwMode="auto">
            <a:xfrm>
              <a:off x="1986534" y="4135267"/>
              <a:ext cx="9432000" cy="1880538"/>
            </a:xfrm>
            <a:custGeom>
              <a:avLst/>
              <a:gdLst>
                <a:gd name="T0" fmla="*/ 2940 w 3107"/>
                <a:gd name="T1" fmla="*/ 0 h 459"/>
                <a:gd name="T2" fmla="*/ 167 w 3107"/>
                <a:gd name="T3" fmla="*/ 0 h 459"/>
                <a:gd name="T4" fmla="*/ 102 w 3107"/>
                <a:gd name="T5" fmla="*/ 38 h 459"/>
                <a:gd name="T6" fmla="*/ 13 w 3107"/>
                <a:gd name="T7" fmla="*/ 191 h 459"/>
                <a:gd name="T8" fmla="*/ 13 w 3107"/>
                <a:gd name="T9" fmla="*/ 267 h 459"/>
                <a:gd name="T10" fmla="*/ 102 w 3107"/>
                <a:gd name="T11" fmla="*/ 420 h 459"/>
                <a:gd name="T12" fmla="*/ 167 w 3107"/>
                <a:gd name="T13" fmla="*/ 459 h 459"/>
                <a:gd name="T14" fmla="*/ 2940 w 3107"/>
                <a:gd name="T15" fmla="*/ 459 h 459"/>
                <a:gd name="T16" fmla="*/ 3006 w 3107"/>
                <a:gd name="T17" fmla="*/ 420 h 459"/>
                <a:gd name="T18" fmla="*/ 3095 w 3107"/>
                <a:gd name="T19" fmla="*/ 267 h 459"/>
                <a:gd name="T20" fmla="*/ 3095 w 3107"/>
                <a:gd name="T21" fmla="*/ 191 h 459"/>
                <a:gd name="T22" fmla="*/ 3006 w 3107"/>
                <a:gd name="T23" fmla="*/ 38 h 459"/>
                <a:gd name="T24" fmla="*/ 2940 w 3107"/>
                <a:gd name="T25"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7" h="459">
                  <a:moveTo>
                    <a:pt x="2940" y="0"/>
                  </a:moveTo>
                  <a:cubicBezTo>
                    <a:pt x="167" y="0"/>
                    <a:pt x="167" y="0"/>
                    <a:pt x="167" y="0"/>
                  </a:cubicBezTo>
                  <a:cubicBezTo>
                    <a:pt x="142" y="0"/>
                    <a:pt x="114" y="16"/>
                    <a:pt x="102" y="38"/>
                  </a:cubicBezTo>
                  <a:cubicBezTo>
                    <a:pt x="13" y="191"/>
                    <a:pt x="13" y="191"/>
                    <a:pt x="13" y="191"/>
                  </a:cubicBezTo>
                  <a:cubicBezTo>
                    <a:pt x="0" y="213"/>
                    <a:pt x="0" y="245"/>
                    <a:pt x="13" y="267"/>
                  </a:cubicBezTo>
                  <a:cubicBezTo>
                    <a:pt x="102" y="420"/>
                    <a:pt x="102" y="420"/>
                    <a:pt x="102" y="420"/>
                  </a:cubicBezTo>
                  <a:cubicBezTo>
                    <a:pt x="114" y="443"/>
                    <a:pt x="142" y="459"/>
                    <a:pt x="167" y="459"/>
                  </a:cubicBezTo>
                  <a:cubicBezTo>
                    <a:pt x="2940" y="459"/>
                    <a:pt x="2940" y="459"/>
                    <a:pt x="2940" y="459"/>
                  </a:cubicBezTo>
                  <a:cubicBezTo>
                    <a:pt x="2966" y="459"/>
                    <a:pt x="2993" y="443"/>
                    <a:pt x="3006" y="420"/>
                  </a:cubicBezTo>
                  <a:cubicBezTo>
                    <a:pt x="3095" y="267"/>
                    <a:pt x="3095" y="267"/>
                    <a:pt x="3095" y="267"/>
                  </a:cubicBezTo>
                  <a:cubicBezTo>
                    <a:pt x="3107" y="245"/>
                    <a:pt x="3107" y="213"/>
                    <a:pt x="3095" y="191"/>
                  </a:cubicBezTo>
                  <a:cubicBezTo>
                    <a:pt x="3006" y="38"/>
                    <a:pt x="3006" y="38"/>
                    <a:pt x="3006" y="38"/>
                  </a:cubicBezTo>
                  <a:cubicBezTo>
                    <a:pt x="2993" y="16"/>
                    <a:pt x="2966" y="0"/>
                    <a:pt x="2940" y="0"/>
                  </a:cubicBezTo>
                  <a:close/>
                </a:path>
              </a:pathLst>
            </a:custGeom>
            <a:solidFill>
              <a:srgbClr val="EFEFEF"/>
            </a:solidFill>
            <a:ln w="44450">
              <a:gradFill>
                <a:gsLst>
                  <a:gs pos="0">
                    <a:srgbClr val="EBEBEB"/>
                  </a:gs>
                  <a:gs pos="100000">
                    <a:srgbClr val="FEFEFE"/>
                  </a:gs>
                </a:gsLst>
                <a:lin ang="5400000" scaled="1"/>
              </a:gradFill>
            </a:ln>
            <a:effectLst>
              <a:innerShdw blurRad="254000" dist="88900" dir="162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7736">
                <a:defRPr/>
              </a:pPr>
              <a:endParaRPr lang="zh-CN" altLang="en-US" sz="2251">
                <a:solidFill>
                  <a:prstClr val="white"/>
                </a:solidFill>
                <a:latin typeface="Arial-Rounded" panose="020B0500000000000000" pitchFamily="34" charset="0"/>
                <a:ea typeface="Arial-Rounded" panose="020B0500000000000000" pitchFamily="34" charset="0"/>
                <a:cs typeface="Arial-Rounded" panose="020B0500000000000000" pitchFamily="34" charset="0"/>
              </a:endParaRPr>
            </a:p>
          </p:txBody>
        </p:sp>
      </p:grpSp>
      <p:grpSp>
        <p:nvGrpSpPr>
          <p:cNvPr id="25" name="组合 6">
            <a:extLst>
              <a:ext uri="{FF2B5EF4-FFF2-40B4-BE49-F238E27FC236}">
                <a16:creationId xmlns:a16="http://schemas.microsoft.com/office/drawing/2014/main" id="{60F3A416-A266-8DE1-FBF5-A5F4120F595A}"/>
              </a:ext>
            </a:extLst>
          </p:cNvPr>
          <p:cNvGrpSpPr/>
          <p:nvPr/>
        </p:nvGrpSpPr>
        <p:grpSpPr>
          <a:xfrm>
            <a:off x="0" y="0"/>
            <a:ext cx="1784453" cy="1988057"/>
            <a:chOff x="540445" y="2037"/>
            <a:chExt cx="1255706" cy="1585269"/>
          </a:xfrm>
        </p:grpSpPr>
        <p:sp>
          <p:nvSpPr>
            <p:cNvPr id="26" name="矩形 3">
              <a:extLst>
                <a:ext uri="{FF2B5EF4-FFF2-40B4-BE49-F238E27FC236}">
                  <a16:creationId xmlns:a16="http://schemas.microsoft.com/office/drawing/2014/main" id="{B6F3FCB3-45EA-958A-DE19-280BD3291EB3}"/>
                </a:ext>
              </a:extLst>
            </p:cNvPr>
            <p:cNvSpPr/>
            <p:nvPr/>
          </p:nvSpPr>
          <p:spPr>
            <a:xfrm>
              <a:off x="540445" y="2037"/>
              <a:ext cx="1255706" cy="158526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7736" fontAlgn="base">
                <a:spcBef>
                  <a:spcPct val="0"/>
                </a:spcBef>
                <a:spcAft>
                  <a:spcPct val="0"/>
                </a:spcAft>
              </a:pPr>
              <a:endParaRPr lang="zh-CN" altLang="en-US" sz="2251">
                <a:solidFill>
                  <a:prstClr val="white"/>
                </a:solidFill>
                <a:latin typeface="Arial-Rounded" panose="020B0500000000000000" pitchFamily="34" charset="0"/>
                <a:ea typeface="Arial-Rounded" panose="020B0500000000000000" pitchFamily="34" charset="0"/>
                <a:cs typeface="Arial-Rounded" panose="020B0500000000000000" pitchFamily="34" charset="0"/>
              </a:endParaRPr>
            </a:p>
          </p:txBody>
        </p:sp>
        <p:sp>
          <p:nvSpPr>
            <p:cNvPr id="27" name="Title 3">
              <a:extLst>
                <a:ext uri="{FF2B5EF4-FFF2-40B4-BE49-F238E27FC236}">
                  <a16:creationId xmlns:a16="http://schemas.microsoft.com/office/drawing/2014/main" id="{C57ABD22-6EA9-F2BF-B0A6-65FBAB8C3CD7}"/>
                </a:ext>
              </a:extLst>
            </p:cNvPr>
            <p:cNvSpPr txBox="1">
              <a:spLocks/>
            </p:cNvSpPr>
            <p:nvPr/>
          </p:nvSpPr>
          <p:spPr bwMode="auto">
            <a:xfrm>
              <a:off x="540445" y="2037"/>
              <a:ext cx="1255705" cy="340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lvl="0" algn="ctr" defTabSz="1217736" fontAlgn="base">
                <a:spcBef>
                  <a:spcPct val="0"/>
                </a:spcBef>
                <a:spcAft>
                  <a:spcPct val="0"/>
                </a:spcAft>
              </a:pPr>
              <a:r>
                <a:rPr lang="en-US" altLang="zh-CN" sz="3600" b="1" dirty="0">
                  <a:solidFill>
                    <a:srgbClr val="FFFF00"/>
                  </a:solidFill>
                  <a:latin typeface="Arial-Rounded" panose="020B0500000000000000" pitchFamily="34" charset="0"/>
                  <a:ea typeface="Arial-Rounded" panose="020B0500000000000000" pitchFamily="34" charset="0"/>
                  <a:cs typeface="Arial-Rounded" panose="020B0500000000000000" pitchFamily="34" charset="0"/>
                </a:rPr>
                <a:t>GIẢI NGHĨA TỪ</a:t>
              </a:r>
            </a:p>
          </p:txBody>
        </p:sp>
      </p:grpSp>
      <p:sp>
        <p:nvSpPr>
          <p:cNvPr id="28" name="文本框 186">
            <a:extLst>
              <a:ext uri="{FF2B5EF4-FFF2-40B4-BE49-F238E27FC236}">
                <a16:creationId xmlns:a16="http://schemas.microsoft.com/office/drawing/2014/main" id="{1378A234-81E2-62F2-604F-3DF8B44373E6}"/>
              </a:ext>
            </a:extLst>
          </p:cNvPr>
          <p:cNvSpPr txBox="1"/>
          <p:nvPr/>
        </p:nvSpPr>
        <p:spPr>
          <a:xfrm>
            <a:off x="2043116" y="1065545"/>
            <a:ext cx="9844084" cy="1015249"/>
          </a:xfrm>
          <a:prstGeom prst="rect">
            <a:avLst/>
          </a:prstGeom>
          <a:noFill/>
        </p:spPr>
        <p:txBody>
          <a:bodyPr wrap="square" lIns="91028" tIns="45515" rIns="91028" bIns="45515">
            <a:spAutoFit/>
          </a:bodyPr>
          <a:lstStyle/>
          <a:p>
            <a:pPr algn="just" defTabSz="1217736" fontAlgn="base">
              <a:spcBef>
                <a:spcPct val="0"/>
              </a:spcBef>
              <a:spcAft>
                <a:spcPct val="0"/>
              </a:spcAft>
              <a:defRPr/>
            </a:pPr>
            <a:r>
              <a:rPr lang="vi-VN" altLang="zh-CN" sz="3000" b="1" dirty="0">
                <a:solidFill>
                  <a:srgbClr val="FF0000"/>
                </a:solidFill>
                <a:latin typeface="Arial" panose="020B0604020202020204" pitchFamily="34" charset="0"/>
                <a:ea typeface="Arial-Rounded" panose="020B0500000000000000" pitchFamily="34" charset="0"/>
                <a:cs typeface="Arial" panose="020B0604020202020204" pitchFamily="34" charset="0"/>
              </a:rPr>
              <a:t>Ô-lim-pích (còn gọi là Thế vận hội): </a:t>
            </a:r>
            <a:r>
              <a:rPr lang="vi-VN" altLang="zh-CN" sz="3000" b="1" dirty="0">
                <a:solidFill>
                  <a:srgbClr val="002060"/>
                </a:solidFill>
                <a:latin typeface="Arial" panose="020B0604020202020204" pitchFamily="34" charset="0"/>
                <a:ea typeface="Arial-Rounded" panose="020B0500000000000000" pitchFamily="34" charset="0"/>
                <a:cs typeface="Arial" panose="020B0604020202020204" pitchFamily="34" charset="0"/>
              </a:rPr>
              <a:t>đại hội thể thao quốc tế, thường được tổ chức 4 năm một lần.</a:t>
            </a:r>
          </a:p>
        </p:txBody>
      </p:sp>
      <p:pic>
        <p:nvPicPr>
          <p:cNvPr id="30" name="Picture 29">
            <a:extLst>
              <a:ext uri="{FF2B5EF4-FFF2-40B4-BE49-F238E27FC236}">
                <a16:creationId xmlns:a16="http://schemas.microsoft.com/office/drawing/2014/main" id="{B7A08586-0892-F7B5-005C-8FE499E3A116}"/>
              </a:ext>
            </a:extLst>
          </p:cNvPr>
          <p:cNvPicPr>
            <a:picLocks noChangeAspect="1"/>
          </p:cNvPicPr>
          <p:nvPr/>
        </p:nvPicPr>
        <p:blipFill>
          <a:blip r:embed="rId2"/>
          <a:stretch>
            <a:fillRect/>
          </a:stretch>
        </p:blipFill>
        <p:spPr>
          <a:xfrm>
            <a:off x="4648200" y="2724150"/>
            <a:ext cx="6057900" cy="4038600"/>
          </a:xfrm>
          <a:prstGeom prst="rect">
            <a:avLst/>
          </a:prstGeom>
        </p:spPr>
      </p:pic>
    </p:spTree>
    <p:extLst>
      <p:ext uri="{BB962C8B-B14F-4D97-AF65-F5344CB8AC3E}">
        <p14:creationId xmlns:p14="http://schemas.microsoft.com/office/powerpoint/2010/main" val="183855900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3" presetClass="entr" presetSubtype="0"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
                                        <p:tgtEl>
                                          <p:spTgt spid="25"/>
                                        </p:tgtEl>
                                      </p:cBhvr>
                                    </p:animEffect>
                                    <p:anim calcmode="lin" valueType="num">
                                      <p:cBhvr>
                                        <p:cTn id="8" dur="400" fill="hold"/>
                                        <p:tgtEl>
                                          <p:spTgt spid="25"/>
                                        </p:tgtEl>
                                        <p:attrNameLst>
                                          <p:attrName>ppt_x</p:attrName>
                                        </p:attrNameLst>
                                      </p:cBhvr>
                                      <p:tavLst>
                                        <p:tav tm="0">
                                          <p:val>
                                            <p:strVal val="#ppt_x"/>
                                          </p:val>
                                        </p:tav>
                                        <p:tav tm="100000">
                                          <p:val>
                                            <p:strVal val="#ppt_x"/>
                                          </p:val>
                                        </p:tav>
                                      </p:tavLst>
                                    </p:anim>
                                    <p:anim calcmode="lin" valueType="num">
                                      <p:cBhvr>
                                        <p:cTn id="9" dur="400" fill="hold"/>
                                        <p:tgtEl>
                                          <p:spTgt spid="25"/>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25"/>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25"/>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left)">
                                      <p:cBhvr>
                                        <p:cTn id="15" dur="250"/>
                                        <p:tgtEl>
                                          <p:spTgt spid="28"/>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30"/>
                                        </p:tgtEl>
                                        <p:attrNameLst>
                                          <p:attrName>style.visibility</p:attrName>
                                        </p:attrNameLst>
                                      </p:cBhvr>
                                      <p:to>
                                        <p:strVal val="visible"/>
                                      </p:to>
                                    </p:set>
                                    <p:animEffect transition="in" filter="barn(inVertical)">
                                      <p:cBhvr>
                                        <p:cTn id="20"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6">
            <a:extLst>
              <a:ext uri="{FF2B5EF4-FFF2-40B4-BE49-F238E27FC236}">
                <a16:creationId xmlns:a16="http://schemas.microsoft.com/office/drawing/2014/main" id="{0DADEB34-21A4-6C8A-8FCA-8A7A1E96DE28}"/>
              </a:ext>
            </a:extLst>
          </p:cNvPr>
          <p:cNvGrpSpPr/>
          <p:nvPr/>
        </p:nvGrpSpPr>
        <p:grpSpPr>
          <a:xfrm>
            <a:off x="0" y="6911"/>
            <a:ext cx="1874938" cy="1988057"/>
            <a:chOff x="540445" y="2037"/>
            <a:chExt cx="1255706" cy="1585269"/>
          </a:xfrm>
        </p:grpSpPr>
        <p:sp>
          <p:nvSpPr>
            <p:cNvPr id="10" name="矩形 3">
              <a:extLst>
                <a:ext uri="{FF2B5EF4-FFF2-40B4-BE49-F238E27FC236}">
                  <a16:creationId xmlns:a16="http://schemas.microsoft.com/office/drawing/2014/main" id="{CCE6378E-FFD2-082B-70BB-ED40E5F0813C}"/>
                </a:ext>
              </a:extLst>
            </p:cNvPr>
            <p:cNvSpPr/>
            <p:nvPr/>
          </p:nvSpPr>
          <p:spPr>
            <a:xfrm>
              <a:off x="540445" y="2037"/>
              <a:ext cx="1255706" cy="158526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7736" rtl="0" eaLnBrk="1" fontAlgn="base" latinLnBrk="0" hangingPunct="1">
                <a:lnSpc>
                  <a:spcPct val="100000"/>
                </a:lnSpc>
                <a:spcBef>
                  <a:spcPct val="0"/>
                </a:spcBef>
                <a:spcAft>
                  <a:spcPct val="0"/>
                </a:spcAft>
                <a:buClrTx/>
                <a:buSzTx/>
                <a:buFontTx/>
                <a:buNone/>
                <a:tabLst/>
                <a:defRPr/>
              </a:pPr>
              <a:endParaRPr kumimoji="0" lang="zh-CN" altLang="en-US" sz="2251" b="0" i="0" u="none" strike="noStrike" kern="120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11" name="Title 3">
              <a:extLst>
                <a:ext uri="{FF2B5EF4-FFF2-40B4-BE49-F238E27FC236}">
                  <a16:creationId xmlns:a16="http://schemas.microsoft.com/office/drawing/2014/main" id="{AB4540E5-E031-9121-D522-026C4E57AA4C}"/>
                </a:ext>
              </a:extLst>
            </p:cNvPr>
            <p:cNvSpPr txBox="1">
              <a:spLocks/>
            </p:cNvSpPr>
            <p:nvPr/>
          </p:nvSpPr>
          <p:spPr bwMode="auto">
            <a:xfrm>
              <a:off x="540445" y="2037"/>
              <a:ext cx="1255705" cy="340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marL="0" marR="0" lvl="0" indent="0" algn="ctr" defTabSz="1217736" rtl="0" eaLnBrk="1" fontAlgn="base" latinLnBrk="0" hangingPunct="1">
                <a:lnSpc>
                  <a:spcPct val="100000"/>
                </a:lnSpc>
                <a:spcBef>
                  <a:spcPct val="0"/>
                </a:spcBef>
                <a:spcAft>
                  <a:spcPct val="0"/>
                </a:spcAft>
                <a:buClrTx/>
                <a:buSzTx/>
                <a:buFontTx/>
                <a:buNone/>
                <a:tabLst/>
                <a:defRPr/>
              </a:pPr>
              <a:r>
                <a:rPr kumimoji="0" lang="en-US" altLang="zh-CN" sz="3600" b="1" i="0" u="none" strike="noStrike" kern="1200" cap="none" spc="0" normalizeH="0" baseline="0" noProof="0" dirty="0">
                  <a:ln>
                    <a:noFill/>
                  </a:ln>
                  <a:solidFill>
                    <a:srgbClr val="FFFF00"/>
                  </a:solidFill>
                  <a:effectLst/>
                  <a:uLnTx/>
                  <a:uFillTx/>
                  <a:latin typeface="Arial-Rounded" panose="020B0500000000000000" pitchFamily="34" charset="0"/>
                  <a:ea typeface="Arial-Rounded" panose="020B0500000000000000" pitchFamily="34" charset="0"/>
                  <a:cs typeface="Arial-Rounded" panose="020B0500000000000000" pitchFamily="34" charset="0"/>
                </a:rPr>
                <a:t>GIẢI NGHĨA TỪ</a:t>
              </a:r>
            </a:p>
          </p:txBody>
        </p:sp>
      </p:grpSp>
      <p:grpSp>
        <p:nvGrpSpPr>
          <p:cNvPr id="18" name="组合 159">
            <a:extLst>
              <a:ext uri="{FF2B5EF4-FFF2-40B4-BE49-F238E27FC236}">
                <a16:creationId xmlns:a16="http://schemas.microsoft.com/office/drawing/2014/main" id="{76257C65-6AD0-1C92-B5E8-28AF0B6D4705}"/>
              </a:ext>
            </a:extLst>
          </p:cNvPr>
          <p:cNvGrpSpPr>
            <a:grpSpLocks/>
          </p:cNvGrpSpPr>
          <p:nvPr/>
        </p:nvGrpSpPr>
        <p:grpSpPr bwMode="auto">
          <a:xfrm>
            <a:off x="2857501" y="647479"/>
            <a:ext cx="8877300" cy="2084703"/>
            <a:chOff x="1847666" y="3591628"/>
            <a:chExt cx="9719822" cy="3206357"/>
          </a:xfrm>
        </p:grpSpPr>
        <p:sp>
          <p:nvSpPr>
            <p:cNvPr id="33" name="Freeform 7">
              <a:extLst>
                <a:ext uri="{FF2B5EF4-FFF2-40B4-BE49-F238E27FC236}">
                  <a16:creationId xmlns:a16="http://schemas.microsoft.com/office/drawing/2014/main" id="{5DFA6324-E6EF-C048-54BC-B3A338E6FBE4}"/>
                </a:ext>
              </a:extLst>
            </p:cNvPr>
            <p:cNvSpPr>
              <a:spLocks noChangeAspect="1"/>
            </p:cNvSpPr>
            <p:nvPr/>
          </p:nvSpPr>
          <p:spPr bwMode="auto">
            <a:xfrm>
              <a:off x="1986534" y="4135265"/>
              <a:ext cx="9432000" cy="1392531"/>
            </a:xfrm>
            <a:custGeom>
              <a:avLst/>
              <a:gdLst>
                <a:gd name="T0" fmla="*/ 2940 w 3107"/>
                <a:gd name="T1" fmla="*/ 0 h 459"/>
                <a:gd name="T2" fmla="*/ 167 w 3107"/>
                <a:gd name="T3" fmla="*/ 0 h 459"/>
                <a:gd name="T4" fmla="*/ 102 w 3107"/>
                <a:gd name="T5" fmla="*/ 38 h 459"/>
                <a:gd name="T6" fmla="*/ 13 w 3107"/>
                <a:gd name="T7" fmla="*/ 191 h 459"/>
                <a:gd name="T8" fmla="*/ 13 w 3107"/>
                <a:gd name="T9" fmla="*/ 267 h 459"/>
                <a:gd name="T10" fmla="*/ 102 w 3107"/>
                <a:gd name="T11" fmla="*/ 420 h 459"/>
                <a:gd name="T12" fmla="*/ 167 w 3107"/>
                <a:gd name="T13" fmla="*/ 459 h 459"/>
                <a:gd name="T14" fmla="*/ 2940 w 3107"/>
                <a:gd name="T15" fmla="*/ 459 h 459"/>
                <a:gd name="T16" fmla="*/ 3006 w 3107"/>
                <a:gd name="T17" fmla="*/ 420 h 459"/>
                <a:gd name="T18" fmla="*/ 3095 w 3107"/>
                <a:gd name="T19" fmla="*/ 267 h 459"/>
                <a:gd name="T20" fmla="*/ 3095 w 3107"/>
                <a:gd name="T21" fmla="*/ 191 h 459"/>
                <a:gd name="T22" fmla="*/ 3006 w 3107"/>
                <a:gd name="T23" fmla="*/ 38 h 459"/>
                <a:gd name="T24" fmla="*/ 2940 w 3107"/>
                <a:gd name="T25"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7" h="459">
                  <a:moveTo>
                    <a:pt x="2940" y="0"/>
                  </a:moveTo>
                  <a:cubicBezTo>
                    <a:pt x="167" y="0"/>
                    <a:pt x="167" y="0"/>
                    <a:pt x="167" y="0"/>
                  </a:cubicBezTo>
                  <a:cubicBezTo>
                    <a:pt x="142" y="0"/>
                    <a:pt x="114" y="16"/>
                    <a:pt x="102" y="38"/>
                  </a:cubicBezTo>
                  <a:cubicBezTo>
                    <a:pt x="13" y="191"/>
                    <a:pt x="13" y="191"/>
                    <a:pt x="13" y="191"/>
                  </a:cubicBezTo>
                  <a:cubicBezTo>
                    <a:pt x="0" y="213"/>
                    <a:pt x="0" y="245"/>
                    <a:pt x="13" y="267"/>
                  </a:cubicBezTo>
                  <a:cubicBezTo>
                    <a:pt x="102" y="420"/>
                    <a:pt x="102" y="420"/>
                    <a:pt x="102" y="420"/>
                  </a:cubicBezTo>
                  <a:cubicBezTo>
                    <a:pt x="114" y="443"/>
                    <a:pt x="142" y="459"/>
                    <a:pt x="167" y="459"/>
                  </a:cubicBezTo>
                  <a:cubicBezTo>
                    <a:pt x="2940" y="459"/>
                    <a:pt x="2940" y="459"/>
                    <a:pt x="2940" y="459"/>
                  </a:cubicBezTo>
                  <a:cubicBezTo>
                    <a:pt x="2966" y="459"/>
                    <a:pt x="2993" y="443"/>
                    <a:pt x="3006" y="420"/>
                  </a:cubicBezTo>
                  <a:cubicBezTo>
                    <a:pt x="3095" y="267"/>
                    <a:pt x="3095" y="267"/>
                    <a:pt x="3095" y="267"/>
                  </a:cubicBezTo>
                  <a:cubicBezTo>
                    <a:pt x="3107" y="245"/>
                    <a:pt x="3107" y="213"/>
                    <a:pt x="3095" y="191"/>
                  </a:cubicBezTo>
                  <a:cubicBezTo>
                    <a:pt x="3006" y="38"/>
                    <a:pt x="3006" y="38"/>
                    <a:pt x="3006" y="38"/>
                  </a:cubicBezTo>
                  <a:cubicBezTo>
                    <a:pt x="2993" y="16"/>
                    <a:pt x="2966" y="0"/>
                    <a:pt x="2940" y="0"/>
                  </a:cubicBezTo>
                  <a:close/>
                </a:path>
              </a:pathLst>
            </a:custGeom>
            <a:solidFill>
              <a:srgbClr val="EFEFEF"/>
            </a:solidFill>
            <a:ln w="76200">
              <a:gradFill>
                <a:gsLst>
                  <a:gs pos="0">
                    <a:schemeClr val="bg1"/>
                  </a:gs>
                  <a:gs pos="100000">
                    <a:srgbClr val="EBEBEB"/>
                  </a:gs>
                </a:gsLst>
                <a:lin ang="5400000" scaled="1"/>
              </a:gradFill>
            </a:ln>
            <a:effectLst>
              <a:outerShdw blurRad="266700" dist="127000" dir="5400000" sx="102000" sy="102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7736">
                <a:defRPr/>
              </a:pPr>
              <a:endParaRPr lang="zh-CN" altLang="en-US" sz="2251">
                <a:solidFill>
                  <a:prstClr val="white"/>
                </a:solidFill>
                <a:latin typeface="Arial-Rounded" panose="020B0500000000000000" pitchFamily="34" charset="0"/>
                <a:ea typeface="Arial-Rounded" panose="020B0500000000000000" pitchFamily="34" charset="0"/>
                <a:cs typeface="Arial-Rounded" panose="020B0500000000000000" pitchFamily="34" charset="0"/>
              </a:endParaRPr>
            </a:p>
          </p:txBody>
        </p:sp>
        <p:sp>
          <p:nvSpPr>
            <p:cNvPr id="34" name="Freeform 7">
              <a:extLst>
                <a:ext uri="{FF2B5EF4-FFF2-40B4-BE49-F238E27FC236}">
                  <a16:creationId xmlns:a16="http://schemas.microsoft.com/office/drawing/2014/main" id="{73935218-8CDB-2579-7804-C76B5B0684EC}"/>
                </a:ext>
              </a:extLst>
            </p:cNvPr>
            <p:cNvSpPr>
              <a:spLocks noChangeAspect="1"/>
            </p:cNvSpPr>
            <p:nvPr/>
          </p:nvSpPr>
          <p:spPr bwMode="auto">
            <a:xfrm>
              <a:off x="1847666" y="3591628"/>
              <a:ext cx="9719822" cy="3206357"/>
            </a:xfrm>
            <a:custGeom>
              <a:avLst/>
              <a:gdLst>
                <a:gd name="T0" fmla="*/ 2940 w 3107"/>
                <a:gd name="T1" fmla="*/ 0 h 459"/>
                <a:gd name="T2" fmla="*/ 167 w 3107"/>
                <a:gd name="T3" fmla="*/ 0 h 459"/>
                <a:gd name="T4" fmla="*/ 102 w 3107"/>
                <a:gd name="T5" fmla="*/ 38 h 459"/>
                <a:gd name="T6" fmla="*/ 13 w 3107"/>
                <a:gd name="T7" fmla="*/ 191 h 459"/>
                <a:gd name="T8" fmla="*/ 13 w 3107"/>
                <a:gd name="T9" fmla="*/ 267 h 459"/>
                <a:gd name="T10" fmla="*/ 102 w 3107"/>
                <a:gd name="T11" fmla="*/ 420 h 459"/>
                <a:gd name="T12" fmla="*/ 167 w 3107"/>
                <a:gd name="T13" fmla="*/ 459 h 459"/>
                <a:gd name="T14" fmla="*/ 2940 w 3107"/>
                <a:gd name="T15" fmla="*/ 459 h 459"/>
                <a:gd name="T16" fmla="*/ 3006 w 3107"/>
                <a:gd name="T17" fmla="*/ 420 h 459"/>
                <a:gd name="T18" fmla="*/ 3095 w 3107"/>
                <a:gd name="T19" fmla="*/ 267 h 459"/>
                <a:gd name="T20" fmla="*/ 3095 w 3107"/>
                <a:gd name="T21" fmla="*/ 191 h 459"/>
                <a:gd name="T22" fmla="*/ 3006 w 3107"/>
                <a:gd name="T23" fmla="*/ 38 h 459"/>
                <a:gd name="T24" fmla="*/ 2940 w 3107"/>
                <a:gd name="T25"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7" h="459">
                  <a:moveTo>
                    <a:pt x="2940" y="0"/>
                  </a:moveTo>
                  <a:cubicBezTo>
                    <a:pt x="167" y="0"/>
                    <a:pt x="167" y="0"/>
                    <a:pt x="167" y="0"/>
                  </a:cubicBezTo>
                  <a:cubicBezTo>
                    <a:pt x="142" y="0"/>
                    <a:pt x="114" y="16"/>
                    <a:pt x="102" y="38"/>
                  </a:cubicBezTo>
                  <a:cubicBezTo>
                    <a:pt x="13" y="191"/>
                    <a:pt x="13" y="191"/>
                    <a:pt x="13" y="191"/>
                  </a:cubicBezTo>
                  <a:cubicBezTo>
                    <a:pt x="0" y="213"/>
                    <a:pt x="0" y="245"/>
                    <a:pt x="13" y="267"/>
                  </a:cubicBezTo>
                  <a:cubicBezTo>
                    <a:pt x="102" y="420"/>
                    <a:pt x="102" y="420"/>
                    <a:pt x="102" y="420"/>
                  </a:cubicBezTo>
                  <a:cubicBezTo>
                    <a:pt x="114" y="443"/>
                    <a:pt x="142" y="459"/>
                    <a:pt x="167" y="459"/>
                  </a:cubicBezTo>
                  <a:cubicBezTo>
                    <a:pt x="2940" y="459"/>
                    <a:pt x="2940" y="459"/>
                    <a:pt x="2940" y="459"/>
                  </a:cubicBezTo>
                  <a:cubicBezTo>
                    <a:pt x="2966" y="459"/>
                    <a:pt x="2993" y="443"/>
                    <a:pt x="3006" y="420"/>
                  </a:cubicBezTo>
                  <a:cubicBezTo>
                    <a:pt x="3095" y="267"/>
                    <a:pt x="3095" y="267"/>
                    <a:pt x="3095" y="267"/>
                  </a:cubicBezTo>
                  <a:cubicBezTo>
                    <a:pt x="3107" y="245"/>
                    <a:pt x="3107" y="213"/>
                    <a:pt x="3095" y="191"/>
                  </a:cubicBezTo>
                  <a:cubicBezTo>
                    <a:pt x="3006" y="38"/>
                    <a:pt x="3006" y="38"/>
                    <a:pt x="3006" y="38"/>
                  </a:cubicBezTo>
                  <a:cubicBezTo>
                    <a:pt x="2993" y="16"/>
                    <a:pt x="2966" y="0"/>
                    <a:pt x="2940" y="0"/>
                  </a:cubicBezTo>
                  <a:close/>
                </a:path>
              </a:pathLst>
            </a:custGeom>
            <a:solidFill>
              <a:srgbClr val="EFEFEF"/>
            </a:solidFill>
            <a:ln w="44450">
              <a:gradFill>
                <a:gsLst>
                  <a:gs pos="0">
                    <a:srgbClr val="EBEBEB"/>
                  </a:gs>
                  <a:gs pos="100000">
                    <a:srgbClr val="FEFEFE"/>
                  </a:gs>
                </a:gsLst>
                <a:lin ang="5400000" scaled="1"/>
              </a:gradFill>
            </a:ln>
            <a:effectLst>
              <a:innerShdw blurRad="254000" dist="88900" dir="162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7736">
                <a:defRPr/>
              </a:pPr>
              <a:endParaRPr lang="zh-CN" altLang="en-US" sz="2251">
                <a:solidFill>
                  <a:prstClr val="white"/>
                </a:solidFill>
                <a:latin typeface="Arial-Rounded" panose="020B0500000000000000" pitchFamily="34" charset="0"/>
                <a:ea typeface="Arial-Rounded" panose="020B0500000000000000" pitchFamily="34" charset="0"/>
                <a:cs typeface="Arial-Rounded" panose="020B0500000000000000" pitchFamily="34" charset="0"/>
              </a:endParaRPr>
            </a:p>
          </p:txBody>
        </p:sp>
      </p:grpSp>
      <p:sp>
        <p:nvSpPr>
          <p:cNvPr id="35" name="文本框 187">
            <a:extLst>
              <a:ext uri="{FF2B5EF4-FFF2-40B4-BE49-F238E27FC236}">
                <a16:creationId xmlns:a16="http://schemas.microsoft.com/office/drawing/2014/main" id="{CF3936D5-9581-1E8B-B57C-E2BDE271DA84}"/>
              </a:ext>
            </a:extLst>
          </p:cNvPr>
          <p:cNvSpPr txBox="1"/>
          <p:nvPr/>
        </p:nvSpPr>
        <p:spPr>
          <a:xfrm>
            <a:off x="3267075" y="813837"/>
            <a:ext cx="8162925" cy="1753912"/>
          </a:xfrm>
          <a:prstGeom prst="rect">
            <a:avLst/>
          </a:prstGeom>
          <a:noFill/>
        </p:spPr>
        <p:txBody>
          <a:bodyPr wrap="square" lIns="91028" tIns="45515" rIns="91028" bIns="45515">
            <a:spAutoFit/>
          </a:bodyPr>
          <a:lstStyle/>
          <a:p>
            <a:pPr algn="just" defTabSz="1217736" fontAlgn="base">
              <a:spcBef>
                <a:spcPct val="0"/>
              </a:spcBef>
              <a:spcAft>
                <a:spcPct val="0"/>
              </a:spcAft>
              <a:defRPr/>
            </a:pPr>
            <a:r>
              <a:rPr lang="vi-VN" altLang="zh-CN" sz="3600" dirty="0">
                <a:solidFill>
                  <a:srgbClr val="FF0000"/>
                </a:solidFill>
                <a:latin typeface="Arial" panose="020B0604020202020204" pitchFamily="34" charset="0"/>
                <a:ea typeface="Arial-Rounded" panose="020B0500000000000000" pitchFamily="34" charset="0"/>
                <a:cs typeface="Arial" panose="020B0604020202020204" pitchFamily="34" charset="0"/>
              </a:rPr>
              <a:t>Vòng nguyệt quế: </a:t>
            </a:r>
            <a:r>
              <a:rPr lang="vi-VN" altLang="zh-CN" sz="3600" dirty="0">
                <a:solidFill>
                  <a:srgbClr val="002060"/>
                </a:solidFill>
                <a:latin typeface="Arial" panose="020B0604020202020204" pitchFamily="34" charset="0"/>
                <a:ea typeface="Arial-Rounded" panose="020B0500000000000000" pitchFamily="34" charset="0"/>
                <a:cs typeface="Arial" panose="020B0604020202020204" pitchFamily="34" charset="0"/>
              </a:rPr>
              <a:t>vòng được kết bằng lá cây nguyệt quế, dùng để tặng người chiến thắng.</a:t>
            </a:r>
          </a:p>
        </p:txBody>
      </p:sp>
      <p:pic>
        <p:nvPicPr>
          <p:cNvPr id="1026" name="Picture 2" descr="Vòng nguyệt quế KN110">
            <a:extLst>
              <a:ext uri="{FF2B5EF4-FFF2-40B4-BE49-F238E27FC236}">
                <a16:creationId xmlns:a16="http://schemas.microsoft.com/office/drawing/2014/main" id="{DE804C80-8190-91BE-8AAE-181F7F7074E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29430" y="2886075"/>
            <a:ext cx="3540019" cy="3543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558211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3"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
                                        <p:tgtEl>
                                          <p:spTgt spid="9"/>
                                        </p:tgtEl>
                                      </p:cBhvr>
                                    </p:animEffect>
                                    <p:anim calcmode="lin" valueType="num">
                                      <p:cBhvr>
                                        <p:cTn id="8" dur="400" fill="hold"/>
                                        <p:tgtEl>
                                          <p:spTgt spid="9"/>
                                        </p:tgtEl>
                                        <p:attrNameLst>
                                          <p:attrName>ppt_x</p:attrName>
                                        </p:attrNameLst>
                                      </p:cBhvr>
                                      <p:tavLst>
                                        <p:tav tm="0">
                                          <p:val>
                                            <p:strVal val="#ppt_x"/>
                                          </p:val>
                                        </p:tav>
                                        <p:tav tm="100000">
                                          <p:val>
                                            <p:strVal val="#ppt_x"/>
                                          </p:val>
                                        </p:tav>
                                      </p:tavLst>
                                    </p:anim>
                                    <p:anim calcmode="lin" valueType="num">
                                      <p:cBhvr>
                                        <p:cTn id="9" dur="400" fill="hold"/>
                                        <p:tgtEl>
                                          <p:spTgt spid="9"/>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9"/>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9"/>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wipe(left)">
                                      <p:cBhvr>
                                        <p:cTn id="15" dur="250"/>
                                        <p:tgtEl>
                                          <p:spTgt spid="35"/>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1026"/>
                                        </p:tgtEl>
                                        <p:attrNameLst>
                                          <p:attrName>style.visibility</p:attrName>
                                        </p:attrNameLst>
                                      </p:cBhvr>
                                      <p:to>
                                        <p:strVal val="visible"/>
                                      </p:to>
                                    </p:set>
                                    <p:animEffect transition="in" filter="barn(inVertical)">
                                      <p:cBhvr>
                                        <p:cTn id="20"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6">
            <a:extLst>
              <a:ext uri="{FF2B5EF4-FFF2-40B4-BE49-F238E27FC236}">
                <a16:creationId xmlns:a16="http://schemas.microsoft.com/office/drawing/2014/main" id="{0DADEB34-21A4-6C8A-8FCA-8A7A1E96DE28}"/>
              </a:ext>
            </a:extLst>
          </p:cNvPr>
          <p:cNvGrpSpPr/>
          <p:nvPr/>
        </p:nvGrpSpPr>
        <p:grpSpPr>
          <a:xfrm>
            <a:off x="677762" y="45112"/>
            <a:ext cx="1574759" cy="1988057"/>
            <a:chOff x="540445" y="2037"/>
            <a:chExt cx="1255706" cy="1585269"/>
          </a:xfrm>
        </p:grpSpPr>
        <p:sp>
          <p:nvSpPr>
            <p:cNvPr id="10" name="矩形 3">
              <a:extLst>
                <a:ext uri="{FF2B5EF4-FFF2-40B4-BE49-F238E27FC236}">
                  <a16:creationId xmlns:a16="http://schemas.microsoft.com/office/drawing/2014/main" id="{CCE6378E-FFD2-082B-70BB-ED40E5F0813C}"/>
                </a:ext>
              </a:extLst>
            </p:cNvPr>
            <p:cNvSpPr/>
            <p:nvPr/>
          </p:nvSpPr>
          <p:spPr>
            <a:xfrm>
              <a:off x="540445" y="2037"/>
              <a:ext cx="1255706" cy="158526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7736" rtl="0" eaLnBrk="1" fontAlgn="base" latinLnBrk="0" hangingPunct="1">
                <a:lnSpc>
                  <a:spcPct val="100000"/>
                </a:lnSpc>
                <a:spcBef>
                  <a:spcPct val="0"/>
                </a:spcBef>
                <a:spcAft>
                  <a:spcPct val="0"/>
                </a:spcAft>
                <a:buClrTx/>
                <a:buSzTx/>
                <a:buFontTx/>
                <a:buNone/>
                <a:tabLst/>
                <a:defRPr/>
              </a:pPr>
              <a:endParaRPr kumimoji="0" lang="zh-CN" altLang="en-US" sz="2251" b="0" i="0" u="none" strike="noStrike" kern="120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11" name="Title 3">
              <a:extLst>
                <a:ext uri="{FF2B5EF4-FFF2-40B4-BE49-F238E27FC236}">
                  <a16:creationId xmlns:a16="http://schemas.microsoft.com/office/drawing/2014/main" id="{AB4540E5-E031-9121-D522-026C4E57AA4C}"/>
                </a:ext>
              </a:extLst>
            </p:cNvPr>
            <p:cNvSpPr txBox="1">
              <a:spLocks/>
            </p:cNvSpPr>
            <p:nvPr/>
          </p:nvSpPr>
          <p:spPr bwMode="auto">
            <a:xfrm>
              <a:off x="540445" y="2037"/>
              <a:ext cx="1255705" cy="340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marL="0" marR="0" lvl="0" indent="0" algn="ctr" defTabSz="1217736" rtl="0" eaLnBrk="1" fontAlgn="base" latinLnBrk="0" hangingPunct="1">
                <a:lnSpc>
                  <a:spcPct val="100000"/>
                </a:lnSpc>
                <a:spcBef>
                  <a:spcPct val="0"/>
                </a:spcBef>
                <a:spcAft>
                  <a:spcPct val="0"/>
                </a:spcAft>
                <a:buClrTx/>
                <a:buSzTx/>
                <a:buFontTx/>
                <a:buNone/>
                <a:tabLst/>
                <a:defRPr/>
              </a:pPr>
              <a:r>
                <a:rPr kumimoji="0" lang="en-US" altLang="zh-CN" sz="3600" b="1" i="0" u="none" strike="noStrike" kern="1200" cap="none" spc="0" normalizeH="0" baseline="0" noProof="0" dirty="0">
                  <a:ln>
                    <a:noFill/>
                  </a:ln>
                  <a:solidFill>
                    <a:srgbClr val="FFFF00"/>
                  </a:solidFill>
                  <a:effectLst/>
                  <a:uLnTx/>
                  <a:uFillTx/>
                  <a:latin typeface="Arial-Rounded" panose="020B0500000000000000" pitchFamily="34" charset="0"/>
                  <a:ea typeface="Arial-Rounded" panose="020B0500000000000000" pitchFamily="34" charset="0"/>
                  <a:cs typeface="Arial-Rounded" panose="020B0500000000000000" pitchFamily="34" charset="0"/>
                </a:rPr>
                <a:t>GIẢI NGHĨA TỪ</a:t>
              </a:r>
            </a:p>
          </p:txBody>
        </p:sp>
      </p:grpSp>
      <p:grpSp>
        <p:nvGrpSpPr>
          <p:cNvPr id="18" name="组合 159">
            <a:extLst>
              <a:ext uri="{FF2B5EF4-FFF2-40B4-BE49-F238E27FC236}">
                <a16:creationId xmlns:a16="http://schemas.microsoft.com/office/drawing/2014/main" id="{76257C65-6AD0-1C92-B5E8-28AF0B6D4705}"/>
              </a:ext>
            </a:extLst>
          </p:cNvPr>
          <p:cNvGrpSpPr>
            <a:grpSpLocks/>
          </p:cNvGrpSpPr>
          <p:nvPr/>
        </p:nvGrpSpPr>
        <p:grpSpPr bwMode="auto">
          <a:xfrm>
            <a:off x="3800476" y="514129"/>
            <a:ext cx="5314949" cy="1105121"/>
            <a:chOff x="1847666" y="3591628"/>
            <a:chExt cx="9719822" cy="3206357"/>
          </a:xfrm>
        </p:grpSpPr>
        <p:sp>
          <p:nvSpPr>
            <p:cNvPr id="33" name="Freeform 7">
              <a:extLst>
                <a:ext uri="{FF2B5EF4-FFF2-40B4-BE49-F238E27FC236}">
                  <a16:creationId xmlns:a16="http://schemas.microsoft.com/office/drawing/2014/main" id="{5DFA6324-E6EF-C048-54BC-B3A338E6FBE4}"/>
                </a:ext>
              </a:extLst>
            </p:cNvPr>
            <p:cNvSpPr>
              <a:spLocks noChangeAspect="1"/>
            </p:cNvSpPr>
            <p:nvPr/>
          </p:nvSpPr>
          <p:spPr bwMode="auto">
            <a:xfrm>
              <a:off x="1986534" y="4135265"/>
              <a:ext cx="9432000" cy="1392531"/>
            </a:xfrm>
            <a:custGeom>
              <a:avLst/>
              <a:gdLst>
                <a:gd name="T0" fmla="*/ 2940 w 3107"/>
                <a:gd name="T1" fmla="*/ 0 h 459"/>
                <a:gd name="T2" fmla="*/ 167 w 3107"/>
                <a:gd name="T3" fmla="*/ 0 h 459"/>
                <a:gd name="T4" fmla="*/ 102 w 3107"/>
                <a:gd name="T5" fmla="*/ 38 h 459"/>
                <a:gd name="T6" fmla="*/ 13 w 3107"/>
                <a:gd name="T7" fmla="*/ 191 h 459"/>
                <a:gd name="T8" fmla="*/ 13 w 3107"/>
                <a:gd name="T9" fmla="*/ 267 h 459"/>
                <a:gd name="T10" fmla="*/ 102 w 3107"/>
                <a:gd name="T11" fmla="*/ 420 h 459"/>
                <a:gd name="T12" fmla="*/ 167 w 3107"/>
                <a:gd name="T13" fmla="*/ 459 h 459"/>
                <a:gd name="T14" fmla="*/ 2940 w 3107"/>
                <a:gd name="T15" fmla="*/ 459 h 459"/>
                <a:gd name="T16" fmla="*/ 3006 w 3107"/>
                <a:gd name="T17" fmla="*/ 420 h 459"/>
                <a:gd name="T18" fmla="*/ 3095 w 3107"/>
                <a:gd name="T19" fmla="*/ 267 h 459"/>
                <a:gd name="T20" fmla="*/ 3095 w 3107"/>
                <a:gd name="T21" fmla="*/ 191 h 459"/>
                <a:gd name="T22" fmla="*/ 3006 w 3107"/>
                <a:gd name="T23" fmla="*/ 38 h 459"/>
                <a:gd name="T24" fmla="*/ 2940 w 3107"/>
                <a:gd name="T25"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7" h="459">
                  <a:moveTo>
                    <a:pt x="2940" y="0"/>
                  </a:moveTo>
                  <a:cubicBezTo>
                    <a:pt x="167" y="0"/>
                    <a:pt x="167" y="0"/>
                    <a:pt x="167" y="0"/>
                  </a:cubicBezTo>
                  <a:cubicBezTo>
                    <a:pt x="142" y="0"/>
                    <a:pt x="114" y="16"/>
                    <a:pt x="102" y="38"/>
                  </a:cubicBezTo>
                  <a:cubicBezTo>
                    <a:pt x="13" y="191"/>
                    <a:pt x="13" y="191"/>
                    <a:pt x="13" y="191"/>
                  </a:cubicBezTo>
                  <a:cubicBezTo>
                    <a:pt x="0" y="213"/>
                    <a:pt x="0" y="245"/>
                    <a:pt x="13" y="267"/>
                  </a:cubicBezTo>
                  <a:cubicBezTo>
                    <a:pt x="102" y="420"/>
                    <a:pt x="102" y="420"/>
                    <a:pt x="102" y="420"/>
                  </a:cubicBezTo>
                  <a:cubicBezTo>
                    <a:pt x="114" y="443"/>
                    <a:pt x="142" y="459"/>
                    <a:pt x="167" y="459"/>
                  </a:cubicBezTo>
                  <a:cubicBezTo>
                    <a:pt x="2940" y="459"/>
                    <a:pt x="2940" y="459"/>
                    <a:pt x="2940" y="459"/>
                  </a:cubicBezTo>
                  <a:cubicBezTo>
                    <a:pt x="2966" y="459"/>
                    <a:pt x="2993" y="443"/>
                    <a:pt x="3006" y="420"/>
                  </a:cubicBezTo>
                  <a:cubicBezTo>
                    <a:pt x="3095" y="267"/>
                    <a:pt x="3095" y="267"/>
                    <a:pt x="3095" y="267"/>
                  </a:cubicBezTo>
                  <a:cubicBezTo>
                    <a:pt x="3107" y="245"/>
                    <a:pt x="3107" y="213"/>
                    <a:pt x="3095" y="191"/>
                  </a:cubicBezTo>
                  <a:cubicBezTo>
                    <a:pt x="3006" y="38"/>
                    <a:pt x="3006" y="38"/>
                    <a:pt x="3006" y="38"/>
                  </a:cubicBezTo>
                  <a:cubicBezTo>
                    <a:pt x="2993" y="16"/>
                    <a:pt x="2966" y="0"/>
                    <a:pt x="2940" y="0"/>
                  </a:cubicBezTo>
                  <a:close/>
                </a:path>
              </a:pathLst>
            </a:custGeom>
            <a:solidFill>
              <a:srgbClr val="EFEFEF"/>
            </a:solidFill>
            <a:ln w="76200">
              <a:gradFill>
                <a:gsLst>
                  <a:gs pos="0">
                    <a:schemeClr val="bg1"/>
                  </a:gs>
                  <a:gs pos="100000">
                    <a:srgbClr val="EBEBEB"/>
                  </a:gs>
                </a:gsLst>
                <a:lin ang="5400000" scaled="1"/>
              </a:gradFill>
            </a:ln>
            <a:effectLst>
              <a:outerShdw blurRad="266700" dist="127000" dir="5400000" sx="102000" sy="102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217736" rtl="0" eaLnBrk="1" fontAlgn="auto" latinLnBrk="0" hangingPunct="1">
                <a:lnSpc>
                  <a:spcPct val="100000"/>
                </a:lnSpc>
                <a:spcBef>
                  <a:spcPts val="0"/>
                </a:spcBef>
                <a:spcAft>
                  <a:spcPts val="0"/>
                </a:spcAft>
                <a:buClrTx/>
                <a:buSzTx/>
                <a:buFontTx/>
                <a:buNone/>
                <a:tabLst/>
                <a:defRPr/>
              </a:pPr>
              <a:endParaRPr kumimoji="0" lang="zh-CN" altLang="en-US" sz="2251" b="0" i="0" u="none" strike="noStrike" kern="120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34" name="Freeform 7">
              <a:extLst>
                <a:ext uri="{FF2B5EF4-FFF2-40B4-BE49-F238E27FC236}">
                  <a16:creationId xmlns:a16="http://schemas.microsoft.com/office/drawing/2014/main" id="{73935218-8CDB-2579-7804-C76B5B0684EC}"/>
                </a:ext>
              </a:extLst>
            </p:cNvPr>
            <p:cNvSpPr>
              <a:spLocks noChangeAspect="1"/>
            </p:cNvSpPr>
            <p:nvPr/>
          </p:nvSpPr>
          <p:spPr bwMode="auto">
            <a:xfrm>
              <a:off x="1847666" y="3591628"/>
              <a:ext cx="9719822" cy="3206357"/>
            </a:xfrm>
            <a:custGeom>
              <a:avLst/>
              <a:gdLst>
                <a:gd name="T0" fmla="*/ 2940 w 3107"/>
                <a:gd name="T1" fmla="*/ 0 h 459"/>
                <a:gd name="T2" fmla="*/ 167 w 3107"/>
                <a:gd name="T3" fmla="*/ 0 h 459"/>
                <a:gd name="T4" fmla="*/ 102 w 3107"/>
                <a:gd name="T5" fmla="*/ 38 h 459"/>
                <a:gd name="T6" fmla="*/ 13 w 3107"/>
                <a:gd name="T7" fmla="*/ 191 h 459"/>
                <a:gd name="T8" fmla="*/ 13 w 3107"/>
                <a:gd name="T9" fmla="*/ 267 h 459"/>
                <a:gd name="T10" fmla="*/ 102 w 3107"/>
                <a:gd name="T11" fmla="*/ 420 h 459"/>
                <a:gd name="T12" fmla="*/ 167 w 3107"/>
                <a:gd name="T13" fmla="*/ 459 h 459"/>
                <a:gd name="T14" fmla="*/ 2940 w 3107"/>
                <a:gd name="T15" fmla="*/ 459 h 459"/>
                <a:gd name="T16" fmla="*/ 3006 w 3107"/>
                <a:gd name="T17" fmla="*/ 420 h 459"/>
                <a:gd name="T18" fmla="*/ 3095 w 3107"/>
                <a:gd name="T19" fmla="*/ 267 h 459"/>
                <a:gd name="T20" fmla="*/ 3095 w 3107"/>
                <a:gd name="T21" fmla="*/ 191 h 459"/>
                <a:gd name="T22" fmla="*/ 3006 w 3107"/>
                <a:gd name="T23" fmla="*/ 38 h 459"/>
                <a:gd name="T24" fmla="*/ 2940 w 3107"/>
                <a:gd name="T25"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7" h="459">
                  <a:moveTo>
                    <a:pt x="2940" y="0"/>
                  </a:moveTo>
                  <a:cubicBezTo>
                    <a:pt x="167" y="0"/>
                    <a:pt x="167" y="0"/>
                    <a:pt x="167" y="0"/>
                  </a:cubicBezTo>
                  <a:cubicBezTo>
                    <a:pt x="142" y="0"/>
                    <a:pt x="114" y="16"/>
                    <a:pt x="102" y="38"/>
                  </a:cubicBezTo>
                  <a:cubicBezTo>
                    <a:pt x="13" y="191"/>
                    <a:pt x="13" y="191"/>
                    <a:pt x="13" y="191"/>
                  </a:cubicBezTo>
                  <a:cubicBezTo>
                    <a:pt x="0" y="213"/>
                    <a:pt x="0" y="245"/>
                    <a:pt x="13" y="267"/>
                  </a:cubicBezTo>
                  <a:cubicBezTo>
                    <a:pt x="102" y="420"/>
                    <a:pt x="102" y="420"/>
                    <a:pt x="102" y="420"/>
                  </a:cubicBezTo>
                  <a:cubicBezTo>
                    <a:pt x="114" y="443"/>
                    <a:pt x="142" y="459"/>
                    <a:pt x="167" y="459"/>
                  </a:cubicBezTo>
                  <a:cubicBezTo>
                    <a:pt x="2940" y="459"/>
                    <a:pt x="2940" y="459"/>
                    <a:pt x="2940" y="459"/>
                  </a:cubicBezTo>
                  <a:cubicBezTo>
                    <a:pt x="2966" y="459"/>
                    <a:pt x="2993" y="443"/>
                    <a:pt x="3006" y="420"/>
                  </a:cubicBezTo>
                  <a:cubicBezTo>
                    <a:pt x="3095" y="267"/>
                    <a:pt x="3095" y="267"/>
                    <a:pt x="3095" y="267"/>
                  </a:cubicBezTo>
                  <a:cubicBezTo>
                    <a:pt x="3107" y="245"/>
                    <a:pt x="3107" y="213"/>
                    <a:pt x="3095" y="191"/>
                  </a:cubicBezTo>
                  <a:cubicBezTo>
                    <a:pt x="3006" y="38"/>
                    <a:pt x="3006" y="38"/>
                    <a:pt x="3006" y="38"/>
                  </a:cubicBezTo>
                  <a:cubicBezTo>
                    <a:pt x="2993" y="16"/>
                    <a:pt x="2966" y="0"/>
                    <a:pt x="2940" y="0"/>
                  </a:cubicBezTo>
                  <a:close/>
                </a:path>
              </a:pathLst>
            </a:custGeom>
            <a:solidFill>
              <a:srgbClr val="EFEFEF"/>
            </a:solidFill>
            <a:ln w="44450">
              <a:gradFill>
                <a:gsLst>
                  <a:gs pos="0">
                    <a:srgbClr val="EBEBEB"/>
                  </a:gs>
                  <a:gs pos="100000">
                    <a:srgbClr val="FEFEFE"/>
                  </a:gs>
                </a:gsLst>
                <a:lin ang="5400000" scaled="1"/>
              </a:gradFill>
            </a:ln>
            <a:effectLst>
              <a:innerShdw blurRad="254000" dist="88900" dir="162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217736" rtl="0" eaLnBrk="1" fontAlgn="auto" latinLnBrk="0" hangingPunct="1">
                <a:lnSpc>
                  <a:spcPct val="100000"/>
                </a:lnSpc>
                <a:spcBef>
                  <a:spcPts val="0"/>
                </a:spcBef>
                <a:spcAft>
                  <a:spcPts val="0"/>
                </a:spcAft>
                <a:buClrTx/>
                <a:buSzTx/>
                <a:buFontTx/>
                <a:buNone/>
                <a:tabLst/>
                <a:defRPr/>
              </a:pPr>
              <a:endParaRPr kumimoji="0" lang="zh-CN" altLang="en-US" sz="2251" b="0" i="0" u="none" strike="noStrike" kern="120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sp>
        <p:nvSpPr>
          <p:cNvPr id="35" name="文本框 187">
            <a:extLst>
              <a:ext uri="{FF2B5EF4-FFF2-40B4-BE49-F238E27FC236}">
                <a16:creationId xmlns:a16="http://schemas.microsoft.com/office/drawing/2014/main" id="{CF3936D5-9581-1E8B-B57C-E2BDE271DA84}"/>
              </a:ext>
            </a:extLst>
          </p:cNvPr>
          <p:cNvSpPr txBox="1"/>
          <p:nvPr/>
        </p:nvSpPr>
        <p:spPr>
          <a:xfrm>
            <a:off x="4381501" y="537612"/>
            <a:ext cx="4652474" cy="645917"/>
          </a:xfrm>
          <a:prstGeom prst="rect">
            <a:avLst/>
          </a:prstGeom>
          <a:noFill/>
        </p:spPr>
        <p:txBody>
          <a:bodyPr wrap="square" lIns="91028" tIns="45515" rIns="91028" bIns="45515">
            <a:spAutoFit/>
          </a:bodyPr>
          <a:lstStyle/>
          <a:p>
            <a:pPr lvl="0" algn="just" defTabSz="1217736" fontAlgn="base">
              <a:spcBef>
                <a:spcPct val="0"/>
              </a:spcBef>
              <a:spcAft>
                <a:spcPct val="0"/>
              </a:spcAft>
              <a:defRPr/>
            </a:pPr>
            <a:r>
              <a:rPr lang="vi-VN" altLang="zh-CN" sz="3600" dirty="0">
                <a:solidFill>
                  <a:srgbClr val="FF0000"/>
                </a:solidFill>
                <a:latin typeface="Arial" panose="020B0604020202020204" pitchFamily="34" charset="0"/>
                <a:ea typeface="Arial-Rounded" panose="020B0500000000000000" pitchFamily="34" charset="0"/>
                <a:cs typeface="Arial" panose="020B0604020202020204" pitchFamily="34" charset="0"/>
              </a:rPr>
              <a:t>Xung đột: </a:t>
            </a:r>
            <a:r>
              <a:rPr lang="vi-VN" altLang="zh-CN" sz="3600" dirty="0">
                <a:solidFill>
                  <a:srgbClr val="002060"/>
                </a:solidFill>
                <a:latin typeface="Arial" panose="020B0604020202020204" pitchFamily="34" charset="0"/>
                <a:ea typeface="Arial-Rounded" panose="020B0500000000000000" pitchFamily="34" charset="0"/>
                <a:cs typeface="Arial" panose="020B0604020202020204" pitchFamily="34" charset="0"/>
              </a:rPr>
              <a:t>chiến tranh.</a:t>
            </a:r>
            <a:endParaRPr kumimoji="0" lang="vi-VN" altLang="zh-CN" sz="3600" b="0" i="0" u="none" strike="noStrike" kern="1200" cap="none" spc="0" normalizeH="0" baseline="0" noProof="0" dirty="0">
              <a:ln>
                <a:noFill/>
              </a:ln>
              <a:solidFill>
                <a:srgbClr val="002060"/>
              </a:solidFill>
              <a:effectLst/>
              <a:uLnTx/>
              <a:uFillTx/>
              <a:latin typeface="Arial" panose="020B0604020202020204" pitchFamily="34" charset="0"/>
              <a:ea typeface="Arial-Rounded" panose="020B0500000000000000" pitchFamily="34" charset="0"/>
              <a:cs typeface="Arial" panose="020B0604020202020204" pitchFamily="34" charset="0"/>
            </a:endParaRPr>
          </a:p>
        </p:txBody>
      </p:sp>
      <p:pic>
        <p:nvPicPr>
          <p:cNvPr id="2050" name="Picture 2" descr="Kỹ năng giải quyết xung đột cần thiết cho dân công sở “yêu hoà bình”">
            <a:extLst>
              <a:ext uri="{FF2B5EF4-FFF2-40B4-BE49-F238E27FC236}">
                <a16:creationId xmlns:a16="http://schemas.microsoft.com/office/drawing/2014/main" id="{78B6BA30-697E-0F0E-A0E3-9114053A73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95550" y="1819275"/>
            <a:ext cx="7620000" cy="476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887673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3"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
                                        <p:tgtEl>
                                          <p:spTgt spid="9"/>
                                        </p:tgtEl>
                                      </p:cBhvr>
                                    </p:animEffect>
                                    <p:anim calcmode="lin" valueType="num">
                                      <p:cBhvr>
                                        <p:cTn id="8" dur="400" fill="hold"/>
                                        <p:tgtEl>
                                          <p:spTgt spid="9"/>
                                        </p:tgtEl>
                                        <p:attrNameLst>
                                          <p:attrName>ppt_x</p:attrName>
                                        </p:attrNameLst>
                                      </p:cBhvr>
                                      <p:tavLst>
                                        <p:tav tm="0">
                                          <p:val>
                                            <p:strVal val="#ppt_x"/>
                                          </p:val>
                                        </p:tav>
                                        <p:tav tm="100000">
                                          <p:val>
                                            <p:strVal val="#ppt_x"/>
                                          </p:val>
                                        </p:tav>
                                      </p:tavLst>
                                    </p:anim>
                                    <p:anim calcmode="lin" valueType="num">
                                      <p:cBhvr>
                                        <p:cTn id="9" dur="400" fill="hold"/>
                                        <p:tgtEl>
                                          <p:spTgt spid="9"/>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9"/>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9"/>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wipe(left)">
                                      <p:cBhvr>
                                        <p:cTn id="15" dur="250"/>
                                        <p:tgtEl>
                                          <p:spTgt spid="35"/>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2050"/>
                                        </p:tgtEl>
                                        <p:attrNameLst>
                                          <p:attrName>style.visibility</p:attrName>
                                        </p:attrNameLst>
                                      </p:cBhvr>
                                      <p:to>
                                        <p:strVal val="visible"/>
                                      </p:to>
                                    </p:set>
                                    <p:animEffect transition="in" filter="barn(inVertical)">
                                      <p:cBhvr>
                                        <p:cTn id="20"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6">
            <a:extLst>
              <a:ext uri="{FF2B5EF4-FFF2-40B4-BE49-F238E27FC236}">
                <a16:creationId xmlns:a16="http://schemas.microsoft.com/office/drawing/2014/main" id="{0DADEB34-21A4-6C8A-8FCA-8A7A1E96DE28}"/>
              </a:ext>
            </a:extLst>
          </p:cNvPr>
          <p:cNvGrpSpPr/>
          <p:nvPr/>
        </p:nvGrpSpPr>
        <p:grpSpPr>
          <a:xfrm>
            <a:off x="0" y="-52548"/>
            <a:ext cx="2013187" cy="1988057"/>
            <a:chOff x="540445" y="2037"/>
            <a:chExt cx="1255706" cy="1585269"/>
          </a:xfrm>
        </p:grpSpPr>
        <p:sp>
          <p:nvSpPr>
            <p:cNvPr id="10" name="矩形 3">
              <a:extLst>
                <a:ext uri="{FF2B5EF4-FFF2-40B4-BE49-F238E27FC236}">
                  <a16:creationId xmlns:a16="http://schemas.microsoft.com/office/drawing/2014/main" id="{CCE6378E-FFD2-082B-70BB-ED40E5F0813C}"/>
                </a:ext>
              </a:extLst>
            </p:cNvPr>
            <p:cNvSpPr/>
            <p:nvPr/>
          </p:nvSpPr>
          <p:spPr>
            <a:xfrm>
              <a:off x="540445" y="2037"/>
              <a:ext cx="1255706" cy="158526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7736" rtl="0" eaLnBrk="1" fontAlgn="base" latinLnBrk="0" hangingPunct="1">
                <a:lnSpc>
                  <a:spcPct val="100000"/>
                </a:lnSpc>
                <a:spcBef>
                  <a:spcPct val="0"/>
                </a:spcBef>
                <a:spcAft>
                  <a:spcPct val="0"/>
                </a:spcAft>
                <a:buClrTx/>
                <a:buSzTx/>
                <a:buFontTx/>
                <a:buNone/>
                <a:tabLst/>
                <a:defRPr/>
              </a:pPr>
              <a:endParaRPr kumimoji="0" lang="zh-CN" altLang="en-US" sz="2251" b="0" i="0" u="none" strike="noStrike" kern="120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11" name="Title 3">
              <a:extLst>
                <a:ext uri="{FF2B5EF4-FFF2-40B4-BE49-F238E27FC236}">
                  <a16:creationId xmlns:a16="http://schemas.microsoft.com/office/drawing/2014/main" id="{AB4540E5-E031-9121-D522-026C4E57AA4C}"/>
                </a:ext>
              </a:extLst>
            </p:cNvPr>
            <p:cNvSpPr txBox="1">
              <a:spLocks/>
            </p:cNvSpPr>
            <p:nvPr/>
          </p:nvSpPr>
          <p:spPr bwMode="auto">
            <a:xfrm>
              <a:off x="540445" y="2037"/>
              <a:ext cx="1255705" cy="340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marL="0" marR="0" lvl="0" indent="0" algn="ctr" defTabSz="1217736" rtl="0" eaLnBrk="1" fontAlgn="base" latinLnBrk="0" hangingPunct="1">
                <a:lnSpc>
                  <a:spcPct val="100000"/>
                </a:lnSpc>
                <a:spcBef>
                  <a:spcPct val="0"/>
                </a:spcBef>
                <a:spcAft>
                  <a:spcPct val="0"/>
                </a:spcAft>
                <a:buClrTx/>
                <a:buSzTx/>
                <a:buFontTx/>
                <a:buNone/>
                <a:tabLst/>
                <a:defRPr/>
              </a:pPr>
              <a:r>
                <a:rPr kumimoji="0" lang="en-US" altLang="zh-CN" sz="3600" b="1" i="0" u="none" strike="noStrike" kern="1200" cap="none" spc="0" normalizeH="0" baseline="0" noProof="0" dirty="0">
                  <a:ln>
                    <a:noFill/>
                  </a:ln>
                  <a:solidFill>
                    <a:srgbClr val="FFFF00"/>
                  </a:solidFill>
                  <a:effectLst/>
                  <a:uLnTx/>
                  <a:uFillTx/>
                  <a:latin typeface="Arial-Rounded" panose="020B0500000000000000" pitchFamily="34" charset="0"/>
                  <a:ea typeface="Arial-Rounded" panose="020B0500000000000000" pitchFamily="34" charset="0"/>
                  <a:cs typeface="Arial-Rounded" panose="020B0500000000000000" pitchFamily="34" charset="0"/>
                </a:rPr>
                <a:t>GIẢI NGHĨA TỪ</a:t>
              </a:r>
            </a:p>
          </p:txBody>
        </p:sp>
      </p:grpSp>
      <p:grpSp>
        <p:nvGrpSpPr>
          <p:cNvPr id="18" name="组合 159">
            <a:extLst>
              <a:ext uri="{FF2B5EF4-FFF2-40B4-BE49-F238E27FC236}">
                <a16:creationId xmlns:a16="http://schemas.microsoft.com/office/drawing/2014/main" id="{76257C65-6AD0-1C92-B5E8-28AF0B6D4705}"/>
              </a:ext>
            </a:extLst>
          </p:cNvPr>
          <p:cNvGrpSpPr>
            <a:grpSpLocks/>
          </p:cNvGrpSpPr>
          <p:nvPr/>
        </p:nvGrpSpPr>
        <p:grpSpPr bwMode="auto">
          <a:xfrm>
            <a:off x="3800476" y="514129"/>
            <a:ext cx="5314949" cy="1105121"/>
            <a:chOff x="1847666" y="3591628"/>
            <a:chExt cx="9719822" cy="3206357"/>
          </a:xfrm>
        </p:grpSpPr>
        <p:sp>
          <p:nvSpPr>
            <p:cNvPr id="33" name="Freeform 7">
              <a:extLst>
                <a:ext uri="{FF2B5EF4-FFF2-40B4-BE49-F238E27FC236}">
                  <a16:creationId xmlns:a16="http://schemas.microsoft.com/office/drawing/2014/main" id="{5DFA6324-E6EF-C048-54BC-B3A338E6FBE4}"/>
                </a:ext>
              </a:extLst>
            </p:cNvPr>
            <p:cNvSpPr>
              <a:spLocks noChangeAspect="1"/>
            </p:cNvSpPr>
            <p:nvPr/>
          </p:nvSpPr>
          <p:spPr bwMode="auto">
            <a:xfrm>
              <a:off x="1986534" y="4135265"/>
              <a:ext cx="9432000" cy="1392531"/>
            </a:xfrm>
            <a:custGeom>
              <a:avLst/>
              <a:gdLst>
                <a:gd name="T0" fmla="*/ 2940 w 3107"/>
                <a:gd name="T1" fmla="*/ 0 h 459"/>
                <a:gd name="T2" fmla="*/ 167 w 3107"/>
                <a:gd name="T3" fmla="*/ 0 h 459"/>
                <a:gd name="T4" fmla="*/ 102 w 3107"/>
                <a:gd name="T5" fmla="*/ 38 h 459"/>
                <a:gd name="T6" fmla="*/ 13 w 3107"/>
                <a:gd name="T7" fmla="*/ 191 h 459"/>
                <a:gd name="T8" fmla="*/ 13 w 3107"/>
                <a:gd name="T9" fmla="*/ 267 h 459"/>
                <a:gd name="T10" fmla="*/ 102 w 3107"/>
                <a:gd name="T11" fmla="*/ 420 h 459"/>
                <a:gd name="T12" fmla="*/ 167 w 3107"/>
                <a:gd name="T13" fmla="*/ 459 h 459"/>
                <a:gd name="T14" fmla="*/ 2940 w 3107"/>
                <a:gd name="T15" fmla="*/ 459 h 459"/>
                <a:gd name="T16" fmla="*/ 3006 w 3107"/>
                <a:gd name="T17" fmla="*/ 420 h 459"/>
                <a:gd name="T18" fmla="*/ 3095 w 3107"/>
                <a:gd name="T19" fmla="*/ 267 h 459"/>
                <a:gd name="T20" fmla="*/ 3095 w 3107"/>
                <a:gd name="T21" fmla="*/ 191 h 459"/>
                <a:gd name="T22" fmla="*/ 3006 w 3107"/>
                <a:gd name="T23" fmla="*/ 38 h 459"/>
                <a:gd name="T24" fmla="*/ 2940 w 3107"/>
                <a:gd name="T25"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7" h="459">
                  <a:moveTo>
                    <a:pt x="2940" y="0"/>
                  </a:moveTo>
                  <a:cubicBezTo>
                    <a:pt x="167" y="0"/>
                    <a:pt x="167" y="0"/>
                    <a:pt x="167" y="0"/>
                  </a:cubicBezTo>
                  <a:cubicBezTo>
                    <a:pt x="142" y="0"/>
                    <a:pt x="114" y="16"/>
                    <a:pt x="102" y="38"/>
                  </a:cubicBezTo>
                  <a:cubicBezTo>
                    <a:pt x="13" y="191"/>
                    <a:pt x="13" y="191"/>
                    <a:pt x="13" y="191"/>
                  </a:cubicBezTo>
                  <a:cubicBezTo>
                    <a:pt x="0" y="213"/>
                    <a:pt x="0" y="245"/>
                    <a:pt x="13" y="267"/>
                  </a:cubicBezTo>
                  <a:cubicBezTo>
                    <a:pt x="102" y="420"/>
                    <a:pt x="102" y="420"/>
                    <a:pt x="102" y="420"/>
                  </a:cubicBezTo>
                  <a:cubicBezTo>
                    <a:pt x="114" y="443"/>
                    <a:pt x="142" y="459"/>
                    <a:pt x="167" y="459"/>
                  </a:cubicBezTo>
                  <a:cubicBezTo>
                    <a:pt x="2940" y="459"/>
                    <a:pt x="2940" y="459"/>
                    <a:pt x="2940" y="459"/>
                  </a:cubicBezTo>
                  <a:cubicBezTo>
                    <a:pt x="2966" y="459"/>
                    <a:pt x="2993" y="443"/>
                    <a:pt x="3006" y="420"/>
                  </a:cubicBezTo>
                  <a:cubicBezTo>
                    <a:pt x="3095" y="267"/>
                    <a:pt x="3095" y="267"/>
                    <a:pt x="3095" y="267"/>
                  </a:cubicBezTo>
                  <a:cubicBezTo>
                    <a:pt x="3107" y="245"/>
                    <a:pt x="3107" y="213"/>
                    <a:pt x="3095" y="191"/>
                  </a:cubicBezTo>
                  <a:cubicBezTo>
                    <a:pt x="3006" y="38"/>
                    <a:pt x="3006" y="38"/>
                    <a:pt x="3006" y="38"/>
                  </a:cubicBezTo>
                  <a:cubicBezTo>
                    <a:pt x="2993" y="16"/>
                    <a:pt x="2966" y="0"/>
                    <a:pt x="2940" y="0"/>
                  </a:cubicBezTo>
                  <a:close/>
                </a:path>
              </a:pathLst>
            </a:custGeom>
            <a:solidFill>
              <a:srgbClr val="EFEFEF"/>
            </a:solidFill>
            <a:ln w="76200">
              <a:gradFill>
                <a:gsLst>
                  <a:gs pos="0">
                    <a:schemeClr val="bg1"/>
                  </a:gs>
                  <a:gs pos="100000">
                    <a:srgbClr val="EBEBEB"/>
                  </a:gs>
                </a:gsLst>
                <a:lin ang="5400000" scaled="1"/>
              </a:gradFill>
            </a:ln>
            <a:effectLst>
              <a:outerShdw blurRad="266700" dist="127000" dir="5400000" sx="102000" sy="102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217736" rtl="0" eaLnBrk="1" fontAlgn="auto" latinLnBrk="0" hangingPunct="1">
                <a:lnSpc>
                  <a:spcPct val="100000"/>
                </a:lnSpc>
                <a:spcBef>
                  <a:spcPts val="0"/>
                </a:spcBef>
                <a:spcAft>
                  <a:spcPts val="0"/>
                </a:spcAft>
                <a:buClrTx/>
                <a:buSzTx/>
                <a:buFontTx/>
                <a:buNone/>
                <a:tabLst/>
                <a:defRPr/>
              </a:pPr>
              <a:endParaRPr kumimoji="0" lang="zh-CN" altLang="en-US" sz="2251" b="0" i="0" u="none" strike="noStrike" kern="120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34" name="Freeform 7">
              <a:extLst>
                <a:ext uri="{FF2B5EF4-FFF2-40B4-BE49-F238E27FC236}">
                  <a16:creationId xmlns:a16="http://schemas.microsoft.com/office/drawing/2014/main" id="{73935218-8CDB-2579-7804-C76B5B0684EC}"/>
                </a:ext>
              </a:extLst>
            </p:cNvPr>
            <p:cNvSpPr>
              <a:spLocks noChangeAspect="1"/>
            </p:cNvSpPr>
            <p:nvPr/>
          </p:nvSpPr>
          <p:spPr bwMode="auto">
            <a:xfrm>
              <a:off x="1847666" y="3591628"/>
              <a:ext cx="9719822" cy="3206357"/>
            </a:xfrm>
            <a:custGeom>
              <a:avLst/>
              <a:gdLst>
                <a:gd name="T0" fmla="*/ 2940 w 3107"/>
                <a:gd name="T1" fmla="*/ 0 h 459"/>
                <a:gd name="T2" fmla="*/ 167 w 3107"/>
                <a:gd name="T3" fmla="*/ 0 h 459"/>
                <a:gd name="T4" fmla="*/ 102 w 3107"/>
                <a:gd name="T5" fmla="*/ 38 h 459"/>
                <a:gd name="T6" fmla="*/ 13 w 3107"/>
                <a:gd name="T7" fmla="*/ 191 h 459"/>
                <a:gd name="T8" fmla="*/ 13 w 3107"/>
                <a:gd name="T9" fmla="*/ 267 h 459"/>
                <a:gd name="T10" fmla="*/ 102 w 3107"/>
                <a:gd name="T11" fmla="*/ 420 h 459"/>
                <a:gd name="T12" fmla="*/ 167 w 3107"/>
                <a:gd name="T13" fmla="*/ 459 h 459"/>
                <a:gd name="T14" fmla="*/ 2940 w 3107"/>
                <a:gd name="T15" fmla="*/ 459 h 459"/>
                <a:gd name="T16" fmla="*/ 3006 w 3107"/>
                <a:gd name="T17" fmla="*/ 420 h 459"/>
                <a:gd name="T18" fmla="*/ 3095 w 3107"/>
                <a:gd name="T19" fmla="*/ 267 h 459"/>
                <a:gd name="T20" fmla="*/ 3095 w 3107"/>
                <a:gd name="T21" fmla="*/ 191 h 459"/>
                <a:gd name="T22" fmla="*/ 3006 w 3107"/>
                <a:gd name="T23" fmla="*/ 38 h 459"/>
                <a:gd name="T24" fmla="*/ 2940 w 3107"/>
                <a:gd name="T25"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7" h="459">
                  <a:moveTo>
                    <a:pt x="2940" y="0"/>
                  </a:moveTo>
                  <a:cubicBezTo>
                    <a:pt x="167" y="0"/>
                    <a:pt x="167" y="0"/>
                    <a:pt x="167" y="0"/>
                  </a:cubicBezTo>
                  <a:cubicBezTo>
                    <a:pt x="142" y="0"/>
                    <a:pt x="114" y="16"/>
                    <a:pt x="102" y="38"/>
                  </a:cubicBezTo>
                  <a:cubicBezTo>
                    <a:pt x="13" y="191"/>
                    <a:pt x="13" y="191"/>
                    <a:pt x="13" y="191"/>
                  </a:cubicBezTo>
                  <a:cubicBezTo>
                    <a:pt x="0" y="213"/>
                    <a:pt x="0" y="245"/>
                    <a:pt x="13" y="267"/>
                  </a:cubicBezTo>
                  <a:cubicBezTo>
                    <a:pt x="102" y="420"/>
                    <a:pt x="102" y="420"/>
                    <a:pt x="102" y="420"/>
                  </a:cubicBezTo>
                  <a:cubicBezTo>
                    <a:pt x="114" y="443"/>
                    <a:pt x="142" y="459"/>
                    <a:pt x="167" y="459"/>
                  </a:cubicBezTo>
                  <a:cubicBezTo>
                    <a:pt x="2940" y="459"/>
                    <a:pt x="2940" y="459"/>
                    <a:pt x="2940" y="459"/>
                  </a:cubicBezTo>
                  <a:cubicBezTo>
                    <a:pt x="2966" y="459"/>
                    <a:pt x="2993" y="443"/>
                    <a:pt x="3006" y="420"/>
                  </a:cubicBezTo>
                  <a:cubicBezTo>
                    <a:pt x="3095" y="267"/>
                    <a:pt x="3095" y="267"/>
                    <a:pt x="3095" y="267"/>
                  </a:cubicBezTo>
                  <a:cubicBezTo>
                    <a:pt x="3107" y="245"/>
                    <a:pt x="3107" y="213"/>
                    <a:pt x="3095" y="191"/>
                  </a:cubicBezTo>
                  <a:cubicBezTo>
                    <a:pt x="3006" y="38"/>
                    <a:pt x="3006" y="38"/>
                    <a:pt x="3006" y="38"/>
                  </a:cubicBezTo>
                  <a:cubicBezTo>
                    <a:pt x="2993" y="16"/>
                    <a:pt x="2966" y="0"/>
                    <a:pt x="2940" y="0"/>
                  </a:cubicBezTo>
                  <a:close/>
                </a:path>
              </a:pathLst>
            </a:custGeom>
            <a:solidFill>
              <a:srgbClr val="EFEFEF"/>
            </a:solidFill>
            <a:ln w="44450">
              <a:gradFill>
                <a:gsLst>
                  <a:gs pos="0">
                    <a:srgbClr val="EBEBEB"/>
                  </a:gs>
                  <a:gs pos="100000">
                    <a:srgbClr val="FEFEFE"/>
                  </a:gs>
                </a:gsLst>
                <a:lin ang="5400000" scaled="1"/>
              </a:gradFill>
            </a:ln>
            <a:effectLst>
              <a:innerShdw blurRad="254000" dist="88900" dir="162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217736" rtl="0" eaLnBrk="1" fontAlgn="auto" latinLnBrk="0" hangingPunct="1">
                <a:lnSpc>
                  <a:spcPct val="100000"/>
                </a:lnSpc>
                <a:spcBef>
                  <a:spcPts val="0"/>
                </a:spcBef>
                <a:spcAft>
                  <a:spcPts val="0"/>
                </a:spcAft>
                <a:buClrTx/>
                <a:buSzTx/>
                <a:buFontTx/>
                <a:buNone/>
                <a:tabLst/>
                <a:defRPr/>
              </a:pPr>
              <a:endParaRPr kumimoji="0" lang="zh-CN" altLang="en-US" sz="2251" b="0" i="0" u="none" strike="noStrike" kern="120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sp>
        <p:nvSpPr>
          <p:cNvPr id="35" name="文本框 187">
            <a:extLst>
              <a:ext uri="{FF2B5EF4-FFF2-40B4-BE49-F238E27FC236}">
                <a16:creationId xmlns:a16="http://schemas.microsoft.com/office/drawing/2014/main" id="{CF3936D5-9581-1E8B-B57C-E2BDE271DA84}"/>
              </a:ext>
            </a:extLst>
          </p:cNvPr>
          <p:cNvSpPr txBox="1"/>
          <p:nvPr/>
        </p:nvSpPr>
        <p:spPr>
          <a:xfrm>
            <a:off x="4667250" y="718587"/>
            <a:ext cx="8162925" cy="645917"/>
          </a:xfrm>
          <a:prstGeom prst="rect">
            <a:avLst/>
          </a:prstGeom>
          <a:noFill/>
        </p:spPr>
        <p:txBody>
          <a:bodyPr wrap="square" lIns="91028" tIns="45515" rIns="91028" bIns="45515">
            <a:spAutoFit/>
          </a:bodyPr>
          <a:lstStyle/>
          <a:p>
            <a:pPr lvl="0" algn="just" defTabSz="1217736" fontAlgn="base">
              <a:spcBef>
                <a:spcPct val="0"/>
              </a:spcBef>
              <a:spcAft>
                <a:spcPct val="0"/>
              </a:spcAft>
              <a:defRPr/>
            </a:pPr>
            <a:r>
              <a:rPr lang="vi-VN" altLang="zh-CN" sz="3600" dirty="0">
                <a:solidFill>
                  <a:srgbClr val="FF0000"/>
                </a:solidFill>
                <a:latin typeface="Arial" panose="020B0604020202020204" pitchFamily="34" charset="0"/>
                <a:ea typeface="Arial-Rounded" panose="020B0500000000000000" pitchFamily="34" charset="0"/>
                <a:cs typeface="Arial" panose="020B0604020202020204" pitchFamily="34" charset="0"/>
              </a:rPr>
              <a:t>Khôi phục: </a:t>
            </a:r>
            <a:r>
              <a:rPr lang="vi-VN" altLang="zh-CN" sz="3600" dirty="0">
                <a:solidFill>
                  <a:srgbClr val="002060"/>
                </a:solidFill>
                <a:latin typeface="Arial" panose="020B0604020202020204" pitchFamily="34" charset="0"/>
                <a:ea typeface="Arial-Rounded" panose="020B0500000000000000" pitchFamily="34" charset="0"/>
                <a:cs typeface="Arial" panose="020B0604020202020204" pitchFamily="34" charset="0"/>
              </a:rPr>
              <a:t>lập lại.</a:t>
            </a:r>
            <a:endParaRPr kumimoji="0" lang="vi-VN" altLang="zh-CN" sz="3600" b="0" i="0" u="none" strike="noStrike" kern="1200" cap="none" spc="0" normalizeH="0" baseline="0" noProof="0" dirty="0">
              <a:ln>
                <a:noFill/>
              </a:ln>
              <a:solidFill>
                <a:srgbClr val="002060"/>
              </a:solidFill>
              <a:effectLst/>
              <a:uLnTx/>
              <a:uFillTx/>
              <a:latin typeface="Arial" panose="020B0604020202020204" pitchFamily="34" charset="0"/>
              <a:ea typeface="Arial-Rounded" panose="020B0500000000000000" pitchFamily="34" charset="0"/>
              <a:cs typeface="Arial" panose="020B0604020202020204" pitchFamily="34" charset="0"/>
            </a:endParaRPr>
          </a:p>
        </p:txBody>
      </p:sp>
      <p:pic>
        <p:nvPicPr>
          <p:cNvPr id="4098" name="Picture 2" descr="Hướng dẫn cách khôi phục mã số thuế của doanh nghiệp - Dịch vụ kế toán Minh  Khai">
            <a:extLst>
              <a:ext uri="{FF2B5EF4-FFF2-40B4-BE49-F238E27FC236}">
                <a16:creationId xmlns:a16="http://schemas.microsoft.com/office/drawing/2014/main" id="{B463F44B-74E7-0BA3-65C4-AE0C2F84FA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43325" y="2228850"/>
            <a:ext cx="57150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735341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3"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
                                        <p:tgtEl>
                                          <p:spTgt spid="9"/>
                                        </p:tgtEl>
                                      </p:cBhvr>
                                    </p:animEffect>
                                    <p:anim calcmode="lin" valueType="num">
                                      <p:cBhvr>
                                        <p:cTn id="8" dur="400" fill="hold"/>
                                        <p:tgtEl>
                                          <p:spTgt spid="9"/>
                                        </p:tgtEl>
                                        <p:attrNameLst>
                                          <p:attrName>ppt_x</p:attrName>
                                        </p:attrNameLst>
                                      </p:cBhvr>
                                      <p:tavLst>
                                        <p:tav tm="0">
                                          <p:val>
                                            <p:strVal val="#ppt_x"/>
                                          </p:val>
                                        </p:tav>
                                        <p:tav tm="100000">
                                          <p:val>
                                            <p:strVal val="#ppt_x"/>
                                          </p:val>
                                        </p:tav>
                                      </p:tavLst>
                                    </p:anim>
                                    <p:anim calcmode="lin" valueType="num">
                                      <p:cBhvr>
                                        <p:cTn id="9" dur="400" fill="hold"/>
                                        <p:tgtEl>
                                          <p:spTgt spid="9"/>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9"/>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9"/>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wipe(left)">
                                      <p:cBhvr>
                                        <p:cTn id="15" dur="250"/>
                                        <p:tgtEl>
                                          <p:spTgt spid="3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4098"/>
                                        </p:tgtEl>
                                        <p:attrNameLst>
                                          <p:attrName>style.visibility</p:attrName>
                                        </p:attrNameLst>
                                      </p:cBhvr>
                                      <p:to>
                                        <p:strVal val="visible"/>
                                      </p:to>
                                    </p:set>
                                    <p:animEffect transition="in" filter="wipe(down)">
                                      <p:cBhvr>
                                        <p:cTn id="20"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6">
            <a:extLst>
              <a:ext uri="{FF2B5EF4-FFF2-40B4-BE49-F238E27FC236}">
                <a16:creationId xmlns:a16="http://schemas.microsoft.com/office/drawing/2014/main" id="{0DADEB34-21A4-6C8A-8FCA-8A7A1E96DE28}"/>
              </a:ext>
            </a:extLst>
          </p:cNvPr>
          <p:cNvGrpSpPr/>
          <p:nvPr/>
        </p:nvGrpSpPr>
        <p:grpSpPr>
          <a:xfrm>
            <a:off x="0" y="-1137"/>
            <a:ext cx="1884462" cy="1988057"/>
            <a:chOff x="540445" y="2037"/>
            <a:chExt cx="1255706" cy="1585269"/>
          </a:xfrm>
        </p:grpSpPr>
        <p:sp>
          <p:nvSpPr>
            <p:cNvPr id="10" name="矩形 3">
              <a:extLst>
                <a:ext uri="{FF2B5EF4-FFF2-40B4-BE49-F238E27FC236}">
                  <a16:creationId xmlns:a16="http://schemas.microsoft.com/office/drawing/2014/main" id="{CCE6378E-FFD2-082B-70BB-ED40E5F0813C}"/>
                </a:ext>
              </a:extLst>
            </p:cNvPr>
            <p:cNvSpPr/>
            <p:nvPr/>
          </p:nvSpPr>
          <p:spPr>
            <a:xfrm>
              <a:off x="540445" y="2037"/>
              <a:ext cx="1255706" cy="158526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7736" rtl="0" eaLnBrk="1" fontAlgn="base" latinLnBrk="0" hangingPunct="1">
                <a:lnSpc>
                  <a:spcPct val="100000"/>
                </a:lnSpc>
                <a:spcBef>
                  <a:spcPct val="0"/>
                </a:spcBef>
                <a:spcAft>
                  <a:spcPct val="0"/>
                </a:spcAft>
                <a:buClrTx/>
                <a:buSzTx/>
                <a:buFontTx/>
                <a:buNone/>
                <a:tabLst/>
                <a:defRPr/>
              </a:pPr>
              <a:endParaRPr kumimoji="0" lang="zh-CN" altLang="en-US" sz="2251" b="0" i="0" u="none" strike="noStrike" kern="120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11" name="Title 3">
              <a:extLst>
                <a:ext uri="{FF2B5EF4-FFF2-40B4-BE49-F238E27FC236}">
                  <a16:creationId xmlns:a16="http://schemas.microsoft.com/office/drawing/2014/main" id="{AB4540E5-E031-9121-D522-026C4E57AA4C}"/>
                </a:ext>
              </a:extLst>
            </p:cNvPr>
            <p:cNvSpPr txBox="1">
              <a:spLocks/>
            </p:cNvSpPr>
            <p:nvPr/>
          </p:nvSpPr>
          <p:spPr bwMode="auto">
            <a:xfrm>
              <a:off x="540445" y="2037"/>
              <a:ext cx="1255705" cy="340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marL="0" marR="0" lvl="0" indent="0" algn="ctr" defTabSz="1217736" rtl="0" eaLnBrk="1" fontAlgn="base" latinLnBrk="0" hangingPunct="1">
                <a:lnSpc>
                  <a:spcPct val="100000"/>
                </a:lnSpc>
                <a:spcBef>
                  <a:spcPct val="0"/>
                </a:spcBef>
                <a:spcAft>
                  <a:spcPct val="0"/>
                </a:spcAft>
                <a:buClrTx/>
                <a:buSzTx/>
                <a:buFontTx/>
                <a:buNone/>
                <a:tabLst/>
                <a:defRPr/>
              </a:pPr>
              <a:r>
                <a:rPr kumimoji="0" lang="en-US" altLang="zh-CN" sz="3600" b="1" i="0" u="none" strike="noStrike" kern="1200" cap="none" spc="0" normalizeH="0" baseline="0" noProof="0" dirty="0">
                  <a:ln>
                    <a:noFill/>
                  </a:ln>
                  <a:solidFill>
                    <a:srgbClr val="FFFF00"/>
                  </a:solidFill>
                  <a:effectLst/>
                  <a:uLnTx/>
                  <a:uFillTx/>
                  <a:latin typeface="Arial-Rounded" panose="020B0500000000000000" pitchFamily="34" charset="0"/>
                  <a:ea typeface="Arial-Rounded" panose="020B0500000000000000" pitchFamily="34" charset="0"/>
                  <a:cs typeface="Arial-Rounded" panose="020B0500000000000000" pitchFamily="34" charset="0"/>
                </a:rPr>
                <a:t>GIẢI NGHĨA TỪ</a:t>
              </a:r>
            </a:p>
          </p:txBody>
        </p:sp>
      </p:grpSp>
      <p:grpSp>
        <p:nvGrpSpPr>
          <p:cNvPr id="18" name="组合 159">
            <a:extLst>
              <a:ext uri="{FF2B5EF4-FFF2-40B4-BE49-F238E27FC236}">
                <a16:creationId xmlns:a16="http://schemas.microsoft.com/office/drawing/2014/main" id="{76257C65-6AD0-1C92-B5E8-28AF0B6D4705}"/>
              </a:ext>
            </a:extLst>
          </p:cNvPr>
          <p:cNvGrpSpPr>
            <a:grpSpLocks/>
          </p:cNvGrpSpPr>
          <p:nvPr/>
        </p:nvGrpSpPr>
        <p:grpSpPr bwMode="auto">
          <a:xfrm>
            <a:off x="1962892" y="641600"/>
            <a:ext cx="9769115" cy="1105121"/>
            <a:chOff x="1847666" y="3591628"/>
            <a:chExt cx="9719822" cy="3206357"/>
          </a:xfrm>
        </p:grpSpPr>
        <p:sp>
          <p:nvSpPr>
            <p:cNvPr id="33" name="Freeform 7">
              <a:extLst>
                <a:ext uri="{FF2B5EF4-FFF2-40B4-BE49-F238E27FC236}">
                  <a16:creationId xmlns:a16="http://schemas.microsoft.com/office/drawing/2014/main" id="{5DFA6324-E6EF-C048-54BC-B3A338E6FBE4}"/>
                </a:ext>
              </a:extLst>
            </p:cNvPr>
            <p:cNvSpPr>
              <a:spLocks noChangeAspect="1"/>
            </p:cNvSpPr>
            <p:nvPr/>
          </p:nvSpPr>
          <p:spPr bwMode="auto">
            <a:xfrm>
              <a:off x="1986534" y="4135265"/>
              <a:ext cx="9432000" cy="1392531"/>
            </a:xfrm>
            <a:custGeom>
              <a:avLst/>
              <a:gdLst>
                <a:gd name="T0" fmla="*/ 2940 w 3107"/>
                <a:gd name="T1" fmla="*/ 0 h 459"/>
                <a:gd name="T2" fmla="*/ 167 w 3107"/>
                <a:gd name="T3" fmla="*/ 0 h 459"/>
                <a:gd name="T4" fmla="*/ 102 w 3107"/>
                <a:gd name="T5" fmla="*/ 38 h 459"/>
                <a:gd name="T6" fmla="*/ 13 w 3107"/>
                <a:gd name="T7" fmla="*/ 191 h 459"/>
                <a:gd name="T8" fmla="*/ 13 w 3107"/>
                <a:gd name="T9" fmla="*/ 267 h 459"/>
                <a:gd name="T10" fmla="*/ 102 w 3107"/>
                <a:gd name="T11" fmla="*/ 420 h 459"/>
                <a:gd name="T12" fmla="*/ 167 w 3107"/>
                <a:gd name="T13" fmla="*/ 459 h 459"/>
                <a:gd name="T14" fmla="*/ 2940 w 3107"/>
                <a:gd name="T15" fmla="*/ 459 h 459"/>
                <a:gd name="T16" fmla="*/ 3006 w 3107"/>
                <a:gd name="T17" fmla="*/ 420 h 459"/>
                <a:gd name="T18" fmla="*/ 3095 w 3107"/>
                <a:gd name="T19" fmla="*/ 267 h 459"/>
                <a:gd name="T20" fmla="*/ 3095 w 3107"/>
                <a:gd name="T21" fmla="*/ 191 h 459"/>
                <a:gd name="T22" fmla="*/ 3006 w 3107"/>
                <a:gd name="T23" fmla="*/ 38 h 459"/>
                <a:gd name="T24" fmla="*/ 2940 w 3107"/>
                <a:gd name="T25"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7" h="459">
                  <a:moveTo>
                    <a:pt x="2940" y="0"/>
                  </a:moveTo>
                  <a:cubicBezTo>
                    <a:pt x="167" y="0"/>
                    <a:pt x="167" y="0"/>
                    <a:pt x="167" y="0"/>
                  </a:cubicBezTo>
                  <a:cubicBezTo>
                    <a:pt x="142" y="0"/>
                    <a:pt x="114" y="16"/>
                    <a:pt x="102" y="38"/>
                  </a:cubicBezTo>
                  <a:cubicBezTo>
                    <a:pt x="13" y="191"/>
                    <a:pt x="13" y="191"/>
                    <a:pt x="13" y="191"/>
                  </a:cubicBezTo>
                  <a:cubicBezTo>
                    <a:pt x="0" y="213"/>
                    <a:pt x="0" y="245"/>
                    <a:pt x="13" y="267"/>
                  </a:cubicBezTo>
                  <a:cubicBezTo>
                    <a:pt x="102" y="420"/>
                    <a:pt x="102" y="420"/>
                    <a:pt x="102" y="420"/>
                  </a:cubicBezTo>
                  <a:cubicBezTo>
                    <a:pt x="114" y="443"/>
                    <a:pt x="142" y="459"/>
                    <a:pt x="167" y="459"/>
                  </a:cubicBezTo>
                  <a:cubicBezTo>
                    <a:pt x="2940" y="459"/>
                    <a:pt x="2940" y="459"/>
                    <a:pt x="2940" y="459"/>
                  </a:cubicBezTo>
                  <a:cubicBezTo>
                    <a:pt x="2966" y="459"/>
                    <a:pt x="2993" y="443"/>
                    <a:pt x="3006" y="420"/>
                  </a:cubicBezTo>
                  <a:cubicBezTo>
                    <a:pt x="3095" y="267"/>
                    <a:pt x="3095" y="267"/>
                    <a:pt x="3095" y="267"/>
                  </a:cubicBezTo>
                  <a:cubicBezTo>
                    <a:pt x="3107" y="245"/>
                    <a:pt x="3107" y="213"/>
                    <a:pt x="3095" y="191"/>
                  </a:cubicBezTo>
                  <a:cubicBezTo>
                    <a:pt x="3006" y="38"/>
                    <a:pt x="3006" y="38"/>
                    <a:pt x="3006" y="38"/>
                  </a:cubicBezTo>
                  <a:cubicBezTo>
                    <a:pt x="2993" y="16"/>
                    <a:pt x="2966" y="0"/>
                    <a:pt x="2940" y="0"/>
                  </a:cubicBezTo>
                  <a:close/>
                </a:path>
              </a:pathLst>
            </a:custGeom>
            <a:solidFill>
              <a:srgbClr val="EFEFEF"/>
            </a:solidFill>
            <a:ln w="76200">
              <a:gradFill>
                <a:gsLst>
                  <a:gs pos="0">
                    <a:schemeClr val="bg1"/>
                  </a:gs>
                  <a:gs pos="100000">
                    <a:srgbClr val="EBEBEB"/>
                  </a:gs>
                </a:gsLst>
                <a:lin ang="5400000" scaled="1"/>
              </a:gradFill>
            </a:ln>
            <a:effectLst>
              <a:outerShdw blurRad="266700" dist="127000" dir="5400000" sx="102000" sy="102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217736" rtl="0" eaLnBrk="1" fontAlgn="auto" latinLnBrk="0" hangingPunct="1">
                <a:lnSpc>
                  <a:spcPct val="100000"/>
                </a:lnSpc>
                <a:spcBef>
                  <a:spcPts val="0"/>
                </a:spcBef>
                <a:spcAft>
                  <a:spcPts val="0"/>
                </a:spcAft>
                <a:buClrTx/>
                <a:buSzTx/>
                <a:buFontTx/>
                <a:buNone/>
                <a:tabLst/>
                <a:defRPr/>
              </a:pPr>
              <a:endParaRPr kumimoji="0" lang="zh-CN" altLang="en-US" sz="2251" b="0" i="0" u="none" strike="noStrike" kern="120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34" name="Freeform 7">
              <a:extLst>
                <a:ext uri="{FF2B5EF4-FFF2-40B4-BE49-F238E27FC236}">
                  <a16:creationId xmlns:a16="http://schemas.microsoft.com/office/drawing/2014/main" id="{73935218-8CDB-2579-7804-C76B5B0684EC}"/>
                </a:ext>
              </a:extLst>
            </p:cNvPr>
            <p:cNvSpPr>
              <a:spLocks noChangeAspect="1"/>
            </p:cNvSpPr>
            <p:nvPr/>
          </p:nvSpPr>
          <p:spPr bwMode="auto">
            <a:xfrm>
              <a:off x="1847666" y="3591628"/>
              <a:ext cx="9719822" cy="3206357"/>
            </a:xfrm>
            <a:custGeom>
              <a:avLst/>
              <a:gdLst>
                <a:gd name="T0" fmla="*/ 2940 w 3107"/>
                <a:gd name="T1" fmla="*/ 0 h 459"/>
                <a:gd name="T2" fmla="*/ 167 w 3107"/>
                <a:gd name="T3" fmla="*/ 0 h 459"/>
                <a:gd name="T4" fmla="*/ 102 w 3107"/>
                <a:gd name="T5" fmla="*/ 38 h 459"/>
                <a:gd name="T6" fmla="*/ 13 w 3107"/>
                <a:gd name="T7" fmla="*/ 191 h 459"/>
                <a:gd name="T8" fmla="*/ 13 w 3107"/>
                <a:gd name="T9" fmla="*/ 267 h 459"/>
                <a:gd name="T10" fmla="*/ 102 w 3107"/>
                <a:gd name="T11" fmla="*/ 420 h 459"/>
                <a:gd name="T12" fmla="*/ 167 w 3107"/>
                <a:gd name="T13" fmla="*/ 459 h 459"/>
                <a:gd name="T14" fmla="*/ 2940 w 3107"/>
                <a:gd name="T15" fmla="*/ 459 h 459"/>
                <a:gd name="T16" fmla="*/ 3006 w 3107"/>
                <a:gd name="T17" fmla="*/ 420 h 459"/>
                <a:gd name="T18" fmla="*/ 3095 w 3107"/>
                <a:gd name="T19" fmla="*/ 267 h 459"/>
                <a:gd name="T20" fmla="*/ 3095 w 3107"/>
                <a:gd name="T21" fmla="*/ 191 h 459"/>
                <a:gd name="T22" fmla="*/ 3006 w 3107"/>
                <a:gd name="T23" fmla="*/ 38 h 459"/>
                <a:gd name="T24" fmla="*/ 2940 w 3107"/>
                <a:gd name="T25"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7" h="459">
                  <a:moveTo>
                    <a:pt x="2940" y="0"/>
                  </a:moveTo>
                  <a:cubicBezTo>
                    <a:pt x="167" y="0"/>
                    <a:pt x="167" y="0"/>
                    <a:pt x="167" y="0"/>
                  </a:cubicBezTo>
                  <a:cubicBezTo>
                    <a:pt x="142" y="0"/>
                    <a:pt x="114" y="16"/>
                    <a:pt x="102" y="38"/>
                  </a:cubicBezTo>
                  <a:cubicBezTo>
                    <a:pt x="13" y="191"/>
                    <a:pt x="13" y="191"/>
                    <a:pt x="13" y="191"/>
                  </a:cubicBezTo>
                  <a:cubicBezTo>
                    <a:pt x="0" y="213"/>
                    <a:pt x="0" y="245"/>
                    <a:pt x="13" y="267"/>
                  </a:cubicBezTo>
                  <a:cubicBezTo>
                    <a:pt x="102" y="420"/>
                    <a:pt x="102" y="420"/>
                    <a:pt x="102" y="420"/>
                  </a:cubicBezTo>
                  <a:cubicBezTo>
                    <a:pt x="114" y="443"/>
                    <a:pt x="142" y="459"/>
                    <a:pt x="167" y="459"/>
                  </a:cubicBezTo>
                  <a:cubicBezTo>
                    <a:pt x="2940" y="459"/>
                    <a:pt x="2940" y="459"/>
                    <a:pt x="2940" y="459"/>
                  </a:cubicBezTo>
                  <a:cubicBezTo>
                    <a:pt x="2966" y="459"/>
                    <a:pt x="2993" y="443"/>
                    <a:pt x="3006" y="420"/>
                  </a:cubicBezTo>
                  <a:cubicBezTo>
                    <a:pt x="3095" y="267"/>
                    <a:pt x="3095" y="267"/>
                    <a:pt x="3095" y="267"/>
                  </a:cubicBezTo>
                  <a:cubicBezTo>
                    <a:pt x="3107" y="245"/>
                    <a:pt x="3107" y="213"/>
                    <a:pt x="3095" y="191"/>
                  </a:cubicBezTo>
                  <a:cubicBezTo>
                    <a:pt x="3006" y="38"/>
                    <a:pt x="3006" y="38"/>
                    <a:pt x="3006" y="38"/>
                  </a:cubicBezTo>
                  <a:cubicBezTo>
                    <a:pt x="2993" y="16"/>
                    <a:pt x="2966" y="0"/>
                    <a:pt x="2940" y="0"/>
                  </a:cubicBezTo>
                  <a:close/>
                </a:path>
              </a:pathLst>
            </a:custGeom>
            <a:solidFill>
              <a:srgbClr val="EFEFEF"/>
            </a:solidFill>
            <a:ln w="44450">
              <a:gradFill>
                <a:gsLst>
                  <a:gs pos="0">
                    <a:srgbClr val="EBEBEB"/>
                  </a:gs>
                  <a:gs pos="100000">
                    <a:srgbClr val="FEFEFE"/>
                  </a:gs>
                </a:gsLst>
                <a:lin ang="5400000" scaled="1"/>
              </a:gradFill>
            </a:ln>
            <a:effectLst>
              <a:innerShdw blurRad="254000" dist="88900" dir="162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217736" rtl="0" eaLnBrk="1" fontAlgn="auto" latinLnBrk="0" hangingPunct="1">
                <a:lnSpc>
                  <a:spcPct val="100000"/>
                </a:lnSpc>
                <a:spcBef>
                  <a:spcPts val="0"/>
                </a:spcBef>
                <a:spcAft>
                  <a:spcPts val="0"/>
                </a:spcAft>
                <a:buClrTx/>
                <a:buSzTx/>
                <a:buFontTx/>
                <a:buNone/>
                <a:tabLst/>
                <a:defRPr/>
              </a:pPr>
              <a:endParaRPr kumimoji="0" lang="zh-CN" altLang="en-US" sz="2251" b="0" i="0" u="none" strike="noStrike" kern="120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sp>
        <p:nvSpPr>
          <p:cNvPr id="35" name="文本框 187">
            <a:extLst>
              <a:ext uri="{FF2B5EF4-FFF2-40B4-BE49-F238E27FC236}">
                <a16:creationId xmlns:a16="http://schemas.microsoft.com/office/drawing/2014/main" id="{CF3936D5-9581-1E8B-B57C-E2BDE271DA84}"/>
              </a:ext>
            </a:extLst>
          </p:cNvPr>
          <p:cNvSpPr txBox="1"/>
          <p:nvPr/>
        </p:nvSpPr>
        <p:spPr>
          <a:xfrm>
            <a:off x="2024034" y="781352"/>
            <a:ext cx="9407526" cy="645917"/>
          </a:xfrm>
          <a:prstGeom prst="rect">
            <a:avLst/>
          </a:prstGeom>
          <a:noFill/>
        </p:spPr>
        <p:txBody>
          <a:bodyPr wrap="square" lIns="91028" tIns="45515" rIns="91028" bIns="45515">
            <a:spAutoFit/>
          </a:bodyPr>
          <a:lstStyle/>
          <a:p>
            <a:pPr lvl="0" algn="just" defTabSz="1217736" fontAlgn="base">
              <a:spcBef>
                <a:spcPct val="0"/>
              </a:spcBef>
              <a:spcAft>
                <a:spcPct val="0"/>
              </a:spcAft>
              <a:defRPr/>
            </a:pPr>
            <a:r>
              <a:rPr lang="vi-VN" altLang="zh-CN" sz="3600" dirty="0">
                <a:solidFill>
                  <a:srgbClr val="FF0000"/>
                </a:solidFill>
                <a:latin typeface="Arial" panose="020B0604020202020204" pitchFamily="34" charset="0"/>
                <a:ea typeface="Arial-Rounded" panose="020B0500000000000000" pitchFamily="34" charset="0"/>
                <a:cs typeface="Arial" panose="020B0604020202020204" pitchFamily="34" charset="0"/>
              </a:rPr>
              <a:t>Hữu nghị: </a:t>
            </a:r>
            <a:r>
              <a:rPr lang="vi-VN" altLang="zh-CN" sz="3600" dirty="0">
                <a:solidFill>
                  <a:srgbClr val="002060"/>
                </a:solidFill>
                <a:latin typeface="Arial" panose="020B0604020202020204" pitchFamily="34" charset="0"/>
                <a:ea typeface="Arial-Rounded" panose="020B0500000000000000" pitchFamily="34" charset="0"/>
                <a:cs typeface="Arial" panose="020B0604020202020204" pitchFamily="34" charset="0"/>
              </a:rPr>
              <a:t>(quan hệ) thân thiết giữa các nước.</a:t>
            </a:r>
            <a:endParaRPr kumimoji="0" lang="vi-VN" altLang="zh-CN" sz="3600" b="0" i="0" u="none" strike="noStrike" kern="1200" cap="none" spc="0" normalizeH="0" baseline="0" noProof="0" dirty="0">
              <a:ln>
                <a:noFill/>
              </a:ln>
              <a:solidFill>
                <a:srgbClr val="002060"/>
              </a:solidFill>
              <a:effectLst/>
              <a:uLnTx/>
              <a:uFillTx/>
              <a:latin typeface="Arial" panose="020B0604020202020204" pitchFamily="34" charset="0"/>
              <a:ea typeface="Arial-Rounded" panose="020B0500000000000000" pitchFamily="34" charset="0"/>
              <a:cs typeface="Arial" panose="020B0604020202020204" pitchFamily="34" charset="0"/>
            </a:endParaRPr>
          </a:p>
        </p:txBody>
      </p:sp>
      <p:pic>
        <p:nvPicPr>
          <p:cNvPr id="5122" name="Picture 2" descr="Chuyến thăm tiếp tục khẳng định tình hữu nghị đoàn kết Việt Nam – Campuchia">
            <a:extLst>
              <a:ext uri="{FF2B5EF4-FFF2-40B4-BE49-F238E27FC236}">
                <a16:creationId xmlns:a16="http://schemas.microsoft.com/office/drawing/2014/main" id="{A9D834DC-1B6F-B943-F114-F2F9F73787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0999" y="1957388"/>
            <a:ext cx="6715125" cy="4284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046297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3"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
                                        <p:tgtEl>
                                          <p:spTgt spid="9"/>
                                        </p:tgtEl>
                                      </p:cBhvr>
                                    </p:animEffect>
                                    <p:anim calcmode="lin" valueType="num">
                                      <p:cBhvr>
                                        <p:cTn id="8" dur="400" fill="hold"/>
                                        <p:tgtEl>
                                          <p:spTgt spid="9"/>
                                        </p:tgtEl>
                                        <p:attrNameLst>
                                          <p:attrName>ppt_x</p:attrName>
                                        </p:attrNameLst>
                                      </p:cBhvr>
                                      <p:tavLst>
                                        <p:tav tm="0">
                                          <p:val>
                                            <p:strVal val="#ppt_x"/>
                                          </p:val>
                                        </p:tav>
                                        <p:tav tm="100000">
                                          <p:val>
                                            <p:strVal val="#ppt_x"/>
                                          </p:val>
                                        </p:tav>
                                      </p:tavLst>
                                    </p:anim>
                                    <p:anim calcmode="lin" valueType="num">
                                      <p:cBhvr>
                                        <p:cTn id="9" dur="400" fill="hold"/>
                                        <p:tgtEl>
                                          <p:spTgt spid="9"/>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9"/>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9"/>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wipe(left)">
                                      <p:cBhvr>
                                        <p:cTn id="15" dur="250"/>
                                        <p:tgtEl>
                                          <p:spTgt spid="35"/>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5122"/>
                                        </p:tgtEl>
                                        <p:attrNameLst>
                                          <p:attrName>style.visibility</p:attrName>
                                        </p:attrNameLst>
                                      </p:cBhvr>
                                      <p:to>
                                        <p:strVal val="visible"/>
                                      </p:to>
                                    </p:set>
                                    <p:animEffect transition="in" filter="barn(inVertical)">
                                      <p:cBhvr>
                                        <p:cTn id="20" dur="5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DAA44BC9-D78F-DF10-5A7D-182E51C933A8}"/>
              </a:ext>
            </a:extLst>
          </p:cNvPr>
          <p:cNvGrpSpPr/>
          <p:nvPr/>
        </p:nvGrpSpPr>
        <p:grpSpPr>
          <a:xfrm>
            <a:off x="918784" y="1286301"/>
            <a:ext cx="10415966" cy="5133549"/>
            <a:chOff x="76504" y="514663"/>
            <a:chExt cx="7485060" cy="5687287"/>
          </a:xfrm>
          <a:solidFill>
            <a:schemeClr val="bg1"/>
          </a:solidFill>
        </p:grpSpPr>
        <p:sp>
          <p:nvSpPr>
            <p:cNvPr id="13" name="Rectangle: Rounded Corners 12">
              <a:extLst>
                <a:ext uri="{FF2B5EF4-FFF2-40B4-BE49-F238E27FC236}">
                  <a16:creationId xmlns:a16="http://schemas.microsoft.com/office/drawing/2014/main" id="{31722DE5-5EFA-36B9-2C8B-A9F06E91E5F6}"/>
                </a:ext>
              </a:extLst>
            </p:cNvPr>
            <p:cNvSpPr/>
            <p:nvPr/>
          </p:nvSpPr>
          <p:spPr>
            <a:xfrm>
              <a:off x="139597" y="564703"/>
              <a:ext cx="7364501" cy="5587207"/>
            </a:xfrm>
            <a:custGeom>
              <a:avLst/>
              <a:gdLst>
                <a:gd name="connsiteX0" fmla="*/ 0 w 7364501"/>
                <a:gd name="connsiteY0" fmla="*/ 726505 h 5587207"/>
                <a:gd name="connsiteX1" fmla="*/ 726505 w 7364501"/>
                <a:gd name="connsiteY1" fmla="*/ 0 h 5587207"/>
                <a:gd name="connsiteX2" fmla="*/ 1376769 w 7364501"/>
                <a:gd name="connsiteY2" fmla="*/ 0 h 5587207"/>
                <a:gd name="connsiteX3" fmla="*/ 1849688 w 7364501"/>
                <a:gd name="connsiteY3" fmla="*/ 0 h 5587207"/>
                <a:gd name="connsiteX4" fmla="*/ 2322608 w 7364501"/>
                <a:gd name="connsiteY4" fmla="*/ 0 h 5587207"/>
                <a:gd name="connsiteX5" fmla="*/ 2972872 w 7364501"/>
                <a:gd name="connsiteY5" fmla="*/ 0 h 5587207"/>
                <a:gd name="connsiteX6" fmla="*/ 3623136 w 7364501"/>
                <a:gd name="connsiteY6" fmla="*/ 0 h 5587207"/>
                <a:gd name="connsiteX7" fmla="*/ 4096055 w 7364501"/>
                <a:gd name="connsiteY7" fmla="*/ 0 h 5587207"/>
                <a:gd name="connsiteX8" fmla="*/ 4568974 w 7364501"/>
                <a:gd name="connsiteY8" fmla="*/ 0 h 5587207"/>
                <a:gd name="connsiteX9" fmla="*/ 5278353 w 7364501"/>
                <a:gd name="connsiteY9" fmla="*/ 0 h 5587207"/>
                <a:gd name="connsiteX10" fmla="*/ 5869502 w 7364501"/>
                <a:gd name="connsiteY10" fmla="*/ 0 h 5587207"/>
                <a:gd name="connsiteX11" fmla="*/ 6637996 w 7364501"/>
                <a:gd name="connsiteY11" fmla="*/ 0 h 5587207"/>
                <a:gd name="connsiteX12" fmla="*/ 7364501 w 7364501"/>
                <a:gd name="connsiteY12" fmla="*/ 726505 h 5587207"/>
                <a:gd name="connsiteX13" fmla="*/ 7364501 w 7364501"/>
                <a:gd name="connsiteY13" fmla="*/ 1317105 h 5587207"/>
                <a:gd name="connsiteX14" fmla="*/ 7364501 w 7364501"/>
                <a:gd name="connsiteY14" fmla="*/ 1949046 h 5587207"/>
                <a:gd name="connsiteX15" fmla="*/ 7364501 w 7364501"/>
                <a:gd name="connsiteY15" fmla="*/ 2456962 h 5587207"/>
                <a:gd name="connsiteX16" fmla="*/ 7364501 w 7364501"/>
                <a:gd name="connsiteY16" fmla="*/ 3047561 h 5587207"/>
                <a:gd name="connsiteX17" fmla="*/ 7364501 w 7364501"/>
                <a:gd name="connsiteY17" fmla="*/ 3638161 h 5587207"/>
                <a:gd name="connsiteX18" fmla="*/ 7364501 w 7364501"/>
                <a:gd name="connsiteY18" fmla="*/ 4146077 h 5587207"/>
                <a:gd name="connsiteX19" fmla="*/ 7364501 w 7364501"/>
                <a:gd name="connsiteY19" fmla="*/ 4860702 h 5587207"/>
                <a:gd name="connsiteX20" fmla="*/ 6637996 w 7364501"/>
                <a:gd name="connsiteY20" fmla="*/ 5587207 h 5587207"/>
                <a:gd name="connsiteX21" fmla="*/ 5928617 w 7364501"/>
                <a:gd name="connsiteY21" fmla="*/ 5587207 h 5587207"/>
                <a:gd name="connsiteX22" fmla="*/ 5396583 w 7364501"/>
                <a:gd name="connsiteY22" fmla="*/ 5587207 h 5587207"/>
                <a:gd name="connsiteX23" fmla="*/ 4923664 w 7364501"/>
                <a:gd name="connsiteY23" fmla="*/ 5587207 h 5587207"/>
                <a:gd name="connsiteX24" fmla="*/ 4214285 w 7364501"/>
                <a:gd name="connsiteY24" fmla="*/ 5587207 h 5587207"/>
                <a:gd name="connsiteX25" fmla="*/ 3800480 w 7364501"/>
                <a:gd name="connsiteY25" fmla="*/ 5587207 h 5587207"/>
                <a:gd name="connsiteX26" fmla="*/ 3091101 w 7364501"/>
                <a:gd name="connsiteY26" fmla="*/ 5587207 h 5587207"/>
                <a:gd name="connsiteX27" fmla="*/ 2381722 w 7364501"/>
                <a:gd name="connsiteY27" fmla="*/ 5587207 h 5587207"/>
                <a:gd name="connsiteX28" fmla="*/ 1908803 w 7364501"/>
                <a:gd name="connsiteY28" fmla="*/ 5587207 h 5587207"/>
                <a:gd name="connsiteX29" fmla="*/ 1494999 w 7364501"/>
                <a:gd name="connsiteY29" fmla="*/ 5587207 h 5587207"/>
                <a:gd name="connsiteX30" fmla="*/ 726505 w 7364501"/>
                <a:gd name="connsiteY30" fmla="*/ 5587207 h 5587207"/>
                <a:gd name="connsiteX31" fmla="*/ 0 w 7364501"/>
                <a:gd name="connsiteY31" fmla="*/ 4860702 h 5587207"/>
                <a:gd name="connsiteX32" fmla="*/ 0 w 7364501"/>
                <a:gd name="connsiteY32" fmla="*/ 4228760 h 5587207"/>
                <a:gd name="connsiteX33" fmla="*/ 0 w 7364501"/>
                <a:gd name="connsiteY33" fmla="*/ 3638161 h 5587207"/>
                <a:gd name="connsiteX34" fmla="*/ 0 w 7364501"/>
                <a:gd name="connsiteY34" fmla="*/ 3088903 h 5587207"/>
                <a:gd name="connsiteX35" fmla="*/ 0 w 7364501"/>
                <a:gd name="connsiteY35" fmla="*/ 2456962 h 5587207"/>
                <a:gd name="connsiteX36" fmla="*/ 0 w 7364501"/>
                <a:gd name="connsiteY36" fmla="*/ 1783678 h 5587207"/>
                <a:gd name="connsiteX37" fmla="*/ 0 w 7364501"/>
                <a:gd name="connsiteY37" fmla="*/ 1317105 h 5587207"/>
                <a:gd name="connsiteX38" fmla="*/ 0 w 7364501"/>
                <a:gd name="connsiteY38" fmla="*/ 726505 h 5587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7364501" h="5587207" fill="none" extrusionOk="0">
                  <a:moveTo>
                    <a:pt x="0" y="726505"/>
                  </a:moveTo>
                  <a:cubicBezTo>
                    <a:pt x="-110588" y="367109"/>
                    <a:pt x="358231" y="16355"/>
                    <a:pt x="726505" y="0"/>
                  </a:cubicBezTo>
                  <a:cubicBezTo>
                    <a:pt x="860252" y="-59428"/>
                    <a:pt x="1075883" y="6738"/>
                    <a:pt x="1376769" y="0"/>
                  </a:cubicBezTo>
                  <a:cubicBezTo>
                    <a:pt x="1677655" y="-6738"/>
                    <a:pt x="1651362" y="43582"/>
                    <a:pt x="1849688" y="0"/>
                  </a:cubicBezTo>
                  <a:cubicBezTo>
                    <a:pt x="2048014" y="-43582"/>
                    <a:pt x="2223606" y="53000"/>
                    <a:pt x="2322608" y="0"/>
                  </a:cubicBezTo>
                  <a:cubicBezTo>
                    <a:pt x="2421610" y="-53000"/>
                    <a:pt x="2807215" y="67713"/>
                    <a:pt x="2972872" y="0"/>
                  </a:cubicBezTo>
                  <a:cubicBezTo>
                    <a:pt x="3138529" y="-67713"/>
                    <a:pt x="3359941" y="16340"/>
                    <a:pt x="3623136" y="0"/>
                  </a:cubicBezTo>
                  <a:cubicBezTo>
                    <a:pt x="3886331" y="-16340"/>
                    <a:pt x="3970313" y="12431"/>
                    <a:pt x="4096055" y="0"/>
                  </a:cubicBezTo>
                  <a:cubicBezTo>
                    <a:pt x="4221797" y="-12431"/>
                    <a:pt x="4420851" y="32464"/>
                    <a:pt x="4568974" y="0"/>
                  </a:cubicBezTo>
                  <a:cubicBezTo>
                    <a:pt x="4717097" y="-32464"/>
                    <a:pt x="5102729" y="53769"/>
                    <a:pt x="5278353" y="0"/>
                  </a:cubicBezTo>
                  <a:cubicBezTo>
                    <a:pt x="5453977" y="-53769"/>
                    <a:pt x="5616006" y="46606"/>
                    <a:pt x="5869502" y="0"/>
                  </a:cubicBezTo>
                  <a:cubicBezTo>
                    <a:pt x="6122998" y="-46606"/>
                    <a:pt x="6368667" y="16358"/>
                    <a:pt x="6637996" y="0"/>
                  </a:cubicBezTo>
                  <a:cubicBezTo>
                    <a:pt x="6992659" y="89387"/>
                    <a:pt x="7350147" y="257864"/>
                    <a:pt x="7364501" y="726505"/>
                  </a:cubicBezTo>
                  <a:cubicBezTo>
                    <a:pt x="7420485" y="894972"/>
                    <a:pt x="7311067" y="1135432"/>
                    <a:pt x="7364501" y="1317105"/>
                  </a:cubicBezTo>
                  <a:cubicBezTo>
                    <a:pt x="7417935" y="1498778"/>
                    <a:pt x="7311750" y="1812992"/>
                    <a:pt x="7364501" y="1949046"/>
                  </a:cubicBezTo>
                  <a:cubicBezTo>
                    <a:pt x="7417252" y="2085100"/>
                    <a:pt x="7327506" y="2289094"/>
                    <a:pt x="7364501" y="2456962"/>
                  </a:cubicBezTo>
                  <a:cubicBezTo>
                    <a:pt x="7401496" y="2624830"/>
                    <a:pt x="7346830" y="2826145"/>
                    <a:pt x="7364501" y="3047561"/>
                  </a:cubicBezTo>
                  <a:cubicBezTo>
                    <a:pt x="7382172" y="3268977"/>
                    <a:pt x="7303739" y="3452484"/>
                    <a:pt x="7364501" y="3638161"/>
                  </a:cubicBezTo>
                  <a:cubicBezTo>
                    <a:pt x="7425263" y="3823838"/>
                    <a:pt x="7361581" y="3894244"/>
                    <a:pt x="7364501" y="4146077"/>
                  </a:cubicBezTo>
                  <a:cubicBezTo>
                    <a:pt x="7367421" y="4397910"/>
                    <a:pt x="7319318" y="4505011"/>
                    <a:pt x="7364501" y="4860702"/>
                  </a:cubicBezTo>
                  <a:cubicBezTo>
                    <a:pt x="7376562" y="5255480"/>
                    <a:pt x="7011666" y="5686005"/>
                    <a:pt x="6637996" y="5587207"/>
                  </a:cubicBezTo>
                  <a:cubicBezTo>
                    <a:pt x="6399708" y="5601709"/>
                    <a:pt x="6263945" y="5518091"/>
                    <a:pt x="5928617" y="5587207"/>
                  </a:cubicBezTo>
                  <a:cubicBezTo>
                    <a:pt x="5593289" y="5656323"/>
                    <a:pt x="5577941" y="5535150"/>
                    <a:pt x="5396583" y="5587207"/>
                  </a:cubicBezTo>
                  <a:cubicBezTo>
                    <a:pt x="5215225" y="5639264"/>
                    <a:pt x="5029183" y="5550419"/>
                    <a:pt x="4923664" y="5587207"/>
                  </a:cubicBezTo>
                  <a:cubicBezTo>
                    <a:pt x="4818145" y="5623995"/>
                    <a:pt x="4534116" y="5515615"/>
                    <a:pt x="4214285" y="5587207"/>
                  </a:cubicBezTo>
                  <a:cubicBezTo>
                    <a:pt x="3894454" y="5658799"/>
                    <a:pt x="3964110" y="5586338"/>
                    <a:pt x="3800480" y="5587207"/>
                  </a:cubicBezTo>
                  <a:cubicBezTo>
                    <a:pt x="3636850" y="5588076"/>
                    <a:pt x="3426162" y="5582306"/>
                    <a:pt x="3091101" y="5587207"/>
                  </a:cubicBezTo>
                  <a:cubicBezTo>
                    <a:pt x="2756040" y="5592108"/>
                    <a:pt x="2657646" y="5557464"/>
                    <a:pt x="2381722" y="5587207"/>
                  </a:cubicBezTo>
                  <a:cubicBezTo>
                    <a:pt x="2105798" y="5616950"/>
                    <a:pt x="2123665" y="5583928"/>
                    <a:pt x="1908803" y="5587207"/>
                  </a:cubicBezTo>
                  <a:cubicBezTo>
                    <a:pt x="1693941" y="5590486"/>
                    <a:pt x="1631795" y="5548624"/>
                    <a:pt x="1494999" y="5587207"/>
                  </a:cubicBezTo>
                  <a:cubicBezTo>
                    <a:pt x="1358203" y="5625790"/>
                    <a:pt x="961255" y="5558879"/>
                    <a:pt x="726505" y="5587207"/>
                  </a:cubicBezTo>
                  <a:cubicBezTo>
                    <a:pt x="290069" y="5627253"/>
                    <a:pt x="-62891" y="5273233"/>
                    <a:pt x="0" y="4860702"/>
                  </a:cubicBezTo>
                  <a:cubicBezTo>
                    <a:pt x="-46103" y="4663726"/>
                    <a:pt x="73495" y="4538742"/>
                    <a:pt x="0" y="4228760"/>
                  </a:cubicBezTo>
                  <a:cubicBezTo>
                    <a:pt x="-73495" y="3918778"/>
                    <a:pt x="57179" y="3799508"/>
                    <a:pt x="0" y="3638161"/>
                  </a:cubicBezTo>
                  <a:cubicBezTo>
                    <a:pt x="-57179" y="3476814"/>
                    <a:pt x="62886" y="3320804"/>
                    <a:pt x="0" y="3088903"/>
                  </a:cubicBezTo>
                  <a:cubicBezTo>
                    <a:pt x="-62886" y="2857002"/>
                    <a:pt x="52575" y="2635666"/>
                    <a:pt x="0" y="2456962"/>
                  </a:cubicBezTo>
                  <a:cubicBezTo>
                    <a:pt x="-52575" y="2278258"/>
                    <a:pt x="2431" y="2093986"/>
                    <a:pt x="0" y="1783678"/>
                  </a:cubicBezTo>
                  <a:cubicBezTo>
                    <a:pt x="-2431" y="1473370"/>
                    <a:pt x="52364" y="1477421"/>
                    <a:pt x="0" y="1317105"/>
                  </a:cubicBezTo>
                  <a:cubicBezTo>
                    <a:pt x="-52364" y="1156789"/>
                    <a:pt x="51560" y="975503"/>
                    <a:pt x="0" y="726505"/>
                  </a:cubicBezTo>
                  <a:close/>
                </a:path>
                <a:path w="7364501" h="5587207" stroke="0" extrusionOk="0">
                  <a:moveTo>
                    <a:pt x="0" y="726505"/>
                  </a:moveTo>
                  <a:cubicBezTo>
                    <a:pt x="-43097" y="364073"/>
                    <a:pt x="304611" y="107321"/>
                    <a:pt x="726505" y="0"/>
                  </a:cubicBezTo>
                  <a:cubicBezTo>
                    <a:pt x="983268" y="-24756"/>
                    <a:pt x="1178202" y="12737"/>
                    <a:pt x="1435884" y="0"/>
                  </a:cubicBezTo>
                  <a:cubicBezTo>
                    <a:pt x="1693566" y="-12737"/>
                    <a:pt x="1889391" y="49013"/>
                    <a:pt x="2027033" y="0"/>
                  </a:cubicBezTo>
                  <a:cubicBezTo>
                    <a:pt x="2164675" y="-49013"/>
                    <a:pt x="2337773" y="33326"/>
                    <a:pt x="2499952" y="0"/>
                  </a:cubicBezTo>
                  <a:cubicBezTo>
                    <a:pt x="2662131" y="-33326"/>
                    <a:pt x="2839773" y="47405"/>
                    <a:pt x="3091101" y="0"/>
                  </a:cubicBezTo>
                  <a:cubicBezTo>
                    <a:pt x="3342429" y="-47405"/>
                    <a:pt x="3334179" y="35528"/>
                    <a:pt x="3504906" y="0"/>
                  </a:cubicBezTo>
                  <a:cubicBezTo>
                    <a:pt x="3675634" y="-35528"/>
                    <a:pt x="3830761" y="6644"/>
                    <a:pt x="4036940" y="0"/>
                  </a:cubicBezTo>
                  <a:cubicBezTo>
                    <a:pt x="4243119" y="-6644"/>
                    <a:pt x="4344995" y="51907"/>
                    <a:pt x="4628089" y="0"/>
                  </a:cubicBezTo>
                  <a:cubicBezTo>
                    <a:pt x="4911183" y="-51907"/>
                    <a:pt x="5060299" y="18305"/>
                    <a:pt x="5219238" y="0"/>
                  </a:cubicBezTo>
                  <a:cubicBezTo>
                    <a:pt x="5378177" y="-18305"/>
                    <a:pt x="5638816" y="66643"/>
                    <a:pt x="5869502" y="0"/>
                  </a:cubicBezTo>
                  <a:cubicBezTo>
                    <a:pt x="6100188" y="-66643"/>
                    <a:pt x="6299235" y="59178"/>
                    <a:pt x="6637996" y="0"/>
                  </a:cubicBezTo>
                  <a:cubicBezTo>
                    <a:pt x="7049580" y="2384"/>
                    <a:pt x="7380798" y="389133"/>
                    <a:pt x="7364501" y="726505"/>
                  </a:cubicBezTo>
                  <a:cubicBezTo>
                    <a:pt x="7382375" y="949320"/>
                    <a:pt x="7354714" y="1048890"/>
                    <a:pt x="7364501" y="1358447"/>
                  </a:cubicBezTo>
                  <a:cubicBezTo>
                    <a:pt x="7374288" y="1668004"/>
                    <a:pt x="7355485" y="1641634"/>
                    <a:pt x="7364501" y="1907704"/>
                  </a:cubicBezTo>
                  <a:cubicBezTo>
                    <a:pt x="7373517" y="2173774"/>
                    <a:pt x="7318480" y="2400752"/>
                    <a:pt x="7364501" y="2580988"/>
                  </a:cubicBezTo>
                  <a:cubicBezTo>
                    <a:pt x="7410522" y="2761224"/>
                    <a:pt x="7338142" y="2962443"/>
                    <a:pt x="7364501" y="3254271"/>
                  </a:cubicBezTo>
                  <a:cubicBezTo>
                    <a:pt x="7390860" y="3546099"/>
                    <a:pt x="7364435" y="3619632"/>
                    <a:pt x="7364501" y="3927555"/>
                  </a:cubicBezTo>
                  <a:cubicBezTo>
                    <a:pt x="7364567" y="4235478"/>
                    <a:pt x="7354871" y="4471806"/>
                    <a:pt x="7364501" y="4860702"/>
                  </a:cubicBezTo>
                  <a:cubicBezTo>
                    <a:pt x="7437249" y="5218350"/>
                    <a:pt x="6960077" y="5673814"/>
                    <a:pt x="6637996" y="5587207"/>
                  </a:cubicBezTo>
                  <a:cubicBezTo>
                    <a:pt x="6451693" y="5634276"/>
                    <a:pt x="6293250" y="5517763"/>
                    <a:pt x="6046847" y="5587207"/>
                  </a:cubicBezTo>
                  <a:cubicBezTo>
                    <a:pt x="5800444" y="5656651"/>
                    <a:pt x="5695054" y="5577560"/>
                    <a:pt x="5455698" y="5587207"/>
                  </a:cubicBezTo>
                  <a:cubicBezTo>
                    <a:pt x="5216342" y="5596854"/>
                    <a:pt x="5003655" y="5571335"/>
                    <a:pt x="4805434" y="5587207"/>
                  </a:cubicBezTo>
                  <a:cubicBezTo>
                    <a:pt x="4607213" y="5603079"/>
                    <a:pt x="4357663" y="5555779"/>
                    <a:pt x="4155170" y="5587207"/>
                  </a:cubicBezTo>
                  <a:cubicBezTo>
                    <a:pt x="3952677" y="5618635"/>
                    <a:pt x="3800077" y="5586075"/>
                    <a:pt x="3623136" y="5587207"/>
                  </a:cubicBezTo>
                  <a:cubicBezTo>
                    <a:pt x="3446195" y="5588339"/>
                    <a:pt x="3414495" y="5561246"/>
                    <a:pt x="3209331" y="5587207"/>
                  </a:cubicBezTo>
                  <a:cubicBezTo>
                    <a:pt x="3004167" y="5613168"/>
                    <a:pt x="2957298" y="5570907"/>
                    <a:pt x="2795527" y="5587207"/>
                  </a:cubicBezTo>
                  <a:cubicBezTo>
                    <a:pt x="2633756" y="5603507"/>
                    <a:pt x="2492264" y="5568618"/>
                    <a:pt x="2322608" y="5587207"/>
                  </a:cubicBezTo>
                  <a:cubicBezTo>
                    <a:pt x="2152952" y="5605796"/>
                    <a:pt x="2073286" y="5564969"/>
                    <a:pt x="1908803" y="5587207"/>
                  </a:cubicBezTo>
                  <a:cubicBezTo>
                    <a:pt x="1744321" y="5609445"/>
                    <a:pt x="1077822" y="5470843"/>
                    <a:pt x="726505" y="5587207"/>
                  </a:cubicBezTo>
                  <a:cubicBezTo>
                    <a:pt x="282893" y="5670425"/>
                    <a:pt x="-9108" y="5276105"/>
                    <a:pt x="0" y="4860702"/>
                  </a:cubicBezTo>
                  <a:cubicBezTo>
                    <a:pt x="-31361" y="4557373"/>
                    <a:pt x="17741" y="4410292"/>
                    <a:pt x="0" y="4228760"/>
                  </a:cubicBezTo>
                  <a:cubicBezTo>
                    <a:pt x="-17741" y="4047228"/>
                    <a:pt x="42534" y="3889152"/>
                    <a:pt x="0" y="3638161"/>
                  </a:cubicBezTo>
                  <a:cubicBezTo>
                    <a:pt x="-42534" y="3387170"/>
                    <a:pt x="62552" y="3157236"/>
                    <a:pt x="0" y="3006219"/>
                  </a:cubicBezTo>
                  <a:cubicBezTo>
                    <a:pt x="-62552" y="2855202"/>
                    <a:pt x="61759" y="2603880"/>
                    <a:pt x="0" y="2415620"/>
                  </a:cubicBezTo>
                  <a:cubicBezTo>
                    <a:pt x="-61759" y="2227360"/>
                    <a:pt x="25277" y="2036802"/>
                    <a:pt x="0" y="1825020"/>
                  </a:cubicBezTo>
                  <a:cubicBezTo>
                    <a:pt x="-25277" y="1613238"/>
                    <a:pt x="76492" y="1220165"/>
                    <a:pt x="0" y="726505"/>
                  </a:cubicBezTo>
                  <a:close/>
                </a:path>
              </a:pathLst>
            </a:custGeom>
            <a:grpFill/>
            <a:ln w="28575" cap="flat">
              <a:solidFill>
                <a:schemeClr val="accent6"/>
              </a:solidFill>
              <a:extLst>
                <a:ext uri="{C807C97D-BFC1-408E-A445-0C87EB9F89A2}">
                  <ask:lineSketchStyleProps xmlns:ask="http://schemas.microsoft.com/office/drawing/2018/sketchyshapes" xmlns="" sd="3439500498">
                    <a:prstGeom prst="roundRect">
                      <a:avLst>
                        <a:gd name="adj" fmla="val 13003"/>
                      </a:avLst>
                    </a:prstGeom>
                    <ask:type>
                      <ask:lineSketchScribble/>
                    </ask:type>
                  </ask:lineSketchStyleProps>
                </a:ext>
              </a:extLst>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2800" dirty="0">
                <a:latin typeface="Arial" panose="020B0604020202020204" pitchFamily="34" charset="0"/>
                <a:ea typeface="Arial-Rounded" panose="020B0500000000000000" pitchFamily="34" charset="0"/>
                <a:cs typeface="Arial" panose="020B0604020202020204" pitchFamily="34" charset="0"/>
              </a:endParaRPr>
            </a:p>
          </p:txBody>
        </p:sp>
        <p:sp>
          <p:nvSpPr>
            <p:cNvPr id="14" name="Rectangle: Rounded Corners 13">
              <a:extLst>
                <a:ext uri="{FF2B5EF4-FFF2-40B4-BE49-F238E27FC236}">
                  <a16:creationId xmlns:a16="http://schemas.microsoft.com/office/drawing/2014/main" id="{A88BFA22-6FFB-F159-2189-3DCDDEC7C379}"/>
                </a:ext>
              </a:extLst>
            </p:cNvPr>
            <p:cNvSpPr/>
            <p:nvPr/>
          </p:nvSpPr>
          <p:spPr>
            <a:xfrm>
              <a:off x="112903" y="514663"/>
              <a:ext cx="7364501" cy="5587207"/>
            </a:xfrm>
            <a:custGeom>
              <a:avLst/>
              <a:gdLst>
                <a:gd name="connsiteX0" fmla="*/ 0 w 7364501"/>
                <a:gd name="connsiteY0" fmla="*/ 726505 h 5587207"/>
                <a:gd name="connsiteX1" fmla="*/ 726505 w 7364501"/>
                <a:gd name="connsiteY1" fmla="*/ 0 h 5587207"/>
                <a:gd name="connsiteX2" fmla="*/ 1376769 w 7364501"/>
                <a:gd name="connsiteY2" fmla="*/ 0 h 5587207"/>
                <a:gd name="connsiteX3" fmla="*/ 1849688 w 7364501"/>
                <a:gd name="connsiteY3" fmla="*/ 0 h 5587207"/>
                <a:gd name="connsiteX4" fmla="*/ 2322608 w 7364501"/>
                <a:gd name="connsiteY4" fmla="*/ 0 h 5587207"/>
                <a:gd name="connsiteX5" fmla="*/ 2972872 w 7364501"/>
                <a:gd name="connsiteY5" fmla="*/ 0 h 5587207"/>
                <a:gd name="connsiteX6" fmla="*/ 3623136 w 7364501"/>
                <a:gd name="connsiteY6" fmla="*/ 0 h 5587207"/>
                <a:gd name="connsiteX7" fmla="*/ 4096055 w 7364501"/>
                <a:gd name="connsiteY7" fmla="*/ 0 h 5587207"/>
                <a:gd name="connsiteX8" fmla="*/ 4568974 w 7364501"/>
                <a:gd name="connsiteY8" fmla="*/ 0 h 5587207"/>
                <a:gd name="connsiteX9" fmla="*/ 5278353 w 7364501"/>
                <a:gd name="connsiteY9" fmla="*/ 0 h 5587207"/>
                <a:gd name="connsiteX10" fmla="*/ 5869502 w 7364501"/>
                <a:gd name="connsiteY10" fmla="*/ 0 h 5587207"/>
                <a:gd name="connsiteX11" fmla="*/ 6637996 w 7364501"/>
                <a:gd name="connsiteY11" fmla="*/ 0 h 5587207"/>
                <a:gd name="connsiteX12" fmla="*/ 7364501 w 7364501"/>
                <a:gd name="connsiteY12" fmla="*/ 726505 h 5587207"/>
                <a:gd name="connsiteX13" fmla="*/ 7364501 w 7364501"/>
                <a:gd name="connsiteY13" fmla="*/ 1317105 h 5587207"/>
                <a:gd name="connsiteX14" fmla="*/ 7364501 w 7364501"/>
                <a:gd name="connsiteY14" fmla="*/ 1949046 h 5587207"/>
                <a:gd name="connsiteX15" fmla="*/ 7364501 w 7364501"/>
                <a:gd name="connsiteY15" fmla="*/ 2456962 h 5587207"/>
                <a:gd name="connsiteX16" fmla="*/ 7364501 w 7364501"/>
                <a:gd name="connsiteY16" fmla="*/ 3047561 h 5587207"/>
                <a:gd name="connsiteX17" fmla="*/ 7364501 w 7364501"/>
                <a:gd name="connsiteY17" fmla="*/ 3638161 h 5587207"/>
                <a:gd name="connsiteX18" fmla="*/ 7364501 w 7364501"/>
                <a:gd name="connsiteY18" fmla="*/ 4146077 h 5587207"/>
                <a:gd name="connsiteX19" fmla="*/ 7364501 w 7364501"/>
                <a:gd name="connsiteY19" fmla="*/ 4860702 h 5587207"/>
                <a:gd name="connsiteX20" fmla="*/ 6637996 w 7364501"/>
                <a:gd name="connsiteY20" fmla="*/ 5587207 h 5587207"/>
                <a:gd name="connsiteX21" fmla="*/ 5928617 w 7364501"/>
                <a:gd name="connsiteY21" fmla="*/ 5587207 h 5587207"/>
                <a:gd name="connsiteX22" fmla="*/ 5396583 w 7364501"/>
                <a:gd name="connsiteY22" fmla="*/ 5587207 h 5587207"/>
                <a:gd name="connsiteX23" fmla="*/ 4923664 w 7364501"/>
                <a:gd name="connsiteY23" fmla="*/ 5587207 h 5587207"/>
                <a:gd name="connsiteX24" fmla="*/ 4214285 w 7364501"/>
                <a:gd name="connsiteY24" fmla="*/ 5587207 h 5587207"/>
                <a:gd name="connsiteX25" fmla="*/ 3800480 w 7364501"/>
                <a:gd name="connsiteY25" fmla="*/ 5587207 h 5587207"/>
                <a:gd name="connsiteX26" fmla="*/ 3091101 w 7364501"/>
                <a:gd name="connsiteY26" fmla="*/ 5587207 h 5587207"/>
                <a:gd name="connsiteX27" fmla="*/ 2381722 w 7364501"/>
                <a:gd name="connsiteY27" fmla="*/ 5587207 h 5587207"/>
                <a:gd name="connsiteX28" fmla="*/ 1908803 w 7364501"/>
                <a:gd name="connsiteY28" fmla="*/ 5587207 h 5587207"/>
                <a:gd name="connsiteX29" fmla="*/ 1494999 w 7364501"/>
                <a:gd name="connsiteY29" fmla="*/ 5587207 h 5587207"/>
                <a:gd name="connsiteX30" fmla="*/ 726505 w 7364501"/>
                <a:gd name="connsiteY30" fmla="*/ 5587207 h 5587207"/>
                <a:gd name="connsiteX31" fmla="*/ 0 w 7364501"/>
                <a:gd name="connsiteY31" fmla="*/ 4860702 h 5587207"/>
                <a:gd name="connsiteX32" fmla="*/ 0 w 7364501"/>
                <a:gd name="connsiteY32" fmla="*/ 4228760 h 5587207"/>
                <a:gd name="connsiteX33" fmla="*/ 0 w 7364501"/>
                <a:gd name="connsiteY33" fmla="*/ 3638161 h 5587207"/>
                <a:gd name="connsiteX34" fmla="*/ 0 w 7364501"/>
                <a:gd name="connsiteY34" fmla="*/ 3088903 h 5587207"/>
                <a:gd name="connsiteX35" fmla="*/ 0 w 7364501"/>
                <a:gd name="connsiteY35" fmla="*/ 2456962 h 5587207"/>
                <a:gd name="connsiteX36" fmla="*/ 0 w 7364501"/>
                <a:gd name="connsiteY36" fmla="*/ 1783678 h 5587207"/>
                <a:gd name="connsiteX37" fmla="*/ 0 w 7364501"/>
                <a:gd name="connsiteY37" fmla="*/ 1317105 h 5587207"/>
                <a:gd name="connsiteX38" fmla="*/ 0 w 7364501"/>
                <a:gd name="connsiteY38" fmla="*/ 726505 h 5587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7364501" h="5587207" fill="none" extrusionOk="0">
                  <a:moveTo>
                    <a:pt x="0" y="726505"/>
                  </a:moveTo>
                  <a:cubicBezTo>
                    <a:pt x="-110588" y="367109"/>
                    <a:pt x="358231" y="16355"/>
                    <a:pt x="726505" y="0"/>
                  </a:cubicBezTo>
                  <a:cubicBezTo>
                    <a:pt x="860252" y="-59428"/>
                    <a:pt x="1075883" y="6738"/>
                    <a:pt x="1376769" y="0"/>
                  </a:cubicBezTo>
                  <a:cubicBezTo>
                    <a:pt x="1677655" y="-6738"/>
                    <a:pt x="1651362" y="43582"/>
                    <a:pt x="1849688" y="0"/>
                  </a:cubicBezTo>
                  <a:cubicBezTo>
                    <a:pt x="2048014" y="-43582"/>
                    <a:pt x="2223606" y="53000"/>
                    <a:pt x="2322608" y="0"/>
                  </a:cubicBezTo>
                  <a:cubicBezTo>
                    <a:pt x="2421610" y="-53000"/>
                    <a:pt x="2807215" y="67713"/>
                    <a:pt x="2972872" y="0"/>
                  </a:cubicBezTo>
                  <a:cubicBezTo>
                    <a:pt x="3138529" y="-67713"/>
                    <a:pt x="3359941" y="16340"/>
                    <a:pt x="3623136" y="0"/>
                  </a:cubicBezTo>
                  <a:cubicBezTo>
                    <a:pt x="3886331" y="-16340"/>
                    <a:pt x="3970313" y="12431"/>
                    <a:pt x="4096055" y="0"/>
                  </a:cubicBezTo>
                  <a:cubicBezTo>
                    <a:pt x="4221797" y="-12431"/>
                    <a:pt x="4420851" y="32464"/>
                    <a:pt x="4568974" y="0"/>
                  </a:cubicBezTo>
                  <a:cubicBezTo>
                    <a:pt x="4717097" y="-32464"/>
                    <a:pt x="5102729" y="53769"/>
                    <a:pt x="5278353" y="0"/>
                  </a:cubicBezTo>
                  <a:cubicBezTo>
                    <a:pt x="5453977" y="-53769"/>
                    <a:pt x="5616006" y="46606"/>
                    <a:pt x="5869502" y="0"/>
                  </a:cubicBezTo>
                  <a:cubicBezTo>
                    <a:pt x="6122998" y="-46606"/>
                    <a:pt x="6368667" y="16358"/>
                    <a:pt x="6637996" y="0"/>
                  </a:cubicBezTo>
                  <a:cubicBezTo>
                    <a:pt x="6992659" y="89387"/>
                    <a:pt x="7350147" y="257864"/>
                    <a:pt x="7364501" y="726505"/>
                  </a:cubicBezTo>
                  <a:cubicBezTo>
                    <a:pt x="7420485" y="894972"/>
                    <a:pt x="7311067" y="1135432"/>
                    <a:pt x="7364501" y="1317105"/>
                  </a:cubicBezTo>
                  <a:cubicBezTo>
                    <a:pt x="7417935" y="1498778"/>
                    <a:pt x="7311750" y="1812992"/>
                    <a:pt x="7364501" y="1949046"/>
                  </a:cubicBezTo>
                  <a:cubicBezTo>
                    <a:pt x="7417252" y="2085100"/>
                    <a:pt x="7327506" y="2289094"/>
                    <a:pt x="7364501" y="2456962"/>
                  </a:cubicBezTo>
                  <a:cubicBezTo>
                    <a:pt x="7401496" y="2624830"/>
                    <a:pt x="7346830" y="2826145"/>
                    <a:pt x="7364501" y="3047561"/>
                  </a:cubicBezTo>
                  <a:cubicBezTo>
                    <a:pt x="7382172" y="3268977"/>
                    <a:pt x="7303739" y="3452484"/>
                    <a:pt x="7364501" y="3638161"/>
                  </a:cubicBezTo>
                  <a:cubicBezTo>
                    <a:pt x="7425263" y="3823838"/>
                    <a:pt x="7361581" y="3894244"/>
                    <a:pt x="7364501" y="4146077"/>
                  </a:cubicBezTo>
                  <a:cubicBezTo>
                    <a:pt x="7367421" y="4397910"/>
                    <a:pt x="7319318" y="4505011"/>
                    <a:pt x="7364501" y="4860702"/>
                  </a:cubicBezTo>
                  <a:cubicBezTo>
                    <a:pt x="7376562" y="5255480"/>
                    <a:pt x="7011666" y="5686005"/>
                    <a:pt x="6637996" y="5587207"/>
                  </a:cubicBezTo>
                  <a:cubicBezTo>
                    <a:pt x="6399708" y="5601709"/>
                    <a:pt x="6263945" y="5518091"/>
                    <a:pt x="5928617" y="5587207"/>
                  </a:cubicBezTo>
                  <a:cubicBezTo>
                    <a:pt x="5593289" y="5656323"/>
                    <a:pt x="5577941" y="5535150"/>
                    <a:pt x="5396583" y="5587207"/>
                  </a:cubicBezTo>
                  <a:cubicBezTo>
                    <a:pt x="5215225" y="5639264"/>
                    <a:pt x="5029183" y="5550419"/>
                    <a:pt x="4923664" y="5587207"/>
                  </a:cubicBezTo>
                  <a:cubicBezTo>
                    <a:pt x="4818145" y="5623995"/>
                    <a:pt x="4534116" y="5515615"/>
                    <a:pt x="4214285" y="5587207"/>
                  </a:cubicBezTo>
                  <a:cubicBezTo>
                    <a:pt x="3894454" y="5658799"/>
                    <a:pt x="3964110" y="5586338"/>
                    <a:pt x="3800480" y="5587207"/>
                  </a:cubicBezTo>
                  <a:cubicBezTo>
                    <a:pt x="3636850" y="5588076"/>
                    <a:pt x="3426162" y="5582306"/>
                    <a:pt x="3091101" y="5587207"/>
                  </a:cubicBezTo>
                  <a:cubicBezTo>
                    <a:pt x="2756040" y="5592108"/>
                    <a:pt x="2657646" y="5557464"/>
                    <a:pt x="2381722" y="5587207"/>
                  </a:cubicBezTo>
                  <a:cubicBezTo>
                    <a:pt x="2105798" y="5616950"/>
                    <a:pt x="2123665" y="5583928"/>
                    <a:pt x="1908803" y="5587207"/>
                  </a:cubicBezTo>
                  <a:cubicBezTo>
                    <a:pt x="1693941" y="5590486"/>
                    <a:pt x="1631795" y="5548624"/>
                    <a:pt x="1494999" y="5587207"/>
                  </a:cubicBezTo>
                  <a:cubicBezTo>
                    <a:pt x="1358203" y="5625790"/>
                    <a:pt x="961255" y="5558879"/>
                    <a:pt x="726505" y="5587207"/>
                  </a:cubicBezTo>
                  <a:cubicBezTo>
                    <a:pt x="290069" y="5627253"/>
                    <a:pt x="-62891" y="5273233"/>
                    <a:pt x="0" y="4860702"/>
                  </a:cubicBezTo>
                  <a:cubicBezTo>
                    <a:pt x="-46103" y="4663726"/>
                    <a:pt x="73495" y="4538742"/>
                    <a:pt x="0" y="4228760"/>
                  </a:cubicBezTo>
                  <a:cubicBezTo>
                    <a:pt x="-73495" y="3918778"/>
                    <a:pt x="57179" y="3799508"/>
                    <a:pt x="0" y="3638161"/>
                  </a:cubicBezTo>
                  <a:cubicBezTo>
                    <a:pt x="-57179" y="3476814"/>
                    <a:pt x="62886" y="3320804"/>
                    <a:pt x="0" y="3088903"/>
                  </a:cubicBezTo>
                  <a:cubicBezTo>
                    <a:pt x="-62886" y="2857002"/>
                    <a:pt x="52575" y="2635666"/>
                    <a:pt x="0" y="2456962"/>
                  </a:cubicBezTo>
                  <a:cubicBezTo>
                    <a:pt x="-52575" y="2278258"/>
                    <a:pt x="2431" y="2093986"/>
                    <a:pt x="0" y="1783678"/>
                  </a:cubicBezTo>
                  <a:cubicBezTo>
                    <a:pt x="-2431" y="1473370"/>
                    <a:pt x="52364" y="1477421"/>
                    <a:pt x="0" y="1317105"/>
                  </a:cubicBezTo>
                  <a:cubicBezTo>
                    <a:pt x="-52364" y="1156789"/>
                    <a:pt x="51560" y="975503"/>
                    <a:pt x="0" y="726505"/>
                  </a:cubicBezTo>
                  <a:close/>
                </a:path>
                <a:path w="7364501" h="5587207" stroke="0" extrusionOk="0">
                  <a:moveTo>
                    <a:pt x="0" y="726505"/>
                  </a:moveTo>
                  <a:cubicBezTo>
                    <a:pt x="-43097" y="364073"/>
                    <a:pt x="304611" y="107321"/>
                    <a:pt x="726505" y="0"/>
                  </a:cubicBezTo>
                  <a:cubicBezTo>
                    <a:pt x="983268" y="-24756"/>
                    <a:pt x="1178202" y="12737"/>
                    <a:pt x="1435884" y="0"/>
                  </a:cubicBezTo>
                  <a:cubicBezTo>
                    <a:pt x="1693566" y="-12737"/>
                    <a:pt x="1889391" y="49013"/>
                    <a:pt x="2027033" y="0"/>
                  </a:cubicBezTo>
                  <a:cubicBezTo>
                    <a:pt x="2164675" y="-49013"/>
                    <a:pt x="2337773" y="33326"/>
                    <a:pt x="2499952" y="0"/>
                  </a:cubicBezTo>
                  <a:cubicBezTo>
                    <a:pt x="2662131" y="-33326"/>
                    <a:pt x="2839773" y="47405"/>
                    <a:pt x="3091101" y="0"/>
                  </a:cubicBezTo>
                  <a:cubicBezTo>
                    <a:pt x="3342429" y="-47405"/>
                    <a:pt x="3334179" y="35528"/>
                    <a:pt x="3504906" y="0"/>
                  </a:cubicBezTo>
                  <a:cubicBezTo>
                    <a:pt x="3675634" y="-35528"/>
                    <a:pt x="3830761" y="6644"/>
                    <a:pt x="4036940" y="0"/>
                  </a:cubicBezTo>
                  <a:cubicBezTo>
                    <a:pt x="4243119" y="-6644"/>
                    <a:pt x="4344995" y="51907"/>
                    <a:pt x="4628089" y="0"/>
                  </a:cubicBezTo>
                  <a:cubicBezTo>
                    <a:pt x="4911183" y="-51907"/>
                    <a:pt x="5060299" y="18305"/>
                    <a:pt x="5219238" y="0"/>
                  </a:cubicBezTo>
                  <a:cubicBezTo>
                    <a:pt x="5378177" y="-18305"/>
                    <a:pt x="5638816" y="66643"/>
                    <a:pt x="5869502" y="0"/>
                  </a:cubicBezTo>
                  <a:cubicBezTo>
                    <a:pt x="6100188" y="-66643"/>
                    <a:pt x="6299235" y="59178"/>
                    <a:pt x="6637996" y="0"/>
                  </a:cubicBezTo>
                  <a:cubicBezTo>
                    <a:pt x="7049580" y="2384"/>
                    <a:pt x="7380798" y="389133"/>
                    <a:pt x="7364501" y="726505"/>
                  </a:cubicBezTo>
                  <a:cubicBezTo>
                    <a:pt x="7382375" y="949320"/>
                    <a:pt x="7354714" y="1048890"/>
                    <a:pt x="7364501" y="1358447"/>
                  </a:cubicBezTo>
                  <a:cubicBezTo>
                    <a:pt x="7374288" y="1668004"/>
                    <a:pt x="7355485" y="1641634"/>
                    <a:pt x="7364501" y="1907704"/>
                  </a:cubicBezTo>
                  <a:cubicBezTo>
                    <a:pt x="7373517" y="2173774"/>
                    <a:pt x="7318480" y="2400752"/>
                    <a:pt x="7364501" y="2580988"/>
                  </a:cubicBezTo>
                  <a:cubicBezTo>
                    <a:pt x="7410522" y="2761224"/>
                    <a:pt x="7338142" y="2962443"/>
                    <a:pt x="7364501" y="3254271"/>
                  </a:cubicBezTo>
                  <a:cubicBezTo>
                    <a:pt x="7390860" y="3546099"/>
                    <a:pt x="7364435" y="3619632"/>
                    <a:pt x="7364501" y="3927555"/>
                  </a:cubicBezTo>
                  <a:cubicBezTo>
                    <a:pt x="7364567" y="4235478"/>
                    <a:pt x="7354871" y="4471806"/>
                    <a:pt x="7364501" y="4860702"/>
                  </a:cubicBezTo>
                  <a:cubicBezTo>
                    <a:pt x="7437249" y="5218350"/>
                    <a:pt x="6960077" y="5673814"/>
                    <a:pt x="6637996" y="5587207"/>
                  </a:cubicBezTo>
                  <a:cubicBezTo>
                    <a:pt x="6451693" y="5634276"/>
                    <a:pt x="6293250" y="5517763"/>
                    <a:pt x="6046847" y="5587207"/>
                  </a:cubicBezTo>
                  <a:cubicBezTo>
                    <a:pt x="5800444" y="5656651"/>
                    <a:pt x="5695054" y="5577560"/>
                    <a:pt x="5455698" y="5587207"/>
                  </a:cubicBezTo>
                  <a:cubicBezTo>
                    <a:pt x="5216342" y="5596854"/>
                    <a:pt x="5003655" y="5571335"/>
                    <a:pt x="4805434" y="5587207"/>
                  </a:cubicBezTo>
                  <a:cubicBezTo>
                    <a:pt x="4607213" y="5603079"/>
                    <a:pt x="4357663" y="5555779"/>
                    <a:pt x="4155170" y="5587207"/>
                  </a:cubicBezTo>
                  <a:cubicBezTo>
                    <a:pt x="3952677" y="5618635"/>
                    <a:pt x="3800077" y="5586075"/>
                    <a:pt x="3623136" y="5587207"/>
                  </a:cubicBezTo>
                  <a:cubicBezTo>
                    <a:pt x="3446195" y="5588339"/>
                    <a:pt x="3414495" y="5561246"/>
                    <a:pt x="3209331" y="5587207"/>
                  </a:cubicBezTo>
                  <a:cubicBezTo>
                    <a:pt x="3004167" y="5613168"/>
                    <a:pt x="2957298" y="5570907"/>
                    <a:pt x="2795527" y="5587207"/>
                  </a:cubicBezTo>
                  <a:cubicBezTo>
                    <a:pt x="2633756" y="5603507"/>
                    <a:pt x="2492264" y="5568618"/>
                    <a:pt x="2322608" y="5587207"/>
                  </a:cubicBezTo>
                  <a:cubicBezTo>
                    <a:pt x="2152952" y="5605796"/>
                    <a:pt x="2073286" y="5564969"/>
                    <a:pt x="1908803" y="5587207"/>
                  </a:cubicBezTo>
                  <a:cubicBezTo>
                    <a:pt x="1744321" y="5609445"/>
                    <a:pt x="1077822" y="5470843"/>
                    <a:pt x="726505" y="5587207"/>
                  </a:cubicBezTo>
                  <a:cubicBezTo>
                    <a:pt x="282893" y="5670425"/>
                    <a:pt x="-9108" y="5276105"/>
                    <a:pt x="0" y="4860702"/>
                  </a:cubicBezTo>
                  <a:cubicBezTo>
                    <a:pt x="-31361" y="4557373"/>
                    <a:pt x="17741" y="4410292"/>
                    <a:pt x="0" y="4228760"/>
                  </a:cubicBezTo>
                  <a:cubicBezTo>
                    <a:pt x="-17741" y="4047228"/>
                    <a:pt x="42534" y="3889152"/>
                    <a:pt x="0" y="3638161"/>
                  </a:cubicBezTo>
                  <a:cubicBezTo>
                    <a:pt x="-42534" y="3387170"/>
                    <a:pt x="62552" y="3157236"/>
                    <a:pt x="0" y="3006219"/>
                  </a:cubicBezTo>
                  <a:cubicBezTo>
                    <a:pt x="-62552" y="2855202"/>
                    <a:pt x="61759" y="2603880"/>
                    <a:pt x="0" y="2415620"/>
                  </a:cubicBezTo>
                  <a:cubicBezTo>
                    <a:pt x="-61759" y="2227360"/>
                    <a:pt x="25277" y="2036802"/>
                    <a:pt x="0" y="1825020"/>
                  </a:cubicBezTo>
                  <a:cubicBezTo>
                    <a:pt x="-25277" y="1613238"/>
                    <a:pt x="76492" y="1220165"/>
                    <a:pt x="0" y="726505"/>
                  </a:cubicBezTo>
                  <a:close/>
                </a:path>
              </a:pathLst>
            </a:custGeom>
            <a:grpFill/>
            <a:ln w="28575" cap="flat">
              <a:solidFill>
                <a:schemeClr val="accent6"/>
              </a:solidFill>
              <a:extLst>
                <a:ext uri="{C807C97D-BFC1-408E-A445-0C87EB9F89A2}">
                  <ask:lineSketchStyleProps xmlns:ask="http://schemas.microsoft.com/office/drawing/2018/sketchyshapes" xmlns="" sd="3439500498">
                    <a:prstGeom prst="roundRect">
                      <a:avLst>
                        <a:gd name="adj" fmla="val 13003"/>
                      </a:avLst>
                    </a:prstGeom>
                    <ask:type>
                      <ask:lineSketchScribble/>
                    </ask:type>
                  </ask:lineSketchStyleProps>
                </a:ext>
              </a:extLst>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2800">
                <a:latin typeface="Arial" panose="020B0604020202020204" pitchFamily="34" charset="0"/>
                <a:ea typeface="Arial-Rounded" panose="020B0500000000000000" pitchFamily="34" charset="0"/>
                <a:cs typeface="Arial" panose="020B0604020202020204" pitchFamily="34" charset="0"/>
              </a:endParaRPr>
            </a:p>
          </p:txBody>
        </p:sp>
        <p:sp>
          <p:nvSpPr>
            <p:cNvPr id="15" name="Rectangle: Rounded Corners 14">
              <a:extLst>
                <a:ext uri="{FF2B5EF4-FFF2-40B4-BE49-F238E27FC236}">
                  <a16:creationId xmlns:a16="http://schemas.microsoft.com/office/drawing/2014/main" id="{8693962B-B538-84E4-D772-E437873A77D6}"/>
                </a:ext>
              </a:extLst>
            </p:cNvPr>
            <p:cNvSpPr/>
            <p:nvPr/>
          </p:nvSpPr>
          <p:spPr>
            <a:xfrm>
              <a:off x="197063" y="557879"/>
              <a:ext cx="7364501" cy="5587207"/>
            </a:xfrm>
            <a:custGeom>
              <a:avLst/>
              <a:gdLst>
                <a:gd name="connsiteX0" fmla="*/ 0 w 7364501"/>
                <a:gd name="connsiteY0" fmla="*/ 726505 h 5587207"/>
                <a:gd name="connsiteX1" fmla="*/ 726505 w 7364501"/>
                <a:gd name="connsiteY1" fmla="*/ 0 h 5587207"/>
                <a:gd name="connsiteX2" fmla="*/ 1376769 w 7364501"/>
                <a:gd name="connsiteY2" fmla="*/ 0 h 5587207"/>
                <a:gd name="connsiteX3" fmla="*/ 1849688 w 7364501"/>
                <a:gd name="connsiteY3" fmla="*/ 0 h 5587207"/>
                <a:gd name="connsiteX4" fmla="*/ 2322608 w 7364501"/>
                <a:gd name="connsiteY4" fmla="*/ 0 h 5587207"/>
                <a:gd name="connsiteX5" fmla="*/ 2972872 w 7364501"/>
                <a:gd name="connsiteY5" fmla="*/ 0 h 5587207"/>
                <a:gd name="connsiteX6" fmla="*/ 3623136 w 7364501"/>
                <a:gd name="connsiteY6" fmla="*/ 0 h 5587207"/>
                <a:gd name="connsiteX7" fmla="*/ 4096055 w 7364501"/>
                <a:gd name="connsiteY7" fmla="*/ 0 h 5587207"/>
                <a:gd name="connsiteX8" fmla="*/ 4568974 w 7364501"/>
                <a:gd name="connsiteY8" fmla="*/ 0 h 5587207"/>
                <a:gd name="connsiteX9" fmla="*/ 5278353 w 7364501"/>
                <a:gd name="connsiteY9" fmla="*/ 0 h 5587207"/>
                <a:gd name="connsiteX10" fmla="*/ 5869502 w 7364501"/>
                <a:gd name="connsiteY10" fmla="*/ 0 h 5587207"/>
                <a:gd name="connsiteX11" fmla="*/ 6637996 w 7364501"/>
                <a:gd name="connsiteY11" fmla="*/ 0 h 5587207"/>
                <a:gd name="connsiteX12" fmla="*/ 7364501 w 7364501"/>
                <a:gd name="connsiteY12" fmla="*/ 726505 h 5587207"/>
                <a:gd name="connsiteX13" fmla="*/ 7364501 w 7364501"/>
                <a:gd name="connsiteY13" fmla="*/ 1317105 h 5587207"/>
                <a:gd name="connsiteX14" fmla="*/ 7364501 w 7364501"/>
                <a:gd name="connsiteY14" fmla="*/ 1949046 h 5587207"/>
                <a:gd name="connsiteX15" fmla="*/ 7364501 w 7364501"/>
                <a:gd name="connsiteY15" fmla="*/ 2456962 h 5587207"/>
                <a:gd name="connsiteX16" fmla="*/ 7364501 w 7364501"/>
                <a:gd name="connsiteY16" fmla="*/ 3047561 h 5587207"/>
                <a:gd name="connsiteX17" fmla="*/ 7364501 w 7364501"/>
                <a:gd name="connsiteY17" fmla="*/ 3638161 h 5587207"/>
                <a:gd name="connsiteX18" fmla="*/ 7364501 w 7364501"/>
                <a:gd name="connsiteY18" fmla="*/ 4146077 h 5587207"/>
                <a:gd name="connsiteX19" fmla="*/ 7364501 w 7364501"/>
                <a:gd name="connsiteY19" fmla="*/ 4860702 h 5587207"/>
                <a:gd name="connsiteX20" fmla="*/ 6637996 w 7364501"/>
                <a:gd name="connsiteY20" fmla="*/ 5587207 h 5587207"/>
                <a:gd name="connsiteX21" fmla="*/ 5928617 w 7364501"/>
                <a:gd name="connsiteY21" fmla="*/ 5587207 h 5587207"/>
                <a:gd name="connsiteX22" fmla="*/ 5396583 w 7364501"/>
                <a:gd name="connsiteY22" fmla="*/ 5587207 h 5587207"/>
                <a:gd name="connsiteX23" fmla="*/ 4923664 w 7364501"/>
                <a:gd name="connsiteY23" fmla="*/ 5587207 h 5587207"/>
                <a:gd name="connsiteX24" fmla="*/ 4214285 w 7364501"/>
                <a:gd name="connsiteY24" fmla="*/ 5587207 h 5587207"/>
                <a:gd name="connsiteX25" fmla="*/ 3800480 w 7364501"/>
                <a:gd name="connsiteY25" fmla="*/ 5587207 h 5587207"/>
                <a:gd name="connsiteX26" fmla="*/ 3091101 w 7364501"/>
                <a:gd name="connsiteY26" fmla="*/ 5587207 h 5587207"/>
                <a:gd name="connsiteX27" fmla="*/ 2381722 w 7364501"/>
                <a:gd name="connsiteY27" fmla="*/ 5587207 h 5587207"/>
                <a:gd name="connsiteX28" fmla="*/ 1908803 w 7364501"/>
                <a:gd name="connsiteY28" fmla="*/ 5587207 h 5587207"/>
                <a:gd name="connsiteX29" fmla="*/ 1494999 w 7364501"/>
                <a:gd name="connsiteY29" fmla="*/ 5587207 h 5587207"/>
                <a:gd name="connsiteX30" fmla="*/ 726505 w 7364501"/>
                <a:gd name="connsiteY30" fmla="*/ 5587207 h 5587207"/>
                <a:gd name="connsiteX31" fmla="*/ 0 w 7364501"/>
                <a:gd name="connsiteY31" fmla="*/ 4860702 h 5587207"/>
                <a:gd name="connsiteX32" fmla="*/ 0 w 7364501"/>
                <a:gd name="connsiteY32" fmla="*/ 4228760 h 5587207"/>
                <a:gd name="connsiteX33" fmla="*/ 0 w 7364501"/>
                <a:gd name="connsiteY33" fmla="*/ 3638161 h 5587207"/>
                <a:gd name="connsiteX34" fmla="*/ 0 w 7364501"/>
                <a:gd name="connsiteY34" fmla="*/ 3088903 h 5587207"/>
                <a:gd name="connsiteX35" fmla="*/ 0 w 7364501"/>
                <a:gd name="connsiteY35" fmla="*/ 2456962 h 5587207"/>
                <a:gd name="connsiteX36" fmla="*/ 0 w 7364501"/>
                <a:gd name="connsiteY36" fmla="*/ 1783678 h 5587207"/>
                <a:gd name="connsiteX37" fmla="*/ 0 w 7364501"/>
                <a:gd name="connsiteY37" fmla="*/ 1317105 h 5587207"/>
                <a:gd name="connsiteX38" fmla="*/ 0 w 7364501"/>
                <a:gd name="connsiteY38" fmla="*/ 726505 h 5587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7364501" h="5587207" fill="none" extrusionOk="0">
                  <a:moveTo>
                    <a:pt x="0" y="726505"/>
                  </a:moveTo>
                  <a:cubicBezTo>
                    <a:pt x="-110588" y="367109"/>
                    <a:pt x="358231" y="16355"/>
                    <a:pt x="726505" y="0"/>
                  </a:cubicBezTo>
                  <a:cubicBezTo>
                    <a:pt x="860252" y="-59428"/>
                    <a:pt x="1075883" y="6738"/>
                    <a:pt x="1376769" y="0"/>
                  </a:cubicBezTo>
                  <a:cubicBezTo>
                    <a:pt x="1677655" y="-6738"/>
                    <a:pt x="1651362" y="43582"/>
                    <a:pt x="1849688" y="0"/>
                  </a:cubicBezTo>
                  <a:cubicBezTo>
                    <a:pt x="2048014" y="-43582"/>
                    <a:pt x="2223606" y="53000"/>
                    <a:pt x="2322608" y="0"/>
                  </a:cubicBezTo>
                  <a:cubicBezTo>
                    <a:pt x="2421610" y="-53000"/>
                    <a:pt x="2807215" y="67713"/>
                    <a:pt x="2972872" y="0"/>
                  </a:cubicBezTo>
                  <a:cubicBezTo>
                    <a:pt x="3138529" y="-67713"/>
                    <a:pt x="3359941" y="16340"/>
                    <a:pt x="3623136" y="0"/>
                  </a:cubicBezTo>
                  <a:cubicBezTo>
                    <a:pt x="3886331" y="-16340"/>
                    <a:pt x="3970313" y="12431"/>
                    <a:pt x="4096055" y="0"/>
                  </a:cubicBezTo>
                  <a:cubicBezTo>
                    <a:pt x="4221797" y="-12431"/>
                    <a:pt x="4420851" y="32464"/>
                    <a:pt x="4568974" y="0"/>
                  </a:cubicBezTo>
                  <a:cubicBezTo>
                    <a:pt x="4717097" y="-32464"/>
                    <a:pt x="5102729" y="53769"/>
                    <a:pt x="5278353" y="0"/>
                  </a:cubicBezTo>
                  <a:cubicBezTo>
                    <a:pt x="5453977" y="-53769"/>
                    <a:pt x="5616006" y="46606"/>
                    <a:pt x="5869502" y="0"/>
                  </a:cubicBezTo>
                  <a:cubicBezTo>
                    <a:pt x="6122998" y="-46606"/>
                    <a:pt x="6368667" y="16358"/>
                    <a:pt x="6637996" y="0"/>
                  </a:cubicBezTo>
                  <a:cubicBezTo>
                    <a:pt x="6992659" y="89387"/>
                    <a:pt x="7350147" y="257864"/>
                    <a:pt x="7364501" y="726505"/>
                  </a:cubicBezTo>
                  <a:cubicBezTo>
                    <a:pt x="7420485" y="894972"/>
                    <a:pt x="7311067" y="1135432"/>
                    <a:pt x="7364501" y="1317105"/>
                  </a:cubicBezTo>
                  <a:cubicBezTo>
                    <a:pt x="7417935" y="1498778"/>
                    <a:pt x="7311750" y="1812992"/>
                    <a:pt x="7364501" y="1949046"/>
                  </a:cubicBezTo>
                  <a:cubicBezTo>
                    <a:pt x="7417252" y="2085100"/>
                    <a:pt x="7327506" y="2289094"/>
                    <a:pt x="7364501" y="2456962"/>
                  </a:cubicBezTo>
                  <a:cubicBezTo>
                    <a:pt x="7401496" y="2624830"/>
                    <a:pt x="7346830" y="2826145"/>
                    <a:pt x="7364501" y="3047561"/>
                  </a:cubicBezTo>
                  <a:cubicBezTo>
                    <a:pt x="7382172" y="3268977"/>
                    <a:pt x="7303739" y="3452484"/>
                    <a:pt x="7364501" y="3638161"/>
                  </a:cubicBezTo>
                  <a:cubicBezTo>
                    <a:pt x="7425263" y="3823838"/>
                    <a:pt x="7361581" y="3894244"/>
                    <a:pt x="7364501" y="4146077"/>
                  </a:cubicBezTo>
                  <a:cubicBezTo>
                    <a:pt x="7367421" y="4397910"/>
                    <a:pt x="7319318" y="4505011"/>
                    <a:pt x="7364501" y="4860702"/>
                  </a:cubicBezTo>
                  <a:cubicBezTo>
                    <a:pt x="7376562" y="5255480"/>
                    <a:pt x="7011666" y="5686005"/>
                    <a:pt x="6637996" y="5587207"/>
                  </a:cubicBezTo>
                  <a:cubicBezTo>
                    <a:pt x="6399708" y="5601709"/>
                    <a:pt x="6263945" y="5518091"/>
                    <a:pt x="5928617" y="5587207"/>
                  </a:cubicBezTo>
                  <a:cubicBezTo>
                    <a:pt x="5593289" y="5656323"/>
                    <a:pt x="5577941" y="5535150"/>
                    <a:pt x="5396583" y="5587207"/>
                  </a:cubicBezTo>
                  <a:cubicBezTo>
                    <a:pt x="5215225" y="5639264"/>
                    <a:pt x="5029183" y="5550419"/>
                    <a:pt x="4923664" y="5587207"/>
                  </a:cubicBezTo>
                  <a:cubicBezTo>
                    <a:pt x="4818145" y="5623995"/>
                    <a:pt x="4534116" y="5515615"/>
                    <a:pt x="4214285" y="5587207"/>
                  </a:cubicBezTo>
                  <a:cubicBezTo>
                    <a:pt x="3894454" y="5658799"/>
                    <a:pt x="3964110" y="5586338"/>
                    <a:pt x="3800480" y="5587207"/>
                  </a:cubicBezTo>
                  <a:cubicBezTo>
                    <a:pt x="3636850" y="5588076"/>
                    <a:pt x="3426162" y="5582306"/>
                    <a:pt x="3091101" y="5587207"/>
                  </a:cubicBezTo>
                  <a:cubicBezTo>
                    <a:pt x="2756040" y="5592108"/>
                    <a:pt x="2657646" y="5557464"/>
                    <a:pt x="2381722" y="5587207"/>
                  </a:cubicBezTo>
                  <a:cubicBezTo>
                    <a:pt x="2105798" y="5616950"/>
                    <a:pt x="2123665" y="5583928"/>
                    <a:pt x="1908803" y="5587207"/>
                  </a:cubicBezTo>
                  <a:cubicBezTo>
                    <a:pt x="1693941" y="5590486"/>
                    <a:pt x="1631795" y="5548624"/>
                    <a:pt x="1494999" y="5587207"/>
                  </a:cubicBezTo>
                  <a:cubicBezTo>
                    <a:pt x="1358203" y="5625790"/>
                    <a:pt x="961255" y="5558879"/>
                    <a:pt x="726505" y="5587207"/>
                  </a:cubicBezTo>
                  <a:cubicBezTo>
                    <a:pt x="290069" y="5627253"/>
                    <a:pt x="-62891" y="5273233"/>
                    <a:pt x="0" y="4860702"/>
                  </a:cubicBezTo>
                  <a:cubicBezTo>
                    <a:pt x="-46103" y="4663726"/>
                    <a:pt x="73495" y="4538742"/>
                    <a:pt x="0" y="4228760"/>
                  </a:cubicBezTo>
                  <a:cubicBezTo>
                    <a:pt x="-73495" y="3918778"/>
                    <a:pt x="57179" y="3799508"/>
                    <a:pt x="0" y="3638161"/>
                  </a:cubicBezTo>
                  <a:cubicBezTo>
                    <a:pt x="-57179" y="3476814"/>
                    <a:pt x="62886" y="3320804"/>
                    <a:pt x="0" y="3088903"/>
                  </a:cubicBezTo>
                  <a:cubicBezTo>
                    <a:pt x="-62886" y="2857002"/>
                    <a:pt x="52575" y="2635666"/>
                    <a:pt x="0" y="2456962"/>
                  </a:cubicBezTo>
                  <a:cubicBezTo>
                    <a:pt x="-52575" y="2278258"/>
                    <a:pt x="2431" y="2093986"/>
                    <a:pt x="0" y="1783678"/>
                  </a:cubicBezTo>
                  <a:cubicBezTo>
                    <a:pt x="-2431" y="1473370"/>
                    <a:pt x="52364" y="1477421"/>
                    <a:pt x="0" y="1317105"/>
                  </a:cubicBezTo>
                  <a:cubicBezTo>
                    <a:pt x="-52364" y="1156789"/>
                    <a:pt x="51560" y="975503"/>
                    <a:pt x="0" y="726505"/>
                  </a:cubicBezTo>
                  <a:close/>
                </a:path>
                <a:path w="7364501" h="5587207" stroke="0" extrusionOk="0">
                  <a:moveTo>
                    <a:pt x="0" y="726505"/>
                  </a:moveTo>
                  <a:cubicBezTo>
                    <a:pt x="-43097" y="364073"/>
                    <a:pt x="304611" y="107321"/>
                    <a:pt x="726505" y="0"/>
                  </a:cubicBezTo>
                  <a:cubicBezTo>
                    <a:pt x="983268" y="-24756"/>
                    <a:pt x="1178202" y="12737"/>
                    <a:pt x="1435884" y="0"/>
                  </a:cubicBezTo>
                  <a:cubicBezTo>
                    <a:pt x="1693566" y="-12737"/>
                    <a:pt x="1889391" y="49013"/>
                    <a:pt x="2027033" y="0"/>
                  </a:cubicBezTo>
                  <a:cubicBezTo>
                    <a:pt x="2164675" y="-49013"/>
                    <a:pt x="2337773" y="33326"/>
                    <a:pt x="2499952" y="0"/>
                  </a:cubicBezTo>
                  <a:cubicBezTo>
                    <a:pt x="2662131" y="-33326"/>
                    <a:pt x="2839773" y="47405"/>
                    <a:pt x="3091101" y="0"/>
                  </a:cubicBezTo>
                  <a:cubicBezTo>
                    <a:pt x="3342429" y="-47405"/>
                    <a:pt x="3334179" y="35528"/>
                    <a:pt x="3504906" y="0"/>
                  </a:cubicBezTo>
                  <a:cubicBezTo>
                    <a:pt x="3675634" y="-35528"/>
                    <a:pt x="3830761" y="6644"/>
                    <a:pt x="4036940" y="0"/>
                  </a:cubicBezTo>
                  <a:cubicBezTo>
                    <a:pt x="4243119" y="-6644"/>
                    <a:pt x="4344995" y="51907"/>
                    <a:pt x="4628089" y="0"/>
                  </a:cubicBezTo>
                  <a:cubicBezTo>
                    <a:pt x="4911183" y="-51907"/>
                    <a:pt x="5060299" y="18305"/>
                    <a:pt x="5219238" y="0"/>
                  </a:cubicBezTo>
                  <a:cubicBezTo>
                    <a:pt x="5378177" y="-18305"/>
                    <a:pt x="5638816" y="66643"/>
                    <a:pt x="5869502" y="0"/>
                  </a:cubicBezTo>
                  <a:cubicBezTo>
                    <a:pt x="6100188" y="-66643"/>
                    <a:pt x="6299235" y="59178"/>
                    <a:pt x="6637996" y="0"/>
                  </a:cubicBezTo>
                  <a:cubicBezTo>
                    <a:pt x="7049580" y="2384"/>
                    <a:pt x="7380798" y="389133"/>
                    <a:pt x="7364501" y="726505"/>
                  </a:cubicBezTo>
                  <a:cubicBezTo>
                    <a:pt x="7382375" y="949320"/>
                    <a:pt x="7354714" y="1048890"/>
                    <a:pt x="7364501" y="1358447"/>
                  </a:cubicBezTo>
                  <a:cubicBezTo>
                    <a:pt x="7374288" y="1668004"/>
                    <a:pt x="7355485" y="1641634"/>
                    <a:pt x="7364501" y="1907704"/>
                  </a:cubicBezTo>
                  <a:cubicBezTo>
                    <a:pt x="7373517" y="2173774"/>
                    <a:pt x="7318480" y="2400752"/>
                    <a:pt x="7364501" y="2580988"/>
                  </a:cubicBezTo>
                  <a:cubicBezTo>
                    <a:pt x="7410522" y="2761224"/>
                    <a:pt x="7338142" y="2962443"/>
                    <a:pt x="7364501" y="3254271"/>
                  </a:cubicBezTo>
                  <a:cubicBezTo>
                    <a:pt x="7390860" y="3546099"/>
                    <a:pt x="7364435" y="3619632"/>
                    <a:pt x="7364501" y="3927555"/>
                  </a:cubicBezTo>
                  <a:cubicBezTo>
                    <a:pt x="7364567" y="4235478"/>
                    <a:pt x="7354871" y="4471806"/>
                    <a:pt x="7364501" y="4860702"/>
                  </a:cubicBezTo>
                  <a:cubicBezTo>
                    <a:pt x="7437249" y="5218350"/>
                    <a:pt x="6960077" y="5673814"/>
                    <a:pt x="6637996" y="5587207"/>
                  </a:cubicBezTo>
                  <a:cubicBezTo>
                    <a:pt x="6451693" y="5634276"/>
                    <a:pt x="6293250" y="5517763"/>
                    <a:pt x="6046847" y="5587207"/>
                  </a:cubicBezTo>
                  <a:cubicBezTo>
                    <a:pt x="5800444" y="5656651"/>
                    <a:pt x="5695054" y="5577560"/>
                    <a:pt x="5455698" y="5587207"/>
                  </a:cubicBezTo>
                  <a:cubicBezTo>
                    <a:pt x="5216342" y="5596854"/>
                    <a:pt x="5003655" y="5571335"/>
                    <a:pt x="4805434" y="5587207"/>
                  </a:cubicBezTo>
                  <a:cubicBezTo>
                    <a:pt x="4607213" y="5603079"/>
                    <a:pt x="4357663" y="5555779"/>
                    <a:pt x="4155170" y="5587207"/>
                  </a:cubicBezTo>
                  <a:cubicBezTo>
                    <a:pt x="3952677" y="5618635"/>
                    <a:pt x="3800077" y="5586075"/>
                    <a:pt x="3623136" y="5587207"/>
                  </a:cubicBezTo>
                  <a:cubicBezTo>
                    <a:pt x="3446195" y="5588339"/>
                    <a:pt x="3414495" y="5561246"/>
                    <a:pt x="3209331" y="5587207"/>
                  </a:cubicBezTo>
                  <a:cubicBezTo>
                    <a:pt x="3004167" y="5613168"/>
                    <a:pt x="2957298" y="5570907"/>
                    <a:pt x="2795527" y="5587207"/>
                  </a:cubicBezTo>
                  <a:cubicBezTo>
                    <a:pt x="2633756" y="5603507"/>
                    <a:pt x="2492264" y="5568618"/>
                    <a:pt x="2322608" y="5587207"/>
                  </a:cubicBezTo>
                  <a:cubicBezTo>
                    <a:pt x="2152952" y="5605796"/>
                    <a:pt x="2073286" y="5564969"/>
                    <a:pt x="1908803" y="5587207"/>
                  </a:cubicBezTo>
                  <a:cubicBezTo>
                    <a:pt x="1744321" y="5609445"/>
                    <a:pt x="1077822" y="5470843"/>
                    <a:pt x="726505" y="5587207"/>
                  </a:cubicBezTo>
                  <a:cubicBezTo>
                    <a:pt x="282893" y="5670425"/>
                    <a:pt x="-9108" y="5276105"/>
                    <a:pt x="0" y="4860702"/>
                  </a:cubicBezTo>
                  <a:cubicBezTo>
                    <a:pt x="-31361" y="4557373"/>
                    <a:pt x="17741" y="4410292"/>
                    <a:pt x="0" y="4228760"/>
                  </a:cubicBezTo>
                  <a:cubicBezTo>
                    <a:pt x="-17741" y="4047228"/>
                    <a:pt x="42534" y="3889152"/>
                    <a:pt x="0" y="3638161"/>
                  </a:cubicBezTo>
                  <a:cubicBezTo>
                    <a:pt x="-42534" y="3387170"/>
                    <a:pt x="62552" y="3157236"/>
                    <a:pt x="0" y="3006219"/>
                  </a:cubicBezTo>
                  <a:cubicBezTo>
                    <a:pt x="-62552" y="2855202"/>
                    <a:pt x="61759" y="2603880"/>
                    <a:pt x="0" y="2415620"/>
                  </a:cubicBezTo>
                  <a:cubicBezTo>
                    <a:pt x="-61759" y="2227360"/>
                    <a:pt x="25277" y="2036802"/>
                    <a:pt x="0" y="1825020"/>
                  </a:cubicBezTo>
                  <a:cubicBezTo>
                    <a:pt x="-25277" y="1613238"/>
                    <a:pt x="76492" y="1220165"/>
                    <a:pt x="0" y="726505"/>
                  </a:cubicBezTo>
                  <a:close/>
                </a:path>
              </a:pathLst>
            </a:custGeom>
            <a:grpFill/>
            <a:ln w="28575" cap="flat">
              <a:solidFill>
                <a:schemeClr val="accent6"/>
              </a:solidFill>
              <a:extLst>
                <a:ext uri="{C807C97D-BFC1-408E-A445-0C87EB9F89A2}">
                  <ask:lineSketchStyleProps xmlns:ask="http://schemas.microsoft.com/office/drawing/2018/sketchyshapes" xmlns="" sd="3439500498">
                    <a:prstGeom prst="roundRect">
                      <a:avLst>
                        <a:gd name="adj" fmla="val 13003"/>
                      </a:avLst>
                    </a:prstGeom>
                    <ask:type>
                      <ask:lineSketchScribble/>
                    </ask:type>
                  </ask:lineSketchStyleProps>
                </a:ext>
              </a:extLst>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2800">
                <a:latin typeface="Arial" panose="020B0604020202020204" pitchFamily="34" charset="0"/>
                <a:ea typeface="Arial-Rounded" panose="020B0500000000000000" pitchFamily="34" charset="0"/>
                <a:cs typeface="Arial" panose="020B0604020202020204" pitchFamily="34" charset="0"/>
              </a:endParaRPr>
            </a:p>
          </p:txBody>
        </p:sp>
        <p:sp>
          <p:nvSpPr>
            <p:cNvPr id="16" name="Rectangle: Rounded Corners 15">
              <a:extLst>
                <a:ext uri="{FF2B5EF4-FFF2-40B4-BE49-F238E27FC236}">
                  <a16:creationId xmlns:a16="http://schemas.microsoft.com/office/drawing/2014/main" id="{17C5FC6F-8D4A-DD8C-DDA8-6CF63D5B334B}"/>
                </a:ext>
              </a:extLst>
            </p:cNvPr>
            <p:cNvSpPr/>
            <p:nvPr/>
          </p:nvSpPr>
          <p:spPr>
            <a:xfrm>
              <a:off x="76504" y="614743"/>
              <a:ext cx="7364501" cy="5587207"/>
            </a:xfrm>
            <a:custGeom>
              <a:avLst/>
              <a:gdLst>
                <a:gd name="connsiteX0" fmla="*/ 0 w 7364501"/>
                <a:gd name="connsiteY0" fmla="*/ 726505 h 5587207"/>
                <a:gd name="connsiteX1" fmla="*/ 726505 w 7364501"/>
                <a:gd name="connsiteY1" fmla="*/ 0 h 5587207"/>
                <a:gd name="connsiteX2" fmla="*/ 1435884 w 7364501"/>
                <a:gd name="connsiteY2" fmla="*/ 0 h 5587207"/>
                <a:gd name="connsiteX3" fmla="*/ 2027033 w 7364501"/>
                <a:gd name="connsiteY3" fmla="*/ 0 h 5587207"/>
                <a:gd name="connsiteX4" fmla="*/ 2499952 w 7364501"/>
                <a:gd name="connsiteY4" fmla="*/ 0 h 5587207"/>
                <a:gd name="connsiteX5" fmla="*/ 3091101 w 7364501"/>
                <a:gd name="connsiteY5" fmla="*/ 0 h 5587207"/>
                <a:gd name="connsiteX6" fmla="*/ 3504906 w 7364501"/>
                <a:gd name="connsiteY6" fmla="*/ 0 h 5587207"/>
                <a:gd name="connsiteX7" fmla="*/ 4036940 w 7364501"/>
                <a:gd name="connsiteY7" fmla="*/ 0 h 5587207"/>
                <a:gd name="connsiteX8" fmla="*/ 4628089 w 7364501"/>
                <a:gd name="connsiteY8" fmla="*/ 0 h 5587207"/>
                <a:gd name="connsiteX9" fmla="*/ 5219238 w 7364501"/>
                <a:gd name="connsiteY9" fmla="*/ 0 h 5587207"/>
                <a:gd name="connsiteX10" fmla="*/ 5869502 w 7364501"/>
                <a:gd name="connsiteY10" fmla="*/ 0 h 5587207"/>
                <a:gd name="connsiteX11" fmla="*/ 6637996 w 7364501"/>
                <a:gd name="connsiteY11" fmla="*/ 0 h 5587207"/>
                <a:gd name="connsiteX12" fmla="*/ 7364501 w 7364501"/>
                <a:gd name="connsiteY12" fmla="*/ 726505 h 5587207"/>
                <a:gd name="connsiteX13" fmla="*/ 7364501 w 7364501"/>
                <a:gd name="connsiteY13" fmla="*/ 1358447 h 5587207"/>
                <a:gd name="connsiteX14" fmla="*/ 7364501 w 7364501"/>
                <a:gd name="connsiteY14" fmla="*/ 1907704 h 5587207"/>
                <a:gd name="connsiteX15" fmla="*/ 7364501 w 7364501"/>
                <a:gd name="connsiteY15" fmla="*/ 2580988 h 5587207"/>
                <a:gd name="connsiteX16" fmla="*/ 7364501 w 7364501"/>
                <a:gd name="connsiteY16" fmla="*/ 3254271 h 5587207"/>
                <a:gd name="connsiteX17" fmla="*/ 7364501 w 7364501"/>
                <a:gd name="connsiteY17" fmla="*/ 3927555 h 5587207"/>
                <a:gd name="connsiteX18" fmla="*/ 7364501 w 7364501"/>
                <a:gd name="connsiteY18" fmla="*/ 4860702 h 5587207"/>
                <a:gd name="connsiteX19" fmla="*/ 6637996 w 7364501"/>
                <a:gd name="connsiteY19" fmla="*/ 5587207 h 5587207"/>
                <a:gd name="connsiteX20" fmla="*/ 6046847 w 7364501"/>
                <a:gd name="connsiteY20" fmla="*/ 5587207 h 5587207"/>
                <a:gd name="connsiteX21" fmla="*/ 5455698 w 7364501"/>
                <a:gd name="connsiteY21" fmla="*/ 5587207 h 5587207"/>
                <a:gd name="connsiteX22" fmla="*/ 4805434 w 7364501"/>
                <a:gd name="connsiteY22" fmla="*/ 5587207 h 5587207"/>
                <a:gd name="connsiteX23" fmla="*/ 4155170 w 7364501"/>
                <a:gd name="connsiteY23" fmla="*/ 5587207 h 5587207"/>
                <a:gd name="connsiteX24" fmla="*/ 3623136 w 7364501"/>
                <a:gd name="connsiteY24" fmla="*/ 5587207 h 5587207"/>
                <a:gd name="connsiteX25" fmla="*/ 3209331 w 7364501"/>
                <a:gd name="connsiteY25" fmla="*/ 5587207 h 5587207"/>
                <a:gd name="connsiteX26" fmla="*/ 2795527 w 7364501"/>
                <a:gd name="connsiteY26" fmla="*/ 5587207 h 5587207"/>
                <a:gd name="connsiteX27" fmla="*/ 2322608 w 7364501"/>
                <a:gd name="connsiteY27" fmla="*/ 5587207 h 5587207"/>
                <a:gd name="connsiteX28" fmla="*/ 1908803 w 7364501"/>
                <a:gd name="connsiteY28" fmla="*/ 5587207 h 5587207"/>
                <a:gd name="connsiteX29" fmla="*/ 726505 w 7364501"/>
                <a:gd name="connsiteY29" fmla="*/ 5587207 h 5587207"/>
                <a:gd name="connsiteX30" fmla="*/ 0 w 7364501"/>
                <a:gd name="connsiteY30" fmla="*/ 4860702 h 5587207"/>
                <a:gd name="connsiteX31" fmla="*/ 0 w 7364501"/>
                <a:gd name="connsiteY31" fmla="*/ 4228760 h 5587207"/>
                <a:gd name="connsiteX32" fmla="*/ 0 w 7364501"/>
                <a:gd name="connsiteY32" fmla="*/ 3638161 h 5587207"/>
                <a:gd name="connsiteX33" fmla="*/ 0 w 7364501"/>
                <a:gd name="connsiteY33" fmla="*/ 3006219 h 5587207"/>
                <a:gd name="connsiteX34" fmla="*/ 0 w 7364501"/>
                <a:gd name="connsiteY34" fmla="*/ 2415620 h 5587207"/>
                <a:gd name="connsiteX35" fmla="*/ 0 w 7364501"/>
                <a:gd name="connsiteY35" fmla="*/ 1825020 h 5587207"/>
                <a:gd name="connsiteX36" fmla="*/ 0 w 7364501"/>
                <a:gd name="connsiteY36" fmla="*/ 726505 h 5587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7364501" h="5587207" extrusionOk="0">
                  <a:moveTo>
                    <a:pt x="0" y="726505"/>
                  </a:moveTo>
                  <a:cubicBezTo>
                    <a:pt x="-43097" y="364073"/>
                    <a:pt x="304611" y="107321"/>
                    <a:pt x="726505" y="0"/>
                  </a:cubicBezTo>
                  <a:cubicBezTo>
                    <a:pt x="983268" y="-24756"/>
                    <a:pt x="1178202" y="12737"/>
                    <a:pt x="1435884" y="0"/>
                  </a:cubicBezTo>
                  <a:cubicBezTo>
                    <a:pt x="1693566" y="-12737"/>
                    <a:pt x="1889391" y="49013"/>
                    <a:pt x="2027033" y="0"/>
                  </a:cubicBezTo>
                  <a:cubicBezTo>
                    <a:pt x="2164675" y="-49013"/>
                    <a:pt x="2337773" y="33326"/>
                    <a:pt x="2499952" y="0"/>
                  </a:cubicBezTo>
                  <a:cubicBezTo>
                    <a:pt x="2662131" y="-33326"/>
                    <a:pt x="2839773" y="47405"/>
                    <a:pt x="3091101" y="0"/>
                  </a:cubicBezTo>
                  <a:cubicBezTo>
                    <a:pt x="3342429" y="-47405"/>
                    <a:pt x="3334179" y="35528"/>
                    <a:pt x="3504906" y="0"/>
                  </a:cubicBezTo>
                  <a:cubicBezTo>
                    <a:pt x="3675634" y="-35528"/>
                    <a:pt x="3830761" y="6644"/>
                    <a:pt x="4036940" y="0"/>
                  </a:cubicBezTo>
                  <a:cubicBezTo>
                    <a:pt x="4243119" y="-6644"/>
                    <a:pt x="4344995" y="51907"/>
                    <a:pt x="4628089" y="0"/>
                  </a:cubicBezTo>
                  <a:cubicBezTo>
                    <a:pt x="4911183" y="-51907"/>
                    <a:pt x="5060299" y="18305"/>
                    <a:pt x="5219238" y="0"/>
                  </a:cubicBezTo>
                  <a:cubicBezTo>
                    <a:pt x="5378177" y="-18305"/>
                    <a:pt x="5638816" y="66643"/>
                    <a:pt x="5869502" y="0"/>
                  </a:cubicBezTo>
                  <a:cubicBezTo>
                    <a:pt x="6100188" y="-66643"/>
                    <a:pt x="6299235" y="59178"/>
                    <a:pt x="6637996" y="0"/>
                  </a:cubicBezTo>
                  <a:cubicBezTo>
                    <a:pt x="7049580" y="2384"/>
                    <a:pt x="7380798" y="389133"/>
                    <a:pt x="7364501" y="726505"/>
                  </a:cubicBezTo>
                  <a:cubicBezTo>
                    <a:pt x="7382375" y="949320"/>
                    <a:pt x="7354714" y="1048890"/>
                    <a:pt x="7364501" y="1358447"/>
                  </a:cubicBezTo>
                  <a:cubicBezTo>
                    <a:pt x="7374288" y="1668004"/>
                    <a:pt x="7355485" y="1641634"/>
                    <a:pt x="7364501" y="1907704"/>
                  </a:cubicBezTo>
                  <a:cubicBezTo>
                    <a:pt x="7373517" y="2173774"/>
                    <a:pt x="7318480" y="2400752"/>
                    <a:pt x="7364501" y="2580988"/>
                  </a:cubicBezTo>
                  <a:cubicBezTo>
                    <a:pt x="7410522" y="2761224"/>
                    <a:pt x="7338142" y="2962443"/>
                    <a:pt x="7364501" y="3254271"/>
                  </a:cubicBezTo>
                  <a:cubicBezTo>
                    <a:pt x="7390860" y="3546099"/>
                    <a:pt x="7364435" y="3619632"/>
                    <a:pt x="7364501" y="3927555"/>
                  </a:cubicBezTo>
                  <a:cubicBezTo>
                    <a:pt x="7364567" y="4235478"/>
                    <a:pt x="7354871" y="4471806"/>
                    <a:pt x="7364501" y="4860702"/>
                  </a:cubicBezTo>
                  <a:cubicBezTo>
                    <a:pt x="7437249" y="5218350"/>
                    <a:pt x="6960077" y="5673814"/>
                    <a:pt x="6637996" y="5587207"/>
                  </a:cubicBezTo>
                  <a:cubicBezTo>
                    <a:pt x="6451693" y="5634276"/>
                    <a:pt x="6293250" y="5517763"/>
                    <a:pt x="6046847" y="5587207"/>
                  </a:cubicBezTo>
                  <a:cubicBezTo>
                    <a:pt x="5800444" y="5656651"/>
                    <a:pt x="5695054" y="5577560"/>
                    <a:pt x="5455698" y="5587207"/>
                  </a:cubicBezTo>
                  <a:cubicBezTo>
                    <a:pt x="5216342" y="5596854"/>
                    <a:pt x="5003655" y="5571335"/>
                    <a:pt x="4805434" y="5587207"/>
                  </a:cubicBezTo>
                  <a:cubicBezTo>
                    <a:pt x="4607213" y="5603079"/>
                    <a:pt x="4357663" y="5555779"/>
                    <a:pt x="4155170" y="5587207"/>
                  </a:cubicBezTo>
                  <a:cubicBezTo>
                    <a:pt x="3952677" y="5618635"/>
                    <a:pt x="3800077" y="5586075"/>
                    <a:pt x="3623136" y="5587207"/>
                  </a:cubicBezTo>
                  <a:cubicBezTo>
                    <a:pt x="3446195" y="5588339"/>
                    <a:pt x="3414495" y="5561246"/>
                    <a:pt x="3209331" y="5587207"/>
                  </a:cubicBezTo>
                  <a:cubicBezTo>
                    <a:pt x="3004167" y="5613168"/>
                    <a:pt x="2957298" y="5570907"/>
                    <a:pt x="2795527" y="5587207"/>
                  </a:cubicBezTo>
                  <a:cubicBezTo>
                    <a:pt x="2633756" y="5603507"/>
                    <a:pt x="2492264" y="5568618"/>
                    <a:pt x="2322608" y="5587207"/>
                  </a:cubicBezTo>
                  <a:cubicBezTo>
                    <a:pt x="2152952" y="5605796"/>
                    <a:pt x="2073286" y="5564969"/>
                    <a:pt x="1908803" y="5587207"/>
                  </a:cubicBezTo>
                  <a:cubicBezTo>
                    <a:pt x="1744321" y="5609445"/>
                    <a:pt x="1077822" y="5470843"/>
                    <a:pt x="726505" y="5587207"/>
                  </a:cubicBezTo>
                  <a:cubicBezTo>
                    <a:pt x="282893" y="5670425"/>
                    <a:pt x="-9108" y="5276105"/>
                    <a:pt x="0" y="4860702"/>
                  </a:cubicBezTo>
                  <a:cubicBezTo>
                    <a:pt x="-31361" y="4557373"/>
                    <a:pt x="17741" y="4410292"/>
                    <a:pt x="0" y="4228760"/>
                  </a:cubicBezTo>
                  <a:cubicBezTo>
                    <a:pt x="-17741" y="4047228"/>
                    <a:pt x="42534" y="3889152"/>
                    <a:pt x="0" y="3638161"/>
                  </a:cubicBezTo>
                  <a:cubicBezTo>
                    <a:pt x="-42534" y="3387170"/>
                    <a:pt x="62552" y="3157236"/>
                    <a:pt x="0" y="3006219"/>
                  </a:cubicBezTo>
                  <a:cubicBezTo>
                    <a:pt x="-62552" y="2855202"/>
                    <a:pt x="61759" y="2603880"/>
                    <a:pt x="0" y="2415620"/>
                  </a:cubicBezTo>
                  <a:cubicBezTo>
                    <a:pt x="-61759" y="2227360"/>
                    <a:pt x="25277" y="2036802"/>
                    <a:pt x="0" y="1825020"/>
                  </a:cubicBezTo>
                  <a:cubicBezTo>
                    <a:pt x="-25277" y="1613238"/>
                    <a:pt x="76492" y="1220165"/>
                    <a:pt x="0" y="726505"/>
                  </a:cubicBezTo>
                  <a:close/>
                </a:path>
              </a:pathLst>
            </a:custGeom>
            <a:noFill/>
            <a:ln w="28575" cap="flat">
              <a:solidFill>
                <a:schemeClr val="accent6"/>
              </a:solidFill>
              <a:extLst>
                <a:ext uri="{C807C97D-BFC1-408E-A445-0C87EB9F89A2}">
                  <ask:lineSketchStyleProps xmlns:ask="http://schemas.microsoft.com/office/drawing/2018/sketchyshapes" xmlns="" sd="3439500498">
                    <a:prstGeom prst="roundRect">
                      <a:avLst>
                        <a:gd name="adj" fmla="val 13003"/>
                      </a:avLst>
                    </a:prstGeom>
                    <ask:type>
                      <ask:lineSketchScribble/>
                    </ask:type>
                  </ask:lineSketchStyleProps>
                </a:ext>
              </a:extLst>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2800" dirty="0">
                <a:latin typeface="Arial" panose="020B0604020202020204" pitchFamily="34" charset="0"/>
                <a:ea typeface="Arial-Rounded" panose="020B0500000000000000" pitchFamily="34" charset="0"/>
                <a:cs typeface="Arial" panose="020B0604020202020204" pitchFamily="34" charset="0"/>
              </a:endParaRPr>
            </a:p>
          </p:txBody>
        </p:sp>
      </p:grpSp>
      <p:sp>
        <p:nvSpPr>
          <p:cNvPr id="17" name="Content Placeholder 2">
            <a:extLst>
              <a:ext uri="{FF2B5EF4-FFF2-40B4-BE49-F238E27FC236}">
                <a16:creationId xmlns:a16="http://schemas.microsoft.com/office/drawing/2014/main" id="{C4B06DAF-E7B7-4B2F-E02F-524179DED4B4}"/>
              </a:ext>
            </a:extLst>
          </p:cNvPr>
          <p:cNvSpPr txBox="1">
            <a:spLocks/>
          </p:cNvSpPr>
          <p:nvPr/>
        </p:nvSpPr>
        <p:spPr>
          <a:xfrm>
            <a:off x="1881707" y="1988763"/>
            <a:ext cx="8994268" cy="506758"/>
          </a:xfrm>
          <a:prstGeom prst="rect">
            <a:avLst/>
          </a:prstGeom>
        </p:spPr>
        <p:txBody>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None/>
            </a:pPr>
            <a:r>
              <a:rPr lang="vi-VN" sz="2800" dirty="0">
                <a:latin typeface="Arial" panose="020B0604020202020204" pitchFamily="34" charset="0"/>
                <a:ea typeface="Arial-Rounded" panose="020B0500000000000000" pitchFamily="34" charset="0"/>
                <a:cs typeface="Arial" panose="020B0604020202020204" pitchFamily="34" charset="0"/>
              </a:rPr>
              <a:t>Đại hội thể thao Ô-lim-pích có từ bao giờ và ở đâu?</a:t>
            </a:r>
            <a:endParaRPr lang="en-US" sz="2800" dirty="0">
              <a:latin typeface="Arial" panose="020B0604020202020204" pitchFamily="34" charset="0"/>
              <a:ea typeface="Arial-Rounded" panose="020B0500000000000000" pitchFamily="34" charset="0"/>
              <a:cs typeface="Arial" panose="020B0604020202020204" pitchFamily="34" charset="0"/>
            </a:endParaRPr>
          </a:p>
        </p:txBody>
      </p:sp>
      <p:sp>
        <p:nvSpPr>
          <p:cNvPr id="18" name="Content Placeholder 2">
            <a:extLst>
              <a:ext uri="{FF2B5EF4-FFF2-40B4-BE49-F238E27FC236}">
                <a16:creationId xmlns:a16="http://schemas.microsoft.com/office/drawing/2014/main" id="{7529AAEA-C7E3-319E-EFFF-75038D6B8B09}"/>
              </a:ext>
            </a:extLst>
          </p:cNvPr>
          <p:cNvSpPr txBox="1">
            <a:spLocks/>
          </p:cNvSpPr>
          <p:nvPr/>
        </p:nvSpPr>
        <p:spPr>
          <a:xfrm>
            <a:off x="1882865" y="2884150"/>
            <a:ext cx="8952986" cy="50675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vi-VN" dirty="0">
                <a:latin typeface="Arial" panose="020B0604020202020204" pitchFamily="34" charset="0"/>
                <a:ea typeface="Arial-Rounded" panose="020B0500000000000000" pitchFamily="34" charset="0"/>
                <a:cs typeface="Arial" panose="020B0604020202020204" pitchFamily="34" charset="0"/>
              </a:rPr>
              <a:t>Những môn thể thao nào được thi đấu trong đại hội?</a:t>
            </a:r>
          </a:p>
        </p:txBody>
      </p:sp>
      <p:sp>
        <p:nvSpPr>
          <p:cNvPr id="19" name="Content Placeholder 2">
            <a:extLst>
              <a:ext uri="{FF2B5EF4-FFF2-40B4-BE49-F238E27FC236}">
                <a16:creationId xmlns:a16="http://schemas.microsoft.com/office/drawing/2014/main" id="{A173C103-5067-705B-FC38-285729D4DFE6}"/>
              </a:ext>
            </a:extLst>
          </p:cNvPr>
          <p:cNvSpPr txBox="1">
            <a:spLocks/>
          </p:cNvSpPr>
          <p:nvPr/>
        </p:nvSpPr>
        <p:spPr>
          <a:xfrm>
            <a:off x="1922824" y="3595607"/>
            <a:ext cx="9294525" cy="50675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vi-VN" dirty="0">
                <a:latin typeface="Arial" panose="020B0604020202020204" pitchFamily="34" charset="0"/>
                <a:ea typeface="Arial-Rounded" panose="020B0500000000000000" pitchFamily="34" charset="0"/>
                <a:cs typeface="Arial" panose="020B0604020202020204" pitchFamily="34" charset="0"/>
              </a:rPr>
              <a:t>Khung cảnh thành phố trong những ngày diễn ra lễ hội như thế nào?</a:t>
            </a:r>
            <a:endParaRPr lang="en-US" dirty="0">
              <a:latin typeface="Arial" panose="020B0604020202020204" pitchFamily="34" charset="0"/>
              <a:ea typeface="Arial-Rounded" panose="020B0500000000000000" pitchFamily="34" charset="0"/>
              <a:cs typeface="Arial" panose="020B0604020202020204" pitchFamily="34" charset="0"/>
            </a:endParaRPr>
          </a:p>
        </p:txBody>
      </p:sp>
      <p:sp>
        <p:nvSpPr>
          <p:cNvPr id="20" name="Content Placeholder 2">
            <a:extLst>
              <a:ext uri="{FF2B5EF4-FFF2-40B4-BE49-F238E27FC236}">
                <a16:creationId xmlns:a16="http://schemas.microsoft.com/office/drawing/2014/main" id="{4BEF6D05-C0F0-CA07-CE82-EE3C24AC227C}"/>
              </a:ext>
            </a:extLst>
          </p:cNvPr>
          <p:cNvSpPr txBox="1">
            <a:spLocks/>
          </p:cNvSpPr>
          <p:nvPr/>
        </p:nvSpPr>
        <p:spPr>
          <a:xfrm>
            <a:off x="1875727" y="4737366"/>
            <a:ext cx="9024418" cy="50675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dirty="0" err="1">
                <a:latin typeface="Arial" panose="020B0604020202020204" pitchFamily="34" charset="0"/>
                <a:ea typeface="Arial-Rounded" panose="020B0500000000000000" pitchFamily="34" charset="0"/>
                <a:cs typeface="Arial" panose="020B0604020202020204" pitchFamily="34" charset="0"/>
              </a:rPr>
              <a:t>Em</a:t>
            </a:r>
            <a:r>
              <a:rPr lang="en-US" dirty="0">
                <a:latin typeface="Arial" panose="020B0604020202020204" pitchFamily="34" charset="0"/>
                <a:ea typeface="Arial-Rounded" panose="020B0500000000000000" pitchFamily="34" charset="0"/>
                <a:cs typeface="Arial" panose="020B0604020202020204" pitchFamily="34" charset="0"/>
              </a:rPr>
              <a:t> </a:t>
            </a:r>
            <a:r>
              <a:rPr lang="en-US" dirty="0" err="1">
                <a:latin typeface="Arial" panose="020B0604020202020204" pitchFamily="34" charset="0"/>
                <a:ea typeface="Arial-Rounded" panose="020B0500000000000000" pitchFamily="34" charset="0"/>
                <a:cs typeface="Arial" panose="020B0604020202020204" pitchFamily="34" charset="0"/>
              </a:rPr>
              <a:t>hãy</a:t>
            </a:r>
            <a:r>
              <a:rPr lang="en-US" dirty="0">
                <a:latin typeface="Arial" panose="020B0604020202020204" pitchFamily="34" charset="0"/>
                <a:ea typeface="Arial-Rounded" panose="020B0500000000000000" pitchFamily="34" charset="0"/>
                <a:cs typeface="Arial" panose="020B0604020202020204" pitchFamily="34" charset="0"/>
              </a:rPr>
              <a:t> </a:t>
            </a:r>
            <a:r>
              <a:rPr lang="en-US" dirty="0" err="1">
                <a:latin typeface="Arial" panose="020B0604020202020204" pitchFamily="34" charset="0"/>
                <a:ea typeface="Arial-Rounded" panose="020B0500000000000000" pitchFamily="34" charset="0"/>
                <a:cs typeface="Arial" panose="020B0604020202020204" pitchFamily="34" charset="0"/>
              </a:rPr>
              <a:t>giới</a:t>
            </a:r>
            <a:r>
              <a:rPr lang="en-US" dirty="0">
                <a:latin typeface="Arial" panose="020B0604020202020204" pitchFamily="34" charset="0"/>
                <a:ea typeface="Arial-Rounded" panose="020B0500000000000000" pitchFamily="34" charset="0"/>
                <a:cs typeface="Arial" panose="020B0604020202020204" pitchFamily="34" charset="0"/>
              </a:rPr>
              <a:t> </a:t>
            </a:r>
            <a:r>
              <a:rPr lang="en-US" dirty="0" err="1" smtClean="0">
                <a:latin typeface="Arial" panose="020B0604020202020204" pitchFamily="34" charset="0"/>
                <a:ea typeface="Arial-Rounded" panose="020B0500000000000000" pitchFamily="34" charset="0"/>
                <a:cs typeface="Arial" panose="020B0604020202020204" pitchFamily="34" charset="0"/>
              </a:rPr>
              <a:t>thiệu</a:t>
            </a:r>
            <a:r>
              <a:rPr lang="en-US" dirty="0" smtClean="0">
                <a:latin typeface="Arial" panose="020B0604020202020204" pitchFamily="34" charset="0"/>
                <a:ea typeface="Arial-Rounded" panose="020B0500000000000000" pitchFamily="34" charset="0"/>
                <a:cs typeface="Arial" panose="020B0604020202020204" pitchFamily="34" charset="0"/>
              </a:rPr>
              <a:t> </a:t>
            </a:r>
            <a:r>
              <a:rPr lang="en-US" dirty="0" err="1">
                <a:latin typeface="Arial" panose="020B0604020202020204" pitchFamily="34" charset="0"/>
                <a:ea typeface="Arial-Rounded" panose="020B0500000000000000" pitchFamily="34" charset="0"/>
                <a:cs typeface="Arial" panose="020B0604020202020204" pitchFamily="34" charset="0"/>
              </a:rPr>
              <a:t>về</a:t>
            </a:r>
            <a:r>
              <a:rPr lang="en-US" dirty="0">
                <a:latin typeface="Arial" panose="020B0604020202020204" pitchFamily="34" charset="0"/>
                <a:ea typeface="Arial-Rounded" panose="020B0500000000000000" pitchFamily="34" charset="0"/>
                <a:cs typeface="Arial" panose="020B0604020202020204" pitchFamily="34" charset="0"/>
              </a:rPr>
              <a:t> </a:t>
            </a:r>
            <a:r>
              <a:rPr lang="en-US" dirty="0" err="1">
                <a:latin typeface="Arial" panose="020B0604020202020204" pitchFamily="34" charset="0"/>
                <a:ea typeface="Arial-Rounded" panose="020B0500000000000000" pitchFamily="34" charset="0"/>
                <a:cs typeface="Arial" panose="020B0604020202020204" pitchFamily="34" charset="0"/>
              </a:rPr>
              <a:t>ngọn</a:t>
            </a:r>
            <a:r>
              <a:rPr lang="en-US" dirty="0">
                <a:latin typeface="Arial" panose="020B0604020202020204" pitchFamily="34" charset="0"/>
                <a:ea typeface="Arial-Rounded" panose="020B0500000000000000" pitchFamily="34" charset="0"/>
                <a:cs typeface="Arial" panose="020B0604020202020204" pitchFamily="34" charset="0"/>
              </a:rPr>
              <a:t> </a:t>
            </a:r>
            <a:r>
              <a:rPr lang="en-US" dirty="0" err="1">
                <a:latin typeface="Arial" panose="020B0604020202020204" pitchFamily="34" charset="0"/>
                <a:ea typeface="Arial-Rounded" panose="020B0500000000000000" pitchFamily="34" charset="0"/>
                <a:cs typeface="Arial" panose="020B0604020202020204" pitchFamily="34" charset="0"/>
              </a:rPr>
              <a:t>lửa</a:t>
            </a:r>
            <a:r>
              <a:rPr lang="en-US" dirty="0">
                <a:latin typeface="Arial" panose="020B0604020202020204" pitchFamily="34" charset="0"/>
                <a:ea typeface="Arial-Rounded" panose="020B0500000000000000" pitchFamily="34" charset="0"/>
                <a:cs typeface="Arial" panose="020B0604020202020204" pitchFamily="34" charset="0"/>
              </a:rPr>
              <a:t> Ô-</a:t>
            </a:r>
            <a:r>
              <a:rPr lang="en-US" dirty="0" err="1">
                <a:latin typeface="Arial" panose="020B0604020202020204" pitchFamily="34" charset="0"/>
                <a:ea typeface="Arial-Rounded" panose="020B0500000000000000" pitchFamily="34" charset="0"/>
                <a:cs typeface="Arial" panose="020B0604020202020204" pitchFamily="34" charset="0"/>
              </a:rPr>
              <a:t>lim</a:t>
            </a:r>
            <a:r>
              <a:rPr lang="en-US" dirty="0">
                <a:latin typeface="Arial" panose="020B0604020202020204" pitchFamily="34" charset="0"/>
                <a:ea typeface="Arial-Rounded" panose="020B0500000000000000" pitchFamily="34" charset="0"/>
                <a:cs typeface="Arial" panose="020B0604020202020204" pitchFamily="34" charset="0"/>
              </a:rPr>
              <a:t>-</a:t>
            </a:r>
            <a:r>
              <a:rPr lang="en-US" dirty="0" err="1">
                <a:latin typeface="Arial" panose="020B0604020202020204" pitchFamily="34" charset="0"/>
                <a:ea typeface="Arial-Rounded" panose="020B0500000000000000" pitchFamily="34" charset="0"/>
                <a:cs typeface="Arial" panose="020B0604020202020204" pitchFamily="34" charset="0"/>
              </a:rPr>
              <a:t>pích</a:t>
            </a:r>
            <a:r>
              <a:rPr lang="en-US" dirty="0">
                <a:latin typeface="Arial" panose="020B0604020202020204" pitchFamily="34" charset="0"/>
                <a:ea typeface="Arial-Rounded" panose="020B0500000000000000" pitchFamily="34" charset="0"/>
                <a:cs typeface="Arial" panose="020B0604020202020204" pitchFamily="34" charset="0"/>
              </a:rPr>
              <a:t>.</a:t>
            </a:r>
          </a:p>
        </p:txBody>
      </p:sp>
      <p:pic>
        <p:nvPicPr>
          <p:cNvPr id="21" name="Picture 20" descr="A picture containing text&#10;&#10;Description automatically generated">
            <a:extLst>
              <a:ext uri="{FF2B5EF4-FFF2-40B4-BE49-F238E27FC236}">
                <a16:creationId xmlns:a16="http://schemas.microsoft.com/office/drawing/2014/main" id="{588C74CA-4530-61FF-C2DA-77AF1BD724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1400" y="1838807"/>
            <a:ext cx="407442" cy="713024"/>
          </a:xfrm>
          <a:prstGeom prst="rect">
            <a:avLst/>
          </a:prstGeom>
        </p:spPr>
      </p:pic>
      <p:pic>
        <p:nvPicPr>
          <p:cNvPr id="22" name="Picture 21" descr="A picture containing text, clipart&#10;&#10;Description automatically generated">
            <a:extLst>
              <a:ext uri="{FF2B5EF4-FFF2-40B4-BE49-F238E27FC236}">
                <a16:creationId xmlns:a16="http://schemas.microsoft.com/office/drawing/2014/main" id="{1D91A7D5-6A92-05BB-17F5-FCB16DF364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824186">
            <a:off x="1246938" y="2827789"/>
            <a:ext cx="582868" cy="718682"/>
          </a:xfrm>
          <a:prstGeom prst="rect">
            <a:avLst/>
          </a:prstGeom>
        </p:spPr>
      </p:pic>
      <p:pic>
        <p:nvPicPr>
          <p:cNvPr id="23" name="Picture 22" descr="A picture containing text, clipart, vector graphics&#10;&#10;Description automatically generated">
            <a:extLst>
              <a:ext uri="{FF2B5EF4-FFF2-40B4-BE49-F238E27FC236}">
                <a16:creationId xmlns:a16="http://schemas.microsoft.com/office/drawing/2014/main" id="{ABB19043-8ADE-39B9-9737-5A2FD0AC8E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26421" y="3676997"/>
            <a:ext cx="481008" cy="730000"/>
          </a:xfrm>
          <a:prstGeom prst="rect">
            <a:avLst/>
          </a:prstGeom>
        </p:spPr>
      </p:pic>
      <p:pic>
        <p:nvPicPr>
          <p:cNvPr id="24" name="Picture 23" descr="A picture containing text, clipart, vector graphics&#10;&#10;Description automatically generated">
            <a:extLst>
              <a:ext uri="{FF2B5EF4-FFF2-40B4-BE49-F238E27FC236}">
                <a16:creationId xmlns:a16="http://schemas.microsoft.com/office/drawing/2014/main" id="{D8F61D0F-3D8E-BDDC-653E-B231C714EEE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65586" y="4602641"/>
            <a:ext cx="543256" cy="769613"/>
          </a:xfrm>
          <a:prstGeom prst="rect">
            <a:avLst/>
          </a:prstGeom>
        </p:spPr>
      </p:pic>
      <p:sp>
        <p:nvSpPr>
          <p:cNvPr id="25" name="Rectangle: Rounded Corners 24">
            <a:extLst>
              <a:ext uri="{FF2B5EF4-FFF2-40B4-BE49-F238E27FC236}">
                <a16:creationId xmlns:a16="http://schemas.microsoft.com/office/drawing/2014/main" id="{87C10EE6-DFF1-60B0-418B-E0155E1FF722}"/>
              </a:ext>
            </a:extLst>
          </p:cNvPr>
          <p:cNvSpPr/>
          <p:nvPr/>
        </p:nvSpPr>
        <p:spPr>
          <a:xfrm>
            <a:off x="3414242" y="210229"/>
            <a:ext cx="5363515" cy="861773"/>
          </a:xfrm>
          <a:prstGeom prst="roundRect">
            <a:avLst/>
          </a:prstGeom>
          <a:solidFill>
            <a:srgbClr val="FFFF66"/>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ln w="0"/>
              <a:solidFill>
                <a:schemeClr val="tx1"/>
              </a:solidFill>
              <a:effectLst>
                <a:outerShdw blurRad="38100" dist="19050" dir="2700000" algn="tl" rotWithShape="0">
                  <a:schemeClr val="dk1">
                    <a:alpha val="40000"/>
                  </a:schemeClr>
                </a:outerShdw>
              </a:effectLst>
              <a:latin typeface="Arial-Rounded" panose="020B0500000000000000" pitchFamily="34" charset="0"/>
              <a:ea typeface="Arial-Rounded" panose="020B0500000000000000" pitchFamily="34" charset="0"/>
              <a:cs typeface="Arial-Rounded" panose="020B0500000000000000" pitchFamily="34" charset="0"/>
            </a:endParaRPr>
          </a:p>
        </p:txBody>
      </p:sp>
      <p:sp>
        <p:nvSpPr>
          <p:cNvPr id="26" name="TextBox 25">
            <a:extLst>
              <a:ext uri="{FF2B5EF4-FFF2-40B4-BE49-F238E27FC236}">
                <a16:creationId xmlns:a16="http://schemas.microsoft.com/office/drawing/2014/main" id="{77D6895B-EE77-339A-7878-7EBCC9888F44}"/>
              </a:ext>
            </a:extLst>
          </p:cNvPr>
          <p:cNvSpPr txBox="1"/>
          <p:nvPr/>
        </p:nvSpPr>
        <p:spPr>
          <a:xfrm>
            <a:off x="3427953" y="248931"/>
            <a:ext cx="5306062" cy="861774"/>
          </a:xfrm>
          <a:prstGeom prst="rect">
            <a:avLst/>
          </a:prstGeom>
          <a:noFill/>
        </p:spPr>
        <p:txBody>
          <a:bodyPr wrap="square" rtlCol="0">
            <a:spAutoFit/>
          </a:bodyPr>
          <a:lstStyle/>
          <a:p>
            <a:pPr algn="ctr"/>
            <a:r>
              <a:rPr lang="en-US" sz="50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CÙNG TÌM HIỂU</a:t>
            </a:r>
          </a:p>
        </p:txBody>
      </p:sp>
      <p:pic>
        <p:nvPicPr>
          <p:cNvPr id="27" name="Picture 4" descr="Số 5 có ý nghĩa gì? - Ý nghĩa của số 5 - HoaTieu.vn">
            <a:extLst>
              <a:ext uri="{FF2B5EF4-FFF2-40B4-BE49-F238E27FC236}">
                <a16:creationId xmlns:a16="http://schemas.microsoft.com/office/drawing/2014/main" id="{9FFE218C-000D-55F8-57C0-BA8474BFE98B}"/>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36130" y="5342989"/>
            <a:ext cx="863340" cy="86334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8" name="Content Placeholder 2">
            <a:extLst>
              <a:ext uri="{FF2B5EF4-FFF2-40B4-BE49-F238E27FC236}">
                <a16:creationId xmlns:a16="http://schemas.microsoft.com/office/drawing/2014/main" id="{475CCC58-5E71-A729-61FB-D9BC568745DF}"/>
              </a:ext>
            </a:extLst>
          </p:cNvPr>
          <p:cNvSpPr txBox="1">
            <a:spLocks/>
          </p:cNvSpPr>
          <p:nvPr/>
        </p:nvSpPr>
        <p:spPr>
          <a:xfrm>
            <a:off x="2004808" y="5521192"/>
            <a:ext cx="8971925" cy="50675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vi-VN" dirty="0">
                <a:latin typeface="Arial" panose="020B0604020202020204" pitchFamily="34" charset="0"/>
                <a:ea typeface="Arial-Rounded" panose="020B0500000000000000" pitchFamily="34" charset="0"/>
                <a:cs typeface="Arial" panose="020B0604020202020204" pitchFamily="34" charset="0"/>
              </a:rPr>
              <a:t>Theo em, vì sao nói Đại hội thể thao Ô-lim-pích là tục lệ tốt đẹp?</a:t>
            </a:r>
            <a:endParaRPr lang="en-US" dirty="0" err="1">
              <a:latin typeface="Arial" panose="020B0604020202020204" pitchFamily="34" charset="0"/>
              <a:ea typeface="Arial-Rounded" panose="020B0500000000000000" pitchFamily="34" charset="0"/>
              <a:cs typeface="Arial" panose="020B0604020202020204" pitchFamily="34" charset="0"/>
            </a:endParaRPr>
          </a:p>
        </p:txBody>
      </p:sp>
    </p:spTree>
    <p:extLst>
      <p:ext uri="{BB962C8B-B14F-4D97-AF65-F5344CB8AC3E}">
        <p14:creationId xmlns:p14="http://schemas.microsoft.com/office/powerpoint/2010/main" val="75142699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xEl>
                                              <p:pRg st="0" end="0"/>
                                            </p:txEl>
                                          </p:spTgt>
                                        </p:tgtEl>
                                        <p:attrNameLst>
                                          <p:attrName>style.visibility</p:attrName>
                                        </p:attrNameLst>
                                      </p:cBhvr>
                                      <p:to>
                                        <p:strVal val="visible"/>
                                      </p:to>
                                    </p:set>
                                    <p:animEffect transition="in" filter="fade">
                                      <p:cBhvr>
                                        <p:cTn id="10" dur="500"/>
                                        <p:tgtEl>
                                          <p:spTgt spid="17">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500"/>
                                        <p:tgtEl>
                                          <p:spTgt spid="1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500"/>
                                        <p:tgtEl>
                                          <p:spTgt spid="23"/>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500"/>
                                        <p:tgtEl>
                                          <p:spTgt spid="19"/>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500"/>
                                        <p:tgtEl>
                                          <p:spTgt spid="20"/>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fade">
                                      <p:cBhvr>
                                        <p:cTn id="39" dur="500"/>
                                        <p:tgtEl>
                                          <p:spTgt spid="28"/>
                                        </p:tgtEl>
                                      </p:cBhvr>
                                    </p:animEffect>
                                  </p:childTnLst>
                                </p:cTn>
                              </p:par>
                              <p:par>
                                <p:cTn id="40" presetID="10" presetClass="entr" presetSubtype="0" fill="hold" nodeType="with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fade">
                                      <p:cBhvr>
                                        <p:cTn id="4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P spid="18" grpId="0"/>
      <p:bldP spid="19" grpId="0"/>
      <p:bldP spid="20" grpId="0"/>
      <p:bldP spid="2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B9E89F5-0775-6932-0A34-7BF21EE793B9}"/>
              </a:ext>
            </a:extLst>
          </p:cNvPr>
          <p:cNvSpPr/>
          <p:nvPr/>
        </p:nvSpPr>
        <p:spPr>
          <a:xfrm>
            <a:off x="1334956" y="220095"/>
            <a:ext cx="3366143" cy="584775"/>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err="1">
                <a:ln>
                  <a:noFill/>
                </a:ln>
                <a:solidFill>
                  <a:srgbClr val="FFFF00"/>
                </a:solidFill>
                <a:effectLst/>
                <a:uLnTx/>
                <a:uFillTx/>
                <a:latin typeface="Arial" panose="020B0604020202020204" pitchFamily="34" charset="0"/>
                <a:ea typeface="Arial-Rounded" panose="020B0500000000000000" pitchFamily="34" charset="0"/>
                <a:cs typeface="Arial" panose="020B0604020202020204" pitchFamily="34" charset="0"/>
              </a:rPr>
              <a:t>Cùng</a:t>
            </a:r>
            <a:r>
              <a:rPr kumimoji="0" lang="en-US" altLang="zh-CN" sz="3200" b="1" i="0" u="none" strike="noStrike" kern="1200" cap="none" spc="0" normalizeH="0" baseline="0" noProof="0" dirty="0">
                <a:ln>
                  <a:noFill/>
                </a:ln>
                <a:solidFill>
                  <a:srgbClr val="FFFF00"/>
                </a:solidFill>
                <a:effectLst/>
                <a:uLnTx/>
                <a:uFillTx/>
                <a:latin typeface="Arial" panose="020B0604020202020204" pitchFamily="34" charset="0"/>
                <a:ea typeface="Arial-Rounded" panose="020B0500000000000000" pitchFamily="34" charset="0"/>
                <a:cs typeface="Arial" panose="020B0604020202020204" pitchFamily="34" charset="0"/>
              </a:rPr>
              <a:t> </a:t>
            </a:r>
            <a:r>
              <a:rPr kumimoji="0" lang="en-US" altLang="zh-CN" sz="3200" b="1" i="0" u="none" strike="noStrike" kern="1200" cap="none" spc="0" normalizeH="0" baseline="0" noProof="0" dirty="0" err="1">
                <a:ln>
                  <a:noFill/>
                </a:ln>
                <a:solidFill>
                  <a:srgbClr val="FFFF00"/>
                </a:solidFill>
                <a:effectLst/>
                <a:uLnTx/>
                <a:uFillTx/>
                <a:latin typeface="Arial" panose="020B0604020202020204" pitchFamily="34" charset="0"/>
                <a:ea typeface="Arial-Rounded" panose="020B0500000000000000" pitchFamily="34" charset="0"/>
                <a:cs typeface="Arial" panose="020B0604020202020204" pitchFamily="34" charset="0"/>
              </a:rPr>
              <a:t>tìm</a:t>
            </a:r>
            <a:r>
              <a:rPr kumimoji="0" lang="en-US" altLang="zh-CN" sz="3200" b="1" i="0" u="none" strike="noStrike" kern="1200" cap="none" spc="0" normalizeH="0" baseline="0" noProof="0" dirty="0">
                <a:ln>
                  <a:noFill/>
                </a:ln>
                <a:solidFill>
                  <a:srgbClr val="FFFF00"/>
                </a:solidFill>
                <a:effectLst/>
                <a:uLnTx/>
                <a:uFillTx/>
                <a:latin typeface="Arial" panose="020B0604020202020204" pitchFamily="34" charset="0"/>
                <a:ea typeface="Arial-Rounded" panose="020B0500000000000000" pitchFamily="34" charset="0"/>
                <a:cs typeface="Arial" panose="020B0604020202020204" pitchFamily="34" charset="0"/>
              </a:rPr>
              <a:t> </a:t>
            </a:r>
            <a:r>
              <a:rPr kumimoji="0" lang="en-US" altLang="zh-CN" sz="3200" b="1" i="0" u="none" strike="noStrike" kern="1200" cap="none" spc="0" normalizeH="0" baseline="0" noProof="0" dirty="0" err="1">
                <a:ln>
                  <a:noFill/>
                </a:ln>
                <a:solidFill>
                  <a:srgbClr val="FFFF00"/>
                </a:solidFill>
                <a:effectLst/>
                <a:uLnTx/>
                <a:uFillTx/>
                <a:latin typeface="Arial" panose="020B0604020202020204" pitchFamily="34" charset="0"/>
                <a:ea typeface="Arial-Rounded" panose="020B0500000000000000" pitchFamily="34" charset="0"/>
                <a:cs typeface="Arial" panose="020B0604020202020204" pitchFamily="34" charset="0"/>
              </a:rPr>
              <a:t>hiểu</a:t>
            </a:r>
            <a:endParaRPr kumimoji="0" lang="zh-CN" altLang="en-US" sz="3200" b="1" i="0" u="none" strike="noStrike" kern="1200" cap="none" spc="0" normalizeH="0" baseline="0" noProof="0" dirty="0">
              <a:ln>
                <a:noFill/>
              </a:ln>
              <a:solidFill>
                <a:srgbClr val="FFFF00"/>
              </a:solidFill>
              <a:effectLst/>
              <a:uLnTx/>
              <a:uFillTx/>
              <a:latin typeface="Arial" panose="020B0604020202020204" pitchFamily="34" charset="0"/>
              <a:ea typeface="Arial-Rounded" panose="020B0500000000000000" pitchFamily="34" charset="0"/>
              <a:cs typeface="Arial" panose="020B0604020202020204" pitchFamily="34" charset="0"/>
            </a:endParaRPr>
          </a:p>
        </p:txBody>
      </p:sp>
      <p:pic>
        <p:nvPicPr>
          <p:cNvPr id="4" name="Picture 3">
            <a:extLst>
              <a:ext uri="{FF2B5EF4-FFF2-40B4-BE49-F238E27FC236}">
                <a16:creationId xmlns:a16="http://schemas.microsoft.com/office/drawing/2014/main" id="{68C9F38A-D198-D742-7955-9516041FC1E8}"/>
              </a:ext>
            </a:extLst>
          </p:cNvPr>
          <p:cNvPicPr>
            <a:picLocks noChangeAspect="1"/>
          </p:cNvPicPr>
          <p:nvPr/>
        </p:nvPicPr>
        <p:blipFill>
          <a:blip r:embed="rId3"/>
          <a:stretch>
            <a:fillRect/>
          </a:stretch>
        </p:blipFill>
        <p:spPr>
          <a:xfrm rot="16200000">
            <a:off x="937877" y="298473"/>
            <a:ext cx="511318" cy="511318"/>
          </a:xfrm>
          <a:prstGeom prst="rect">
            <a:avLst/>
          </a:prstGeom>
        </p:spPr>
      </p:pic>
      <p:grpSp>
        <p:nvGrpSpPr>
          <p:cNvPr id="12" name="PA_库_组合 5">
            <a:extLst>
              <a:ext uri="{FF2B5EF4-FFF2-40B4-BE49-F238E27FC236}">
                <a16:creationId xmlns:a16="http://schemas.microsoft.com/office/drawing/2014/main" id="{E6F2A73C-4ADF-3515-9356-87AA6B9F7B04}"/>
              </a:ext>
            </a:extLst>
          </p:cNvPr>
          <p:cNvGrpSpPr/>
          <p:nvPr>
            <p:custDataLst>
              <p:tags r:id="rId1"/>
            </p:custDataLst>
          </p:nvPr>
        </p:nvGrpSpPr>
        <p:grpSpPr>
          <a:xfrm>
            <a:off x="964908" y="1296691"/>
            <a:ext cx="587835" cy="706091"/>
            <a:chOff x="1836100" y="2332000"/>
            <a:chExt cx="1572829" cy="862059"/>
          </a:xfrm>
        </p:grpSpPr>
        <p:sp>
          <p:nvSpPr>
            <p:cNvPr id="13" name="任意多边形 10">
              <a:extLst>
                <a:ext uri="{FF2B5EF4-FFF2-40B4-BE49-F238E27FC236}">
                  <a16:creationId xmlns:a16="http://schemas.microsoft.com/office/drawing/2014/main" id="{CD04D067-81EB-06BF-3CE5-5215CE9A5533}"/>
                </a:ext>
              </a:extLst>
            </p:cNvPr>
            <p:cNvSpPr/>
            <p:nvPr/>
          </p:nvSpPr>
          <p:spPr>
            <a:xfrm>
              <a:off x="1886559" y="2454748"/>
              <a:ext cx="1522370" cy="697312"/>
            </a:xfrm>
            <a:custGeom>
              <a:avLst/>
              <a:gdLst>
                <a:gd name="connsiteX0" fmla="*/ 322139 w 2227747"/>
                <a:gd name="connsiteY0" fmla="*/ 93920 h 873265"/>
                <a:gd name="connsiteX1" fmla="*/ 1892756 w 2227747"/>
                <a:gd name="connsiteY1" fmla="*/ 61647 h 873265"/>
                <a:gd name="connsiteX2" fmla="*/ 2086393 w 2227747"/>
                <a:gd name="connsiteY2" fmla="*/ 803924 h 873265"/>
                <a:gd name="connsiteX3" fmla="*/ 193048 w 2227747"/>
                <a:gd name="connsiteY3" fmla="*/ 760894 h 873265"/>
                <a:gd name="connsiteX4" fmla="*/ 160775 w 2227747"/>
                <a:gd name="connsiteY4" fmla="*/ 93920 h 873265"/>
                <a:gd name="connsiteX0" fmla="*/ 231302 w 2136910"/>
                <a:gd name="connsiteY0" fmla="*/ 93920 h 850131"/>
                <a:gd name="connsiteX1" fmla="*/ 1801919 w 2136910"/>
                <a:gd name="connsiteY1" fmla="*/ 61647 h 850131"/>
                <a:gd name="connsiteX2" fmla="*/ 1995556 w 2136910"/>
                <a:gd name="connsiteY2" fmla="*/ 803924 h 850131"/>
                <a:gd name="connsiteX3" fmla="*/ 102211 w 2136910"/>
                <a:gd name="connsiteY3" fmla="*/ 760894 h 850131"/>
                <a:gd name="connsiteX4" fmla="*/ 69938 w 2136910"/>
                <a:gd name="connsiteY4" fmla="*/ 93920 h 850131"/>
                <a:gd name="connsiteX0" fmla="*/ 231302 w 2027630"/>
                <a:gd name="connsiteY0" fmla="*/ 93920 h 813269"/>
                <a:gd name="connsiteX1" fmla="*/ 1801919 w 2027630"/>
                <a:gd name="connsiteY1" fmla="*/ 61647 h 813269"/>
                <a:gd name="connsiteX2" fmla="*/ 1995556 w 2027630"/>
                <a:gd name="connsiteY2" fmla="*/ 803924 h 813269"/>
                <a:gd name="connsiteX3" fmla="*/ 102211 w 2027630"/>
                <a:gd name="connsiteY3" fmla="*/ 760894 h 813269"/>
                <a:gd name="connsiteX4" fmla="*/ 69938 w 2027630"/>
                <a:gd name="connsiteY4" fmla="*/ 93920 h 813269"/>
                <a:gd name="connsiteX0" fmla="*/ 316247 w 2059225"/>
                <a:gd name="connsiteY0" fmla="*/ 93133 h 831662"/>
                <a:gd name="connsiteX1" fmla="*/ 1886864 w 2059225"/>
                <a:gd name="connsiteY1" fmla="*/ 60860 h 831662"/>
                <a:gd name="connsiteX2" fmla="*/ 1994440 w 2059225"/>
                <a:gd name="connsiteY2" fmla="*/ 792379 h 831662"/>
                <a:gd name="connsiteX3" fmla="*/ 187156 w 2059225"/>
                <a:gd name="connsiteY3" fmla="*/ 760107 h 831662"/>
                <a:gd name="connsiteX4" fmla="*/ 154883 w 2059225"/>
                <a:gd name="connsiteY4" fmla="*/ 93133 h 831662"/>
                <a:gd name="connsiteX0" fmla="*/ 316247 w 2006487"/>
                <a:gd name="connsiteY0" fmla="*/ 60598 h 799127"/>
                <a:gd name="connsiteX1" fmla="*/ 1886864 w 2006487"/>
                <a:gd name="connsiteY1" fmla="*/ 28325 h 799127"/>
                <a:gd name="connsiteX2" fmla="*/ 1994440 w 2006487"/>
                <a:gd name="connsiteY2" fmla="*/ 759844 h 799127"/>
                <a:gd name="connsiteX3" fmla="*/ 187156 w 2006487"/>
                <a:gd name="connsiteY3" fmla="*/ 727572 h 799127"/>
                <a:gd name="connsiteX4" fmla="*/ 154883 w 2006487"/>
                <a:gd name="connsiteY4" fmla="*/ 60598 h 799127"/>
                <a:gd name="connsiteX0" fmla="*/ 235854 w 1926094"/>
                <a:gd name="connsiteY0" fmla="*/ 60598 h 786834"/>
                <a:gd name="connsiteX1" fmla="*/ 1806471 w 1926094"/>
                <a:gd name="connsiteY1" fmla="*/ 28325 h 786834"/>
                <a:gd name="connsiteX2" fmla="*/ 1914047 w 1926094"/>
                <a:gd name="connsiteY2" fmla="*/ 759844 h 786834"/>
                <a:gd name="connsiteX3" fmla="*/ 106763 w 1926094"/>
                <a:gd name="connsiteY3" fmla="*/ 727572 h 786834"/>
                <a:gd name="connsiteX4" fmla="*/ 74490 w 1926094"/>
                <a:gd name="connsiteY4" fmla="*/ 60598 h 786834"/>
                <a:gd name="connsiteX0" fmla="*/ 189613 w 1879853"/>
                <a:gd name="connsiteY0" fmla="*/ 60598 h 786834"/>
                <a:gd name="connsiteX1" fmla="*/ 1760230 w 1879853"/>
                <a:gd name="connsiteY1" fmla="*/ 28325 h 786834"/>
                <a:gd name="connsiteX2" fmla="*/ 1867806 w 1879853"/>
                <a:gd name="connsiteY2" fmla="*/ 759844 h 786834"/>
                <a:gd name="connsiteX3" fmla="*/ 60522 w 1879853"/>
                <a:gd name="connsiteY3" fmla="*/ 727572 h 786834"/>
                <a:gd name="connsiteX4" fmla="*/ 28249 w 1879853"/>
                <a:gd name="connsiteY4" fmla="*/ 60598 h 786834"/>
                <a:gd name="connsiteX0" fmla="*/ 920229 w 1891187"/>
                <a:gd name="connsiteY0" fmla="*/ 80158 h 828882"/>
                <a:gd name="connsiteX1" fmla="*/ 1760230 w 1891187"/>
                <a:gd name="connsiteY1" fmla="*/ 70373 h 828882"/>
                <a:gd name="connsiteX2" fmla="*/ 1867806 w 1891187"/>
                <a:gd name="connsiteY2" fmla="*/ 801892 h 828882"/>
                <a:gd name="connsiteX3" fmla="*/ 60522 w 1891187"/>
                <a:gd name="connsiteY3" fmla="*/ 769620 h 828882"/>
                <a:gd name="connsiteX4" fmla="*/ 28249 w 1891187"/>
                <a:gd name="connsiteY4" fmla="*/ 102646 h 828882"/>
                <a:gd name="connsiteX0" fmla="*/ 953754 w 2038657"/>
                <a:gd name="connsiteY0" fmla="*/ 80158 h 875087"/>
                <a:gd name="connsiteX1" fmla="*/ 1793755 w 2038657"/>
                <a:gd name="connsiteY1" fmla="*/ 70373 h 875087"/>
                <a:gd name="connsiteX2" fmla="*/ 1901331 w 2038657"/>
                <a:gd name="connsiteY2" fmla="*/ 801892 h 875087"/>
                <a:gd name="connsiteX3" fmla="*/ 37845 w 2038657"/>
                <a:gd name="connsiteY3" fmla="*/ 792108 h 875087"/>
                <a:gd name="connsiteX4" fmla="*/ 61774 w 2038657"/>
                <a:gd name="connsiteY4" fmla="*/ 102646 h 875087"/>
                <a:gd name="connsiteX0" fmla="*/ 984916 w 2069819"/>
                <a:gd name="connsiteY0" fmla="*/ 80158 h 887366"/>
                <a:gd name="connsiteX1" fmla="*/ 1824917 w 2069819"/>
                <a:gd name="connsiteY1" fmla="*/ 70373 h 887366"/>
                <a:gd name="connsiteX2" fmla="*/ 1932493 w 2069819"/>
                <a:gd name="connsiteY2" fmla="*/ 801892 h 887366"/>
                <a:gd name="connsiteX3" fmla="*/ 69007 w 2069819"/>
                <a:gd name="connsiteY3" fmla="*/ 792108 h 887366"/>
                <a:gd name="connsiteX4" fmla="*/ 389999 w 2069819"/>
                <a:gd name="connsiteY4" fmla="*/ 80159 h 887366"/>
                <a:gd name="connsiteX0" fmla="*/ 1007612 w 2092515"/>
                <a:gd name="connsiteY0" fmla="*/ 80158 h 887365"/>
                <a:gd name="connsiteX1" fmla="*/ 1847613 w 2092515"/>
                <a:gd name="connsiteY1" fmla="*/ 70373 h 887365"/>
                <a:gd name="connsiteX2" fmla="*/ 1955189 w 2092515"/>
                <a:gd name="connsiteY2" fmla="*/ 801892 h 887365"/>
                <a:gd name="connsiteX3" fmla="*/ 91703 w 2092515"/>
                <a:gd name="connsiteY3" fmla="*/ 792108 h 887365"/>
                <a:gd name="connsiteX4" fmla="*/ 412695 w 2092515"/>
                <a:gd name="connsiteY4" fmla="*/ 80159 h 887365"/>
                <a:gd name="connsiteX0" fmla="*/ 1087979 w 2172882"/>
                <a:gd name="connsiteY0" fmla="*/ 80158 h 865313"/>
                <a:gd name="connsiteX1" fmla="*/ 1927980 w 2172882"/>
                <a:gd name="connsiteY1" fmla="*/ 70373 h 865313"/>
                <a:gd name="connsiteX2" fmla="*/ 2035556 w 2172882"/>
                <a:gd name="connsiteY2" fmla="*/ 801892 h 865313"/>
                <a:gd name="connsiteX3" fmla="*/ 172070 w 2172882"/>
                <a:gd name="connsiteY3" fmla="*/ 792108 h 865313"/>
                <a:gd name="connsiteX4" fmla="*/ 244170 w 2172882"/>
                <a:gd name="connsiteY4" fmla="*/ 492446 h 865313"/>
                <a:gd name="connsiteX0" fmla="*/ 1043749 w 2128652"/>
                <a:gd name="connsiteY0" fmla="*/ 80158 h 865313"/>
                <a:gd name="connsiteX1" fmla="*/ 1883750 w 2128652"/>
                <a:gd name="connsiteY1" fmla="*/ 70373 h 865313"/>
                <a:gd name="connsiteX2" fmla="*/ 1991326 w 2128652"/>
                <a:gd name="connsiteY2" fmla="*/ 801892 h 865313"/>
                <a:gd name="connsiteX3" fmla="*/ 127840 w 2128652"/>
                <a:gd name="connsiteY3" fmla="*/ 792108 h 865313"/>
                <a:gd name="connsiteX4" fmla="*/ 199940 w 2128652"/>
                <a:gd name="connsiteY4" fmla="*/ 492446 h 865313"/>
                <a:gd name="connsiteX0" fmla="*/ 1078008 w 2162911"/>
                <a:gd name="connsiteY0" fmla="*/ 80158 h 865313"/>
                <a:gd name="connsiteX1" fmla="*/ 1918009 w 2162911"/>
                <a:gd name="connsiteY1" fmla="*/ 70373 h 865313"/>
                <a:gd name="connsiteX2" fmla="*/ 2025585 w 2162911"/>
                <a:gd name="connsiteY2" fmla="*/ 801892 h 865313"/>
                <a:gd name="connsiteX3" fmla="*/ 162099 w 2162911"/>
                <a:gd name="connsiteY3" fmla="*/ 792108 h 865313"/>
                <a:gd name="connsiteX4" fmla="*/ 137854 w 2162911"/>
                <a:gd name="connsiteY4" fmla="*/ 492446 h 865313"/>
                <a:gd name="connsiteX0" fmla="*/ 1042572 w 2127475"/>
                <a:gd name="connsiteY0" fmla="*/ 80158 h 865313"/>
                <a:gd name="connsiteX1" fmla="*/ 1882573 w 2127475"/>
                <a:gd name="connsiteY1" fmla="*/ 70373 h 865313"/>
                <a:gd name="connsiteX2" fmla="*/ 1990149 w 2127475"/>
                <a:gd name="connsiteY2" fmla="*/ 801892 h 865313"/>
                <a:gd name="connsiteX3" fmla="*/ 126663 w 2127475"/>
                <a:gd name="connsiteY3" fmla="*/ 792108 h 865313"/>
                <a:gd name="connsiteX4" fmla="*/ 102418 w 2127475"/>
                <a:gd name="connsiteY4" fmla="*/ 492446 h 865313"/>
                <a:gd name="connsiteX0" fmla="*/ 971813 w 2049582"/>
                <a:gd name="connsiteY0" fmla="*/ 80158 h 878885"/>
                <a:gd name="connsiteX1" fmla="*/ 1811814 w 2049582"/>
                <a:gd name="connsiteY1" fmla="*/ 70373 h 878885"/>
                <a:gd name="connsiteX2" fmla="*/ 1919390 w 2049582"/>
                <a:gd name="connsiteY2" fmla="*/ 801892 h 878885"/>
                <a:gd name="connsiteX3" fmla="*/ 152249 w 2049582"/>
                <a:gd name="connsiteY3" fmla="*/ 822093 h 878885"/>
                <a:gd name="connsiteX4" fmla="*/ 31659 w 2049582"/>
                <a:gd name="connsiteY4" fmla="*/ 492446 h 878885"/>
                <a:gd name="connsiteX0" fmla="*/ 1009140 w 2086909"/>
                <a:gd name="connsiteY0" fmla="*/ 80158 h 878885"/>
                <a:gd name="connsiteX1" fmla="*/ 1849141 w 2086909"/>
                <a:gd name="connsiteY1" fmla="*/ 70373 h 878885"/>
                <a:gd name="connsiteX2" fmla="*/ 1956717 w 2086909"/>
                <a:gd name="connsiteY2" fmla="*/ 801892 h 878885"/>
                <a:gd name="connsiteX3" fmla="*/ 189576 w 2086909"/>
                <a:gd name="connsiteY3" fmla="*/ 822093 h 878885"/>
                <a:gd name="connsiteX4" fmla="*/ 68986 w 2086909"/>
                <a:gd name="connsiteY4" fmla="*/ 492446 h 878885"/>
                <a:gd name="connsiteX0" fmla="*/ 1041174 w 2118943"/>
                <a:gd name="connsiteY0" fmla="*/ 80158 h 872392"/>
                <a:gd name="connsiteX1" fmla="*/ 1881175 w 2118943"/>
                <a:gd name="connsiteY1" fmla="*/ 70373 h 872392"/>
                <a:gd name="connsiteX2" fmla="*/ 1988751 w 2118943"/>
                <a:gd name="connsiteY2" fmla="*/ 801892 h 872392"/>
                <a:gd name="connsiteX3" fmla="*/ 221610 w 2118943"/>
                <a:gd name="connsiteY3" fmla="*/ 822093 h 872392"/>
                <a:gd name="connsiteX4" fmla="*/ 44818 w 2118943"/>
                <a:gd name="connsiteY4" fmla="*/ 612383 h 872392"/>
                <a:gd name="connsiteX0" fmla="*/ 1010281 w 2088050"/>
                <a:gd name="connsiteY0" fmla="*/ 80158 h 872392"/>
                <a:gd name="connsiteX1" fmla="*/ 1850282 w 2088050"/>
                <a:gd name="connsiteY1" fmla="*/ 70373 h 872392"/>
                <a:gd name="connsiteX2" fmla="*/ 1957858 w 2088050"/>
                <a:gd name="connsiteY2" fmla="*/ 801892 h 872392"/>
                <a:gd name="connsiteX3" fmla="*/ 190717 w 2088050"/>
                <a:gd name="connsiteY3" fmla="*/ 822093 h 872392"/>
                <a:gd name="connsiteX4" fmla="*/ 13925 w 2088050"/>
                <a:gd name="connsiteY4" fmla="*/ 612383 h 872392"/>
                <a:gd name="connsiteX0" fmla="*/ 1010281 w 2088050"/>
                <a:gd name="connsiteY0" fmla="*/ 80158 h 872392"/>
                <a:gd name="connsiteX1" fmla="*/ 1850282 w 2088050"/>
                <a:gd name="connsiteY1" fmla="*/ 70373 h 872392"/>
                <a:gd name="connsiteX2" fmla="*/ 1957858 w 2088050"/>
                <a:gd name="connsiteY2" fmla="*/ 801892 h 872392"/>
                <a:gd name="connsiteX3" fmla="*/ 190717 w 2088050"/>
                <a:gd name="connsiteY3" fmla="*/ 822093 h 872392"/>
                <a:gd name="connsiteX4" fmla="*/ 13925 w 2088050"/>
                <a:gd name="connsiteY4" fmla="*/ 612383 h 872392"/>
                <a:gd name="connsiteX0" fmla="*/ 996356 w 2074125"/>
                <a:gd name="connsiteY0" fmla="*/ 80158 h 861823"/>
                <a:gd name="connsiteX1" fmla="*/ 1836357 w 2074125"/>
                <a:gd name="connsiteY1" fmla="*/ 70373 h 861823"/>
                <a:gd name="connsiteX2" fmla="*/ 1943933 w 2074125"/>
                <a:gd name="connsiteY2" fmla="*/ 801892 h 861823"/>
                <a:gd name="connsiteX3" fmla="*/ 176792 w 2074125"/>
                <a:gd name="connsiteY3" fmla="*/ 822093 h 861823"/>
                <a:gd name="connsiteX4" fmla="*/ 0 w 2074125"/>
                <a:gd name="connsiteY4" fmla="*/ 612383 h 861823"/>
                <a:gd name="connsiteX0" fmla="*/ 996356 w 1970804"/>
                <a:gd name="connsiteY0" fmla="*/ 80158 h 823168"/>
                <a:gd name="connsiteX1" fmla="*/ 1836357 w 1970804"/>
                <a:gd name="connsiteY1" fmla="*/ 70373 h 823168"/>
                <a:gd name="connsiteX2" fmla="*/ 1943933 w 1970804"/>
                <a:gd name="connsiteY2" fmla="*/ 801892 h 823168"/>
                <a:gd name="connsiteX3" fmla="*/ 176792 w 1970804"/>
                <a:gd name="connsiteY3" fmla="*/ 822093 h 823168"/>
                <a:gd name="connsiteX4" fmla="*/ 0 w 1970804"/>
                <a:gd name="connsiteY4" fmla="*/ 612383 h 823168"/>
                <a:gd name="connsiteX0" fmla="*/ 1010802 w 1991303"/>
                <a:gd name="connsiteY0" fmla="*/ 81745 h 843471"/>
                <a:gd name="connsiteX1" fmla="*/ 1850803 w 1991303"/>
                <a:gd name="connsiteY1" fmla="*/ 71960 h 843471"/>
                <a:gd name="connsiteX2" fmla="*/ 1966407 w 1991303"/>
                <a:gd name="connsiteY2" fmla="*/ 825967 h 843471"/>
                <a:gd name="connsiteX3" fmla="*/ 191238 w 1991303"/>
                <a:gd name="connsiteY3" fmla="*/ 823680 h 843471"/>
                <a:gd name="connsiteX4" fmla="*/ 14446 w 1991303"/>
                <a:gd name="connsiteY4" fmla="*/ 613970 h 843471"/>
                <a:gd name="connsiteX0" fmla="*/ 1009760 w 1978344"/>
                <a:gd name="connsiteY0" fmla="*/ 81745 h 843471"/>
                <a:gd name="connsiteX1" fmla="*/ 1849761 w 1978344"/>
                <a:gd name="connsiteY1" fmla="*/ 71960 h 843471"/>
                <a:gd name="connsiteX2" fmla="*/ 1949307 w 1978344"/>
                <a:gd name="connsiteY2" fmla="*/ 825967 h 843471"/>
                <a:gd name="connsiteX3" fmla="*/ 190196 w 1978344"/>
                <a:gd name="connsiteY3" fmla="*/ 823680 h 843471"/>
                <a:gd name="connsiteX4" fmla="*/ 13404 w 1978344"/>
                <a:gd name="connsiteY4" fmla="*/ 613970 h 843471"/>
                <a:gd name="connsiteX0" fmla="*/ 996356 w 1964940"/>
                <a:gd name="connsiteY0" fmla="*/ 81745 h 840320"/>
                <a:gd name="connsiteX1" fmla="*/ 1836357 w 1964940"/>
                <a:gd name="connsiteY1" fmla="*/ 71960 h 840320"/>
                <a:gd name="connsiteX2" fmla="*/ 1935903 w 1964940"/>
                <a:gd name="connsiteY2" fmla="*/ 825967 h 840320"/>
                <a:gd name="connsiteX3" fmla="*/ 176792 w 1964940"/>
                <a:gd name="connsiteY3" fmla="*/ 823680 h 840320"/>
                <a:gd name="connsiteX4" fmla="*/ 0 w 1964940"/>
                <a:gd name="connsiteY4" fmla="*/ 613970 h 840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4940" h="840320">
                  <a:moveTo>
                    <a:pt x="996356" y="81745"/>
                  </a:moveTo>
                  <a:cubicBezTo>
                    <a:pt x="1634643" y="6441"/>
                    <a:pt x="1679766" y="-52077"/>
                    <a:pt x="1836357" y="71960"/>
                  </a:cubicBezTo>
                  <a:cubicBezTo>
                    <a:pt x="1992948" y="195997"/>
                    <a:pt x="1979663" y="813122"/>
                    <a:pt x="1935903" y="825967"/>
                  </a:cubicBezTo>
                  <a:cubicBezTo>
                    <a:pt x="1892143" y="838812"/>
                    <a:pt x="282666" y="851518"/>
                    <a:pt x="176792" y="823680"/>
                  </a:cubicBezTo>
                  <a:cubicBezTo>
                    <a:pt x="70918" y="795842"/>
                    <a:pt x="51561" y="817904"/>
                    <a:pt x="0" y="613970"/>
                  </a:cubicBezTo>
                </a:path>
              </a:pathLst>
            </a:custGeom>
            <a:pattFill prst="wdDnDiag">
              <a:fgClr>
                <a:srgbClr val="F59C1F"/>
              </a:fgClr>
              <a:bgClr>
                <a:sysClr val="window" lastClr="FFFFFF"/>
              </a:bgClr>
            </a:pattFill>
            <a:ln w="25400" cap="rnd" cmpd="sng" algn="ctr">
              <a:solidFill>
                <a:srgbClr val="F59C1F"/>
              </a:solidFill>
              <a:prstDash val="solid"/>
              <a:roun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14" name="任意多边形 11">
              <a:extLst>
                <a:ext uri="{FF2B5EF4-FFF2-40B4-BE49-F238E27FC236}">
                  <a16:creationId xmlns:a16="http://schemas.microsoft.com/office/drawing/2014/main" id="{EC682D41-B0A8-41E7-D97E-C45CE223F825}"/>
                </a:ext>
              </a:extLst>
            </p:cNvPr>
            <p:cNvSpPr/>
            <p:nvPr/>
          </p:nvSpPr>
          <p:spPr>
            <a:xfrm>
              <a:off x="1836100" y="2454748"/>
              <a:ext cx="1456448" cy="652929"/>
            </a:xfrm>
            <a:custGeom>
              <a:avLst/>
              <a:gdLst>
                <a:gd name="connsiteX0" fmla="*/ 322139 w 2227747"/>
                <a:gd name="connsiteY0" fmla="*/ 93920 h 873265"/>
                <a:gd name="connsiteX1" fmla="*/ 1892756 w 2227747"/>
                <a:gd name="connsiteY1" fmla="*/ 61647 h 873265"/>
                <a:gd name="connsiteX2" fmla="*/ 2086393 w 2227747"/>
                <a:gd name="connsiteY2" fmla="*/ 803924 h 873265"/>
                <a:gd name="connsiteX3" fmla="*/ 193048 w 2227747"/>
                <a:gd name="connsiteY3" fmla="*/ 760894 h 873265"/>
                <a:gd name="connsiteX4" fmla="*/ 160775 w 2227747"/>
                <a:gd name="connsiteY4" fmla="*/ 93920 h 873265"/>
                <a:gd name="connsiteX0" fmla="*/ 231302 w 2136910"/>
                <a:gd name="connsiteY0" fmla="*/ 93920 h 850131"/>
                <a:gd name="connsiteX1" fmla="*/ 1801919 w 2136910"/>
                <a:gd name="connsiteY1" fmla="*/ 61647 h 850131"/>
                <a:gd name="connsiteX2" fmla="*/ 1995556 w 2136910"/>
                <a:gd name="connsiteY2" fmla="*/ 803924 h 850131"/>
                <a:gd name="connsiteX3" fmla="*/ 102211 w 2136910"/>
                <a:gd name="connsiteY3" fmla="*/ 760894 h 850131"/>
                <a:gd name="connsiteX4" fmla="*/ 69938 w 2136910"/>
                <a:gd name="connsiteY4" fmla="*/ 93920 h 850131"/>
                <a:gd name="connsiteX0" fmla="*/ 231302 w 2027630"/>
                <a:gd name="connsiteY0" fmla="*/ 93920 h 813269"/>
                <a:gd name="connsiteX1" fmla="*/ 1801919 w 2027630"/>
                <a:gd name="connsiteY1" fmla="*/ 61647 h 813269"/>
                <a:gd name="connsiteX2" fmla="*/ 1995556 w 2027630"/>
                <a:gd name="connsiteY2" fmla="*/ 803924 h 813269"/>
                <a:gd name="connsiteX3" fmla="*/ 102211 w 2027630"/>
                <a:gd name="connsiteY3" fmla="*/ 760894 h 813269"/>
                <a:gd name="connsiteX4" fmla="*/ 69938 w 2027630"/>
                <a:gd name="connsiteY4" fmla="*/ 93920 h 813269"/>
                <a:gd name="connsiteX0" fmla="*/ 316247 w 2059225"/>
                <a:gd name="connsiteY0" fmla="*/ 93133 h 831662"/>
                <a:gd name="connsiteX1" fmla="*/ 1886864 w 2059225"/>
                <a:gd name="connsiteY1" fmla="*/ 60860 h 831662"/>
                <a:gd name="connsiteX2" fmla="*/ 1994440 w 2059225"/>
                <a:gd name="connsiteY2" fmla="*/ 792379 h 831662"/>
                <a:gd name="connsiteX3" fmla="*/ 187156 w 2059225"/>
                <a:gd name="connsiteY3" fmla="*/ 760107 h 831662"/>
                <a:gd name="connsiteX4" fmla="*/ 154883 w 2059225"/>
                <a:gd name="connsiteY4" fmla="*/ 93133 h 831662"/>
                <a:gd name="connsiteX0" fmla="*/ 316247 w 2006487"/>
                <a:gd name="connsiteY0" fmla="*/ 60598 h 799127"/>
                <a:gd name="connsiteX1" fmla="*/ 1886864 w 2006487"/>
                <a:gd name="connsiteY1" fmla="*/ 28325 h 799127"/>
                <a:gd name="connsiteX2" fmla="*/ 1994440 w 2006487"/>
                <a:gd name="connsiteY2" fmla="*/ 759844 h 799127"/>
                <a:gd name="connsiteX3" fmla="*/ 187156 w 2006487"/>
                <a:gd name="connsiteY3" fmla="*/ 727572 h 799127"/>
                <a:gd name="connsiteX4" fmla="*/ 154883 w 2006487"/>
                <a:gd name="connsiteY4" fmla="*/ 60598 h 799127"/>
                <a:gd name="connsiteX0" fmla="*/ 235854 w 1926094"/>
                <a:gd name="connsiteY0" fmla="*/ 60598 h 786834"/>
                <a:gd name="connsiteX1" fmla="*/ 1806471 w 1926094"/>
                <a:gd name="connsiteY1" fmla="*/ 28325 h 786834"/>
                <a:gd name="connsiteX2" fmla="*/ 1914047 w 1926094"/>
                <a:gd name="connsiteY2" fmla="*/ 759844 h 786834"/>
                <a:gd name="connsiteX3" fmla="*/ 106763 w 1926094"/>
                <a:gd name="connsiteY3" fmla="*/ 727572 h 786834"/>
                <a:gd name="connsiteX4" fmla="*/ 74490 w 1926094"/>
                <a:gd name="connsiteY4" fmla="*/ 60598 h 786834"/>
                <a:gd name="connsiteX0" fmla="*/ 189613 w 1879853"/>
                <a:gd name="connsiteY0" fmla="*/ 60598 h 786834"/>
                <a:gd name="connsiteX1" fmla="*/ 1760230 w 1879853"/>
                <a:gd name="connsiteY1" fmla="*/ 28325 h 786834"/>
                <a:gd name="connsiteX2" fmla="*/ 1867806 w 1879853"/>
                <a:gd name="connsiteY2" fmla="*/ 759844 h 786834"/>
                <a:gd name="connsiteX3" fmla="*/ 60522 w 1879853"/>
                <a:gd name="connsiteY3" fmla="*/ 727572 h 786834"/>
                <a:gd name="connsiteX4" fmla="*/ 28249 w 1879853"/>
                <a:gd name="connsiteY4" fmla="*/ 60598 h 786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9853" h="786834">
                  <a:moveTo>
                    <a:pt x="189613" y="60598"/>
                  </a:moveTo>
                  <a:cubicBezTo>
                    <a:pt x="827900" y="-14706"/>
                    <a:pt x="1663411" y="-12912"/>
                    <a:pt x="1760230" y="28325"/>
                  </a:cubicBezTo>
                  <a:cubicBezTo>
                    <a:pt x="1857049" y="69562"/>
                    <a:pt x="1903665" y="729364"/>
                    <a:pt x="1867806" y="759844"/>
                  </a:cubicBezTo>
                  <a:cubicBezTo>
                    <a:pt x="1831947" y="790324"/>
                    <a:pt x="141204" y="811840"/>
                    <a:pt x="60522" y="727572"/>
                  </a:cubicBezTo>
                  <a:cubicBezTo>
                    <a:pt x="-20160" y="643304"/>
                    <a:pt x="-8507" y="399464"/>
                    <a:pt x="28249" y="60598"/>
                  </a:cubicBezTo>
                </a:path>
              </a:pathLst>
            </a:custGeom>
            <a:solidFill>
              <a:sysClr val="window" lastClr="FFFFFF"/>
            </a:solidFill>
            <a:ln w="25400" cap="rnd" cmpd="sng" algn="ctr">
              <a:solidFill>
                <a:srgbClr val="F59C1F"/>
              </a:solidFill>
              <a:prstDash val="solid"/>
              <a:roun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15" name="文本框 12">
              <a:extLst>
                <a:ext uri="{FF2B5EF4-FFF2-40B4-BE49-F238E27FC236}">
                  <a16:creationId xmlns:a16="http://schemas.microsoft.com/office/drawing/2014/main" id="{4093F010-4854-49CE-4CA8-18F5B4380AAA}"/>
                </a:ext>
              </a:extLst>
            </p:cNvPr>
            <p:cNvSpPr txBox="1"/>
            <p:nvPr/>
          </p:nvSpPr>
          <p:spPr>
            <a:xfrm>
              <a:off x="2222349" y="2332000"/>
              <a:ext cx="756775" cy="862059"/>
            </a:xfrm>
            <a:prstGeom prst="rect">
              <a:avLst/>
            </a:prstGeom>
            <a:noFill/>
            <a:ln>
              <a:noFill/>
            </a:ln>
          </p:spPr>
          <p:txBody>
            <a:bodyPr wrap="square" rtlCol="0">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en-US" altLang="zh-CN" sz="3600" b="1" i="0" u="none" strike="noStrike" kern="0" cap="none" spc="0" normalizeH="0" baseline="0" noProof="0" dirty="0">
                  <a:ln>
                    <a:noFill/>
                  </a:ln>
                  <a:solidFill>
                    <a:srgbClr val="F59C1F"/>
                  </a:solidFill>
                  <a:effectLst/>
                  <a:uLnTx/>
                  <a:uFillTx/>
                  <a:latin typeface="Arial-Rounded" panose="020B0500000000000000" pitchFamily="34" charset="0"/>
                  <a:ea typeface="Arial-Rounded" panose="020B0500000000000000" pitchFamily="34" charset="0"/>
                  <a:cs typeface="Arial-Rounded" panose="020B0500000000000000" pitchFamily="34" charset="0"/>
                </a:rPr>
                <a:t>1</a:t>
              </a:r>
            </a:p>
          </p:txBody>
        </p:sp>
      </p:grpSp>
      <p:sp>
        <p:nvSpPr>
          <p:cNvPr id="16" name="Rectangle 15">
            <a:extLst>
              <a:ext uri="{FF2B5EF4-FFF2-40B4-BE49-F238E27FC236}">
                <a16:creationId xmlns:a16="http://schemas.microsoft.com/office/drawing/2014/main" id="{ADB19693-42F5-5A23-8AB7-7483A889AA6B}"/>
              </a:ext>
            </a:extLst>
          </p:cNvPr>
          <p:cNvSpPr/>
          <p:nvPr/>
        </p:nvSpPr>
        <p:spPr>
          <a:xfrm>
            <a:off x="1697101" y="1347255"/>
            <a:ext cx="9762841" cy="1077218"/>
          </a:xfrm>
          <a:prstGeom prst="rect">
            <a:avLst/>
          </a:prstGeom>
        </p:spPr>
        <p:txBody>
          <a:bodyPr wrap="square">
            <a:spAutoFit/>
          </a:bodyPr>
          <a:lstStyle/>
          <a:p>
            <a:pPr lvl="0" algn="just" defTabSz="457200">
              <a:defRPr/>
            </a:pPr>
            <a:r>
              <a:rPr lang="vi-VN" altLang="zh-CN" sz="3200" b="1" dirty="0">
                <a:solidFill>
                  <a:srgbClr val="0070C0"/>
                </a:solidFill>
                <a:latin typeface="Arial" panose="020B0604020202020204" pitchFamily="34" charset="0"/>
                <a:ea typeface="Arial-Rounded" panose="020B0500000000000000" pitchFamily="34" charset="0"/>
                <a:cs typeface="Arial" panose="020B0604020202020204" pitchFamily="34" charset="0"/>
              </a:rPr>
              <a:t>Đại hội thể thao Ô-lim-pích có từ bao giờ và ở đâu?</a:t>
            </a:r>
          </a:p>
        </p:txBody>
      </p:sp>
      <p:grpSp>
        <p:nvGrpSpPr>
          <p:cNvPr id="17" name="Group 16">
            <a:extLst>
              <a:ext uri="{FF2B5EF4-FFF2-40B4-BE49-F238E27FC236}">
                <a16:creationId xmlns:a16="http://schemas.microsoft.com/office/drawing/2014/main" id="{B7D56A8B-3784-6336-DF4B-C38D493E6999}"/>
              </a:ext>
            </a:extLst>
          </p:cNvPr>
          <p:cNvGrpSpPr/>
          <p:nvPr/>
        </p:nvGrpSpPr>
        <p:grpSpPr>
          <a:xfrm>
            <a:off x="979503" y="2497970"/>
            <a:ext cx="10242870" cy="1816856"/>
            <a:chOff x="951517" y="2833288"/>
            <a:chExt cx="5897324" cy="2311351"/>
          </a:xfrm>
        </p:grpSpPr>
        <p:sp>
          <p:nvSpPr>
            <p:cNvPr id="18" name="TextBox 17">
              <a:extLst>
                <a:ext uri="{FF2B5EF4-FFF2-40B4-BE49-F238E27FC236}">
                  <a16:creationId xmlns:a16="http://schemas.microsoft.com/office/drawing/2014/main" id="{5C004FE3-EE3A-21D9-5886-4CB509AA205E}"/>
                </a:ext>
              </a:extLst>
            </p:cNvPr>
            <p:cNvSpPr txBox="1"/>
            <p:nvPr/>
          </p:nvSpPr>
          <p:spPr>
            <a:xfrm>
              <a:off x="990524" y="3011949"/>
              <a:ext cx="5858317" cy="1840259"/>
            </a:xfrm>
            <a:prstGeom prst="rect">
              <a:avLst/>
            </a:prstGeom>
            <a:noFill/>
            <a:ln w="57150">
              <a:noFill/>
            </a:ln>
          </p:spPr>
          <p:txBody>
            <a:bodyPr wrap="square">
              <a:spAutoFit/>
            </a:bodyPr>
            <a:lstStyle/>
            <a:p>
              <a:pPr algn="just"/>
              <a:r>
                <a:rPr lang="nl-NL" sz="4400" dirty="0">
                  <a:effectLst/>
                  <a:latin typeface="Arial" panose="020B0604020202020204" pitchFamily="34" charset="0"/>
                  <a:ea typeface="Arial-Rounded" panose="020B0500000000000000" pitchFamily="34" charset="0"/>
                  <a:cs typeface="Arial" panose="020B0604020202020204" pitchFamily="34" charset="0"/>
                </a:rPr>
                <a:t>Đại hội thể thao Ô-lim-pích có từ gần </a:t>
              </a:r>
            </a:p>
            <a:p>
              <a:pPr algn="just"/>
              <a:r>
                <a:rPr lang="nl-NL" sz="4400" dirty="0">
                  <a:effectLst/>
                  <a:latin typeface="Arial" panose="020B0604020202020204" pitchFamily="34" charset="0"/>
                  <a:ea typeface="Arial-Rounded" panose="020B0500000000000000" pitchFamily="34" charset="0"/>
                  <a:cs typeface="Arial" panose="020B0604020202020204" pitchFamily="34" charset="0"/>
                </a:rPr>
                <a:t>3 000 năm trước ở Hy Lạp cổ.</a:t>
              </a:r>
              <a:endParaRPr lang="vi-VN" sz="4400" b="0" i="0" dirty="0">
                <a:solidFill>
                  <a:srgbClr val="000000"/>
                </a:solidFill>
                <a:effectLst/>
                <a:latin typeface="Arial" panose="020B0604020202020204" pitchFamily="34" charset="0"/>
                <a:ea typeface="Arial-Rounded" panose="020B0500000000000000" pitchFamily="34" charset="0"/>
                <a:cs typeface="Arial" panose="020B0604020202020204" pitchFamily="34" charset="0"/>
              </a:endParaRPr>
            </a:p>
          </p:txBody>
        </p:sp>
        <p:sp>
          <p:nvSpPr>
            <p:cNvPr id="19" name="Rectangle 18">
              <a:extLst>
                <a:ext uri="{FF2B5EF4-FFF2-40B4-BE49-F238E27FC236}">
                  <a16:creationId xmlns:a16="http://schemas.microsoft.com/office/drawing/2014/main" id="{F10CE794-56EE-03B4-6B7A-BB673C611952}"/>
                </a:ext>
              </a:extLst>
            </p:cNvPr>
            <p:cNvSpPr/>
            <p:nvPr/>
          </p:nvSpPr>
          <p:spPr>
            <a:xfrm>
              <a:off x="951517" y="2833288"/>
              <a:ext cx="5877908" cy="2311351"/>
            </a:xfrm>
            <a:prstGeom prst="rect">
              <a:avLst/>
            </a:prstGeom>
            <a:noFill/>
            <a:ln w="57150">
              <a:solidFill>
                <a:srgbClr val="3EF0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grpSp>
        <p:nvGrpSpPr>
          <p:cNvPr id="20" name="Group 19">
            <a:extLst>
              <a:ext uri="{FF2B5EF4-FFF2-40B4-BE49-F238E27FC236}">
                <a16:creationId xmlns:a16="http://schemas.microsoft.com/office/drawing/2014/main" id="{84D05E23-FA06-2E83-C54D-DB0517EF520C}"/>
              </a:ext>
            </a:extLst>
          </p:cNvPr>
          <p:cNvGrpSpPr/>
          <p:nvPr/>
        </p:nvGrpSpPr>
        <p:grpSpPr>
          <a:xfrm>
            <a:off x="2478410" y="3640679"/>
            <a:ext cx="7579990" cy="4890943"/>
            <a:chOff x="2210738" y="-1461943"/>
            <a:chExt cx="9410579" cy="4890943"/>
          </a:xfrm>
        </p:grpSpPr>
        <p:grpSp>
          <p:nvGrpSpPr>
            <p:cNvPr id="21" name="Group 20">
              <a:extLst>
                <a:ext uri="{FF2B5EF4-FFF2-40B4-BE49-F238E27FC236}">
                  <a16:creationId xmlns:a16="http://schemas.microsoft.com/office/drawing/2014/main" id="{FDA027A2-E854-5738-9BB8-48ABF91BFBD9}"/>
                </a:ext>
              </a:extLst>
            </p:cNvPr>
            <p:cNvGrpSpPr/>
            <p:nvPr/>
          </p:nvGrpSpPr>
          <p:grpSpPr>
            <a:xfrm>
              <a:off x="3320903" y="-1461943"/>
              <a:ext cx="8300414" cy="4890943"/>
              <a:chOff x="3637968" y="-666044"/>
              <a:chExt cx="7054397" cy="4648755"/>
            </a:xfrm>
          </p:grpSpPr>
          <p:pic>
            <p:nvPicPr>
              <p:cNvPr id="23" name="Picture 4">
                <a:extLst>
                  <a:ext uri="{FF2B5EF4-FFF2-40B4-BE49-F238E27FC236}">
                    <a16:creationId xmlns:a16="http://schemas.microsoft.com/office/drawing/2014/main" id="{1583C237-1AFF-5F16-E231-93A239DDB10E}"/>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6944" r="93611">
                            <a14:foregroundMark x1="7222" y1="46944" x2="7222" y2="46944"/>
                            <a14:foregroundMark x1="93611" y1="40556" x2="93611" y2="40556"/>
                          </a14:backgroundRemoval>
                        </a14:imgEffect>
                      </a14:imgLayer>
                    </a14:imgProps>
                  </a:ext>
                  <a:ext uri="{28A0092B-C50C-407E-A947-70E740481C1C}">
                    <a14:useLocalDpi xmlns:a14="http://schemas.microsoft.com/office/drawing/2010/main" val="0"/>
                  </a:ext>
                </a:extLst>
              </a:blip>
              <a:srcRect/>
              <a:stretch>
                <a:fillRect/>
              </a:stretch>
            </p:blipFill>
            <p:spPr bwMode="auto">
              <a:xfrm>
                <a:off x="3637968" y="-666044"/>
                <a:ext cx="7054397" cy="4648755"/>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95983180-E83E-F94C-1D97-90492CFE7336}"/>
                  </a:ext>
                </a:extLst>
              </p:cNvPr>
              <p:cNvSpPr txBox="1"/>
              <p:nvPr/>
            </p:nvSpPr>
            <p:spPr>
              <a:xfrm>
                <a:off x="4096133" y="1019935"/>
                <a:ext cx="6596230" cy="6143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Đọc</a:t>
                </a:r>
                <a:r>
                  <a:rPr kumimoji="0" lang="en-US" sz="3600" b="1"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1"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kĩ</a:t>
                </a:r>
                <a:r>
                  <a:rPr kumimoji="0" lang="en-US" sz="3600" b="1"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1"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đoạn</a:t>
                </a:r>
                <a:r>
                  <a:rPr kumimoji="0" lang="en-US" sz="3600" b="1"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1"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văn</a:t>
                </a:r>
                <a:r>
                  <a:rPr kumimoji="0" lang="en-US" sz="3600" b="1"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1"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đầu</a:t>
                </a:r>
                <a:r>
                  <a:rPr kumimoji="0" lang="en-US" sz="3600" b="1"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1"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tiên</a:t>
                </a:r>
                <a:endParaRPr kumimoji="0" lang="en-US" sz="3600" b="1"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pic>
          <p:nvPicPr>
            <p:cNvPr id="22" name="Picture 2" descr="Khỉ dễ thương cầm chuối biểu tượng hoạt hình vector minh họa.  khái niệm biểu tượng thực phẩm động vật bị cô lập vector cao cấp.  phong cách hoạt hình phẳng Miễn phí Vector">
              <a:extLst>
                <a:ext uri="{FF2B5EF4-FFF2-40B4-BE49-F238E27FC236}">
                  <a16:creationId xmlns:a16="http://schemas.microsoft.com/office/drawing/2014/main" id="{DEE615FC-48EE-E7C8-E13F-6AB541ACD162}"/>
                </a:ext>
              </a:extLst>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10000" b="90000" l="10000" r="90000">
                          <a14:backgroundMark x1="37220" y1="46805" x2="37220" y2="46805"/>
                          <a14:backgroundMark x1="33227" y1="49042" x2="33227" y2="49042"/>
                        </a14:backgroundRemoval>
                      </a14:imgEffect>
                    </a14:imgLayer>
                  </a14:imgProps>
                </a:ext>
                <a:ext uri="{28A0092B-C50C-407E-A947-70E740481C1C}">
                  <a14:useLocalDpi xmlns:a14="http://schemas.microsoft.com/office/drawing/2010/main" val="0"/>
                </a:ext>
              </a:extLst>
            </a:blip>
            <a:srcRect/>
            <a:stretch>
              <a:fillRect/>
            </a:stretch>
          </p:blipFill>
          <p:spPr bwMode="auto">
            <a:xfrm>
              <a:off x="2210738" y="36474"/>
              <a:ext cx="1854194" cy="125534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35745052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B9E89F5-0775-6932-0A34-7BF21EE793B9}"/>
              </a:ext>
            </a:extLst>
          </p:cNvPr>
          <p:cNvSpPr/>
          <p:nvPr/>
        </p:nvSpPr>
        <p:spPr>
          <a:xfrm>
            <a:off x="1334956" y="220095"/>
            <a:ext cx="3366143" cy="584775"/>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err="1">
                <a:ln>
                  <a:noFill/>
                </a:ln>
                <a:solidFill>
                  <a:srgbClr val="FFFF00"/>
                </a:solidFill>
                <a:effectLst/>
                <a:uLnTx/>
                <a:uFillTx/>
                <a:latin typeface="Arial-Rounded" panose="020B0500000000000000" pitchFamily="34" charset="0"/>
                <a:ea typeface="Arial-Rounded" panose="020B0500000000000000" pitchFamily="34" charset="0"/>
                <a:cs typeface="Arial-Rounded" panose="020B0500000000000000" pitchFamily="34" charset="0"/>
              </a:rPr>
              <a:t>Cùng</a:t>
            </a:r>
            <a:r>
              <a:rPr kumimoji="0" lang="en-US" altLang="zh-CN" sz="3200" b="1" i="0" u="none" strike="noStrike" kern="1200" cap="none" spc="0" normalizeH="0" baseline="0" noProof="0" dirty="0">
                <a:ln>
                  <a:noFill/>
                </a:ln>
                <a:solidFill>
                  <a:srgbClr val="FFFF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altLang="zh-CN" sz="3200" b="1" i="0" u="none" strike="noStrike" kern="1200" cap="none" spc="0" normalizeH="0" baseline="0" noProof="0" dirty="0" err="1">
                <a:ln>
                  <a:noFill/>
                </a:ln>
                <a:solidFill>
                  <a:srgbClr val="FFFF00"/>
                </a:solidFill>
                <a:effectLst/>
                <a:uLnTx/>
                <a:uFillTx/>
                <a:latin typeface="Arial-Rounded" panose="020B0500000000000000" pitchFamily="34" charset="0"/>
                <a:ea typeface="Arial-Rounded" panose="020B0500000000000000" pitchFamily="34" charset="0"/>
                <a:cs typeface="Arial-Rounded" panose="020B0500000000000000" pitchFamily="34" charset="0"/>
              </a:rPr>
              <a:t>tìm</a:t>
            </a:r>
            <a:r>
              <a:rPr kumimoji="0" lang="en-US" altLang="zh-CN" sz="3200" b="1" i="0" u="none" strike="noStrike" kern="1200" cap="none" spc="0" normalizeH="0" baseline="0" noProof="0" dirty="0">
                <a:ln>
                  <a:noFill/>
                </a:ln>
                <a:solidFill>
                  <a:srgbClr val="FFFF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altLang="zh-CN" sz="3200" b="1" i="0" u="none" strike="noStrike" kern="1200" cap="none" spc="0" normalizeH="0" baseline="0" noProof="0" dirty="0" err="1">
                <a:ln>
                  <a:noFill/>
                </a:ln>
                <a:solidFill>
                  <a:srgbClr val="FFFF00"/>
                </a:solidFill>
                <a:effectLst/>
                <a:uLnTx/>
                <a:uFillTx/>
                <a:latin typeface="Arial-Rounded" panose="020B0500000000000000" pitchFamily="34" charset="0"/>
                <a:ea typeface="Arial-Rounded" panose="020B0500000000000000" pitchFamily="34" charset="0"/>
                <a:cs typeface="Arial-Rounded" panose="020B0500000000000000" pitchFamily="34" charset="0"/>
              </a:rPr>
              <a:t>hiểu</a:t>
            </a:r>
            <a:endParaRPr kumimoji="0" lang="zh-CN" altLang="en-US" sz="3200" b="1" i="0" u="none" strike="noStrike" kern="1200" cap="none" spc="0" normalizeH="0" baseline="0" noProof="0" dirty="0">
              <a:ln>
                <a:noFill/>
              </a:ln>
              <a:solidFill>
                <a:srgbClr val="FFFF0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pic>
        <p:nvPicPr>
          <p:cNvPr id="4" name="Picture 3">
            <a:extLst>
              <a:ext uri="{FF2B5EF4-FFF2-40B4-BE49-F238E27FC236}">
                <a16:creationId xmlns:a16="http://schemas.microsoft.com/office/drawing/2014/main" id="{68C9F38A-D198-D742-7955-9516041FC1E8}"/>
              </a:ext>
            </a:extLst>
          </p:cNvPr>
          <p:cNvPicPr>
            <a:picLocks noChangeAspect="1"/>
          </p:cNvPicPr>
          <p:nvPr/>
        </p:nvPicPr>
        <p:blipFill>
          <a:blip r:embed="rId3"/>
          <a:stretch>
            <a:fillRect/>
          </a:stretch>
        </p:blipFill>
        <p:spPr>
          <a:xfrm rot="16200000">
            <a:off x="937877" y="298473"/>
            <a:ext cx="511318" cy="511318"/>
          </a:xfrm>
          <a:prstGeom prst="rect">
            <a:avLst/>
          </a:prstGeom>
        </p:spPr>
      </p:pic>
      <p:grpSp>
        <p:nvGrpSpPr>
          <p:cNvPr id="12" name="PA_库_组合 5">
            <a:extLst>
              <a:ext uri="{FF2B5EF4-FFF2-40B4-BE49-F238E27FC236}">
                <a16:creationId xmlns:a16="http://schemas.microsoft.com/office/drawing/2014/main" id="{E6F2A73C-4ADF-3515-9356-87AA6B9F7B04}"/>
              </a:ext>
            </a:extLst>
          </p:cNvPr>
          <p:cNvGrpSpPr/>
          <p:nvPr>
            <p:custDataLst>
              <p:tags r:id="rId1"/>
            </p:custDataLst>
          </p:nvPr>
        </p:nvGrpSpPr>
        <p:grpSpPr>
          <a:xfrm>
            <a:off x="964908" y="1296691"/>
            <a:ext cx="587835" cy="706091"/>
            <a:chOff x="1836100" y="2332000"/>
            <a:chExt cx="1572829" cy="862059"/>
          </a:xfrm>
        </p:grpSpPr>
        <p:sp>
          <p:nvSpPr>
            <p:cNvPr id="13" name="任意多边形 10">
              <a:extLst>
                <a:ext uri="{FF2B5EF4-FFF2-40B4-BE49-F238E27FC236}">
                  <a16:creationId xmlns:a16="http://schemas.microsoft.com/office/drawing/2014/main" id="{CD04D067-81EB-06BF-3CE5-5215CE9A5533}"/>
                </a:ext>
              </a:extLst>
            </p:cNvPr>
            <p:cNvSpPr/>
            <p:nvPr/>
          </p:nvSpPr>
          <p:spPr>
            <a:xfrm>
              <a:off x="1886559" y="2454748"/>
              <a:ext cx="1522370" cy="697312"/>
            </a:xfrm>
            <a:custGeom>
              <a:avLst/>
              <a:gdLst>
                <a:gd name="connsiteX0" fmla="*/ 322139 w 2227747"/>
                <a:gd name="connsiteY0" fmla="*/ 93920 h 873265"/>
                <a:gd name="connsiteX1" fmla="*/ 1892756 w 2227747"/>
                <a:gd name="connsiteY1" fmla="*/ 61647 h 873265"/>
                <a:gd name="connsiteX2" fmla="*/ 2086393 w 2227747"/>
                <a:gd name="connsiteY2" fmla="*/ 803924 h 873265"/>
                <a:gd name="connsiteX3" fmla="*/ 193048 w 2227747"/>
                <a:gd name="connsiteY3" fmla="*/ 760894 h 873265"/>
                <a:gd name="connsiteX4" fmla="*/ 160775 w 2227747"/>
                <a:gd name="connsiteY4" fmla="*/ 93920 h 873265"/>
                <a:gd name="connsiteX0" fmla="*/ 231302 w 2136910"/>
                <a:gd name="connsiteY0" fmla="*/ 93920 h 850131"/>
                <a:gd name="connsiteX1" fmla="*/ 1801919 w 2136910"/>
                <a:gd name="connsiteY1" fmla="*/ 61647 h 850131"/>
                <a:gd name="connsiteX2" fmla="*/ 1995556 w 2136910"/>
                <a:gd name="connsiteY2" fmla="*/ 803924 h 850131"/>
                <a:gd name="connsiteX3" fmla="*/ 102211 w 2136910"/>
                <a:gd name="connsiteY3" fmla="*/ 760894 h 850131"/>
                <a:gd name="connsiteX4" fmla="*/ 69938 w 2136910"/>
                <a:gd name="connsiteY4" fmla="*/ 93920 h 850131"/>
                <a:gd name="connsiteX0" fmla="*/ 231302 w 2027630"/>
                <a:gd name="connsiteY0" fmla="*/ 93920 h 813269"/>
                <a:gd name="connsiteX1" fmla="*/ 1801919 w 2027630"/>
                <a:gd name="connsiteY1" fmla="*/ 61647 h 813269"/>
                <a:gd name="connsiteX2" fmla="*/ 1995556 w 2027630"/>
                <a:gd name="connsiteY2" fmla="*/ 803924 h 813269"/>
                <a:gd name="connsiteX3" fmla="*/ 102211 w 2027630"/>
                <a:gd name="connsiteY3" fmla="*/ 760894 h 813269"/>
                <a:gd name="connsiteX4" fmla="*/ 69938 w 2027630"/>
                <a:gd name="connsiteY4" fmla="*/ 93920 h 813269"/>
                <a:gd name="connsiteX0" fmla="*/ 316247 w 2059225"/>
                <a:gd name="connsiteY0" fmla="*/ 93133 h 831662"/>
                <a:gd name="connsiteX1" fmla="*/ 1886864 w 2059225"/>
                <a:gd name="connsiteY1" fmla="*/ 60860 h 831662"/>
                <a:gd name="connsiteX2" fmla="*/ 1994440 w 2059225"/>
                <a:gd name="connsiteY2" fmla="*/ 792379 h 831662"/>
                <a:gd name="connsiteX3" fmla="*/ 187156 w 2059225"/>
                <a:gd name="connsiteY3" fmla="*/ 760107 h 831662"/>
                <a:gd name="connsiteX4" fmla="*/ 154883 w 2059225"/>
                <a:gd name="connsiteY4" fmla="*/ 93133 h 831662"/>
                <a:gd name="connsiteX0" fmla="*/ 316247 w 2006487"/>
                <a:gd name="connsiteY0" fmla="*/ 60598 h 799127"/>
                <a:gd name="connsiteX1" fmla="*/ 1886864 w 2006487"/>
                <a:gd name="connsiteY1" fmla="*/ 28325 h 799127"/>
                <a:gd name="connsiteX2" fmla="*/ 1994440 w 2006487"/>
                <a:gd name="connsiteY2" fmla="*/ 759844 h 799127"/>
                <a:gd name="connsiteX3" fmla="*/ 187156 w 2006487"/>
                <a:gd name="connsiteY3" fmla="*/ 727572 h 799127"/>
                <a:gd name="connsiteX4" fmla="*/ 154883 w 2006487"/>
                <a:gd name="connsiteY4" fmla="*/ 60598 h 799127"/>
                <a:gd name="connsiteX0" fmla="*/ 235854 w 1926094"/>
                <a:gd name="connsiteY0" fmla="*/ 60598 h 786834"/>
                <a:gd name="connsiteX1" fmla="*/ 1806471 w 1926094"/>
                <a:gd name="connsiteY1" fmla="*/ 28325 h 786834"/>
                <a:gd name="connsiteX2" fmla="*/ 1914047 w 1926094"/>
                <a:gd name="connsiteY2" fmla="*/ 759844 h 786834"/>
                <a:gd name="connsiteX3" fmla="*/ 106763 w 1926094"/>
                <a:gd name="connsiteY3" fmla="*/ 727572 h 786834"/>
                <a:gd name="connsiteX4" fmla="*/ 74490 w 1926094"/>
                <a:gd name="connsiteY4" fmla="*/ 60598 h 786834"/>
                <a:gd name="connsiteX0" fmla="*/ 189613 w 1879853"/>
                <a:gd name="connsiteY0" fmla="*/ 60598 h 786834"/>
                <a:gd name="connsiteX1" fmla="*/ 1760230 w 1879853"/>
                <a:gd name="connsiteY1" fmla="*/ 28325 h 786834"/>
                <a:gd name="connsiteX2" fmla="*/ 1867806 w 1879853"/>
                <a:gd name="connsiteY2" fmla="*/ 759844 h 786834"/>
                <a:gd name="connsiteX3" fmla="*/ 60522 w 1879853"/>
                <a:gd name="connsiteY3" fmla="*/ 727572 h 786834"/>
                <a:gd name="connsiteX4" fmla="*/ 28249 w 1879853"/>
                <a:gd name="connsiteY4" fmla="*/ 60598 h 786834"/>
                <a:gd name="connsiteX0" fmla="*/ 920229 w 1891187"/>
                <a:gd name="connsiteY0" fmla="*/ 80158 h 828882"/>
                <a:gd name="connsiteX1" fmla="*/ 1760230 w 1891187"/>
                <a:gd name="connsiteY1" fmla="*/ 70373 h 828882"/>
                <a:gd name="connsiteX2" fmla="*/ 1867806 w 1891187"/>
                <a:gd name="connsiteY2" fmla="*/ 801892 h 828882"/>
                <a:gd name="connsiteX3" fmla="*/ 60522 w 1891187"/>
                <a:gd name="connsiteY3" fmla="*/ 769620 h 828882"/>
                <a:gd name="connsiteX4" fmla="*/ 28249 w 1891187"/>
                <a:gd name="connsiteY4" fmla="*/ 102646 h 828882"/>
                <a:gd name="connsiteX0" fmla="*/ 953754 w 2038657"/>
                <a:gd name="connsiteY0" fmla="*/ 80158 h 875087"/>
                <a:gd name="connsiteX1" fmla="*/ 1793755 w 2038657"/>
                <a:gd name="connsiteY1" fmla="*/ 70373 h 875087"/>
                <a:gd name="connsiteX2" fmla="*/ 1901331 w 2038657"/>
                <a:gd name="connsiteY2" fmla="*/ 801892 h 875087"/>
                <a:gd name="connsiteX3" fmla="*/ 37845 w 2038657"/>
                <a:gd name="connsiteY3" fmla="*/ 792108 h 875087"/>
                <a:gd name="connsiteX4" fmla="*/ 61774 w 2038657"/>
                <a:gd name="connsiteY4" fmla="*/ 102646 h 875087"/>
                <a:gd name="connsiteX0" fmla="*/ 984916 w 2069819"/>
                <a:gd name="connsiteY0" fmla="*/ 80158 h 887366"/>
                <a:gd name="connsiteX1" fmla="*/ 1824917 w 2069819"/>
                <a:gd name="connsiteY1" fmla="*/ 70373 h 887366"/>
                <a:gd name="connsiteX2" fmla="*/ 1932493 w 2069819"/>
                <a:gd name="connsiteY2" fmla="*/ 801892 h 887366"/>
                <a:gd name="connsiteX3" fmla="*/ 69007 w 2069819"/>
                <a:gd name="connsiteY3" fmla="*/ 792108 h 887366"/>
                <a:gd name="connsiteX4" fmla="*/ 389999 w 2069819"/>
                <a:gd name="connsiteY4" fmla="*/ 80159 h 887366"/>
                <a:gd name="connsiteX0" fmla="*/ 1007612 w 2092515"/>
                <a:gd name="connsiteY0" fmla="*/ 80158 h 887365"/>
                <a:gd name="connsiteX1" fmla="*/ 1847613 w 2092515"/>
                <a:gd name="connsiteY1" fmla="*/ 70373 h 887365"/>
                <a:gd name="connsiteX2" fmla="*/ 1955189 w 2092515"/>
                <a:gd name="connsiteY2" fmla="*/ 801892 h 887365"/>
                <a:gd name="connsiteX3" fmla="*/ 91703 w 2092515"/>
                <a:gd name="connsiteY3" fmla="*/ 792108 h 887365"/>
                <a:gd name="connsiteX4" fmla="*/ 412695 w 2092515"/>
                <a:gd name="connsiteY4" fmla="*/ 80159 h 887365"/>
                <a:gd name="connsiteX0" fmla="*/ 1087979 w 2172882"/>
                <a:gd name="connsiteY0" fmla="*/ 80158 h 865313"/>
                <a:gd name="connsiteX1" fmla="*/ 1927980 w 2172882"/>
                <a:gd name="connsiteY1" fmla="*/ 70373 h 865313"/>
                <a:gd name="connsiteX2" fmla="*/ 2035556 w 2172882"/>
                <a:gd name="connsiteY2" fmla="*/ 801892 h 865313"/>
                <a:gd name="connsiteX3" fmla="*/ 172070 w 2172882"/>
                <a:gd name="connsiteY3" fmla="*/ 792108 h 865313"/>
                <a:gd name="connsiteX4" fmla="*/ 244170 w 2172882"/>
                <a:gd name="connsiteY4" fmla="*/ 492446 h 865313"/>
                <a:gd name="connsiteX0" fmla="*/ 1043749 w 2128652"/>
                <a:gd name="connsiteY0" fmla="*/ 80158 h 865313"/>
                <a:gd name="connsiteX1" fmla="*/ 1883750 w 2128652"/>
                <a:gd name="connsiteY1" fmla="*/ 70373 h 865313"/>
                <a:gd name="connsiteX2" fmla="*/ 1991326 w 2128652"/>
                <a:gd name="connsiteY2" fmla="*/ 801892 h 865313"/>
                <a:gd name="connsiteX3" fmla="*/ 127840 w 2128652"/>
                <a:gd name="connsiteY3" fmla="*/ 792108 h 865313"/>
                <a:gd name="connsiteX4" fmla="*/ 199940 w 2128652"/>
                <a:gd name="connsiteY4" fmla="*/ 492446 h 865313"/>
                <a:gd name="connsiteX0" fmla="*/ 1078008 w 2162911"/>
                <a:gd name="connsiteY0" fmla="*/ 80158 h 865313"/>
                <a:gd name="connsiteX1" fmla="*/ 1918009 w 2162911"/>
                <a:gd name="connsiteY1" fmla="*/ 70373 h 865313"/>
                <a:gd name="connsiteX2" fmla="*/ 2025585 w 2162911"/>
                <a:gd name="connsiteY2" fmla="*/ 801892 h 865313"/>
                <a:gd name="connsiteX3" fmla="*/ 162099 w 2162911"/>
                <a:gd name="connsiteY3" fmla="*/ 792108 h 865313"/>
                <a:gd name="connsiteX4" fmla="*/ 137854 w 2162911"/>
                <a:gd name="connsiteY4" fmla="*/ 492446 h 865313"/>
                <a:gd name="connsiteX0" fmla="*/ 1042572 w 2127475"/>
                <a:gd name="connsiteY0" fmla="*/ 80158 h 865313"/>
                <a:gd name="connsiteX1" fmla="*/ 1882573 w 2127475"/>
                <a:gd name="connsiteY1" fmla="*/ 70373 h 865313"/>
                <a:gd name="connsiteX2" fmla="*/ 1990149 w 2127475"/>
                <a:gd name="connsiteY2" fmla="*/ 801892 h 865313"/>
                <a:gd name="connsiteX3" fmla="*/ 126663 w 2127475"/>
                <a:gd name="connsiteY3" fmla="*/ 792108 h 865313"/>
                <a:gd name="connsiteX4" fmla="*/ 102418 w 2127475"/>
                <a:gd name="connsiteY4" fmla="*/ 492446 h 865313"/>
                <a:gd name="connsiteX0" fmla="*/ 971813 w 2049582"/>
                <a:gd name="connsiteY0" fmla="*/ 80158 h 878885"/>
                <a:gd name="connsiteX1" fmla="*/ 1811814 w 2049582"/>
                <a:gd name="connsiteY1" fmla="*/ 70373 h 878885"/>
                <a:gd name="connsiteX2" fmla="*/ 1919390 w 2049582"/>
                <a:gd name="connsiteY2" fmla="*/ 801892 h 878885"/>
                <a:gd name="connsiteX3" fmla="*/ 152249 w 2049582"/>
                <a:gd name="connsiteY3" fmla="*/ 822093 h 878885"/>
                <a:gd name="connsiteX4" fmla="*/ 31659 w 2049582"/>
                <a:gd name="connsiteY4" fmla="*/ 492446 h 878885"/>
                <a:gd name="connsiteX0" fmla="*/ 1009140 w 2086909"/>
                <a:gd name="connsiteY0" fmla="*/ 80158 h 878885"/>
                <a:gd name="connsiteX1" fmla="*/ 1849141 w 2086909"/>
                <a:gd name="connsiteY1" fmla="*/ 70373 h 878885"/>
                <a:gd name="connsiteX2" fmla="*/ 1956717 w 2086909"/>
                <a:gd name="connsiteY2" fmla="*/ 801892 h 878885"/>
                <a:gd name="connsiteX3" fmla="*/ 189576 w 2086909"/>
                <a:gd name="connsiteY3" fmla="*/ 822093 h 878885"/>
                <a:gd name="connsiteX4" fmla="*/ 68986 w 2086909"/>
                <a:gd name="connsiteY4" fmla="*/ 492446 h 878885"/>
                <a:gd name="connsiteX0" fmla="*/ 1041174 w 2118943"/>
                <a:gd name="connsiteY0" fmla="*/ 80158 h 872392"/>
                <a:gd name="connsiteX1" fmla="*/ 1881175 w 2118943"/>
                <a:gd name="connsiteY1" fmla="*/ 70373 h 872392"/>
                <a:gd name="connsiteX2" fmla="*/ 1988751 w 2118943"/>
                <a:gd name="connsiteY2" fmla="*/ 801892 h 872392"/>
                <a:gd name="connsiteX3" fmla="*/ 221610 w 2118943"/>
                <a:gd name="connsiteY3" fmla="*/ 822093 h 872392"/>
                <a:gd name="connsiteX4" fmla="*/ 44818 w 2118943"/>
                <a:gd name="connsiteY4" fmla="*/ 612383 h 872392"/>
                <a:gd name="connsiteX0" fmla="*/ 1010281 w 2088050"/>
                <a:gd name="connsiteY0" fmla="*/ 80158 h 872392"/>
                <a:gd name="connsiteX1" fmla="*/ 1850282 w 2088050"/>
                <a:gd name="connsiteY1" fmla="*/ 70373 h 872392"/>
                <a:gd name="connsiteX2" fmla="*/ 1957858 w 2088050"/>
                <a:gd name="connsiteY2" fmla="*/ 801892 h 872392"/>
                <a:gd name="connsiteX3" fmla="*/ 190717 w 2088050"/>
                <a:gd name="connsiteY3" fmla="*/ 822093 h 872392"/>
                <a:gd name="connsiteX4" fmla="*/ 13925 w 2088050"/>
                <a:gd name="connsiteY4" fmla="*/ 612383 h 872392"/>
                <a:gd name="connsiteX0" fmla="*/ 1010281 w 2088050"/>
                <a:gd name="connsiteY0" fmla="*/ 80158 h 872392"/>
                <a:gd name="connsiteX1" fmla="*/ 1850282 w 2088050"/>
                <a:gd name="connsiteY1" fmla="*/ 70373 h 872392"/>
                <a:gd name="connsiteX2" fmla="*/ 1957858 w 2088050"/>
                <a:gd name="connsiteY2" fmla="*/ 801892 h 872392"/>
                <a:gd name="connsiteX3" fmla="*/ 190717 w 2088050"/>
                <a:gd name="connsiteY3" fmla="*/ 822093 h 872392"/>
                <a:gd name="connsiteX4" fmla="*/ 13925 w 2088050"/>
                <a:gd name="connsiteY4" fmla="*/ 612383 h 872392"/>
                <a:gd name="connsiteX0" fmla="*/ 996356 w 2074125"/>
                <a:gd name="connsiteY0" fmla="*/ 80158 h 861823"/>
                <a:gd name="connsiteX1" fmla="*/ 1836357 w 2074125"/>
                <a:gd name="connsiteY1" fmla="*/ 70373 h 861823"/>
                <a:gd name="connsiteX2" fmla="*/ 1943933 w 2074125"/>
                <a:gd name="connsiteY2" fmla="*/ 801892 h 861823"/>
                <a:gd name="connsiteX3" fmla="*/ 176792 w 2074125"/>
                <a:gd name="connsiteY3" fmla="*/ 822093 h 861823"/>
                <a:gd name="connsiteX4" fmla="*/ 0 w 2074125"/>
                <a:gd name="connsiteY4" fmla="*/ 612383 h 861823"/>
                <a:gd name="connsiteX0" fmla="*/ 996356 w 1970804"/>
                <a:gd name="connsiteY0" fmla="*/ 80158 h 823168"/>
                <a:gd name="connsiteX1" fmla="*/ 1836357 w 1970804"/>
                <a:gd name="connsiteY1" fmla="*/ 70373 h 823168"/>
                <a:gd name="connsiteX2" fmla="*/ 1943933 w 1970804"/>
                <a:gd name="connsiteY2" fmla="*/ 801892 h 823168"/>
                <a:gd name="connsiteX3" fmla="*/ 176792 w 1970804"/>
                <a:gd name="connsiteY3" fmla="*/ 822093 h 823168"/>
                <a:gd name="connsiteX4" fmla="*/ 0 w 1970804"/>
                <a:gd name="connsiteY4" fmla="*/ 612383 h 823168"/>
                <a:gd name="connsiteX0" fmla="*/ 1010802 w 1991303"/>
                <a:gd name="connsiteY0" fmla="*/ 81745 h 843471"/>
                <a:gd name="connsiteX1" fmla="*/ 1850803 w 1991303"/>
                <a:gd name="connsiteY1" fmla="*/ 71960 h 843471"/>
                <a:gd name="connsiteX2" fmla="*/ 1966407 w 1991303"/>
                <a:gd name="connsiteY2" fmla="*/ 825967 h 843471"/>
                <a:gd name="connsiteX3" fmla="*/ 191238 w 1991303"/>
                <a:gd name="connsiteY3" fmla="*/ 823680 h 843471"/>
                <a:gd name="connsiteX4" fmla="*/ 14446 w 1991303"/>
                <a:gd name="connsiteY4" fmla="*/ 613970 h 843471"/>
                <a:gd name="connsiteX0" fmla="*/ 1009760 w 1978344"/>
                <a:gd name="connsiteY0" fmla="*/ 81745 h 843471"/>
                <a:gd name="connsiteX1" fmla="*/ 1849761 w 1978344"/>
                <a:gd name="connsiteY1" fmla="*/ 71960 h 843471"/>
                <a:gd name="connsiteX2" fmla="*/ 1949307 w 1978344"/>
                <a:gd name="connsiteY2" fmla="*/ 825967 h 843471"/>
                <a:gd name="connsiteX3" fmla="*/ 190196 w 1978344"/>
                <a:gd name="connsiteY3" fmla="*/ 823680 h 843471"/>
                <a:gd name="connsiteX4" fmla="*/ 13404 w 1978344"/>
                <a:gd name="connsiteY4" fmla="*/ 613970 h 843471"/>
                <a:gd name="connsiteX0" fmla="*/ 996356 w 1964940"/>
                <a:gd name="connsiteY0" fmla="*/ 81745 h 840320"/>
                <a:gd name="connsiteX1" fmla="*/ 1836357 w 1964940"/>
                <a:gd name="connsiteY1" fmla="*/ 71960 h 840320"/>
                <a:gd name="connsiteX2" fmla="*/ 1935903 w 1964940"/>
                <a:gd name="connsiteY2" fmla="*/ 825967 h 840320"/>
                <a:gd name="connsiteX3" fmla="*/ 176792 w 1964940"/>
                <a:gd name="connsiteY3" fmla="*/ 823680 h 840320"/>
                <a:gd name="connsiteX4" fmla="*/ 0 w 1964940"/>
                <a:gd name="connsiteY4" fmla="*/ 613970 h 840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4940" h="840320">
                  <a:moveTo>
                    <a:pt x="996356" y="81745"/>
                  </a:moveTo>
                  <a:cubicBezTo>
                    <a:pt x="1634643" y="6441"/>
                    <a:pt x="1679766" y="-52077"/>
                    <a:pt x="1836357" y="71960"/>
                  </a:cubicBezTo>
                  <a:cubicBezTo>
                    <a:pt x="1992948" y="195997"/>
                    <a:pt x="1979663" y="813122"/>
                    <a:pt x="1935903" y="825967"/>
                  </a:cubicBezTo>
                  <a:cubicBezTo>
                    <a:pt x="1892143" y="838812"/>
                    <a:pt x="282666" y="851518"/>
                    <a:pt x="176792" y="823680"/>
                  </a:cubicBezTo>
                  <a:cubicBezTo>
                    <a:pt x="70918" y="795842"/>
                    <a:pt x="51561" y="817904"/>
                    <a:pt x="0" y="613970"/>
                  </a:cubicBezTo>
                </a:path>
              </a:pathLst>
            </a:custGeom>
            <a:pattFill prst="wdDnDiag">
              <a:fgClr>
                <a:srgbClr val="F59C1F"/>
              </a:fgClr>
              <a:bgClr>
                <a:sysClr val="window" lastClr="FFFFFF"/>
              </a:bgClr>
            </a:pattFill>
            <a:ln w="25400" cap="rnd" cmpd="sng" algn="ctr">
              <a:solidFill>
                <a:srgbClr val="F59C1F"/>
              </a:solidFill>
              <a:prstDash val="solid"/>
              <a:roun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14" name="任意多边形 11">
              <a:extLst>
                <a:ext uri="{FF2B5EF4-FFF2-40B4-BE49-F238E27FC236}">
                  <a16:creationId xmlns:a16="http://schemas.microsoft.com/office/drawing/2014/main" id="{EC682D41-B0A8-41E7-D97E-C45CE223F825}"/>
                </a:ext>
              </a:extLst>
            </p:cNvPr>
            <p:cNvSpPr/>
            <p:nvPr/>
          </p:nvSpPr>
          <p:spPr>
            <a:xfrm>
              <a:off x="1836100" y="2454748"/>
              <a:ext cx="1456448" cy="652929"/>
            </a:xfrm>
            <a:custGeom>
              <a:avLst/>
              <a:gdLst>
                <a:gd name="connsiteX0" fmla="*/ 322139 w 2227747"/>
                <a:gd name="connsiteY0" fmla="*/ 93920 h 873265"/>
                <a:gd name="connsiteX1" fmla="*/ 1892756 w 2227747"/>
                <a:gd name="connsiteY1" fmla="*/ 61647 h 873265"/>
                <a:gd name="connsiteX2" fmla="*/ 2086393 w 2227747"/>
                <a:gd name="connsiteY2" fmla="*/ 803924 h 873265"/>
                <a:gd name="connsiteX3" fmla="*/ 193048 w 2227747"/>
                <a:gd name="connsiteY3" fmla="*/ 760894 h 873265"/>
                <a:gd name="connsiteX4" fmla="*/ 160775 w 2227747"/>
                <a:gd name="connsiteY4" fmla="*/ 93920 h 873265"/>
                <a:gd name="connsiteX0" fmla="*/ 231302 w 2136910"/>
                <a:gd name="connsiteY0" fmla="*/ 93920 h 850131"/>
                <a:gd name="connsiteX1" fmla="*/ 1801919 w 2136910"/>
                <a:gd name="connsiteY1" fmla="*/ 61647 h 850131"/>
                <a:gd name="connsiteX2" fmla="*/ 1995556 w 2136910"/>
                <a:gd name="connsiteY2" fmla="*/ 803924 h 850131"/>
                <a:gd name="connsiteX3" fmla="*/ 102211 w 2136910"/>
                <a:gd name="connsiteY3" fmla="*/ 760894 h 850131"/>
                <a:gd name="connsiteX4" fmla="*/ 69938 w 2136910"/>
                <a:gd name="connsiteY4" fmla="*/ 93920 h 850131"/>
                <a:gd name="connsiteX0" fmla="*/ 231302 w 2027630"/>
                <a:gd name="connsiteY0" fmla="*/ 93920 h 813269"/>
                <a:gd name="connsiteX1" fmla="*/ 1801919 w 2027630"/>
                <a:gd name="connsiteY1" fmla="*/ 61647 h 813269"/>
                <a:gd name="connsiteX2" fmla="*/ 1995556 w 2027630"/>
                <a:gd name="connsiteY2" fmla="*/ 803924 h 813269"/>
                <a:gd name="connsiteX3" fmla="*/ 102211 w 2027630"/>
                <a:gd name="connsiteY3" fmla="*/ 760894 h 813269"/>
                <a:gd name="connsiteX4" fmla="*/ 69938 w 2027630"/>
                <a:gd name="connsiteY4" fmla="*/ 93920 h 813269"/>
                <a:gd name="connsiteX0" fmla="*/ 316247 w 2059225"/>
                <a:gd name="connsiteY0" fmla="*/ 93133 h 831662"/>
                <a:gd name="connsiteX1" fmla="*/ 1886864 w 2059225"/>
                <a:gd name="connsiteY1" fmla="*/ 60860 h 831662"/>
                <a:gd name="connsiteX2" fmla="*/ 1994440 w 2059225"/>
                <a:gd name="connsiteY2" fmla="*/ 792379 h 831662"/>
                <a:gd name="connsiteX3" fmla="*/ 187156 w 2059225"/>
                <a:gd name="connsiteY3" fmla="*/ 760107 h 831662"/>
                <a:gd name="connsiteX4" fmla="*/ 154883 w 2059225"/>
                <a:gd name="connsiteY4" fmla="*/ 93133 h 831662"/>
                <a:gd name="connsiteX0" fmla="*/ 316247 w 2006487"/>
                <a:gd name="connsiteY0" fmla="*/ 60598 h 799127"/>
                <a:gd name="connsiteX1" fmla="*/ 1886864 w 2006487"/>
                <a:gd name="connsiteY1" fmla="*/ 28325 h 799127"/>
                <a:gd name="connsiteX2" fmla="*/ 1994440 w 2006487"/>
                <a:gd name="connsiteY2" fmla="*/ 759844 h 799127"/>
                <a:gd name="connsiteX3" fmla="*/ 187156 w 2006487"/>
                <a:gd name="connsiteY3" fmla="*/ 727572 h 799127"/>
                <a:gd name="connsiteX4" fmla="*/ 154883 w 2006487"/>
                <a:gd name="connsiteY4" fmla="*/ 60598 h 799127"/>
                <a:gd name="connsiteX0" fmla="*/ 235854 w 1926094"/>
                <a:gd name="connsiteY0" fmla="*/ 60598 h 786834"/>
                <a:gd name="connsiteX1" fmla="*/ 1806471 w 1926094"/>
                <a:gd name="connsiteY1" fmla="*/ 28325 h 786834"/>
                <a:gd name="connsiteX2" fmla="*/ 1914047 w 1926094"/>
                <a:gd name="connsiteY2" fmla="*/ 759844 h 786834"/>
                <a:gd name="connsiteX3" fmla="*/ 106763 w 1926094"/>
                <a:gd name="connsiteY3" fmla="*/ 727572 h 786834"/>
                <a:gd name="connsiteX4" fmla="*/ 74490 w 1926094"/>
                <a:gd name="connsiteY4" fmla="*/ 60598 h 786834"/>
                <a:gd name="connsiteX0" fmla="*/ 189613 w 1879853"/>
                <a:gd name="connsiteY0" fmla="*/ 60598 h 786834"/>
                <a:gd name="connsiteX1" fmla="*/ 1760230 w 1879853"/>
                <a:gd name="connsiteY1" fmla="*/ 28325 h 786834"/>
                <a:gd name="connsiteX2" fmla="*/ 1867806 w 1879853"/>
                <a:gd name="connsiteY2" fmla="*/ 759844 h 786834"/>
                <a:gd name="connsiteX3" fmla="*/ 60522 w 1879853"/>
                <a:gd name="connsiteY3" fmla="*/ 727572 h 786834"/>
                <a:gd name="connsiteX4" fmla="*/ 28249 w 1879853"/>
                <a:gd name="connsiteY4" fmla="*/ 60598 h 786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9853" h="786834">
                  <a:moveTo>
                    <a:pt x="189613" y="60598"/>
                  </a:moveTo>
                  <a:cubicBezTo>
                    <a:pt x="827900" y="-14706"/>
                    <a:pt x="1663411" y="-12912"/>
                    <a:pt x="1760230" y="28325"/>
                  </a:cubicBezTo>
                  <a:cubicBezTo>
                    <a:pt x="1857049" y="69562"/>
                    <a:pt x="1903665" y="729364"/>
                    <a:pt x="1867806" y="759844"/>
                  </a:cubicBezTo>
                  <a:cubicBezTo>
                    <a:pt x="1831947" y="790324"/>
                    <a:pt x="141204" y="811840"/>
                    <a:pt x="60522" y="727572"/>
                  </a:cubicBezTo>
                  <a:cubicBezTo>
                    <a:pt x="-20160" y="643304"/>
                    <a:pt x="-8507" y="399464"/>
                    <a:pt x="28249" y="60598"/>
                  </a:cubicBezTo>
                </a:path>
              </a:pathLst>
            </a:custGeom>
            <a:solidFill>
              <a:sysClr val="window" lastClr="FFFFFF"/>
            </a:solidFill>
            <a:ln w="25400" cap="rnd" cmpd="sng" algn="ctr">
              <a:solidFill>
                <a:srgbClr val="F59C1F"/>
              </a:solidFill>
              <a:prstDash val="solid"/>
              <a:roun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15" name="文本框 12">
              <a:extLst>
                <a:ext uri="{FF2B5EF4-FFF2-40B4-BE49-F238E27FC236}">
                  <a16:creationId xmlns:a16="http://schemas.microsoft.com/office/drawing/2014/main" id="{4093F010-4854-49CE-4CA8-18F5B4380AAA}"/>
                </a:ext>
              </a:extLst>
            </p:cNvPr>
            <p:cNvSpPr txBox="1"/>
            <p:nvPr/>
          </p:nvSpPr>
          <p:spPr>
            <a:xfrm>
              <a:off x="2222349" y="2332000"/>
              <a:ext cx="756775" cy="862059"/>
            </a:xfrm>
            <a:prstGeom prst="rect">
              <a:avLst/>
            </a:prstGeom>
            <a:noFill/>
            <a:ln>
              <a:noFill/>
            </a:ln>
          </p:spPr>
          <p:txBody>
            <a:bodyPr wrap="square" rtlCol="0">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en-US" altLang="zh-CN" sz="3600" b="1" i="0" u="none" strike="noStrike" kern="0" cap="none" spc="0" normalizeH="0" baseline="0" noProof="0" dirty="0">
                  <a:ln>
                    <a:noFill/>
                  </a:ln>
                  <a:solidFill>
                    <a:srgbClr val="F59C1F"/>
                  </a:solidFill>
                  <a:effectLst/>
                  <a:uLnTx/>
                  <a:uFillTx/>
                  <a:latin typeface="Arial-Rounded" panose="020B0500000000000000" pitchFamily="34" charset="0"/>
                  <a:ea typeface="Arial-Rounded" panose="020B0500000000000000" pitchFamily="34" charset="0"/>
                  <a:cs typeface="Arial-Rounded" panose="020B0500000000000000" pitchFamily="34" charset="0"/>
                </a:rPr>
                <a:t>2</a:t>
              </a:r>
            </a:p>
          </p:txBody>
        </p:sp>
      </p:grpSp>
      <p:sp>
        <p:nvSpPr>
          <p:cNvPr id="16" name="Rectangle 15">
            <a:extLst>
              <a:ext uri="{FF2B5EF4-FFF2-40B4-BE49-F238E27FC236}">
                <a16:creationId xmlns:a16="http://schemas.microsoft.com/office/drawing/2014/main" id="{ADB19693-42F5-5A23-8AB7-7483A889AA6B}"/>
              </a:ext>
            </a:extLst>
          </p:cNvPr>
          <p:cNvSpPr/>
          <p:nvPr/>
        </p:nvSpPr>
        <p:spPr>
          <a:xfrm>
            <a:off x="1697101" y="1347255"/>
            <a:ext cx="9762841" cy="1077218"/>
          </a:xfrm>
          <a:prstGeom prst="rect">
            <a:avLst/>
          </a:prstGeom>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vi-VN" altLang="zh-CN" sz="3200" b="1" i="0" u="none" strike="noStrike" kern="1200" cap="none" spc="0" normalizeH="0" baseline="0" noProof="0" dirty="0">
                <a:ln>
                  <a:noFill/>
                </a:ln>
                <a:solidFill>
                  <a:srgbClr val="0070C0"/>
                </a:solidFill>
                <a:effectLst/>
                <a:uLnTx/>
                <a:uFillTx/>
                <a:latin typeface="Arial" panose="020B0604020202020204" pitchFamily="34" charset="0"/>
                <a:ea typeface="Arial-Rounded" panose="020B0500000000000000" pitchFamily="34" charset="0"/>
                <a:cs typeface="Arial" panose="020B0604020202020204" pitchFamily="34" charset="0"/>
              </a:rPr>
              <a:t>Những môn thể thao nào được thi đấu trong đại hội?</a:t>
            </a:r>
          </a:p>
        </p:txBody>
      </p:sp>
      <p:grpSp>
        <p:nvGrpSpPr>
          <p:cNvPr id="17" name="Group 16">
            <a:extLst>
              <a:ext uri="{FF2B5EF4-FFF2-40B4-BE49-F238E27FC236}">
                <a16:creationId xmlns:a16="http://schemas.microsoft.com/office/drawing/2014/main" id="{B7D56A8B-3784-6336-DF4B-C38D493E6999}"/>
              </a:ext>
            </a:extLst>
          </p:cNvPr>
          <p:cNvGrpSpPr/>
          <p:nvPr/>
        </p:nvGrpSpPr>
        <p:grpSpPr>
          <a:xfrm>
            <a:off x="979503" y="2497969"/>
            <a:ext cx="10242870" cy="2336440"/>
            <a:chOff x="951517" y="2833288"/>
            <a:chExt cx="5897324" cy="2311351"/>
          </a:xfrm>
        </p:grpSpPr>
        <p:sp>
          <p:nvSpPr>
            <p:cNvPr id="18" name="TextBox 17">
              <a:extLst>
                <a:ext uri="{FF2B5EF4-FFF2-40B4-BE49-F238E27FC236}">
                  <a16:creationId xmlns:a16="http://schemas.microsoft.com/office/drawing/2014/main" id="{5C004FE3-EE3A-21D9-5886-4CB509AA205E}"/>
                </a:ext>
              </a:extLst>
            </p:cNvPr>
            <p:cNvSpPr txBox="1"/>
            <p:nvPr/>
          </p:nvSpPr>
          <p:spPr>
            <a:xfrm>
              <a:off x="990524" y="3011949"/>
              <a:ext cx="5858317" cy="1918171"/>
            </a:xfrm>
            <a:prstGeom prst="rect">
              <a:avLst/>
            </a:prstGeom>
            <a:noFill/>
            <a:ln w="57150">
              <a:noFill/>
            </a:ln>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0" i="0" u="none" strike="noStrike" kern="1200" cap="none" spc="0" normalizeH="0" baseline="0" noProof="0" dirty="0">
                  <a:ln>
                    <a:noFill/>
                  </a:ln>
                  <a:solidFill>
                    <a:prstClr val="black"/>
                  </a:solidFill>
                  <a:effectLst/>
                  <a:uLnTx/>
                  <a:uFillTx/>
                  <a:latin typeface="Arial" panose="020B0604020202020204" pitchFamily="34" charset="0"/>
                  <a:ea typeface="Arial-Rounded" panose="020B0500000000000000" pitchFamily="34" charset="0"/>
                  <a:cs typeface="Arial" panose="020B0604020202020204" pitchFamily="34" charset="0"/>
                </a:rPr>
                <a:t>Những môn thể thao được thi đấu trong đại hội là chạy, nhảy, bắn cung, đua ngựa, ném đĩa, ném lao, đấu vật,..</a:t>
              </a:r>
              <a:endParaRPr kumimoji="0" lang="vi-VN" sz="4000" b="0" i="0" u="none" strike="noStrike" kern="1200" cap="none" spc="0" normalizeH="0" baseline="0" noProof="0" dirty="0">
                <a:ln>
                  <a:noFill/>
                </a:ln>
                <a:solidFill>
                  <a:srgbClr val="000000"/>
                </a:solidFill>
                <a:effectLst/>
                <a:uLnTx/>
                <a:uFillTx/>
                <a:latin typeface="Arial" panose="020B0604020202020204" pitchFamily="34" charset="0"/>
                <a:ea typeface="Arial-Rounded" panose="020B0500000000000000" pitchFamily="34" charset="0"/>
                <a:cs typeface="Arial" panose="020B0604020202020204" pitchFamily="34" charset="0"/>
              </a:endParaRPr>
            </a:p>
          </p:txBody>
        </p:sp>
        <p:sp>
          <p:nvSpPr>
            <p:cNvPr id="19" name="Rectangle 18">
              <a:extLst>
                <a:ext uri="{FF2B5EF4-FFF2-40B4-BE49-F238E27FC236}">
                  <a16:creationId xmlns:a16="http://schemas.microsoft.com/office/drawing/2014/main" id="{F10CE794-56EE-03B4-6B7A-BB673C611952}"/>
                </a:ext>
              </a:extLst>
            </p:cNvPr>
            <p:cNvSpPr/>
            <p:nvPr/>
          </p:nvSpPr>
          <p:spPr>
            <a:xfrm>
              <a:off x="951517" y="2833288"/>
              <a:ext cx="5877908" cy="2311351"/>
            </a:xfrm>
            <a:prstGeom prst="rect">
              <a:avLst/>
            </a:prstGeom>
            <a:noFill/>
            <a:ln w="57150">
              <a:solidFill>
                <a:srgbClr val="3EF0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Arial-Rounded" panose="020B0500000000000000" pitchFamily="34" charset="0"/>
                <a:cs typeface="Arial" panose="020B0604020202020204" pitchFamily="34" charset="0"/>
              </a:endParaRPr>
            </a:p>
          </p:txBody>
        </p:sp>
      </p:grpSp>
      <p:grpSp>
        <p:nvGrpSpPr>
          <p:cNvPr id="20" name="Group 19">
            <a:extLst>
              <a:ext uri="{FF2B5EF4-FFF2-40B4-BE49-F238E27FC236}">
                <a16:creationId xmlns:a16="http://schemas.microsoft.com/office/drawing/2014/main" id="{84D05E23-FA06-2E83-C54D-DB0517EF520C}"/>
              </a:ext>
            </a:extLst>
          </p:cNvPr>
          <p:cNvGrpSpPr/>
          <p:nvPr/>
        </p:nvGrpSpPr>
        <p:grpSpPr>
          <a:xfrm>
            <a:off x="2478410" y="3640679"/>
            <a:ext cx="7579990" cy="4890943"/>
            <a:chOff x="2210738" y="-1461943"/>
            <a:chExt cx="9410579" cy="4890943"/>
          </a:xfrm>
        </p:grpSpPr>
        <p:grpSp>
          <p:nvGrpSpPr>
            <p:cNvPr id="21" name="Group 20">
              <a:extLst>
                <a:ext uri="{FF2B5EF4-FFF2-40B4-BE49-F238E27FC236}">
                  <a16:creationId xmlns:a16="http://schemas.microsoft.com/office/drawing/2014/main" id="{FDA027A2-E854-5738-9BB8-48ABF91BFBD9}"/>
                </a:ext>
              </a:extLst>
            </p:cNvPr>
            <p:cNvGrpSpPr/>
            <p:nvPr/>
          </p:nvGrpSpPr>
          <p:grpSpPr>
            <a:xfrm>
              <a:off x="3320903" y="-1461943"/>
              <a:ext cx="8300414" cy="4890943"/>
              <a:chOff x="3637968" y="-666044"/>
              <a:chExt cx="7054397" cy="4648755"/>
            </a:xfrm>
          </p:grpSpPr>
          <p:pic>
            <p:nvPicPr>
              <p:cNvPr id="23" name="Picture 4">
                <a:extLst>
                  <a:ext uri="{FF2B5EF4-FFF2-40B4-BE49-F238E27FC236}">
                    <a16:creationId xmlns:a16="http://schemas.microsoft.com/office/drawing/2014/main" id="{1583C237-1AFF-5F16-E231-93A239DDB10E}"/>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6944" r="93611">
                            <a14:foregroundMark x1="7222" y1="46944" x2="7222" y2="46944"/>
                            <a14:foregroundMark x1="93611" y1="40556" x2="93611" y2="40556"/>
                          </a14:backgroundRemoval>
                        </a14:imgEffect>
                      </a14:imgLayer>
                    </a14:imgProps>
                  </a:ext>
                  <a:ext uri="{28A0092B-C50C-407E-A947-70E740481C1C}">
                    <a14:useLocalDpi xmlns:a14="http://schemas.microsoft.com/office/drawing/2010/main" val="0"/>
                  </a:ext>
                </a:extLst>
              </a:blip>
              <a:srcRect/>
              <a:stretch>
                <a:fillRect/>
              </a:stretch>
            </p:blipFill>
            <p:spPr bwMode="auto">
              <a:xfrm>
                <a:off x="3637968" y="-666044"/>
                <a:ext cx="7054397" cy="4648755"/>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95983180-E83E-F94C-1D97-90492CFE7336}"/>
                  </a:ext>
                </a:extLst>
              </p:cNvPr>
              <p:cNvSpPr txBox="1"/>
              <p:nvPr/>
            </p:nvSpPr>
            <p:spPr>
              <a:xfrm>
                <a:off x="4096133" y="1019935"/>
                <a:ext cx="6596230" cy="6143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Đọc</a:t>
                </a:r>
                <a:r>
                  <a:rPr kumimoji="0" lang="en-US" sz="3600" b="1"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1"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kĩ</a:t>
                </a:r>
                <a:r>
                  <a:rPr kumimoji="0" lang="en-US" sz="3600" b="1"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1"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đoạn</a:t>
                </a:r>
                <a:r>
                  <a:rPr kumimoji="0" lang="en-US" sz="3600" b="1"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1"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văn</a:t>
                </a:r>
                <a:r>
                  <a:rPr kumimoji="0" lang="en-US" sz="3600" b="1"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1"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thứ</a:t>
                </a:r>
                <a:r>
                  <a:rPr kumimoji="0" lang="en-US" sz="3600" b="1"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2</a:t>
                </a:r>
              </a:p>
            </p:txBody>
          </p:sp>
        </p:grpSp>
        <p:pic>
          <p:nvPicPr>
            <p:cNvPr id="22" name="Picture 2" descr="Khỉ dễ thương cầm chuối biểu tượng hoạt hình vector minh họa.  khái niệm biểu tượng thực phẩm động vật bị cô lập vector cao cấp.  phong cách hoạt hình phẳng Miễn phí Vector">
              <a:extLst>
                <a:ext uri="{FF2B5EF4-FFF2-40B4-BE49-F238E27FC236}">
                  <a16:creationId xmlns:a16="http://schemas.microsoft.com/office/drawing/2014/main" id="{DEE615FC-48EE-E7C8-E13F-6AB541ACD162}"/>
                </a:ext>
              </a:extLst>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10000" b="90000" l="10000" r="90000">
                          <a14:backgroundMark x1="37220" y1="46805" x2="37220" y2="46805"/>
                          <a14:backgroundMark x1="33227" y1="49042" x2="33227" y2="49042"/>
                        </a14:backgroundRemoval>
                      </a14:imgEffect>
                    </a14:imgLayer>
                  </a14:imgProps>
                </a:ext>
                <a:ext uri="{28A0092B-C50C-407E-A947-70E740481C1C}">
                  <a14:useLocalDpi xmlns:a14="http://schemas.microsoft.com/office/drawing/2010/main" val="0"/>
                </a:ext>
              </a:extLst>
            </a:blip>
            <a:srcRect/>
            <a:stretch>
              <a:fillRect/>
            </a:stretch>
          </p:blipFill>
          <p:spPr bwMode="auto">
            <a:xfrm>
              <a:off x="2210738" y="36474"/>
              <a:ext cx="1854194" cy="125534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25605318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B9E89F5-0775-6932-0A34-7BF21EE793B9}"/>
              </a:ext>
            </a:extLst>
          </p:cNvPr>
          <p:cNvSpPr/>
          <p:nvPr/>
        </p:nvSpPr>
        <p:spPr>
          <a:xfrm>
            <a:off x="1334956" y="220095"/>
            <a:ext cx="3366143" cy="584775"/>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err="1">
                <a:ln>
                  <a:noFill/>
                </a:ln>
                <a:solidFill>
                  <a:srgbClr val="FFFF00"/>
                </a:solidFill>
                <a:effectLst/>
                <a:uLnTx/>
                <a:uFillTx/>
                <a:latin typeface="Arial-Rounded" panose="020B0500000000000000" pitchFamily="34" charset="0"/>
                <a:ea typeface="Arial-Rounded" panose="020B0500000000000000" pitchFamily="34" charset="0"/>
                <a:cs typeface="Arial-Rounded" panose="020B0500000000000000" pitchFamily="34" charset="0"/>
              </a:rPr>
              <a:t>Cùng</a:t>
            </a:r>
            <a:r>
              <a:rPr kumimoji="0" lang="en-US" altLang="zh-CN" sz="3200" b="1" i="0" u="none" strike="noStrike" kern="1200" cap="none" spc="0" normalizeH="0" baseline="0" noProof="0" dirty="0">
                <a:ln>
                  <a:noFill/>
                </a:ln>
                <a:solidFill>
                  <a:srgbClr val="FFFF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altLang="zh-CN" sz="3200" b="1" i="0" u="none" strike="noStrike" kern="1200" cap="none" spc="0" normalizeH="0" baseline="0" noProof="0" dirty="0" err="1">
                <a:ln>
                  <a:noFill/>
                </a:ln>
                <a:solidFill>
                  <a:srgbClr val="FFFF00"/>
                </a:solidFill>
                <a:effectLst/>
                <a:uLnTx/>
                <a:uFillTx/>
                <a:latin typeface="Arial-Rounded" panose="020B0500000000000000" pitchFamily="34" charset="0"/>
                <a:ea typeface="Arial-Rounded" panose="020B0500000000000000" pitchFamily="34" charset="0"/>
                <a:cs typeface="Arial-Rounded" panose="020B0500000000000000" pitchFamily="34" charset="0"/>
              </a:rPr>
              <a:t>tìm</a:t>
            </a:r>
            <a:r>
              <a:rPr kumimoji="0" lang="en-US" altLang="zh-CN" sz="3200" b="1" i="0" u="none" strike="noStrike" kern="1200" cap="none" spc="0" normalizeH="0" baseline="0" noProof="0" dirty="0">
                <a:ln>
                  <a:noFill/>
                </a:ln>
                <a:solidFill>
                  <a:srgbClr val="FFFF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altLang="zh-CN" sz="3200" b="1" i="0" u="none" strike="noStrike" kern="1200" cap="none" spc="0" normalizeH="0" baseline="0" noProof="0" dirty="0" err="1">
                <a:ln>
                  <a:noFill/>
                </a:ln>
                <a:solidFill>
                  <a:srgbClr val="FFFF00"/>
                </a:solidFill>
                <a:effectLst/>
                <a:uLnTx/>
                <a:uFillTx/>
                <a:latin typeface="Arial-Rounded" panose="020B0500000000000000" pitchFamily="34" charset="0"/>
                <a:ea typeface="Arial-Rounded" panose="020B0500000000000000" pitchFamily="34" charset="0"/>
                <a:cs typeface="Arial-Rounded" panose="020B0500000000000000" pitchFamily="34" charset="0"/>
              </a:rPr>
              <a:t>hiểu</a:t>
            </a:r>
            <a:endParaRPr kumimoji="0" lang="zh-CN" altLang="en-US" sz="3200" b="1" i="0" u="none" strike="noStrike" kern="1200" cap="none" spc="0" normalizeH="0" baseline="0" noProof="0" dirty="0">
              <a:ln>
                <a:noFill/>
              </a:ln>
              <a:solidFill>
                <a:srgbClr val="FFFF0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pic>
        <p:nvPicPr>
          <p:cNvPr id="4" name="Picture 3">
            <a:extLst>
              <a:ext uri="{FF2B5EF4-FFF2-40B4-BE49-F238E27FC236}">
                <a16:creationId xmlns:a16="http://schemas.microsoft.com/office/drawing/2014/main" id="{68C9F38A-D198-D742-7955-9516041FC1E8}"/>
              </a:ext>
            </a:extLst>
          </p:cNvPr>
          <p:cNvPicPr>
            <a:picLocks noChangeAspect="1"/>
          </p:cNvPicPr>
          <p:nvPr/>
        </p:nvPicPr>
        <p:blipFill>
          <a:blip r:embed="rId3"/>
          <a:stretch>
            <a:fillRect/>
          </a:stretch>
        </p:blipFill>
        <p:spPr>
          <a:xfrm rot="16200000">
            <a:off x="937877" y="298473"/>
            <a:ext cx="511318" cy="511318"/>
          </a:xfrm>
          <a:prstGeom prst="rect">
            <a:avLst/>
          </a:prstGeom>
        </p:spPr>
      </p:pic>
      <p:grpSp>
        <p:nvGrpSpPr>
          <p:cNvPr id="12" name="PA_库_组合 5">
            <a:extLst>
              <a:ext uri="{FF2B5EF4-FFF2-40B4-BE49-F238E27FC236}">
                <a16:creationId xmlns:a16="http://schemas.microsoft.com/office/drawing/2014/main" id="{E6F2A73C-4ADF-3515-9356-87AA6B9F7B04}"/>
              </a:ext>
            </a:extLst>
          </p:cNvPr>
          <p:cNvGrpSpPr/>
          <p:nvPr>
            <p:custDataLst>
              <p:tags r:id="rId1"/>
            </p:custDataLst>
          </p:nvPr>
        </p:nvGrpSpPr>
        <p:grpSpPr>
          <a:xfrm>
            <a:off x="964908" y="1296691"/>
            <a:ext cx="587835" cy="706091"/>
            <a:chOff x="1836100" y="2332000"/>
            <a:chExt cx="1572829" cy="862059"/>
          </a:xfrm>
        </p:grpSpPr>
        <p:sp>
          <p:nvSpPr>
            <p:cNvPr id="13" name="任意多边形 10">
              <a:extLst>
                <a:ext uri="{FF2B5EF4-FFF2-40B4-BE49-F238E27FC236}">
                  <a16:creationId xmlns:a16="http://schemas.microsoft.com/office/drawing/2014/main" id="{CD04D067-81EB-06BF-3CE5-5215CE9A5533}"/>
                </a:ext>
              </a:extLst>
            </p:cNvPr>
            <p:cNvSpPr/>
            <p:nvPr/>
          </p:nvSpPr>
          <p:spPr>
            <a:xfrm>
              <a:off x="1886559" y="2454748"/>
              <a:ext cx="1522370" cy="697312"/>
            </a:xfrm>
            <a:custGeom>
              <a:avLst/>
              <a:gdLst>
                <a:gd name="connsiteX0" fmla="*/ 322139 w 2227747"/>
                <a:gd name="connsiteY0" fmla="*/ 93920 h 873265"/>
                <a:gd name="connsiteX1" fmla="*/ 1892756 w 2227747"/>
                <a:gd name="connsiteY1" fmla="*/ 61647 h 873265"/>
                <a:gd name="connsiteX2" fmla="*/ 2086393 w 2227747"/>
                <a:gd name="connsiteY2" fmla="*/ 803924 h 873265"/>
                <a:gd name="connsiteX3" fmla="*/ 193048 w 2227747"/>
                <a:gd name="connsiteY3" fmla="*/ 760894 h 873265"/>
                <a:gd name="connsiteX4" fmla="*/ 160775 w 2227747"/>
                <a:gd name="connsiteY4" fmla="*/ 93920 h 873265"/>
                <a:gd name="connsiteX0" fmla="*/ 231302 w 2136910"/>
                <a:gd name="connsiteY0" fmla="*/ 93920 h 850131"/>
                <a:gd name="connsiteX1" fmla="*/ 1801919 w 2136910"/>
                <a:gd name="connsiteY1" fmla="*/ 61647 h 850131"/>
                <a:gd name="connsiteX2" fmla="*/ 1995556 w 2136910"/>
                <a:gd name="connsiteY2" fmla="*/ 803924 h 850131"/>
                <a:gd name="connsiteX3" fmla="*/ 102211 w 2136910"/>
                <a:gd name="connsiteY3" fmla="*/ 760894 h 850131"/>
                <a:gd name="connsiteX4" fmla="*/ 69938 w 2136910"/>
                <a:gd name="connsiteY4" fmla="*/ 93920 h 850131"/>
                <a:gd name="connsiteX0" fmla="*/ 231302 w 2027630"/>
                <a:gd name="connsiteY0" fmla="*/ 93920 h 813269"/>
                <a:gd name="connsiteX1" fmla="*/ 1801919 w 2027630"/>
                <a:gd name="connsiteY1" fmla="*/ 61647 h 813269"/>
                <a:gd name="connsiteX2" fmla="*/ 1995556 w 2027630"/>
                <a:gd name="connsiteY2" fmla="*/ 803924 h 813269"/>
                <a:gd name="connsiteX3" fmla="*/ 102211 w 2027630"/>
                <a:gd name="connsiteY3" fmla="*/ 760894 h 813269"/>
                <a:gd name="connsiteX4" fmla="*/ 69938 w 2027630"/>
                <a:gd name="connsiteY4" fmla="*/ 93920 h 813269"/>
                <a:gd name="connsiteX0" fmla="*/ 316247 w 2059225"/>
                <a:gd name="connsiteY0" fmla="*/ 93133 h 831662"/>
                <a:gd name="connsiteX1" fmla="*/ 1886864 w 2059225"/>
                <a:gd name="connsiteY1" fmla="*/ 60860 h 831662"/>
                <a:gd name="connsiteX2" fmla="*/ 1994440 w 2059225"/>
                <a:gd name="connsiteY2" fmla="*/ 792379 h 831662"/>
                <a:gd name="connsiteX3" fmla="*/ 187156 w 2059225"/>
                <a:gd name="connsiteY3" fmla="*/ 760107 h 831662"/>
                <a:gd name="connsiteX4" fmla="*/ 154883 w 2059225"/>
                <a:gd name="connsiteY4" fmla="*/ 93133 h 831662"/>
                <a:gd name="connsiteX0" fmla="*/ 316247 w 2006487"/>
                <a:gd name="connsiteY0" fmla="*/ 60598 h 799127"/>
                <a:gd name="connsiteX1" fmla="*/ 1886864 w 2006487"/>
                <a:gd name="connsiteY1" fmla="*/ 28325 h 799127"/>
                <a:gd name="connsiteX2" fmla="*/ 1994440 w 2006487"/>
                <a:gd name="connsiteY2" fmla="*/ 759844 h 799127"/>
                <a:gd name="connsiteX3" fmla="*/ 187156 w 2006487"/>
                <a:gd name="connsiteY3" fmla="*/ 727572 h 799127"/>
                <a:gd name="connsiteX4" fmla="*/ 154883 w 2006487"/>
                <a:gd name="connsiteY4" fmla="*/ 60598 h 799127"/>
                <a:gd name="connsiteX0" fmla="*/ 235854 w 1926094"/>
                <a:gd name="connsiteY0" fmla="*/ 60598 h 786834"/>
                <a:gd name="connsiteX1" fmla="*/ 1806471 w 1926094"/>
                <a:gd name="connsiteY1" fmla="*/ 28325 h 786834"/>
                <a:gd name="connsiteX2" fmla="*/ 1914047 w 1926094"/>
                <a:gd name="connsiteY2" fmla="*/ 759844 h 786834"/>
                <a:gd name="connsiteX3" fmla="*/ 106763 w 1926094"/>
                <a:gd name="connsiteY3" fmla="*/ 727572 h 786834"/>
                <a:gd name="connsiteX4" fmla="*/ 74490 w 1926094"/>
                <a:gd name="connsiteY4" fmla="*/ 60598 h 786834"/>
                <a:gd name="connsiteX0" fmla="*/ 189613 w 1879853"/>
                <a:gd name="connsiteY0" fmla="*/ 60598 h 786834"/>
                <a:gd name="connsiteX1" fmla="*/ 1760230 w 1879853"/>
                <a:gd name="connsiteY1" fmla="*/ 28325 h 786834"/>
                <a:gd name="connsiteX2" fmla="*/ 1867806 w 1879853"/>
                <a:gd name="connsiteY2" fmla="*/ 759844 h 786834"/>
                <a:gd name="connsiteX3" fmla="*/ 60522 w 1879853"/>
                <a:gd name="connsiteY3" fmla="*/ 727572 h 786834"/>
                <a:gd name="connsiteX4" fmla="*/ 28249 w 1879853"/>
                <a:gd name="connsiteY4" fmla="*/ 60598 h 786834"/>
                <a:gd name="connsiteX0" fmla="*/ 920229 w 1891187"/>
                <a:gd name="connsiteY0" fmla="*/ 80158 h 828882"/>
                <a:gd name="connsiteX1" fmla="*/ 1760230 w 1891187"/>
                <a:gd name="connsiteY1" fmla="*/ 70373 h 828882"/>
                <a:gd name="connsiteX2" fmla="*/ 1867806 w 1891187"/>
                <a:gd name="connsiteY2" fmla="*/ 801892 h 828882"/>
                <a:gd name="connsiteX3" fmla="*/ 60522 w 1891187"/>
                <a:gd name="connsiteY3" fmla="*/ 769620 h 828882"/>
                <a:gd name="connsiteX4" fmla="*/ 28249 w 1891187"/>
                <a:gd name="connsiteY4" fmla="*/ 102646 h 828882"/>
                <a:gd name="connsiteX0" fmla="*/ 953754 w 2038657"/>
                <a:gd name="connsiteY0" fmla="*/ 80158 h 875087"/>
                <a:gd name="connsiteX1" fmla="*/ 1793755 w 2038657"/>
                <a:gd name="connsiteY1" fmla="*/ 70373 h 875087"/>
                <a:gd name="connsiteX2" fmla="*/ 1901331 w 2038657"/>
                <a:gd name="connsiteY2" fmla="*/ 801892 h 875087"/>
                <a:gd name="connsiteX3" fmla="*/ 37845 w 2038657"/>
                <a:gd name="connsiteY3" fmla="*/ 792108 h 875087"/>
                <a:gd name="connsiteX4" fmla="*/ 61774 w 2038657"/>
                <a:gd name="connsiteY4" fmla="*/ 102646 h 875087"/>
                <a:gd name="connsiteX0" fmla="*/ 984916 w 2069819"/>
                <a:gd name="connsiteY0" fmla="*/ 80158 h 887366"/>
                <a:gd name="connsiteX1" fmla="*/ 1824917 w 2069819"/>
                <a:gd name="connsiteY1" fmla="*/ 70373 h 887366"/>
                <a:gd name="connsiteX2" fmla="*/ 1932493 w 2069819"/>
                <a:gd name="connsiteY2" fmla="*/ 801892 h 887366"/>
                <a:gd name="connsiteX3" fmla="*/ 69007 w 2069819"/>
                <a:gd name="connsiteY3" fmla="*/ 792108 h 887366"/>
                <a:gd name="connsiteX4" fmla="*/ 389999 w 2069819"/>
                <a:gd name="connsiteY4" fmla="*/ 80159 h 887366"/>
                <a:gd name="connsiteX0" fmla="*/ 1007612 w 2092515"/>
                <a:gd name="connsiteY0" fmla="*/ 80158 h 887365"/>
                <a:gd name="connsiteX1" fmla="*/ 1847613 w 2092515"/>
                <a:gd name="connsiteY1" fmla="*/ 70373 h 887365"/>
                <a:gd name="connsiteX2" fmla="*/ 1955189 w 2092515"/>
                <a:gd name="connsiteY2" fmla="*/ 801892 h 887365"/>
                <a:gd name="connsiteX3" fmla="*/ 91703 w 2092515"/>
                <a:gd name="connsiteY3" fmla="*/ 792108 h 887365"/>
                <a:gd name="connsiteX4" fmla="*/ 412695 w 2092515"/>
                <a:gd name="connsiteY4" fmla="*/ 80159 h 887365"/>
                <a:gd name="connsiteX0" fmla="*/ 1087979 w 2172882"/>
                <a:gd name="connsiteY0" fmla="*/ 80158 h 865313"/>
                <a:gd name="connsiteX1" fmla="*/ 1927980 w 2172882"/>
                <a:gd name="connsiteY1" fmla="*/ 70373 h 865313"/>
                <a:gd name="connsiteX2" fmla="*/ 2035556 w 2172882"/>
                <a:gd name="connsiteY2" fmla="*/ 801892 h 865313"/>
                <a:gd name="connsiteX3" fmla="*/ 172070 w 2172882"/>
                <a:gd name="connsiteY3" fmla="*/ 792108 h 865313"/>
                <a:gd name="connsiteX4" fmla="*/ 244170 w 2172882"/>
                <a:gd name="connsiteY4" fmla="*/ 492446 h 865313"/>
                <a:gd name="connsiteX0" fmla="*/ 1043749 w 2128652"/>
                <a:gd name="connsiteY0" fmla="*/ 80158 h 865313"/>
                <a:gd name="connsiteX1" fmla="*/ 1883750 w 2128652"/>
                <a:gd name="connsiteY1" fmla="*/ 70373 h 865313"/>
                <a:gd name="connsiteX2" fmla="*/ 1991326 w 2128652"/>
                <a:gd name="connsiteY2" fmla="*/ 801892 h 865313"/>
                <a:gd name="connsiteX3" fmla="*/ 127840 w 2128652"/>
                <a:gd name="connsiteY3" fmla="*/ 792108 h 865313"/>
                <a:gd name="connsiteX4" fmla="*/ 199940 w 2128652"/>
                <a:gd name="connsiteY4" fmla="*/ 492446 h 865313"/>
                <a:gd name="connsiteX0" fmla="*/ 1078008 w 2162911"/>
                <a:gd name="connsiteY0" fmla="*/ 80158 h 865313"/>
                <a:gd name="connsiteX1" fmla="*/ 1918009 w 2162911"/>
                <a:gd name="connsiteY1" fmla="*/ 70373 h 865313"/>
                <a:gd name="connsiteX2" fmla="*/ 2025585 w 2162911"/>
                <a:gd name="connsiteY2" fmla="*/ 801892 h 865313"/>
                <a:gd name="connsiteX3" fmla="*/ 162099 w 2162911"/>
                <a:gd name="connsiteY3" fmla="*/ 792108 h 865313"/>
                <a:gd name="connsiteX4" fmla="*/ 137854 w 2162911"/>
                <a:gd name="connsiteY4" fmla="*/ 492446 h 865313"/>
                <a:gd name="connsiteX0" fmla="*/ 1042572 w 2127475"/>
                <a:gd name="connsiteY0" fmla="*/ 80158 h 865313"/>
                <a:gd name="connsiteX1" fmla="*/ 1882573 w 2127475"/>
                <a:gd name="connsiteY1" fmla="*/ 70373 h 865313"/>
                <a:gd name="connsiteX2" fmla="*/ 1990149 w 2127475"/>
                <a:gd name="connsiteY2" fmla="*/ 801892 h 865313"/>
                <a:gd name="connsiteX3" fmla="*/ 126663 w 2127475"/>
                <a:gd name="connsiteY3" fmla="*/ 792108 h 865313"/>
                <a:gd name="connsiteX4" fmla="*/ 102418 w 2127475"/>
                <a:gd name="connsiteY4" fmla="*/ 492446 h 865313"/>
                <a:gd name="connsiteX0" fmla="*/ 971813 w 2049582"/>
                <a:gd name="connsiteY0" fmla="*/ 80158 h 878885"/>
                <a:gd name="connsiteX1" fmla="*/ 1811814 w 2049582"/>
                <a:gd name="connsiteY1" fmla="*/ 70373 h 878885"/>
                <a:gd name="connsiteX2" fmla="*/ 1919390 w 2049582"/>
                <a:gd name="connsiteY2" fmla="*/ 801892 h 878885"/>
                <a:gd name="connsiteX3" fmla="*/ 152249 w 2049582"/>
                <a:gd name="connsiteY3" fmla="*/ 822093 h 878885"/>
                <a:gd name="connsiteX4" fmla="*/ 31659 w 2049582"/>
                <a:gd name="connsiteY4" fmla="*/ 492446 h 878885"/>
                <a:gd name="connsiteX0" fmla="*/ 1009140 w 2086909"/>
                <a:gd name="connsiteY0" fmla="*/ 80158 h 878885"/>
                <a:gd name="connsiteX1" fmla="*/ 1849141 w 2086909"/>
                <a:gd name="connsiteY1" fmla="*/ 70373 h 878885"/>
                <a:gd name="connsiteX2" fmla="*/ 1956717 w 2086909"/>
                <a:gd name="connsiteY2" fmla="*/ 801892 h 878885"/>
                <a:gd name="connsiteX3" fmla="*/ 189576 w 2086909"/>
                <a:gd name="connsiteY3" fmla="*/ 822093 h 878885"/>
                <a:gd name="connsiteX4" fmla="*/ 68986 w 2086909"/>
                <a:gd name="connsiteY4" fmla="*/ 492446 h 878885"/>
                <a:gd name="connsiteX0" fmla="*/ 1041174 w 2118943"/>
                <a:gd name="connsiteY0" fmla="*/ 80158 h 872392"/>
                <a:gd name="connsiteX1" fmla="*/ 1881175 w 2118943"/>
                <a:gd name="connsiteY1" fmla="*/ 70373 h 872392"/>
                <a:gd name="connsiteX2" fmla="*/ 1988751 w 2118943"/>
                <a:gd name="connsiteY2" fmla="*/ 801892 h 872392"/>
                <a:gd name="connsiteX3" fmla="*/ 221610 w 2118943"/>
                <a:gd name="connsiteY3" fmla="*/ 822093 h 872392"/>
                <a:gd name="connsiteX4" fmla="*/ 44818 w 2118943"/>
                <a:gd name="connsiteY4" fmla="*/ 612383 h 872392"/>
                <a:gd name="connsiteX0" fmla="*/ 1010281 w 2088050"/>
                <a:gd name="connsiteY0" fmla="*/ 80158 h 872392"/>
                <a:gd name="connsiteX1" fmla="*/ 1850282 w 2088050"/>
                <a:gd name="connsiteY1" fmla="*/ 70373 h 872392"/>
                <a:gd name="connsiteX2" fmla="*/ 1957858 w 2088050"/>
                <a:gd name="connsiteY2" fmla="*/ 801892 h 872392"/>
                <a:gd name="connsiteX3" fmla="*/ 190717 w 2088050"/>
                <a:gd name="connsiteY3" fmla="*/ 822093 h 872392"/>
                <a:gd name="connsiteX4" fmla="*/ 13925 w 2088050"/>
                <a:gd name="connsiteY4" fmla="*/ 612383 h 872392"/>
                <a:gd name="connsiteX0" fmla="*/ 1010281 w 2088050"/>
                <a:gd name="connsiteY0" fmla="*/ 80158 h 872392"/>
                <a:gd name="connsiteX1" fmla="*/ 1850282 w 2088050"/>
                <a:gd name="connsiteY1" fmla="*/ 70373 h 872392"/>
                <a:gd name="connsiteX2" fmla="*/ 1957858 w 2088050"/>
                <a:gd name="connsiteY2" fmla="*/ 801892 h 872392"/>
                <a:gd name="connsiteX3" fmla="*/ 190717 w 2088050"/>
                <a:gd name="connsiteY3" fmla="*/ 822093 h 872392"/>
                <a:gd name="connsiteX4" fmla="*/ 13925 w 2088050"/>
                <a:gd name="connsiteY4" fmla="*/ 612383 h 872392"/>
                <a:gd name="connsiteX0" fmla="*/ 996356 w 2074125"/>
                <a:gd name="connsiteY0" fmla="*/ 80158 h 861823"/>
                <a:gd name="connsiteX1" fmla="*/ 1836357 w 2074125"/>
                <a:gd name="connsiteY1" fmla="*/ 70373 h 861823"/>
                <a:gd name="connsiteX2" fmla="*/ 1943933 w 2074125"/>
                <a:gd name="connsiteY2" fmla="*/ 801892 h 861823"/>
                <a:gd name="connsiteX3" fmla="*/ 176792 w 2074125"/>
                <a:gd name="connsiteY3" fmla="*/ 822093 h 861823"/>
                <a:gd name="connsiteX4" fmla="*/ 0 w 2074125"/>
                <a:gd name="connsiteY4" fmla="*/ 612383 h 861823"/>
                <a:gd name="connsiteX0" fmla="*/ 996356 w 1970804"/>
                <a:gd name="connsiteY0" fmla="*/ 80158 h 823168"/>
                <a:gd name="connsiteX1" fmla="*/ 1836357 w 1970804"/>
                <a:gd name="connsiteY1" fmla="*/ 70373 h 823168"/>
                <a:gd name="connsiteX2" fmla="*/ 1943933 w 1970804"/>
                <a:gd name="connsiteY2" fmla="*/ 801892 h 823168"/>
                <a:gd name="connsiteX3" fmla="*/ 176792 w 1970804"/>
                <a:gd name="connsiteY3" fmla="*/ 822093 h 823168"/>
                <a:gd name="connsiteX4" fmla="*/ 0 w 1970804"/>
                <a:gd name="connsiteY4" fmla="*/ 612383 h 823168"/>
                <a:gd name="connsiteX0" fmla="*/ 1010802 w 1991303"/>
                <a:gd name="connsiteY0" fmla="*/ 81745 h 843471"/>
                <a:gd name="connsiteX1" fmla="*/ 1850803 w 1991303"/>
                <a:gd name="connsiteY1" fmla="*/ 71960 h 843471"/>
                <a:gd name="connsiteX2" fmla="*/ 1966407 w 1991303"/>
                <a:gd name="connsiteY2" fmla="*/ 825967 h 843471"/>
                <a:gd name="connsiteX3" fmla="*/ 191238 w 1991303"/>
                <a:gd name="connsiteY3" fmla="*/ 823680 h 843471"/>
                <a:gd name="connsiteX4" fmla="*/ 14446 w 1991303"/>
                <a:gd name="connsiteY4" fmla="*/ 613970 h 843471"/>
                <a:gd name="connsiteX0" fmla="*/ 1009760 w 1978344"/>
                <a:gd name="connsiteY0" fmla="*/ 81745 h 843471"/>
                <a:gd name="connsiteX1" fmla="*/ 1849761 w 1978344"/>
                <a:gd name="connsiteY1" fmla="*/ 71960 h 843471"/>
                <a:gd name="connsiteX2" fmla="*/ 1949307 w 1978344"/>
                <a:gd name="connsiteY2" fmla="*/ 825967 h 843471"/>
                <a:gd name="connsiteX3" fmla="*/ 190196 w 1978344"/>
                <a:gd name="connsiteY3" fmla="*/ 823680 h 843471"/>
                <a:gd name="connsiteX4" fmla="*/ 13404 w 1978344"/>
                <a:gd name="connsiteY4" fmla="*/ 613970 h 843471"/>
                <a:gd name="connsiteX0" fmla="*/ 996356 w 1964940"/>
                <a:gd name="connsiteY0" fmla="*/ 81745 h 840320"/>
                <a:gd name="connsiteX1" fmla="*/ 1836357 w 1964940"/>
                <a:gd name="connsiteY1" fmla="*/ 71960 h 840320"/>
                <a:gd name="connsiteX2" fmla="*/ 1935903 w 1964940"/>
                <a:gd name="connsiteY2" fmla="*/ 825967 h 840320"/>
                <a:gd name="connsiteX3" fmla="*/ 176792 w 1964940"/>
                <a:gd name="connsiteY3" fmla="*/ 823680 h 840320"/>
                <a:gd name="connsiteX4" fmla="*/ 0 w 1964940"/>
                <a:gd name="connsiteY4" fmla="*/ 613970 h 840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4940" h="840320">
                  <a:moveTo>
                    <a:pt x="996356" y="81745"/>
                  </a:moveTo>
                  <a:cubicBezTo>
                    <a:pt x="1634643" y="6441"/>
                    <a:pt x="1679766" y="-52077"/>
                    <a:pt x="1836357" y="71960"/>
                  </a:cubicBezTo>
                  <a:cubicBezTo>
                    <a:pt x="1992948" y="195997"/>
                    <a:pt x="1979663" y="813122"/>
                    <a:pt x="1935903" y="825967"/>
                  </a:cubicBezTo>
                  <a:cubicBezTo>
                    <a:pt x="1892143" y="838812"/>
                    <a:pt x="282666" y="851518"/>
                    <a:pt x="176792" y="823680"/>
                  </a:cubicBezTo>
                  <a:cubicBezTo>
                    <a:pt x="70918" y="795842"/>
                    <a:pt x="51561" y="817904"/>
                    <a:pt x="0" y="613970"/>
                  </a:cubicBezTo>
                </a:path>
              </a:pathLst>
            </a:custGeom>
            <a:pattFill prst="wdDnDiag">
              <a:fgClr>
                <a:srgbClr val="F59C1F"/>
              </a:fgClr>
              <a:bgClr>
                <a:sysClr val="window" lastClr="FFFFFF"/>
              </a:bgClr>
            </a:pattFill>
            <a:ln w="25400" cap="rnd" cmpd="sng" algn="ctr">
              <a:solidFill>
                <a:srgbClr val="F59C1F"/>
              </a:solidFill>
              <a:prstDash val="solid"/>
              <a:roun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14" name="任意多边形 11">
              <a:extLst>
                <a:ext uri="{FF2B5EF4-FFF2-40B4-BE49-F238E27FC236}">
                  <a16:creationId xmlns:a16="http://schemas.microsoft.com/office/drawing/2014/main" id="{EC682D41-B0A8-41E7-D97E-C45CE223F825}"/>
                </a:ext>
              </a:extLst>
            </p:cNvPr>
            <p:cNvSpPr/>
            <p:nvPr/>
          </p:nvSpPr>
          <p:spPr>
            <a:xfrm>
              <a:off x="1836100" y="2454748"/>
              <a:ext cx="1456448" cy="652929"/>
            </a:xfrm>
            <a:custGeom>
              <a:avLst/>
              <a:gdLst>
                <a:gd name="connsiteX0" fmla="*/ 322139 w 2227747"/>
                <a:gd name="connsiteY0" fmla="*/ 93920 h 873265"/>
                <a:gd name="connsiteX1" fmla="*/ 1892756 w 2227747"/>
                <a:gd name="connsiteY1" fmla="*/ 61647 h 873265"/>
                <a:gd name="connsiteX2" fmla="*/ 2086393 w 2227747"/>
                <a:gd name="connsiteY2" fmla="*/ 803924 h 873265"/>
                <a:gd name="connsiteX3" fmla="*/ 193048 w 2227747"/>
                <a:gd name="connsiteY3" fmla="*/ 760894 h 873265"/>
                <a:gd name="connsiteX4" fmla="*/ 160775 w 2227747"/>
                <a:gd name="connsiteY4" fmla="*/ 93920 h 873265"/>
                <a:gd name="connsiteX0" fmla="*/ 231302 w 2136910"/>
                <a:gd name="connsiteY0" fmla="*/ 93920 h 850131"/>
                <a:gd name="connsiteX1" fmla="*/ 1801919 w 2136910"/>
                <a:gd name="connsiteY1" fmla="*/ 61647 h 850131"/>
                <a:gd name="connsiteX2" fmla="*/ 1995556 w 2136910"/>
                <a:gd name="connsiteY2" fmla="*/ 803924 h 850131"/>
                <a:gd name="connsiteX3" fmla="*/ 102211 w 2136910"/>
                <a:gd name="connsiteY3" fmla="*/ 760894 h 850131"/>
                <a:gd name="connsiteX4" fmla="*/ 69938 w 2136910"/>
                <a:gd name="connsiteY4" fmla="*/ 93920 h 850131"/>
                <a:gd name="connsiteX0" fmla="*/ 231302 w 2027630"/>
                <a:gd name="connsiteY0" fmla="*/ 93920 h 813269"/>
                <a:gd name="connsiteX1" fmla="*/ 1801919 w 2027630"/>
                <a:gd name="connsiteY1" fmla="*/ 61647 h 813269"/>
                <a:gd name="connsiteX2" fmla="*/ 1995556 w 2027630"/>
                <a:gd name="connsiteY2" fmla="*/ 803924 h 813269"/>
                <a:gd name="connsiteX3" fmla="*/ 102211 w 2027630"/>
                <a:gd name="connsiteY3" fmla="*/ 760894 h 813269"/>
                <a:gd name="connsiteX4" fmla="*/ 69938 w 2027630"/>
                <a:gd name="connsiteY4" fmla="*/ 93920 h 813269"/>
                <a:gd name="connsiteX0" fmla="*/ 316247 w 2059225"/>
                <a:gd name="connsiteY0" fmla="*/ 93133 h 831662"/>
                <a:gd name="connsiteX1" fmla="*/ 1886864 w 2059225"/>
                <a:gd name="connsiteY1" fmla="*/ 60860 h 831662"/>
                <a:gd name="connsiteX2" fmla="*/ 1994440 w 2059225"/>
                <a:gd name="connsiteY2" fmla="*/ 792379 h 831662"/>
                <a:gd name="connsiteX3" fmla="*/ 187156 w 2059225"/>
                <a:gd name="connsiteY3" fmla="*/ 760107 h 831662"/>
                <a:gd name="connsiteX4" fmla="*/ 154883 w 2059225"/>
                <a:gd name="connsiteY4" fmla="*/ 93133 h 831662"/>
                <a:gd name="connsiteX0" fmla="*/ 316247 w 2006487"/>
                <a:gd name="connsiteY0" fmla="*/ 60598 h 799127"/>
                <a:gd name="connsiteX1" fmla="*/ 1886864 w 2006487"/>
                <a:gd name="connsiteY1" fmla="*/ 28325 h 799127"/>
                <a:gd name="connsiteX2" fmla="*/ 1994440 w 2006487"/>
                <a:gd name="connsiteY2" fmla="*/ 759844 h 799127"/>
                <a:gd name="connsiteX3" fmla="*/ 187156 w 2006487"/>
                <a:gd name="connsiteY3" fmla="*/ 727572 h 799127"/>
                <a:gd name="connsiteX4" fmla="*/ 154883 w 2006487"/>
                <a:gd name="connsiteY4" fmla="*/ 60598 h 799127"/>
                <a:gd name="connsiteX0" fmla="*/ 235854 w 1926094"/>
                <a:gd name="connsiteY0" fmla="*/ 60598 h 786834"/>
                <a:gd name="connsiteX1" fmla="*/ 1806471 w 1926094"/>
                <a:gd name="connsiteY1" fmla="*/ 28325 h 786834"/>
                <a:gd name="connsiteX2" fmla="*/ 1914047 w 1926094"/>
                <a:gd name="connsiteY2" fmla="*/ 759844 h 786834"/>
                <a:gd name="connsiteX3" fmla="*/ 106763 w 1926094"/>
                <a:gd name="connsiteY3" fmla="*/ 727572 h 786834"/>
                <a:gd name="connsiteX4" fmla="*/ 74490 w 1926094"/>
                <a:gd name="connsiteY4" fmla="*/ 60598 h 786834"/>
                <a:gd name="connsiteX0" fmla="*/ 189613 w 1879853"/>
                <a:gd name="connsiteY0" fmla="*/ 60598 h 786834"/>
                <a:gd name="connsiteX1" fmla="*/ 1760230 w 1879853"/>
                <a:gd name="connsiteY1" fmla="*/ 28325 h 786834"/>
                <a:gd name="connsiteX2" fmla="*/ 1867806 w 1879853"/>
                <a:gd name="connsiteY2" fmla="*/ 759844 h 786834"/>
                <a:gd name="connsiteX3" fmla="*/ 60522 w 1879853"/>
                <a:gd name="connsiteY3" fmla="*/ 727572 h 786834"/>
                <a:gd name="connsiteX4" fmla="*/ 28249 w 1879853"/>
                <a:gd name="connsiteY4" fmla="*/ 60598 h 786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9853" h="786834">
                  <a:moveTo>
                    <a:pt x="189613" y="60598"/>
                  </a:moveTo>
                  <a:cubicBezTo>
                    <a:pt x="827900" y="-14706"/>
                    <a:pt x="1663411" y="-12912"/>
                    <a:pt x="1760230" y="28325"/>
                  </a:cubicBezTo>
                  <a:cubicBezTo>
                    <a:pt x="1857049" y="69562"/>
                    <a:pt x="1903665" y="729364"/>
                    <a:pt x="1867806" y="759844"/>
                  </a:cubicBezTo>
                  <a:cubicBezTo>
                    <a:pt x="1831947" y="790324"/>
                    <a:pt x="141204" y="811840"/>
                    <a:pt x="60522" y="727572"/>
                  </a:cubicBezTo>
                  <a:cubicBezTo>
                    <a:pt x="-20160" y="643304"/>
                    <a:pt x="-8507" y="399464"/>
                    <a:pt x="28249" y="60598"/>
                  </a:cubicBezTo>
                </a:path>
              </a:pathLst>
            </a:custGeom>
            <a:solidFill>
              <a:sysClr val="window" lastClr="FFFFFF"/>
            </a:solidFill>
            <a:ln w="25400" cap="rnd" cmpd="sng" algn="ctr">
              <a:solidFill>
                <a:srgbClr val="F59C1F"/>
              </a:solidFill>
              <a:prstDash val="solid"/>
              <a:roun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15" name="文本框 12">
              <a:extLst>
                <a:ext uri="{FF2B5EF4-FFF2-40B4-BE49-F238E27FC236}">
                  <a16:creationId xmlns:a16="http://schemas.microsoft.com/office/drawing/2014/main" id="{4093F010-4854-49CE-4CA8-18F5B4380AAA}"/>
                </a:ext>
              </a:extLst>
            </p:cNvPr>
            <p:cNvSpPr txBox="1"/>
            <p:nvPr/>
          </p:nvSpPr>
          <p:spPr>
            <a:xfrm>
              <a:off x="2222349" y="2332000"/>
              <a:ext cx="756775" cy="862059"/>
            </a:xfrm>
            <a:prstGeom prst="rect">
              <a:avLst/>
            </a:prstGeom>
            <a:noFill/>
            <a:ln>
              <a:noFill/>
            </a:ln>
          </p:spPr>
          <p:txBody>
            <a:bodyPr wrap="square" rtlCol="0">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en-US" altLang="zh-CN" sz="3600" b="1" i="0" u="none" strike="noStrike" kern="0" cap="none" spc="0" normalizeH="0" baseline="0" noProof="0" dirty="0">
                  <a:ln>
                    <a:noFill/>
                  </a:ln>
                  <a:solidFill>
                    <a:srgbClr val="F59C1F"/>
                  </a:solidFill>
                  <a:effectLst/>
                  <a:uLnTx/>
                  <a:uFillTx/>
                  <a:latin typeface="Arial-Rounded" panose="020B0500000000000000" pitchFamily="34" charset="0"/>
                  <a:ea typeface="Arial-Rounded" panose="020B0500000000000000" pitchFamily="34" charset="0"/>
                  <a:cs typeface="Arial-Rounded" panose="020B0500000000000000" pitchFamily="34" charset="0"/>
                </a:rPr>
                <a:t>3</a:t>
              </a:r>
            </a:p>
          </p:txBody>
        </p:sp>
      </p:grpSp>
      <p:sp>
        <p:nvSpPr>
          <p:cNvPr id="16" name="Rectangle 15">
            <a:extLst>
              <a:ext uri="{FF2B5EF4-FFF2-40B4-BE49-F238E27FC236}">
                <a16:creationId xmlns:a16="http://schemas.microsoft.com/office/drawing/2014/main" id="{ADB19693-42F5-5A23-8AB7-7483A889AA6B}"/>
              </a:ext>
            </a:extLst>
          </p:cNvPr>
          <p:cNvSpPr/>
          <p:nvPr/>
        </p:nvSpPr>
        <p:spPr>
          <a:xfrm>
            <a:off x="1706626" y="1252005"/>
            <a:ext cx="9762841" cy="1077218"/>
          </a:xfrm>
          <a:prstGeom prst="rect">
            <a:avLst/>
          </a:prstGeom>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vi-VN" altLang="zh-CN" sz="3200" b="1" i="0" u="none" strike="noStrike" kern="1200" cap="none" spc="0" normalizeH="0" baseline="0" noProof="0" dirty="0">
                <a:ln>
                  <a:noFill/>
                </a:ln>
                <a:solidFill>
                  <a:srgbClr val="0070C0"/>
                </a:solidFill>
                <a:effectLst/>
                <a:uLnTx/>
                <a:uFillTx/>
                <a:latin typeface="Arial" panose="020B0604020202020204" pitchFamily="34" charset="0"/>
                <a:ea typeface="Arial-Rounded" panose="020B0500000000000000" pitchFamily="34" charset="0"/>
                <a:cs typeface="Arial" panose="020B0604020202020204" pitchFamily="34" charset="0"/>
              </a:rPr>
              <a:t>Khung cảnh thành phố trong những ngày diễn ra lễ hội như thế nào?</a:t>
            </a:r>
          </a:p>
        </p:txBody>
      </p:sp>
      <p:grpSp>
        <p:nvGrpSpPr>
          <p:cNvPr id="17" name="Group 16">
            <a:extLst>
              <a:ext uri="{FF2B5EF4-FFF2-40B4-BE49-F238E27FC236}">
                <a16:creationId xmlns:a16="http://schemas.microsoft.com/office/drawing/2014/main" id="{B7D56A8B-3784-6336-DF4B-C38D493E6999}"/>
              </a:ext>
            </a:extLst>
          </p:cNvPr>
          <p:cNvGrpSpPr/>
          <p:nvPr/>
        </p:nvGrpSpPr>
        <p:grpSpPr>
          <a:xfrm>
            <a:off x="514349" y="2497969"/>
            <a:ext cx="11087099" cy="2735145"/>
            <a:chOff x="951516" y="2833288"/>
            <a:chExt cx="6114653" cy="2705775"/>
          </a:xfrm>
        </p:grpSpPr>
        <p:sp>
          <p:nvSpPr>
            <p:cNvPr id="18" name="TextBox 17">
              <a:extLst>
                <a:ext uri="{FF2B5EF4-FFF2-40B4-BE49-F238E27FC236}">
                  <a16:creationId xmlns:a16="http://schemas.microsoft.com/office/drawing/2014/main" id="{5C004FE3-EE3A-21D9-5886-4CB509AA205E}"/>
                </a:ext>
              </a:extLst>
            </p:cNvPr>
            <p:cNvSpPr txBox="1"/>
            <p:nvPr/>
          </p:nvSpPr>
          <p:spPr>
            <a:xfrm>
              <a:off x="990523" y="3011949"/>
              <a:ext cx="6054634" cy="2527114"/>
            </a:xfrm>
            <a:prstGeom prst="rect">
              <a:avLst/>
            </a:prstGeom>
            <a:noFill/>
            <a:ln w="57150">
              <a:noFill/>
            </a:ln>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0" i="0" u="none" strike="noStrike" kern="1200" cap="none" spc="0" normalizeH="0" baseline="0" noProof="0" dirty="0">
                  <a:ln>
                    <a:noFill/>
                  </a:ln>
                  <a:solidFill>
                    <a:prstClr val="black"/>
                  </a:solidFill>
                  <a:effectLst/>
                  <a:uLnTx/>
                  <a:uFillTx/>
                  <a:latin typeface="Arial" panose="020B0604020202020204" pitchFamily="34" charset="0"/>
                  <a:ea typeface="Arial-Rounded" panose="020B0500000000000000" pitchFamily="34" charset="0"/>
                  <a:cs typeface="Arial" panose="020B0604020202020204" pitchFamily="34" charset="0"/>
                </a:rPr>
                <a:t>Khung cảnh thành phố trong những ngày diễn ra lễ hội rất tưng bừng, náo nhiệt nhưng cũng rất yên bình vì mọi cuộc xung đột đều phải tạm ngừng.</a:t>
              </a:r>
              <a:endParaRPr kumimoji="0" lang="vi-VN" sz="4000" b="0" i="0" u="none" strike="noStrike" kern="1200" cap="none" spc="0" normalizeH="0" baseline="0" noProof="0" dirty="0">
                <a:ln>
                  <a:noFill/>
                </a:ln>
                <a:solidFill>
                  <a:srgbClr val="000000"/>
                </a:solidFill>
                <a:effectLst/>
                <a:uLnTx/>
                <a:uFillTx/>
                <a:latin typeface="Arial" panose="020B0604020202020204" pitchFamily="34" charset="0"/>
                <a:ea typeface="Arial-Rounded" panose="020B0500000000000000" pitchFamily="34" charset="0"/>
                <a:cs typeface="Arial" panose="020B0604020202020204" pitchFamily="34" charset="0"/>
              </a:endParaRPr>
            </a:p>
          </p:txBody>
        </p:sp>
        <p:sp>
          <p:nvSpPr>
            <p:cNvPr id="19" name="Rectangle 18">
              <a:extLst>
                <a:ext uri="{FF2B5EF4-FFF2-40B4-BE49-F238E27FC236}">
                  <a16:creationId xmlns:a16="http://schemas.microsoft.com/office/drawing/2014/main" id="{F10CE794-56EE-03B4-6B7A-BB673C611952}"/>
                </a:ext>
              </a:extLst>
            </p:cNvPr>
            <p:cNvSpPr/>
            <p:nvPr/>
          </p:nvSpPr>
          <p:spPr>
            <a:xfrm>
              <a:off x="951516" y="2833288"/>
              <a:ext cx="6114653" cy="2311351"/>
            </a:xfrm>
            <a:prstGeom prst="rect">
              <a:avLst/>
            </a:prstGeom>
            <a:noFill/>
            <a:ln w="57150">
              <a:solidFill>
                <a:srgbClr val="3EF0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Arial-Rounded" panose="020B0500000000000000" pitchFamily="34" charset="0"/>
                <a:cs typeface="Arial" panose="020B0604020202020204" pitchFamily="34" charset="0"/>
              </a:endParaRPr>
            </a:p>
          </p:txBody>
        </p:sp>
      </p:grpSp>
      <p:grpSp>
        <p:nvGrpSpPr>
          <p:cNvPr id="20" name="Group 19">
            <a:extLst>
              <a:ext uri="{FF2B5EF4-FFF2-40B4-BE49-F238E27FC236}">
                <a16:creationId xmlns:a16="http://schemas.microsoft.com/office/drawing/2014/main" id="{84D05E23-FA06-2E83-C54D-DB0517EF520C}"/>
              </a:ext>
            </a:extLst>
          </p:cNvPr>
          <p:cNvGrpSpPr/>
          <p:nvPr/>
        </p:nvGrpSpPr>
        <p:grpSpPr>
          <a:xfrm>
            <a:off x="2478410" y="3640679"/>
            <a:ext cx="7579990" cy="4890943"/>
            <a:chOff x="2210738" y="-1461943"/>
            <a:chExt cx="9410579" cy="4890943"/>
          </a:xfrm>
        </p:grpSpPr>
        <p:grpSp>
          <p:nvGrpSpPr>
            <p:cNvPr id="21" name="Group 20">
              <a:extLst>
                <a:ext uri="{FF2B5EF4-FFF2-40B4-BE49-F238E27FC236}">
                  <a16:creationId xmlns:a16="http://schemas.microsoft.com/office/drawing/2014/main" id="{FDA027A2-E854-5738-9BB8-48ABF91BFBD9}"/>
                </a:ext>
              </a:extLst>
            </p:cNvPr>
            <p:cNvGrpSpPr/>
            <p:nvPr/>
          </p:nvGrpSpPr>
          <p:grpSpPr>
            <a:xfrm>
              <a:off x="3320903" y="-1461943"/>
              <a:ext cx="8300414" cy="4890943"/>
              <a:chOff x="3637968" y="-666044"/>
              <a:chExt cx="7054397" cy="4648755"/>
            </a:xfrm>
          </p:grpSpPr>
          <p:pic>
            <p:nvPicPr>
              <p:cNvPr id="23" name="Picture 4">
                <a:extLst>
                  <a:ext uri="{FF2B5EF4-FFF2-40B4-BE49-F238E27FC236}">
                    <a16:creationId xmlns:a16="http://schemas.microsoft.com/office/drawing/2014/main" id="{1583C237-1AFF-5F16-E231-93A239DDB10E}"/>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6944" r="93611">
                            <a14:foregroundMark x1="7222" y1="46944" x2="7222" y2="46944"/>
                            <a14:foregroundMark x1="93611" y1="40556" x2="93611" y2="40556"/>
                          </a14:backgroundRemoval>
                        </a14:imgEffect>
                      </a14:imgLayer>
                    </a14:imgProps>
                  </a:ext>
                  <a:ext uri="{28A0092B-C50C-407E-A947-70E740481C1C}">
                    <a14:useLocalDpi xmlns:a14="http://schemas.microsoft.com/office/drawing/2010/main" val="0"/>
                  </a:ext>
                </a:extLst>
              </a:blip>
              <a:srcRect/>
              <a:stretch>
                <a:fillRect/>
              </a:stretch>
            </p:blipFill>
            <p:spPr bwMode="auto">
              <a:xfrm>
                <a:off x="3637968" y="-666044"/>
                <a:ext cx="7054397" cy="4648755"/>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95983180-E83E-F94C-1D97-90492CFE7336}"/>
                  </a:ext>
                </a:extLst>
              </p:cNvPr>
              <p:cNvSpPr txBox="1"/>
              <p:nvPr/>
            </p:nvSpPr>
            <p:spPr>
              <a:xfrm>
                <a:off x="4096133" y="1019935"/>
                <a:ext cx="6596230" cy="6143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Đọc</a:t>
                </a:r>
                <a:r>
                  <a:rPr kumimoji="0" lang="en-US" sz="3600" b="1"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1"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kĩ</a:t>
                </a:r>
                <a:r>
                  <a:rPr kumimoji="0" lang="en-US" sz="3600" b="1"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1"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đoạn</a:t>
                </a:r>
                <a:r>
                  <a:rPr kumimoji="0" lang="en-US" sz="3600" b="1"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1"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văn</a:t>
                </a:r>
                <a:r>
                  <a:rPr kumimoji="0" lang="en-US" sz="3600" b="1"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1"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thứ</a:t>
                </a:r>
                <a:r>
                  <a:rPr kumimoji="0" lang="en-US" sz="3600" b="1"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2</a:t>
                </a:r>
              </a:p>
            </p:txBody>
          </p:sp>
        </p:grpSp>
        <p:pic>
          <p:nvPicPr>
            <p:cNvPr id="22" name="Picture 2" descr="Khỉ dễ thương cầm chuối biểu tượng hoạt hình vector minh họa.  khái niệm biểu tượng thực phẩm động vật bị cô lập vector cao cấp.  phong cách hoạt hình phẳng Miễn phí Vector">
              <a:extLst>
                <a:ext uri="{FF2B5EF4-FFF2-40B4-BE49-F238E27FC236}">
                  <a16:creationId xmlns:a16="http://schemas.microsoft.com/office/drawing/2014/main" id="{DEE615FC-48EE-E7C8-E13F-6AB541ACD162}"/>
                </a:ext>
              </a:extLst>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10000" b="90000" l="10000" r="90000">
                          <a14:backgroundMark x1="37220" y1="46805" x2="37220" y2="46805"/>
                          <a14:backgroundMark x1="33227" y1="49042" x2="33227" y2="49042"/>
                        </a14:backgroundRemoval>
                      </a14:imgEffect>
                    </a14:imgLayer>
                  </a14:imgProps>
                </a:ext>
                <a:ext uri="{28A0092B-C50C-407E-A947-70E740481C1C}">
                  <a14:useLocalDpi xmlns:a14="http://schemas.microsoft.com/office/drawing/2010/main" val="0"/>
                </a:ext>
              </a:extLst>
            </a:blip>
            <a:srcRect/>
            <a:stretch>
              <a:fillRect/>
            </a:stretch>
          </p:blipFill>
          <p:spPr bwMode="auto">
            <a:xfrm>
              <a:off x="2210738" y="36474"/>
              <a:ext cx="1854194" cy="125534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32284915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B9E89F5-0775-6932-0A34-7BF21EE793B9}"/>
              </a:ext>
            </a:extLst>
          </p:cNvPr>
          <p:cNvSpPr/>
          <p:nvPr/>
        </p:nvSpPr>
        <p:spPr>
          <a:xfrm>
            <a:off x="1334956" y="220095"/>
            <a:ext cx="3366143" cy="584775"/>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err="1">
                <a:ln>
                  <a:noFill/>
                </a:ln>
                <a:solidFill>
                  <a:srgbClr val="FFFF00"/>
                </a:solidFill>
                <a:effectLst/>
                <a:uLnTx/>
                <a:uFillTx/>
                <a:latin typeface="Arial-Rounded" panose="020B0500000000000000" pitchFamily="34" charset="0"/>
                <a:ea typeface="Arial-Rounded" panose="020B0500000000000000" pitchFamily="34" charset="0"/>
                <a:cs typeface="Arial-Rounded" panose="020B0500000000000000" pitchFamily="34" charset="0"/>
              </a:rPr>
              <a:t>Cùng</a:t>
            </a:r>
            <a:r>
              <a:rPr kumimoji="0" lang="en-US" altLang="zh-CN" sz="3200" b="1" i="0" u="none" strike="noStrike" kern="1200" cap="none" spc="0" normalizeH="0" baseline="0" noProof="0" dirty="0">
                <a:ln>
                  <a:noFill/>
                </a:ln>
                <a:solidFill>
                  <a:srgbClr val="FFFF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altLang="zh-CN" sz="3200" b="1" i="0" u="none" strike="noStrike" kern="1200" cap="none" spc="0" normalizeH="0" baseline="0" noProof="0" dirty="0" err="1">
                <a:ln>
                  <a:noFill/>
                </a:ln>
                <a:solidFill>
                  <a:srgbClr val="FFFF00"/>
                </a:solidFill>
                <a:effectLst/>
                <a:uLnTx/>
                <a:uFillTx/>
                <a:latin typeface="Arial-Rounded" panose="020B0500000000000000" pitchFamily="34" charset="0"/>
                <a:ea typeface="Arial-Rounded" panose="020B0500000000000000" pitchFamily="34" charset="0"/>
                <a:cs typeface="Arial-Rounded" panose="020B0500000000000000" pitchFamily="34" charset="0"/>
              </a:rPr>
              <a:t>tìm</a:t>
            </a:r>
            <a:r>
              <a:rPr kumimoji="0" lang="en-US" altLang="zh-CN" sz="3200" b="1" i="0" u="none" strike="noStrike" kern="1200" cap="none" spc="0" normalizeH="0" baseline="0" noProof="0" dirty="0">
                <a:ln>
                  <a:noFill/>
                </a:ln>
                <a:solidFill>
                  <a:srgbClr val="FFFF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altLang="zh-CN" sz="3200" b="1" i="0" u="none" strike="noStrike" kern="1200" cap="none" spc="0" normalizeH="0" baseline="0" noProof="0" dirty="0" err="1">
                <a:ln>
                  <a:noFill/>
                </a:ln>
                <a:solidFill>
                  <a:srgbClr val="FFFF00"/>
                </a:solidFill>
                <a:effectLst/>
                <a:uLnTx/>
                <a:uFillTx/>
                <a:latin typeface="Arial-Rounded" panose="020B0500000000000000" pitchFamily="34" charset="0"/>
                <a:ea typeface="Arial-Rounded" panose="020B0500000000000000" pitchFamily="34" charset="0"/>
                <a:cs typeface="Arial-Rounded" panose="020B0500000000000000" pitchFamily="34" charset="0"/>
              </a:rPr>
              <a:t>hiểu</a:t>
            </a:r>
            <a:endParaRPr kumimoji="0" lang="zh-CN" altLang="en-US" sz="3200" b="1" i="0" u="none" strike="noStrike" kern="1200" cap="none" spc="0" normalizeH="0" baseline="0" noProof="0" dirty="0">
              <a:ln>
                <a:noFill/>
              </a:ln>
              <a:solidFill>
                <a:srgbClr val="FFFF0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pic>
        <p:nvPicPr>
          <p:cNvPr id="4" name="Picture 3">
            <a:extLst>
              <a:ext uri="{FF2B5EF4-FFF2-40B4-BE49-F238E27FC236}">
                <a16:creationId xmlns:a16="http://schemas.microsoft.com/office/drawing/2014/main" id="{68C9F38A-D198-D742-7955-9516041FC1E8}"/>
              </a:ext>
            </a:extLst>
          </p:cNvPr>
          <p:cNvPicPr>
            <a:picLocks noChangeAspect="1"/>
          </p:cNvPicPr>
          <p:nvPr/>
        </p:nvPicPr>
        <p:blipFill>
          <a:blip r:embed="rId3"/>
          <a:stretch>
            <a:fillRect/>
          </a:stretch>
        </p:blipFill>
        <p:spPr>
          <a:xfrm rot="16200000">
            <a:off x="937877" y="298473"/>
            <a:ext cx="511318" cy="511318"/>
          </a:xfrm>
          <a:prstGeom prst="rect">
            <a:avLst/>
          </a:prstGeom>
        </p:spPr>
      </p:pic>
      <p:grpSp>
        <p:nvGrpSpPr>
          <p:cNvPr id="12" name="PA_库_组合 5">
            <a:extLst>
              <a:ext uri="{FF2B5EF4-FFF2-40B4-BE49-F238E27FC236}">
                <a16:creationId xmlns:a16="http://schemas.microsoft.com/office/drawing/2014/main" id="{E6F2A73C-4ADF-3515-9356-87AA6B9F7B04}"/>
              </a:ext>
            </a:extLst>
          </p:cNvPr>
          <p:cNvGrpSpPr/>
          <p:nvPr>
            <p:custDataLst>
              <p:tags r:id="rId1"/>
            </p:custDataLst>
          </p:nvPr>
        </p:nvGrpSpPr>
        <p:grpSpPr>
          <a:xfrm>
            <a:off x="964908" y="1296691"/>
            <a:ext cx="587835" cy="706091"/>
            <a:chOff x="1836100" y="2332000"/>
            <a:chExt cx="1572829" cy="862059"/>
          </a:xfrm>
        </p:grpSpPr>
        <p:sp>
          <p:nvSpPr>
            <p:cNvPr id="13" name="任意多边形 10">
              <a:extLst>
                <a:ext uri="{FF2B5EF4-FFF2-40B4-BE49-F238E27FC236}">
                  <a16:creationId xmlns:a16="http://schemas.microsoft.com/office/drawing/2014/main" id="{CD04D067-81EB-06BF-3CE5-5215CE9A5533}"/>
                </a:ext>
              </a:extLst>
            </p:cNvPr>
            <p:cNvSpPr/>
            <p:nvPr/>
          </p:nvSpPr>
          <p:spPr>
            <a:xfrm>
              <a:off x="1886559" y="2454748"/>
              <a:ext cx="1522370" cy="697312"/>
            </a:xfrm>
            <a:custGeom>
              <a:avLst/>
              <a:gdLst>
                <a:gd name="connsiteX0" fmla="*/ 322139 w 2227747"/>
                <a:gd name="connsiteY0" fmla="*/ 93920 h 873265"/>
                <a:gd name="connsiteX1" fmla="*/ 1892756 w 2227747"/>
                <a:gd name="connsiteY1" fmla="*/ 61647 h 873265"/>
                <a:gd name="connsiteX2" fmla="*/ 2086393 w 2227747"/>
                <a:gd name="connsiteY2" fmla="*/ 803924 h 873265"/>
                <a:gd name="connsiteX3" fmla="*/ 193048 w 2227747"/>
                <a:gd name="connsiteY3" fmla="*/ 760894 h 873265"/>
                <a:gd name="connsiteX4" fmla="*/ 160775 w 2227747"/>
                <a:gd name="connsiteY4" fmla="*/ 93920 h 873265"/>
                <a:gd name="connsiteX0" fmla="*/ 231302 w 2136910"/>
                <a:gd name="connsiteY0" fmla="*/ 93920 h 850131"/>
                <a:gd name="connsiteX1" fmla="*/ 1801919 w 2136910"/>
                <a:gd name="connsiteY1" fmla="*/ 61647 h 850131"/>
                <a:gd name="connsiteX2" fmla="*/ 1995556 w 2136910"/>
                <a:gd name="connsiteY2" fmla="*/ 803924 h 850131"/>
                <a:gd name="connsiteX3" fmla="*/ 102211 w 2136910"/>
                <a:gd name="connsiteY3" fmla="*/ 760894 h 850131"/>
                <a:gd name="connsiteX4" fmla="*/ 69938 w 2136910"/>
                <a:gd name="connsiteY4" fmla="*/ 93920 h 850131"/>
                <a:gd name="connsiteX0" fmla="*/ 231302 w 2027630"/>
                <a:gd name="connsiteY0" fmla="*/ 93920 h 813269"/>
                <a:gd name="connsiteX1" fmla="*/ 1801919 w 2027630"/>
                <a:gd name="connsiteY1" fmla="*/ 61647 h 813269"/>
                <a:gd name="connsiteX2" fmla="*/ 1995556 w 2027630"/>
                <a:gd name="connsiteY2" fmla="*/ 803924 h 813269"/>
                <a:gd name="connsiteX3" fmla="*/ 102211 w 2027630"/>
                <a:gd name="connsiteY3" fmla="*/ 760894 h 813269"/>
                <a:gd name="connsiteX4" fmla="*/ 69938 w 2027630"/>
                <a:gd name="connsiteY4" fmla="*/ 93920 h 813269"/>
                <a:gd name="connsiteX0" fmla="*/ 316247 w 2059225"/>
                <a:gd name="connsiteY0" fmla="*/ 93133 h 831662"/>
                <a:gd name="connsiteX1" fmla="*/ 1886864 w 2059225"/>
                <a:gd name="connsiteY1" fmla="*/ 60860 h 831662"/>
                <a:gd name="connsiteX2" fmla="*/ 1994440 w 2059225"/>
                <a:gd name="connsiteY2" fmla="*/ 792379 h 831662"/>
                <a:gd name="connsiteX3" fmla="*/ 187156 w 2059225"/>
                <a:gd name="connsiteY3" fmla="*/ 760107 h 831662"/>
                <a:gd name="connsiteX4" fmla="*/ 154883 w 2059225"/>
                <a:gd name="connsiteY4" fmla="*/ 93133 h 831662"/>
                <a:gd name="connsiteX0" fmla="*/ 316247 w 2006487"/>
                <a:gd name="connsiteY0" fmla="*/ 60598 h 799127"/>
                <a:gd name="connsiteX1" fmla="*/ 1886864 w 2006487"/>
                <a:gd name="connsiteY1" fmla="*/ 28325 h 799127"/>
                <a:gd name="connsiteX2" fmla="*/ 1994440 w 2006487"/>
                <a:gd name="connsiteY2" fmla="*/ 759844 h 799127"/>
                <a:gd name="connsiteX3" fmla="*/ 187156 w 2006487"/>
                <a:gd name="connsiteY3" fmla="*/ 727572 h 799127"/>
                <a:gd name="connsiteX4" fmla="*/ 154883 w 2006487"/>
                <a:gd name="connsiteY4" fmla="*/ 60598 h 799127"/>
                <a:gd name="connsiteX0" fmla="*/ 235854 w 1926094"/>
                <a:gd name="connsiteY0" fmla="*/ 60598 h 786834"/>
                <a:gd name="connsiteX1" fmla="*/ 1806471 w 1926094"/>
                <a:gd name="connsiteY1" fmla="*/ 28325 h 786834"/>
                <a:gd name="connsiteX2" fmla="*/ 1914047 w 1926094"/>
                <a:gd name="connsiteY2" fmla="*/ 759844 h 786834"/>
                <a:gd name="connsiteX3" fmla="*/ 106763 w 1926094"/>
                <a:gd name="connsiteY3" fmla="*/ 727572 h 786834"/>
                <a:gd name="connsiteX4" fmla="*/ 74490 w 1926094"/>
                <a:gd name="connsiteY4" fmla="*/ 60598 h 786834"/>
                <a:gd name="connsiteX0" fmla="*/ 189613 w 1879853"/>
                <a:gd name="connsiteY0" fmla="*/ 60598 h 786834"/>
                <a:gd name="connsiteX1" fmla="*/ 1760230 w 1879853"/>
                <a:gd name="connsiteY1" fmla="*/ 28325 h 786834"/>
                <a:gd name="connsiteX2" fmla="*/ 1867806 w 1879853"/>
                <a:gd name="connsiteY2" fmla="*/ 759844 h 786834"/>
                <a:gd name="connsiteX3" fmla="*/ 60522 w 1879853"/>
                <a:gd name="connsiteY3" fmla="*/ 727572 h 786834"/>
                <a:gd name="connsiteX4" fmla="*/ 28249 w 1879853"/>
                <a:gd name="connsiteY4" fmla="*/ 60598 h 786834"/>
                <a:gd name="connsiteX0" fmla="*/ 920229 w 1891187"/>
                <a:gd name="connsiteY0" fmla="*/ 80158 h 828882"/>
                <a:gd name="connsiteX1" fmla="*/ 1760230 w 1891187"/>
                <a:gd name="connsiteY1" fmla="*/ 70373 h 828882"/>
                <a:gd name="connsiteX2" fmla="*/ 1867806 w 1891187"/>
                <a:gd name="connsiteY2" fmla="*/ 801892 h 828882"/>
                <a:gd name="connsiteX3" fmla="*/ 60522 w 1891187"/>
                <a:gd name="connsiteY3" fmla="*/ 769620 h 828882"/>
                <a:gd name="connsiteX4" fmla="*/ 28249 w 1891187"/>
                <a:gd name="connsiteY4" fmla="*/ 102646 h 828882"/>
                <a:gd name="connsiteX0" fmla="*/ 953754 w 2038657"/>
                <a:gd name="connsiteY0" fmla="*/ 80158 h 875087"/>
                <a:gd name="connsiteX1" fmla="*/ 1793755 w 2038657"/>
                <a:gd name="connsiteY1" fmla="*/ 70373 h 875087"/>
                <a:gd name="connsiteX2" fmla="*/ 1901331 w 2038657"/>
                <a:gd name="connsiteY2" fmla="*/ 801892 h 875087"/>
                <a:gd name="connsiteX3" fmla="*/ 37845 w 2038657"/>
                <a:gd name="connsiteY3" fmla="*/ 792108 h 875087"/>
                <a:gd name="connsiteX4" fmla="*/ 61774 w 2038657"/>
                <a:gd name="connsiteY4" fmla="*/ 102646 h 875087"/>
                <a:gd name="connsiteX0" fmla="*/ 984916 w 2069819"/>
                <a:gd name="connsiteY0" fmla="*/ 80158 h 887366"/>
                <a:gd name="connsiteX1" fmla="*/ 1824917 w 2069819"/>
                <a:gd name="connsiteY1" fmla="*/ 70373 h 887366"/>
                <a:gd name="connsiteX2" fmla="*/ 1932493 w 2069819"/>
                <a:gd name="connsiteY2" fmla="*/ 801892 h 887366"/>
                <a:gd name="connsiteX3" fmla="*/ 69007 w 2069819"/>
                <a:gd name="connsiteY3" fmla="*/ 792108 h 887366"/>
                <a:gd name="connsiteX4" fmla="*/ 389999 w 2069819"/>
                <a:gd name="connsiteY4" fmla="*/ 80159 h 887366"/>
                <a:gd name="connsiteX0" fmla="*/ 1007612 w 2092515"/>
                <a:gd name="connsiteY0" fmla="*/ 80158 h 887365"/>
                <a:gd name="connsiteX1" fmla="*/ 1847613 w 2092515"/>
                <a:gd name="connsiteY1" fmla="*/ 70373 h 887365"/>
                <a:gd name="connsiteX2" fmla="*/ 1955189 w 2092515"/>
                <a:gd name="connsiteY2" fmla="*/ 801892 h 887365"/>
                <a:gd name="connsiteX3" fmla="*/ 91703 w 2092515"/>
                <a:gd name="connsiteY3" fmla="*/ 792108 h 887365"/>
                <a:gd name="connsiteX4" fmla="*/ 412695 w 2092515"/>
                <a:gd name="connsiteY4" fmla="*/ 80159 h 887365"/>
                <a:gd name="connsiteX0" fmla="*/ 1087979 w 2172882"/>
                <a:gd name="connsiteY0" fmla="*/ 80158 h 865313"/>
                <a:gd name="connsiteX1" fmla="*/ 1927980 w 2172882"/>
                <a:gd name="connsiteY1" fmla="*/ 70373 h 865313"/>
                <a:gd name="connsiteX2" fmla="*/ 2035556 w 2172882"/>
                <a:gd name="connsiteY2" fmla="*/ 801892 h 865313"/>
                <a:gd name="connsiteX3" fmla="*/ 172070 w 2172882"/>
                <a:gd name="connsiteY3" fmla="*/ 792108 h 865313"/>
                <a:gd name="connsiteX4" fmla="*/ 244170 w 2172882"/>
                <a:gd name="connsiteY4" fmla="*/ 492446 h 865313"/>
                <a:gd name="connsiteX0" fmla="*/ 1043749 w 2128652"/>
                <a:gd name="connsiteY0" fmla="*/ 80158 h 865313"/>
                <a:gd name="connsiteX1" fmla="*/ 1883750 w 2128652"/>
                <a:gd name="connsiteY1" fmla="*/ 70373 h 865313"/>
                <a:gd name="connsiteX2" fmla="*/ 1991326 w 2128652"/>
                <a:gd name="connsiteY2" fmla="*/ 801892 h 865313"/>
                <a:gd name="connsiteX3" fmla="*/ 127840 w 2128652"/>
                <a:gd name="connsiteY3" fmla="*/ 792108 h 865313"/>
                <a:gd name="connsiteX4" fmla="*/ 199940 w 2128652"/>
                <a:gd name="connsiteY4" fmla="*/ 492446 h 865313"/>
                <a:gd name="connsiteX0" fmla="*/ 1078008 w 2162911"/>
                <a:gd name="connsiteY0" fmla="*/ 80158 h 865313"/>
                <a:gd name="connsiteX1" fmla="*/ 1918009 w 2162911"/>
                <a:gd name="connsiteY1" fmla="*/ 70373 h 865313"/>
                <a:gd name="connsiteX2" fmla="*/ 2025585 w 2162911"/>
                <a:gd name="connsiteY2" fmla="*/ 801892 h 865313"/>
                <a:gd name="connsiteX3" fmla="*/ 162099 w 2162911"/>
                <a:gd name="connsiteY3" fmla="*/ 792108 h 865313"/>
                <a:gd name="connsiteX4" fmla="*/ 137854 w 2162911"/>
                <a:gd name="connsiteY4" fmla="*/ 492446 h 865313"/>
                <a:gd name="connsiteX0" fmla="*/ 1042572 w 2127475"/>
                <a:gd name="connsiteY0" fmla="*/ 80158 h 865313"/>
                <a:gd name="connsiteX1" fmla="*/ 1882573 w 2127475"/>
                <a:gd name="connsiteY1" fmla="*/ 70373 h 865313"/>
                <a:gd name="connsiteX2" fmla="*/ 1990149 w 2127475"/>
                <a:gd name="connsiteY2" fmla="*/ 801892 h 865313"/>
                <a:gd name="connsiteX3" fmla="*/ 126663 w 2127475"/>
                <a:gd name="connsiteY3" fmla="*/ 792108 h 865313"/>
                <a:gd name="connsiteX4" fmla="*/ 102418 w 2127475"/>
                <a:gd name="connsiteY4" fmla="*/ 492446 h 865313"/>
                <a:gd name="connsiteX0" fmla="*/ 971813 w 2049582"/>
                <a:gd name="connsiteY0" fmla="*/ 80158 h 878885"/>
                <a:gd name="connsiteX1" fmla="*/ 1811814 w 2049582"/>
                <a:gd name="connsiteY1" fmla="*/ 70373 h 878885"/>
                <a:gd name="connsiteX2" fmla="*/ 1919390 w 2049582"/>
                <a:gd name="connsiteY2" fmla="*/ 801892 h 878885"/>
                <a:gd name="connsiteX3" fmla="*/ 152249 w 2049582"/>
                <a:gd name="connsiteY3" fmla="*/ 822093 h 878885"/>
                <a:gd name="connsiteX4" fmla="*/ 31659 w 2049582"/>
                <a:gd name="connsiteY4" fmla="*/ 492446 h 878885"/>
                <a:gd name="connsiteX0" fmla="*/ 1009140 w 2086909"/>
                <a:gd name="connsiteY0" fmla="*/ 80158 h 878885"/>
                <a:gd name="connsiteX1" fmla="*/ 1849141 w 2086909"/>
                <a:gd name="connsiteY1" fmla="*/ 70373 h 878885"/>
                <a:gd name="connsiteX2" fmla="*/ 1956717 w 2086909"/>
                <a:gd name="connsiteY2" fmla="*/ 801892 h 878885"/>
                <a:gd name="connsiteX3" fmla="*/ 189576 w 2086909"/>
                <a:gd name="connsiteY3" fmla="*/ 822093 h 878885"/>
                <a:gd name="connsiteX4" fmla="*/ 68986 w 2086909"/>
                <a:gd name="connsiteY4" fmla="*/ 492446 h 878885"/>
                <a:gd name="connsiteX0" fmla="*/ 1041174 w 2118943"/>
                <a:gd name="connsiteY0" fmla="*/ 80158 h 872392"/>
                <a:gd name="connsiteX1" fmla="*/ 1881175 w 2118943"/>
                <a:gd name="connsiteY1" fmla="*/ 70373 h 872392"/>
                <a:gd name="connsiteX2" fmla="*/ 1988751 w 2118943"/>
                <a:gd name="connsiteY2" fmla="*/ 801892 h 872392"/>
                <a:gd name="connsiteX3" fmla="*/ 221610 w 2118943"/>
                <a:gd name="connsiteY3" fmla="*/ 822093 h 872392"/>
                <a:gd name="connsiteX4" fmla="*/ 44818 w 2118943"/>
                <a:gd name="connsiteY4" fmla="*/ 612383 h 872392"/>
                <a:gd name="connsiteX0" fmla="*/ 1010281 w 2088050"/>
                <a:gd name="connsiteY0" fmla="*/ 80158 h 872392"/>
                <a:gd name="connsiteX1" fmla="*/ 1850282 w 2088050"/>
                <a:gd name="connsiteY1" fmla="*/ 70373 h 872392"/>
                <a:gd name="connsiteX2" fmla="*/ 1957858 w 2088050"/>
                <a:gd name="connsiteY2" fmla="*/ 801892 h 872392"/>
                <a:gd name="connsiteX3" fmla="*/ 190717 w 2088050"/>
                <a:gd name="connsiteY3" fmla="*/ 822093 h 872392"/>
                <a:gd name="connsiteX4" fmla="*/ 13925 w 2088050"/>
                <a:gd name="connsiteY4" fmla="*/ 612383 h 872392"/>
                <a:gd name="connsiteX0" fmla="*/ 1010281 w 2088050"/>
                <a:gd name="connsiteY0" fmla="*/ 80158 h 872392"/>
                <a:gd name="connsiteX1" fmla="*/ 1850282 w 2088050"/>
                <a:gd name="connsiteY1" fmla="*/ 70373 h 872392"/>
                <a:gd name="connsiteX2" fmla="*/ 1957858 w 2088050"/>
                <a:gd name="connsiteY2" fmla="*/ 801892 h 872392"/>
                <a:gd name="connsiteX3" fmla="*/ 190717 w 2088050"/>
                <a:gd name="connsiteY3" fmla="*/ 822093 h 872392"/>
                <a:gd name="connsiteX4" fmla="*/ 13925 w 2088050"/>
                <a:gd name="connsiteY4" fmla="*/ 612383 h 872392"/>
                <a:gd name="connsiteX0" fmla="*/ 996356 w 2074125"/>
                <a:gd name="connsiteY0" fmla="*/ 80158 h 861823"/>
                <a:gd name="connsiteX1" fmla="*/ 1836357 w 2074125"/>
                <a:gd name="connsiteY1" fmla="*/ 70373 h 861823"/>
                <a:gd name="connsiteX2" fmla="*/ 1943933 w 2074125"/>
                <a:gd name="connsiteY2" fmla="*/ 801892 h 861823"/>
                <a:gd name="connsiteX3" fmla="*/ 176792 w 2074125"/>
                <a:gd name="connsiteY3" fmla="*/ 822093 h 861823"/>
                <a:gd name="connsiteX4" fmla="*/ 0 w 2074125"/>
                <a:gd name="connsiteY4" fmla="*/ 612383 h 861823"/>
                <a:gd name="connsiteX0" fmla="*/ 996356 w 1970804"/>
                <a:gd name="connsiteY0" fmla="*/ 80158 h 823168"/>
                <a:gd name="connsiteX1" fmla="*/ 1836357 w 1970804"/>
                <a:gd name="connsiteY1" fmla="*/ 70373 h 823168"/>
                <a:gd name="connsiteX2" fmla="*/ 1943933 w 1970804"/>
                <a:gd name="connsiteY2" fmla="*/ 801892 h 823168"/>
                <a:gd name="connsiteX3" fmla="*/ 176792 w 1970804"/>
                <a:gd name="connsiteY3" fmla="*/ 822093 h 823168"/>
                <a:gd name="connsiteX4" fmla="*/ 0 w 1970804"/>
                <a:gd name="connsiteY4" fmla="*/ 612383 h 823168"/>
                <a:gd name="connsiteX0" fmla="*/ 1010802 w 1991303"/>
                <a:gd name="connsiteY0" fmla="*/ 81745 h 843471"/>
                <a:gd name="connsiteX1" fmla="*/ 1850803 w 1991303"/>
                <a:gd name="connsiteY1" fmla="*/ 71960 h 843471"/>
                <a:gd name="connsiteX2" fmla="*/ 1966407 w 1991303"/>
                <a:gd name="connsiteY2" fmla="*/ 825967 h 843471"/>
                <a:gd name="connsiteX3" fmla="*/ 191238 w 1991303"/>
                <a:gd name="connsiteY3" fmla="*/ 823680 h 843471"/>
                <a:gd name="connsiteX4" fmla="*/ 14446 w 1991303"/>
                <a:gd name="connsiteY4" fmla="*/ 613970 h 843471"/>
                <a:gd name="connsiteX0" fmla="*/ 1009760 w 1978344"/>
                <a:gd name="connsiteY0" fmla="*/ 81745 h 843471"/>
                <a:gd name="connsiteX1" fmla="*/ 1849761 w 1978344"/>
                <a:gd name="connsiteY1" fmla="*/ 71960 h 843471"/>
                <a:gd name="connsiteX2" fmla="*/ 1949307 w 1978344"/>
                <a:gd name="connsiteY2" fmla="*/ 825967 h 843471"/>
                <a:gd name="connsiteX3" fmla="*/ 190196 w 1978344"/>
                <a:gd name="connsiteY3" fmla="*/ 823680 h 843471"/>
                <a:gd name="connsiteX4" fmla="*/ 13404 w 1978344"/>
                <a:gd name="connsiteY4" fmla="*/ 613970 h 843471"/>
                <a:gd name="connsiteX0" fmla="*/ 996356 w 1964940"/>
                <a:gd name="connsiteY0" fmla="*/ 81745 h 840320"/>
                <a:gd name="connsiteX1" fmla="*/ 1836357 w 1964940"/>
                <a:gd name="connsiteY1" fmla="*/ 71960 h 840320"/>
                <a:gd name="connsiteX2" fmla="*/ 1935903 w 1964940"/>
                <a:gd name="connsiteY2" fmla="*/ 825967 h 840320"/>
                <a:gd name="connsiteX3" fmla="*/ 176792 w 1964940"/>
                <a:gd name="connsiteY3" fmla="*/ 823680 h 840320"/>
                <a:gd name="connsiteX4" fmla="*/ 0 w 1964940"/>
                <a:gd name="connsiteY4" fmla="*/ 613970 h 840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4940" h="840320">
                  <a:moveTo>
                    <a:pt x="996356" y="81745"/>
                  </a:moveTo>
                  <a:cubicBezTo>
                    <a:pt x="1634643" y="6441"/>
                    <a:pt x="1679766" y="-52077"/>
                    <a:pt x="1836357" y="71960"/>
                  </a:cubicBezTo>
                  <a:cubicBezTo>
                    <a:pt x="1992948" y="195997"/>
                    <a:pt x="1979663" y="813122"/>
                    <a:pt x="1935903" y="825967"/>
                  </a:cubicBezTo>
                  <a:cubicBezTo>
                    <a:pt x="1892143" y="838812"/>
                    <a:pt x="282666" y="851518"/>
                    <a:pt x="176792" y="823680"/>
                  </a:cubicBezTo>
                  <a:cubicBezTo>
                    <a:pt x="70918" y="795842"/>
                    <a:pt x="51561" y="817904"/>
                    <a:pt x="0" y="613970"/>
                  </a:cubicBezTo>
                </a:path>
              </a:pathLst>
            </a:custGeom>
            <a:pattFill prst="wdDnDiag">
              <a:fgClr>
                <a:srgbClr val="F59C1F"/>
              </a:fgClr>
              <a:bgClr>
                <a:sysClr val="window" lastClr="FFFFFF"/>
              </a:bgClr>
            </a:pattFill>
            <a:ln w="25400" cap="rnd" cmpd="sng" algn="ctr">
              <a:solidFill>
                <a:srgbClr val="F59C1F"/>
              </a:solidFill>
              <a:prstDash val="solid"/>
              <a:roun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14" name="任意多边形 11">
              <a:extLst>
                <a:ext uri="{FF2B5EF4-FFF2-40B4-BE49-F238E27FC236}">
                  <a16:creationId xmlns:a16="http://schemas.microsoft.com/office/drawing/2014/main" id="{EC682D41-B0A8-41E7-D97E-C45CE223F825}"/>
                </a:ext>
              </a:extLst>
            </p:cNvPr>
            <p:cNvSpPr/>
            <p:nvPr/>
          </p:nvSpPr>
          <p:spPr>
            <a:xfrm>
              <a:off x="1836100" y="2454748"/>
              <a:ext cx="1456448" cy="652929"/>
            </a:xfrm>
            <a:custGeom>
              <a:avLst/>
              <a:gdLst>
                <a:gd name="connsiteX0" fmla="*/ 322139 w 2227747"/>
                <a:gd name="connsiteY0" fmla="*/ 93920 h 873265"/>
                <a:gd name="connsiteX1" fmla="*/ 1892756 w 2227747"/>
                <a:gd name="connsiteY1" fmla="*/ 61647 h 873265"/>
                <a:gd name="connsiteX2" fmla="*/ 2086393 w 2227747"/>
                <a:gd name="connsiteY2" fmla="*/ 803924 h 873265"/>
                <a:gd name="connsiteX3" fmla="*/ 193048 w 2227747"/>
                <a:gd name="connsiteY3" fmla="*/ 760894 h 873265"/>
                <a:gd name="connsiteX4" fmla="*/ 160775 w 2227747"/>
                <a:gd name="connsiteY4" fmla="*/ 93920 h 873265"/>
                <a:gd name="connsiteX0" fmla="*/ 231302 w 2136910"/>
                <a:gd name="connsiteY0" fmla="*/ 93920 h 850131"/>
                <a:gd name="connsiteX1" fmla="*/ 1801919 w 2136910"/>
                <a:gd name="connsiteY1" fmla="*/ 61647 h 850131"/>
                <a:gd name="connsiteX2" fmla="*/ 1995556 w 2136910"/>
                <a:gd name="connsiteY2" fmla="*/ 803924 h 850131"/>
                <a:gd name="connsiteX3" fmla="*/ 102211 w 2136910"/>
                <a:gd name="connsiteY3" fmla="*/ 760894 h 850131"/>
                <a:gd name="connsiteX4" fmla="*/ 69938 w 2136910"/>
                <a:gd name="connsiteY4" fmla="*/ 93920 h 850131"/>
                <a:gd name="connsiteX0" fmla="*/ 231302 w 2027630"/>
                <a:gd name="connsiteY0" fmla="*/ 93920 h 813269"/>
                <a:gd name="connsiteX1" fmla="*/ 1801919 w 2027630"/>
                <a:gd name="connsiteY1" fmla="*/ 61647 h 813269"/>
                <a:gd name="connsiteX2" fmla="*/ 1995556 w 2027630"/>
                <a:gd name="connsiteY2" fmla="*/ 803924 h 813269"/>
                <a:gd name="connsiteX3" fmla="*/ 102211 w 2027630"/>
                <a:gd name="connsiteY3" fmla="*/ 760894 h 813269"/>
                <a:gd name="connsiteX4" fmla="*/ 69938 w 2027630"/>
                <a:gd name="connsiteY4" fmla="*/ 93920 h 813269"/>
                <a:gd name="connsiteX0" fmla="*/ 316247 w 2059225"/>
                <a:gd name="connsiteY0" fmla="*/ 93133 h 831662"/>
                <a:gd name="connsiteX1" fmla="*/ 1886864 w 2059225"/>
                <a:gd name="connsiteY1" fmla="*/ 60860 h 831662"/>
                <a:gd name="connsiteX2" fmla="*/ 1994440 w 2059225"/>
                <a:gd name="connsiteY2" fmla="*/ 792379 h 831662"/>
                <a:gd name="connsiteX3" fmla="*/ 187156 w 2059225"/>
                <a:gd name="connsiteY3" fmla="*/ 760107 h 831662"/>
                <a:gd name="connsiteX4" fmla="*/ 154883 w 2059225"/>
                <a:gd name="connsiteY4" fmla="*/ 93133 h 831662"/>
                <a:gd name="connsiteX0" fmla="*/ 316247 w 2006487"/>
                <a:gd name="connsiteY0" fmla="*/ 60598 h 799127"/>
                <a:gd name="connsiteX1" fmla="*/ 1886864 w 2006487"/>
                <a:gd name="connsiteY1" fmla="*/ 28325 h 799127"/>
                <a:gd name="connsiteX2" fmla="*/ 1994440 w 2006487"/>
                <a:gd name="connsiteY2" fmla="*/ 759844 h 799127"/>
                <a:gd name="connsiteX3" fmla="*/ 187156 w 2006487"/>
                <a:gd name="connsiteY3" fmla="*/ 727572 h 799127"/>
                <a:gd name="connsiteX4" fmla="*/ 154883 w 2006487"/>
                <a:gd name="connsiteY4" fmla="*/ 60598 h 799127"/>
                <a:gd name="connsiteX0" fmla="*/ 235854 w 1926094"/>
                <a:gd name="connsiteY0" fmla="*/ 60598 h 786834"/>
                <a:gd name="connsiteX1" fmla="*/ 1806471 w 1926094"/>
                <a:gd name="connsiteY1" fmla="*/ 28325 h 786834"/>
                <a:gd name="connsiteX2" fmla="*/ 1914047 w 1926094"/>
                <a:gd name="connsiteY2" fmla="*/ 759844 h 786834"/>
                <a:gd name="connsiteX3" fmla="*/ 106763 w 1926094"/>
                <a:gd name="connsiteY3" fmla="*/ 727572 h 786834"/>
                <a:gd name="connsiteX4" fmla="*/ 74490 w 1926094"/>
                <a:gd name="connsiteY4" fmla="*/ 60598 h 786834"/>
                <a:gd name="connsiteX0" fmla="*/ 189613 w 1879853"/>
                <a:gd name="connsiteY0" fmla="*/ 60598 h 786834"/>
                <a:gd name="connsiteX1" fmla="*/ 1760230 w 1879853"/>
                <a:gd name="connsiteY1" fmla="*/ 28325 h 786834"/>
                <a:gd name="connsiteX2" fmla="*/ 1867806 w 1879853"/>
                <a:gd name="connsiteY2" fmla="*/ 759844 h 786834"/>
                <a:gd name="connsiteX3" fmla="*/ 60522 w 1879853"/>
                <a:gd name="connsiteY3" fmla="*/ 727572 h 786834"/>
                <a:gd name="connsiteX4" fmla="*/ 28249 w 1879853"/>
                <a:gd name="connsiteY4" fmla="*/ 60598 h 786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9853" h="786834">
                  <a:moveTo>
                    <a:pt x="189613" y="60598"/>
                  </a:moveTo>
                  <a:cubicBezTo>
                    <a:pt x="827900" y="-14706"/>
                    <a:pt x="1663411" y="-12912"/>
                    <a:pt x="1760230" y="28325"/>
                  </a:cubicBezTo>
                  <a:cubicBezTo>
                    <a:pt x="1857049" y="69562"/>
                    <a:pt x="1903665" y="729364"/>
                    <a:pt x="1867806" y="759844"/>
                  </a:cubicBezTo>
                  <a:cubicBezTo>
                    <a:pt x="1831947" y="790324"/>
                    <a:pt x="141204" y="811840"/>
                    <a:pt x="60522" y="727572"/>
                  </a:cubicBezTo>
                  <a:cubicBezTo>
                    <a:pt x="-20160" y="643304"/>
                    <a:pt x="-8507" y="399464"/>
                    <a:pt x="28249" y="60598"/>
                  </a:cubicBezTo>
                </a:path>
              </a:pathLst>
            </a:custGeom>
            <a:solidFill>
              <a:sysClr val="window" lastClr="FFFFFF"/>
            </a:solidFill>
            <a:ln w="25400" cap="rnd" cmpd="sng" algn="ctr">
              <a:solidFill>
                <a:srgbClr val="F59C1F"/>
              </a:solidFill>
              <a:prstDash val="solid"/>
              <a:roun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15" name="文本框 12">
              <a:extLst>
                <a:ext uri="{FF2B5EF4-FFF2-40B4-BE49-F238E27FC236}">
                  <a16:creationId xmlns:a16="http://schemas.microsoft.com/office/drawing/2014/main" id="{4093F010-4854-49CE-4CA8-18F5B4380AAA}"/>
                </a:ext>
              </a:extLst>
            </p:cNvPr>
            <p:cNvSpPr txBox="1"/>
            <p:nvPr/>
          </p:nvSpPr>
          <p:spPr>
            <a:xfrm>
              <a:off x="2222349" y="2332000"/>
              <a:ext cx="756775" cy="862059"/>
            </a:xfrm>
            <a:prstGeom prst="rect">
              <a:avLst/>
            </a:prstGeom>
            <a:noFill/>
            <a:ln>
              <a:noFill/>
            </a:ln>
          </p:spPr>
          <p:txBody>
            <a:bodyPr wrap="square" rtlCol="0">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en-US" altLang="zh-CN" sz="3600" b="1" i="0" u="none" strike="noStrike" kern="0" cap="none" spc="0" normalizeH="0" baseline="0" noProof="0" dirty="0">
                  <a:ln>
                    <a:noFill/>
                  </a:ln>
                  <a:solidFill>
                    <a:srgbClr val="F59C1F"/>
                  </a:solidFill>
                  <a:effectLst/>
                  <a:uLnTx/>
                  <a:uFillTx/>
                  <a:latin typeface="Arial-Rounded" panose="020B0500000000000000" pitchFamily="34" charset="0"/>
                  <a:ea typeface="Arial-Rounded" panose="020B0500000000000000" pitchFamily="34" charset="0"/>
                  <a:cs typeface="Arial-Rounded" panose="020B0500000000000000" pitchFamily="34" charset="0"/>
                </a:rPr>
                <a:t>4</a:t>
              </a:r>
            </a:p>
          </p:txBody>
        </p:sp>
      </p:grpSp>
      <p:sp>
        <p:nvSpPr>
          <p:cNvPr id="16" name="Rectangle 15">
            <a:extLst>
              <a:ext uri="{FF2B5EF4-FFF2-40B4-BE49-F238E27FC236}">
                <a16:creationId xmlns:a16="http://schemas.microsoft.com/office/drawing/2014/main" id="{ADB19693-42F5-5A23-8AB7-7483A889AA6B}"/>
              </a:ext>
            </a:extLst>
          </p:cNvPr>
          <p:cNvSpPr/>
          <p:nvPr/>
        </p:nvSpPr>
        <p:spPr>
          <a:xfrm>
            <a:off x="1687576" y="1394880"/>
            <a:ext cx="9762841" cy="584775"/>
          </a:xfrm>
          <a:prstGeom prst="rect">
            <a:avLst/>
          </a:prstGeom>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vi-VN" altLang="zh-CN" sz="3200" b="1" i="0" u="none" strike="noStrike" kern="1200" cap="none" spc="0" normalizeH="0" baseline="0" noProof="0" dirty="0">
                <a:ln>
                  <a:noFill/>
                </a:ln>
                <a:solidFill>
                  <a:srgbClr val="0070C0"/>
                </a:solidFill>
                <a:effectLst/>
                <a:uLnTx/>
                <a:uFillTx/>
                <a:latin typeface="Arial" panose="020B0604020202020204" pitchFamily="34" charset="0"/>
                <a:ea typeface="Arial-Rounded" panose="020B0500000000000000" pitchFamily="34" charset="0"/>
                <a:cs typeface="Arial" panose="020B0604020202020204" pitchFamily="34" charset="0"/>
              </a:rPr>
              <a:t>Em hãy giới thiệu về ngọn lửa Ô-lim-pích.</a:t>
            </a:r>
          </a:p>
        </p:txBody>
      </p:sp>
      <p:grpSp>
        <p:nvGrpSpPr>
          <p:cNvPr id="17" name="Group 16">
            <a:extLst>
              <a:ext uri="{FF2B5EF4-FFF2-40B4-BE49-F238E27FC236}">
                <a16:creationId xmlns:a16="http://schemas.microsoft.com/office/drawing/2014/main" id="{B7D56A8B-3784-6336-DF4B-C38D493E6999}"/>
              </a:ext>
            </a:extLst>
          </p:cNvPr>
          <p:cNvGrpSpPr/>
          <p:nvPr/>
        </p:nvGrpSpPr>
        <p:grpSpPr>
          <a:xfrm>
            <a:off x="514349" y="2497969"/>
            <a:ext cx="11087099" cy="2780627"/>
            <a:chOff x="951516" y="2833288"/>
            <a:chExt cx="6114653" cy="2311351"/>
          </a:xfrm>
        </p:grpSpPr>
        <p:sp>
          <p:nvSpPr>
            <p:cNvPr id="18" name="TextBox 17">
              <a:extLst>
                <a:ext uri="{FF2B5EF4-FFF2-40B4-BE49-F238E27FC236}">
                  <a16:creationId xmlns:a16="http://schemas.microsoft.com/office/drawing/2014/main" id="{5C004FE3-EE3A-21D9-5886-4CB509AA205E}"/>
                </a:ext>
              </a:extLst>
            </p:cNvPr>
            <p:cNvSpPr txBox="1"/>
            <p:nvPr/>
          </p:nvSpPr>
          <p:spPr>
            <a:xfrm>
              <a:off x="990523" y="3011949"/>
              <a:ext cx="6054634" cy="2123424"/>
            </a:xfrm>
            <a:prstGeom prst="rect">
              <a:avLst/>
            </a:prstGeom>
            <a:noFill/>
            <a:ln w="57150">
              <a:noFill/>
            </a:ln>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0" i="0" u="none" strike="noStrike" kern="1200" cap="none" spc="0" normalizeH="0" baseline="0" noProof="0" dirty="0">
                  <a:ln>
                    <a:noFill/>
                  </a:ln>
                  <a:solidFill>
                    <a:prstClr val="black"/>
                  </a:solidFill>
                  <a:effectLst/>
                  <a:uLnTx/>
                  <a:uFillTx/>
                  <a:latin typeface="Arial" panose="020B0604020202020204" pitchFamily="34" charset="0"/>
                  <a:ea typeface="Arial-Rounded" panose="020B0500000000000000" pitchFamily="34" charset="0"/>
                  <a:cs typeface="Arial" panose="020B0604020202020204" pitchFamily="34" charset="0"/>
                </a:rPr>
                <a:t>Ngọn lửa Ô-lim-pích mang từ thành phố Ô-lim-pi-a tới được thắp sáng trong giờ khai mạc, báo hiệu bắt đầu những cuộc đua tài theo tinh thần hoà bình và hữu nghị.</a:t>
              </a:r>
              <a:endParaRPr kumimoji="0" lang="vi-VN" sz="4000" b="0" i="0" u="none" strike="noStrike" kern="1200" cap="none" spc="0" normalizeH="0" baseline="0" noProof="0" dirty="0">
                <a:ln>
                  <a:noFill/>
                </a:ln>
                <a:solidFill>
                  <a:srgbClr val="000000"/>
                </a:solidFill>
                <a:effectLst/>
                <a:uLnTx/>
                <a:uFillTx/>
                <a:latin typeface="Arial" panose="020B0604020202020204" pitchFamily="34" charset="0"/>
                <a:ea typeface="Arial-Rounded" panose="020B0500000000000000" pitchFamily="34" charset="0"/>
                <a:cs typeface="Arial" panose="020B0604020202020204" pitchFamily="34" charset="0"/>
              </a:endParaRPr>
            </a:p>
          </p:txBody>
        </p:sp>
        <p:sp>
          <p:nvSpPr>
            <p:cNvPr id="19" name="Rectangle 18">
              <a:extLst>
                <a:ext uri="{FF2B5EF4-FFF2-40B4-BE49-F238E27FC236}">
                  <a16:creationId xmlns:a16="http://schemas.microsoft.com/office/drawing/2014/main" id="{F10CE794-56EE-03B4-6B7A-BB673C611952}"/>
                </a:ext>
              </a:extLst>
            </p:cNvPr>
            <p:cNvSpPr/>
            <p:nvPr/>
          </p:nvSpPr>
          <p:spPr>
            <a:xfrm>
              <a:off x="951516" y="2833288"/>
              <a:ext cx="6114653" cy="2311351"/>
            </a:xfrm>
            <a:prstGeom prst="rect">
              <a:avLst/>
            </a:prstGeom>
            <a:noFill/>
            <a:ln w="57150">
              <a:solidFill>
                <a:srgbClr val="3EF0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Arial-Rounded" panose="020B0500000000000000" pitchFamily="34" charset="0"/>
                <a:cs typeface="Arial" panose="020B0604020202020204" pitchFamily="34" charset="0"/>
              </a:endParaRPr>
            </a:p>
          </p:txBody>
        </p:sp>
      </p:grpSp>
      <p:grpSp>
        <p:nvGrpSpPr>
          <p:cNvPr id="20" name="Group 19">
            <a:extLst>
              <a:ext uri="{FF2B5EF4-FFF2-40B4-BE49-F238E27FC236}">
                <a16:creationId xmlns:a16="http://schemas.microsoft.com/office/drawing/2014/main" id="{84D05E23-FA06-2E83-C54D-DB0517EF520C}"/>
              </a:ext>
            </a:extLst>
          </p:cNvPr>
          <p:cNvGrpSpPr/>
          <p:nvPr/>
        </p:nvGrpSpPr>
        <p:grpSpPr>
          <a:xfrm>
            <a:off x="2040260" y="4069304"/>
            <a:ext cx="7579990" cy="4890943"/>
            <a:chOff x="2210738" y="-1461943"/>
            <a:chExt cx="9410579" cy="4890943"/>
          </a:xfrm>
        </p:grpSpPr>
        <p:grpSp>
          <p:nvGrpSpPr>
            <p:cNvPr id="21" name="Group 20">
              <a:extLst>
                <a:ext uri="{FF2B5EF4-FFF2-40B4-BE49-F238E27FC236}">
                  <a16:creationId xmlns:a16="http://schemas.microsoft.com/office/drawing/2014/main" id="{FDA027A2-E854-5738-9BB8-48ABF91BFBD9}"/>
                </a:ext>
              </a:extLst>
            </p:cNvPr>
            <p:cNvGrpSpPr/>
            <p:nvPr/>
          </p:nvGrpSpPr>
          <p:grpSpPr>
            <a:xfrm>
              <a:off x="3320903" y="-1461943"/>
              <a:ext cx="8300414" cy="4890943"/>
              <a:chOff x="3637968" y="-666044"/>
              <a:chExt cx="7054397" cy="4648755"/>
            </a:xfrm>
          </p:grpSpPr>
          <p:pic>
            <p:nvPicPr>
              <p:cNvPr id="23" name="Picture 4">
                <a:extLst>
                  <a:ext uri="{FF2B5EF4-FFF2-40B4-BE49-F238E27FC236}">
                    <a16:creationId xmlns:a16="http://schemas.microsoft.com/office/drawing/2014/main" id="{1583C237-1AFF-5F16-E231-93A239DDB10E}"/>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6944" r="93611">
                            <a14:foregroundMark x1="7222" y1="46944" x2="7222" y2="46944"/>
                            <a14:foregroundMark x1="93611" y1="40556" x2="93611" y2="40556"/>
                          </a14:backgroundRemoval>
                        </a14:imgEffect>
                      </a14:imgLayer>
                    </a14:imgProps>
                  </a:ext>
                  <a:ext uri="{28A0092B-C50C-407E-A947-70E740481C1C}">
                    <a14:useLocalDpi xmlns:a14="http://schemas.microsoft.com/office/drawing/2010/main" val="0"/>
                  </a:ext>
                </a:extLst>
              </a:blip>
              <a:srcRect/>
              <a:stretch>
                <a:fillRect/>
              </a:stretch>
            </p:blipFill>
            <p:spPr bwMode="auto">
              <a:xfrm>
                <a:off x="3637968" y="-666044"/>
                <a:ext cx="7054397" cy="4648755"/>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95983180-E83E-F94C-1D97-90492CFE7336}"/>
                  </a:ext>
                </a:extLst>
              </p:cNvPr>
              <p:cNvSpPr txBox="1"/>
              <p:nvPr/>
            </p:nvSpPr>
            <p:spPr>
              <a:xfrm>
                <a:off x="4096133" y="1019935"/>
                <a:ext cx="6596230" cy="6143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Đọc</a:t>
                </a:r>
                <a:r>
                  <a:rPr kumimoji="0" lang="en-US" sz="3600" b="1"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1"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kĩ</a:t>
                </a:r>
                <a:r>
                  <a:rPr kumimoji="0" lang="en-US" sz="3600" b="1"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1"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đoạn</a:t>
                </a:r>
                <a:r>
                  <a:rPr kumimoji="0" lang="en-US" sz="3600" b="1"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1"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văn</a:t>
                </a:r>
                <a:r>
                  <a:rPr kumimoji="0" lang="en-US" sz="3600" b="1"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1"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cuối</a:t>
                </a:r>
                <a:endParaRPr kumimoji="0" lang="en-US" sz="3600" b="1"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pic>
          <p:nvPicPr>
            <p:cNvPr id="22" name="Picture 2" descr="Khỉ dễ thương cầm chuối biểu tượng hoạt hình vector minh họa.  khái niệm biểu tượng thực phẩm động vật bị cô lập vector cao cấp.  phong cách hoạt hình phẳng Miễn phí Vector">
              <a:extLst>
                <a:ext uri="{FF2B5EF4-FFF2-40B4-BE49-F238E27FC236}">
                  <a16:creationId xmlns:a16="http://schemas.microsoft.com/office/drawing/2014/main" id="{DEE615FC-48EE-E7C8-E13F-6AB541ACD162}"/>
                </a:ext>
              </a:extLst>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10000" b="90000" l="10000" r="90000">
                          <a14:backgroundMark x1="37220" y1="46805" x2="37220" y2="46805"/>
                          <a14:backgroundMark x1="33227" y1="49042" x2="33227" y2="49042"/>
                        </a14:backgroundRemoval>
                      </a14:imgEffect>
                    </a14:imgLayer>
                  </a14:imgProps>
                </a:ext>
                <a:ext uri="{28A0092B-C50C-407E-A947-70E740481C1C}">
                  <a14:useLocalDpi xmlns:a14="http://schemas.microsoft.com/office/drawing/2010/main" val="0"/>
                </a:ext>
              </a:extLst>
            </a:blip>
            <a:srcRect/>
            <a:stretch>
              <a:fillRect/>
            </a:stretch>
          </p:blipFill>
          <p:spPr bwMode="auto">
            <a:xfrm>
              <a:off x="2210738" y="36474"/>
              <a:ext cx="1854194" cy="125534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84067161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B9E89F5-0775-6932-0A34-7BF21EE793B9}"/>
              </a:ext>
            </a:extLst>
          </p:cNvPr>
          <p:cNvSpPr/>
          <p:nvPr/>
        </p:nvSpPr>
        <p:spPr>
          <a:xfrm>
            <a:off x="1334956" y="220095"/>
            <a:ext cx="3366143" cy="584775"/>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err="1">
                <a:ln>
                  <a:noFill/>
                </a:ln>
                <a:solidFill>
                  <a:srgbClr val="FFFF00"/>
                </a:solidFill>
                <a:effectLst/>
                <a:uLnTx/>
                <a:uFillTx/>
                <a:latin typeface="Arial-Rounded" panose="020B0500000000000000" pitchFamily="34" charset="0"/>
                <a:ea typeface="Arial-Rounded" panose="020B0500000000000000" pitchFamily="34" charset="0"/>
                <a:cs typeface="Arial-Rounded" panose="020B0500000000000000" pitchFamily="34" charset="0"/>
              </a:rPr>
              <a:t>Cùng</a:t>
            </a:r>
            <a:r>
              <a:rPr kumimoji="0" lang="en-US" altLang="zh-CN" sz="3200" b="1" i="0" u="none" strike="noStrike" kern="1200" cap="none" spc="0" normalizeH="0" baseline="0" noProof="0" dirty="0">
                <a:ln>
                  <a:noFill/>
                </a:ln>
                <a:solidFill>
                  <a:srgbClr val="FFFF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altLang="zh-CN" sz="3200" b="1" i="0" u="none" strike="noStrike" kern="1200" cap="none" spc="0" normalizeH="0" baseline="0" noProof="0" dirty="0" err="1">
                <a:ln>
                  <a:noFill/>
                </a:ln>
                <a:solidFill>
                  <a:srgbClr val="FFFF00"/>
                </a:solidFill>
                <a:effectLst/>
                <a:uLnTx/>
                <a:uFillTx/>
                <a:latin typeface="Arial-Rounded" panose="020B0500000000000000" pitchFamily="34" charset="0"/>
                <a:ea typeface="Arial-Rounded" panose="020B0500000000000000" pitchFamily="34" charset="0"/>
                <a:cs typeface="Arial-Rounded" panose="020B0500000000000000" pitchFamily="34" charset="0"/>
              </a:rPr>
              <a:t>tìm</a:t>
            </a:r>
            <a:r>
              <a:rPr kumimoji="0" lang="en-US" altLang="zh-CN" sz="3200" b="1" i="0" u="none" strike="noStrike" kern="1200" cap="none" spc="0" normalizeH="0" baseline="0" noProof="0" dirty="0">
                <a:ln>
                  <a:noFill/>
                </a:ln>
                <a:solidFill>
                  <a:srgbClr val="FFFF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altLang="zh-CN" sz="3200" b="1" i="0" u="none" strike="noStrike" kern="1200" cap="none" spc="0" normalizeH="0" baseline="0" noProof="0" dirty="0" err="1">
                <a:ln>
                  <a:noFill/>
                </a:ln>
                <a:solidFill>
                  <a:srgbClr val="FFFF00"/>
                </a:solidFill>
                <a:effectLst/>
                <a:uLnTx/>
                <a:uFillTx/>
                <a:latin typeface="Arial-Rounded" panose="020B0500000000000000" pitchFamily="34" charset="0"/>
                <a:ea typeface="Arial-Rounded" panose="020B0500000000000000" pitchFamily="34" charset="0"/>
                <a:cs typeface="Arial-Rounded" panose="020B0500000000000000" pitchFamily="34" charset="0"/>
              </a:rPr>
              <a:t>hiểu</a:t>
            </a:r>
            <a:endParaRPr kumimoji="0" lang="zh-CN" altLang="en-US" sz="3200" b="1" i="0" u="none" strike="noStrike" kern="1200" cap="none" spc="0" normalizeH="0" baseline="0" noProof="0" dirty="0">
              <a:ln>
                <a:noFill/>
              </a:ln>
              <a:solidFill>
                <a:srgbClr val="FFFF0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pic>
        <p:nvPicPr>
          <p:cNvPr id="4" name="Picture 3">
            <a:extLst>
              <a:ext uri="{FF2B5EF4-FFF2-40B4-BE49-F238E27FC236}">
                <a16:creationId xmlns:a16="http://schemas.microsoft.com/office/drawing/2014/main" id="{68C9F38A-D198-D742-7955-9516041FC1E8}"/>
              </a:ext>
            </a:extLst>
          </p:cNvPr>
          <p:cNvPicPr>
            <a:picLocks noChangeAspect="1"/>
          </p:cNvPicPr>
          <p:nvPr/>
        </p:nvPicPr>
        <p:blipFill>
          <a:blip r:embed="rId3"/>
          <a:stretch>
            <a:fillRect/>
          </a:stretch>
        </p:blipFill>
        <p:spPr>
          <a:xfrm rot="16200000">
            <a:off x="937877" y="298473"/>
            <a:ext cx="511318" cy="511318"/>
          </a:xfrm>
          <a:prstGeom prst="rect">
            <a:avLst/>
          </a:prstGeom>
        </p:spPr>
      </p:pic>
      <p:grpSp>
        <p:nvGrpSpPr>
          <p:cNvPr id="12" name="PA_库_组合 5">
            <a:extLst>
              <a:ext uri="{FF2B5EF4-FFF2-40B4-BE49-F238E27FC236}">
                <a16:creationId xmlns:a16="http://schemas.microsoft.com/office/drawing/2014/main" id="{E6F2A73C-4ADF-3515-9356-87AA6B9F7B04}"/>
              </a:ext>
            </a:extLst>
          </p:cNvPr>
          <p:cNvGrpSpPr/>
          <p:nvPr>
            <p:custDataLst>
              <p:tags r:id="rId1"/>
            </p:custDataLst>
          </p:nvPr>
        </p:nvGrpSpPr>
        <p:grpSpPr>
          <a:xfrm>
            <a:off x="698208" y="1106191"/>
            <a:ext cx="587835" cy="706091"/>
            <a:chOff x="1836100" y="2332000"/>
            <a:chExt cx="1572829" cy="862059"/>
          </a:xfrm>
        </p:grpSpPr>
        <p:sp>
          <p:nvSpPr>
            <p:cNvPr id="13" name="任意多边形 10">
              <a:extLst>
                <a:ext uri="{FF2B5EF4-FFF2-40B4-BE49-F238E27FC236}">
                  <a16:creationId xmlns:a16="http://schemas.microsoft.com/office/drawing/2014/main" id="{CD04D067-81EB-06BF-3CE5-5215CE9A5533}"/>
                </a:ext>
              </a:extLst>
            </p:cNvPr>
            <p:cNvSpPr/>
            <p:nvPr/>
          </p:nvSpPr>
          <p:spPr>
            <a:xfrm>
              <a:off x="1886559" y="2454748"/>
              <a:ext cx="1522370" cy="697312"/>
            </a:xfrm>
            <a:custGeom>
              <a:avLst/>
              <a:gdLst>
                <a:gd name="connsiteX0" fmla="*/ 322139 w 2227747"/>
                <a:gd name="connsiteY0" fmla="*/ 93920 h 873265"/>
                <a:gd name="connsiteX1" fmla="*/ 1892756 w 2227747"/>
                <a:gd name="connsiteY1" fmla="*/ 61647 h 873265"/>
                <a:gd name="connsiteX2" fmla="*/ 2086393 w 2227747"/>
                <a:gd name="connsiteY2" fmla="*/ 803924 h 873265"/>
                <a:gd name="connsiteX3" fmla="*/ 193048 w 2227747"/>
                <a:gd name="connsiteY3" fmla="*/ 760894 h 873265"/>
                <a:gd name="connsiteX4" fmla="*/ 160775 w 2227747"/>
                <a:gd name="connsiteY4" fmla="*/ 93920 h 873265"/>
                <a:gd name="connsiteX0" fmla="*/ 231302 w 2136910"/>
                <a:gd name="connsiteY0" fmla="*/ 93920 h 850131"/>
                <a:gd name="connsiteX1" fmla="*/ 1801919 w 2136910"/>
                <a:gd name="connsiteY1" fmla="*/ 61647 h 850131"/>
                <a:gd name="connsiteX2" fmla="*/ 1995556 w 2136910"/>
                <a:gd name="connsiteY2" fmla="*/ 803924 h 850131"/>
                <a:gd name="connsiteX3" fmla="*/ 102211 w 2136910"/>
                <a:gd name="connsiteY3" fmla="*/ 760894 h 850131"/>
                <a:gd name="connsiteX4" fmla="*/ 69938 w 2136910"/>
                <a:gd name="connsiteY4" fmla="*/ 93920 h 850131"/>
                <a:gd name="connsiteX0" fmla="*/ 231302 w 2027630"/>
                <a:gd name="connsiteY0" fmla="*/ 93920 h 813269"/>
                <a:gd name="connsiteX1" fmla="*/ 1801919 w 2027630"/>
                <a:gd name="connsiteY1" fmla="*/ 61647 h 813269"/>
                <a:gd name="connsiteX2" fmla="*/ 1995556 w 2027630"/>
                <a:gd name="connsiteY2" fmla="*/ 803924 h 813269"/>
                <a:gd name="connsiteX3" fmla="*/ 102211 w 2027630"/>
                <a:gd name="connsiteY3" fmla="*/ 760894 h 813269"/>
                <a:gd name="connsiteX4" fmla="*/ 69938 w 2027630"/>
                <a:gd name="connsiteY4" fmla="*/ 93920 h 813269"/>
                <a:gd name="connsiteX0" fmla="*/ 316247 w 2059225"/>
                <a:gd name="connsiteY0" fmla="*/ 93133 h 831662"/>
                <a:gd name="connsiteX1" fmla="*/ 1886864 w 2059225"/>
                <a:gd name="connsiteY1" fmla="*/ 60860 h 831662"/>
                <a:gd name="connsiteX2" fmla="*/ 1994440 w 2059225"/>
                <a:gd name="connsiteY2" fmla="*/ 792379 h 831662"/>
                <a:gd name="connsiteX3" fmla="*/ 187156 w 2059225"/>
                <a:gd name="connsiteY3" fmla="*/ 760107 h 831662"/>
                <a:gd name="connsiteX4" fmla="*/ 154883 w 2059225"/>
                <a:gd name="connsiteY4" fmla="*/ 93133 h 831662"/>
                <a:gd name="connsiteX0" fmla="*/ 316247 w 2006487"/>
                <a:gd name="connsiteY0" fmla="*/ 60598 h 799127"/>
                <a:gd name="connsiteX1" fmla="*/ 1886864 w 2006487"/>
                <a:gd name="connsiteY1" fmla="*/ 28325 h 799127"/>
                <a:gd name="connsiteX2" fmla="*/ 1994440 w 2006487"/>
                <a:gd name="connsiteY2" fmla="*/ 759844 h 799127"/>
                <a:gd name="connsiteX3" fmla="*/ 187156 w 2006487"/>
                <a:gd name="connsiteY3" fmla="*/ 727572 h 799127"/>
                <a:gd name="connsiteX4" fmla="*/ 154883 w 2006487"/>
                <a:gd name="connsiteY4" fmla="*/ 60598 h 799127"/>
                <a:gd name="connsiteX0" fmla="*/ 235854 w 1926094"/>
                <a:gd name="connsiteY0" fmla="*/ 60598 h 786834"/>
                <a:gd name="connsiteX1" fmla="*/ 1806471 w 1926094"/>
                <a:gd name="connsiteY1" fmla="*/ 28325 h 786834"/>
                <a:gd name="connsiteX2" fmla="*/ 1914047 w 1926094"/>
                <a:gd name="connsiteY2" fmla="*/ 759844 h 786834"/>
                <a:gd name="connsiteX3" fmla="*/ 106763 w 1926094"/>
                <a:gd name="connsiteY3" fmla="*/ 727572 h 786834"/>
                <a:gd name="connsiteX4" fmla="*/ 74490 w 1926094"/>
                <a:gd name="connsiteY4" fmla="*/ 60598 h 786834"/>
                <a:gd name="connsiteX0" fmla="*/ 189613 w 1879853"/>
                <a:gd name="connsiteY0" fmla="*/ 60598 h 786834"/>
                <a:gd name="connsiteX1" fmla="*/ 1760230 w 1879853"/>
                <a:gd name="connsiteY1" fmla="*/ 28325 h 786834"/>
                <a:gd name="connsiteX2" fmla="*/ 1867806 w 1879853"/>
                <a:gd name="connsiteY2" fmla="*/ 759844 h 786834"/>
                <a:gd name="connsiteX3" fmla="*/ 60522 w 1879853"/>
                <a:gd name="connsiteY3" fmla="*/ 727572 h 786834"/>
                <a:gd name="connsiteX4" fmla="*/ 28249 w 1879853"/>
                <a:gd name="connsiteY4" fmla="*/ 60598 h 786834"/>
                <a:gd name="connsiteX0" fmla="*/ 920229 w 1891187"/>
                <a:gd name="connsiteY0" fmla="*/ 80158 h 828882"/>
                <a:gd name="connsiteX1" fmla="*/ 1760230 w 1891187"/>
                <a:gd name="connsiteY1" fmla="*/ 70373 h 828882"/>
                <a:gd name="connsiteX2" fmla="*/ 1867806 w 1891187"/>
                <a:gd name="connsiteY2" fmla="*/ 801892 h 828882"/>
                <a:gd name="connsiteX3" fmla="*/ 60522 w 1891187"/>
                <a:gd name="connsiteY3" fmla="*/ 769620 h 828882"/>
                <a:gd name="connsiteX4" fmla="*/ 28249 w 1891187"/>
                <a:gd name="connsiteY4" fmla="*/ 102646 h 828882"/>
                <a:gd name="connsiteX0" fmla="*/ 953754 w 2038657"/>
                <a:gd name="connsiteY0" fmla="*/ 80158 h 875087"/>
                <a:gd name="connsiteX1" fmla="*/ 1793755 w 2038657"/>
                <a:gd name="connsiteY1" fmla="*/ 70373 h 875087"/>
                <a:gd name="connsiteX2" fmla="*/ 1901331 w 2038657"/>
                <a:gd name="connsiteY2" fmla="*/ 801892 h 875087"/>
                <a:gd name="connsiteX3" fmla="*/ 37845 w 2038657"/>
                <a:gd name="connsiteY3" fmla="*/ 792108 h 875087"/>
                <a:gd name="connsiteX4" fmla="*/ 61774 w 2038657"/>
                <a:gd name="connsiteY4" fmla="*/ 102646 h 875087"/>
                <a:gd name="connsiteX0" fmla="*/ 984916 w 2069819"/>
                <a:gd name="connsiteY0" fmla="*/ 80158 h 887366"/>
                <a:gd name="connsiteX1" fmla="*/ 1824917 w 2069819"/>
                <a:gd name="connsiteY1" fmla="*/ 70373 h 887366"/>
                <a:gd name="connsiteX2" fmla="*/ 1932493 w 2069819"/>
                <a:gd name="connsiteY2" fmla="*/ 801892 h 887366"/>
                <a:gd name="connsiteX3" fmla="*/ 69007 w 2069819"/>
                <a:gd name="connsiteY3" fmla="*/ 792108 h 887366"/>
                <a:gd name="connsiteX4" fmla="*/ 389999 w 2069819"/>
                <a:gd name="connsiteY4" fmla="*/ 80159 h 887366"/>
                <a:gd name="connsiteX0" fmla="*/ 1007612 w 2092515"/>
                <a:gd name="connsiteY0" fmla="*/ 80158 h 887365"/>
                <a:gd name="connsiteX1" fmla="*/ 1847613 w 2092515"/>
                <a:gd name="connsiteY1" fmla="*/ 70373 h 887365"/>
                <a:gd name="connsiteX2" fmla="*/ 1955189 w 2092515"/>
                <a:gd name="connsiteY2" fmla="*/ 801892 h 887365"/>
                <a:gd name="connsiteX3" fmla="*/ 91703 w 2092515"/>
                <a:gd name="connsiteY3" fmla="*/ 792108 h 887365"/>
                <a:gd name="connsiteX4" fmla="*/ 412695 w 2092515"/>
                <a:gd name="connsiteY4" fmla="*/ 80159 h 887365"/>
                <a:gd name="connsiteX0" fmla="*/ 1087979 w 2172882"/>
                <a:gd name="connsiteY0" fmla="*/ 80158 h 865313"/>
                <a:gd name="connsiteX1" fmla="*/ 1927980 w 2172882"/>
                <a:gd name="connsiteY1" fmla="*/ 70373 h 865313"/>
                <a:gd name="connsiteX2" fmla="*/ 2035556 w 2172882"/>
                <a:gd name="connsiteY2" fmla="*/ 801892 h 865313"/>
                <a:gd name="connsiteX3" fmla="*/ 172070 w 2172882"/>
                <a:gd name="connsiteY3" fmla="*/ 792108 h 865313"/>
                <a:gd name="connsiteX4" fmla="*/ 244170 w 2172882"/>
                <a:gd name="connsiteY4" fmla="*/ 492446 h 865313"/>
                <a:gd name="connsiteX0" fmla="*/ 1043749 w 2128652"/>
                <a:gd name="connsiteY0" fmla="*/ 80158 h 865313"/>
                <a:gd name="connsiteX1" fmla="*/ 1883750 w 2128652"/>
                <a:gd name="connsiteY1" fmla="*/ 70373 h 865313"/>
                <a:gd name="connsiteX2" fmla="*/ 1991326 w 2128652"/>
                <a:gd name="connsiteY2" fmla="*/ 801892 h 865313"/>
                <a:gd name="connsiteX3" fmla="*/ 127840 w 2128652"/>
                <a:gd name="connsiteY3" fmla="*/ 792108 h 865313"/>
                <a:gd name="connsiteX4" fmla="*/ 199940 w 2128652"/>
                <a:gd name="connsiteY4" fmla="*/ 492446 h 865313"/>
                <a:gd name="connsiteX0" fmla="*/ 1078008 w 2162911"/>
                <a:gd name="connsiteY0" fmla="*/ 80158 h 865313"/>
                <a:gd name="connsiteX1" fmla="*/ 1918009 w 2162911"/>
                <a:gd name="connsiteY1" fmla="*/ 70373 h 865313"/>
                <a:gd name="connsiteX2" fmla="*/ 2025585 w 2162911"/>
                <a:gd name="connsiteY2" fmla="*/ 801892 h 865313"/>
                <a:gd name="connsiteX3" fmla="*/ 162099 w 2162911"/>
                <a:gd name="connsiteY3" fmla="*/ 792108 h 865313"/>
                <a:gd name="connsiteX4" fmla="*/ 137854 w 2162911"/>
                <a:gd name="connsiteY4" fmla="*/ 492446 h 865313"/>
                <a:gd name="connsiteX0" fmla="*/ 1042572 w 2127475"/>
                <a:gd name="connsiteY0" fmla="*/ 80158 h 865313"/>
                <a:gd name="connsiteX1" fmla="*/ 1882573 w 2127475"/>
                <a:gd name="connsiteY1" fmla="*/ 70373 h 865313"/>
                <a:gd name="connsiteX2" fmla="*/ 1990149 w 2127475"/>
                <a:gd name="connsiteY2" fmla="*/ 801892 h 865313"/>
                <a:gd name="connsiteX3" fmla="*/ 126663 w 2127475"/>
                <a:gd name="connsiteY3" fmla="*/ 792108 h 865313"/>
                <a:gd name="connsiteX4" fmla="*/ 102418 w 2127475"/>
                <a:gd name="connsiteY4" fmla="*/ 492446 h 865313"/>
                <a:gd name="connsiteX0" fmla="*/ 971813 w 2049582"/>
                <a:gd name="connsiteY0" fmla="*/ 80158 h 878885"/>
                <a:gd name="connsiteX1" fmla="*/ 1811814 w 2049582"/>
                <a:gd name="connsiteY1" fmla="*/ 70373 h 878885"/>
                <a:gd name="connsiteX2" fmla="*/ 1919390 w 2049582"/>
                <a:gd name="connsiteY2" fmla="*/ 801892 h 878885"/>
                <a:gd name="connsiteX3" fmla="*/ 152249 w 2049582"/>
                <a:gd name="connsiteY3" fmla="*/ 822093 h 878885"/>
                <a:gd name="connsiteX4" fmla="*/ 31659 w 2049582"/>
                <a:gd name="connsiteY4" fmla="*/ 492446 h 878885"/>
                <a:gd name="connsiteX0" fmla="*/ 1009140 w 2086909"/>
                <a:gd name="connsiteY0" fmla="*/ 80158 h 878885"/>
                <a:gd name="connsiteX1" fmla="*/ 1849141 w 2086909"/>
                <a:gd name="connsiteY1" fmla="*/ 70373 h 878885"/>
                <a:gd name="connsiteX2" fmla="*/ 1956717 w 2086909"/>
                <a:gd name="connsiteY2" fmla="*/ 801892 h 878885"/>
                <a:gd name="connsiteX3" fmla="*/ 189576 w 2086909"/>
                <a:gd name="connsiteY3" fmla="*/ 822093 h 878885"/>
                <a:gd name="connsiteX4" fmla="*/ 68986 w 2086909"/>
                <a:gd name="connsiteY4" fmla="*/ 492446 h 878885"/>
                <a:gd name="connsiteX0" fmla="*/ 1041174 w 2118943"/>
                <a:gd name="connsiteY0" fmla="*/ 80158 h 872392"/>
                <a:gd name="connsiteX1" fmla="*/ 1881175 w 2118943"/>
                <a:gd name="connsiteY1" fmla="*/ 70373 h 872392"/>
                <a:gd name="connsiteX2" fmla="*/ 1988751 w 2118943"/>
                <a:gd name="connsiteY2" fmla="*/ 801892 h 872392"/>
                <a:gd name="connsiteX3" fmla="*/ 221610 w 2118943"/>
                <a:gd name="connsiteY3" fmla="*/ 822093 h 872392"/>
                <a:gd name="connsiteX4" fmla="*/ 44818 w 2118943"/>
                <a:gd name="connsiteY4" fmla="*/ 612383 h 872392"/>
                <a:gd name="connsiteX0" fmla="*/ 1010281 w 2088050"/>
                <a:gd name="connsiteY0" fmla="*/ 80158 h 872392"/>
                <a:gd name="connsiteX1" fmla="*/ 1850282 w 2088050"/>
                <a:gd name="connsiteY1" fmla="*/ 70373 h 872392"/>
                <a:gd name="connsiteX2" fmla="*/ 1957858 w 2088050"/>
                <a:gd name="connsiteY2" fmla="*/ 801892 h 872392"/>
                <a:gd name="connsiteX3" fmla="*/ 190717 w 2088050"/>
                <a:gd name="connsiteY3" fmla="*/ 822093 h 872392"/>
                <a:gd name="connsiteX4" fmla="*/ 13925 w 2088050"/>
                <a:gd name="connsiteY4" fmla="*/ 612383 h 872392"/>
                <a:gd name="connsiteX0" fmla="*/ 1010281 w 2088050"/>
                <a:gd name="connsiteY0" fmla="*/ 80158 h 872392"/>
                <a:gd name="connsiteX1" fmla="*/ 1850282 w 2088050"/>
                <a:gd name="connsiteY1" fmla="*/ 70373 h 872392"/>
                <a:gd name="connsiteX2" fmla="*/ 1957858 w 2088050"/>
                <a:gd name="connsiteY2" fmla="*/ 801892 h 872392"/>
                <a:gd name="connsiteX3" fmla="*/ 190717 w 2088050"/>
                <a:gd name="connsiteY3" fmla="*/ 822093 h 872392"/>
                <a:gd name="connsiteX4" fmla="*/ 13925 w 2088050"/>
                <a:gd name="connsiteY4" fmla="*/ 612383 h 872392"/>
                <a:gd name="connsiteX0" fmla="*/ 996356 w 2074125"/>
                <a:gd name="connsiteY0" fmla="*/ 80158 h 861823"/>
                <a:gd name="connsiteX1" fmla="*/ 1836357 w 2074125"/>
                <a:gd name="connsiteY1" fmla="*/ 70373 h 861823"/>
                <a:gd name="connsiteX2" fmla="*/ 1943933 w 2074125"/>
                <a:gd name="connsiteY2" fmla="*/ 801892 h 861823"/>
                <a:gd name="connsiteX3" fmla="*/ 176792 w 2074125"/>
                <a:gd name="connsiteY3" fmla="*/ 822093 h 861823"/>
                <a:gd name="connsiteX4" fmla="*/ 0 w 2074125"/>
                <a:gd name="connsiteY4" fmla="*/ 612383 h 861823"/>
                <a:gd name="connsiteX0" fmla="*/ 996356 w 1970804"/>
                <a:gd name="connsiteY0" fmla="*/ 80158 h 823168"/>
                <a:gd name="connsiteX1" fmla="*/ 1836357 w 1970804"/>
                <a:gd name="connsiteY1" fmla="*/ 70373 h 823168"/>
                <a:gd name="connsiteX2" fmla="*/ 1943933 w 1970804"/>
                <a:gd name="connsiteY2" fmla="*/ 801892 h 823168"/>
                <a:gd name="connsiteX3" fmla="*/ 176792 w 1970804"/>
                <a:gd name="connsiteY3" fmla="*/ 822093 h 823168"/>
                <a:gd name="connsiteX4" fmla="*/ 0 w 1970804"/>
                <a:gd name="connsiteY4" fmla="*/ 612383 h 823168"/>
                <a:gd name="connsiteX0" fmla="*/ 1010802 w 1991303"/>
                <a:gd name="connsiteY0" fmla="*/ 81745 h 843471"/>
                <a:gd name="connsiteX1" fmla="*/ 1850803 w 1991303"/>
                <a:gd name="connsiteY1" fmla="*/ 71960 h 843471"/>
                <a:gd name="connsiteX2" fmla="*/ 1966407 w 1991303"/>
                <a:gd name="connsiteY2" fmla="*/ 825967 h 843471"/>
                <a:gd name="connsiteX3" fmla="*/ 191238 w 1991303"/>
                <a:gd name="connsiteY3" fmla="*/ 823680 h 843471"/>
                <a:gd name="connsiteX4" fmla="*/ 14446 w 1991303"/>
                <a:gd name="connsiteY4" fmla="*/ 613970 h 843471"/>
                <a:gd name="connsiteX0" fmla="*/ 1009760 w 1978344"/>
                <a:gd name="connsiteY0" fmla="*/ 81745 h 843471"/>
                <a:gd name="connsiteX1" fmla="*/ 1849761 w 1978344"/>
                <a:gd name="connsiteY1" fmla="*/ 71960 h 843471"/>
                <a:gd name="connsiteX2" fmla="*/ 1949307 w 1978344"/>
                <a:gd name="connsiteY2" fmla="*/ 825967 h 843471"/>
                <a:gd name="connsiteX3" fmla="*/ 190196 w 1978344"/>
                <a:gd name="connsiteY3" fmla="*/ 823680 h 843471"/>
                <a:gd name="connsiteX4" fmla="*/ 13404 w 1978344"/>
                <a:gd name="connsiteY4" fmla="*/ 613970 h 843471"/>
                <a:gd name="connsiteX0" fmla="*/ 996356 w 1964940"/>
                <a:gd name="connsiteY0" fmla="*/ 81745 h 840320"/>
                <a:gd name="connsiteX1" fmla="*/ 1836357 w 1964940"/>
                <a:gd name="connsiteY1" fmla="*/ 71960 h 840320"/>
                <a:gd name="connsiteX2" fmla="*/ 1935903 w 1964940"/>
                <a:gd name="connsiteY2" fmla="*/ 825967 h 840320"/>
                <a:gd name="connsiteX3" fmla="*/ 176792 w 1964940"/>
                <a:gd name="connsiteY3" fmla="*/ 823680 h 840320"/>
                <a:gd name="connsiteX4" fmla="*/ 0 w 1964940"/>
                <a:gd name="connsiteY4" fmla="*/ 613970 h 840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4940" h="840320">
                  <a:moveTo>
                    <a:pt x="996356" y="81745"/>
                  </a:moveTo>
                  <a:cubicBezTo>
                    <a:pt x="1634643" y="6441"/>
                    <a:pt x="1679766" y="-52077"/>
                    <a:pt x="1836357" y="71960"/>
                  </a:cubicBezTo>
                  <a:cubicBezTo>
                    <a:pt x="1992948" y="195997"/>
                    <a:pt x="1979663" y="813122"/>
                    <a:pt x="1935903" y="825967"/>
                  </a:cubicBezTo>
                  <a:cubicBezTo>
                    <a:pt x="1892143" y="838812"/>
                    <a:pt x="282666" y="851518"/>
                    <a:pt x="176792" y="823680"/>
                  </a:cubicBezTo>
                  <a:cubicBezTo>
                    <a:pt x="70918" y="795842"/>
                    <a:pt x="51561" y="817904"/>
                    <a:pt x="0" y="613970"/>
                  </a:cubicBezTo>
                </a:path>
              </a:pathLst>
            </a:custGeom>
            <a:pattFill prst="wdDnDiag">
              <a:fgClr>
                <a:srgbClr val="F59C1F"/>
              </a:fgClr>
              <a:bgClr>
                <a:sysClr val="window" lastClr="FFFFFF"/>
              </a:bgClr>
            </a:pattFill>
            <a:ln w="25400" cap="rnd" cmpd="sng" algn="ctr">
              <a:solidFill>
                <a:srgbClr val="F59C1F"/>
              </a:solidFill>
              <a:prstDash val="solid"/>
              <a:roun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14" name="任意多边形 11">
              <a:extLst>
                <a:ext uri="{FF2B5EF4-FFF2-40B4-BE49-F238E27FC236}">
                  <a16:creationId xmlns:a16="http://schemas.microsoft.com/office/drawing/2014/main" id="{EC682D41-B0A8-41E7-D97E-C45CE223F825}"/>
                </a:ext>
              </a:extLst>
            </p:cNvPr>
            <p:cNvSpPr/>
            <p:nvPr/>
          </p:nvSpPr>
          <p:spPr>
            <a:xfrm>
              <a:off x="1836100" y="2454748"/>
              <a:ext cx="1456448" cy="652929"/>
            </a:xfrm>
            <a:custGeom>
              <a:avLst/>
              <a:gdLst>
                <a:gd name="connsiteX0" fmla="*/ 322139 w 2227747"/>
                <a:gd name="connsiteY0" fmla="*/ 93920 h 873265"/>
                <a:gd name="connsiteX1" fmla="*/ 1892756 w 2227747"/>
                <a:gd name="connsiteY1" fmla="*/ 61647 h 873265"/>
                <a:gd name="connsiteX2" fmla="*/ 2086393 w 2227747"/>
                <a:gd name="connsiteY2" fmla="*/ 803924 h 873265"/>
                <a:gd name="connsiteX3" fmla="*/ 193048 w 2227747"/>
                <a:gd name="connsiteY3" fmla="*/ 760894 h 873265"/>
                <a:gd name="connsiteX4" fmla="*/ 160775 w 2227747"/>
                <a:gd name="connsiteY4" fmla="*/ 93920 h 873265"/>
                <a:gd name="connsiteX0" fmla="*/ 231302 w 2136910"/>
                <a:gd name="connsiteY0" fmla="*/ 93920 h 850131"/>
                <a:gd name="connsiteX1" fmla="*/ 1801919 w 2136910"/>
                <a:gd name="connsiteY1" fmla="*/ 61647 h 850131"/>
                <a:gd name="connsiteX2" fmla="*/ 1995556 w 2136910"/>
                <a:gd name="connsiteY2" fmla="*/ 803924 h 850131"/>
                <a:gd name="connsiteX3" fmla="*/ 102211 w 2136910"/>
                <a:gd name="connsiteY3" fmla="*/ 760894 h 850131"/>
                <a:gd name="connsiteX4" fmla="*/ 69938 w 2136910"/>
                <a:gd name="connsiteY4" fmla="*/ 93920 h 850131"/>
                <a:gd name="connsiteX0" fmla="*/ 231302 w 2027630"/>
                <a:gd name="connsiteY0" fmla="*/ 93920 h 813269"/>
                <a:gd name="connsiteX1" fmla="*/ 1801919 w 2027630"/>
                <a:gd name="connsiteY1" fmla="*/ 61647 h 813269"/>
                <a:gd name="connsiteX2" fmla="*/ 1995556 w 2027630"/>
                <a:gd name="connsiteY2" fmla="*/ 803924 h 813269"/>
                <a:gd name="connsiteX3" fmla="*/ 102211 w 2027630"/>
                <a:gd name="connsiteY3" fmla="*/ 760894 h 813269"/>
                <a:gd name="connsiteX4" fmla="*/ 69938 w 2027630"/>
                <a:gd name="connsiteY4" fmla="*/ 93920 h 813269"/>
                <a:gd name="connsiteX0" fmla="*/ 316247 w 2059225"/>
                <a:gd name="connsiteY0" fmla="*/ 93133 h 831662"/>
                <a:gd name="connsiteX1" fmla="*/ 1886864 w 2059225"/>
                <a:gd name="connsiteY1" fmla="*/ 60860 h 831662"/>
                <a:gd name="connsiteX2" fmla="*/ 1994440 w 2059225"/>
                <a:gd name="connsiteY2" fmla="*/ 792379 h 831662"/>
                <a:gd name="connsiteX3" fmla="*/ 187156 w 2059225"/>
                <a:gd name="connsiteY3" fmla="*/ 760107 h 831662"/>
                <a:gd name="connsiteX4" fmla="*/ 154883 w 2059225"/>
                <a:gd name="connsiteY4" fmla="*/ 93133 h 831662"/>
                <a:gd name="connsiteX0" fmla="*/ 316247 w 2006487"/>
                <a:gd name="connsiteY0" fmla="*/ 60598 h 799127"/>
                <a:gd name="connsiteX1" fmla="*/ 1886864 w 2006487"/>
                <a:gd name="connsiteY1" fmla="*/ 28325 h 799127"/>
                <a:gd name="connsiteX2" fmla="*/ 1994440 w 2006487"/>
                <a:gd name="connsiteY2" fmla="*/ 759844 h 799127"/>
                <a:gd name="connsiteX3" fmla="*/ 187156 w 2006487"/>
                <a:gd name="connsiteY3" fmla="*/ 727572 h 799127"/>
                <a:gd name="connsiteX4" fmla="*/ 154883 w 2006487"/>
                <a:gd name="connsiteY4" fmla="*/ 60598 h 799127"/>
                <a:gd name="connsiteX0" fmla="*/ 235854 w 1926094"/>
                <a:gd name="connsiteY0" fmla="*/ 60598 h 786834"/>
                <a:gd name="connsiteX1" fmla="*/ 1806471 w 1926094"/>
                <a:gd name="connsiteY1" fmla="*/ 28325 h 786834"/>
                <a:gd name="connsiteX2" fmla="*/ 1914047 w 1926094"/>
                <a:gd name="connsiteY2" fmla="*/ 759844 h 786834"/>
                <a:gd name="connsiteX3" fmla="*/ 106763 w 1926094"/>
                <a:gd name="connsiteY3" fmla="*/ 727572 h 786834"/>
                <a:gd name="connsiteX4" fmla="*/ 74490 w 1926094"/>
                <a:gd name="connsiteY4" fmla="*/ 60598 h 786834"/>
                <a:gd name="connsiteX0" fmla="*/ 189613 w 1879853"/>
                <a:gd name="connsiteY0" fmla="*/ 60598 h 786834"/>
                <a:gd name="connsiteX1" fmla="*/ 1760230 w 1879853"/>
                <a:gd name="connsiteY1" fmla="*/ 28325 h 786834"/>
                <a:gd name="connsiteX2" fmla="*/ 1867806 w 1879853"/>
                <a:gd name="connsiteY2" fmla="*/ 759844 h 786834"/>
                <a:gd name="connsiteX3" fmla="*/ 60522 w 1879853"/>
                <a:gd name="connsiteY3" fmla="*/ 727572 h 786834"/>
                <a:gd name="connsiteX4" fmla="*/ 28249 w 1879853"/>
                <a:gd name="connsiteY4" fmla="*/ 60598 h 786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9853" h="786834">
                  <a:moveTo>
                    <a:pt x="189613" y="60598"/>
                  </a:moveTo>
                  <a:cubicBezTo>
                    <a:pt x="827900" y="-14706"/>
                    <a:pt x="1663411" y="-12912"/>
                    <a:pt x="1760230" y="28325"/>
                  </a:cubicBezTo>
                  <a:cubicBezTo>
                    <a:pt x="1857049" y="69562"/>
                    <a:pt x="1903665" y="729364"/>
                    <a:pt x="1867806" y="759844"/>
                  </a:cubicBezTo>
                  <a:cubicBezTo>
                    <a:pt x="1831947" y="790324"/>
                    <a:pt x="141204" y="811840"/>
                    <a:pt x="60522" y="727572"/>
                  </a:cubicBezTo>
                  <a:cubicBezTo>
                    <a:pt x="-20160" y="643304"/>
                    <a:pt x="-8507" y="399464"/>
                    <a:pt x="28249" y="60598"/>
                  </a:cubicBezTo>
                </a:path>
              </a:pathLst>
            </a:custGeom>
            <a:solidFill>
              <a:sysClr val="window" lastClr="FFFFFF"/>
            </a:solidFill>
            <a:ln w="25400" cap="rnd" cmpd="sng" algn="ctr">
              <a:solidFill>
                <a:srgbClr val="F59C1F"/>
              </a:solidFill>
              <a:prstDash val="solid"/>
              <a:roun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15" name="文本框 12">
              <a:extLst>
                <a:ext uri="{FF2B5EF4-FFF2-40B4-BE49-F238E27FC236}">
                  <a16:creationId xmlns:a16="http://schemas.microsoft.com/office/drawing/2014/main" id="{4093F010-4854-49CE-4CA8-18F5B4380AAA}"/>
                </a:ext>
              </a:extLst>
            </p:cNvPr>
            <p:cNvSpPr txBox="1"/>
            <p:nvPr/>
          </p:nvSpPr>
          <p:spPr>
            <a:xfrm>
              <a:off x="2222349" y="2332000"/>
              <a:ext cx="756775" cy="862059"/>
            </a:xfrm>
            <a:prstGeom prst="rect">
              <a:avLst/>
            </a:prstGeom>
            <a:noFill/>
            <a:ln>
              <a:noFill/>
            </a:ln>
          </p:spPr>
          <p:txBody>
            <a:bodyPr wrap="square" rtlCol="0">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en-US" altLang="zh-CN" sz="3600" b="1" i="0" u="none" strike="noStrike" kern="0" cap="none" spc="0" normalizeH="0" baseline="0" noProof="0" dirty="0">
                  <a:ln>
                    <a:noFill/>
                  </a:ln>
                  <a:solidFill>
                    <a:srgbClr val="F59C1F"/>
                  </a:solidFill>
                  <a:effectLst/>
                  <a:uLnTx/>
                  <a:uFillTx/>
                  <a:latin typeface="Arial-Rounded" panose="020B0500000000000000" pitchFamily="34" charset="0"/>
                  <a:ea typeface="Arial-Rounded" panose="020B0500000000000000" pitchFamily="34" charset="0"/>
                  <a:cs typeface="Arial-Rounded" panose="020B0500000000000000" pitchFamily="34" charset="0"/>
                </a:rPr>
                <a:t>5</a:t>
              </a:r>
            </a:p>
          </p:txBody>
        </p:sp>
      </p:grpSp>
      <p:sp>
        <p:nvSpPr>
          <p:cNvPr id="16" name="Rectangle 15">
            <a:extLst>
              <a:ext uri="{FF2B5EF4-FFF2-40B4-BE49-F238E27FC236}">
                <a16:creationId xmlns:a16="http://schemas.microsoft.com/office/drawing/2014/main" id="{ADB19693-42F5-5A23-8AB7-7483A889AA6B}"/>
              </a:ext>
            </a:extLst>
          </p:cNvPr>
          <p:cNvSpPr/>
          <p:nvPr/>
        </p:nvSpPr>
        <p:spPr>
          <a:xfrm>
            <a:off x="1335151" y="1109130"/>
            <a:ext cx="9762841" cy="1077218"/>
          </a:xfrm>
          <a:prstGeom prst="rect">
            <a:avLst/>
          </a:prstGeom>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vi-VN" altLang="zh-CN" sz="3200" b="1" i="0" u="none" strike="noStrike" kern="1200" cap="none" spc="0" normalizeH="0" baseline="0" noProof="0" dirty="0">
                <a:ln>
                  <a:noFill/>
                </a:ln>
                <a:solidFill>
                  <a:srgbClr val="0070C0"/>
                </a:solidFill>
                <a:effectLst/>
                <a:uLnTx/>
                <a:uFillTx/>
                <a:latin typeface="Arial" panose="020B0604020202020204" pitchFamily="34" charset="0"/>
                <a:ea typeface="Arial-Rounded" panose="020B0500000000000000" pitchFamily="34" charset="0"/>
                <a:cs typeface="Arial" panose="020B0604020202020204" pitchFamily="34" charset="0"/>
              </a:rPr>
              <a:t>Theo em, vì sao nói Đại hội thể thao Ô-lim-pích là tục lệ tốt đẹp?</a:t>
            </a:r>
          </a:p>
        </p:txBody>
      </p:sp>
      <p:grpSp>
        <p:nvGrpSpPr>
          <p:cNvPr id="17" name="Group 16">
            <a:extLst>
              <a:ext uri="{FF2B5EF4-FFF2-40B4-BE49-F238E27FC236}">
                <a16:creationId xmlns:a16="http://schemas.microsoft.com/office/drawing/2014/main" id="{B7D56A8B-3784-6336-DF4B-C38D493E6999}"/>
              </a:ext>
            </a:extLst>
          </p:cNvPr>
          <p:cNvGrpSpPr/>
          <p:nvPr/>
        </p:nvGrpSpPr>
        <p:grpSpPr>
          <a:xfrm>
            <a:off x="514349" y="2497969"/>
            <a:ext cx="11087099" cy="2780627"/>
            <a:chOff x="951516" y="2833288"/>
            <a:chExt cx="6114653" cy="2311351"/>
          </a:xfrm>
        </p:grpSpPr>
        <p:sp>
          <p:nvSpPr>
            <p:cNvPr id="18" name="TextBox 17">
              <a:extLst>
                <a:ext uri="{FF2B5EF4-FFF2-40B4-BE49-F238E27FC236}">
                  <a16:creationId xmlns:a16="http://schemas.microsoft.com/office/drawing/2014/main" id="{5C004FE3-EE3A-21D9-5886-4CB509AA205E}"/>
                </a:ext>
              </a:extLst>
            </p:cNvPr>
            <p:cNvSpPr txBox="1"/>
            <p:nvPr/>
          </p:nvSpPr>
          <p:spPr>
            <a:xfrm>
              <a:off x="990523" y="3011949"/>
              <a:ext cx="6054634" cy="2123424"/>
            </a:xfrm>
            <a:prstGeom prst="rect">
              <a:avLst/>
            </a:prstGeom>
            <a:noFill/>
            <a:ln w="57150">
              <a:noFill/>
            </a:ln>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0" i="0" u="none" strike="noStrike" kern="1200" cap="none" spc="0" normalizeH="0" baseline="0" noProof="0" dirty="0">
                  <a:ln>
                    <a:noFill/>
                  </a:ln>
                  <a:solidFill>
                    <a:prstClr val="black"/>
                  </a:solidFill>
                  <a:effectLst/>
                  <a:uLnTx/>
                  <a:uFillTx/>
                  <a:latin typeface="Arial" panose="020B0604020202020204" pitchFamily="34" charset="0"/>
                  <a:ea typeface="Arial-Rounded" panose="020B0500000000000000" pitchFamily="34" charset="0"/>
                  <a:cs typeface="Arial" panose="020B0604020202020204" pitchFamily="34" charset="0"/>
                </a:rPr>
                <a:t>Đại hội thể thao Ô-lim-pích là tục lệ tốt đẹp vì thông qua các môn thể thao lễ hội đã đem đến không khí hoà bình, hữu nghị cho các quốc gia trên thế </a:t>
              </a:r>
              <a:r>
                <a:rPr kumimoji="0" lang="vi-VN" sz="4000" b="0" i="0" u="none" strike="noStrike" kern="1200" cap="none" spc="0" normalizeH="0" baseline="0" noProof="0" dirty="0" smtClean="0">
                  <a:ln>
                    <a:noFill/>
                  </a:ln>
                  <a:solidFill>
                    <a:prstClr val="black"/>
                  </a:solidFill>
                  <a:effectLst/>
                  <a:uLnTx/>
                  <a:uFillTx/>
                  <a:latin typeface="Arial" panose="020B0604020202020204" pitchFamily="34" charset="0"/>
                  <a:ea typeface="Arial-Rounded" panose="020B0500000000000000" pitchFamily="34" charset="0"/>
                  <a:cs typeface="Arial" panose="020B0604020202020204" pitchFamily="34" charset="0"/>
                </a:rPr>
                <a:t>giới</a:t>
              </a:r>
              <a:r>
                <a:rPr lang="en-US" sz="4000" dirty="0">
                  <a:solidFill>
                    <a:prstClr val="black"/>
                  </a:solidFill>
                  <a:latin typeface="Arial" panose="020B0604020202020204" pitchFamily="34" charset="0"/>
                  <a:ea typeface="Arial-Rounded" panose="020B0500000000000000" pitchFamily="34" charset="0"/>
                  <a:cs typeface="Arial" panose="020B0604020202020204" pitchFamily="34" charset="0"/>
                </a:rPr>
                <a:t>.</a:t>
              </a:r>
              <a:endParaRPr kumimoji="0" lang="vi-VN" sz="4000" b="0" i="0" u="none" strike="noStrike" kern="1200" cap="none" spc="0" normalizeH="0" baseline="0" noProof="0" dirty="0">
                <a:ln>
                  <a:noFill/>
                </a:ln>
                <a:solidFill>
                  <a:srgbClr val="000000"/>
                </a:solidFill>
                <a:effectLst/>
                <a:uLnTx/>
                <a:uFillTx/>
                <a:latin typeface="Arial" panose="020B0604020202020204" pitchFamily="34" charset="0"/>
                <a:ea typeface="Arial-Rounded" panose="020B0500000000000000" pitchFamily="34" charset="0"/>
                <a:cs typeface="Arial" panose="020B0604020202020204" pitchFamily="34" charset="0"/>
              </a:endParaRPr>
            </a:p>
          </p:txBody>
        </p:sp>
        <p:sp>
          <p:nvSpPr>
            <p:cNvPr id="19" name="Rectangle 18">
              <a:extLst>
                <a:ext uri="{FF2B5EF4-FFF2-40B4-BE49-F238E27FC236}">
                  <a16:creationId xmlns:a16="http://schemas.microsoft.com/office/drawing/2014/main" id="{F10CE794-56EE-03B4-6B7A-BB673C611952}"/>
                </a:ext>
              </a:extLst>
            </p:cNvPr>
            <p:cNvSpPr/>
            <p:nvPr/>
          </p:nvSpPr>
          <p:spPr>
            <a:xfrm>
              <a:off x="951516" y="2833288"/>
              <a:ext cx="6114653" cy="2311351"/>
            </a:xfrm>
            <a:prstGeom prst="rect">
              <a:avLst/>
            </a:prstGeom>
            <a:noFill/>
            <a:ln w="57150">
              <a:solidFill>
                <a:srgbClr val="3EF0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Arial-Rounded" panose="020B0500000000000000" pitchFamily="34" charset="0"/>
                <a:cs typeface="Arial" panose="020B0604020202020204" pitchFamily="34" charset="0"/>
              </a:endParaRPr>
            </a:p>
          </p:txBody>
        </p:sp>
      </p:grpSp>
      <p:grpSp>
        <p:nvGrpSpPr>
          <p:cNvPr id="20" name="Group 19">
            <a:extLst>
              <a:ext uri="{FF2B5EF4-FFF2-40B4-BE49-F238E27FC236}">
                <a16:creationId xmlns:a16="http://schemas.microsoft.com/office/drawing/2014/main" id="{84D05E23-FA06-2E83-C54D-DB0517EF520C}"/>
              </a:ext>
            </a:extLst>
          </p:cNvPr>
          <p:cNvGrpSpPr/>
          <p:nvPr/>
        </p:nvGrpSpPr>
        <p:grpSpPr>
          <a:xfrm>
            <a:off x="2040260" y="4069304"/>
            <a:ext cx="7579990" cy="4890943"/>
            <a:chOff x="2210738" y="-1461943"/>
            <a:chExt cx="9410579" cy="4890943"/>
          </a:xfrm>
        </p:grpSpPr>
        <p:grpSp>
          <p:nvGrpSpPr>
            <p:cNvPr id="21" name="Group 20">
              <a:extLst>
                <a:ext uri="{FF2B5EF4-FFF2-40B4-BE49-F238E27FC236}">
                  <a16:creationId xmlns:a16="http://schemas.microsoft.com/office/drawing/2014/main" id="{FDA027A2-E854-5738-9BB8-48ABF91BFBD9}"/>
                </a:ext>
              </a:extLst>
            </p:cNvPr>
            <p:cNvGrpSpPr/>
            <p:nvPr/>
          </p:nvGrpSpPr>
          <p:grpSpPr>
            <a:xfrm>
              <a:off x="3320903" y="-1461943"/>
              <a:ext cx="8300414" cy="4890943"/>
              <a:chOff x="3637968" y="-666044"/>
              <a:chExt cx="7054397" cy="4648755"/>
            </a:xfrm>
          </p:grpSpPr>
          <p:pic>
            <p:nvPicPr>
              <p:cNvPr id="23" name="Picture 4">
                <a:extLst>
                  <a:ext uri="{FF2B5EF4-FFF2-40B4-BE49-F238E27FC236}">
                    <a16:creationId xmlns:a16="http://schemas.microsoft.com/office/drawing/2014/main" id="{1583C237-1AFF-5F16-E231-93A239DDB10E}"/>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6944" r="93611">
                            <a14:foregroundMark x1="7222" y1="46944" x2="7222" y2="46944"/>
                            <a14:foregroundMark x1="93611" y1="40556" x2="93611" y2="40556"/>
                          </a14:backgroundRemoval>
                        </a14:imgEffect>
                      </a14:imgLayer>
                    </a14:imgProps>
                  </a:ext>
                  <a:ext uri="{28A0092B-C50C-407E-A947-70E740481C1C}">
                    <a14:useLocalDpi xmlns:a14="http://schemas.microsoft.com/office/drawing/2010/main" val="0"/>
                  </a:ext>
                </a:extLst>
              </a:blip>
              <a:srcRect/>
              <a:stretch>
                <a:fillRect/>
              </a:stretch>
            </p:blipFill>
            <p:spPr bwMode="auto">
              <a:xfrm>
                <a:off x="3637968" y="-666044"/>
                <a:ext cx="7054397" cy="4648755"/>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95983180-E83E-F94C-1D97-90492CFE7336}"/>
                  </a:ext>
                </a:extLst>
              </p:cNvPr>
              <p:cNvSpPr txBox="1"/>
              <p:nvPr/>
            </p:nvSpPr>
            <p:spPr>
              <a:xfrm>
                <a:off x="4277037" y="856975"/>
                <a:ext cx="5942972" cy="90686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0" i="0" dirty="0" err="1">
                    <a:solidFill>
                      <a:srgbClr val="000000"/>
                    </a:solidFill>
                    <a:effectLst/>
                    <a:latin typeface="Calibri" panose="020F0502020204030204" pitchFamily="34" charset="0"/>
                    <a:cs typeface="Calibri" panose="020F0502020204030204" pitchFamily="34" charset="0"/>
                  </a:rPr>
                  <a:t>Em</a:t>
                </a:r>
                <a:r>
                  <a:rPr lang="en-US" sz="2800" b="0" i="0" dirty="0">
                    <a:solidFill>
                      <a:srgbClr val="000000"/>
                    </a:solidFill>
                    <a:effectLst/>
                    <a:latin typeface="Calibri" panose="020F0502020204030204" pitchFamily="34" charset="0"/>
                    <a:cs typeface="Calibri" panose="020F0502020204030204" pitchFamily="34" charset="0"/>
                  </a:rPr>
                  <a:t> </a:t>
                </a:r>
                <a:r>
                  <a:rPr lang="en-US" sz="2800" b="0" i="0" dirty="0" err="1">
                    <a:solidFill>
                      <a:srgbClr val="000000"/>
                    </a:solidFill>
                    <a:effectLst/>
                    <a:latin typeface="Calibri" panose="020F0502020204030204" pitchFamily="34" charset="0"/>
                    <a:cs typeface="Calibri" panose="020F0502020204030204" pitchFamily="34" charset="0"/>
                  </a:rPr>
                  <a:t>đọc</a:t>
                </a:r>
                <a:r>
                  <a:rPr lang="en-US" sz="2800" b="0" i="0" dirty="0">
                    <a:solidFill>
                      <a:srgbClr val="000000"/>
                    </a:solidFill>
                    <a:effectLst/>
                    <a:latin typeface="Calibri" panose="020F0502020204030204" pitchFamily="34" charset="0"/>
                    <a:cs typeface="Calibri" panose="020F0502020204030204" pitchFamily="34" charset="0"/>
                  </a:rPr>
                  <a:t> </a:t>
                </a:r>
                <a:r>
                  <a:rPr lang="en-US" sz="2800" b="0" i="0" dirty="0" err="1">
                    <a:solidFill>
                      <a:srgbClr val="000000"/>
                    </a:solidFill>
                    <a:effectLst/>
                    <a:latin typeface="Calibri" panose="020F0502020204030204" pitchFamily="34" charset="0"/>
                    <a:cs typeface="Calibri" panose="020F0502020204030204" pitchFamily="34" charset="0"/>
                  </a:rPr>
                  <a:t>lại</a:t>
                </a:r>
                <a:r>
                  <a:rPr lang="en-US" sz="2800" b="0" i="0" dirty="0">
                    <a:solidFill>
                      <a:srgbClr val="000000"/>
                    </a:solidFill>
                    <a:effectLst/>
                    <a:latin typeface="Calibri" panose="020F0502020204030204" pitchFamily="34" charset="0"/>
                    <a:cs typeface="Calibri" panose="020F0502020204030204" pitchFamily="34" charset="0"/>
                  </a:rPr>
                  <a:t> </a:t>
                </a:r>
                <a:r>
                  <a:rPr lang="en-US" sz="2800" b="0" i="0" dirty="0" err="1">
                    <a:solidFill>
                      <a:srgbClr val="000000"/>
                    </a:solidFill>
                    <a:effectLst/>
                    <a:latin typeface="Calibri" panose="020F0502020204030204" pitchFamily="34" charset="0"/>
                    <a:cs typeface="Calibri" panose="020F0502020204030204" pitchFamily="34" charset="0"/>
                  </a:rPr>
                  <a:t>bài</a:t>
                </a:r>
                <a:r>
                  <a:rPr lang="en-US" sz="2800" b="0" i="0" dirty="0">
                    <a:solidFill>
                      <a:srgbClr val="000000"/>
                    </a:solidFill>
                    <a:effectLst/>
                    <a:latin typeface="Calibri" panose="020F0502020204030204" pitchFamily="34" charset="0"/>
                    <a:cs typeface="Calibri" panose="020F0502020204030204" pitchFamily="34" charset="0"/>
                  </a:rPr>
                  <a:t> </a:t>
                </a:r>
                <a:r>
                  <a:rPr lang="en-US" sz="2800" b="0" i="0" dirty="0" err="1">
                    <a:solidFill>
                      <a:srgbClr val="000000"/>
                    </a:solidFill>
                    <a:effectLst/>
                    <a:latin typeface="Calibri" panose="020F0502020204030204" pitchFamily="34" charset="0"/>
                    <a:cs typeface="Calibri" panose="020F0502020204030204" pitchFamily="34" charset="0"/>
                  </a:rPr>
                  <a:t>đọc</a:t>
                </a:r>
                <a:r>
                  <a:rPr lang="en-US" sz="2800" b="0" i="0" dirty="0">
                    <a:solidFill>
                      <a:srgbClr val="000000"/>
                    </a:solidFill>
                    <a:effectLst/>
                    <a:latin typeface="Calibri" panose="020F0502020204030204" pitchFamily="34" charset="0"/>
                    <a:cs typeface="Calibri" panose="020F0502020204030204" pitchFamily="34" charset="0"/>
                  </a:rPr>
                  <a:t> </a:t>
                </a:r>
                <a:r>
                  <a:rPr lang="en-US" sz="2800" b="0" i="0" dirty="0" err="1">
                    <a:solidFill>
                      <a:srgbClr val="000000"/>
                    </a:solidFill>
                    <a:effectLst/>
                    <a:latin typeface="Calibri" panose="020F0502020204030204" pitchFamily="34" charset="0"/>
                    <a:cs typeface="Calibri" panose="020F0502020204030204" pitchFamily="34" charset="0"/>
                  </a:rPr>
                  <a:t>và</a:t>
                </a:r>
                <a:r>
                  <a:rPr lang="en-US" sz="2800" b="0" i="0" dirty="0">
                    <a:solidFill>
                      <a:srgbClr val="000000"/>
                    </a:solidFill>
                    <a:effectLst/>
                    <a:latin typeface="Calibri" panose="020F0502020204030204" pitchFamily="34" charset="0"/>
                    <a:cs typeface="Calibri" panose="020F0502020204030204" pitchFamily="34" charset="0"/>
                  </a:rPr>
                  <a:t> </a:t>
                </a:r>
                <a:r>
                  <a:rPr lang="en-US" sz="2800" b="0" i="0" dirty="0" err="1">
                    <a:solidFill>
                      <a:srgbClr val="000000"/>
                    </a:solidFill>
                    <a:effectLst/>
                    <a:latin typeface="Calibri" panose="020F0502020204030204" pitchFamily="34" charset="0"/>
                    <a:cs typeface="Calibri" panose="020F0502020204030204" pitchFamily="34" charset="0"/>
                  </a:rPr>
                  <a:t>suy</a:t>
                </a:r>
                <a:r>
                  <a:rPr lang="en-US" sz="2800" b="0" i="0" dirty="0">
                    <a:solidFill>
                      <a:srgbClr val="000000"/>
                    </a:solidFill>
                    <a:effectLst/>
                    <a:latin typeface="Calibri" panose="020F0502020204030204" pitchFamily="34" charset="0"/>
                    <a:cs typeface="Calibri" panose="020F0502020204030204" pitchFamily="34" charset="0"/>
                  </a:rPr>
                  <a:t> </a:t>
                </a:r>
                <a:r>
                  <a:rPr lang="en-US" sz="2800" b="0" i="0" dirty="0" err="1">
                    <a:solidFill>
                      <a:srgbClr val="000000"/>
                    </a:solidFill>
                    <a:effectLst/>
                    <a:latin typeface="Calibri" panose="020F0502020204030204" pitchFamily="34" charset="0"/>
                    <a:cs typeface="Calibri" panose="020F0502020204030204" pitchFamily="34" charset="0"/>
                  </a:rPr>
                  <a:t>nghĩ</a:t>
                </a:r>
                <a:r>
                  <a:rPr lang="en-US" sz="2800" b="0" i="0" dirty="0">
                    <a:solidFill>
                      <a:srgbClr val="000000"/>
                    </a:solidFill>
                    <a:effectLst/>
                    <a:latin typeface="Calibri" panose="020F0502020204030204" pitchFamily="34" charset="0"/>
                    <a:cs typeface="Calibri" panose="020F0502020204030204" pitchFamily="34" charset="0"/>
                  </a:rPr>
                  <a:t> </a:t>
                </a:r>
                <a:r>
                  <a:rPr lang="en-US" sz="2800" b="0" i="0" dirty="0" err="1">
                    <a:solidFill>
                      <a:srgbClr val="000000"/>
                    </a:solidFill>
                    <a:effectLst/>
                    <a:latin typeface="Calibri" panose="020F0502020204030204" pitchFamily="34" charset="0"/>
                    <a:cs typeface="Calibri" panose="020F0502020204030204" pitchFamily="34" charset="0"/>
                  </a:rPr>
                  <a:t>để</a:t>
                </a:r>
                <a:r>
                  <a:rPr lang="en-US" sz="2800" b="0" i="0" dirty="0">
                    <a:solidFill>
                      <a:srgbClr val="000000"/>
                    </a:solidFill>
                    <a:effectLst/>
                    <a:latin typeface="Calibri" panose="020F0502020204030204" pitchFamily="34" charset="0"/>
                    <a:cs typeface="Calibri" panose="020F0502020204030204" pitchFamily="34" charset="0"/>
                  </a:rPr>
                  <a:t> </a:t>
                </a:r>
                <a:r>
                  <a:rPr lang="en-US" sz="2800" b="0" i="0" dirty="0" err="1">
                    <a:solidFill>
                      <a:srgbClr val="000000"/>
                    </a:solidFill>
                    <a:effectLst/>
                    <a:latin typeface="Calibri" panose="020F0502020204030204" pitchFamily="34" charset="0"/>
                    <a:cs typeface="Calibri" panose="020F0502020204030204" pitchFamily="34" charset="0"/>
                  </a:rPr>
                  <a:t>nói</a:t>
                </a:r>
                <a:r>
                  <a:rPr lang="en-US" sz="2800" b="0" i="0" dirty="0">
                    <a:solidFill>
                      <a:srgbClr val="000000"/>
                    </a:solidFill>
                    <a:effectLst/>
                    <a:latin typeface="Calibri" panose="020F0502020204030204" pitchFamily="34" charset="0"/>
                    <a:cs typeface="Calibri" panose="020F0502020204030204" pitchFamily="34" charset="0"/>
                  </a:rPr>
                  <a:t> </a:t>
                </a:r>
                <a:r>
                  <a:rPr lang="en-US" sz="2800" b="0" i="0" dirty="0" err="1">
                    <a:solidFill>
                      <a:srgbClr val="000000"/>
                    </a:solidFill>
                    <a:effectLst/>
                    <a:latin typeface="Calibri" panose="020F0502020204030204" pitchFamily="34" charset="0"/>
                    <a:cs typeface="Calibri" panose="020F0502020204030204" pitchFamily="34" charset="0"/>
                  </a:rPr>
                  <a:t>lên</a:t>
                </a:r>
                <a:r>
                  <a:rPr lang="en-US" sz="2800" b="0" i="0" dirty="0">
                    <a:solidFill>
                      <a:srgbClr val="000000"/>
                    </a:solidFill>
                    <a:effectLst/>
                    <a:latin typeface="Calibri" panose="020F0502020204030204" pitchFamily="34" charset="0"/>
                    <a:cs typeface="Calibri" panose="020F0502020204030204" pitchFamily="34" charset="0"/>
                  </a:rPr>
                  <a:t> </a:t>
                </a:r>
                <a:r>
                  <a:rPr lang="en-US" sz="2800" b="0" i="0" dirty="0" err="1">
                    <a:solidFill>
                      <a:srgbClr val="000000"/>
                    </a:solidFill>
                    <a:effectLst/>
                    <a:latin typeface="Calibri" panose="020F0502020204030204" pitchFamily="34" charset="0"/>
                    <a:cs typeface="Calibri" panose="020F0502020204030204" pitchFamily="34" charset="0"/>
                  </a:rPr>
                  <a:t>cảm</a:t>
                </a:r>
                <a:r>
                  <a:rPr lang="en-US" sz="2800" b="0" i="0" dirty="0">
                    <a:solidFill>
                      <a:srgbClr val="000000"/>
                    </a:solidFill>
                    <a:effectLst/>
                    <a:latin typeface="Calibri" panose="020F0502020204030204" pitchFamily="34" charset="0"/>
                    <a:cs typeface="Calibri" panose="020F0502020204030204" pitchFamily="34" charset="0"/>
                  </a:rPr>
                  <a:t> </a:t>
                </a:r>
                <a:r>
                  <a:rPr lang="en-US" sz="2800" b="0" i="0" dirty="0" err="1">
                    <a:solidFill>
                      <a:srgbClr val="000000"/>
                    </a:solidFill>
                    <a:effectLst/>
                    <a:latin typeface="Calibri" panose="020F0502020204030204" pitchFamily="34" charset="0"/>
                    <a:cs typeface="Calibri" panose="020F0502020204030204" pitchFamily="34" charset="0"/>
                  </a:rPr>
                  <a:t>nhận</a:t>
                </a:r>
                <a:r>
                  <a:rPr lang="en-US" sz="2800" b="0" i="0" dirty="0">
                    <a:solidFill>
                      <a:srgbClr val="000000"/>
                    </a:solidFill>
                    <a:effectLst/>
                    <a:latin typeface="Calibri" panose="020F0502020204030204" pitchFamily="34" charset="0"/>
                    <a:cs typeface="Calibri" panose="020F0502020204030204" pitchFamily="34" charset="0"/>
                  </a:rPr>
                  <a:t> </a:t>
                </a:r>
                <a:r>
                  <a:rPr lang="en-US" sz="2800" b="0" i="0" dirty="0" err="1">
                    <a:solidFill>
                      <a:srgbClr val="000000"/>
                    </a:solidFill>
                    <a:effectLst/>
                    <a:latin typeface="Calibri" panose="020F0502020204030204" pitchFamily="34" charset="0"/>
                    <a:cs typeface="Calibri" panose="020F0502020204030204" pitchFamily="34" charset="0"/>
                  </a:rPr>
                  <a:t>của</a:t>
                </a:r>
                <a:r>
                  <a:rPr lang="en-US" sz="2800" b="0" i="0" dirty="0">
                    <a:solidFill>
                      <a:srgbClr val="000000"/>
                    </a:solidFill>
                    <a:effectLst/>
                    <a:latin typeface="Calibri" panose="020F0502020204030204" pitchFamily="34" charset="0"/>
                    <a:cs typeface="Calibri" panose="020F0502020204030204" pitchFamily="34" charset="0"/>
                  </a:rPr>
                  <a:t> </a:t>
                </a:r>
                <a:r>
                  <a:rPr lang="en-US" sz="2800" b="0" i="0" dirty="0" err="1">
                    <a:solidFill>
                      <a:srgbClr val="000000"/>
                    </a:solidFill>
                    <a:effectLst/>
                    <a:latin typeface="Calibri" panose="020F0502020204030204" pitchFamily="34" charset="0"/>
                    <a:cs typeface="Calibri" panose="020F0502020204030204" pitchFamily="34" charset="0"/>
                  </a:rPr>
                  <a:t>mình</a:t>
                </a:r>
                <a:r>
                  <a:rPr lang="en-US" sz="2800" b="0" i="0" dirty="0">
                    <a:solidFill>
                      <a:srgbClr val="000000"/>
                    </a:solidFill>
                    <a:effectLst/>
                    <a:latin typeface="Calibri" panose="020F0502020204030204" pitchFamily="34" charset="0"/>
                    <a:cs typeface="Calibri" panose="020F0502020204030204" pitchFamily="34" charset="0"/>
                  </a:rPr>
                  <a:t>. </a:t>
                </a:r>
                <a:endPar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Arial-Rounded" panose="020B0500000000000000" pitchFamily="34" charset="0"/>
                  <a:cs typeface="Calibri" panose="020F0502020204030204" pitchFamily="34" charset="0"/>
                </a:endParaRPr>
              </a:p>
            </p:txBody>
          </p:sp>
        </p:grpSp>
        <p:pic>
          <p:nvPicPr>
            <p:cNvPr id="22" name="Picture 2" descr="Khỉ dễ thương cầm chuối biểu tượng hoạt hình vector minh họa.  khái niệm biểu tượng thực phẩm động vật bị cô lập vector cao cấp.  phong cách hoạt hình phẳng Miễn phí Vector">
              <a:extLst>
                <a:ext uri="{FF2B5EF4-FFF2-40B4-BE49-F238E27FC236}">
                  <a16:creationId xmlns:a16="http://schemas.microsoft.com/office/drawing/2014/main" id="{DEE615FC-48EE-E7C8-E13F-6AB541ACD162}"/>
                </a:ext>
              </a:extLst>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10000" b="90000" l="10000" r="90000">
                          <a14:backgroundMark x1="37220" y1="46805" x2="37220" y2="46805"/>
                          <a14:backgroundMark x1="33227" y1="49042" x2="33227" y2="49042"/>
                        </a14:backgroundRemoval>
                      </a14:imgEffect>
                    </a14:imgLayer>
                  </a14:imgProps>
                </a:ext>
                <a:ext uri="{28A0092B-C50C-407E-A947-70E740481C1C}">
                  <a14:useLocalDpi xmlns:a14="http://schemas.microsoft.com/office/drawing/2010/main" val="0"/>
                </a:ext>
              </a:extLst>
            </a:blip>
            <a:srcRect/>
            <a:stretch>
              <a:fillRect/>
            </a:stretch>
          </p:blipFill>
          <p:spPr bwMode="auto">
            <a:xfrm>
              <a:off x="2210738" y="36474"/>
              <a:ext cx="1854194" cy="125534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95154992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6F49164C-2A25-4F30-89B8-D0E6E299EBD7}"/>
              </a:ext>
            </a:extLst>
          </p:cNvPr>
          <p:cNvPicPr>
            <a:picLocks noChangeAspect="1"/>
          </p:cNvPicPr>
          <p:nvPr/>
        </p:nvPicPr>
        <p:blipFill rotWithShape="1">
          <a:blip r:embed="rId2">
            <a:extLst>
              <a:ext uri="{28A0092B-C50C-407E-A947-70E740481C1C}">
                <a14:useLocalDpi xmlns:a14="http://schemas.microsoft.com/office/drawing/2010/main" val="0"/>
              </a:ext>
            </a:extLst>
          </a:blip>
          <a:srcRect l="24971" t="26495" b="10200"/>
          <a:stretch/>
        </p:blipFill>
        <p:spPr>
          <a:xfrm>
            <a:off x="0" y="0"/>
            <a:ext cx="12192000" cy="6858000"/>
          </a:xfrm>
          <a:prstGeom prst="rect">
            <a:avLst/>
          </a:prstGeom>
        </p:spPr>
      </p:pic>
      <p:sp>
        <p:nvSpPr>
          <p:cNvPr id="6" name="Rectangle: Rounded Corners 5">
            <a:extLst>
              <a:ext uri="{FF2B5EF4-FFF2-40B4-BE49-F238E27FC236}">
                <a16:creationId xmlns:a16="http://schemas.microsoft.com/office/drawing/2014/main" id="{F3DEEE52-492F-870F-3805-CB7D53656CC0}"/>
              </a:ext>
            </a:extLst>
          </p:cNvPr>
          <p:cNvSpPr/>
          <p:nvPr/>
        </p:nvSpPr>
        <p:spPr>
          <a:xfrm>
            <a:off x="857250" y="2392089"/>
            <a:ext cx="10487025" cy="335148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vi-VN" sz="3200" b="1" i="0" dirty="0">
                <a:solidFill>
                  <a:srgbClr val="002060"/>
                </a:solidFill>
                <a:effectLst/>
                <a:latin typeface="Calibri" panose="020F0502020204030204" pitchFamily="34" charset="0"/>
                <a:cs typeface="Calibri" panose="020F0502020204030204" pitchFamily="34" charset="0"/>
              </a:rPr>
              <a:t>Bài đọc cho biết những thông tin về Đại hội thể thao Ô-lim-pích (thời gian, địa điểm tổ chức, các môn thể thao trong Đại hội,…) và ý nghĩa của ngọn lửa Ô-lim-pích. Qua đó ta thấy được rằng thể thao có khả năng kết nối con người trên thế giới với nhau, đem lại không khí hòa bình, hữu nghị trên thế giới,… </a:t>
            </a:r>
            <a:endParaRPr lang="en-US" sz="3200" b="1" dirty="0">
              <a:solidFill>
                <a:srgbClr val="002060"/>
              </a:solidFill>
              <a:latin typeface="Calibri" panose="020F0502020204030204" pitchFamily="34" charset="0"/>
              <a:cs typeface="Calibri" panose="020F0502020204030204" pitchFamily="34" charset="0"/>
            </a:endParaRPr>
          </a:p>
        </p:txBody>
      </p:sp>
      <p:pic>
        <p:nvPicPr>
          <p:cNvPr id="9" name="Picture 8">
            <a:extLst>
              <a:ext uri="{FF2B5EF4-FFF2-40B4-BE49-F238E27FC236}">
                <a16:creationId xmlns:a16="http://schemas.microsoft.com/office/drawing/2014/main" id="{66A962C6-2931-BC73-669A-375978E8F6BB}"/>
              </a:ext>
            </a:extLst>
          </p:cNvPr>
          <p:cNvPicPr>
            <a:picLocks noChangeAspect="1"/>
          </p:cNvPicPr>
          <p:nvPr/>
        </p:nvPicPr>
        <p:blipFill>
          <a:blip r:embed="rId3"/>
          <a:stretch>
            <a:fillRect/>
          </a:stretch>
        </p:blipFill>
        <p:spPr>
          <a:xfrm>
            <a:off x="3141852" y="968449"/>
            <a:ext cx="5889246" cy="1225402"/>
          </a:xfrm>
          <a:prstGeom prst="rect">
            <a:avLst/>
          </a:prstGeom>
        </p:spPr>
      </p:pic>
    </p:spTree>
    <p:extLst>
      <p:ext uri="{BB962C8B-B14F-4D97-AF65-F5344CB8AC3E}">
        <p14:creationId xmlns:p14="http://schemas.microsoft.com/office/powerpoint/2010/main" val="346870525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6F49164C-2A25-4F30-89B8-D0E6E299EBD7}"/>
              </a:ext>
            </a:extLst>
          </p:cNvPr>
          <p:cNvPicPr>
            <a:picLocks noChangeAspect="1"/>
          </p:cNvPicPr>
          <p:nvPr/>
        </p:nvPicPr>
        <p:blipFill rotWithShape="1">
          <a:blip r:embed="rId2">
            <a:extLst>
              <a:ext uri="{28A0092B-C50C-407E-A947-70E740481C1C}">
                <a14:useLocalDpi xmlns:a14="http://schemas.microsoft.com/office/drawing/2010/main" val="0"/>
              </a:ext>
            </a:extLst>
          </a:blip>
          <a:srcRect l="24971" t="26495" b="10200"/>
          <a:stretch/>
        </p:blipFill>
        <p:spPr>
          <a:xfrm>
            <a:off x="0" y="0"/>
            <a:ext cx="12192000" cy="6858000"/>
          </a:xfrm>
          <a:prstGeom prst="rect">
            <a:avLst/>
          </a:prstGeom>
        </p:spPr>
      </p:pic>
      <p:pic>
        <p:nvPicPr>
          <p:cNvPr id="2" name="Picture 1">
            <a:extLst>
              <a:ext uri="{FF2B5EF4-FFF2-40B4-BE49-F238E27FC236}">
                <a16:creationId xmlns:a16="http://schemas.microsoft.com/office/drawing/2014/main" id="{67817C3A-B0D7-4AD8-E40B-1F89795E275C}"/>
              </a:ext>
            </a:extLst>
          </p:cNvPr>
          <p:cNvPicPr>
            <a:picLocks noChangeAspect="1"/>
          </p:cNvPicPr>
          <p:nvPr/>
        </p:nvPicPr>
        <p:blipFill>
          <a:blip r:embed="rId3"/>
          <a:stretch>
            <a:fillRect/>
          </a:stretch>
        </p:blipFill>
        <p:spPr>
          <a:xfrm>
            <a:off x="2146069" y="1447045"/>
            <a:ext cx="7157324" cy="3188484"/>
          </a:xfrm>
          <a:prstGeom prst="rect">
            <a:avLst/>
          </a:prstGeom>
        </p:spPr>
      </p:pic>
      <p:pic>
        <p:nvPicPr>
          <p:cNvPr id="6" name="Picture 5">
            <a:extLst>
              <a:ext uri="{FF2B5EF4-FFF2-40B4-BE49-F238E27FC236}">
                <a16:creationId xmlns:a16="http://schemas.microsoft.com/office/drawing/2014/main" id="{F6590181-EDD8-D365-4980-2EC598EB62F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6916" b="16617"/>
          <a:stretch/>
        </p:blipFill>
        <p:spPr>
          <a:xfrm>
            <a:off x="535023" y="4019195"/>
            <a:ext cx="3465477" cy="2303421"/>
          </a:xfrm>
          <a:prstGeom prst="rect">
            <a:avLst/>
          </a:prstGeom>
        </p:spPr>
      </p:pic>
    </p:spTree>
    <p:extLst>
      <p:ext uri="{BB962C8B-B14F-4D97-AF65-F5344CB8AC3E}">
        <p14:creationId xmlns:p14="http://schemas.microsoft.com/office/powerpoint/2010/main" val="79360216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6F49164C-2A25-4F30-89B8-D0E6E299EBD7}"/>
              </a:ext>
            </a:extLst>
          </p:cNvPr>
          <p:cNvPicPr>
            <a:picLocks noChangeAspect="1"/>
          </p:cNvPicPr>
          <p:nvPr/>
        </p:nvPicPr>
        <p:blipFill rotWithShape="1">
          <a:blip r:embed="rId2">
            <a:extLst>
              <a:ext uri="{28A0092B-C50C-407E-A947-70E740481C1C}">
                <a14:useLocalDpi xmlns:a14="http://schemas.microsoft.com/office/drawing/2010/main" val="0"/>
              </a:ext>
            </a:extLst>
          </a:blip>
          <a:srcRect l="24971" t="26495" b="10200"/>
          <a:stretch/>
        </p:blipFill>
        <p:spPr>
          <a:xfrm>
            <a:off x="0" y="0"/>
            <a:ext cx="12192000" cy="6858000"/>
          </a:xfrm>
          <a:prstGeom prst="rect">
            <a:avLst/>
          </a:prstGeom>
        </p:spPr>
      </p:pic>
      <p:sp>
        <p:nvSpPr>
          <p:cNvPr id="2" name="Rectangle: Rounded Corners 1">
            <a:extLst>
              <a:ext uri="{FF2B5EF4-FFF2-40B4-BE49-F238E27FC236}">
                <a16:creationId xmlns:a16="http://schemas.microsoft.com/office/drawing/2014/main" id="{77311FE8-A93D-29CA-A01B-B99B6D77B9E8}"/>
              </a:ext>
            </a:extLst>
          </p:cNvPr>
          <p:cNvSpPr/>
          <p:nvPr/>
        </p:nvSpPr>
        <p:spPr>
          <a:xfrm>
            <a:off x="299803" y="339969"/>
            <a:ext cx="11602387" cy="6285683"/>
          </a:xfrm>
          <a:custGeom>
            <a:avLst/>
            <a:gdLst>
              <a:gd name="connsiteX0" fmla="*/ 0 w 11602387"/>
              <a:gd name="connsiteY0" fmla="*/ 787659 h 6285683"/>
              <a:gd name="connsiteX1" fmla="*/ 787659 w 11602387"/>
              <a:gd name="connsiteY1" fmla="*/ 0 h 6285683"/>
              <a:gd name="connsiteX2" fmla="*/ 1355860 w 11602387"/>
              <a:gd name="connsiteY2" fmla="*/ 0 h 6285683"/>
              <a:gd name="connsiteX3" fmla="*/ 2024331 w 11602387"/>
              <a:gd name="connsiteY3" fmla="*/ 0 h 6285683"/>
              <a:gd name="connsiteX4" fmla="*/ 2592531 w 11602387"/>
              <a:gd name="connsiteY4" fmla="*/ 0 h 6285683"/>
              <a:gd name="connsiteX5" fmla="*/ 2960191 w 11602387"/>
              <a:gd name="connsiteY5" fmla="*/ 0 h 6285683"/>
              <a:gd name="connsiteX6" fmla="*/ 3528391 w 11602387"/>
              <a:gd name="connsiteY6" fmla="*/ 0 h 6285683"/>
              <a:gd name="connsiteX7" fmla="*/ 4096592 w 11602387"/>
              <a:gd name="connsiteY7" fmla="*/ 0 h 6285683"/>
              <a:gd name="connsiteX8" fmla="*/ 4464251 w 11602387"/>
              <a:gd name="connsiteY8" fmla="*/ 0 h 6285683"/>
              <a:gd name="connsiteX9" fmla="*/ 4932181 w 11602387"/>
              <a:gd name="connsiteY9" fmla="*/ 0 h 6285683"/>
              <a:gd name="connsiteX10" fmla="*/ 5299840 w 11602387"/>
              <a:gd name="connsiteY10" fmla="*/ 0 h 6285683"/>
              <a:gd name="connsiteX11" fmla="*/ 6168853 w 11602387"/>
              <a:gd name="connsiteY11" fmla="*/ 0 h 6285683"/>
              <a:gd name="connsiteX12" fmla="*/ 6636783 w 11602387"/>
              <a:gd name="connsiteY12" fmla="*/ 0 h 6285683"/>
              <a:gd name="connsiteX13" fmla="*/ 7104712 w 11602387"/>
              <a:gd name="connsiteY13" fmla="*/ 0 h 6285683"/>
              <a:gd name="connsiteX14" fmla="*/ 7973725 w 11602387"/>
              <a:gd name="connsiteY14" fmla="*/ 0 h 6285683"/>
              <a:gd name="connsiteX15" fmla="*/ 8341384 w 11602387"/>
              <a:gd name="connsiteY15" fmla="*/ 0 h 6285683"/>
              <a:gd name="connsiteX16" fmla="*/ 9110126 w 11602387"/>
              <a:gd name="connsiteY16" fmla="*/ 0 h 6285683"/>
              <a:gd name="connsiteX17" fmla="*/ 9778598 w 11602387"/>
              <a:gd name="connsiteY17" fmla="*/ 0 h 6285683"/>
              <a:gd name="connsiteX18" fmla="*/ 10814728 w 11602387"/>
              <a:gd name="connsiteY18" fmla="*/ 0 h 6285683"/>
              <a:gd name="connsiteX19" fmla="*/ 11602387 w 11602387"/>
              <a:gd name="connsiteY19" fmla="*/ 787659 h 6285683"/>
              <a:gd name="connsiteX20" fmla="*/ 11602387 w 11602387"/>
              <a:gd name="connsiteY20" fmla="*/ 1319257 h 6285683"/>
              <a:gd name="connsiteX21" fmla="*/ 11602387 w 11602387"/>
              <a:gd name="connsiteY21" fmla="*/ 2086374 h 6285683"/>
              <a:gd name="connsiteX22" fmla="*/ 11602387 w 11602387"/>
              <a:gd name="connsiteY22" fmla="*/ 2712180 h 6285683"/>
              <a:gd name="connsiteX23" fmla="*/ 11602387 w 11602387"/>
              <a:gd name="connsiteY23" fmla="*/ 3337985 h 6285683"/>
              <a:gd name="connsiteX24" fmla="*/ 11602387 w 11602387"/>
              <a:gd name="connsiteY24" fmla="*/ 4010894 h 6285683"/>
              <a:gd name="connsiteX25" fmla="*/ 11602387 w 11602387"/>
              <a:gd name="connsiteY25" fmla="*/ 4778011 h 6285683"/>
              <a:gd name="connsiteX26" fmla="*/ 11602387 w 11602387"/>
              <a:gd name="connsiteY26" fmla="*/ 5498024 h 6285683"/>
              <a:gd name="connsiteX27" fmla="*/ 10814728 w 11602387"/>
              <a:gd name="connsiteY27" fmla="*/ 6285683 h 6285683"/>
              <a:gd name="connsiteX28" fmla="*/ 10447069 w 11602387"/>
              <a:gd name="connsiteY28" fmla="*/ 6285683 h 6285683"/>
              <a:gd name="connsiteX29" fmla="*/ 9678327 w 11602387"/>
              <a:gd name="connsiteY29" fmla="*/ 6285683 h 6285683"/>
              <a:gd name="connsiteX30" fmla="*/ 9110126 w 11602387"/>
              <a:gd name="connsiteY30" fmla="*/ 6285683 h 6285683"/>
              <a:gd name="connsiteX31" fmla="*/ 8241114 w 11602387"/>
              <a:gd name="connsiteY31" fmla="*/ 6285683 h 6285683"/>
              <a:gd name="connsiteX32" fmla="*/ 7572642 w 11602387"/>
              <a:gd name="connsiteY32" fmla="*/ 6285683 h 6285683"/>
              <a:gd name="connsiteX33" fmla="*/ 7104712 w 11602387"/>
              <a:gd name="connsiteY33" fmla="*/ 6285683 h 6285683"/>
              <a:gd name="connsiteX34" fmla="*/ 6235700 w 11602387"/>
              <a:gd name="connsiteY34" fmla="*/ 6285683 h 6285683"/>
              <a:gd name="connsiteX35" fmla="*/ 5366687 w 11602387"/>
              <a:gd name="connsiteY35" fmla="*/ 6285683 h 6285683"/>
              <a:gd name="connsiteX36" fmla="*/ 4898757 w 11602387"/>
              <a:gd name="connsiteY36" fmla="*/ 6285683 h 6285683"/>
              <a:gd name="connsiteX37" fmla="*/ 4330557 w 11602387"/>
              <a:gd name="connsiteY37" fmla="*/ 6285683 h 6285683"/>
              <a:gd name="connsiteX38" fmla="*/ 3561815 w 11602387"/>
              <a:gd name="connsiteY38" fmla="*/ 6285683 h 6285683"/>
              <a:gd name="connsiteX39" fmla="*/ 2793073 w 11602387"/>
              <a:gd name="connsiteY39" fmla="*/ 6285683 h 6285683"/>
              <a:gd name="connsiteX40" fmla="*/ 1924060 w 11602387"/>
              <a:gd name="connsiteY40" fmla="*/ 6285683 h 6285683"/>
              <a:gd name="connsiteX41" fmla="*/ 1556401 w 11602387"/>
              <a:gd name="connsiteY41" fmla="*/ 6285683 h 6285683"/>
              <a:gd name="connsiteX42" fmla="*/ 787659 w 11602387"/>
              <a:gd name="connsiteY42" fmla="*/ 6285683 h 6285683"/>
              <a:gd name="connsiteX43" fmla="*/ 0 w 11602387"/>
              <a:gd name="connsiteY43" fmla="*/ 5498024 h 6285683"/>
              <a:gd name="connsiteX44" fmla="*/ 0 w 11602387"/>
              <a:gd name="connsiteY44" fmla="*/ 4966426 h 6285683"/>
              <a:gd name="connsiteX45" fmla="*/ 0 w 11602387"/>
              <a:gd name="connsiteY45" fmla="*/ 4387724 h 6285683"/>
              <a:gd name="connsiteX46" fmla="*/ 0 w 11602387"/>
              <a:gd name="connsiteY46" fmla="*/ 3667711 h 6285683"/>
              <a:gd name="connsiteX47" fmla="*/ 0 w 11602387"/>
              <a:gd name="connsiteY47" fmla="*/ 2994801 h 6285683"/>
              <a:gd name="connsiteX48" fmla="*/ 0 w 11602387"/>
              <a:gd name="connsiteY48" fmla="*/ 2463203 h 6285683"/>
              <a:gd name="connsiteX49" fmla="*/ 0 w 11602387"/>
              <a:gd name="connsiteY49" fmla="*/ 1743190 h 6285683"/>
              <a:gd name="connsiteX50" fmla="*/ 0 w 11602387"/>
              <a:gd name="connsiteY50" fmla="*/ 787659 h 6285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1602387" h="6285683" fill="none" extrusionOk="0">
                <a:moveTo>
                  <a:pt x="0" y="787659"/>
                </a:moveTo>
                <a:cubicBezTo>
                  <a:pt x="-35069" y="355628"/>
                  <a:pt x="391208" y="8260"/>
                  <a:pt x="787659" y="0"/>
                </a:cubicBezTo>
                <a:cubicBezTo>
                  <a:pt x="923597" y="-20998"/>
                  <a:pt x="1144701" y="-20031"/>
                  <a:pt x="1355860" y="0"/>
                </a:cubicBezTo>
                <a:cubicBezTo>
                  <a:pt x="1567019" y="20031"/>
                  <a:pt x="1691517" y="-23551"/>
                  <a:pt x="2024331" y="0"/>
                </a:cubicBezTo>
                <a:cubicBezTo>
                  <a:pt x="2357145" y="23551"/>
                  <a:pt x="2354854" y="-1521"/>
                  <a:pt x="2592531" y="0"/>
                </a:cubicBezTo>
                <a:cubicBezTo>
                  <a:pt x="2830208" y="1521"/>
                  <a:pt x="2846666" y="11518"/>
                  <a:pt x="2960191" y="0"/>
                </a:cubicBezTo>
                <a:cubicBezTo>
                  <a:pt x="3073716" y="-11518"/>
                  <a:pt x="3290022" y="-14963"/>
                  <a:pt x="3528391" y="0"/>
                </a:cubicBezTo>
                <a:cubicBezTo>
                  <a:pt x="3766760" y="14963"/>
                  <a:pt x="3833827" y="1149"/>
                  <a:pt x="4096592" y="0"/>
                </a:cubicBezTo>
                <a:cubicBezTo>
                  <a:pt x="4359357" y="-1149"/>
                  <a:pt x="4383322" y="-13579"/>
                  <a:pt x="4464251" y="0"/>
                </a:cubicBezTo>
                <a:cubicBezTo>
                  <a:pt x="4545180" y="13579"/>
                  <a:pt x="4792038" y="23041"/>
                  <a:pt x="4932181" y="0"/>
                </a:cubicBezTo>
                <a:cubicBezTo>
                  <a:pt x="5072324" y="-23041"/>
                  <a:pt x="5187703" y="1017"/>
                  <a:pt x="5299840" y="0"/>
                </a:cubicBezTo>
                <a:cubicBezTo>
                  <a:pt x="5411977" y="-1017"/>
                  <a:pt x="5984669" y="3813"/>
                  <a:pt x="6168853" y="0"/>
                </a:cubicBezTo>
                <a:cubicBezTo>
                  <a:pt x="6353037" y="-3813"/>
                  <a:pt x="6542352" y="-18590"/>
                  <a:pt x="6636783" y="0"/>
                </a:cubicBezTo>
                <a:cubicBezTo>
                  <a:pt x="6731214" y="18590"/>
                  <a:pt x="6890773" y="-54"/>
                  <a:pt x="7104712" y="0"/>
                </a:cubicBezTo>
                <a:cubicBezTo>
                  <a:pt x="7318651" y="54"/>
                  <a:pt x="7670418" y="4392"/>
                  <a:pt x="7973725" y="0"/>
                </a:cubicBezTo>
                <a:cubicBezTo>
                  <a:pt x="8277032" y="-4392"/>
                  <a:pt x="8258838" y="-12487"/>
                  <a:pt x="8341384" y="0"/>
                </a:cubicBezTo>
                <a:cubicBezTo>
                  <a:pt x="8423930" y="12487"/>
                  <a:pt x="8951258" y="-2323"/>
                  <a:pt x="9110126" y="0"/>
                </a:cubicBezTo>
                <a:cubicBezTo>
                  <a:pt x="9268994" y="2323"/>
                  <a:pt x="9540060" y="15476"/>
                  <a:pt x="9778598" y="0"/>
                </a:cubicBezTo>
                <a:cubicBezTo>
                  <a:pt x="10017136" y="-15476"/>
                  <a:pt x="10331614" y="4743"/>
                  <a:pt x="10814728" y="0"/>
                </a:cubicBezTo>
                <a:cubicBezTo>
                  <a:pt x="11249365" y="11978"/>
                  <a:pt x="11590703" y="355479"/>
                  <a:pt x="11602387" y="787659"/>
                </a:cubicBezTo>
                <a:cubicBezTo>
                  <a:pt x="11620748" y="989054"/>
                  <a:pt x="11625105" y="1171521"/>
                  <a:pt x="11602387" y="1319257"/>
                </a:cubicBezTo>
                <a:cubicBezTo>
                  <a:pt x="11579669" y="1466993"/>
                  <a:pt x="11595746" y="1716966"/>
                  <a:pt x="11602387" y="2086374"/>
                </a:cubicBezTo>
                <a:cubicBezTo>
                  <a:pt x="11609028" y="2455782"/>
                  <a:pt x="11580509" y="2486199"/>
                  <a:pt x="11602387" y="2712180"/>
                </a:cubicBezTo>
                <a:cubicBezTo>
                  <a:pt x="11624265" y="2938161"/>
                  <a:pt x="11628678" y="3043608"/>
                  <a:pt x="11602387" y="3337985"/>
                </a:cubicBezTo>
                <a:cubicBezTo>
                  <a:pt x="11576096" y="3632362"/>
                  <a:pt x="11584426" y="3865752"/>
                  <a:pt x="11602387" y="4010894"/>
                </a:cubicBezTo>
                <a:cubicBezTo>
                  <a:pt x="11620348" y="4156036"/>
                  <a:pt x="11572253" y="4479791"/>
                  <a:pt x="11602387" y="4778011"/>
                </a:cubicBezTo>
                <a:cubicBezTo>
                  <a:pt x="11632521" y="5076231"/>
                  <a:pt x="11592345" y="5326783"/>
                  <a:pt x="11602387" y="5498024"/>
                </a:cubicBezTo>
                <a:cubicBezTo>
                  <a:pt x="11685945" y="5879007"/>
                  <a:pt x="11251659" y="6310943"/>
                  <a:pt x="10814728" y="6285683"/>
                </a:cubicBezTo>
                <a:cubicBezTo>
                  <a:pt x="10729651" y="6302005"/>
                  <a:pt x="10577665" y="6272706"/>
                  <a:pt x="10447069" y="6285683"/>
                </a:cubicBezTo>
                <a:cubicBezTo>
                  <a:pt x="10316473" y="6298660"/>
                  <a:pt x="9960997" y="6250429"/>
                  <a:pt x="9678327" y="6285683"/>
                </a:cubicBezTo>
                <a:cubicBezTo>
                  <a:pt x="9395657" y="6320937"/>
                  <a:pt x="9315733" y="6285151"/>
                  <a:pt x="9110126" y="6285683"/>
                </a:cubicBezTo>
                <a:cubicBezTo>
                  <a:pt x="8904519" y="6286215"/>
                  <a:pt x="8572707" y="6294331"/>
                  <a:pt x="8241114" y="6285683"/>
                </a:cubicBezTo>
                <a:cubicBezTo>
                  <a:pt x="7909521" y="6277035"/>
                  <a:pt x="7785216" y="6298954"/>
                  <a:pt x="7572642" y="6285683"/>
                </a:cubicBezTo>
                <a:cubicBezTo>
                  <a:pt x="7360068" y="6272412"/>
                  <a:pt x="7219181" y="6278084"/>
                  <a:pt x="7104712" y="6285683"/>
                </a:cubicBezTo>
                <a:cubicBezTo>
                  <a:pt x="6990243" y="6293283"/>
                  <a:pt x="6613648" y="6254010"/>
                  <a:pt x="6235700" y="6285683"/>
                </a:cubicBezTo>
                <a:cubicBezTo>
                  <a:pt x="5857752" y="6317356"/>
                  <a:pt x="5674612" y="6244398"/>
                  <a:pt x="5366687" y="6285683"/>
                </a:cubicBezTo>
                <a:cubicBezTo>
                  <a:pt x="5058762" y="6326968"/>
                  <a:pt x="5008121" y="6307195"/>
                  <a:pt x="4898757" y="6285683"/>
                </a:cubicBezTo>
                <a:cubicBezTo>
                  <a:pt x="4789393" y="6264172"/>
                  <a:pt x="4528002" y="6271957"/>
                  <a:pt x="4330557" y="6285683"/>
                </a:cubicBezTo>
                <a:cubicBezTo>
                  <a:pt x="4133112" y="6299409"/>
                  <a:pt x="3719276" y="6279892"/>
                  <a:pt x="3561815" y="6285683"/>
                </a:cubicBezTo>
                <a:cubicBezTo>
                  <a:pt x="3404354" y="6291474"/>
                  <a:pt x="3009680" y="6316331"/>
                  <a:pt x="2793073" y="6285683"/>
                </a:cubicBezTo>
                <a:cubicBezTo>
                  <a:pt x="2576466" y="6255035"/>
                  <a:pt x="2342103" y="6290480"/>
                  <a:pt x="1924060" y="6285683"/>
                </a:cubicBezTo>
                <a:cubicBezTo>
                  <a:pt x="1506017" y="6280886"/>
                  <a:pt x="1705318" y="6287453"/>
                  <a:pt x="1556401" y="6285683"/>
                </a:cubicBezTo>
                <a:cubicBezTo>
                  <a:pt x="1407484" y="6283913"/>
                  <a:pt x="965872" y="6260117"/>
                  <a:pt x="787659" y="6285683"/>
                </a:cubicBezTo>
                <a:cubicBezTo>
                  <a:pt x="357621" y="6381832"/>
                  <a:pt x="-39090" y="5985438"/>
                  <a:pt x="0" y="5498024"/>
                </a:cubicBezTo>
                <a:cubicBezTo>
                  <a:pt x="-23290" y="5330851"/>
                  <a:pt x="22817" y="5225157"/>
                  <a:pt x="0" y="4966426"/>
                </a:cubicBezTo>
                <a:cubicBezTo>
                  <a:pt x="-22817" y="4707695"/>
                  <a:pt x="-27955" y="4634136"/>
                  <a:pt x="0" y="4387724"/>
                </a:cubicBezTo>
                <a:cubicBezTo>
                  <a:pt x="27955" y="4141312"/>
                  <a:pt x="11489" y="3907240"/>
                  <a:pt x="0" y="3667711"/>
                </a:cubicBezTo>
                <a:cubicBezTo>
                  <a:pt x="-11489" y="3428182"/>
                  <a:pt x="-9621" y="3324362"/>
                  <a:pt x="0" y="2994801"/>
                </a:cubicBezTo>
                <a:cubicBezTo>
                  <a:pt x="9621" y="2665240"/>
                  <a:pt x="1177" y="2588457"/>
                  <a:pt x="0" y="2463203"/>
                </a:cubicBezTo>
                <a:cubicBezTo>
                  <a:pt x="-1177" y="2337949"/>
                  <a:pt x="-19728" y="1926516"/>
                  <a:pt x="0" y="1743190"/>
                </a:cubicBezTo>
                <a:cubicBezTo>
                  <a:pt x="19728" y="1559864"/>
                  <a:pt x="28154" y="1034934"/>
                  <a:pt x="0" y="787659"/>
                </a:cubicBezTo>
                <a:close/>
              </a:path>
              <a:path w="11602387" h="6285683" stroke="0" extrusionOk="0">
                <a:moveTo>
                  <a:pt x="0" y="787659"/>
                </a:moveTo>
                <a:cubicBezTo>
                  <a:pt x="1539" y="399713"/>
                  <a:pt x="383403" y="54957"/>
                  <a:pt x="787659" y="0"/>
                </a:cubicBezTo>
                <a:cubicBezTo>
                  <a:pt x="960268" y="-26973"/>
                  <a:pt x="1255441" y="-26820"/>
                  <a:pt x="1556401" y="0"/>
                </a:cubicBezTo>
                <a:cubicBezTo>
                  <a:pt x="1857361" y="26820"/>
                  <a:pt x="1879637" y="15932"/>
                  <a:pt x="2024331" y="0"/>
                </a:cubicBezTo>
                <a:cubicBezTo>
                  <a:pt x="2169025" y="-15932"/>
                  <a:pt x="2366623" y="-4105"/>
                  <a:pt x="2492261" y="0"/>
                </a:cubicBezTo>
                <a:cubicBezTo>
                  <a:pt x="2617899" y="4105"/>
                  <a:pt x="3089493" y="20008"/>
                  <a:pt x="3261003" y="0"/>
                </a:cubicBezTo>
                <a:cubicBezTo>
                  <a:pt x="3432513" y="-20008"/>
                  <a:pt x="3575137" y="6942"/>
                  <a:pt x="3829203" y="0"/>
                </a:cubicBezTo>
                <a:cubicBezTo>
                  <a:pt x="4083269" y="-6942"/>
                  <a:pt x="4339416" y="35746"/>
                  <a:pt x="4698216" y="0"/>
                </a:cubicBezTo>
                <a:cubicBezTo>
                  <a:pt x="5057016" y="-35746"/>
                  <a:pt x="5149472" y="-12176"/>
                  <a:pt x="5567229" y="0"/>
                </a:cubicBezTo>
                <a:cubicBezTo>
                  <a:pt x="5984986" y="12176"/>
                  <a:pt x="6084394" y="2359"/>
                  <a:pt x="6335971" y="0"/>
                </a:cubicBezTo>
                <a:cubicBezTo>
                  <a:pt x="6587548" y="-2359"/>
                  <a:pt x="6621001" y="-17679"/>
                  <a:pt x="6803900" y="0"/>
                </a:cubicBezTo>
                <a:cubicBezTo>
                  <a:pt x="6986799" y="17679"/>
                  <a:pt x="7052461" y="-17519"/>
                  <a:pt x="7171560" y="0"/>
                </a:cubicBezTo>
                <a:cubicBezTo>
                  <a:pt x="7290659" y="17519"/>
                  <a:pt x="7697624" y="-18981"/>
                  <a:pt x="8040572" y="0"/>
                </a:cubicBezTo>
                <a:cubicBezTo>
                  <a:pt x="8383520" y="18981"/>
                  <a:pt x="8455559" y="8722"/>
                  <a:pt x="8709044" y="0"/>
                </a:cubicBezTo>
                <a:cubicBezTo>
                  <a:pt x="8962529" y="-8722"/>
                  <a:pt x="9172818" y="-19747"/>
                  <a:pt x="9377515" y="0"/>
                </a:cubicBezTo>
                <a:cubicBezTo>
                  <a:pt x="9582212" y="19747"/>
                  <a:pt x="9629912" y="6154"/>
                  <a:pt x="9845445" y="0"/>
                </a:cubicBezTo>
                <a:cubicBezTo>
                  <a:pt x="10060978" y="-6154"/>
                  <a:pt x="10362586" y="42581"/>
                  <a:pt x="10814728" y="0"/>
                </a:cubicBezTo>
                <a:cubicBezTo>
                  <a:pt x="11288173" y="8722"/>
                  <a:pt x="11564793" y="340204"/>
                  <a:pt x="11602387" y="787659"/>
                </a:cubicBezTo>
                <a:cubicBezTo>
                  <a:pt x="11627672" y="983108"/>
                  <a:pt x="11607485" y="1151830"/>
                  <a:pt x="11602387" y="1366361"/>
                </a:cubicBezTo>
                <a:cubicBezTo>
                  <a:pt x="11597289" y="1580892"/>
                  <a:pt x="11607502" y="1824835"/>
                  <a:pt x="11602387" y="2133478"/>
                </a:cubicBezTo>
                <a:cubicBezTo>
                  <a:pt x="11597272" y="2442121"/>
                  <a:pt x="11573748" y="2707208"/>
                  <a:pt x="11602387" y="2853491"/>
                </a:cubicBezTo>
                <a:cubicBezTo>
                  <a:pt x="11631026" y="2999774"/>
                  <a:pt x="11623889" y="3295055"/>
                  <a:pt x="11602387" y="3479296"/>
                </a:cubicBezTo>
                <a:cubicBezTo>
                  <a:pt x="11580885" y="3663538"/>
                  <a:pt x="11618113" y="3870422"/>
                  <a:pt x="11602387" y="4057998"/>
                </a:cubicBezTo>
                <a:cubicBezTo>
                  <a:pt x="11586661" y="4245574"/>
                  <a:pt x="11575659" y="4438848"/>
                  <a:pt x="11602387" y="4636700"/>
                </a:cubicBezTo>
                <a:cubicBezTo>
                  <a:pt x="11629115" y="4834552"/>
                  <a:pt x="11607766" y="5144868"/>
                  <a:pt x="11602387" y="5498024"/>
                </a:cubicBezTo>
                <a:cubicBezTo>
                  <a:pt x="11641283" y="5988130"/>
                  <a:pt x="11176771" y="6352471"/>
                  <a:pt x="10814728" y="6285683"/>
                </a:cubicBezTo>
                <a:cubicBezTo>
                  <a:pt x="10618963" y="6284496"/>
                  <a:pt x="10388454" y="6265548"/>
                  <a:pt x="10246527" y="6285683"/>
                </a:cubicBezTo>
                <a:cubicBezTo>
                  <a:pt x="10104600" y="6305818"/>
                  <a:pt x="9901400" y="6290872"/>
                  <a:pt x="9678327" y="6285683"/>
                </a:cubicBezTo>
                <a:cubicBezTo>
                  <a:pt x="9455254" y="6280494"/>
                  <a:pt x="9388054" y="6295178"/>
                  <a:pt x="9310668" y="6285683"/>
                </a:cubicBezTo>
                <a:cubicBezTo>
                  <a:pt x="9233282" y="6276188"/>
                  <a:pt x="9042285" y="6298648"/>
                  <a:pt x="8842738" y="6285683"/>
                </a:cubicBezTo>
                <a:cubicBezTo>
                  <a:pt x="8643191" y="6272719"/>
                  <a:pt x="8541001" y="6307593"/>
                  <a:pt x="8374808" y="6285683"/>
                </a:cubicBezTo>
                <a:cubicBezTo>
                  <a:pt x="8208615" y="6263774"/>
                  <a:pt x="7774385" y="6263381"/>
                  <a:pt x="7606066" y="6285683"/>
                </a:cubicBezTo>
                <a:cubicBezTo>
                  <a:pt x="7437747" y="6307985"/>
                  <a:pt x="7389562" y="6293045"/>
                  <a:pt x="7238407" y="6285683"/>
                </a:cubicBezTo>
                <a:cubicBezTo>
                  <a:pt x="7087252" y="6278321"/>
                  <a:pt x="6886924" y="6293169"/>
                  <a:pt x="6770477" y="6285683"/>
                </a:cubicBezTo>
                <a:cubicBezTo>
                  <a:pt x="6654030" y="6278198"/>
                  <a:pt x="6319284" y="6263511"/>
                  <a:pt x="5901464" y="6285683"/>
                </a:cubicBezTo>
                <a:cubicBezTo>
                  <a:pt x="5483644" y="6307855"/>
                  <a:pt x="5633404" y="6302957"/>
                  <a:pt x="5533805" y="6285683"/>
                </a:cubicBezTo>
                <a:cubicBezTo>
                  <a:pt x="5434206" y="6268409"/>
                  <a:pt x="5259177" y="6302761"/>
                  <a:pt x="5166146" y="6285683"/>
                </a:cubicBezTo>
                <a:cubicBezTo>
                  <a:pt x="5073115" y="6268605"/>
                  <a:pt x="4920048" y="6273315"/>
                  <a:pt x="4798487" y="6285683"/>
                </a:cubicBezTo>
                <a:cubicBezTo>
                  <a:pt x="4676926" y="6298051"/>
                  <a:pt x="4294220" y="6288611"/>
                  <a:pt x="4130015" y="6285683"/>
                </a:cubicBezTo>
                <a:cubicBezTo>
                  <a:pt x="3965810" y="6282755"/>
                  <a:pt x="3656274" y="6263304"/>
                  <a:pt x="3461544" y="6285683"/>
                </a:cubicBezTo>
                <a:cubicBezTo>
                  <a:pt x="3266814" y="6308062"/>
                  <a:pt x="2985397" y="6265121"/>
                  <a:pt x="2793073" y="6285683"/>
                </a:cubicBezTo>
                <a:cubicBezTo>
                  <a:pt x="2600749" y="6306245"/>
                  <a:pt x="2131190" y="6264740"/>
                  <a:pt x="1924060" y="6285683"/>
                </a:cubicBezTo>
                <a:cubicBezTo>
                  <a:pt x="1716930" y="6306626"/>
                  <a:pt x="1059213" y="6314806"/>
                  <a:pt x="787659" y="6285683"/>
                </a:cubicBezTo>
                <a:cubicBezTo>
                  <a:pt x="409096" y="6288170"/>
                  <a:pt x="-41300" y="6004286"/>
                  <a:pt x="0" y="5498024"/>
                </a:cubicBezTo>
                <a:cubicBezTo>
                  <a:pt x="-15609" y="5278835"/>
                  <a:pt x="-11444" y="5143247"/>
                  <a:pt x="0" y="4919322"/>
                </a:cubicBezTo>
                <a:cubicBezTo>
                  <a:pt x="11444" y="4695397"/>
                  <a:pt x="16288" y="4461677"/>
                  <a:pt x="0" y="4293516"/>
                </a:cubicBezTo>
                <a:cubicBezTo>
                  <a:pt x="-16288" y="4125355"/>
                  <a:pt x="12729" y="3918926"/>
                  <a:pt x="0" y="3667711"/>
                </a:cubicBezTo>
                <a:cubicBezTo>
                  <a:pt x="-12729" y="3416497"/>
                  <a:pt x="-17799" y="3359114"/>
                  <a:pt x="0" y="3136112"/>
                </a:cubicBezTo>
                <a:cubicBezTo>
                  <a:pt x="17799" y="2913110"/>
                  <a:pt x="4772" y="2648139"/>
                  <a:pt x="0" y="2510307"/>
                </a:cubicBezTo>
                <a:cubicBezTo>
                  <a:pt x="-4772" y="2372475"/>
                  <a:pt x="23956" y="2066967"/>
                  <a:pt x="0" y="1931605"/>
                </a:cubicBezTo>
                <a:cubicBezTo>
                  <a:pt x="-23956" y="1796243"/>
                  <a:pt x="17778" y="1606926"/>
                  <a:pt x="0" y="1400006"/>
                </a:cubicBezTo>
                <a:cubicBezTo>
                  <a:pt x="-17778" y="1193086"/>
                  <a:pt x="27404" y="994666"/>
                  <a:pt x="0" y="787659"/>
                </a:cubicBezTo>
                <a:close/>
              </a:path>
            </a:pathLst>
          </a:custGeom>
          <a:solidFill>
            <a:schemeClr val="bg1">
              <a:alpha val="85000"/>
            </a:schemeClr>
          </a:solidFill>
          <a:ln w="38100">
            <a:solidFill>
              <a:srgbClr val="002060"/>
            </a:solidFill>
            <a:extLst>
              <a:ext uri="{C807C97D-BFC1-408E-A445-0C87EB9F89A2}">
                <ask:lineSketchStyleProps xmlns:ask="http://schemas.microsoft.com/office/drawing/2018/sketchyshapes" xmlns="" sd="2129858240">
                  <a:prstGeom prst="roundRect">
                    <a:avLst>
                      <a:gd name="adj" fmla="val 12531"/>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tIns="0" bIns="0" rtlCol="0" anchor="b"/>
          <a:lstStyle/>
          <a:p>
            <a:pPr marL="0" marR="0" lvl="0" indent="457200" algn="ctr" defTabSz="914400" rtl="0" eaLnBrk="1" fontAlgn="auto" latinLnBrk="0" hangingPunct="1">
              <a:lnSpc>
                <a:spcPct val="100000"/>
              </a:lnSpc>
              <a:spcBef>
                <a:spcPts val="0"/>
              </a:spcBef>
              <a:spcAft>
                <a:spcPts val="0"/>
              </a:spcAft>
              <a:buClrTx/>
              <a:buSzTx/>
              <a:buFontTx/>
              <a:buNone/>
              <a:tabLst/>
              <a:defRPr/>
            </a:pPr>
            <a:endParaRPr kumimoji="0" lang="vi-VN"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7" name="Rectangle 6">
            <a:extLst>
              <a:ext uri="{FF2B5EF4-FFF2-40B4-BE49-F238E27FC236}">
                <a16:creationId xmlns:a16="http://schemas.microsoft.com/office/drawing/2014/main" id="{3A22D70D-941F-DE2B-4446-22EDEB37C851}"/>
              </a:ext>
            </a:extLst>
          </p:cNvPr>
          <p:cNvSpPr/>
          <p:nvPr/>
        </p:nvSpPr>
        <p:spPr>
          <a:xfrm>
            <a:off x="726115" y="1131771"/>
            <a:ext cx="10877550" cy="6001643"/>
          </a:xfrm>
          <a:prstGeom prst="rect">
            <a:avLst/>
          </a:prstGeom>
        </p:spPr>
        <p:txBody>
          <a:bodyPr wrap="square">
            <a:spAutoFit/>
          </a:bodyPr>
          <a:lstStyle/>
          <a:p>
            <a:pPr marL="0" marR="0" lvl="0" indent="457200" algn="just"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2060"/>
                </a:solidFill>
                <a:effectLst/>
                <a:uLnTx/>
                <a:uFillTx/>
                <a:latin typeface="Arial" panose="020B0604020202020204" pitchFamily="34" charset="0"/>
                <a:ea typeface="Arial-Rounded" panose="020B0500000000000000" pitchFamily="34" charset="0"/>
                <a:cs typeface="Arial" panose="020B0604020202020204" pitchFamily="34" charset="0"/>
              </a:rPr>
              <a:t>Tục lệ tổ chức Đại hội Thể thao Ô-lim-pích đã có từ gần 3 000 năm trước ở nước Hy Lạp cổ.</a:t>
            </a:r>
          </a:p>
          <a:p>
            <a:pPr marL="0" marR="0" lvl="0" indent="457200" algn="just"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2060"/>
                </a:solidFill>
                <a:effectLst/>
                <a:uLnTx/>
                <a:uFillTx/>
                <a:latin typeface="Arial" panose="020B0604020202020204" pitchFamily="34" charset="0"/>
                <a:ea typeface="Arial-Rounded" panose="020B0500000000000000" pitchFamily="34" charset="0"/>
                <a:cs typeface="Arial" panose="020B0604020202020204" pitchFamily="34" charset="0"/>
              </a:rPr>
              <a:t>Đại hội được tổ chức bốn năm một lần, vào tháng Bảy, thường kéo dài năm, sáu ngày. Trai tráng từ khắp nơi trên đất nước Hy Lạp đổ về thành phố Ô-lim-pi-a thi chạy, nhảy, bắn cung, đua ngựa, ném đĩa, ném lao, đấu vật,... Những người đoạt giải được tấu nhạc chúc mừng và được đặt một vòng nguyệt quế lên đầu tượng trưng cho vinh quang, chiến thắng. Trong thời gian lễ hội, mọi cuộc xung đột đều phải tạm ngừng. Thành phố Ô-lim-pi-a trở nên đông đúc, tưng bừng, náo nhiệt vì sự có mặt của người tứ xứ.</a:t>
            </a:r>
          </a:p>
          <a:p>
            <a:pPr marL="0" marR="0" lvl="0" indent="457200" algn="just"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2060"/>
                </a:solidFill>
                <a:effectLst/>
                <a:uLnTx/>
                <a:uFillTx/>
                <a:latin typeface="Arial" panose="020B0604020202020204" pitchFamily="34" charset="0"/>
                <a:ea typeface="Arial-Rounded" panose="020B0500000000000000" pitchFamily="34" charset="0"/>
                <a:cs typeface="Arial" panose="020B0604020202020204" pitchFamily="34" charset="0"/>
              </a:rPr>
              <a:t>Từ năm 1894, tục lệ tốt đẹp này được khôi phục và tổ chức trên phạm vi toàn thế giới. Trong các đại hội về sau, có thêm sự tham gia của các vận động viên nữ. Ngọn lửa mang từ thành phố Ô-lim-pi-a tới được thắp sáng trong giờ khai mạc, báo hiệu bắt đầu những cuộc đua tài theo tinh thần hòa bình và hữu nghị.</a:t>
            </a:r>
          </a:p>
          <a:p>
            <a:pPr marL="0" marR="0" lvl="0" indent="457200" algn="r"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2060"/>
                </a:solidFill>
                <a:effectLst/>
                <a:uLnTx/>
                <a:uFillTx/>
                <a:latin typeface="Arial" panose="020B0604020202020204" pitchFamily="34" charset="0"/>
                <a:ea typeface="Arial-Rounded" panose="020B0500000000000000" pitchFamily="34" charset="0"/>
                <a:cs typeface="Arial" panose="020B0604020202020204" pitchFamily="34" charset="0"/>
              </a:rPr>
              <a:t>(Theo Những mẩu chuyện lịch sử thế giới)</a:t>
            </a:r>
          </a:p>
        </p:txBody>
      </p:sp>
      <p:pic>
        <p:nvPicPr>
          <p:cNvPr id="4" name="Picture 3">
            <a:extLst>
              <a:ext uri="{FF2B5EF4-FFF2-40B4-BE49-F238E27FC236}">
                <a16:creationId xmlns:a16="http://schemas.microsoft.com/office/drawing/2014/main" id="{98FE7C00-F4DE-A143-9AD8-AC6BA039D63B}"/>
              </a:ext>
            </a:extLst>
          </p:cNvPr>
          <p:cNvPicPr>
            <a:picLocks noChangeAspect="1"/>
          </p:cNvPicPr>
          <p:nvPr/>
        </p:nvPicPr>
        <p:blipFill>
          <a:blip r:embed="rId3"/>
          <a:stretch>
            <a:fillRect/>
          </a:stretch>
        </p:blipFill>
        <p:spPr>
          <a:xfrm>
            <a:off x="3315216" y="142875"/>
            <a:ext cx="5675868" cy="1072989"/>
          </a:xfrm>
          <a:prstGeom prst="rect">
            <a:avLst/>
          </a:prstGeom>
        </p:spPr>
      </p:pic>
    </p:spTree>
    <p:extLst>
      <p:ext uri="{BB962C8B-B14F-4D97-AF65-F5344CB8AC3E}">
        <p14:creationId xmlns:p14="http://schemas.microsoft.com/office/powerpoint/2010/main" val="422721124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778FF9DB-D3CB-4EEF-A79A-1BB6108D935C}"/>
              </a:ext>
            </a:extLst>
          </p:cNvPr>
          <p:cNvGrpSpPr/>
          <p:nvPr/>
        </p:nvGrpSpPr>
        <p:grpSpPr>
          <a:xfrm>
            <a:off x="0" y="0"/>
            <a:ext cx="12192000" cy="6858000"/>
            <a:chOff x="0" y="0"/>
            <a:chExt cx="12192000" cy="6858000"/>
          </a:xfrm>
        </p:grpSpPr>
        <p:pic>
          <p:nvPicPr>
            <p:cNvPr id="4" name="图片 3" descr="卡通人物&#10;&#10;中度可信度描述已自动生成">
              <a:extLst>
                <a:ext uri="{FF2B5EF4-FFF2-40B4-BE49-F238E27FC236}">
                  <a16:creationId xmlns:a16="http://schemas.microsoft.com/office/drawing/2014/main" id="{A043C2AA-5ED5-420A-85CF-E5F579D2B34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5000" b="626"/>
            <a:stretch/>
          </p:blipFill>
          <p:spPr>
            <a:xfrm>
              <a:off x="0" y="0"/>
              <a:ext cx="12192000" cy="6858000"/>
            </a:xfrm>
            <a:prstGeom prst="rect">
              <a:avLst/>
            </a:prstGeom>
          </p:spPr>
        </p:pic>
        <p:pic>
          <p:nvPicPr>
            <p:cNvPr id="6" name="图片 5" descr="徽标&#10;&#10;描述已自动生成">
              <a:extLst>
                <a:ext uri="{FF2B5EF4-FFF2-40B4-BE49-F238E27FC236}">
                  <a16:creationId xmlns:a16="http://schemas.microsoft.com/office/drawing/2014/main" id="{365E4294-37CA-4523-A887-BF3446B9139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6567" r="26567" b="57299"/>
            <a:stretch/>
          </p:blipFill>
          <p:spPr>
            <a:xfrm>
              <a:off x="6868818" y="239844"/>
              <a:ext cx="1513608" cy="1379094"/>
            </a:xfrm>
            <a:prstGeom prst="rect">
              <a:avLst/>
            </a:prstGeom>
          </p:spPr>
        </p:pic>
      </p:grpSp>
      <p:pic>
        <p:nvPicPr>
          <p:cNvPr id="2" name="Picture 1">
            <a:extLst>
              <a:ext uri="{FF2B5EF4-FFF2-40B4-BE49-F238E27FC236}">
                <a16:creationId xmlns:a16="http://schemas.microsoft.com/office/drawing/2014/main" id="{357113CE-569A-93BE-7F6B-0CD8C82ECB07}"/>
              </a:ext>
            </a:extLst>
          </p:cNvPr>
          <p:cNvPicPr>
            <a:picLocks noChangeAspect="1"/>
          </p:cNvPicPr>
          <p:nvPr/>
        </p:nvPicPr>
        <p:blipFill>
          <a:blip r:embed="rId4"/>
          <a:stretch>
            <a:fillRect/>
          </a:stretch>
        </p:blipFill>
        <p:spPr>
          <a:xfrm>
            <a:off x="85725" y="1007005"/>
            <a:ext cx="7031578" cy="2898245"/>
          </a:xfrm>
          <a:prstGeom prst="rect">
            <a:avLst/>
          </a:prstGeom>
        </p:spPr>
      </p:pic>
    </p:spTree>
    <p:extLst>
      <p:ext uri="{BB962C8B-B14F-4D97-AF65-F5344CB8AC3E}">
        <p14:creationId xmlns:p14="http://schemas.microsoft.com/office/powerpoint/2010/main" val="343127816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PA" val="v4.0.0"/>
</p:tagLst>
</file>

<file path=ppt/tags/tag2.xml><?xml version="1.0" encoding="utf-8"?>
<p:tagLst xmlns:a="http://schemas.openxmlformats.org/drawingml/2006/main" xmlns:r="http://schemas.openxmlformats.org/officeDocument/2006/relationships" xmlns:p="http://schemas.openxmlformats.org/presentationml/2006/main">
  <p:tag name="PA" val="v4.0.0"/>
</p:tagLst>
</file>

<file path=ppt/tags/tag3.xml><?xml version="1.0" encoding="utf-8"?>
<p:tagLst xmlns:a="http://schemas.openxmlformats.org/drawingml/2006/main" xmlns:r="http://schemas.openxmlformats.org/officeDocument/2006/relationships" xmlns:p="http://schemas.openxmlformats.org/presentationml/2006/main">
  <p:tag name="PA" val="v4.0.0"/>
</p:tagLst>
</file>

<file path=ppt/tags/tag4.xml><?xml version="1.0" encoding="utf-8"?>
<p:tagLst xmlns:a="http://schemas.openxmlformats.org/drawingml/2006/main" xmlns:r="http://schemas.openxmlformats.org/officeDocument/2006/relationships" xmlns:p="http://schemas.openxmlformats.org/presentationml/2006/main">
  <p:tag name="PA" val="v4.0.0"/>
</p:tagLst>
</file>

<file path=ppt/tags/tag5.xml><?xml version="1.0" encoding="utf-8"?>
<p:tagLst xmlns:a="http://schemas.openxmlformats.org/drawingml/2006/main" xmlns:r="http://schemas.openxmlformats.org/officeDocument/2006/relationships" xmlns:p="http://schemas.openxmlformats.org/presentationml/2006/main">
  <p:tag name="PA" val="v4.0.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TotalTime>
  <Words>1837</Words>
  <Application>Microsoft Office PowerPoint</Application>
  <PresentationFormat>Widescreen</PresentationFormat>
  <Paragraphs>83</Paragraphs>
  <Slides>32</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32</vt:i4>
      </vt:variant>
    </vt:vector>
  </HeadingPairs>
  <TitlesOfParts>
    <vt:vector size="41" baseType="lpstr">
      <vt:lpstr>宋体</vt:lpstr>
      <vt:lpstr>Arial</vt:lpstr>
      <vt:lpstr>Arial-Rounded</vt:lpstr>
      <vt:lpstr>Calibri</vt:lpstr>
      <vt:lpstr>Calibri Light</vt:lpstr>
      <vt:lpstr>Chango</vt:lpstr>
      <vt:lpstr>等线</vt:lpstr>
      <vt:lpstr>UTM Duepuntozero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Fall Creator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dc:creator>
  <cp:lastModifiedBy>Microsoft</cp:lastModifiedBy>
  <cp:revision>15</cp:revision>
  <dcterms:created xsi:type="dcterms:W3CDTF">2023-06-14T15:28:51Z</dcterms:created>
  <dcterms:modified xsi:type="dcterms:W3CDTF">2023-06-14T15:39:26Z</dcterms:modified>
</cp:coreProperties>
</file>