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6"/>
  </p:notesMasterIdLst>
  <p:sldIdLst>
    <p:sldId id="319" r:id="rId2"/>
    <p:sldId id="320" r:id="rId3"/>
    <p:sldId id="321" r:id="rId4"/>
    <p:sldId id="335" r:id="rId5"/>
    <p:sldId id="336" r:id="rId6"/>
    <p:sldId id="322" r:id="rId7"/>
    <p:sldId id="323" r:id="rId8"/>
    <p:sldId id="324" r:id="rId9"/>
    <p:sldId id="337" r:id="rId10"/>
    <p:sldId id="338" r:id="rId11"/>
    <p:sldId id="339" r:id="rId12"/>
    <p:sldId id="332" r:id="rId13"/>
    <p:sldId id="333" r:id="rId14"/>
    <p:sldId id="261" r:id="rId15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VNI-Avo" pitchFamily="2" charset="0"/>
      <p:regular r:id="rId21"/>
      <p:bold r:id="rId22"/>
      <p:italic r:id="rId23"/>
      <p:boldItalic r:id="rId24"/>
    </p:embeddedFont>
    <p:embeddedFont>
      <p:font typeface="Tunga" panose="00000400000000000000" pitchFamily="2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5B56"/>
    <a:srgbClr val="F264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5" autoAdjust="0"/>
    <p:restoredTop sz="93792" autoAdjust="0"/>
  </p:normalViewPr>
  <p:slideViewPr>
    <p:cSldViewPr>
      <p:cViewPr varScale="1">
        <p:scale>
          <a:sx n="46" d="100"/>
          <a:sy n="46" d="100"/>
        </p:scale>
        <p:origin x="78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14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A7700-A31B-418F-9A3D-B25856D5C334}" type="datetimeFigureOut">
              <a:rPr lang="en-US" smtClean="0"/>
              <a:t>10/21/2023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F3FB9D-BECF-4683-84FB-9C2315DCC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889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FB9D-BECF-4683-84FB-9C2315DCCD0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027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svg"/><Relationship Id="rId5" Type="http://schemas.openxmlformats.org/officeDocument/2006/relationships/image" Target="../media/image24.pn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7795697"/>
            <a:ext cx="18288000" cy="2491306"/>
          </a:xfrm>
          <a:prstGeom prst="rect">
            <a:avLst/>
          </a:prstGeom>
          <a:solidFill>
            <a:srgbClr val="EDECED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766894" y="3343126"/>
            <a:ext cx="3359732" cy="504877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229594" y="1425067"/>
            <a:ext cx="3537300" cy="563917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49558" y="4906941"/>
            <a:ext cx="5729260" cy="461465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18342">
            <a:off x="4887162" y="-403215"/>
            <a:ext cx="4828444" cy="158021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6822183">
            <a:off x="15984459" y="6919532"/>
            <a:ext cx="3593022" cy="1365348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8382000" y="2159295"/>
            <a:ext cx="10058400" cy="52322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3666"/>
              </a:lnSpc>
            </a:pPr>
            <a:r>
              <a:rPr lang="en-US" sz="9600" b="1" dirty="0" err="1">
                <a:solidFill>
                  <a:srgbClr val="F26419"/>
                </a:solidFill>
                <a:latin typeface="+mj-lt"/>
              </a:rPr>
              <a:t>Bài</a:t>
            </a:r>
            <a:r>
              <a:rPr lang="en-US" sz="9600" b="1" dirty="0">
                <a:solidFill>
                  <a:srgbClr val="F26419"/>
                </a:solidFill>
                <a:latin typeface="+mj-lt"/>
              </a:rPr>
              <a:t> 28  </a:t>
            </a:r>
          </a:p>
          <a:p>
            <a:pPr>
              <a:lnSpc>
                <a:spcPts val="13666"/>
              </a:lnSpc>
            </a:pPr>
            <a:r>
              <a:rPr lang="en-US" sz="12400" b="1" dirty="0">
                <a:solidFill>
                  <a:srgbClr val="1D4E89"/>
                </a:solidFill>
                <a:latin typeface="UTM Avo" panose="02040603050506020204" pitchFamily="18" charset="0"/>
              </a:rPr>
              <a:t>      Y  </a:t>
            </a:r>
            <a:r>
              <a:rPr lang="en-US" sz="12400" b="1" dirty="0" err="1">
                <a:solidFill>
                  <a:srgbClr val="1D4E89"/>
                </a:solidFill>
                <a:latin typeface="UTM Avo" panose="02040603050506020204" pitchFamily="18" charset="0"/>
              </a:rPr>
              <a:t>y</a:t>
            </a:r>
            <a:r>
              <a:rPr lang="en-US" sz="12400" b="1" dirty="0">
                <a:solidFill>
                  <a:srgbClr val="1D4E89"/>
                </a:solidFill>
                <a:latin typeface="UTM Avo" panose="02040603050506020204" pitchFamily="18" charset="0"/>
              </a:rPr>
              <a:t>    </a:t>
            </a:r>
          </a:p>
          <a:p>
            <a:pPr algn="ctr">
              <a:lnSpc>
                <a:spcPts val="13666"/>
              </a:lnSpc>
            </a:pPr>
            <a:r>
              <a:rPr lang="en-US" sz="12400" b="1" dirty="0">
                <a:solidFill>
                  <a:srgbClr val="1D4E89"/>
                </a:solidFill>
                <a:latin typeface="UTM Avo" panose="02040603050506020204" pitchFamily="18" charset="0"/>
              </a:rPr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313124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54;p13"/>
          <p:cNvSpPr txBox="1">
            <a:spLocks/>
          </p:cNvSpPr>
          <p:nvPr/>
        </p:nvSpPr>
        <p:spPr>
          <a:xfrm>
            <a:off x="281796" y="7457799"/>
            <a:ext cx="19149204" cy="1333798"/>
          </a:xfrm>
          <a:prstGeom prst="rect">
            <a:avLst/>
          </a:prstGeom>
        </p:spPr>
        <p:txBody>
          <a:bodyPr spcFirstLastPara="1" vert="horz" wrap="square" lIns="243800" tIns="243800" rIns="243800" bIns="243800" rtlCol="0" anchor="ctr" anchorCtr="0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GB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br>
              <a:rPr lang="en-GB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</a:br>
            <a:r>
              <a:rPr lang="en-GB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itchFamily="18" charset="0"/>
              </a:rPr>
              <a:t>Thời</a:t>
            </a:r>
            <a:r>
              <a:rPr lang="en-GB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GB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itchFamily="18" charset="0"/>
              </a:rPr>
              <a:t>gi</a:t>
            </a:r>
            <a:r>
              <a:rPr lang="en-GB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Tunga" pitchFamily="34" charset="0"/>
              </a:rPr>
              <a:t>a</a:t>
            </a:r>
            <a:r>
              <a:rPr lang="en-GB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itchFamily="18" charset="0"/>
              </a:rPr>
              <a:t>n</a:t>
            </a:r>
            <a:r>
              <a:rPr lang="en-GB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GB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itchFamily="18" charset="0"/>
              </a:rPr>
              <a:t>quý</a:t>
            </a:r>
            <a:r>
              <a:rPr lang="en-GB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GB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itchFamily="18" charset="0"/>
              </a:rPr>
              <a:t>hơn</a:t>
            </a:r>
            <a:r>
              <a:rPr lang="en-GB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GB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itchFamily="18" charset="0"/>
              </a:rPr>
              <a:t>vàng</a:t>
            </a:r>
            <a:r>
              <a:rPr lang="en-GB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itchFamily="18" charset="0"/>
              </a:rPr>
              <a:t> bạc</a:t>
            </a:r>
            <a:r>
              <a:rPr lang="en-GB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  <p:pic>
        <p:nvPicPr>
          <p:cNvPr id="9" name="Picture 8" descr="20201011_1121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613" y="0"/>
            <a:ext cx="17407826" cy="80272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81800" y="8027232"/>
            <a:ext cx="1309254" cy="1661994"/>
          </a:xfrm>
          <a:prstGeom prst="rect">
            <a:avLst/>
          </a:prstGeom>
          <a:noFill/>
        </p:spPr>
        <p:txBody>
          <a:bodyPr wrap="square" lIns="182880" tIns="91440" rIns="182880" bIns="91440" rtlCol="0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150046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24" y="3"/>
            <a:ext cx="3010032" cy="1407102"/>
          </a:xfrm>
          <a:prstGeom prst="rect">
            <a:avLst/>
          </a:prstGeom>
        </p:spPr>
      </p:pic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id="{CF9B5F26-C68A-40CB-8CE6-163B3A810E66}"/>
              </a:ext>
            </a:extLst>
          </p:cNvPr>
          <p:cNvSpPr/>
          <p:nvPr/>
        </p:nvSpPr>
        <p:spPr>
          <a:xfrm>
            <a:off x="5619618" y="3645511"/>
            <a:ext cx="2996588" cy="1641610"/>
          </a:xfrm>
          <a:prstGeom prst="roundRect">
            <a:avLst/>
          </a:prstGeom>
          <a:solidFill>
            <a:srgbClr val="D8E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en-GB" sz="9600">
              <a:latin typeface="UTM Avo" panose="02040603050506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26579" y="511743"/>
            <a:ext cx="4597204" cy="4431983"/>
          </a:xfrm>
          <a:prstGeom prst="rect">
            <a:avLst/>
          </a:prstGeom>
          <a:noFill/>
        </p:spPr>
        <p:txBody>
          <a:bodyPr wrap="square" lIns="182880" tIns="91440" rIns="182880" bIns="91440" rtlCol="0">
            <a:spAutoFit/>
          </a:bodyPr>
          <a:lstStyle/>
          <a:p>
            <a:r>
              <a:rPr lang="en-GB" sz="13800" dirty="0" smtClean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y   </a:t>
            </a:r>
            <a:r>
              <a:rPr lang="en-GB" sz="13800" dirty="0" err="1" smtClean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Y</a:t>
            </a:r>
            <a:r>
              <a:rPr lang="en-GB" sz="13800" dirty="0" smtClean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  </a:t>
            </a:r>
            <a:endParaRPr lang="en-GB" sz="13800" dirty="0">
              <a:solidFill>
                <a:srgbClr val="FF0000"/>
              </a:solidFill>
              <a:latin typeface="UTM Avo" panose="0204060305050602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endParaRPr lang="en-US" sz="138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99828" y="3443534"/>
            <a:ext cx="2763952" cy="3139320"/>
          </a:xfrm>
          <a:prstGeom prst="rect">
            <a:avLst/>
          </a:prstGeom>
          <a:noFill/>
        </p:spPr>
        <p:txBody>
          <a:bodyPr wrap="square" lIns="182880" tIns="91440" rIns="182880" bIns="91440" rtlCol="0">
            <a:spAutoFit/>
          </a:bodyPr>
          <a:lstStyle/>
          <a:p>
            <a:r>
              <a:rPr lang="en-GB" sz="9600" dirty="0" err="1"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qu</a:t>
            </a:r>
            <a:endParaRPr lang="en-GB" sz="9600" dirty="0">
              <a:latin typeface="UTM Avo" panose="0204060305050602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endParaRPr lang="en-US" sz="9600" dirty="0">
              <a:latin typeface="UTM Avo" panose="02040603050506020204" pitchFamily="18" charset="0"/>
            </a:endParaRPr>
          </a:p>
        </p:txBody>
      </p:sp>
      <p:sp>
        <p:nvSpPr>
          <p:cNvPr id="8" name="Rectangle: Rounded Corners 1">
            <a:extLst>
              <a:ext uri="{FF2B5EF4-FFF2-40B4-BE49-F238E27FC236}">
                <a16:creationId xmlns:a16="http://schemas.microsoft.com/office/drawing/2014/main" id="{CF9B5F26-C68A-40CB-8CE6-163B3A810E66}"/>
              </a:ext>
            </a:extLst>
          </p:cNvPr>
          <p:cNvSpPr/>
          <p:nvPr/>
        </p:nvSpPr>
        <p:spPr>
          <a:xfrm>
            <a:off x="8646443" y="3660441"/>
            <a:ext cx="2886420" cy="1626679"/>
          </a:xfrm>
          <a:prstGeom prst="roundRect">
            <a:avLst/>
          </a:prstGeom>
          <a:solidFill>
            <a:srgbClr val="D8E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en-GB" sz="9600">
              <a:latin typeface="UTM Avo" panose="0204060305050602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511353" y="3443534"/>
            <a:ext cx="1130946" cy="3139320"/>
          </a:xfrm>
          <a:prstGeom prst="rect">
            <a:avLst/>
          </a:prstGeom>
          <a:noFill/>
        </p:spPr>
        <p:txBody>
          <a:bodyPr wrap="square" lIns="182880" tIns="91440" rIns="182880" bIns="91440" rtlCol="0">
            <a:spAutoFit/>
          </a:bodyPr>
          <a:lstStyle/>
          <a:p>
            <a:r>
              <a:rPr lang="en-GB" sz="9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y</a:t>
            </a:r>
          </a:p>
          <a:p>
            <a:endParaRPr lang="en-US" sz="96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ectangle: Rounded Corners 1">
            <a:extLst>
              <a:ext uri="{FF2B5EF4-FFF2-40B4-BE49-F238E27FC236}">
                <a16:creationId xmlns:a16="http://schemas.microsoft.com/office/drawing/2014/main" id="{CF9B5F26-C68A-40CB-8CE6-163B3A810E66}"/>
              </a:ext>
            </a:extLst>
          </p:cNvPr>
          <p:cNvSpPr/>
          <p:nvPr/>
        </p:nvSpPr>
        <p:spPr>
          <a:xfrm>
            <a:off x="5694463" y="5310163"/>
            <a:ext cx="5949110" cy="1730806"/>
          </a:xfrm>
          <a:prstGeom prst="roundRect">
            <a:avLst/>
          </a:prstGeom>
          <a:solidFill>
            <a:srgbClr val="D8E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en-GB" sz="9600">
              <a:latin typeface="UTM Avo" panose="020406030505060202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69591" y="5052180"/>
            <a:ext cx="4887554" cy="3139320"/>
          </a:xfrm>
          <a:prstGeom prst="rect">
            <a:avLst/>
          </a:prstGeom>
          <a:noFill/>
        </p:spPr>
        <p:txBody>
          <a:bodyPr wrap="square" lIns="182880" tIns="91440" rIns="182880" bIns="91440" rtlCol="0">
            <a:spAutoFit/>
          </a:bodyPr>
          <a:lstStyle/>
          <a:p>
            <a:pPr algn="ctr"/>
            <a:r>
              <a:rPr lang="en-GB" sz="9600" dirty="0" err="1"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qu</a:t>
            </a:r>
            <a:r>
              <a:rPr lang="en-GB" sz="9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ý</a:t>
            </a:r>
            <a:endParaRPr lang="en-GB" sz="9600" dirty="0">
              <a:latin typeface="UTM Avo" panose="0204060305050602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ctr"/>
            <a:endParaRPr lang="en-US" sz="96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44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 animBg="1"/>
      <p:bldP spid="9" grpId="0"/>
      <p:bldP spid="10" grpId="0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2496800" y="1943100"/>
            <a:ext cx="2699930" cy="166199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82880" tIns="91440" rIns="182880" bIns="91440" rtlCol="0">
            <a:spAutoFit/>
          </a:bodyPr>
          <a:lstStyle/>
          <a:p>
            <a:r>
              <a:rPr lang="en-GB" sz="9600" dirty="0" err="1"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quý</a:t>
            </a:r>
            <a:endParaRPr lang="en-GB" sz="9600" dirty="0">
              <a:latin typeface="UTM Avo" panose="0204060305050602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34200" y="1943100"/>
            <a:ext cx="2823214" cy="166199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82880" tIns="91440" rIns="182880" bIns="91440" rtlCol="0">
            <a:spAutoFit/>
          </a:bodyPr>
          <a:lstStyle/>
          <a:p>
            <a:r>
              <a:rPr lang="en-GB" sz="9600" dirty="0"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GB" sz="9600" dirty="0" err="1"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quỹ</a:t>
            </a:r>
            <a:endParaRPr lang="en-GB" sz="9600" dirty="0">
              <a:latin typeface="UTM Avo" panose="0204060305050602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61655" y="1943100"/>
            <a:ext cx="3270376" cy="166199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82880" tIns="91440" rIns="182880" bIns="91440" rtlCol="0">
            <a:spAutoFit/>
          </a:bodyPr>
          <a:lstStyle/>
          <a:p>
            <a:pPr algn="ctr"/>
            <a:r>
              <a:rPr lang="en-GB" sz="9600" dirty="0" err="1"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quy</a:t>
            </a:r>
            <a:endParaRPr lang="en-GB" sz="9600" dirty="0">
              <a:latin typeface="UTM Avo" panose="0204060305050602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544499" y="4991080"/>
            <a:ext cx="2604532" cy="166199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82880" tIns="91440" rIns="182880" bIns="91440" rtlCol="0">
            <a:spAutoFit/>
          </a:bodyPr>
          <a:lstStyle/>
          <a:p>
            <a:pPr algn="ctr"/>
            <a:r>
              <a:rPr lang="en-GB" sz="9600" dirty="0"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ý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34200" y="5014754"/>
            <a:ext cx="2817868" cy="166199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82880" tIns="91440" rIns="182880" bIns="91440" rtlCol="0">
            <a:spAutoFit/>
          </a:bodyPr>
          <a:lstStyle/>
          <a:p>
            <a:r>
              <a:rPr lang="en-GB" sz="9600" dirty="0"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GB" sz="9600" dirty="0" err="1"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quỵ</a:t>
            </a:r>
            <a:endParaRPr lang="en-GB" sz="9600" dirty="0">
              <a:latin typeface="UTM Avo" panose="0204060305050602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33946" y="4991080"/>
            <a:ext cx="3270376" cy="166199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82880" tIns="91440" rIns="182880" bIns="91440" rtlCol="0">
            <a:spAutoFit/>
          </a:bodyPr>
          <a:lstStyle/>
          <a:p>
            <a:pPr algn="ctr"/>
            <a:r>
              <a:rPr lang="en-GB" sz="9600" dirty="0" err="1" smtClean="0">
                <a:ea typeface="Arial-Rounded" panose="020B0500000000000000" pitchFamily="34" charset="0"/>
                <a:cs typeface="Arial-Rounded" panose="020B0500000000000000" pitchFamily="34" charset="0"/>
              </a:rPr>
              <a:t>quy</a:t>
            </a:r>
            <a:r>
              <a:rPr lang="en-GB" sz="9600" dirty="0" err="1" smtClean="0"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ø</a:t>
            </a:r>
            <a:endParaRPr lang="en-GB" sz="9600" dirty="0"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069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21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24" y="3"/>
            <a:ext cx="3010032" cy="1407102"/>
          </a:xfrm>
          <a:prstGeom prst="rect">
            <a:avLst/>
          </a:prstGeom>
        </p:spPr>
      </p:pic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id="{CF9B5F26-C68A-40CB-8CE6-163B3A810E66}"/>
              </a:ext>
            </a:extLst>
          </p:cNvPr>
          <p:cNvSpPr/>
          <p:nvPr/>
        </p:nvSpPr>
        <p:spPr>
          <a:xfrm>
            <a:off x="5619618" y="1731179"/>
            <a:ext cx="2996588" cy="1641610"/>
          </a:xfrm>
          <a:prstGeom prst="roundRect">
            <a:avLst/>
          </a:prstGeom>
          <a:solidFill>
            <a:srgbClr val="D8E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en-GB" sz="9600">
              <a:latin typeface="UTM Avo" panose="02040603050506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33968" y="-571500"/>
            <a:ext cx="3371128" cy="4431983"/>
          </a:xfrm>
          <a:prstGeom prst="rect">
            <a:avLst/>
          </a:prstGeom>
          <a:noFill/>
        </p:spPr>
        <p:txBody>
          <a:bodyPr wrap="square" lIns="182880" tIns="91440" rIns="182880" bIns="91440" rtlCol="0">
            <a:spAutoFit/>
          </a:bodyPr>
          <a:lstStyle/>
          <a:p>
            <a:r>
              <a:rPr lang="en-GB" sz="138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y</a:t>
            </a:r>
          </a:p>
          <a:p>
            <a:endParaRPr lang="en-US" sz="138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30348" y="1643046"/>
            <a:ext cx="2763952" cy="3139320"/>
          </a:xfrm>
          <a:prstGeom prst="rect">
            <a:avLst/>
          </a:prstGeom>
          <a:noFill/>
        </p:spPr>
        <p:txBody>
          <a:bodyPr wrap="square" lIns="182880" tIns="91440" rIns="182880" bIns="91440" rtlCol="0">
            <a:spAutoFit/>
          </a:bodyPr>
          <a:lstStyle/>
          <a:p>
            <a:r>
              <a:rPr lang="en-GB" sz="9600" dirty="0" err="1"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qu</a:t>
            </a:r>
            <a:endParaRPr lang="en-GB" sz="9600" dirty="0">
              <a:latin typeface="UTM Avo" panose="0204060305050602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endParaRPr lang="en-US" sz="9600" dirty="0">
              <a:latin typeface="UTM Avo" panose="02040603050506020204" pitchFamily="18" charset="0"/>
            </a:endParaRPr>
          </a:p>
        </p:txBody>
      </p:sp>
      <p:sp>
        <p:nvSpPr>
          <p:cNvPr id="8" name="Rectangle: Rounded Corners 1">
            <a:extLst>
              <a:ext uri="{FF2B5EF4-FFF2-40B4-BE49-F238E27FC236}">
                <a16:creationId xmlns:a16="http://schemas.microsoft.com/office/drawing/2014/main" id="{CF9B5F26-C68A-40CB-8CE6-163B3A810E66}"/>
              </a:ext>
            </a:extLst>
          </p:cNvPr>
          <p:cNvSpPr/>
          <p:nvPr/>
        </p:nvSpPr>
        <p:spPr>
          <a:xfrm>
            <a:off x="8791462" y="1661401"/>
            <a:ext cx="2886420" cy="1576478"/>
          </a:xfrm>
          <a:prstGeom prst="roundRect">
            <a:avLst/>
          </a:prstGeom>
          <a:solidFill>
            <a:srgbClr val="D8E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en-GB" sz="9600">
              <a:latin typeface="UTM Avo" panose="0204060305050602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511353" y="1529202"/>
            <a:ext cx="1130946" cy="3139320"/>
          </a:xfrm>
          <a:prstGeom prst="rect">
            <a:avLst/>
          </a:prstGeom>
          <a:noFill/>
        </p:spPr>
        <p:txBody>
          <a:bodyPr wrap="square" lIns="182880" tIns="91440" rIns="182880" bIns="91440" rtlCol="0">
            <a:spAutoFit/>
          </a:bodyPr>
          <a:lstStyle/>
          <a:p>
            <a:r>
              <a:rPr lang="en-GB" sz="9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y</a:t>
            </a:r>
          </a:p>
          <a:p>
            <a:endParaRPr lang="en-US" sz="96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ectangle: Rounded Corners 1">
            <a:extLst>
              <a:ext uri="{FF2B5EF4-FFF2-40B4-BE49-F238E27FC236}">
                <a16:creationId xmlns:a16="http://schemas.microsoft.com/office/drawing/2014/main" id="{CF9B5F26-C68A-40CB-8CE6-163B3A810E66}"/>
              </a:ext>
            </a:extLst>
          </p:cNvPr>
          <p:cNvSpPr/>
          <p:nvPr/>
        </p:nvSpPr>
        <p:spPr>
          <a:xfrm>
            <a:off x="5694463" y="3395831"/>
            <a:ext cx="5949110" cy="1730806"/>
          </a:xfrm>
          <a:prstGeom prst="roundRect">
            <a:avLst/>
          </a:prstGeom>
          <a:solidFill>
            <a:srgbClr val="D8E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en-GB" sz="9600">
              <a:latin typeface="UTM Avo" panose="020406030505060202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115035" y="5505257"/>
            <a:ext cx="2699930" cy="166199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82880" tIns="91440" rIns="182880" bIns="91440" rtlCol="0">
            <a:spAutoFit/>
          </a:bodyPr>
          <a:lstStyle/>
          <a:p>
            <a:r>
              <a:rPr lang="en-GB" sz="9600" dirty="0" err="1"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quý</a:t>
            </a:r>
            <a:endParaRPr lang="en-GB" sz="9600" dirty="0">
              <a:latin typeface="UTM Avo" panose="0204060305050602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11959" y="5505257"/>
            <a:ext cx="2823214" cy="166199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82880" tIns="91440" rIns="182880" bIns="91440" rtlCol="0">
            <a:spAutoFit/>
          </a:bodyPr>
          <a:lstStyle/>
          <a:p>
            <a:r>
              <a:rPr lang="en-GB" sz="9600" dirty="0"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GB" sz="9600" dirty="0" err="1"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quỹ</a:t>
            </a:r>
            <a:endParaRPr lang="en-GB" sz="9600" dirty="0">
              <a:latin typeface="UTM Avo" panose="0204060305050602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69591" y="3137848"/>
            <a:ext cx="4887554" cy="3139320"/>
          </a:xfrm>
          <a:prstGeom prst="rect">
            <a:avLst/>
          </a:prstGeom>
          <a:noFill/>
        </p:spPr>
        <p:txBody>
          <a:bodyPr wrap="square" lIns="182880" tIns="91440" rIns="182880" bIns="91440" rtlCol="0">
            <a:spAutoFit/>
          </a:bodyPr>
          <a:lstStyle/>
          <a:p>
            <a:pPr algn="ctr"/>
            <a:r>
              <a:rPr lang="en-GB" sz="9600" dirty="0" err="1"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qu</a:t>
            </a:r>
            <a:r>
              <a:rPr lang="en-GB" sz="9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ý</a:t>
            </a:r>
            <a:endParaRPr lang="en-GB" sz="9600" dirty="0">
              <a:latin typeface="UTM Avo" panose="0204060305050602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ctr"/>
            <a:endParaRPr lang="en-US" sz="9600" dirty="0">
              <a:latin typeface="UTM Avo" panose="020406030505060202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75510" y="5505275"/>
            <a:ext cx="3270376" cy="166199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82880" tIns="91440" rIns="182880" bIns="91440" rtlCol="0">
            <a:spAutoFit/>
          </a:bodyPr>
          <a:lstStyle/>
          <a:p>
            <a:pPr algn="ctr"/>
            <a:r>
              <a:rPr lang="en-GB" sz="9600" dirty="0" err="1"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quy</a:t>
            </a:r>
            <a:endParaRPr lang="en-GB" sz="9600" dirty="0">
              <a:latin typeface="UTM Avo" panose="0204060305050602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210432" y="8094801"/>
            <a:ext cx="2604532" cy="166199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82880" tIns="91440" rIns="182880" bIns="91440" rtlCol="0">
            <a:spAutoFit/>
          </a:bodyPr>
          <a:lstStyle/>
          <a:p>
            <a:pPr algn="ctr"/>
            <a:r>
              <a:rPr lang="en-GB" sz="9600" dirty="0"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ý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7304" y="8094783"/>
            <a:ext cx="2817868" cy="166199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82880" tIns="91440" rIns="182880" bIns="91440" rtlCol="0">
            <a:spAutoFit/>
          </a:bodyPr>
          <a:lstStyle/>
          <a:p>
            <a:r>
              <a:rPr lang="en-GB" sz="9600" dirty="0"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GB" sz="9600" dirty="0" err="1"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quỵ</a:t>
            </a:r>
            <a:endParaRPr lang="en-GB" sz="9600" dirty="0">
              <a:latin typeface="UTM Avo" panose="0204060305050602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75510" y="8094781"/>
            <a:ext cx="3270376" cy="166199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82880" tIns="91440" rIns="182880" bIns="91440" rtlCol="0">
            <a:spAutoFit/>
          </a:bodyPr>
          <a:lstStyle/>
          <a:p>
            <a:pPr algn="ctr"/>
            <a:r>
              <a:rPr lang="en-GB" sz="9600" smtClean="0">
                <a:ea typeface="Arial-Rounded" panose="020B0500000000000000" pitchFamily="34" charset="0"/>
                <a:cs typeface="Arial-Rounded" panose="020B0500000000000000" pitchFamily="34" charset="0"/>
              </a:rPr>
              <a:t>quy</a:t>
            </a:r>
            <a:r>
              <a:rPr lang="en-GB" sz="9600" smtClean="0"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ø</a:t>
            </a:r>
            <a:endParaRPr lang="en-GB" sz="9600" dirty="0"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11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 animBg="1"/>
      <p:bldP spid="9" grpId="0"/>
      <p:bldP spid="10" grpId="0" animBg="1"/>
      <p:bldP spid="14" grpId="0" animBg="1"/>
      <p:bldP spid="15" grpId="0" animBg="1"/>
      <p:bldP spid="16" grpId="0"/>
      <p:bldP spid="17" grpId="0" animBg="1"/>
      <p:bldP spid="21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5"/>
            <a:ext cx="3327092" cy="18287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10400" y="7505700"/>
            <a:ext cx="6307994" cy="224676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82880" tIns="91440" rIns="182880" bIns="91440" rtlCol="0">
            <a:spAutoFit/>
          </a:bodyPr>
          <a:lstStyle/>
          <a:p>
            <a:pPr algn="ctr"/>
            <a:r>
              <a:rPr lang="en-GB" sz="12000" smtClean="0">
                <a:solidFill>
                  <a:schemeClr val="tx1">
                    <a:lumMod val="95000"/>
                    <a:lumOff val="5000"/>
                  </a:schemeClr>
                </a:solidFill>
                <a:latin typeface="VNI-Avo" pitchFamily="2" charset="0"/>
                <a:ea typeface="Arial-Rounded" panose="020B0500000000000000" pitchFamily="34" charset="0"/>
                <a:cs typeface="Arial-Rounded" panose="020B0500000000000000" pitchFamily="34" charset="0"/>
              </a:rPr>
              <a:t>y taù</a:t>
            </a:r>
            <a:endParaRPr lang="en-GB" sz="12000" dirty="0">
              <a:solidFill>
                <a:schemeClr val="tx1">
                  <a:lumMod val="95000"/>
                  <a:lumOff val="5000"/>
                </a:schemeClr>
              </a:solidFill>
              <a:latin typeface="VNI-Avo" pitchFamily="2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ctr"/>
            <a:endParaRPr lang="en-US" sz="1400" dirty="0">
              <a:latin typeface="VNI-Avo" pitchFamily="2" charset="0"/>
            </a:endParaRPr>
          </a:p>
        </p:txBody>
      </p:sp>
      <p:pic>
        <p:nvPicPr>
          <p:cNvPr id="7" name="Picture 6" descr="20201011_11215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969" y="312539"/>
            <a:ext cx="7526856" cy="591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6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57391"/>
            <a:ext cx="3327092" cy="182879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625634" y="7734300"/>
            <a:ext cx="8604271" cy="246221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82880" tIns="91440" rIns="182880" bIns="91440" rtlCol="0">
            <a:spAutoFit/>
          </a:bodyPr>
          <a:lstStyle/>
          <a:p>
            <a:pPr algn="ctr"/>
            <a:r>
              <a:rPr lang="en-GB" sz="13200" smtClean="0">
                <a:solidFill>
                  <a:schemeClr val="tx1">
                    <a:lumMod val="95000"/>
                    <a:lumOff val="5000"/>
                  </a:schemeClr>
                </a:solidFill>
                <a:latin typeface="VNI-Avo" pitchFamily="2" charset="0"/>
                <a:ea typeface="Arial-Rounded" panose="020B0500000000000000" pitchFamily="34" charset="0"/>
                <a:cs typeface="Times New Roman" pitchFamily="18" charset="0"/>
              </a:rPr>
              <a:t>daõ quyø</a:t>
            </a:r>
            <a:endParaRPr lang="en-GB" sz="13200" dirty="0">
              <a:solidFill>
                <a:schemeClr val="tx1">
                  <a:lumMod val="95000"/>
                  <a:lumOff val="5000"/>
                </a:schemeClr>
              </a:solidFill>
              <a:latin typeface="VNI-Avo" pitchFamily="2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ctr"/>
            <a:endParaRPr lang="en-US" sz="1600" dirty="0">
              <a:latin typeface="VNI-Avo" pitchFamily="2" charset="0"/>
            </a:endParaRPr>
          </a:p>
        </p:txBody>
      </p:sp>
      <p:pic>
        <p:nvPicPr>
          <p:cNvPr id="6" name="Picture 5" descr="y-nghia-ngot-ngao-cua-doa-hoa-da-quy-trong-tinh-yeu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6378" y="1013645"/>
            <a:ext cx="16022784" cy="656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6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hoto1529046509370-152904650937615133094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28600"/>
            <a:ext cx="15354924" cy="7810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05095"/>
            <a:ext cx="3327092" cy="18287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43400" y="8371463"/>
            <a:ext cx="9837682" cy="187743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82880" tIns="91440" rIns="182880" bIns="91440" rtlCol="0">
            <a:spAutoFit/>
          </a:bodyPr>
          <a:lstStyle/>
          <a:p>
            <a:pPr algn="ctr"/>
            <a:r>
              <a:rPr lang="en-GB" sz="11000">
                <a:solidFill>
                  <a:schemeClr val="tx1">
                    <a:lumMod val="95000"/>
                    <a:lumOff val="5000"/>
                  </a:schemeClr>
                </a:solidFill>
                <a:latin typeface="VNI-Avo" pitchFamily="2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GB" sz="11000" smtClean="0">
                <a:solidFill>
                  <a:schemeClr val="tx1">
                    <a:lumMod val="95000"/>
                    <a:lumOff val="5000"/>
                  </a:schemeClr>
                </a:solidFill>
                <a:latin typeface="VNI-Avo" pitchFamily="2" charset="0"/>
                <a:ea typeface="Arial-Rounded" panose="020B0500000000000000" pitchFamily="34" charset="0"/>
                <a:cs typeface="Times New Roman" pitchFamily="18" charset="0"/>
              </a:rPr>
              <a:t>ñaù quyù</a:t>
            </a:r>
            <a:endParaRPr lang="en-US" sz="1400" dirty="0">
              <a:latin typeface="VNI-Avo" pitchFamily="2" charset="0"/>
            </a:endParaRPr>
          </a:p>
        </p:txBody>
      </p:sp>
      <p:pic>
        <p:nvPicPr>
          <p:cNvPr id="7" name="Picture 6" descr="phân-loại-màu-sắc-đá-quý-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228602"/>
            <a:ext cx="14933488" cy="781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815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05" y="0"/>
            <a:ext cx="6162540" cy="56216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8481" y="0"/>
            <a:ext cx="4824662" cy="56216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7088" y="4829577"/>
            <a:ext cx="5505717" cy="508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1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025" y="3643313"/>
            <a:ext cx="13315950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57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y">
            <a:hlinkClick r:id="" action="ppaction://media"/>
          </p:cNvPr>
          <p:cNvPicPr>
            <a:picLocks noGrp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03571" y="1205865"/>
            <a:ext cx="6860858" cy="806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441913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55" y="-286439"/>
            <a:ext cx="4102262" cy="1806766"/>
          </a:xfrm>
          <a:prstGeom prst="rect">
            <a:avLst/>
          </a:prstGeom>
        </p:spPr>
      </p:pic>
      <p:pic>
        <p:nvPicPr>
          <p:cNvPr id="6" name="Picture 5" descr="20201011_11254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413" y="1439175"/>
            <a:ext cx="17388590" cy="63293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8600" y="7734300"/>
            <a:ext cx="18288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smtClean="0">
                <a:latin typeface="VNI-Avo" pitchFamily="2" charset="0"/>
              </a:rPr>
              <a:t>Meï vaø Haø gheù nhaø dì Kha. Dì keå cho Haø nghe veà baø. Haø chuù yù nghe dì keå.</a:t>
            </a:r>
            <a:endParaRPr lang="en-US" sz="6600" dirty="0"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523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20201011_1126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8824"/>
            <a:ext cx="8267700" cy="82581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4263" y="430665"/>
            <a:ext cx="17630454" cy="1538882"/>
          </a:xfrm>
          <a:prstGeom prst="rect">
            <a:avLst/>
          </a:prstGeom>
          <a:noFill/>
        </p:spPr>
        <p:txBody>
          <a:bodyPr wrap="square" lIns="182880" tIns="91440" rIns="182880" bIns="91440" rtlCol="0">
            <a:spAutoFit/>
          </a:bodyPr>
          <a:lstStyle/>
          <a:p>
            <a:pPr algn="ctr"/>
            <a:r>
              <a:rPr lang="en-US" sz="8800" dirty="0" err="1"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Cảm</a:t>
            </a:r>
            <a:r>
              <a:rPr lang="en-US" sz="8800" dirty="0"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8800" dirty="0" err="1"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ơn</a:t>
            </a:r>
            <a:endParaRPr lang="en-US" sz="8800" dirty="0"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E1852A-2520-4D3C-8A08-C239086DB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0"/>
            <a:ext cx="4538952" cy="2093204"/>
          </a:xfrm>
          <a:prstGeom prst="rect">
            <a:avLst/>
          </a:prstGeom>
        </p:spPr>
      </p:pic>
      <p:pic>
        <p:nvPicPr>
          <p:cNvPr id="10" name="Picture 9" descr="20201011_11262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4202" y="1900239"/>
            <a:ext cx="8534400" cy="838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9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59626" y="4025664"/>
            <a:ext cx="12168701" cy="3784836"/>
            <a:chOff x="0" y="0"/>
            <a:chExt cx="6495138" cy="11933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495138" cy="1193307"/>
            </a:xfrm>
            <a:custGeom>
              <a:avLst/>
              <a:gdLst/>
              <a:ahLst/>
              <a:cxnLst/>
              <a:rect l="l" t="t" r="r" b="b"/>
              <a:pathLst>
                <a:path w="6495138" h="1193307">
                  <a:moveTo>
                    <a:pt x="6370678" y="1193306"/>
                  </a:moveTo>
                  <a:lnTo>
                    <a:pt x="124460" y="1193306"/>
                  </a:lnTo>
                  <a:cubicBezTo>
                    <a:pt x="55880" y="1193306"/>
                    <a:pt x="0" y="1137426"/>
                    <a:pt x="0" y="106884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370678" y="0"/>
                  </a:lnTo>
                  <a:cubicBezTo>
                    <a:pt x="6439258" y="0"/>
                    <a:pt x="6495138" y="55880"/>
                    <a:pt x="6495138" y="124460"/>
                  </a:cubicBezTo>
                  <a:lnTo>
                    <a:pt x="6495138" y="1068847"/>
                  </a:lnTo>
                  <a:cubicBezTo>
                    <a:pt x="6495138" y="1137427"/>
                    <a:pt x="6439258" y="1193307"/>
                    <a:pt x="6370678" y="119330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3792200" y="2274567"/>
            <a:ext cx="3873404" cy="5810106"/>
            <a:chOff x="0" y="0"/>
            <a:chExt cx="6350000" cy="9525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47813" r="-77186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2263200" y="5004640"/>
            <a:ext cx="10172854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00"/>
              </a:lnSpc>
            </a:pPr>
            <a:r>
              <a:rPr lang="en-US" sz="9000" b="1" dirty="0" err="1">
                <a:solidFill>
                  <a:srgbClr val="F75B56"/>
                </a:solidFill>
                <a:latin typeface="+mj-lt"/>
              </a:rPr>
              <a:t>Củng</a:t>
            </a:r>
            <a:r>
              <a:rPr lang="en-US" sz="9000" b="1" dirty="0">
                <a:solidFill>
                  <a:srgbClr val="F75B56"/>
                </a:solidFill>
                <a:latin typeface="+mj-lt"/>
              </a:rPr>
              <a:t> </a:t>
            </a:r>
            <a:r>
              <a:rPr lang="en-US" sz="9000" b="1" dirty="0" err="1">
                <a:solidFill>
                  <a:srgbClr val="F75B56"/>
                </a:solidFill>
                <a:latin typeface="+mj-lt"/>
              </a:rPr>
              <a:t>cố</a:t>
            </a:r>
            <a:r>
              <a:rPr lang="en-US" sz="9000" b="1" dirty="0">
                <a:solidFill>
                  <a:srgbClr val="F75B56"/>
                </a:solidFill>
                <a:latin typeface="+mj-lt"/>
              </a:rPr>
              <a:t> </a:t>
            </a:r>
            <a:r>
              <a:rPr lang="en-US" sz="9000" b="1" dirty="0" err="1">
                <a:solidFill>
                  <a:srgbClr val="F75B56"/>
                </a:solidFill>
                <a:latin typeface="+mj-lt"/>
              </a:rPr>
              <a:t>bài</a:t>
            </a:r>
            <a:r>
              <a:rPr lang="en-US" sz="9000" b="1" dirty="0">
                <a:solidFill>
                  <a:srgbClr val="F75B56"/>
                </a:solidFill>
                <a:latin typeface="+mj-lt"/>
              </a:rPr>
              <a:t> </a:t>
            </a:r>
            <a:r>
              <a:rPr lang="en-US" sz="9000" b="1" dirty="0" err="1">
                <a:solidFill>
                  <a:srgbClr val="F75B56"/>
                </a:solidFill>
                <a:latin typeface="+mj-lt"/>
              </a:rPr>
              <a:t>học</a:t>
            </a:r>
            <a:endParaRPr lang="en-US" sz="9000" b="1" dirty="0">
              <a:solidFill>
                <a:srgbClr val="F75B56"/>
              </a:solidFill>
              <a:latin typeface="+mj-lt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2607387" y="1017514"/>
            <a:ext cx="2369626" cy="2369626"/>
          </a:xfrm>
          <a:prstGeom prst="rect">
            <a:avLst/>
          </a:prstGeom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CA1D4A2E-49AA-4F0F-8818-6D2B67A279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0" y="-77649"/>
            <a:ext cx="2625260" cy="36278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D974711-5BF7-483F-9EBE-EC630259119A}" vid="{0A90B693-191F-43E4-BDB5-0C12F9F2A84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</Template>
  <TotalTime>476</TotalTime>
  <Words>70</Words>
  <Application>Microsoft Office PowerPoint</Application>
  <PresentationFormat>Custom</PresentationFormat>
  <Paragraphs>32</Paragraphs>
  <Slides>14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Calibri</vt:lpstr>
      <vt:lpstr>VNI-Avo</vt:lpstr>
      <vt:lpstr>Times New Roman</vt:lpstr>
      <vt:lpstr>Arial</vt:lpstr>
      <vt:lpstr>UTM Avo</vt:lpstr>
      <vt:lpstr>Tunga</vt:lpstr>
      <vt:lpstr>Arial-Rounded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DAU QUYNH LIEN 20187026</dc:creator>
  <cp:lastModifiedBy>DOANLUU</cp:lastModifiedBy>
  <cp:revision>56</cp:revision>
  <dcterms:created xsi:type="dcterms:W3CDTF">2021-09-17T14:49:41Z</dcterms:created>
  <dcterms:modified xsi:type="dcterms:W3CDTF">2023-10-21T12:51:55Z</dcterms:modified>
  <dc:identifier>DAEqMMcEZsQ</dc:identifier>
</cp:coreProperties>
</file>