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9" r:id="rId3"/>
    <p:sldId id="291" r:id="rId4"/>
    <p:sldId id="263" r:id="rId5"/>
    <p:sldId id="265" r:id="rId6"/>
    <p:sldId id="266" r:id="rId7"/>
    <p:sldId id="267" r:id="rId8"/>
    <p:sldId id="269" r:id="rId9"/>
    <p:sldId id="270" r:id="rId10"/>
    <p:sldId id="271" r:id="rId11"/>
    <p:sldId id="272" r:id="rId12"/>
    <p:sldId id="274" r:id="rId13"/>
    <p:sldId id="275" r:id="rId14"/>
    <p:sldId id="276" r:id="rId15"/>
    <p:sldId id="282" r:id="rId16"/>
    <p:sldId id="283" r:id="rId17"/>
    <p:sldId id="279" r:id="rId18"/>
    <p:sldId id="278" r:id="rId19"/>
    <p:sldId id="280" r:id="rId20"/>
    <p:sldId id="286" r:id="rId21"/>
    <p:sldId id="28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>
      <p:cViewPr>
        <p:scale>
          <a:sx n="67" d="100"/>
          <a:sy n="67" d="100"/>
        </p:scale>
        <p:origin x="-1428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E900C-1F4A-4291-838E-8FBDA796CFF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B08C3-03C0-44F2-AFBE-F2C4C9A429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100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7DD683-92AF-4D46-9B15-F2AB5DE02DC2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4B863-8AB7-4924-8B68-CF36177FD9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034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6791A-3C28-45FF-8F6A-17FF30EC8C6F}" type="slidenum">
              <a:rPr lang="en-US"/>
              <a:pPr/>
              <a:t>1</a:t>
            </a:fld>
            <a:endParaRPr lang="en-US"/>
          </a:p>
        </p:txBody>
      </p:sp>
      <p:sp>
        <p:nvSpPr>
          <p:cNvPr id="45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E6521-A65B-4616-ACA2-4FBB3A4807B8}" type="slidenum">
              <a:rPr lang="en-US"/>
              <a:pPr/>
              <a:t>2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E40A13-F35E-4DA9-A590-B3B7F6300AA9}" type="slidenum">
              <a:rPr lang="en-US"/>
              <a:pPr/>
              <a:t>4</a:t>
            </a:fld>
            <a:endParaRPr lang="en-US"/>
          </a:p>
        </p:txBody>
      </p:sp>
      <p:sp>
        <p:nvSpPr>
          <p:cNvPr id="43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C4511E-7695-407C-A6D9-1C839DCA4AF2}" type="slidenum">
              <a:rPr lang="en-US"/>
              <a:pPr/>
              <a:t>5</a:t>
            </a:fld>
            <a:endParaRPr lang="en-US"/>
          </a:p>
        </p:txBody>
      </p:sp>
      <p:sp>
        <p:nvSpPr>
          <p:cNvPr id="475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DDDBFD7-4922-4B46-9C39-C9B21E1B780C}" type="slidenum">
              <a:rPr lang="en-US" sz="1200" b="0"/>
              <a:pPr algn="r"/>
              <a:t>5</a:t>
            </a:fld>
            <a:endParaRPr lang="en-US" sz="1200" b="0"/>
          </a:p>
        </p:txBody>
      </p:sp>
      <p:sp>
        <p:nvSpPr>
          <p:cNvPr id="475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C7F888-104C-48A6-90DD-B779B3ABAA54}" type="slidenum">
              <a:rPr lang="en-US"/>
              <a:pPr/>
              <a:t>6</a:t>
            </a:fld>
            <a:endParaRPr lang="en-US"/>
          </a:p>
        </p:txBody>
      </p:sp>
      <p:sp>
        <p:nvSpPr>
          <p:cNvPr id="471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8BD3B9-7AB3-4743-AE95-035B3268E9B9}" type="slidenum">
              <a:rPr lang="en-US"/>
              <a:pPr/>
              <a:t>7</a:t>
            </a:fld>
            <a:endParaRPr lang="en-US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0AFCFB-2656-40CD-9691-868402B2B32E}" type="slidenum">
              <a:rPr lang="en-US"/>
              <a:pPr/>
              <a:t>8</a:t>
            </a:fld>
            <a:endParaRPr lang="en-US"/>
          </a:p>
        </p:txBody>
      </p:sp>
      <p:sp>
        <p:nvSpPr>
          <p:cNvPr id="4792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DF19CB8-F72F-4E98-9E5F-AD9CB468175A}" type="slidenum">
              <a:rPr lang="en-US" sz="1200" b="0"/>
              <a:pPr algn="r"/>
              <a:t>8</a:t>
            </a:fld>
            <a:endParaRPr lang="en-US" sz="1200" b="0"/>
          </a:p>
        </p:txBody>
      </p:sp>
      <p:sp>
        <p:nvSpPr>
          <p:cNvPr id="479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F4A5A6-09FE-4F91-AB20-DB0C51CE2E62}" type="slidenum">
              <a:rPr lang="en-US"/>
              <a:pPr/>
              <a:t>9</a:t>
            </a:fld>
            <a:endParaRPr lang="en-US"/>
          </a:p>
        </p:txBody>
      </p:sp>
      <p:sp>
        <p:nvSpPr>
          <p:cNvPr id="4812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E28B5D2-3D35-41B1-96EB-0DD3D14CD96C}" type="slidenum">
              <a:rPr lang="en-US" sz="1200" b="0"/>
              <a:pPr algn="r"/>
              <a:t>9</a:t>
            </a:fld>
            <a:endParaRPr lang="en-US" sz="1200" b="0"/>
          </a:p>
        </p:txBody>
      </p:sp>
      <p:sp>
        <p:nvSpPr>
          <p:cNvPr id="481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A7F224-CDBB-4524-A074-287D8F2E5A78}" type="slidenum">
              <a:rPr lang="en-US"/>
              <a:pPr/>
              <a:t>10</a:t>
            </a:fld>
            <a:endParaRPr lang="en-US"/>
          </a:p>
        </p:txBody>
      </p:sp>
      <p:sp>
        <p:nvSpPr>
          <p:cNvPr id="4833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59F554E-D37C-4B30-B2AC-5FB77DB3BA30}" type="slidenum">
              <a:rPr lang="en-US" sz="1200" b="0"/>
              <a:pPr algn="r"/>
              <a:t>10</a:t>
            </a:fld>
            <a:endParaRPr lang="en-US" sz="1200" b="0"/>
          </a:p>
        </p:txBody>
      </p:sp>
      <p:sp>
        <p:nvSpPr>
          <p:cNvPr id="483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33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83EE16-3B0F-4219-B3E9-342F3E3324CB}" type="slidenum">
              <a:rPr lang="en-US"/>
              <a:pPr/>
              <a:t>11</a:t>
            </a:fld>
            <a:endParaRPr lang="en-US"/>
          </a:p>
        </p:txBody>
      </p:sp>
      <p:sp>
        <p:nvSpPr>
          <p:cNvPr id="4853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EB18C57-F532-4641-885F-731836EC720A}" type="slidenum">
              <a:rPr lang="en-US" sz="1200" b="0"/>
              <a:pPr algn="r"/>
              <a:t>11</a:t>
            </a:fld>
            <a:endParaRPr lang="en-US" sz="1200" b="0"/>
          </a:p>
        </p:txBody>
      </p:sp>
      <p:sp>
        <p:nvSpPr>
          <p:cNvPr id="485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53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22AF48-8320-4118-ACBF-A6701C27B714}" type="slidenum">
              <a:rPr lang="en-US"/>
              <a:pPr/>
              <a:t>12</a:t>
            </a:fld>
            <a:endParaRPr lang="en-US"/>
          </a:p>
        </p:txBody>
      </p:sp>
      <p:sp>
        <p:nvSpPr>
          <p:cNvPr id="4894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2BC1E54-DF83-4062-8298-AC3370BAD67E}" type="slidenum">
              <a:rPr lang="en-US" sz="1200" b="0"/>
              <a:pPr algn="r"/>
              <a:t>12</a:t>
            </a:fld>
            <a:endParaRPr lang="en-US" sz="1200" b="0"/>
          </a:p>
        </p:txBody>
      </p:sp>
      <p:sp>
        <p:nvSpPr>
          <p:cNvPr id="489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94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56937-BE06-4622-BE6E-156A9BC3035B}" type="slidenum">
              <a:rPr lang="en-US"/>
              <a:pPr/>
              <a:t>13</a:t>
            </a:fld>
            <a:endParaRPr lang="en-US"/>
          </a:p>
        </p:txBody>
      </p:sp>
      <p:sp>
        <p:nvSpPr>
          <p:cNvPr id="4997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1117B0D-7B50-4D5E-81EB-64A0E8389FB0}" type="slidenum">
              <a:rPr lang="en-US" sz="1200" b="0"/>
              <a:pPr algn="r"/>
              <a:t>13</a:t>
            </a:fld>
            <a:endParaRPr lang="en-US" sz="1200" b="0"/>
          </a:p>
        </p:txBody>
      </p:sp>
      <p:sp>
        <p:nvSpPr>
          <p:cNvPr id="499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97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2C7244-53B3-4899-83B1-E51DBBCA852C}" type="slidenum">
              <a:rPr lang="en-US"/>
              <a:pPr/>
              <a:t>14</a:t>
            </a:fld>
            <a:endParaRPr lang="en-US"/>
          </a:p>
        </p:txBody>
      </p:sp>
      <p:sp>
        <p:nvSpPr>
          <p:cNvPr id="5304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D00A623-45F3-40BB-90C1-38F4B0DBC812}" type="slidenum">
              <a:rPr lang="en-US" sz="1200" b="0"/>
              <a:pPr algn="r"/>
              <a:t>14</a:t>
            </a:fld>
            <a:endParaRPr lang="en-US" sz="1200" b="0"/>
          </a:p>
        </p:txBody>
      </p:sp>
      <p:sp>
        <p:nvSpPr>
          <p:cNvPr id="530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0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3A92A6-9B16-4CD1-BCF4-E8AB897A0BB3}" type="slidenum">
              <a:rPr lang="en-US"/>
              <a:pPr/>
              <a:t>15</a:t>
            </a:fld>
            <a:endParaRPr lang="en-US"/>
          </a:p>
        </p:txBody>
      </p:sp>
      <p:sp>
        <p:nvSpPr>
          <p:cNvPr id="5079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D9AD708-FD67-4B94-AD0F-05C044DB493A}" type="slidenum">
              <a:rPr lang="en-US" sz="1200" b="0"/>
              <a:pPr algn="r"/>
              <a:t>15</a:t>
            </a:fld>
            <a:endParaRPr lang="en-US" sz="1200" b="0"/>
          </a:p>
        </p:txBody>
      </p:sp>
      <p:sp>
        <p:nvSpPr>
          <p:cNvPr id="507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79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C3F709-418A-48BE-B379-67397C871DFC}" type="slidenum">
              <a:rPr lang="en-US"/>
              <a:pPr/>
              <a:t>16</a:t>
            </a:fld>
            <a:endParaRPr lang="en-US"/>
          </a:p>
        </p:txBody>
      </p:sp>
      <p:sp>
        <p:nvSpPr>
          <p:cNvPr id="5099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DB8538F-D7E2-484E-A8C8-BAAD2FD530F3}" type="slidenum">
              <a:rPr lang="en-US" sz="1200" b="0"/>
              <a:pPr algn="r"/>
              <a:t>16</a:t>
            </a:fld>
            <a:endParaRPr lang="en-US" sz="1200" b="0"/>
          </a:p>
        </p:txBody>
      </p:sp>
      <p:sp>
        <p:nvSpPr>
          <p:cNvPr id="509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99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8F9F18-3AE0-4217-AE3E-FAB84A64B009}" type="slidenum">
              <a:rPr lang="en-US"/>
              <a:pPr/>
              <a:t>17</a:t>
            </a:fld>
            <a:endParaRPr lang="en-US"/>
          </a:p>
        </p:txBody>
      </p:sp>
      <p:sp>
        <p:nvSpPr>
          <p:cNvPr id="5038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8A69516-B46E-4A03-8B5E-AD70AA67C7D7}" type="slidenum">
              <a:rPr lang="en-US" sz="1200" b="0"/>
              <a:pPr algn="r"/>
              <a:t>17</a:t>
            </a:fld>
            <a:endParaRPr lang="en-US" sz="1200" b="0"/>
          </a:p>
        </p:txBody>
      </p:sp>
      <p:sp>
        <p:nvSpPr>
          <p:cNvPr id="503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38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DDE0DE-601C-4044-B7D4-4776E1A55F61}" type="slidenum">
              <a:rPr lang="en-US"/>
              <a:pPr/>
              <a:t>18</a:t>
            </a:fld>
            <a:endParaRPr lang="en-US"/>
          </a:p>
        </p:txBody>
      </p:sp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B025E9-30AB-4A47-972F-54064BC6C441}" type="slidenum">
              <a:rPr lang="en-US"/>
              <a:pPr/>
              <a:t>19</a:t>
            </a:fld>
            <a:endParaRPr lang="en-US"/>
          </a:p>
        </p:txBody>
      </p:sp>
      <p:sp>
        <p:nvSpPr>
          <p:cNvPr id="5058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19035A9-AC60-4236-B121-3FDF2632AFA8}" type="slidenum">
              <a:rPr lang="en-US" sz="1200" b="0"/>
              <a:pPr algn="r"/>
              <a:t>19</a:t>
            </a:fld>
            <a:endParaRPr lang="en-US" sz="1200" b="0"/>
          </a:p>
        </p:txBody>
      </p:sp>
      <p:sp>
        <p:nvSpPr>
          <p:cNvPr id="505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58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C4DD02-10BF-4001-A606-FE2991163EB4}" type="slidenum">
              <a:rPr lang="en-US"/>
              <a:pPr/>
              <a:t>20</a:t>
            </a:fld>
            <a:endParaRPr lang="en-US"/>
          </a:p>
        </p:txBody>
      </p:sp>
      <p:sp>
        <p:nvSpPr>
          <p:cNvPr id="5140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181570D-7D28-46B9-95FB-7FA358502CD8}" type="slidenum">
              <a:rPr lang="en-US" sz="1200" b="0"/>
              <a:pPr algn="r"/>
              <a:t>20</a:t>
            </a:fld>
            <a:endParaRPr lang="en-US" sz="1200" b="0"/>
          </a:p>
        </p:txBody>
      </p:sp>
      <p:sp>
        <p:nvSpPr>
          <p:cNvPr id="514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4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093949-680C-4B79-86B3-76DD6CC90D3B}" type="slidenum">
              <a:rPr lang="en-US"/>
              <a:pPr/>
              <a:t>21</a:t>
            </a:fld>
            <a:endParaRPr lang="en-US"/>
          </a:p>
        </p:txBody>
      </p:sp>
      <p:sp>
        <p:nvSpPr>
          <p:cNvPr id="5386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19A1FC4-2081-40BD-A8F8-0AFBA244E567}" type="slidenum">
              <a:rPr lang="en-US" sz="1200" b="0"/>
              <a:pPr algn="r"/>
              <a:t>21</a:t>
            </a:fld>
            <a:endParaRPr lang="en-US" sz="1200" b="0"/>
          </a:p>
        </p:txBody>
      </p:sp>
      <p:sp>
        <p:nvSpPr>
          <p:cNvPr id="538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8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0F5A-E324-4B0C-807B-331BD3065E67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0" y="1"/>
            <a:ext cx="9144000" cy="533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BÀI 14. KHU VỰC ĐÔNG NAM Á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50D71-068E-4183-BBC4-A9E21186EAF0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B3AA-5669-4BFE-A752-B1EEF9462B15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26D60-269A-4A6F-8208-57541B34AF36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9760B-BBD9-47A2-8BF4-C7638C5451B4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3249-54A7-4718-9F9C-D30867EEFD98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E8AD7-916A-437B-8E43-F246C4B76D9E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F2F56-155E-4331-B823-4CB2C423C947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FD09-79CC-41C1-9E70-FDC20363D17A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41A3-4552-4F37-BBDE-F62C48DBAB01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6FAD-9831-466A-9529-97D2B259562A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B1D520-4105-40E6-A680-DA1905308CDF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 smtClean="0"/>
              <a:t>Nguyễn Văn Nam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A7DAB-3501-458E-AC4D-66FA79ABD5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E7F9B-5BC2-4A48-99FA-17BEED6EE62F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0" lang="en-US" dirty="0" smtClean="0"/>
              <a:t>1</a:t>
            </a:r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jpe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Text Box 2"/>
          <p:cNvSpPr txBox="1">
            <a:spLocks noChangeArrowheads="1"/>
          </p:cNvSpPr>
          <p:nvPr/>
        </p:nvSpPr>
        <p:spPr bwMode="auto">
          <a:xfrm>
            <a:off x="746125" y="803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2400" b="0">
              <a:latin typeface="Times New Roman" pitchFamily="18" charset="0"/>
            </a:endParaRPr>
          </a:p>
        </p:txBody>
      </p:sp>
      <p:sp>
        <p:nvSpPr>
          <p:cNvPr id="450563" name="Text Box 3"/>
          <p:cNvSpPr txBox="1">
            <a:spLocks noChangeArrowheads="1"/>
          </p:cNvSpPr>
          <p:nvPr/>
        </p:nvSpPr>
        <p:spPr bwMode="auto">
          <a:xfrm>
            <a:off x="0" y="1905000"/>
            <a:ext cx="41910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</p:txBody>
      </p:sp>
      <p:sp>
        <p:nvSpPr>
          <p:cNvPr id="450564" name="Text Box 4"/>
          <p:cNvSpPr txBox="1">
            <a:spLocks noChangeArrowheads="1"/>
          </p:cNvSpPr>
          <p:nvPr/>
        </p:nvSpPr>
        <p:spPr bwMode="auto">
          <a:xfrm>
            <a:off x="0" y="1905000"/>
            <a:ext cx="49530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</p:txBody>
      </p:sp>
      <p:sp>
        <p:nvSpPr>
          <p:cNvPr id="450565" name="Text Box 5"/>
          <p:cNvSpPr txBox="1">
            <a:spLocks noChangeArrowheads="1"/>
          </p:cNvSpPr>
          <p:nvPr/>
        </p:nvSpPr>
        <p:spPr bwMode="auto">
          <a:xfrm>
            <a:off x="0" y="1752600"/>
            <a:ext cx="441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</p:txBody>
      </p:sp>
      <p:sp>
        <p:nvSpPr>
          <p:cNvPr id="450566" name="Text Box 6"/>
          <p:cNvSpPr txBox="1">
            <a:spLocks noChangeArrowheads="1"/>
          </p:cNvSpPr>
          <p:nvPr/>
        </p:nvSpPr>
        <p:spPr bwMode="auto">
          <a:xfrm>
            <a:off x="0" y="1828800"/>
            <a:ext cx="4724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</p:txBody>
      </p:sp>
      <p:sp>
        <p:nvSpPr>
          <p:cNvPr id="450567" name="Text Box 7"/>
          <p:cNvSpPr txBox="1">
            <a:spLocks noChangeArrowheads="1"/>
          </p:cNvSpPr>
          <p:nvPr/>
        </p:nvSpPr>
        <p:spPr bwMode="auto">
          <a:xfrm>
            <a:off x="1295400" y="28194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 b="0">
              <a:latin typeface="Times New Roman" pitchFamily="18" charset="0"/>
            </a:endParaRPr>
          </a:p>
        </p:txBody>
      </p:sp>
      <p:graphicFrame>
        <p:nvGraphicFramePr>
          <p:cNvPr id="450568" name="Object 8"/>
          <p:cNvGraphicFramePr>
            <a:graphicFrameLocks noChangeAspect="1"/>
          </p:cNvGraphicFramePr>
          <p:nvPr/>
        </p:nvGraphicFramePr>
        <p:xfrm>
          <a:off x="0" y="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4" imgW="914400" imgH="198720" progId="">
                  <p:embed/>
                </p:oleObj>
              </mc:Choice>
              <mc:Fallback>
                <p:oleObj name="Equation" r:id="rId4" imgW="914400" imgH="1987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0569" name="Picture 9" descr="thac ban do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0572" name="WordArt 12"/>
          <p:cNvSpPr>
            <a:spLocks noChangeArrowheads="1" noChangeShapeType="1" noTextEdit="1"/>
          </p:cNvSpPr>
          <p:nvPr/>
        </p:nvSpPr>
        <p:spPr bwMode="auto">
          <a:xfrm>
            <a:off x="3581400" y="3200400"/>
            <a:ext cx="20859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450576" name="WordArt 16"/>
          <p:cNvSpPr>
            <a:spLocks noChangeArrowheads="1" noChangeShapeType="1" noTextEdit="1"/>
          </p:cNvSpPr>
          <p:nvPr/>
        </p:nvSpPr>
        <p:spPr bwMode="auto">
          <a:xfrm>
            <a:off x="914400" y="2667000"/>
            <a:ext cx="7620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Bài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 34: CÁC HỆ THỐNG SÔNG LỚN Ở NƯỚC TA</a:t>
            </a:r>
            <a:endParaRPr lang="en-US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latin typeface="Times New Roman"/>
              <a:cs typeface="Times New Roman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9646-FEFD-4192-A35D-3CC0BF48CC72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1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sp>
        <p:nvSpPr>
          <p:cNvPr id="15" name="WordArt 16"/>
          <p:cNvSpPr>
            <a:spLocks noChangeArrowheads="1" noChangeShapeType="1" noTextEdit="1"/>
          </p:cNvSpPr>
          <p:nvPr/>
        </p:nvSpPr>
        <p:spPr bwMode="auto">
          <a:xfrm>
            <a:off x="914400" y="914400"/>
            <a:ext cx="7620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Chào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mừng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quý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Thầy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Cô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và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các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em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học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sinh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về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tham</a:t>
            </a:r>
            <a:r>
              <a:rPr lang="en-US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dự</a:t>
            </a:r>
            <a:endParaRPr lang="en-US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0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450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2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76" grpId="0" animBg="1"/>
      <p:bldP spid="450576" grpId="1" animBg="1"/>
      <p:bldP spid="15" grpId="0" animBg="1"/>
      <p:bldP spid="1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779" name="Picture 3" descr="bang 34 D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248400" cy="68580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95400" y="381000"/>
            <a:ext cx="1371600" cy="5943600"/>
            <a:chOff x="816" y="240"/>
            <a:chExt cx="864" cy="3744"/>
          </a:xfrm>
        </p:grpSpPr>
        <p:sp>
          <p:nvSpPr>
            <p:cNvPr id="459781" name="Line 5"/>
            <p:cNvSpPr>
              <a:spLocks noChangeShapeType="1"/>
            </p:cNvSpPr>
            <p:nvPr/>
          </p:nvSpPr>
          <p:spPr bwMode="auto">
            <a:xfrm>
              <a:off x="816" y="240"/>
              <a:ext cx="0" cy="3744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9782" name="Line 6"/>
            <p:cNvSpPr>
              <a:spLocks noChangeShapeType="1"/>
            </p:cNvSpPr>
            <p:nvPr/>
          </p:nvSpPr>
          <p:spPr bwMode="auto">
            <a:xfrm>
              <a:off x="816" y="3984"/>
              <a:ext cx="864" cy="0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9783" name="Line 7"/>
            <p:cNvSpPr>
              <a:spLocks noChangeShapeType="1"/>
            </p:cNvSpPr>
            <p:nvPr/>
          </p:nvSpPr>
          <p:spPr bwMode="auto">
            <a:xfrm flipH="1" flipV="1">
              <a:off x="1632" y="240"/>
              <a:ext cx="48" cy="3744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9784" name="Line 8"/>
            <p:cNvSpPr>
              <a:spLocks noChangeShapeType="1"/>
            </p:cNvSpPr>
            <p:nvPr/>
          </p:nvSpPr>
          <p:spPr bwMode="auto">
            <a:xfrm>
              <a:off x="816" y="240"/>
              <a:ext cx="864" cy="0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9786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667000" cy="2677656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 err="1">
                <a:latin typeface="Times New Roman" pitchFamily="18" charset="0"/>
              </a:rPr>
              <a:t>Từ</a:t>
            </a:r>
            <a:r>
              <a:rPr lang="en-US" sz="2400" i="1" dirty="0">
                <a:latin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</a:rPr>
              <a:t>bảng</a:t>
            </a:r>
            <a:r>
              <a:rPr lang="en-US" sz="2400" i="1" dirty="0">
                <a:latin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</a:rPr>
              <a:t>34.1 </a:t>
            </a:r>
            <a:r>
              <a:rPr lang="en-US" sz="2400" i="1" dirty="0" err="1" smtClean="0">
                <a:latin typeface="Times New Roman" pitchFamily="18" charset="0"/>
              </a:rPr>
              <a:t>và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hình</a:t>
            </a:r>
            <a:r>
              <a:rPr lang="en-US" sz="2400" i="1" dirty="0" smtClean="0">
                <a:latin typeface="Times New Roman" pitchFamily="18" charset="0"/>
              </a:rPr>
              <a:t> 33.1, </a:t>
            </a:r>
            <a:r>
              <a:rPr lang="en-US" sz="2400" i="1" dirty="0" err="1">
                <a:latin typeface="Times New Roman" pitchFamily="18" charset="0"/>
              </a:rPr>
              <a:t>hãy</a:t>
            </a:r>
            <a:r>
              <a:rPr lang="en-US" sz="2400" i="1" dirty="0">
                <a:latin typeface="Times New Roman" pitchFamily="18" charset="0"/>
              </a:rPr>
              <a:t>  </a:t>
            </a:r>
            <a:r>
              <a:rPr lang="en-US" sz="2400" i="1" dirty="0" err="1" smtClean="0">
                <a:latin typeface="Times New Roman" pitchFamily="18" charset="0"/>
              </a:rPr>
              <a:t>cho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biết:nước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ta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có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bao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nhiêu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hệ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thống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sông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lớn?chia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làm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mấy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khu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vực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hệ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thống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sông</a:t>
            </a:r>
            <a:r>
              <a:rPr lang="en-US" sz="2400" i="1" dirty="0" smtClean="0">
                <a:latin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</a:rPr>
              <a:t>lớn</a:t>
            </a:r>
            <a:r>
              <a:rPr lang="en-US" sz="2400" i="1" dirty="0" smtClean="0">
                <a:latin typeface="Times New Roman" pitchFamily="18" charset="0"/>
              </a:rPr>
              <a:t>?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5A12-0977-4535-959D-FEA127FAD190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7DAB-3501-458E-AC4D-66FA79ABD5B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vi-VN" smtClean="0"/>
              <a:t>Nguyễn Văn Nam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9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9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59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1" name="Picture 39" descr="2q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-609600" y="0"/>
            <a:ext cx="9753600" cy="7315200"/>
          </a:xfrm>
          <a:prstGeom prst="rect">
            <a:avLst/>
          </a:prstGeom>
          <a:noFill/>
        </p:spPr>
      </p:pic>
      <p:grpSp>
        <p:nvGrpSpPr>
          <p:cNvPr id="2" name="Group 40"/>
          <p:cNvGrpSpPr>
            <a:grpSpLocks/>
          </p:cNvGrpSpPr>
          <p:nvPr/>
        </p:nvGrpSpPr>
        <p:grpSpPr bwMode="auto">
          <a:xfrm rot="16152650" flipH="1">
            <a:off x="-381000" y="3886200"/>
            <a:ext cx="3429000" cy="3276600"/>
            <a:chOff x="3936" y="-15"/>
            <a:chExt cx="1817" cy="1788"/>
          </a:xfrm>
        </p:grpSpPr>
        <p:pic>
          <p:nvPicPr>
            <p:cNvPr id="3113" name="Picture 41" descr="hoa-hong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-28660206">
              <a:off x="5200" y="58"/>
              <a:ext cx="432" cy="432"/>
            </a:xfrm>
            <a:prstGeom prst="rect">
              <a:avLst/>
            </a:prstGeom>
            <a:noFill/>
          </p:spPr>
        </p:pic>
        <p:pic>
          <p:nvPicPr>
            <p:cNvPr id="3114" name="Picture 42" descr="hoa-day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537" y="-15"/>
              <a:ext cx="216" cy="1788"/>
            </a:xfrm>
            <a:prstGeom prst="rect">
              <a:avLst/>
            </a:prstGeom>
            <a:noFill/>
          </p:spPr>
        </p:pic>
        <p:pic>
          <p:nvPicPr>
            <p:cNvPr id="3115" name="Picture 43" descr="hoa-day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936" y="7"/>
              <a:ext cx="1752" cy="212"/>
            </a:xfrm>
            <a:prstGeom prst="rect">
              <a:avLst/>
            </a:prstGeom>
            <a:noFill/>
          </p:spPr>
        </p:pic>
      </p:grp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371600" y="17526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-609600" y="152400"/>
            <a:ext cx="9753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err="1" smtClean="0">
                <a:solidFill>
                  <a:srgbClr val="0000FF"/>
                </a:solidFill>
              </a:rPr>
              <a:t>Bài</a:t>
            </a:r>
            <a:r>
              <a:rPr lang="en-US" sz="2000" b="1" dirty="0" smtClean="0">
                <a:solidFill>
                  <a:srgbClr val="0000FF"/>
                </a:solidFill>
              </a:rPr>
              <a:t> 34:CÁC </a:t>
            </a:r>
            <a:r>
              <a:rPr lang="en-US" sz="2000" b="1" dirty="0">
                <a:solidFill>
                  <a:srgbClr val="0000FF"/>
                </a:solidFill>
              </a:rPr>
              <a:t>HỆ THỐNG SÔNG LỚN Ở NƯỚC TA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381000" y="762000"/>
            <a:ext cx="4724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err="1" smtClean="0"/>
              <a:t>Nước</a:t>
            </a:r>
            <a:r>
              <a:rPr lang="en-US" sz="2200" dirty="0" smtClean="0"/>
              <a:t> </a:t>
            </a:r>
            <a:r>
              <a:rPr lang="en-US" sz="2200" dirty="0" err="1" smtClean="0"/>
              <a:t>ta</a:t>
            </a:r>
            <a:r>
              <a:rPr lang="en-US" sz="2200" dirty="0" smtClean="0"/>
              <a:t> </a:t>
            </a:r>
            <a:r>
              <a:rPr lang="en-US" sz="2200" dirty="0" err="1" smtClean="0"/>
              <a:t>có</a:t>
            </a:r>
            <a:r>
              <a:rPr lang="en-US" sz="2200" dirty="0" smtClean="0"/>
              <a:t> 9 </a:t>
            </a:r>
            <a:r>
              <a:rPr lang="en-US" sz="2200" dirty="0" err="1" smtClean="0"/>
              <a:t>hệ</a:t>
            </a:r>
            <a:r>
              <a:rPr lang="en-US" sz="2200" dirty="0" smtClean="0"/>
              <a:t> </a:t>
            </a:r>
            <a:r>
              <a:rPr lang="en-US" sz="2200" dirty="0" err="1" smtClean="0"/>
              <a:t>thống</a:t>
            </a:r>
            <a:r>
              <a:rPr lang="en-US" sz="2200" dirty="0" smtClean="0"/>
              <a:t> </a:t>
            </a:r>
            <a:r>
              <a:rPr lang="en-US" sz="2200" dirty="0" err="1" smtClean="0"/>
              <a:t>sông</a:t>
            </a:r>
            <a:r>
              <a:rPr lang="en-US" sz="2200" dirty="0" smtClean="0"/>
              <a:t> </a:t>
            </a:r>
            <a:r>
              <a:rPr lang="en-US" sz="2200" dirty="0" err="1" smtClean="0"/>
              <a:t>lớn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04800" y="1447800"/>
            <a:ext cx="8305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err="1" smtClean="0"/>
              <a:t>Chia</a:t>
            </a:r>
            <a:r>
              <a:rPr lang="en-US" sz="2200" dirty="0" smtClean="0"/>
              <a:t> </a:t>
            </a:r>
            <a:r>
              <a:rPr lang="en-US" sz="2200" dirty="0" err="1" smtClean="0"/>
              <a:t>làm</a:t>
            </a:r>
            <a:r>
              <a:rPr lang="en-US" sz="2200" dirty="0" smtClean="0"/>
              <a:t> 3 </a:t>
            </a:r>
            <a:r>
              <a:rPr lang="en-US" sz="2200" dirty="0" err="1" smtClean="0"/>
              <a:t>khu</a:t>
            </a:r>
            <a:r>
              <a:rPr lang="en-US" sz="2200" dirty="0" smtClean="0"/>
              <a:t> </a:t>
            </a:r>
            <a:r>
              <a:rPr lang="en-US" sz="2200" dirty="0" err="1" smtClean="0"/>
              <a:t>vực</a:t>
            </a:r>
            <a:r>
              <a:rPr lang="en-US" sz="2200" dirty="0" smtClean="0"/>
              <a:t> </a:t>
            </a:r>
            <a:r>
              <a:rPr lang="en-US" sz="2200" dirty="0" err="1" smtClean="0"/>
              <a:t>sông</a:t>
            </a:r>
            <a:r>
              <a:rPr lang="en-US" sz="2200" dirty="0" smtClean="0"/>
              <a:t> </a:t>
            </a:r>
            <a:r>
              <a:rPr lang="en-US" sz="2200" dirty="0" err="1" smtClean="0"/>
              <a:t>ngòi</a:t>
            </a:r>
            <a:r>
              <a:rPr lang="en-US" sz="2200" dirty="0" smtClean="0"/>
              <a:t>: </a:t>
            </a:r>
            <a:r>
              <a:rPr lang="en-US" sz="2200" dirty="0" err="1"/>
              <a:t>Bắc</a:t>
            </a:r>
            <a:r>
              <a:rPr lang="en-US" sz="2200" dirty="0"/>
              <a:t> </a:t>
            </a:r>
            <a:r>
              <a:rPr lang="en-US" sz="2200" dirty="0" err="1"/>
              <a:t>Bộ</a:t>
            </a:r>
            <a:r>
              <a:rPr lang="en-US" sz="2200" dirty="0"/>
              <a:t>, </a:t>
            </a:r>
            <a:r>
              <a:rPr lang="en-US" sz="2200" dirty="0" err="1"/>
              <a:t>Trung</a:t>
            </a:r>
            <a:r>
              <a:rPr lang="en-US" sz="2200" dirty="0"/>
              <a:t> </a:t>
            </a:r>
            <a:r>
              <a:rPr lang="en-US" sz="2200" dirty="0" err="1"/>
              <a:t>Bộ</a:t>
            </a:r>
            <a:r>
              <a:rPr lang="en-US" sz="2200" dirty="0"/>
              <a:t> </a:t>
            </a:r>
            <a:r>
              <a:rPr lang="en-US" sz="2200" dirty="0" err="1"/>
              <a:t>và</a:t>
            </a:r>
            <a:r>
              <a:rPr lang="en-US" sz="2200" dirty="0"/>
              <a:t> Nam </a:t>
            </a:r>
            <a:r>
              <a:rPr lang="en-US" sz="2200" dirty="0" err="1"/>
              <a:t>Bộ</a:t>
            </a:r>
            <a:r>
              <a:rPr lang="en-US" sz="2200" dirty="0"/>
              <a:t> ?</a:t>
            </a:r>
          </a:p>
        </p:txBody>
      </p:sp>
      <p:graphicFrame>
        <p:nvGraphicFramePr>
          <p:cNvPr id="3104" name="Group 32"/>
          <p:cNvGraphicFramePr>
            <a:graphicFrameLocks noGrp="1"/>
          </p:cNvGraphicFramePr>
          <p:nvPr/>
        </p:nvGraphicFramePr>
        <p:xfrm>
          <a:off x="533400" y="2057400"/>
          <a:ext cx="7924800" cy="4343400"/>
        </p:xfrm>
        <a:graphic>
          <a:graphicData uri="http://schemas.openxmlformats.org/drawingml/2006/table">
            <a:tbl>
              <a:tblPr/>
              <a:tblGrid>
                <a:gridCol w="3962400"/>
                <a:gridCol w="3962400"/>
              </a:tblGrid>
              <a:tr h="144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99" name="Text Box 27"/>
          <p:cNvSpPr txBox="1">
            <a:spLocks noChangeArrowheads="1"/>
          </p:cNvSpPr>
          <p:nvPr/>
        </p:nvSpPr>
        <p:spPr bwMode="auto">
          <a:xfrm>
            <a:off x="762000" y="2514600"/>
            <a:ext cx="3581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err="1">
                <a:solidFill>
                  <a:srgbClr val="0000FF"/>
                </a:solidFill>
              </a:rPr>
              <a:t>Hệ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thống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sông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ngòi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Bắc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Bộ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3106" name="Text Box 34"/>
          <p:cNvSpPr txBox="1">
            <a:spLocks noChangeArrowheads="1"/>
          </p:cNvSpPr>
          <p:nvPr/>
        </p:nvSpPr>
        <p:spPr bwMode="auto">
          <a:xfrm>
            <a:off x="4724400" y="2438400"/>
            <a:ext cx="3429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solidFill>
                  <a:srgbClr val="FF00FF"/>
                </a:solidFill>
              </a:rPr>
              <a:t>S.Hồng</a:t>
            </a:r>
            <a:r>
              <a:rPr lang="en-US" dirty="0">
                <a:solidFill>
                  <a:srgbClr val="FF00FF"/>
                </a:solidFill>
              </a:rPr>
              <a:t>, S </a:t>
            </a:r>
            <a:r>
              <a:rPr lang="en-US" dirty="0" err="1">
                <a:solidFill>
                  <a:srgbClr val="FF00FF"/>
                </a:solidFill>
              </a:rPr>
              <a:t>Thái</a:t>
            </a:r>
            <a:r>
              <a:rPr lang="en-US" dirty="0">
                <a:solidFill>
                  <a:srgbClr val="FF00FF"/>
                </a:solidFill>
              </a:rPr>
              <a:t> </a:t>
            </a:r>
            <a:r>
              <a:rPr lang="en-US" dirty="0" err="1">
                <a:solidFill>
                  <a:srgbClr val="FF00FF"/>
                </a:solidFill>
              </a:rPr>
              <a:t>Bình</a:t>
            </a:r>
            <a:r>
              <a:rPr lang="en-US" dirty="0">
                <a:solidFill>
                  <a:srgbClr val="FF00FF"/>
                </a:solidFill>
              </a:rPr>
              <a:t>, S </a:t>
            </a:r>
            <a:r>
              <a:rPr lang="en-US" dirty="0" err="1">
                <a:solidFill>
                  <a:srgbClr val="FF00FF"/>
                </a:solidFill>
              </a:rPr>
              <a:t>Bằng</a:t>
            </a:r>
            <a:r>
              <a:rPr lang="en-US" dirty="0">
                <a:solidFill>
                  <a:srgbClr val="FF00FF"/>
                </a:solidFill>
              </a:rPr>
              <a:t> </a:t>
            </a:r>
            <a:r>
              <a:rPr lang="en-US" dirty="0" err="1">
                <a:solidFill>
                  <a:srgbClr val="FF00FF"/>
                </a:solidFill>
              </a:rPr>
              <a:t>Giang</a:t>
            </a:r>
            <a:r>
              <a:rPr lang="en-US" dirty="0">
                <a:solidFill>
                  <a:srgbClr val="FF00FF"/>
                </a:solidFill>
              </a:rPr>
              <a:t>  -  </a:t>
            </a:r>
            <a:r>
              <a:rPr lang="en-US" dirty="0" err="1">
                <a:solidFill>
                  <a:srgbClr val="FF00FF"/>
                </a:solidFill>
              </a:rPr>
              <a:t>Kì</a:t>
            </a:r>
            <a:r>
              <a:rPr lang="en-US" dirty="0">
                <a:solidFill>
                  <a:srgbClr val="FF00FF"/>
                </a:solidFill>
              </a:rPr>
              <a:t> </a:t>
            </a:r>
            <a:r>
              <a:rPr lang="en-US" dirty="0" err="1">
                <a:solidFill>
                  <a:srgbClr val="FF00FF"/>
                </a:solidFill>
              </a:rPr>
              <a:t>Cùng</a:t>
            </a:r>
            <a:r>
              <a:rPr lang="en-US" dirty="0">
                <a:solidFill>
                  <a:srgbClr val="FF00FF"/>
                </a:solidFill>
              </a:rPr>
              <a:t> </a:t>
            </a:r>
          </a:p>
        </p:txBody>
      </p:sp>
      <p:sp>
        <p:nvSpPr>
          <p:cNvPr id="3107" name="Text Box 35"/>
          <p:cNvSpPr txBox="1">
            <a:spLocks noChangeArrowheads="1"/>
          </p:cNvSpPr>
          <p:nvPr/>
        </p:nvSpPr>
        <p:spPr bwMode="auto">
          <a:xfrm>
            <a:off x="762000" y="3886200"/>
            <a:ext cx="3657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err="1">
                <a:solidFill>
                  <a:srgbClr val="0000FF"/>
                </a:solidFill>
              </a:rPr>
              <a:t>Hệ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thống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sông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ngòi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Trung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Bộ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3108" name="Text Box 36"/>
          <p:cNvSpPr txBox="1">
            <a:spLocks noChangeArrowheads="1"/>
          </p:cNvSpPr>
          <p:nvPr/>
        </p:nvSpPr>
        <p:spPr bwMode="auto">
          <a:xfrm>
            <a:off x="4800600" y="3733800"/>
            <a:ext cx="3429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rgbClr val="FF00FF"/>
                </a:solidFill>
              </a:rPr>
              <a:t>Sông</a:t>
            </a:r>
            <a:r>
              <a:rPr lang="en-US" sz="2000" dirty="0">
                <a:solidFill>
                  <a:srgbClr val="FF00FF"/>
                </a:solidFill>
              </a:rPr>
              <a:t> </a:t>
            </a:r>
            <a:r>
              <a:rPr lang="en-US" sz="2000" dirty="0" err="1" smtClean="0">
                <a:solidFill>
                  <a:srgbClr val="FF00FF"/>
                </a:solidFill>
              </a:rPr>
              <a:t>Mã</a:t>
            </a:r>
            <a:r>
              <a:rPr lang="en-US" sz="2000" dirty="0" smtClean="0">
                <a:solidFill>
                  <a:srgbClr val="FF00FF"/>
                </a:solidFill>
              </a:rPr>
              <a:t>, </a:t>
            </a:r>
            <a:r>
              <a:rPr lang="en-US" sz="2000" dirty="0" err="1" smtClean="0">
                <a:solidFill>
                  <a:srgbClr val="FF00FF"/>
                </a:solidFill>
              </a:rPr>
              <a:t>sông</a:t>
            </a:r>
            <a:r>
              <a:rPr lang="en-US" sz="2000" dirty="0" smtClean="0">
                <a:solidFill>
                  <a:srgbClr val="FF00FF"/>
                </a:solidFill>
              </a:rPr>
              <a:t> </a:t>
            </a:r>
            <a:r>
              <a:rPr lang="en-US" sz="2000" dirty="0" err="1" smtClean="0">
                <a:solidFill>
                  <a:srgbClr val="FF00FF"/>
                </a:solidFill>
              </a:rPr>
              <a:t>Cả</a:t>
            </a:r>
            <a:r>
              <a:rPr lang="en-US" sz="2000" dirty="0">
                <a:solidFill>
                  <a:srgbClr val="FF00FF"/>
                </a:solidFill>
              </a:rPr>
              <a:t>, </a:t>
            </a:r>
            <a:r>
              <a:rPr lang="en-US" sz="2000" dirty="0" err="1">
                <a:solidFill>
                  <a:srgbClr val="FF00FF"/>
                </a:solidFill>
              </a:rPr>
              <a:t>Sông</a:t>
            </a:r>
            <a:r>
              <a:rPr lang="en-US" sz="2000" dirty="0">
                <a:solidFill>
                  <a:srgbClr val="FF00FF"/>
                </a:solidFill>
              </a:rPr>
              <a:t> Thu </a:t>
            </a:r>
            <a:r>
              <a:rPr lang="en-US" sz="2000" dirty="0" err="1">
                <a:solidFill>
                  <a:srgbClr val="FF00FF"/>
                </a:solidFill>
              </a:rPr>
              <a:t>Bồn</a:t>
            </a:r>
            <a:r>
              <a:rPr lang="en-US" sz="2000" dirty="0">
                <a:solidFill>
                  <a:srgbClr val="FF00FF"/>
                </a:solidFill>
              </a:rPr>
              <a:t>, </a:t>
            </a:r>
            <a:r>
              <a:rPr lang="en-US" sz="2000" dirty="0" err="1">
                <a:solidFill>
                  <a:srgbClr val="FF00FF"/>
                </a:solidFill>
              </a:rPr>
              <a:t>Sông</a:t>
            </a:r>
            <a:r>
              <a:rPr lang="en-US" sz="2000" dirty="0">
                <a:solidFill>
                  <a:srgbClr val="FF00FF"/>
                </a:solidFill>
              </a:rPr>
              <a:t>  </a:t>
            </a:r>
            <a:r>
              <a:rPr lang="en-US" sz="2000" dirty="0" err="1">
                <a:solidFill>
                  <a:srgbClr val="FF00FF"/>
                </a:solidFill>
              </a:rPr>
              <a:t>Đà</a:t>
            </a:r>
            <a:r>
              <a:rPr lang="en-US" sz="2000" dirty="0">
                <a:solidFill>
                  <a:srgbClr val="FF00FF"/>
                </a:solidFill>
              </a:rPr>
              <a:t> </a:t>
            </a:r>
            <a:r>
              <a:rPr lang="en-US" sz="2000" dirty="0" err="1">
                <a:solidFill>
                  <a:srgbClr val="FF00FF"/>
                </a:solidFill>
              </a:rPr>
              <a:t>Rằng</a:t>
            </a:r>
            <a:endParaRPr lang="en-US" sz="2000" dirty="0">
              <a:solidFill>
                <a:srgbClr val="FF00FF"/>
              </a:solidFill>
            </a:endParaRPr>
          </a:p>
        </p:txBody>
      </p:sp>
      <p:sp>
        <p:nvSpPr>
          <p:cNvPr id="3109" name="Text Box 37"/>
          <p:cNvSpPr txBox="1">
            <a:spLocks noChangeArrowheads="1"/>
          </p:cNvSpPr>
          <p:nvPr/>
        </p:nvSpPr>
        <p:spPr bwMode="auto">
          <a:xfrm>
            <a:off x="838200" y="5257800"/>
            <a:ext cx="3581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err="1">
                <a:solidFill>
                  <a:srgbClr val="0000FF"/>
                </a:solidFill>
              </a:rPr>
              <a:t>Hệ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thống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sông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ngòi</a:t>
            </a:r>
            <a:r>
              <a:rPr lang="en-US" sz="2200" dirty="0">
                <a:solidFill>
                  <a:srgbClr val="0000FF"/>
                </a:solidFill>
              </a:rPr>
              <a:t> Nam </a:t>
            </a:r>
            <a:r>
              <a:rPr lang="en-US" sz="2200" dirty="0" err="1">
                <a:solidFill>
                  <a:srgbClr val="0000FF"/>
                </a:solidFill>
              </a:rPr>
              <a:t>Bộ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3110" name="Text Box 38"/>
          <p:cNvSpPr txBox="1">
            <a:spLocks noChangeArrowheads="1"/>
          </p:cNvSpPr>
          <p:nvPr/>
        </p:nvSpPr>
        <p:spPr bwMode="auto">
          <a:xfrm>
            <a:off x="4572000" y="5334000"/>
            <a:ext cx="3810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FF"/>
                </a:solidFill>
              </a:rPr>
              <a:t>S </a:t>
            </a:r>
            <a:r>
              <a:rPr lang="en-US" dirty="0" err="1">
                <a:solidFill>
                  <a:srgbClr val="FF00FF"/>
                </a:solidFill>
              </a:rPr>
              <a:t>Đồng</a:t>
            </a:r>
            <a:r>
              <a:rPr lang="en-US" dirty="0">
                <a:solidFill>
                  <a:srgbClr val="FF00FF"/>
                </a:solidFill>
              </a:rPr>
              <a:t> </a:t>
            </a:r>
            <a:r>
              <a:rPr lang="en-US" dirty="0" err="1">
                <a:solidFill>
                  <a:srgbClr val="FF00FF"/>
                </a:solidFill>
              </a:rPr>
              <a:t>Nai</a:t>
            </a:r>
            <a:r>
              <a:rPr lang="en-US" dirty="0">
                <a:solidFill>
                  <a:srgbClr val="FF00FF"/>
                </a:solidFill>
              </a:rPr>
              <a:t>, S </a:t>
            </a:r>
            <a:r>
              <a:rPr lang="en-US" dirty="0" err="1">
                <a:solidFill>
                  <a:srgbClr val="FF00FF"/>
                </a:solidFill>
              </a:rPr>
              <a:t>Mê</a:t>
            </a:r>
            <a:r>
              <a:rPr lang="en-US" dirty="0">
                <a:solidFill>
                  <a:srgbClr val="FF00FF"/>
                </a:solidFill>
              </a:rPr>
              <a:t> </a:t>
            </a:r>
            <a:r>
              <a:rPr lang="en-US" dirty="0" err="1">
                <a:solidFill>
                  <a:srgbClr val="FF00FF"/>
                </a:solidFill>
              </a:rPr>
              <a:t>Công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/>
      <p:bldP spid="3081" grpId="0"/>
      <p:bldP spid="3099" grpId="0"/>
      <p:bldP spid="3106" grpId="0"/>
      <p:bldP spid="3107" grpId="0"/>
      <p:bldP spid="3108" grpId="0"/>
      <p:bldP spid="3109" grpId="0"/>
      <p:bldP spid="31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33" name="Picture 9" descr="h2"/>
          <p:cNvPicPr>
            <a:picLocks noChangeAspect="1" noChangeArrowheads="1"/>
          </p:cNvPicPr>
          <p:nvPr/>
        </p:nvPicPr>
        <p:blipFill>
          <a:blip r:embed="rId3">
            <a:lum bright="-6000" contrast="36000"/>
          </a:blip>
          <a:srcRect/>
          <a:stretch>
            <a:fillRect/>
          </a:stretch>
        </p:blipFill>
        <p:spPr bwMode="auto">
          <a:xfrm>
            <a:off x="2400300" y="0"/>
            <a:ext cx="4724400" cy="68580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DBF4-EED0-49A9-A847-EBE55D10B467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4</a:t>
            </a:fld>
            <a:endParaRPr kumimoji="0"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36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Text Box 16"/>
          <p:cNvSpPr txBox="1">
            <a:spLocks noChangeArrowheads="1"/>
          </p:cNvSpPr>
          <p:nvPr/>
        </p:nvSpPr>
        <p:spPr bwMode="auto">
          <a:xfrm>
            <a:off x="304800" y="685800"/>
            <a:ext cx="579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389143" name="Picture 23" descr="Red_hong_rivermap_V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648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5" name="Picture 25" descr="21800_Song-Hong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0"/>
            <a:ext cx="4495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7" name="Picture 27" descr="ANd9GcQQ6YijBQv9tFe_BKYBp_RK2UlL_vjaxrYxdywGvpuF_DQGgoo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429000"/>
            <a:ext cx="4495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1" name="Picture 31" descr="135769836950ecd5418083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5" name="Text Box 35"/>
          <p:cNvSpPr txBox="1">
            <a:spLocks noChangeArrowheads="1"/>
          </p:cNvSpPr>
          <p:nvPr/>
        </p:nvSpPr>
        <p:spPr bwMode="auto">
          <a:xfrm>
            <a:off x="6477000" y="533400"/>
            <a:ext cx="1143000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Times New Roman" pitchFamily="18" charset="0"/>
              </a:rPr>
              <a:t>S. HỒNG</a:t>
            </a:r>
          </a:p>
        </p:txBody>
      </p:sp>
      <p:sp>
        <p:nvSpPr>
          <p:cNvPr id="389156" name="Text Box 36"/>
          <p:cNvSpPr txBox="1">
            <a:spLocks noChangeArrowheads="1"/>
          </p:cNvSpPr>
          <p:nvPr/>
        </p:nvSpPr>
        <p:spPr bwMode="auto">
          <a:xfrm>
            <a:off x="6858000" y="5943600"/>
            <a:ext cx="838200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Times New Roman" pitchFamily="18" charset="0"/>
              </a:rPr>
              <a:t>S. ĐÀ</a:t>
            </a:r>
          </a:p>
        </p:txBody>
      </p:sp>
      <p:sp>
        <p:nvSpPr>
          <p:cNvPr id="389157" name="Text Box 37"/>
          <p:cNvSpPr txBox="1">
            <a:spLocks noChangeArrowheads="1"/>
          </p:cNvSpPr>
          <p:nvPr/>
        </p:nvSpPr>
        <p:spPr bwMode="auto">
          <a:xfrm>
            <a:off x="1905000" y="5943600"/>
            <a:ext cx="838200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Times New Roman" pitchFamily="18" charset="0"/>
              </a:rPr>
              <a:t>S. LÔ</a:t>
            </a:r>
          </a:p>
        </p:txBody>
      </p:sp>
      <p:sp>
        <p:nvSpPr>
          <p:cNvPr id="389158" name="Text Box 38"/>
          <p:cNvSpPr txBox="1">
            <a:spLocks noChangeArrowheads="1"/>
          </p:cNvSpPr>
          <p:nvPr/>
        </p:nvSpPr>
        <p:spPr bwMode="auto">
          <a:xfrm>
            <a:off x="1219200" y="533400"/>
            <a:ext cx="2971800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Times New Roman" pitchFamily="18" charset="0"/>
              </a:rPr>
              <a:t>HỆ THỐNG SÔNG HỒNG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27BD-830D-4BA3-BDB7-E81C1B776162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5</a:t>
            </a:fld>
            <a:endParaRPr kumimoji="0"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9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9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9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9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9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9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9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8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38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38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5" grpId="0" animBg="1"/>
      <p:bldP spid="389156" grpId="0" animBg="1"/>
      <p:bldP spid="389157" grpId="0" animBg="1"/>
      <p:bldP spid="3891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Text Box 2"/>
          <p:cNvSpPr txBox="1">
            <a:spLocks noChangeArrowheads="1"/>
          </p:cNvSpPr>
          <p:nvPr/>
        </p:nvSpPr>
        <p:spPr bwMode="auto">
          <a:xfrm>
            <a:off x="457200" y="685800"/>
            <a:ext cx="495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470022" name="Picture 6" descr="nhay-cau-tu-tu-giaodu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95800" cy="3429000"/>
          </a:xfrm>
          <a:prstGeom prst="rect">
            <a:avLst/>
          </a:prstGeom>
          <a:noFill/>
        </p:spPr>
      </p:pic>
      <p:pic>
        <p:nvPicPr>
          <p:cNvPr id="470024" name="Picture 8" descr="songHong_1701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</p:spPr>
      </p:pic>
      <p:sp>
        <p:nvSpPr>
          <p:cNvPr id="470025" name="Text Box 9"/>
          <p:cNvSpPr txBox="1">
            <a:spLocks noChangeArrowheads="1"/>
          </p:cNvSpPr>
          <p:nvPr/>
        </p:nvSpPr>
        <p:spPr bwMode="auto">
          <a:xfrm>
            <a:off x="2743200" y="1143000"/>
            <a:ext cx="3352800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FF00"/>
                </a:solidFill>
                <a:latin typeface="Times New Roman" pitchFamily="18" charset="0"/>
              </a:rPr>
              <a:t>S. HỒNG MÙA LŨ, MÙA CẠN</a:t>
            </a:r>
          </a:p>
        </p:txBody>
      </p:sp>
      <p:pic>
        <p:nvPicPr>
          <p:cNvPr id="470031" name="Picture 15" descr="song-Thai-Bin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505200"/>
            <a:ext cx="4572000" cy="3352800"/>
          </a:xfrm>
          <a:prstGeom prst="rect">
            <a:avLst/>
          </a:prstGeom>
          <a:noFill/>
        </p:spPr>
      </p:pic>
      <p:pic>
        <p:nvPicPr>
          <p:cNvPr id="470033" name="Picture 17" descr="c58fc1a6-22d5-40a6-8d4a-82f47b7af33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505200"/>
            <a:ext cx="4495800" cy="3352800"/>
          </a:xfrm>
          <a:prstGeom prst="rect">
            <a:avLst/>
          </a:prstGeom>
          <a:noFill/>
        </p:spPr>
      </p:pic>
      <p:sp>
        <p:nvSpPr>
          <p:cNvPr id="470038" name="Text Box 22"/>
          <p:cNvSpPr txBox="1">
            <a:spLocks noChangeArrowheads="1"/>
          </p:cNvSpPr>
          <p:nvPr/>
        </p:nvSpPr>
        <p:spPr bwMode="auto">
          <a:xfrm>
            <a:off x="2209800" y="5943600"/>
            <a:ext cx="3962400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FF00"/>
                </a:solidFill>
                <a:latin typeface="Times New Roman" pitchFamily="18" charset="0"/>
              </a:rPr>
              <a:t>S. THÁI BÌNH MÙA LŨ, MÙA CẠN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ABCB9-3679-4B48-B2F5-5E780835727D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7DAB-3501-458E-AC4D-66FA79ABD5B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vi-VN" smtClean="0"/>
              <a:t>Nguyễn Văn Nam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0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0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0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0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0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0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0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0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70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0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0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470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025" grpId="0" animBg="1"/>
      <p:bldP spid="4700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5" name="Picture 5" descr="picture380resize5q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95800" cy="3048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9850" name="Picture 10" descr="Hà%20Nộ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0"/>
            <a:ext cx="4572000" cy="30480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1518-695C-4DE9-A026-2678C1AC200B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7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  <p:pic>
        <p:nvPicPr>
          <p:cNvPr id="11" name="Picture 10" descr="deson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048000"/>
            <a:ext cx="4572000" cy="3048000"/>
          </a:xfrm>
          <a:prstGeom prst="rect">
            <a:avLst/>
          </a:prstGeom>
        </p:spPr>
      </p:pic>
      <p:pic>
        <p:nvPicPr>
          <p:cNvPr id="12" name="Picture 11" descr="de_ec06f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124200"/>
            <a:ext cx="4572000" cy="2981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33" name="Picture 9" descr="h2"/>
          <p:cNvPicPr>
            <a:picLocks noChangeAspect="1" noChangeArrowheads="1"/>
          </p:cNvPicPr>
          <p:nvPr/>
        </p:nvPicPr>
        <p:blipFill>
          <a:blip r:embed="rId3">
            <a:lum bright="-6000" contrast="36000"/>
          </a:blip>
          <a:srcRect/>
          <a:stretch>
            <a:fillRect/>
          </a:stretch>
        </p:blipFill>
        <p:spPr bwMode="auto">
          <a:xfrm>
            <a:off x="2386012" y="0"/>
            <a:ext cx="4724400" cy="68580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331C8-3E72-41C3-96D0-D14AE344FBCC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8</a:t>
            </a:fld>
            <a:endParaRPr kumimoji="0"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7" name="Picture 17" descr="song-hc6b0c6a1ng"/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 bwMode="auto">
          <a:xfrm>
            <a:off x="-1752600" y="0"/>
            <a:ext cx="10896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0260" name="Text Box 23"/>
          <p:cNvSpPr txBox="1">
            <a:spLocks noChangeArrowheads="1"/>
          </p:cNvSpPr>
          <p:nvPr/>
        </p:nvSpPr>
        <p:spPr bwMode="auto">
          <a:xfrm>
            <a:off x="5181600" y="5334000"/>
            <a:ext cx="3276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6389" name="Text Box 24"/>
          <p:cNvSpPr txBox="1">
            <a:spLocks noChangeArrowheads="1"/>
          </p:cNvSpPr>
          <p:nvPr/>
        </p:nvSpPr>
        <p:spPr bwMode="auto">
          <a:xfrm>
            <a:off x="4114800" y="525780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SÔNG HƯƠNG-HUẾ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8C37F-6606-48DE-AF5E-7D16BD556C18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9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6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Text Box 3"/>
          <p:cNvSpPr txBox="1">
            <a:spLocks noChangeArrowheads="1"/>
          </p:cNvSpPr>
          <p:nvPr/>
        </p:nvSpPr>
        <p:spPr bwMode="auto">
          <a:xfrm>
            <a:off x="457200" y="685800"/>
            <a:ext cx="495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0" name="Picture 9" descr="hinhcpc225_755"/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4572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2308" name="Picture 4" descr="songthubo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0"/>
            <a:ext cx="4495800" cy="3581400"/>
          </a:xfrm>
          <a:prstGeom prst="rect">
            <a:avLst/>
          </a:prstGeom>
          <a:noFill/>
        </p:spPr>
      </p:pic>
      <p:pic>
        <p:nvPicPr>
          <p:cNvPr id="482310" name="Picture 6" descr="song-ba0903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657600"/>
            <a:ext cx="4572000" cy="3200400"/>
          </a:xfrm>
          <a:prstGeom prst="rect">
            <a:avLst/>
          </a:prstGeom>
          <a:noFill/>
        </p:spPr>
      </p:pic>
      <p:pic>
        <p:nvPicPr>
          <p:cNvPr id="482311" name="Picture 7" descr="song-ba1311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3657600"/>
            <a:ext cx="4495800" cy="3200400"/>
          </a:xfrm>
          <a:prstGeom prst="rect">
            <a:avLst/>
          </a:prstGeom>
          <a:noFill/>
        </p:spPr>
      </p:pic>
      <p:sp>
        <p:nvSpPr>
          <p:cNvPr id="482312" name="Text Box 8"/>
          <p:cNvSpPr txBox="1">
            <a:spLocks noChangeArrowheads="1"/>
          </p:cNvSpPr>
          <p:nvPr/>
        </p:nvSpPr>
        <p:spPr bwMode="auto">
          <a:xfrm>
            <a:off x="3962400" y="6461125"/>
            <a:ext cx="1371600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FF00"/>
                </a:solidFill>
                <a:latin typeface="Times New Roman" pitchFamily="18" charset="0"/>
              </a:rPr>
              <a:t>SÔNG BA</a:t>
            </a:r>
          </a:p>
        </p:txBody>
      </p:sp>
      <p:sp>
        <p:nvSpPr>
          <p:cNvPr id="482319" name="Text Box 15"/>
          <p:cNvSpPr txBox="1">
            <a:spLocks noChangeArrowheads="1"/>
          </p:cNvSpPr>
          <p:nvPr/>
        </p:nvSpPr>
        <p:spPr bwMode="auto">
          <a:xfrm>
            <a:off x="3886200" y="0"/>
            <a:ext cx="1447800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FF00"/>
                </a:solidFill>
                <a:latin typeface="Times New Roman" pitchFamily="18" charset="0"/>
              </a:rPr>
              <a:t>SÔNG CẢ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F99C-AF65-40A4-B7F7-DA755CF4EEFD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10</a:t>
            </a:fld>
            <a:endParaRPr kumimoji="0"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2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2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8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48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12" grpId="0" animBg="1"/>
      <p:bldP spid="4823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Text Box 2"/>
          <p:cNvSpPr txBox="1">
            <a:spLocks noChangeArrowheads="1"/>
          </p:cNvSpPr>
          <p:nvPr/>
        </p:nvSpPr>
        <p:spPr bwMode="auto">
          <a:xfrm>
            <a:off x="457200" y="685800"/>
            <a:ext cx="495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8437" name="Picture 13" descr="images2046707_lu4-10_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429000"/>
            <a:ext cx="4343400" cy="3429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pic>
        <p:nvPicPr>
          <p:cNvPr id="7" name="Picture 15" descr="typhonlekima_vietnam071007x4322"/>
          <p:cNvPicPr>
            <a:picLocks noChangeAspect="1" noChangeArrowheads="1"/>
          </p:cNvPicPr>
          <p:nvPr/>
        </p:nvPicPr>
        <p:blipFill>
          <a:blip r:embed="rId5">
            <a:lum bright="6000"/>
          </a:blip>
          <a:srcRect/>
          <a:stretch>
            <a:fillRect/>
          </a:stretch>
        </p:blipFill>
        <p:spPr bwMode="auto">
          <a:xfrm>
            <a:off x="0" y="3429000"/>
            <a:ext cx="4724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3048000" y="5486400"/>
            <a:ext cx="3505200" cy="4000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FF00"/>
                </a:solidFill>
                <a:latin typeface="Times New Roman" pitchFamily="18" charset="0"/>
              </a:rPr>
              <a:t>LŨ LỤT MIỀN TRUNG 2007</a:t>
            </a:r>
          </a:p>
        </p:txBody>
      </p:sp>
      <p:pic>
        <p:nvPicPr>
          <p:cNvPr id="484359" name="Picture 7" descr="song-thu-bo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4724400" cy="3352800"/>
          </a:xfrm>
          <a:prstGeom prst="rect">
            <a:avLst/>
          </a:prstGeom>
          <a:noFill/>
        </p:spPr>
      </p:pic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2590800" y="0"/>
            <a:ext cx="2133600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00"/>
                </a:solidFill>
                <a:latin typeface="Times New Roman" pitchFamily="18" charset="0"/>
              </a:rPr>
              <a:t>SÔNG THU BỒN</a:t>
            </a:r>
          </a:p>
        </p:txBody>
      </p:sp>
      <p:pic>
        <p:nvPicPr>
          <p:cNvPr id="484366" name="Picture 14" descr="551537acdb8f7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00600" y="0"/>
            <a:ext cx="4343400" cy="3352800"/>
          </a:xfrm>
          <a:prstGeom prst="rect">
            <a:avLst/>
          </a:prstGeom>
          <a:noFill/>
        </p:spPr>
      </p:pic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7772400" y="0"/>
            <a:ext cx="1371600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FF00"/>
                </a:solidFill>
                <a:latin typeface="Times New Roman" pitchFamily="18" charset="0"/>
              </a:rPr>
              <a:t>SÔNG BA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1C76-A18C-4D4F-B33B-C83A0AA012C6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11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33" name="Picture 9" descr="h2"/>
          <p:cNvPicPr>
            <a:picLocks noChangeAspect="1" noChangeArrowheads="1"/>
          </p:cNvPicPr>
          <p:nvPr/>
        </p:nvPicPr>
        <p:blipFill>
          <a:blip r:embed="rId3">
            <a:lum bright="-6000" contrast="36000"/>
          </a:blip>
          <a:srcRect/>
          <a:stretch>
            <a:fillRect/>
          </a:stretch>
        </p:blipFill>
        <p:spPr bwMode="auto">
          <a:xfrm>
            <a:off x="2362200" y="0"/>
            <a:ext cx="4724400" cy="68580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11141-9CE9-4B17-8B87-5CA8A0F373FE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12</a:t>
            </a:fld>
            <a:endParaRPr kumimoji="0"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8" name="Picture 28" descr="My_Thuan_Bridge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9" name="Text Box 29"/>
          <p:cNvSpPr txBox="1">
            <a:spLocks noChangeArrowheads="1"/>
          </p:cNvSpPr>
          <p:nvPr/>
        </p:nvSpPr>
        <p:spPr bwMode="auto">
          <a:xfrm>
            <a:off x="1676400" y="228600"/>
            <a:ext cx="6096000" cy="850900"/>
          </a:xfrm>
          <a:prstGeom prst="rect">
            <a:avLst/>
          </a:prstGeom>
          <a:solidFill>
            <a:schemeClr val="tx1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>
                <a:solidFill>
                  <a:schemeClr val="bg2"/>
                </a:solidFill>
                <a:latin typeface="Times New Roman" pitchFamily="18" charset="0"/>
              </a:rPr>
              <a:t>Vì sao hệ thống sông Mê công có chế độ nước điều hoà hơn hệ thống sông Hồng?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D77D8-DAAC-4C7F-BA6E-A44634FFE5FC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13</a:t>
            </a:fld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0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0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30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Text Box 7"/>
          <p:cNvSpPr txBox="1">
            <a:spLocks noChangeArrowheads="1"/>
          </p:cNvSpPr>
          <p:nvPr/>
        </p:nvSpPr>
        <p:spPr bwMode="auto">
          <a:xfrm>
            <a:off x="762000" y="381000"/>
            <a:ext cx="891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529411" name="Picture 3" descr="mekong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438400" y="304800"/>
            <a:ext cx="5257800" cy="830997"/>
          </a:xfrm>
          <a:prstGeom prst="rect">
            <a:avLst/>
          </a:prstGeom>
          <a:solidFill>
            <a:schemeClr val="tx2"/>
          </a:solidFill>
          <a:ln w="28575">
            <a:noFill/>
            <a:prstDash val="lgDashDot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sông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Mê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chảy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1FC7-5D03-4CE8-9E2B-CBE79166F1AF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14</a:t>
            </a:fld>
            <a:endParaRPr kumimoji="0"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9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9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2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884" name="Picture 4" descr="10580_vi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05200"/>
            <a:ext cx="4572000" cy="3352800"/>
          </a:xfrm>
          <a:prstGeom prst="rect">
            <a:avLst/>
          </a:prstGeom>
          <a:noFill/>
        </p:spPr>
      </p:pic>
      <p:pic>
        <p:nvPicPr>
          <p:cNvPr id="506890" name="Picture 10" descr="SongDongNai2_O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495800" cy="3429000"/>
          </a:xfrm>
          <a:prstGeom prst="rect">
            <a:avLst/>
          </a:prstGeom>
          <a:noFill/>
        </p:spPr>
      </p:pic>
      <p:pic>
        <p:nvPicPr>
          <p:cNvPr id="506894" name="Picture 14" descr="buc_xuc_vi_du_an_nao_vet_song_dong_nai_lam_tang_th_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</p:spPr>
      </p:pic>
      <p:sp>
        <p:nvSpPr>
          <p:cNvPr id="328713" name="Text Box 9"/>
          <p:cNvSpPr txBox="1">
            <a:spLocks noChangeArrowheads="1"/>
          </p:cNvSpPr>
          <p:nvPr/>
        </p:nvSpPr>
        <p:spPr bwMode="auto">
          <a:xfrm>
            <a:off x="3352800" y="381000"/>
            <a:ext cx="2133600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FF00"/>
                </a:solidFill>
                <a:latin typeface="Times New Roman" pitchFamily="18" charset="0"/>
              </a:rPr>
              <a:t>SÔNG ĐỒNG NAI</a:t>
            </a:r>
          </a:p>
        </p:txBody>
      </p:sp>
      <p:pic>
        <p:nvPicPr>
          <p:cNvPr id="506897" name="Picture 17" descr="mekong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505200"/>
            <a:ext cx="4495800" cy="3352800"/>
          </a:xfrm>
          <a:prstGeom prst="rect">
            <a:avLst/>
          </a:prstGeom>
          <a:noFill/>
        </p:spPr>
      </p:pic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657600" y="6172200"/>
            <a:ext cx="2057400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FF00"/>
                </a:solidFill>
                <a:latin typeface="Times New Roman" pitchFamily="18" charset="0"/>
              </a:rPr>
              <a:t>SÔNG MÊ CÔNG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A3FF-0883-4055-A0C9-8B7CD8985AE5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15</a:t>
            </a:fld>
            <a:endParaRPr kumimoji="0"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6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6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6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6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6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6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28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13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931" name="Picture 3" descr="02-DongThap-Nha-tai-Phu-Cuong-dang-bi-ngap-sau-trong-nuoc-bi-hu-hoai-hoan-toan-(1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0"/>
            <a:ext cx="4495800" cy="3429000"/>
          </a:xfrm>
          <a:prstGeom prst="rect">
            <a:avLst/>
          </a:prstGeom>
          <a:noFill/>
        </p:spPr>
      </p:pic>
      <p:pic>
        <p:nvPicPr>
          <p:cNvPr id="508938" name="Picture 10" descr="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33775"/>
            <a:ext cx="4572000" cy="3324225"/>
          </a:xfrm>
          <a:prstGeom prst="rect">
            <a:avLst/>
          </a:prstGeom>
          <a:noFill/>
        </p:spPr>
      </p:pic>
      <p:pic>
        <p:nvPicPr>
          <p:cNvPr id="508943" name="Picture 15" descr="ca%202(2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505200"/>
            <a:ext cx="4495800" cy="3352800"/>
          </a:xfrm>
          <a:prstGeom prst="rect">
            <a:avLst/>
          </a:prstGeom>
          <a:noFill/>
        </p:spPr>
      </p:pic>
      <p:pic>
        <p:nvPicPr>
          <p:cNvPr id="508945" name="Picture 17" descr="sd201208201242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2ECB-1F4A-4E88-9EA2-0C4C3CA8F44F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16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8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8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8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8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8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8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8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8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13" descr="Copy-Kham-pha-song-nuoc-mien-Tay-voi-Tour-Tien-Giang-Ben-Tre-Tham-Cu-lao-Long-Lan-Quy-Phung-Tat-muong-bat-ca-Chi-289000dnguo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1" descr="Parchment"/>
          <p:cNvSpPr txBox="1">
            <a:spLocks noChangeArrowheads="1"/>
          </p:cNvSpPr>
          <p:nvPr/>
        </p:nvSpPr>
        <p:spPr bwMode="auto">
          <a:xfrm>
            <a:off x="2133600" y="457200"/>
            <a:ext cx="4572000" cy="8223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Times New Roman" pitchFamily="18" charset="0"/>
              </a:rPr>
              <a:t> Hãy nêu cách phòng chống lũ lụt ở đồng bằng sông Cửu Long?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EFE3D-2E2D-4077-867D-DC7C6FD0C333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17</a:t>
            </a:fld>
            <a:endParaRPr kumimoji="0"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554" name="Picture 2" descr="Xuan_tren_cho_noi_mien_Tay_1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4648200" y="3352800"/>
            <a:ext cx="4575175" cy="3505200"/>
          </a:xfrm>
          <a:prstGeom prst="rect">
            <a:avLst/>
          </a:prstGeom>
          <a:noFill/>
        </p:spPr>
      </p:pic>
      <p:pic>
        <p:nvPicPr>
          <p:cNvPr id="535555" name="Picture 3" descr="ChoNoiTrenSong"/>
          <p:cNvPicPr>
            <a:picLocks noChangeAspect="1" noChangeArrowheads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 bwMode="auto">
          <a:xfrm>
            <a:off x="0" y="3352800"/>
            <a:ext cx="4572000" cy="3505200"/>
          </a:xfrm>
          <a:prstGeom prst="rect">
            <a:avLst/>
          </a:prstGeom>
          <a:noFill/>
        </p:spPr>
      </p:pic>
      <p:pic>
        <p:nvPicPr>
          <p:cNvPr id="535556" name="Picture 4" descr="image00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0"/>
            <a:ext cx="4495800" cy="3276600"/>
          </a:xfrm>
          <a:prstGeom prst="rect">
            <a:avLst/>
          </a:prstGeom>
          <a:noFill/>
        </p:spPr>
      </p:pic>
      <p:pic>
        <p:nvPicPr>
          <p:cNvPr id="535557" name="Picture 5" descr="dolphimmaui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4572000" cy="3276600"/>
          </a:xfrm>
          <a:prstGeom prst="rect">
            <a:avLst/>
          </a:prstGeom>
          <a:noFill/>
        </p:spPr>
      </p:pic>
      <p:sp>
        <p:nvSpPr>
          <p:cNvPr id="391214" name="Text Box 46"/>
          <p:cNvSpPr txBox="1">
            <a:spLocks noChangeArrowheads="1"/>
          </p:cNvSpPr>
          <p:nvPr/>
        </p:nvSpPr>
        <p:spPr bwMode="auto">
          <a:xfrm>
            <a:off x="3200400" y="4572000"/>
            <a:ext cx="2971800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FF00"/>
                </a:solidFill>
                <a:latin typeface="Times New Roman" pitchFamily="18" charset="0"/>
              </a:rPr>
              <a:t>CHỢ NỔI TRÊN SÔNG</a:t>
            </a:r>
          </a:p>
        </p:txBody>
      </p:sp>
      <p:sp>
        <p:nvSpPr>
          <p:cNvPr id="391213" name="Text Box 45"/>
          <p:cNvSpPr txBox="1">
            <a:spLocks noChangeArrowheads="1"/>
          </p:cNvSpPr>
          <p:nvPr/>
        </p:nvSpPr>
        <p:spPr bwMode="auto">
          <a:xfrm>
            <a:off x="3810000" y="2209800"/>
            <a:ext cx="1600200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FF00"/>
                </a:solidFill>
                <a:latin typeface="Times New Roman" pitchFamily="18" charset="0"/>
              </a:rPr>
              <a:t>CÁ Ở SÔNG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9435B-29B9-464A-A2FA-DFC65CB56AB6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18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5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5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5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5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5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5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5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5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1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1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9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1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1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9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214" grpId="0" animBg="1"/>
      <p:bldP spid="3912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139" name="Picture 11" descr="ImageVi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81400"/>
            <a:ext cx="4572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2142" name="Picture 14" descr="images428293_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0"/>
            <a:ext cx="4572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4837" name="Picture 5" descr="luDBSC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495800" cy="3505200"/>
          </a:xfrm>
          <a:prstGeom prst="rect">
            <a:avLst/>
          </a:prstGeom>
          <a:noFill/>
        </p:spPr>
      </p:pic>
      <p:pic>
        <p:nvPicPr>
          <p:cNvPr id="504840" name="Picture 8" descr="ben%20tr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581400"/>
            <a:ext cx="4495800" cy="32766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F30C-9B6E-4075-94CA-91BECD5A078F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19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2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2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2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2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4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4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12" name="Picture 4" descr="Khach-San-Caraven_20122194544550"/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 bwMode="auto">
          <a:xfrm>
            <a:off x="4724400" y="0"/>
            <a:ext cx="4419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2613" name="Text Box 5"/>
          <p:cNvSpPr txBox="1">
            <a:spLocks noChangeArrowheads="1"/>
          </p:cNvSpPr>
          <p:nvPr/>
        </p:nvSpPr>
        <p:spPr bwMode="auto">
          <a:xfrm>
            <a:off x="5257800" y="3048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ĐÀ NẴNG</a:t>
            </a:r>
            <a:r>
              <a:rPr lang="en-US" sz="2000">
                <a:latin typeface="Times New Roman" pitchFamily="18" charset="0"/>
              </a:rPr>
              <a:t> </a:t>
            </a:r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- SÔNG HÀN</a:t>
            </a:r>
          </a:p>
        </p:txBody>
      </p:sp>
      <p:pic>
        <p:nvPicPr>
          <p:cNvPr id="452615" name="Picture 7" descr="Song%20Hong"/>
          <p:cNvPicPr>
            <a:picLocks noChangeAspect="1" noChangeArrowheads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4648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2616" name="Text Box 8"/>
          <p:cNvSpPr txBox="1">
            <a:spLocks noChangeArrowheads="1"/>
          </p:cNvSpPr>
          <p:nvPr/>
        </p:nvSpPr>
        <p:spPr bwMode="auto">
          <a:xfrm>
            <a:off x="838200" y="304800"/>
            <a:ext cx="297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HÀ NỘI</a:t>
            </a:r>
            <a:r>
              <a:rPr lang="en-US" sz="2000">
                <a:latin typeface="Times New Roman" pitchFamily="18" charset="0"/>
              </a:rPr>
              <a:t> </a:t>
            </a:r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- SÔNG HỒNG</a:t>
            </a:r>
          </a:p>
        </p:txBody>
      </p:sp>
      <p:pic>
        <p:nvPicPr>
          <p:cNvPr id="452618" name="Picture 10" descr="s%C3%B4ng%20S%C3%A0i%20g%C3%B2n"/>
          <p:cNvPicPr>
            <a:picLocks noChangeAspect="1" noChangeArrowheads="1"/>
          </p:cNvPicPr>
          <p:nvPr/>
        </p:nvPicPr>
        <p:blipFill>
          <a:blip r:embed="rId5">
            <a:lum bright="12000"/>
          </a:blip>
          <a:srcRect/>
          <a:stretch>
            <a:fillRect/>
          </a:stretch>
        </p:blipFill>
        <p:spPr bwMode="auto">
          <a:xfrm>
            <a:off x="4724400" y="3581400"/>
            <a:ext cx="4419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2620" name="Picture 12" descr="1_2010726155510_can_tho_-_thanh_ph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581400"/>
            <a:ext cx="4648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2621" name="Text Box 13"/>
          <p:cNvSpPr txBox="1">
            <a:spLocks noChangeArrowheads="1"/>
          </p:cNvSpPr>
          <p:nvPr/>
        </p:nvSpPr>
        <p:spPr bwMode="auto">
          <a:xfrm>
            <a:off x="4800600" y="4419600"/>
            <a:ext cx="4038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TP HỒ CHÍ MINH-S SÀI GÒN</a:t>
            </a:r>
          </a:p>
        </p:txBody>
      </p:sp>
      <p:sp>
        <p:nvSpPr>
          <p:cNvPr id="452622" name="Text Box 14"/>
          <p:cNvSpPr txBox="1">
            <a:spLocks noChangeArrowheads="1"/>
          </p:cNvSpPr>
          <p:nvPr/>
        </p:nvSpPr>
        <p:spPr bwMode="auto">
          <a:xfrm>
            <a:off x="533400" y="4191000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CẦN THƠ- SÔNG HẬU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EADEE-4EB9-4103-9A61-DC0E8FEB3C8D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20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2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2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2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2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2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2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2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2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2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2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2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2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9" dur="500" fill="hold"/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4526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4526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4526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4526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4526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4526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4526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4526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3" grpId="0"/>
      <p:bldP spid="452613" grpId="1"/>
      <p:bldP spid="452616" grpId="0"/>
      <p:bldP spid="452616" grpId="1"/>
      <p:bldP spid="452621" grpId="0"/>
      <p:bldP spid="452621" grpId="1"/>
      <p:bldP spid="452622" grpId="0"/>
      <p:bldP spid="45262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3" name="Text Box 3"/>
          <p:cNvSpPr txBox="1">
            <a:spLocks noChangeArrowheads="1"/>
          </p:cNvSpPr>
          <p:nvPr/>
        </p:nvSpPr>
        <p:spPr bwMode="auto">
          <a:xfrm>
            <a:off x="914400" y="1600200"/>
            <a:ext cx="6629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537609" name="Picture 9" descr="ImageVi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95800" cy="3429000"/>
          </a:xfrm>
          <a:prstGeom prst="rect">
            <a:avLst/>
          </a:prstGeom>
          <a:noFill/>
        </p:spPr>
      </p:pic>
      <p:pic>
        <p:nvPicPr>
          <p:cNvPr id="537618" name="Picture 18" descr="ImageVie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5200"/>
            <a:ext cx="4495800" cy="3352800"/>
          </a:xfrm>
          <a:prstGeom prst="rect">
            <a:avLst/>
          </a:prstGeom>
          <a:noFill/>
        </p:spPr>
      </p:pic>
      <p:pic>
        <p:nvPicPr>
          <p:cNvPr id="537631" name="Picture 31" descr="8b-253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</p:spPr>
      </p:pic>
      <p:sp>
        <p:nvSpPr>
          <p:cNvPr id="537637" name="AutoShape 37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537639" name="Picture 39" descr="ImageVie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0"/>
            <a:ext cx="4572000" cy="3352800"/>
          </a:xfrm>
          <a:prstGeom prst="rect">
            <a:avLst/>
          </a:prstGeom>
          <a:noFill/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A73C-16F8-43CF-B555-A695C755C26C}" type="datetime1">
              <a:rPr lang="en-US" smtClean="0"/>
              <a:pPr/>
              <a:t>3/30/2021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21</a:t>
            </a:fld>
            <a:endParaRPr kumimoji="0"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vi-VN" smtClean="0"/>
              <a:t>Nguyễn Văn Nam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7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7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7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7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7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7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7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7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1888</TotalTime>
  <Words>405</Words>
  <Application>Microsoft Office PowerPoint</Application>
  <PresentationFormat>On-screen Show (4:3)</PresentationFormat>
  <Paragraphs>151</Paragraphs>
  <Slides>21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QuyNhonComputer Co.,Ltd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11. KHU VỰC ĐÔNG NAM Á</dc:title>
  <dc:creator>Dell</dc:creator>
  <cp:lastModifiedBy>Admin</cp:lastModifiedBy>
  <cp:revision>265</cp:revision>
  <dcterms:created xsi:type="dcterms:W3CDTF">2013-03-04T02:29:29Z</dcterms:created>
  <dcterms:modified xsi:type="dcterms:W3CDTF">2021-03-30T13:56:27Z</dcterms:modified>
</cp:coreProperties>
</file>