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7" r:id="rId4"/>
  </p:sldMasterIdLst>
  <p:notesMasterIdLst>
    <p:notesMasterId r:id="rId26"/>
  </p:notesMasterIdLst>
  <p:sldIdLst>
    <p:sldId id="2640" r:id="rId5"/>
    <p:sldId id="407" r:id="rId6"/>
    <p:sldId id="439" r:id="rId7"/>
    <p:sldId id="448" r:id="rId8"/>
    <p:sldId id="447" r:id="rId9"/>
    <p:sldId id="446" r:id="rId10"/>
    <p:sldId id="427" r:id="rId11"/>
    <p:sldId id="445" r:id="rId12"/>
    <p:sldId id="450" r:id="rId13"/>
    <p:sldId id="453" r:id="rId14"/>
    <p:sldId id="451" r:id="rId15"/>
    <p:sldId id="454" r:id="rId16"/>
    <p:sldId id="455" r:id="rId17"/>
    <p:sldId id="456" r:id="rId18"/>
    <p:sldId id="452" r:id="rId19"/>
    <p:sldId id="457" r:id="rId20"/>
    <p:sldId id="438" r:id="rId21"/>
    <p:sldId id="433" r:id="rId22"/>
    <p:sldId id="444" r:id="rId23"/>
    <p:sldId id="440" r:id="rId24"/>
    <p:sldId id="340" r:id="rId25"/>
  </p:sldIdLst>
  <p:sldSz cx="16276638" cy="9144000"/>
  <p:notesSz cx="6858000" cy="9144000"/>
  <p:custDataLst>
    <p:tags r:id="rId2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6600CC"/>
    <a:srgbClr val="FF0066"/>
    <a:srgbClr val="FF7C80"/>
    <a:srgbClr val="FF6600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73D82-511E-45F7-992E-54AB1911E393}" v="366" dt="2022-07-01T00:37:43.3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4660"/>
  </p:normalViewPr>
  <p:slideViewPr>
    <p:cSldViewPr>
      <p:cViewPr varScale="1">
        <p:scale>
          <a:sx n="47" d="100"/>
          <a:sy n="47" d="100"/>
        </p:scale>
        <p:origin x="744" y="68"/>
      </p:cViewPr>
      <p:guideLst>
        <p:guide orient="horz" pos="2880"/>
        <p:guide pos="512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>
              <a:cs typeface="等线"/>
            </a:endParaRP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88B4AB-D03F-44B1-AA8F-999CAD7B35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cs typeface="等线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cs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203744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>
              <a:cs typeface="等线"/>
            </a:endParaRP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88B4AB-D03F-44B1-AA8F-999CAD7B35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宋体" panose="02010600030101010101" pitchFamily="2" charset="-122"/>
                <a:cs typeface="等线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宋体" panose="02010600030101010101" pitchFamily="2" charset="-122"/>
              <a:cs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726868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>
              <a:cs typeface="等线"/>
            </a:endParaRP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88B4AB-D03F-44B1-AA8F-999CAD7B35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宋体" panose="02010600030101010101" pitchFamily="2" charset="-122"/>
                <a:cs typeface="等线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宋体" panose="02010600030101010101" pitchFamily="2" charset="-122"/>
              <a:cs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853626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>
              <a:cs typeface="等线"/>
            </a:endParaRP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88B4AB-D03F-44B1-AA8F-999CAD7B35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宋体" panose="02010600030101010101" pitchFamily="2" charset="-122"/>
                <a:cs typeface="等线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宋体" panose="02010600030101010101" pitchFamily="2" charset="-122"/>
              <a:cs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3959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B5B8007-F28A-4C3E-A48D-DDE012D8153F}" type="slidenum">
              <a:rPr lang="en-US" altLang="en-US" sz="1200">
                <a:cs typeface="Arial" charset="0"/>
              </a:rPr>
              <a:pPr algn="r" eaLnBrk="1" hangingPunct="1"/>
              <a:t>21</a:t>
            </a:fld>
            <a:endParaRPr lang="en-US" altLang="en-US" sz="1200">
              <a:cs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85800"/>
            <a:ext cx="610235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vi-VN" alt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4580" y="1496484"/>
            <a:ext cx="12207479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4580" y="4802717"/>
            <a:ext cx="12207479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01423-D198-4896-B996-AF6CD71AA32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839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0BA3F-51CF-473C-BBC7-9F80CB3FD93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065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542" y="2279652"/>
            <a:ext cx="14038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0542" y="6119285"/>
            <a:ext cx="14038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E9DFC9-E0D6-4E70-95EC-EE956DA625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933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9019" y="2434167"/>
            <a:ext cx="6917571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0048" y="2434167"/>
            <a:ext cx="6917571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EE0E17-1536-48C6-87E3-A861F0C00F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15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39" y="486834"/>
            <a:ext cx="140386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140" y="2241551"/>
            <a:ext cx="6885780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1140" y="3340100"/>
            <a:ext cx="6885780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40048" y="2241551"/>
            <a:ext cx="6919691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40048" y="3340100"/>
            <a:ext cx="6919691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30A47B-B3AA-4408-B89E-78641CC5715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390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D8FA65-B14B-4883-88C7-F7A3A55E9A2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5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BE4F5-A3A4-4A0F-A638-D990D725B4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886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40" y="609600"/>
            <a:ext cx="5249639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9691" y="1316567"/>
            <a:ext cx="8240048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1140" y="2743200"/>
            <a:ext cx="5249639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99C05A-73D7-488D-87AE-9FA1D515BA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948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40" y="609600"/>
            <a:ext cx="5249639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9691" y="1316567"/>
            <a:ext cx="8240048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1140" y="2743200"/>
            <a:ext cx="5249639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090DF4-68DF-4AAF-98F9-EB3836BAB8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85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D28DD1-89CB-4A9B-8160-1008CEEB8C2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519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47969" y="486834"/>
            <a:ext cx="350965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9019" y="486834"/>
            <a:ext cx="10325492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4A9502-423E-4957-ACD4-EFEAFA4568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8272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96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609570" indent="0" algn="ctr">
              <a:buNone/>
              <a:defRPr/>
            </a:lvl2pPr>
            <a:lvl3pPr marL="1219140" indent="0" algn="ctr">
              <a:buNone/>
              <a:defRPr/>
            </a:lvl3pPr>
            <a:lvl4pPr marL="1828709" indent="0" algn="ctr">
              <a:buNone/>
              <a:defRPr/>
            </a:lvl4pPr>
            <a:lvl5pPr marL="2438278" indent="0" algn="ctr">
              <a:buNone/>
              <a:defRPr/>
            </a:lvl5pPr>
            <a:lvl6pPr marL="3047848" indent="0" algn="ctr">
              <a:buNone/>
              <a:defRPr/>
            </a:lvl6pPr>
            <a:lvl7pPr marL="3657418" indent="0" algn="ctr">
              <a:buNone/>
              <a:defRPr/>
            </a:lvl7pPr>
            <a:lvl8pPr marL="4266987" indent="0" algn="ctr">
              <a:buNone/>
              <a:defRPr/>
            </a:lvl8pPr>
            <a:lvl9pPr marL="487655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B4035A1E-AD13-4ACB-ABA9-6355DBF17EDD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301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86C98F1F-25A1-4C1A-9CD5-2DC6B394E298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466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81"/>
            <a:ext cx="13835142" cy="1816100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70" indent="0">
              <a:buNone/>
              <a:defRPr sz="2400"/>
            </a:lvl2pPr>
            <a:lvl3pPr marL="1219140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8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69AB27F2-5799-4D85-B4AD-8C71878BD844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962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9"/>
            <a:ext cx="7188848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9"/>
            <a:ext cx="7188848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F9F6E874-0235-4F80-816C-F0FF4E8B298A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778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24"/>
            <a:ext cx="7191675" cy="85301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40" y="2046824"/>
            <a:ext cx="7194500" cy="85301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40" y="2899833"/>
            <a:ext cx="7194500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F0B707C3-A099-4363-8034-1FC3A0D5DE2A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86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992DBC13-78B0-4942-8DBB-DAC958D9A01E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40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1618AD30-2ACE-470D-B25F-3194D0A5C6E6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51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6" y="364077"/>
            <a:ext cx="5354902" cy="154940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4" y="364086"/>
            <a:ext cx="9099093" cy="780415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6" y="1913473"/>
            <a:ext cx="5354902" cy="6254751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A1C88C4D-B592-49FF-988B-4E1C4ED83FDD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150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4" y="6400814"/>
            <a:ext cx="9765983" cy="755652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4" y="817033"/>
            <a:ext cx="9765983" cy="54864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4" y="7156478"/>
            <a:ext cx="9765983" cy="1073151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E467CBD7-1C40-47B0-9AF0-CE33EDC26A27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6977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824BDB53-D752-49A1-A277-7DC0BDF1B8F1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8415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93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93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71A9213D-C965-4A9C-BBD1-AB048F6317AF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68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13832" y="366193"/>
            <a:ext cx="14648974" cy="78020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>
              <a:defRPr/>
            </a:pPr>
            <a:fld id="{1D0AB17C-4A94-41B7-BB99-39115D1E83AE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868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4581" y="1496484"/>
            <a:ext cx="12207478" cy="3183467"/>
          </a:xfrm>
        </p:spPr>
        <p:txBody>
          <a:bodyPr anchor="b"/>
          <a:lstStyle>
            <a:lvl1pPr algn="ctr">
              <a:defRPr sz="75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4581" y="4802717"/>
            <a:ext cx="12207478" cy="2207683"/>
          </a:xfrm>
        </p:spPr>
        <p:txBody>
          <a:bodyPr/>
          <a:lstStyle>
            <a:lvl1pPr marL="0" indent="0" algn="ctr">
              <a:buNone/>
              <a:defRPr sz="3006"/>
            </a:lvl1pPr>
            <a:lvl2pPr marL="572643" indent="0" algn="ctr">
              <a:buNone/>
              <a:defRPr sz="2505"/>
            </a:lvl2pPr>
            <a:lvl3pPr marL="1145286" indent="0" algn="ctr">
              <a:buNone/>
              <a:defRPr sz="2255"/>
            </a:lvl3pPr>
            <a:lvl4pPr marL="1717929" indent="0" algn="ctr">
              <a:buNone/>
              <a:defRPr sz="2004"/>
            </a:lvl4pPr>
            <a:lvl5pPr marL="2290572" indent="0" algn="ctr">
              <a:buNone/>
              <a:defRPr sz="2004"/>
            </a:lvl5pPr>
            <a:lvl6pPr marL="2863215" indent="0" algn="ctr">
              <a:buNone/>
              <a:defRPr sz="2004"/>
            </a:lvl6pPr>
            <a:lvl7pPr marL="3435858" indent="0" algn="ctr">
              <a:buNone/>
              <a:defRPr sz="2004"/>
            </a:lvl7pPr>
            <a:lvl8pPr marL="4008501" indent="0" algn="ctr">
              <a:buNone/>
              <a:defRPr sz="2004"/>
            </a:lvl8pPr>
            <a:lvl9pPr marL="4581144" indent="0" algn="ctr">
              <a:buNone/>
              <a:defRPr sz="200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80741008-7DCE-465B-B3C1-962D643AC511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116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CDD55AE1-CE11-4D9B-B426-EE590E2866DD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753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542" y="2279653"/>
            <a:ext cx="14038601" cy="3803649"/>
          </a:xfrm>
        </p:spPr>
        <p:txBody>
          <a:bodyPr anchor="b"/>
          <a:lstStyle>
            <a:lvl1pPr>
              <a:defRPr sz="75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0542" y="6119286"/>
            <a:ext cx="14038601" cy="2000249"/>
          </a:xfrm>
        </p:spPr>
        <p:txBody>
          <a:bodyPr/>
          <a:lstStyle>
            <a:lvl1pPr marL="0" indent="0">
              <a:buNone/>
              <a:defRPr sz="3006">
                <a:solidFill>
                  <a:schemeClr val="tx1">
                    <a:tint val="75000"/>
                  </a:schemeClr>
                </a:solidFill>
              </a:defRPr>
            </a:lvl1pPr>
            <a:lvl2pPr marL="572643" indent="0">
              <a:buNone/>
              <a:defRPr sz="2505">
                <a:solidFill>
                  <a:schemeClr val="tx1">
                    <a:tint val="75000"/>
                  </a:schemeClr>
                </a:solidFill>
              </a:defRPr>
            </a:lvl2pPr>
            <a:lvl3pPr marL="1145286" indent="0">
              <a:buNone/>
              <a:defRPr sz="2255">
                <a:solidFill>
                  <a:schemeClr val="tx1">
                    <a:tint val="75000"/>
                  </a:schemeClr>
                </a:solidFill>
              </a:defRPr>
            </a:lvl3pPr>
            <a:lvl4pPr marL="1717929" indent="0">
              <a:buNone/>
              <a:defRPr sz="2004">
                <a:solidFill>
                  <a:schemeClr val="tx1">
                    <a:tint val="75000"/>
                  </a:schemeClr>
                </a:solidFill>
              </a:defRPr>
            </a:lvl4pPr>
            <a:lvl5pPr marL="2290572" indent="0">
              <a:buNone/>
              <a:defRPr sz="2004">
                <a:solidFill>
                  <a:schemeClr val="tx1">
                    <a:tint val="75000"/>
                  </a:schemeClr>
                </a:solidFill>
              </a:defRPr>
            </a:lvl5pPr>
            <a:lvl6pPr marL="2863215" indent="0">
              <a:buNone/>
              <a:defRPr sz="2004">
                <a:solidFill>
                  <a:schemeClr val="tx1">
                    <a:tint val="75000"/>
                  </a:schemeClr>
                </a:solidFill>
              </a:defRPr>
            </a:lvl6pPr>
            <a:lvl7pPr marL="3435858" indent="0">
              <a:buNone/>
              <a:defRPr sz="2004">
                <a:solidFill>
                  <a:schemeClr val="tx1">
                    <a:tint val="75000"/>
                  </a:schemeClr>
                </a:solidFill>
              </a:defRPr>
            </a:lvl7pPr>
            <a:lvl8pPr marL="4008501" indent="0">
              <a:buNone/>
              <a:defRPr sz="2004">
                <a:solidFill>
                  <a:schemeClr val="tx1">
                    <a:tint val="75000"/>
                  </a:schemeClr>
                </a:solidFill>
              </a:defRPr>
            </a:lvl8pPr>
            <a:lvl9pPr marL="4581144" indent="0">
              <a:buNone/>
              <a:defRPr sz="20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D4144F3E-E36D-46B8-B56C-A5F7F178A05B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062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9019" y="2434167"/>
            <a:ext cx="6917571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0048" y="2434167"/>
            <a:ext cx="6917571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00055E2E-62E2-411A-9540-4E12270FC4E9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3671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40" y="486836"/>
            <a:ext cx="14038601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139" y="2241551"/>
            <a:ext cx="6885780" cy="1098549"/>
          </a:xfrm>
        </p:spPr>
        <p:txBody>
          <a:bodyPr anchor="b"/>
          <a:lstStyle>
            <a:lvl1pPr marL="0" indent="0">
              <a:buNone/>
              <a:defRPr sz="3006" b="1"/>
            </a:lvl1pPr>
            <a:lvl2pPr marL="572643" indent="0">
              <a:buNone/>
              <a:defRPr sz="2505" b="1"/>
            </a:lvl2pPr>
            <a:lvl3pPr marL="1145286" indent="0">
              <a:buNone/>
              <a:defRPr sz="2255" b="1"/>
            </a:lvl3pPr>
            <a:lvl4pPr marL="1717929" indent="0">
              <a:buNone/>
              <a:defRPr sz="2004" b="1"/>
            </a:lvl4pPr>
            <a:lvl5pPr marL="2290572" indent="0">
              <a:buNone/>
              <a:defRPr sz="2004" b="1"/>
            </a:lvl5pPr>
            <a:lvl6pPr marL="2863215" indent="0">
              <a:buNone/>
              <a:defRPr sz="2004" b="1"/>
            </a:lvl6pPr>
            <a:lvl7pPr marL="3435858" indent="0">
              <a:buNone/>
              <a:defRPr sz="2004" b="1"/>
            </a:lvl7pPr>
            <a:lvl8pPr marL="4008501" indent="0">
              <a:buNone/>
              <a:defRPr sz="2004" b="1"/>
            </a:lvl8pPr>
            <a:lvl9pPr marL="4581144" indent="0">
              <a:buNone/>
              <a:defRPr sz="200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1139" y="3340100"/>
            <a:ext cx="6885780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40049" y="2241551"/>
            <a:ext cx="6919692" cy="1098549"/>
          </a:xfrm>
        </p:spPr>
        <p:txBody>
          <a:bodyPr anchor="b"/>
          <a:lstStyle>
            <a:lvl1pPr marL="0" indent="0">
              <a:buNone/>
              <a:defRPr sz="3006" b="1"/>
            </a:lvl1pPr>
            <a:lvl2pPr marL="572643" indent="0">
              <a:buNone/>
              <a:defRPr sz="2505" b="1"/>
            </a:lvl2pPr>
            <a:lvl3pPr marL="1145286" indent="0">
              <a:buNone/>
              <a:defRPr sz="2255" b="1"/>
            </a:lvl3pPr>
            <a:lvl4pPr marL="1717929" indent="0">
              <a:buNone/>
              <a:defRPr sz="2004" b="1"/>
            </a:lvl4pPr>
            <a:lvl5pPr marL="2290572" indent="0">
              <a:buNone/>
              <a:defRPr sz="2004" b="1"/>
            </a:lvl5pPr>
            <a:lvl6pPr marL="2863215" indent="0">
              <a:buNone/>
              <a:defRPr sz="2004" b="1"/>
            </a:lvl6pPr>
            <a:lvl7pPr marL="3435858" indent="0">
              <a:buNone/>
              <a:defRPr sz="2004" b="1"/>
            </a:lvl7pPr>
            <a:lvl8pPr marL="4008501" indent="0">
              <a:buNone/>
              <a:defRPr sz="2004" b="1"/>
            </a:lvl8pPr>
            <a:lvl9pPr marL="4581144" indent="0">
              <a:buNone/>
              <a:defRPr sz="200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40049" y="3340100"/>
            <a:ext cx="6919692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8D9D2663-29F7-4A0E-894D-4F2647C71A4F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8691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67BF9CF0-1724-4A93-BD3A-C2180267A9BD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4681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42B0D081-AE45-4C4B-B6FC-E37E0547D3DC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3201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39" y="609600"/>
            <a:ext cx="5249639" cy="2133600"/>
          </a:xfrm>
        </p:spPr>
        <p:txBody>
          <a:bodyPr anchor="b"/>
          <a:lstStyle>
            <a:lvl1pPr>
              <a:defRPr sz="400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9691" y="1316569"/>
            <a:ext cx="8240048" cy="6498167"/>
          </a:xfrm>
        </p:spPr>
        <p:txBody>
          <a:bodyPr/>
          <a:lstStyle>
            <a:lvl1pPr>
              <a:defRPr sz="4008"/>
            </a:lvl1pPr>
            <a:lvl2pPr>
              <a:defRPr sz="3507"/>
            </a:lvl2pPr>
            <a:lvl3pPr>
              <a:defRPr sz="3006"/>
            </a:lvl3pPr>
            <a:lvl4pPr>
              <a:defRPr sz="2505"/>
            </a:lvl4pPr>
            <a:lvl5pPr>
              <a:defRPr sz="2505"/>
            </a:lvl5pPr>
            <a:lvl6pPr>
              <a:defRPr sz="2505"/>
            </a:lvl6pPr>
            <a:lvl7pPr>
              <a:defRPr sz="2505"/>
            </a:lvl7pPr>
            <a:lvl8pPr>
              <a:defRPr sz="2505"/>
            </a:lvl8pPr>
            <a:lvl9pPr>
              <a:defRPr sz="25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1139" y="2743200"/>
            <a:ext cx="5249639" cy="5082117"/>
          </a:xfrm>
        </p:spPr>
        <p:txBody>
          <a:bodyPr/>
          <a:lstStyle>
            <a:lvl1pPr marL="0" indent="0">
              <a:buNone/>
              <a:defRPr sz="2004"/>
            </a:lvl1pPr>
            <a:lvl2pPr marL="572643" indent="0">
              <a:buNone/>
              <a:defRPr sz="1754"/>
            </a:lvl2pPr>
            <a:lvl3pPr marL="1145286" indent="0">
              <a:buNone/>
              <a:defRPr sz="1503"/>
            </a:lvl3pPr>
            <a:lvl4pPr marL="1717929" indent="0">
              <a:buNone/>
              <a:defRPr sz="1253"/>
            </a:lvl4pPr>
            <a:lvl5pPr marL="2290572" indent="0">
              <a:buNone/>
              <a:defRPr sz="1253"/>
            </a:lvl5pPr>
            <a:lvl6pPr marL="2863215" indent="0">
              <a:buNone/>
              <a:defRPr sz="1253"/>
            </a:lvl6pPr>
            <a:lvl7pPr marL="3435858" indent="0">
              <a:buNone/>
              <a:defRPr sz="1253"/>
            </a:lvl7pPr>
            <a:lvl8pPr marL="4008501" indent="0">
              <a:buNone/>
              <a:defRPr sz="1253"/>
            </a:lvl8pPr>
            <a:lvl9pPr marL="4581144" indent="0">
              <a:buNone/>
              <a:defRPr sz="125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D2ABE285-224C-44D4-A8F9-DF69C7FBB3E9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978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39" y="609600"/>
            <a:ext cx="5249639" cy="2133600"/>
          </a:xfrm>
        </p:spPr>
        <p:txBody>
          <a:bodyPr anchor="b"/>
          <a:lstStyle>
            <a:lvl1pPr>
              <a:defRPr sz="400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9691" y="1316569"/>
            <a:ext cx="8240048" cy="6498167"/>
          </a:xfrm>
        </p:spPr>
        <p:txBody>
          <a:bodyPr rtlCol="0">
            <a:normAutofit/>
          </a:bodyPr>
          <a:lstStyle>
            <a:lvl1pPr marL="0" indent="0">
              <a:buNone/>
              <a:defRPr sz="4008"/>
            </a:lvl1pPr>
            <a:lvl2pPr marL="572643" indent="0">
              <a:buNone/>
              <a:defRPr sz="3507"/>
            </a:lvl2pPr>
            <a:lvl3pPr marL="1145286" indent="0">
              <a:buNone/>
              <a:defRPr sz="3006"/>
            </a:lvl3pPr>
            <a:lvl4pPr marL="1717929" indent="0">
              <a:buNone/>
              <a:defRPr sz="2505"/>
            </a:lvl4pPr>
            <a:lvl5pPr marL="2290572" indent="0">
              <a:buNone/>
              <a:defRPr sz="2505"/>
            </a:lvl5pPr>
            <a:lvl6pPr marL="2863215" indent="0">
              <a:buNone/>
              <a:defRPr sz="2505"/>
            </a:lvl6pPr>
            <a:lvl7pPr marL="3435858" indent="0">
              <a:buNone/>
              <a:defRPr sz="2505"/>
            </a:lvl7pPr>
            <a:lvl8pPr marL="4008501" indent="0">
              <a:buNone/>
              <a:defRPr sz="2505"/>
            </a:lvl8pPr>
            <a:lvl9pPr marL="4581144" indent="0">
              <a:buNone/>
              <a:defRPr sz="2505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1139" y="2743200"/>
            <a:ext cx="5249639" cy="5082117"/>
          </a:xfrm>
        </p:spPr>
        <p:txBody>
          <a:bodyPr/>
          <a:lstStyle>
            <a:lvl1pPr marL="0" indent="0">
              <a:buNone/>
              <a:defRPr sz="2004"/>
            </a:lvl1pPr>
            <a:lvl2pPr marL="572643" indent="0">
              <a:buNone/>
              <a:defRPr sz="1754"/>
            </a:lvl2pPr>
            <a:lvl3pPr marL="1145286" indent="0">
              <a:buNone/>
              <a:defRPr sz="1503"/>
            </a:lvl3pPr>
            <a:lvl4pPr marL="1717929" indent="0">
              <a:buNone/>
              <a:defRPr sz="1253"/>
            </a:lvl4pPr>
            <a:lvl5pPr marL="2290572" indent="0">
              <a:buNone/>
              <a:defRPr sz="1253"/>
            </a:lvl5pPr>
            <a:lvl6pPr marL="2863215" indent="0">
              <a:buNone/>
              <a:defRPr sz="1253"/>
            </a:lvl6pPr>
            <a:lvl7pPr marL="3435858" indent="0">
              <a:buNone/>
              <a:defRPr sz="1253"/>
            </a:lvl7pPr>
            <a:lvl8pPr marL="4008501" indent="0">
              <a:buNone/>
              <a:defRPr sz="1253"/>
            </a:lvl8pPr>
            <a:lvl9pPr marL="4581144" indent="0">
              <a:buNone/>
              <a:defRPr sz="125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CA62B567-7502-4C23-8E7A-8FE0E3A5E9DC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647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BB77D6A-872A-46F2-A061-A27804CC47B8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8139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47969" y="486834"/>
            <a:ext cx="350965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9019" y="486834"/>
            <a:ext cx="10325493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145286">
              <a:defRPr/>
            </a:pPr>
            <a:fld id="{8CFBD4F5-7816-49B1-BE92-624113293DCB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6925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461" y="2641604"/>
            <a:ext cx="12207478" cy="3479801"/>
          </a:xfrm>
        </p:spPr>
        <p:txBody>
          <a:bodyPr>
            <a:normAutofit/>
          </a:bodyPr>
          <a:lstStyle>
            <a:lvl1pPr algn="l">
              <a:defRPr sz="881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461" y="6400800"/>
            <a:ext cx="12207478" cy="1524000"/>
          </a:xfrm>
        </p:spPr>
        <p:txBody>
          <a:bodyPr/>
          <a:lstStyle>
            <a:lvl1pPr marL="0" indent="0" algn="l">
              <a:buNone/>
              <a:defRPr sz="3204">
                <a:solidFill>
                  <a:schemeClr val="accent1">
                    <a:lumMod val="50000"/>
                  </a:schemeClr>
                </a:solidFill>
              </a:defRPr>
            </a:lvl1pPr>
            <a:lvl2pPr marL="610366" indent="0" algn="ctr">
              <a:buNone/>
              <a:defRPr sz="2670"/>
            </a:lvl2pPr>
            <a:lvl3pPr marL="1220729" indent="0" algn="ctr">
              <a:buNone/>
              <a:defRPr sz="2404"/>
            </a:lvl3pPr>
            <a:lvl4pPr marL="1831095" indent="0" algn="ctr">
              <a:buNone/>
              <a:defRPr sz="2136"/>
            </a:lvl4pPr>
            <a:lvl5pPr marL="2441459" indent="0" algn="ctr">
              <a:buNone/>
              <a:defRPr sz="2136"/>
            </a:lvl5pPr>
            <a:lvl6pPr marL="3051825" indent="0" algn="ctr">
              <a:buNone/>
              <a:defRPr sz="2136"/>
            </a:lvl6pPr>
            <a:lvl7pPr marL="3662189" indent="0" algn="ctr">
              <a:buNone/>
              <a:defRPr sz="2136"/>
            </a:lvl7pPr>
            <a:lvl8pPr marL="4272554" indent="0" algn="ctr">
              <a:buNone/>
              <a:defRPr sz="2136"/>
            </a:lvl8pPr>
            <a:lvl9pPr marL="4882920" indent="0" algn="ctr">
              <a:buNone/>
              <a:defRPr sz="2136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6814156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solidFill>
          <a:srgbClr val="D4E6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8"/>
          <p:cNvGrpSpPr>
            <a:grpSpLocks/>
          </p:cNvGrpSpPr>
          <p:nvPr/>
        </p:nvGrpSpPr>
        <p:grpSpPr bwMode="auto">
          <a:xfrm>
            <a:off x="371822" y="203200"/>
            <a:ext cx="10816627" cy="8331200"/>
            <a:chOff x="1097557" y="700499"/>
            <a:chExt cx="7498976" cy="5278764"/>
          </a:xfrm>
        </p:grpSpPr>
        <p:grpSp>
          <p:nvGrpSpPr>
            <p:cNvPr id="6" name="Group 110"/>
            <p:cNvGrpSpPr>
              <a:grpSpLocks/>
            </p:cNvGrpSpPr>
            <p:nvPr/>
          </p:nvGrpSpPr>
          <p:grpSpPr bwMode="auto"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8" name="Freeform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147483646 w 10000"/>
                  <a:gd name="T1" fmla="*/ 2147483646 h 10085"/>
                  <a:gd name="T2" fmla="*/ 2147483646 w 10000"/>
                  <a:gd name="T3" fmla="*/ 2147483646 h 10085"/>
                  <a:gd name="T4" fmla="*/ 2147483646 w 10000"/>
                  <a:gd name="T5" fmla="*/ 2147483646 h 10085"/>
                  <a:gd name="T6" fmla="*/ 2147483646 w 10000"/>
                  <a:gd name="T7" fmla="*/ 2147483646 h 10085"/>
                  <a:gd name="T8" fmla="*/ 2147483646 w 10000"/>
                  <a:gd name="T9" fmla="*/ 2147483646 h 10085"/>
                  <a:gd name="T10" fmla="*/ 2147483646 w 10000"/>
                  <a:gd name="T11" fmla="*/ 2147483646 h 10085"/>
                  <a:gd name="T12" fmla="*/ 2147483646 w 10000"/>
                  <a:gd name="T13" fmla="*/ 2147483646 h 10085"/>
                  <a:gd name="T14" fmla="*/ 2147483646 w 10000"/>
                  <a:gd name="T15" fmla="*/ 2147483646 h 10085"/>
                  <a:gd name="T16" fmla="*/ 2147483646 w 10000"/>
                  <a:gd name="T17" fmla="*/ 2147483646 h 1008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22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1145286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255" b="0" i="0" u="none" strike="noStrike" kern="1200" cap="none" spc="0" normalizeH="0" baseline="0" noProof="0">
                  <a:ln>
                    <a:noFill/>
                  </a:ln>
                  <a:solidFill>
                    <a:srgbClr val="6A452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9" name="Group 113"/>
              <p:cNvGrpSpPr>
                <a:grpSpLocks/>
              </p:cNvGrpSpPr>
              <p:nvPr/>
            </p:nvGrpSpPr>
            <p:grpSpPr bwMode="auto"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0" name="Freeform 5"/>
                <p:cNvSpPr>
                  <a:spLocks/>
                </p:cNvSpPr>
                <p:nvPr/>
              </p:nvSpPr>
              <p:spPr bwMode="auto">
                <a:xfrm rot="17654373" flipH="1" flipV="1">
                  <a:off x="1729155" y="678922"/>
                  <a:ext cx="553001" cy="484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Freeform 5"/>
                <p:cNvSpPr>
                  <a:spLocks/>
                </p:cNvSpPr>
                <p:nvPr/>
              </p:nvSpPr>
              <p:spPr bwMode="auto">
                <a:xfrm rot="16907243">
                  <a:off x="4216222" y="5557955"/>
                  <a:ext cx="786322" cy="559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Freeform 5"/>
                <p:cNvSpPr>
                  <a:spLocks/>
                </p:cNvSpPr>
                <p:nvPr/>
              </p:nvSpPr>
              <p:spPr bwMode="auto">
                <a:xfrm rot="13080071" flipV="1">
                  <a:off x="5620818" y="5498864"/>
                  <a:ext cx="1175725" cy="709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Freeform 5"/>
                <p:cNvSpPr>
                  <a:spLocks/>
                </p:cNvSpPr>
                <p:nvPr/>
              </p:nvSpPr>
              <p:spPr bwMode="auto">
                <a:xfrm rot="802933">
                  <a:off x="452296" y="3018691"/>
                  <a:ext cx="786413" cy="559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Freeform 5"/>
                <p:cNvSpPr>
                  <a:spLocks/>
                </p:cNvSpPr>
                <p:nvPr/>
              </p:nvSpPr>
              <p:spPr bwMode="auto">
                <a:xfrm rot="7653227">
                  <a:off x="1269899" y="614276"/>
                  <a:ext cx="786323" cy="559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 rot="8519929">
                  <a:off x="5066436" y="490037"/>
                  <a:ext cx="1043359" cy="628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 5"/>
                <p:cNvSpPr>
                  <a:spLocks/>
                </p:cNvSpPr>
                <p:nvPr/>
              </p:nvSpPr>
              <p:spPr bwMode="auto">
                <a:xfrm rot="8136384">
                  <a:off x="6771627" y="759720"/>
                  <a:ext cx="713222" cy="422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Freeform 5"/>
                <p:cNvSpPr>
                  <a:spLocks/>
                </p:cNvSpPr>
                <p:nvPr/>
              </p:nvSpPr>
              <p:spPr bwMode="auto">
                <a:xfrm rot="19575269">
                  <a:off x="6528696" y="5354932"/>
                  <a:ext cx="884519" cy="628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 5"/>
                <p:cNvSpPr>
                  <a:spLocks/>
                </p:cNvSpPr>
                <p:nvPr/>
              </p:nvSpPr>
              <p:spPr bwMode="auto">
                <a:xfrm rot="12242146">
                  <a:off x="7749582" y="2862639"/>
                  <a:ext cx="786413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Freeform 5"/>
                <p:cNvSpPr>
                  <a:spLocks/>
                </p:cNvSpPr>
                <p:nvPr/>
              </p:nvSpPr>
              <p:spPr bwMode="auto">
                <a:xfrm rot="8134128" flipH="1" flipV="1">
                  <a:off x="1911442" y="5360992"/>
                  <a:ext cx="998198" cy="709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Freeform 5"/>
                <p:cNvSpPr>
                  <a:spLocks/>
                </p:cNvSpPr>
                <p:nvPr/>
              </p:nvSpPr>
              <p:spPr bwMode="auto">
                <a:xfrm rot="520332">
                  <a:off x="402464" y="3945915"/>
                  <a:ext cx="884519" cy="628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Freeform 5"/>
                <p:cNvSpPr>
                  <a:spLocks/>
                </p:cNvSpPr>
                <p:nvPr/>
              </p:nvSpPr>
              <p:spPr bwMode="auto">
                <a:xfrm rot="9318673" flipH="1" flipV="1">
                  <a:off x="3828420" y="5314025"/>
                  <a:ext cx="819115" cy="581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 5"/>
                <p:cNvSpPr>
                  <a:spLocks/>
                </p:cNvSpPr>
                <p:nvPr/>
              </p:nvSpPr>
              <p:spPr bwMode="auto">
                <a:xfrm rot="10163464" flipH="1" flipV="1">
                  <a:off x="5030619" y="5370082"/>
                  <a:ext cx="904764" cy="798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reeform 5"/>
                <p:cNvSpPr>
                  <a:spLocks/>
                </p:cNvSpPr>
                <p:nvPr/>
              </p:nvSpPr>
              <p:spPr bwMode="auto">
                <a:xfrm rot="11893978" flipV="1">
                  <a:off x="2518771" y="5335236"/>
                  <a:ext cx="1222443" cy="868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 5"/>
                <p:cNvSpPr>
                  <a:spLocks/>
                </p:cNvSpPr>
                <p:nvPr/>
              </p:nvSpPr>
              <p:spPr bwMode="auto">
                <a:xfrm rot="13517811" flipH="1" flipV="1">
                  <a:off x="274362" y="2396120"/>
                  <a:ext cx="1089336" cy="773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Freeform 5"/>
                <p:cNvSpPr>
                  <a:spLocks/>
                </p:cNvSpPr>
                <p:nvPr/>
              </p:nvSpPr>
              <p:spPr bwMode="auto">
                <a:xfrm rot="18295897" flipH="1" flipV="1">
                  <a:off x="2023295" y="595021"/>
                  <a:ext cx="819654" cy="582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reeform 5"/>
                <p:cNvSpPr>
                  <a:spLocks/>
                </p:cNvSpPr>
                <p:nvPr/>
              </p:nvSpPr>
              <p:spPr bwMode="auto">
                <a:xfrm rot="14161704" flipH="1" flipV="1">
                  <a:off x="514698" y="1048906"/>
                  <a:ext cx="902983" cy="797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Freeform 5"/>
                <p:cNvSpPr>
                  <a:spLocks/>
                </p:cNvSpPr>
                <p:nvPr/>
              </p:nvSpPr>
              <p:spPr bwMode="auto">
                <a:xfrm rot="5674495">
                  <a:off x="2943636" y="393723"/>
                  <a:ext cx="987827" cy="735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 5"/>
                <p:cNvSpPr>
                  <a:spLocks/>
                </p:cNvSpPr>
                <p:nvPr/>
              </p:nvSpPr>
              <p:spPr bwMode="auto">
                <a:xfrm rot="15232529" flipH="1">
                  <a:off x="4002162" y="574085"/>
                  <a:ext cx="790867" cy="562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Freeform 5"/>
                <p:cNvSpPr>
                  <a:spLocks/>
                </p:cNvSpPr>
                <p:nvPr/>
              </p:nvSpPr>
              <p:spPr bwMode="auto">
                <a:xfrm rot="19151294" flipH="1" flipV="1">
                  <a:off x="7095536" y="664270"/>
                  <a:ext cx="940581" cy="722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9232592">
                  <a:off x="5488451" y="603667"/>
                  <a:ext cx="842474" cy="6014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5229593">
                  <a:off x="7374717" y="4914886"/>
                  <a:ext cx="1093882" cy="77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 rot="2738730" flipH="1" flipV="1">
                  <a:off x="7634230" y="3336560"/>
                  <a:ext cx="1054490" cy="749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 flipH="1" flipV="1">
                  <a:off x="7663933" y="1671793"/>
                  <a:ext cx="1027787" cy="740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641654">
                  <a:off x="1230952" y="5382898"/>
                  <a:ext cx="952980" cy="6758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 rot="288769">
                  <a:off x="324601" y="4900410"/>
                  <a:ext cx="1094749" cy="7772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>
                    <a:gd name="T0" fmla="*/ 9165 w 1656400"/>
                    <a:gd name="T1" fmla="*/ 171505 h 1177702"/>
                    <a:gd name="T2" fmla="*/ 50556 w 1656400"/>
                    <a:gd name="T3" fmla="*/ 151367 h 1177702"/>
                    <a:gd name="T4" fmla="*/ 52307 w 1656400"/>
                    <a:gd name="T5" fmla="*/ 151367 h 1177702"/>
                    <a:gd name="T6" fmla="*/ 17654 w 1656400"/>
                    <a:gd name="T7" fmla="*/ 152797 h 1177702"/>
                    <a:gd name="T8" fmla="*/ 21174 w 1656400"/>
                    <a:gd name="T9" fmla="*/ 146644 h 1177702"/>
                    <a:gd name="T10" fmla="*/ 90020 w 1656400"/>
                    <a:gd name="T11" fmla="*/ 153108 h 1177702"/>
                    <a:gd name="T12" fmla="*/ 26196 w 1656400"/>
                    <a:gd name="T13" fmla="*/ 129987 h 1177702"/>
                    <a:gd name="T14" fmla="*/ 27438 w 1656400"/>
                    <a:gd name="T15" fmla="*/ 137368 h 1177702"/>
                    <a:gd name="T16" fmla="*/ 31164 w 1656400"/>
                    <a:gd name="T17" fmla="*/ 131169 h 1177702"/>
                    <a:gd name="T18" fmla="*/ 52774 w 1656400"/>
                    <a:gd name="T19" fmla="*/ 125761 h 1177702"/>
                    <a:gd name="T20" fmla="*/ 54175 w 1656400"/>
                    <a:gd name="T21" fmla="*/ 126507 h 1177702"/>
                    <a:gd name="T22" fmla="*/ 14244 w 1656400"/>
                    <a:gd name="T23" fmla="*/ 124766 h 1177702"/>
                    <a:gd name="T24" fmla="*/ 14711 w 1656400"/>
                    <a:gd name="T25" fmla="*/ 121783 h 1177702"/>
                    <a:gd name="T26" fmla="*/ 92238 w 1656400"/>
                    <a:gd name="T27" fmla="*/ 127502 h 1177702"/>
                    <a:gd name="T28" fmla="*/ 41188 w 1656400"/>
                    <a:gd name="T29" fmla="*/ 117060 h 1177702"/>
                    <a:gd name="T30" fmla="*/ 41927 w 1656400"/>
                    <a:gd name="T31" fmla="*/ 119134 h 1177702"/>
                    <a:gd name="T32" fmla="*/ 54175 w 1656400"/>
                    <a:gd name="T33" fmla="*/ 109850 h 1177702"/>
                    <a:gd name="T34" fmla="*/ 54759 w 1656400"/>
                    <a:gd name="T35" fmla="*/ 102640 h 1177702"/>
                    <a:gd name="T36" fmla="*/ 94223 w 1656400"/>
                    <a:gd name="T37" fmla="*/ 102143 h 1177702"/>
                    <a:gd name="T38" fmla="*/ 61737 w 1656400"/>
                    <a:gd name="T39" fmla="*/ 89713 h 1177702"/>
                    <a:gd name="T40" fmla="*/ 62476 w 1656400"/>
                    <a:gd name="T41" fmla="*/ 92306 h 1177702"/>
                    <a:gd name="T42" fmla="*/ 68303 w 1656400"/>
                    <a:gd name="T43" fmla="*/ 76000 h 1177702"/>
                    <a:gd name="T44" fmla="*/ 69148 w 1656400"/>
                    <a:gd name="T45" fmla="*/ 84244 h 1177702"/>
                    <a:gd name="T46" fmla="*/ 73020 w 1656400"/>
                    <a:gd name="T47" fmla="*/ 77693 h 1177702"/>
                    <a:gd name="T48" fmla="*/ 95857 w 1656400"/>
                    <a:gd name="T49" fmla="*/ 66592 h 1177702"/>
                    <a:gd name="T50" fmla="*/ 97259 w 1656400"/>
                    <a:gd name="T51" fmla="*/ 67089 h 1177702"/>
                    <a:gd name="T52" fmla="*/ 79267 w 1656400"/>
                    <a:gd name="T53" fmla="*/ 70427 h 1177702"/>
                    <a:gd name="T54" fmla="*/ 83385 w 1656400"/>
                    <a:gd name="T55" fmla="*/ 65846 h 1177702"/>
                    <a:gd name="T56" fmla="*/ 61648 w 1656400"/>
                    <a:gd name="T57" fmla="*/ 68332 h 1177702"/>
                    <a:gd name="T58" fmla="*/ 94716 w 1656400"/>
                    <a:gd name="T59" fmla="*/ 55902 h 1177702"/>
                    <a:gd name="T60" fmla="*/ 95204 w 1656400"/>
                    <a:gd name="T61" fmla="*/ 58473 h 1177702"/>
                    <a:gd name="T62" fmla="*/ 47287 w 1656400"/>
                    <a:gd name="T63" fmla="*/ 50433 h 1177702"/>
                    <a:gd name="T64" fmla="*/ 47754 w 1656400"/>
                    <a:gd name="T65" fmla="*/ 48195 h 1177702"/>
                    <a:gd name="T66" fmla="*/ 102253 w 1656400"/>
                    <a:gd name="T67" fmla="*/ 53416 h 1177702"/>
                    <a:gd name="T68" fmla="*/ 104497 w 1656400"/>
                    <a:gd name="T69" fmla="*/ 39742 h 1177702"/>
                    <a:gd name="T70" fmla="*/ 108117 w 1656400"/>
                    <a:gd name="T71" fmla="*/ 45709 h 1177702"/>
                    <a:gd name="T72" fmla="*/ 93873 w 1656400"/>
                    <a:gd name="T73" fmla="*/ 26815 h 1177702"/>
                    <a:gd name="T74" fmla="*/ 94690 w 1656400"/>
                    <a:gd name="T75" fmla="*/ 23831 h 1177702"/>
                    <a:gd name="T76" fmla="*/ 87801 w 1656400"/>
                    <a:gd name="T77" fmla="*/ 65349 h 1177702"/>
                    <a:gd name="T78" fmla="*/ 85349 w 1656400"/>
                    <a:gd name="T79" fmla="*/ 8418 h 1177702"/>
                    <a:gd name="T80" fmla="*/ 88969 w 1656400"/>
                    <a:gd name="T81" fmla="*/ 14384 h 1177702"/>
                    <a:gd name="T82" fmla="*/ 114776 w 1656400"/>
                    <a:gd name="T83" fmla="*/ 42720 h 1177702"/>
                    <a:gd name="T84" fmla="*/ 113942 w 1656400"/>
                    <a:gd name="T85" fmla="*/ 46278 h 1177702"/>
                    <a:gd name="T86" fmla="*/ 106994 w 1656400"/>
                    <a:gd name="T87" fmla="*/ 144113 h 1177702"/>
                    <a:gd name="T88" fmla="*/ 105327 w 1656400"/>
                    <a:gd name="T89" fmla="*/ 146485 h 1177702"/>
                    <a:gd name="T90" fmla="*/ 75591 w 1656400"/>
                    <a:gd name="T91" fmla="*/ 80668 h 1177702"/>
                    <a:gd name="T92" fmla="*/ 50023 w 1656400"/>
                    <a:gd name="T93" fmla="*/ 178281 h 1177702"/>
                    <a:gd name="T94" fmla="*/ 48634 w 1656400"/>
                    <a:gd name="T95" fmla="*/ 176725 h 1177702"/>
                    <a:gd name="T96" fmla="*/ 31126 w 1656400"/>
                    <a:gd name="T97" fmla="*/ 182061 h 1177702"/>
                    <a:gd name="T98" fmla="*/ 34738 w 1656400"/>
                    <a:gd name="T99" fmla="*/ 128104 h 1177702"/>
                    <a:gd name="T100" fmla="*/ 3335 w 1656400"/>
                    <a:gd name="T101" fmla="*/ 181468 h 1177702"/>
                    <a:gd name="T102" fmla="*/ 0 w 1656400"/>
                    <a:gd name="T103" fmla="*/ 183247 h 1177702"/>
                    <a:gd name="T104" fmla="*/ 17855 w 1656400"/>
                    <a:gd name="T105" fmla="*/ 159752 h 1177702"/>
                    <a:gd name="T106" fmla="*/ 28902 w 1656400"/>
                    <a:gd name="T107" fmla="*/ 74146 h 1177702"/>
                    <a:gd name="T108" fmla="*/ 47627 w 1656400"/>
                    <a:gd name="T109" fmla="*/ 108240 h 1177702"/>
                    <a:gd name="T110" fmla="*/ 51934 w 1656400"/>
                    <a:gd name="T111" fmla="*/ 105424 h 1177702"/>
                    <a:gd name="T112" fmla="*/ 52247 w 1656400"/>
                    <a:gd name="T113" fmla="*/ 102607 h 11777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lnTo>
                        <a:pt x="158552" y="1038001"/>
                      </a:ln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lnTo>
                        <a:pt x="687388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lnTo>
                        <a:pt x="287898" y="936401"/>
                      </a:ln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lnTo>
                        <a:pt x="1216026" y="912588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lnTo>
                        <a:pt x="717551" y="803051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lnTo>
                        <a:pt x="200025" y="777651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lnTo>
                        <a:pt x="1243013" y="750663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lnTo>
                        <a:pt x="560015" y="747488"/>
                      </a:ln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lnTo>
                        <a:pt x="744538" y="655413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lnTo>
                        <a:pt x="1273176" y="587151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lnTo>
                        <a:pt x="839415" y="572863"/>
                      </a:ln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lnTo>
                        <a:pt x="1303338" y="425226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lnTo>
                        <a:pt x="1133756" y="420463"/>
                      </a:ln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lnTo>
                        <a:pt x="793751" y="387126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lnTo>
                        <a:pt x="1287816" y="356963"/>
                      </a:ln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lnTo>
                        <a:pt x="649288" y="307751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lnTo>
                        <a:pt x="1443391" y="302988"/>
                      </a:ln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lnTo>
                        <a:pt x="1420813" y="2537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lnTo>
                        <a:pt x="1287463" y="1521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lnTo>
                        <a:pt x="793751" y="102963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lnTo>
                        <a:pt x="1160463" y="537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1145286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13959425" flipV="1">
                  <a:off x="6169395" y="5416801"/>
                  <a:ext cx="813593" cy="5777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>
                    <a:gd name="T0" fmla="*/ 15914 w 1656400"/>
                    <a:gd name="T1" fmla="*/ 139848 h 1177702"/>
                    <a:gd name="T2" fmla="*/ 87778 w 1656400"/>
                    <a:gd name="T3" fmla="*/ 123428 h 1177702"/>
                    <a:gd name="T4" fmla="*/ 90819 w 1656400"/>
                    <a:gd name="T5" fmla="*/ 123428 h 1177702"/>
                    <a:gd name="T6" fmla="*/ 30652 w 1656400"/>
                    <a:gd name="T7" fmla="*/ 124594 h 1177702"/>
                    <a:gd name="T8" fmla="*/ 36764 w 1656400"/>
                    <a:gd name="T9" fmla="*/ 119576 h 1177702"/>
                    <a:gd name="T10" fmla="*/ 156296 w 1656400"/>
                    <a:gd name="T11" fmla="*/ 124847 h 1177702"/>
                    <a:gd name="T12" fmla="*/ 45483 w 1656400"/>
                    <a:gd name="T13" fmla="*/ 105994 h 1177702"/>
                    <a:gd name="T14" fmla="*/ 47639 w 1656400"/>
                    <a:gd name="T15" fmla="*/ 112012 h 1177702"/>
                    <a:gd name="T16" fmla="*/ 54108 w 1656400"/>
                    <a:gd name="T17" fmla="*/ 106957 h 1177702"/>
                    <a:gd name="T18" fmla="*/ 91629 w 1656400"/>
                    <a:gd name="T19" fmla="*/ 102548 h 1177702"/>
                    <a:gd name="T20" fmla="*/ 94062 w 1656400"/>
                    <a:gd name="T21" fmla="*/ 103156 h 1177702"/>
                    <a:gd name="T22" fmla="*/ 24732 w 1656400"/>
                    <a:gd name="T23" fmla="*/ 101737 h 1177702"/>
                    <a:gd name="T24" fmla="*/ 25543 w 1656400"/>
                    <a:gd name="T25" fmla="*/ 99304 h 1177702"/>
                    <a:gd name="T26" fmla="*/ 160149 w 1656400"/>
                    <a:gd name="T27" fmla="*/ 103967 h 1177702"/>
                    <a:gd name="T28" fmla="*/ 71512 w 1656400"/>
                    <a:gd name="T29" fmla="*/ 95453 h 1177702"/>
                    <a:gd name="T30" fmla="*/ 72796 w 1656400"/>
                    <a:gd name="T31" fmla="*/ 97145 h 1177702"/>
                    <a:gd name="T32" fmla="*/ 94062 w 1656400"/>
                    <a:gd name="T33" fmla="*/ 89574 h 1177702"/>
                    <a:gd name="T34" fmla="*/ 95075 w 1656400"/>
                    <a:gd name="T35" fmla="*/ 83695 h 1177702"/>
                    <a:gd name="T36" fmla="*/ 163595 w 1656400"/>
                    <a:gd name="T37" fmla="*/ 83290 h 1177702"/>
                    <a:gd name="T38" fmla="*/ 107191 w 1656400"/>
                    <a:gd name="T39" fmla="*/ 73153 h 1177702"/>
                    <a:gd name="T40" fmla="*/ 108474 w 1656400"/>
                    <a:gd name="T41" fmla="*/ 75268 h 1177702"/>
                    <a:gd name="T42" fmla="*/ 118591 w 1656400"/>
                    <a:gd name="T43" fmla="*/ 61972 h 1177702"/>
                    <a:gd name="T44" fmla="*/ 120057 w 1656400"/>
                    <a:gd name="T45" fmla="*/ 68694 h 1177702"/>
                    <a:gd name="T46" fmla="*/ 126781 w 1656400"/>
                    <a:gd name="T47" fmla="*/ 63352 h 1177702"/>
                    <a:gd name="T48" fmla="*/ 166433 w 1656400"/>
                    <a:gd name="T49" fmla="*/ 54301 h 1177702"/>
                    <a:gd name="T50" fmla="*/ 168865 w 1656400"/>
                    <a:gd name="T51" fmla="*/ 54706 h 1177702"/>
                    <a:gd name="T52" fmla="*/ 137627 w 1656400"/>
                    <a:gd name="T53" fmla="*/ 57428 h 1177702"/>
                    <a:gd name="T54" fmla="*/ 144778 w 1656400"/>
                    <a:gd name="T55" fmla="*/ 53693 h 1177702"/>
                    <a:gd name="T56" fmla="*/ 107036 w 1656400"/>
                    <a:gd name="T57" fmla="*/ 55720 h 1177702"/>
                    <a:gd name="T58" fmla="*/ 164451 w 1656400"/>
                    <a:gd name="T59" fmla="*/ 45584 h 1177702"/>
                    <a:gd name="T60" fmla="*/ 165298 w 1656400"/>
                    <a:gd name="T61" fmla="*/ 47679 h 1177702"/>
                    <a:gd name="T62" fmla="*/ 82101 w 1656400"/>
                    <a:gd name="T63" fmla="*/ 41124 h 1177702"/>
                    <a:gd name="T64" fmla="*/ 82912 w 1656400"/>
                    <a:gd name="T65" fmla="*/ 39299 h 1177702"/>
                    <a:gd name="T66" fmla="*/ 177538 w 1656400"/>
                    <a:gd name="T67" fmla="*/ 43556 h 1177702"/>
                    <a:gd name="T68" fmla="*/ 181434 w 1656400"/>
                    <a:gd name="T69" fmla="*/ 32407 h 1177702"/>
                    <a:gd name="T70" fmla="*/ 187718 w 1656400"/>
                    <a:gd name="T71" fmla="*/ 37272 h 1177702"/>
                    <a:gd name="T72" fmla="*/ 162987 w 1656400"/>
                    <a:gd name="T73" fmla="*/ 21865 h 1177702"/>
                    <a:gd name="T74" fmla="*/ 164405 w 1656400"/>
                    <a:gd name="T75" fmla="*/ 19433 h 1177702"/>
                    <a:gd name="T76" fmla="*/ 152445 w 1656400"/>
                    <a:gd name="T77" fmla="*/ 53287 h 1177702"/>
                    <a:gd name="T78" fmla="*/ 148188 w 1656400"/>
                    <a:gd name="T79" fmla="*/ 6864 h 1177702"/>
                    <a:gd name="T80" fmla="*/ 154473 w 1656400"/>
                    <a:gd name="T81" fmla="*/ 11729 h 1177702"/>
                    <a:gd name="T82" fmla="*/ 199280 w 1656400"/>
                    <a:gd name="T83" fmla="*/ 34835 h 1177702"/>
                    <a:gd name="T84" fmla="*/ 197832 w 1656400"/>
                    <a:gd name="T85" fmla="*/ 37736 h 1177702"/>
                    <a:gd name="T86" fmla="*/ 185769 w 1656400"/>
                    <a:gd name="T87" fmla="*/ 117513 h 1177702"/>
                    <a:gd name="T88" fmla="*/ 182874 w 1656400"/>
                    <a:gd name="T89" fmla="*/ 119447 h 1177702"/>
                    <a:gd name="T90" fmla="*/ 131244 w 1656400"/>
                    <a:gd name="T91" fmla="*/ 65779 h 1177702"/>
                    <a:gd name="T92" fmla="*/ 86853 w 1656400"/>
                    <a:gd name="T93" fmla="*/ 145374 h 1177702"/>
                    <a:gd name="T94" fmla="*/ 84441 w 1656400"/>
                    <a:gd name="T95" fmla="*/ 144105 h 1177702"/>
                    <a:gd name="T96" fmla="*/ 54042 w 1656400"/>
                    <a:gd name="T97" fmla="*/ 148456 h 1177702"/>
                    <a:gd name="T98" fmla="*/ 60315 w 1656400"/>
                    <a:gd name="T99" fmla="*/ 104458 h 1177702"/>
                    <a:gd name="T100" fmla="*/ 5790 w 1656400"/>
                    <a:gd name="T101" fmla="*/ 147972 h 1177702"/>
                    <a:gd name="T102" fmla="*/ 0 w 1656400"/>
                    <a:gd name="T103" fmla="*/ 149423 h 1177702"/>
                    <a:gd name="T104" fmla="*/ 31002 w 1656400"/>
                    <a:gd name="T105" fmla="*/ 130265 h 1177702"/>
                    <a:gd name="T106" fmla="*/ 50182 w 1656400"/>
                    <a:gd name="T107" fmla="*/ 60460 h 1177702"/>
                    <a:gd name="T108" fmla="*/ 82691 w 1656400"/>
                    <a:gd name="T109" fmla="*/ 88261 h 1177702"/>
                    <a:gd name="T110" fmla="*/ 90170 w 1656400"/>
                    <a:gd name="T111" fmla="*/ 85965 h 1177702"/>
                    <a:gd name="T112" fmla="*/ 90713 w 1656400"/>
                    <a:gd name="T113" fmla="*/ 83668 h 11777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lnTo>
                        <a:pt x="158552" y="1038001"/>
                      </a:ln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lnTo>
                        <a:pt x="687388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lnTo>
                        <a:pt x="287898" y="936401"/>
                      </a:ln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lnTo>
                        <a:pt x="1216026" y="912588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lnTo>
                        <a:pt x="717551" y="803051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lnTo>
                        <a:pt x="200025" y="777651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lnTo>
                        <a:pt x="1243013" y="750663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lnTo>
                        <a:pt x="560015" y="747488"/>
                      </a:ln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lnTo>
                        <a:pt x="744538" y="655413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lnTo>
                        <a:pt x="1273176" y="587151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lnTo>
                        <a:pt x="839415" y="572863"/>
                      </a:ln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lnTo>
                        <a:pt x="1303338" y="425226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lnTo>
                        <a:pt x="1133756" y="420463"/>
                      </a:ln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lnTo>
                        <a:pt x="793751" y="387126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lnTo>
                        <a:pt x="1287816" y="356963"/>
                      </a:ln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lnTo>
                        <a:pt x="649288" y="307751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lnTo>
                        <a:pt x="1443391" y="302988"/>
                      </a:ln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lnTo>
                        <a:pt x="1420813" y="2537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lnTo>
                        <a:pt x="1287463" y="1521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lnTo>
                        <a:pt x="793751" y="102963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lnTo>
                        <a:pt x="1160463" y="537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1145286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>
                    <a:gd name="T0" fmla="*/ 14565 w 1656400"/>
                    <a:gd name="T1" fmla="*/ 127997 h 1177702"/>
                    <a:gd name="T2" fmla="*/ 80340 w 1656400"/>
                    <a:gd name="T3" fmla="*/ 112968 h 1177702"/>
                    <a:gd name="T4" fmla="*/ 83124 w 1656400"/>
                    <a:gd name="T5" fmla="*/ 112968 h 1177702"/>
                    <a:gd name="T6" fmla="*/ 28055 w 1656400"/>
                    <a:gd name="T7" fmla="*/ 114035 h 1177702"/>
                    <a:gd name="T8" fmla="*/ 33649 w 1656400"/>
                    <a:gd name="T9" fmla="*/ 109442 h 1177702"/>
                    <a:gd name="T10" fmla="*/ 143054 w 1656400"/>
                    <a:gd name="T11" fmla="*/ 114267 h 1177702"/>
                    <a:gd name="T12" fmla="*/ 41629 w 1656400"/>
                    <a:gd name="T13" fmla="*/ 97011 h 1177702"/>
                    <a:gd name="T14" fmla="*/ 43603 w 1656400"/>
                    <a:gd name="T15" fmla="*/ 102520 h 1177702"/>
                    <a:gd name="T16" fmla="*/ 49523 w 1656400"/>
                    <a:gd name="T17" fmla="*/ 97893 h 1177702"/>
                    <a:gd name="T18" fmla="*/ 83866 w 1656400"/>
                    <a:gd name="T19" fmla="*/ 93857 h 1177702"/>
                    <a:gd name="T20" fmla="*/ 86092 w 1656400"/>
                    <a:gd name="T21" fmla="*/ 94414 h 1177702"/>
                    <a:gd name="T22" fmla="*/ 22637 w 1656400"/>
                    <a:gd name="T23" fmla="*/ 93115 h 1177702"/>
                    <a:gd name="T24" fmla="*/ 23379 w 1656400"/>
                    <a:gd name="T25" fmla="*/ 90888 h 1177702"/>
                    <a:gd name="T26" fmla="*/ 146580 w 1656400"/>
                    <a:gd name="T27" fmla="*/ 95156 h 1177702"/>
                    <a:gd name="T28" fmla="*/ 65454 w 1656400"/>
                    <a:gd name="T29" fmla="*/ 87363 h 1177702"/>
                    <a:gd name="T30" fmla="*/ 66628 w 1656400"/>
                    <a:gd name="T31" fmla="*/ 88912 h 1177702"/>
                    <a:gd name="T32" fmla="*/ 86092 w 1656400"/>
                    <a:gd name="T33" fmla="*/ 81982 h 1177702"/>
                    <a:gd name="T34" fmla="*/ 87020 w 1656400"/>
                    <a:gd name="T35" fmla="*/ 76602 h 1177702"/>
                    <a:gd name="T36" fmla="*/ 149733 w 1656400"/>
                    <a:gd name="T37" fmla="*/ 76230 h 1177702"/>
                    <a:gd name="T38" fmla="*/ 98109 w 1656400"/>
                    <a:gd name="T39" fmla="*/ 66954 h 1177702"/>
                    <a:gd name="T40" fmla="*/ 99284 w 1656400"/>
                    <a:gd name="T41" fmla="*/ 68890 h 1177702"/>
                    <a:gd name="T42" fmla="*/ 108543 w 1656400"/>
                    <a:gd name="T43" fmla="*/ 56720 h 1177702"/>
                    <a:gd name="T44" fmla="*/ 109886 w 1656400"/>
                    <a:gd name="T45" fmla="*/ 62872 h 1177702"/>
                    <a:gd name="T46" fmla="*/ 116038 w 1656400"/>
                    <a:gd name="T47" fmla="*/ 57983 h 1177702"/>
                    <a:gd name="T48" fmla="*/ 152331 w 1656400"/>
                    <a:gd name="T49" fmla="*/ 49699 h 1177702"/>
                    <a:gd name="T50" fmla="*/ 154558 w 1656400"/>
                    <a:gd name="T51" fmla="*/ 50070 h 1177702"/>
                    <a:gd name="T52" fmla="*/ 125967 w 1656400"/>
                    <a:gd name="T53" fmla="*/ 52561 h 1177702"/>
                    <a:gd name="T54" fmla="*/ 132511 w 1656400"/>
                    <a:gd name="T55" fmla="*/ 49142 h 1177702"/>
                    <a:gd name="T56" fmla="*/ 97967 w 1656400"/>
                    <a:gd name="T57" fmla="*/ 50997 h 1177702"/>
                    <a:gd name="T58" fmla="*/ 150517 w 1656400"/>
                    <a:gd name="T59" fmla="*/ 41720 h 1177702"/>
                    <a:gd name="T60" fmla="*/ 151293 w 1656400"/>
                    <a:gd name="T61" fmla="*/ 43639 h 1177702"/>
                    <a:gd name="T62" fmla="*/ 75145 w 1656400"/>
                    <a:gd name="T63" fmla="*/ 37639 h 1177702"/>
                    <a:gd name="T64" fmla="*/ 75888 w 1656400"/>
                    <a:gd name="T65" fmla="*/ 35969 h 1177702"/>
                    <a:gd name="T66" fmla="*/ 162495 w 1656400"/>
                    <a:gd name="T67" fmla="*/ 39865 h 1177702"/>
                    <a:gd name="T68" fmla="*/ 166062 w 1656400"/>
                    <a:gd name="T69" fmla="*/ 29661 h 1177702"/>
                    <a:gd name="T70" fmla="*/ 171813 w 1656400"/>
                    <a:gd name="T71" fmla="*/ 34113 h 1177702"/>
                    <a:gd name="T72" fmla="*/ 149177 w 1656400"/>
                    <a:gd name="T73" fmla="*/ 20012 h 1177702"/>
                    <a:gd name="T74" fmla="*/ 150476 w 1656400"/>
                    <a:gd name="T75" fmla="*/ 17786 h 1177702"/>
                    <a:gd name="T76" fmla="*/ 139529 w 1656400"/>
                    <a:gd name="T77" fmla="*/ 48771 h 1177702"/>
                    <a:gd name="T78" fmla="*/ 135632 w 1656400"/>
                    <a:gd name="T79" fmla="*/ 6282 h 1177702"/>
                    <a:gd name="T80" fmla="*/ 141385 w 1656400"/>
                    <a:gd name="T81" fmla="*/ 10735 h 1177702"/>
                    <a:gd name="T82" fmla="*/ 182395 w 1656400"/>
                    <a:gd name="T83" fmla="*/ 31883 h 1177702"/>
                    <a:gd name="T84" fmla="*/ 181070 w 1656400"/>
                    <a:gd name="T85" fmla="*/ 34538 h 1177702"/>
                    <a:gd name="T86" fmla="*/ 170030 w 1656400"/>
                    <a:gd name="T87" fmla="*/ 107553 h 1177702"/>
                    <a:gd name="T88" fmla="*/ 167380 w 1656400"/>
                    <a:gd name="T89" fmla="*/ 109323 h 1177702"/>
                    <a:gd name="T90" fmla="*/ 120125 w 1656400"/>
                    <a:gd name="T91" fmla="*/ 60204 h 1177702"/>
                    <a:gd name="T92" fmla="*/ 79494 w 1656400"/>
                    <a:gd name="T93" fmla="*/ 133054 h 1177702"/>
                    <a:gd name="T94" fmla="*/ 77286 w 1656400"/>
                    <a:gd name="T95" fmla="*/ 131892 h 1177702"/>
                    <a:gd name="T96" fmla="*/ 49463 w 1656400"/>
                    <a:gd name="T97" fmla="*/ 135874 h 1177702"/>
                    <a:gd name="T98" fmla="*/ 55204 w 1656400"/>
                    <a:gd name="T99" fmla="*/ 95606 h 1177702"/>
                    <a:gd name="T100" fmla="*/ 5300 w 1656400"/>
                    <a:gd name="T101" fmla="*/ 135432 h 1177702"/>
                    <a:gd name="T102" fmla="*/ 0 w 1656400"/>
                    <a:gd name="T103" fmla="*/ 136759 h 1177702"/>
                    <a:gd name="T104" fmla="*/ 28375 w 1656400"/>
                    <a:gd name="T105" fmla="*/ 119225 h 1177702"/>
                    <a:gd name="T106" fmla="*/ 45930 w 1656400"/>
                    <a:gd name="T107" fmla="*/ 55336 h 1177702"/>
                    <a:gd name="T108" fmla="*/ 75685 w 1656400"/>
                    <a:gd name="T109" fmla="*/ 80781 h 1177702"/>
                    <a:gd name="T110" fmla="*/ 82530 w 1656400"/>
                    <a:gd name="T111" fmla="*/ 78679 h 1177702"/>
                    <a:gd name="T112" fmla="*/ 83027 w 1656400"/>
                    <a:gd name="T113" fmla="*/ 76577 h 11777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lnTo>
                        <a:pt x="158552" y="1038001"/>
                      </a:ln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lnTo>
                        <a:pt x="687388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lnTo>
                        <a:pt x="287898" y="936401"/>
                      </a:ln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lnTo>
                        <a:pt x="1216026" y="912588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lnTo>
                        <a:pt x="717551" y="803051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lnTo>
                        <a:pt x="200025" y="777651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lnTo>
                        <a:pt x="1243013" y="750663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lnTo>
                        <a:pt x="560015" y="747488"/>
                      </a:ln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lnTo>
                        <a:pt x="744538" y="655413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lnTo>
                        <a:pt x="1273176" y="587151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lnTo>
                        <a:pt x="839415" y="572863"/>
                      </a:ln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lnTo>
                        <a:pt x="1303338" y="425226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lnTo>
                        <a:pt x="1133756" y="420463"/>
                      </a:ln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lnTo>
                        <a:pt x="793751" y="387126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lnTo>
                        <a:pt x="1287816" y="356963"/>
                      </a:ln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lnTo>
                        <a:pt x="649288" y="307751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lnTo>
                        <a:pt x="1443391" y="302988"/>
                      </a:ln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lnTo>
                        <a:pt x="1420813" y="2537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lnTo>
                        <a:pt x="1287463" y="1521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lnTo>
                        <a:pt x="793751" y="102963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lnTo>
                        <a:pt x="1160463" y="537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1145286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 rot="19978554" flipH="1" flipV="1">
                  <a:off x="2489183" y="546094"/>
                  <a:ext cx="967054" cy="687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 5"/>
                <p:cNvSpPr>
                  <a:spLocks/>
                </p:cNvSpPr>
                <p:nvPr/>
              </p:nvSpPr>
              <p:spPr bwMode="auto">
                <a:xfrm flipH="1" flipV="1">
                  <a:off x="7522223" y="993041"/>
                  <a:ext cx="850260" cy="61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 5"/>
                <p:cNvSpPr>
                  <a:spLocks/>
                </p:cNvSpPr>
                <p:nvPr/>
              </p:nvSpPr>
              <p:spPr bwMode="auto">
                <a:xfrm rot="-5021511" flipH="1" flipV="1">
                  <a:off x="5861446" y="468363"/>
                  <a:ext cx="812302" cy="631452"/>
                </a:xfrm>
                <a:custGeom>
                  <a:avLst/>
                  <a:gdLst>
                    <a:gd name="T0" fmla="*/ 7207 w 1656400"/>
                    <a:gd name="T1" fmla="*/ 90509 h 1177702"/>
                    <a:gd name="T2" fmla="*/ 39757 w 1656400"/>
                    <a:gd name="T3" fmla="*/ 79882 h 1177702"/>
                    <a:gd name="T4" fmla="*/ 41134 w 1656400"/>
                    <a:gd name="T5" fmla="*/ 79882 h 1177702"/>
                    <a:gd name="T6" fmla="*/ 13883 w 1656400"/>
                    <a:gd name="T7" fmla="*/ 80637 h 1177702"/>
                    <a:gd name="T8" fmla="*/ 16651 w 1656400"/>
                    <a:gd name="T9" fmla="*/ 77390 h 1177702"/>
                    <a:gd name="T10" fmla="*/ 70791 w 1656400"/>
                    <a:gd name="T11" fmla="*/ 80800 h 1177702"/>
                    <a:gd name="T12" fmla="*/ 20600 w 1656400"/>
                    <a:gd name="T13" fmla="*/ 68599 h 1177702"/>
                    <a:gd name="T14" fmla="*/ 21577 w 1656400"/>
                    <a:gd name="T15" fmla="*/ 72494 h 1177702"/>
                    <a:gd name="T16" fmla="*/ 24507 w 1656400"/>
                    <a:gd name="T17" fmla="*/ 69222 h 1177702"/>
                    <a:gd name="T18" fmla="*/ 41501 w 1656400"/>
                    <a:gd name="T19" fmla="*/ 66369 h 1177702"/>
                    <a:gd name="T20" fmla="*/ 42603 w 1656400"/>
                    <a:gd name="T21" fmla="*/ 66763 h 1177702"/>
                    <a:gd name="T22" fmla="*/ 11202 w 1656400"/>
                    <a:gd name="T23" fmla="*/ 65844 h 1177702"/>
                    <a:gd name="T24" fmla="*/ 11569 w 1656400"/>
                    <a:gd name="T25" fmla="*/ 64269 h 1177702"/>
                    <a:gd name="T26" fmla="*/ 72535 w 1656400"/>
                    <a:gd name="T27" fmla="*/ 67287 h 1177702"/>
                    <a:gd name="T28" fmla="*/ 32390 w 1656400"/>
                    <a:gd name="T29" fmla="*/ 61777 h 1177702"/>
                    <a:gd name="T30" fmla="*/ 32971 w 1656400"/>
                    <a:gd name="T31" fmla="*/ 62872 h 1177702"/>
                    <a:gd name="T32" fmla="*/ 42603 w 1656400"/>
                    <a:gd name="T33" fmla="*/ 57972 h 1177702"/>
                    <a:gd name="T34" fmla="*/ 43062 w 1656400"/>
                    <a:gd name="T35" fmla="*/ 54167 h 1177702"/>
                    <a:gd name="T36" fmla="*/ 74096 w 1656400"/>
                    <a:gd name="T37" fmla="*/ 53905 h 1177702"/>
                    <a:gd name="T38" fmla="*/ 48550 w 1656400"/>
                    <a:gd name="T39" fmla="*/ 47345 h 1177702"/>
                    <a:gd name="T40" fmla="*/ 49131 w 1656400"/>
                    <a:gd name="T41" fmla="*/ 48713 h 1177702"/>
                    <a:gd name="T42" fmla="*/ 53713 w 1656400"/>
                    <a:gd name="T43" fmla="*/ 40108 h 1177702"/>
                    <a:gd name="T44" fmla="*/ 54377 w 1656400"/>
                    <a:gd name="T45" fmla="*/ 44458 h 1177702"/>
                    <a:gd name="T46" fmla="*/ 57422 w 1656400"/>
                    <a:gd name="T47" fmla="*/ 41002 h 1177702"/>
                    <a:gd name="T48" fmla="*/ 75382 w 1656400"/>
                    <a:gd name="T49" fmla="*/ 35143 h 1177702"/>
                    <a:gd name="T50" fmla="*/ 76484 w 1656400"/>
                    <a:gd name="T51" fmla="*/ 35405 h 1177702"/>
                    <a:gd name="T52" fmla="*/ 62335 w 1656400"/>
                    <a:gd name="T53" fmla="*/ 37167 h 1177702"/>
                    <a:gd name="T54" fmla="*/ 65574 w 1656400"/>
                    <a:gd name="T55" fmla="*/ 34749 h 1177702"/>
                    <a:gd name="T56" fmla="*/ 48480 w 1656400"/>
                    <a:gd name="T57" fmla="*/ 36061 h 1177702"/>
                    <a:gd name="T58" fmla="*/ 74484 w 1656400"/>
                    <a:gd name="T59" fmla="*/ 29501 h 1177702"/>
                    <a:gd name="T60" fmla="*/ 74868 w 1656400"/>
                    <a:gd name="T61" fmla="*/ 30858 h 1177702"/>
                    <a:gd name="T62" fmla="*/ 37186 w 1656400"/>
                    <a:gd name="T63" fmla="*/ 26615 h 1177702"/>
                    <a:gd name="T64" fmla="*/ 37553 w 1656400"/>
                    <a:gd name="T65" fmla="*/ 25434 h 1177702"/>
                    <a:gd name="T66" fmla="*/ 80411 w 1656400"/>
                    <a:gd name="T67" fmla="*/ 28189 h 1177702"/>
                    <a:gd name="T68" fmla="*/ 82176 w 1656400"/>
                    <a:gd name="T69" fmla="*/ 20973 h 1177702"/>
                    <a:gd name="T70" fmla="*/ 85022 w 1656400"/>
                    <a:gd name="T71" fmla="*/ 24122 h 1177702"/>
                    <a:gd name="T72" fmla="*/ 73821 w 1656400"/>
                    <a:gd name="T73" fmla="*/ 14151 h 1177702"/>
                    <a:gd name="T74" fmla="*/ 74464 w 1656400"/>
                    <a:gd name="T75" fmla="*/ 12576 h 1177702"/>
                    <a:gd name="T76" fmla="*/ 69046 w 1656400"/>
                    <a:gd name="T77" fmla="*/ 34487 h 1177702"/>
                    <a:gd name="T78" fmla="*/ 67118 w 1656400"/>
                    <a:gd name="T79" fmla="*/ 4442 h 1177702"/>
                    <a:gd name="T80" fmla="*/ 69965 w 1656400"/>
                    <a:gd name="T81" fmla="*/ 7591 h 1177702"/>
                    <a:gd name="T82" fmla="*/ 90259 w 1656400"/>
                    <a:gd name="T83" fmla="*/ 22545 h 1177702"/>
                    <a:gd name="T84" fmla="*/ 89603 w 1656400"/>
                    <a:gd name="T85" fmla="*/ 24423 h 1177702"/>
                    <a:gd name="T86" fmla="*/ 84140 w 1656400"/>
                    <a:gd name="T87" fmla="*/ 76054 h 1177702"/>
                    <a:gd name="T88" fmla="*/ 82828 w 1656400"/>
                    <a:gd name="T89" fmla="*/ 77305 h 1177702"/>
                    <a:gd name="T90" fmla="*/ 59444 w 1656400"/>
                    <a:gd name="T91" fmla="*/ 42572 h 1177702"/>
                    <a:gd name="T92" fmla="*/ 39338 w 1656400"/>
                    <a:gd name="T93" fmla="*/ 94085 h 1177702"/>
                    <a:gd name="T94" fmla="*/ 38245 w 1656400"/>
                    <a:gd name="T95" fmla="*/ 93264 h 1177702"/>
                    <a:gd name="T96" fmla="*/ 24477 w 1656400"/>
                    <a:gd name="T97" fmla="*/ 96081 h 1177702"/>
                    <a:gd name="T98" fmla="*/ 27318 w 1656400"/>
                    <a:gd name="T99" fmla="*/ 67605 h 1177702"/>
                    <a:gd name="T100" fmla="*/ 2623 w 1656400"/>
                    <a:gd name="T101" fmla="*/ 95767 h 1177702"/>
                    <a:gd name="T102" fmla="*/ 0 w 1656400"/>
                    <a:gd name="T103" fmla="*/ 96706 h 1177702"/>
                    <a:gd name="T104" fmla="*/ 14042 w 1656400"/>
                    <a:gd name="T105" fmla="*/ 84307 h 1177702"/>
                    <a:gd name="T106" fmla="*/ 22729 w 1656400"/>
                    <a:gd name="T107" fmla="*/ 39130 h 1177702"/>
                    <a:gd name="T108" fmla="*/ 37453 w 1656400"/>
                    <a:gd name="T109" fmla="*/ 57122 h 1177702"/>
                    <a:gd name="T110" fmla="*/ 40841 w 1656400"/>
                    <a:gd name="T111" fmla="*/ 55636 h 1177702"/>
                    <a:gd name="T112" fmla="*/ 41086 w 1656400"/>
                    <a:gd name="T113" fmla="*/ 54150 h 11777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lnTo>
                        <a:pt x="158552" y="1038001"/>
                      </a:ln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lnTo>
                        <a:pt x="687388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lnTo>
                        <a:pt x="287898" y="936401"/>
                      </a:ln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lnTo>
                        <a:pt x="1216026" y="912588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lnTo>
                        <a:pt x="717551" y="803051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lnTo>
                        <a:pt x="200025" y="777651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lnTo>
                        <a:pt x="1243013" y="750663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lnTo>
                        <a:pt x="560015" y="747488"/>
                      </a:ln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lnTo>
                        <a:pt x="744538" y="655413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lnTo>
                        <a:pt x="1273176" y="587151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lnTo>
                        <a:pt x="839415" y="572863"/>
                      </a:ln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lnTo>
                        <a:pt x="1303338" y="425226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lnTo>
                        <a:pt x="1133756" y="420463"/>
                      </a:ln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lnTo>
                        <a:pt x="793751" y="387126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lnTo>
                        <a:pt x="1287816" y="356963"/>
                      </a:ln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lnTo>
                        <a:pt x="649288" y="307751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lnTo>
                        <a:pt x="1443391" y="302988"/>
                      </a:ln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lnTo>
                        <a:pt x="1420813" y="2537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lnTo>
                        <a:pt x="1287463" y="1521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lnTo>
                        <a:pt x="793751" y="102963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lnTo>
                        <a:pt x="1160463" y="537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1145286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2029097" flipH="1" flipV="1">
                  <a:off x="7719994" y="4700421"/>
                  <a:ext cx="711664" cy="504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8904122" flipV="1">
                  <a:off x="7684177" y="2232369"/>
                  <a:ext cx="882963" cy="722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>
                    <a:gd name="T0" fmla="*/ 14565 w 1656400"/>
                    <a:gd name="T1" fmla="*/ 127997 h 1177702"/>
                    <a:gd name="T2" fmla="*/ 80340 w 1656400"/>
                    <a:gd name="T3" fmla="*/ 112968 h 1177702"/>
                    <a:gd name="T4" fmla="*/ 83124 w 1656400"/>
                    <a:gd name="T5" fmla="*/ 112968 h 1177702"/>
                    <a:gd name="T6" fmla="*/ 28055 w 1656400"/>
                    <a:gd name="T7" fmla="*/ 114035 h 1177702"/>
                    <a:gd name="T8" fmla="*/ 33649 w 1656400"/>
                    <a:gd name="T9" fmla="*/ 109442 h 1177702"/>
                    <a:gd name="T10" fmla="*/ 143054 w 1656400"/>
                    <a:gd name="T11" fmla="*/ 114267 h 1177702"/>
                    <a:gd name="T12" fmla="*/ 41629 w 1656400"/>
                    <a:gd name="T13" fmla="*/ 97011 h 1177702"/>
                    <a:gd name="T14" fmla="*/ 43603 w 1656400"/>
                    <a:gd name="T15" fmla="*/ 102520 h 1177702"/>
                    <a:gd name="T16" fmla="*/ 49523 w 1656400"/>
                    <a:gd name="T17" fmla="*/ 97893 h 1177702"/>
                    <a:gd name="T18" fmla="*/ 83866 w 1656400"/>
                    <a:gd name="T19" fmla="*/ 93857 h 1177702"/>
                    <a:gd name="T20" fmla="*/ 86092 w 1656400"/>
                    <a:gd name="T21" fmla="*/ 94414 h 1177702"/>
                    <a:gd name="T22" fmla="*/ 22637 w 1656400"/>
                    <a:gd name="T23" fmla="*/ 93115 h 1177702"/>
                    <a:gd name="T24" fmla="*/ 23379 w 1656400"/>
                    <a:gd name="T25" fmla="*/ 90888 h 1177702"/>
                    <a:gd name="T26" fmla="*/ 146580 w 1656400"/>
                    <a:gd name="T27" fmla="*/ 95156 h 1177702"/>
                    <a:gd name="T28" fmla="*/ 65454 w 1656400"/>
                    <a:gd name="T29" fmla="*/ 87363 h 1177702"/>
                    <a:gd name="T30" fmla="*/ 66628 w 1656400"/>
                    <a:gd name="T31" fmla="*/ 88912 h 1177702"/>
                    <a:gd name="T32" fmla="*/ 86092 w 1656400"/>
                    <a:gd name="T33" fmla="*/ 81982 h 1177702"/>
                    <a:gd name="T34" fmla="*/ 87020 w 1656400"/>
                    <a:gd name="T35" fmla="*/ 76602 h 1177702"/>
                    <a:gd name="T36" fmla="*/ 149733 w 1656400"/>
                    <a:gd name="T37" fmla="*/ 76230 h 1177702"/>
                    <a:gd name="T38" fmla="*/ 98109 w 1656400"/>
                    <a:gd name="T39" fmla="*/ 66954 h 1177702"/>
                    <a:gd name="T40" fmla="*/ 99284 w 1656400"/>
                    <a:gd name="T41" fmla="*/ 68890 h 1177702"/>
                    <a:gd name="T42" fmla="*/ 108543 w 1656400"/>
                    <a:gd name="T43" fmla="*/ 56720 h 1177702"/>
                    <a:gd name="T44" fmla="*/ 109886 w 1656400"/>
                    <a:gd name="T45" fmla="*/ 62872 h 1177702"/>
                    <a:gd name="T46" fmla="*/ 116038 w 1656400"/>
                    <a:gd name="T47" fmla="*/ 57983 h 1177702"/>
                    <a:gd name="T48" fmla="*/ 152331 w 1656400"/>
                    <a:gd name="T49" fmla="*/ 49699 h 1177702"/>
                    <a:gd name="T50" fmla="*/ 154558 w 1656400"/>
                    <a:gd name="T51" fmla="*/ 50070 h 1177702"/>
                    <a:gd name="T52" fmla="*/ 125967 w 1656400"/>
                    <a:gd name="T53" fmla="*/ 52561 h 1177702"/>
                    <a:gd name="T54" fmla="*/ 132511 w 1656400"/>
                    <a:gd name="T55" fmla="*/ 49142 h 1177702"/>
                    <a:gd name="T56" fmla="*/ 97967 w 1656400"/>
                    <a:gd name="T57" fmla="*/ 50997 h 1177702"/>
                    <a:gd name="T58" fmla="*/ 150517 w 1656400"/>
                    <a:gd name="T59" fmla="*/ 41720 h 1177702"/>
                    <a:gd name="T60" fmla="*/ 151293 w 1656400"/>
                    <a:gd name="T61" fmla="*/ 43639 h 1177702"/>
                    <a:gd name="T62" fmla="*/ 75145 w 1656400"/>
                    <a:gd name="T63" fmla="*/ 37639 h 1177702"/>
                    <a:gd name="T64" fmla="*/ 75888 w 1656400"/>
                    <a:gd name="T65" fmla="*/ 35969 h 1177702"/>
                    <a:gd name="T66" fmla="*/ 162495 w 1656400"/>
                    <a:gd name="T67" fmla="*/ 39865 h 1177702"/>
                    <a:gd name="T68" fmla="*/ 166062 w 1656400"/>
                    <a:gd name="T69" fmla="*/ 29661 h 1177702"/>
                    <a:gd name="T70" fmla="*/ 171813 w 1656400"/>
                    <a:gd name="T71" fmla="*/ 34113 h 1177702"/>
                    <a:gd name="T72" fmla="*/ 149177 w 1656400"/>
                    <a:gd name="T73" fmla="*/ 20012 h 1177702"/>
                    <a:gd name="T74" fmla="*/ 150476 w 1656400"/>
                    <a:gd name="T75" fmla="*/ 17786 h 1177702"/>
                    <a:gd name="T76" fmla="*/ 139529 w 1656400"/>
                    <a:gd name="T77" fmla="*/ 48771 h 1177702"/>
                    <a:gd name="T78" fmla="*/ 135632 w 1656400"/>
                    <a:gd name="T79" fmla="*/ 6282 h 1177702"/>
                    <a:gd name="T80" fmla="*/ 141385 w 1656400"/>
                    <a:gd name="T81" fmla="*/ 10735 h 1177702"/>
                    <a:gd name="T82" fmla="*/ 182395 w 1656400"/>
                    <a:gd name="T83" fmla="*/ 31883 h 1177702"/>
                    <a:gd name="T84" fmla="*/ 181070 w 1656400"/>
                    <a:gd name="T85" fmla="*/ 34538 h 1177702"/>
                    <a:gd name="T86" fmla="*/ 170030 w 1656400"/>
                    <a:gd name="T87" fmla="*/ 107553 h 1177702"/>
                    <a:gd name="T88" fmla="*/ 167380 w 1656400"/>
                    <a:gd name="T89" fmla="*/ 109323 h 1177702"/>
                    <a:gd name="T90" fmla="*/ 120125 w 1656400"/>
                    <a:gd name="T91" fmla="*/ 60204 h 1177702"/>
                    <a:gd name="T92" fmla="*/ 79494 w 1656400"/>
                    <a:gd name="T93" fmla="*/ 133054 h 1177702"/>
                    <a:gd name="T94" fmla="*/ 77286 w 1656400"/>
                    <a:gd name="T95" fmla="*/ 131892 h 1177702"/>
                    <a:gd name="T96" fmla="*/ 49463 w 1656400"/>
                    <a:gd name="T97" fmla="*/ 135874 h 1177702"/>
                    <a:gd name="T98" fmla="*/ 55204 w 1656400"/>
                    <a:gd name="T99" fmla="*/ 95606 h 1177702"/>
                    <a:gd name="T100" fmla="*/ 5300 w 1656400"/>
                    <a:gd name="T101" fmla="*/ 135432 h 1177702"/>
                    <a:gd name="T102" fmla="*/ 0 w 1656400"/>
                    <a:gd name="T103" fmla="*/ 136759 h 1177702"/>
                    <a:gd name="T104" fmla="*/ 28375 w 1656400"/>
                    <a:gd name="T105" fmla="*/ 119225 h 1177702"/>
                    <a:gd name="T106" fmla="*/ 45930 w 1656400"/>
                    <a:gd name="T107" fmla="*/ 55336 h 1177702"/>
                    <a:gd name="T108" fmla="*/ 75685 w 1656400"/>
                    <a:gd name="T109" fmla="*/ 80781 h 1177702"/>
                    <a:gd name="T110" fmla="*/ 82530 w 1656400"/>
                    <a:gd name="T111" fmla="*/ 78679 h 1177702"/>
                    <a:gd name="T112" fmla="*/ 83027 w 1656400"/>
                    <a:gd name="T113" fmla="*/ 76577 h 11777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lnTo>
                        <a:pt x="158552" y="1038001"/>
                      </a:ln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lnTo>
                        <a:pt x="687388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lnTo>
                        <a:pt x="287898" y="936401"/>
                      </a:ln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lnTo>
                        <a:pt x="1216026" y="912588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lnTo>
                        <a:pt x="717551" y="803051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lnTo>
                        <a:pt x="200025" y="777651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lnTo>
                        <a:pt x="1243013" y="750663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lnTo>
                        <a:pt x="560015" y="747488"/>
                      </a:ln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lnTo>
                        <a:pt x="744538" y="655413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lnTo>
                        <a:pt x="1273176" y="587151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lnTo>
                        <a:pt x="839415" y="572863"/>
                      </a:ln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lnTo>
                        <a:pt x="1303338" y="425226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lnTo>
                        <a:pt x="1133756" y="420463"/>
                      </a:ln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lnTo>
                        <a:pt x="793751" y="387126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lnTo>
                        <a:pt x="1287816" y="356963"/>
                      </a:ln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lnTo>
                        <a:pt x="649288" y="307751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lnTo>
                        <a:pt x="1443391" y="302988"/>
                      </a:ln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lnTo>
                        <a:pt x="1420813" y="2537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lnTo>
                        <a:pt x="1287463" y="1521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lnTo>
                        <a:pt x="793751" y="102963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lnTo>
                        <a:pt x="1160463" y="537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1145286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 rot="7322407" flipH="1" flipV="1">
                  <a:off x="872212" y="5330020"/>
                  <a:ext cx="856016" cy="6088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 5"/>
                <p:cNvSpPr>
                  <a:spLocks/>
                </p:cNvSpPr>
                <p:nvPr/>
              </p:nvSpPr>
              <p:spPr bwMode="auto">
                <a:xfrm rot="-2705224" flipH="1" flipV="1">
                  <a:off x="4599487" y="503572"/>
                  <a:ext cx="981154" cy="697597"/>
                </a:xfrm>
                <a:custGeom>
                  <a:avLst/>
                  <a:gdLst>
                    <a:gd name="T0" fmla="*/ 15342 w 1656400"/>
                    <a:gd name="T1" fmla="*/ 134819 h 1177702"/>
                    <a:gd name="T2" fmla="*/ 84623 w 1656400"/>
                    <a:gd name="T3" fmla="*/ 118989 h 1177702"/>
                    <a:gd name="T4" fmla="*/ 87555 w 1656400"/>
                    <a:gd name="T5" fmla="*/ 118989 h 1177702"/>
                    <a:gd name="T6" fmla="*/ 29551 w 1656400"/>
                    <a:gd name="T7" fmla="*/ 120113 h 1177702"/>
                    <a:gd name="T8" fmla="*/ 35443 w 1656400"/>
                    <a:gd name="T9" fmla="*/ 115276 h 1177702"/>
                    <a:gd name="T10" fmla="*/ 150680 w 1656400"/>
                    <a:gd name="T11" fmla="*/ 120357 h 1177702"/>
                    <a:gd name="T12" fmla="*/ 43848 w 1656400"/>
                    <a:gd name="T13" fmla="*/ 102182 h 1177702"/>
                    <a:gd name="T14" fmla="*/ 45927 w 1656400"/>
                    <a:gd name="T15" fmla="*/ 107984 h 1177702"/>
                    <a:gd name="T16" fmla="*/ 52163 w 1656400"/>
                    <a:gd name="T17" fmla="*/ 103111 h 1177702"/>
                    <a:gd name="T18" fmla="*/ 88336 w 1656400"/>
                    <a:gd name="T19" fmla="*/ 98860 h 1177702"/>
                    <a:gd name="T20" fmla="*/ 90682 w 1656400"/>
                    <a:gd name="T21" fmla="*/ 99446 h 1177702"/>
                    <a:gd name="T22" fmla="*/ 23844 w 1656400"/>
                    <a:gd name="T23" fmla="*/ 98078 h 1177702"/>
                    <a:gd name="T24" fmla="*/ 24625 w 1656400"/>
                    <a:gd name="T25" fmla="*/ 95733 h 1177702"/>
                    <a:gd name="T26" fmla="*/ 154394 w 1656400"/>
                    <a:gd name="T27" fmla="*/ 100228 h 1177702"/>
                    <a:gd name="T28" fmla="*/ 68943 w 1656400"/>
                    <a:gd name="T29" fmla="*/ 92020 h 1177702"/>
                    <a:gd name="T30" fmla="*/ 70180 w 1656400"/>
                    <a:gd name="T31" fmla="*/ 93651 h 1177702"/>
                    <a:gd name="T32" fmla="*/ 90682 w 1656400"/>
                    <a:gd name="T33" fmla="*/ 86353 h 1177702"/>
                    <a:gd name="T34" fmla="*/ 91659 w 1656400"/>
                    <a:gd name="T35" fmla="*/ 80685 h 1177702"/>
                    <a:gd name="T36" fmla="*/ 157716 w 1656400"/>
                    <a:gd name="T37" fmla="*/ 80294 h 1177702"/>
                    <a:gd name="T38" fmla="*/ 103339 w 1656400"/>
                    <a:gd name="T39" fmla="*/ 70523 h 1177702"/>
                    <a:gd name="T40" fmla="*/ 104576 w 1656400"/>
                    <a:gd name="T41" fmla="*/ 72561 h 1177702"/>
                    <a:gd name="T42" fmla="*/ 114330 w 1656400"/>
                    <a:gd name="T43" fmla="*/ 59743 h 1177702"/>
                    <a:gd name="T44" fmla="*/ 115743 w 1656400"/>
                    <a:gd name="T45" fmla="*/ 66223 h 1177702"/>
                    <a:gd name="T46" fmla="*/ 122224 w 1656400"/>
                    <a:gd name="T47" fmla="*/ 61074 h 1177702"/>
                    <a:gd name="T48" fmla="*/ 160452 w 1656400"/>
                    <a:gd name="T49" fmla="*/ 52347 h 1177702"/>
                    <a:gd name="T50" fmla="*/ 162797 w 1656400"/>
                    <a:gd name="T51" fmla="*/ 52738 h 1177702"/>
                    <a:gd name="T52" fmla="*/ 132681 w 1656400"/>
                    <a:gd name="T53" fmla="*/ 55362 h 1177702"/>
                    <a:gd name="T54" fmla="*/ 139575 w 1656400"/>
                    <a:gd name="T55" fmla="*/ 51761 h 1177702"/>
                    <a:gd name="T56" fmla="*/ 103189 w 1656400"/>
                    <a:gd name="T57" fmla="*/ 53716 h 1177702"/>
                    <a:gd name="T58" fmla="*/ 158541 w 1656400"/>
                    <a:gd name="T59" fmla="*/ 43944 h 1177702"/>
                    <a:gd name="T60" fmla="*/ 159358 w 1656400"/>
                    <a:gd name="T61" fmla="*/ 45965 h 1177702"/>
                    <a:gd name="T62" fmla="*/ 79151 w 1656400"/>
                    <a:gd name="T63" fmla="*/ 39645 h 1177702"/>
                    <a:gd name="T64" fmla="*/ 79933 w 1656400"/>
                    <a:gd name="T65" fmla="*/ 37885 h 1177702"/>
                    <a:gd name="T66" fmla="*/ 171158 w 1656400"/>
                    <a:gd name="T67" fmla="*/ 41990 h 1177702"/>
                    <a:gd name="T68" fmla="*/ 174914 w 1656400"/>
                    <a:gd name="T69" fmla="*/ 31241 h 1177702"/>
                    <a:gd name="T70" fmla="*/ 180973 w 1656400"/>
                    <a:gd name="T71" fmla="*/ 35932 h 1177702"/>
                    <a:gd name="T72" fmla="*/ 157130 w 1656400"/>
                    <a:gd name="T73" fmla="*/ 21079 h 1177702"/>
                    <a:gd name="T74" fmla="*/ 158497 w 1656400"/>
                    <a:gd name="T75" fmla="*/ 18734 h 1177702"/>
                    <a:gd name="T76" fmla="*/ 146967 w 1656400"/>
                    <a:gd name="T77" fmla="*/ 51370 h 1177702"/>
                    <a:gd name="T78" fmla="*/ 142863 w 1656400"/>
                    <a:gd name="T79" fmla="*/ 6617 h 1177702"/>
                    <a:gd name="T80" fmla="*/ 148922 w 1656400"/>
                    <a:gd name="T81" fmla="*/ 11307 h 1177702"/>
                    <a:gd name="T82" fmla="*/ 192118 w 1656400"/>
                    <a:gd name="T83" fmla="*/ 33582 h 1177702"/>
                    <a:gd name="T84" fmla="*/ 190723 w 1656400"/>
                    <a:gd name="T85" fmla="*/ 36379 h 1177702"/>
                    <a:gd name="T86" fmla="*/ 179093 w 1656400"/>
                    <a:gd name="T87" fmla="*/ 113286 h 1177702"/>
                    <a:gd name="T88" fmla="*/ 176303 w 1656400"/>
                    <a:gd name="T89" fmla="*/ 115150 h 1177702"/>
                    <a:gd name="T90" fmla="*/ 126528 w 1656400"/>
                    <a:gd name="T91" fmla="*/ 63413 h 1177702"/>
                    <a:gd name="T92" fmla="*/ 83732 w 1656400"/>
                    <a:gd name="T93" fmla="*/ 140145 h 1177702"/>
                    <a:gd name="T94" fmla="*/ 81406 w 1656400"/>
                    <a:gd name="T95" fmla="*/ 138922 h 1177702"/>
                    <a:gd name="T96" fmla="*/ 52100 w 1656400"/>
                    <a:gd name="T97" fmla="*/ 143117 h 1177702"/>
                    <a:gd name="T98" fmla="*/ 58147 w 1656400"/>
                    <a:gd name="T99" fmla="*/ 100702 h 1177702"/>
                    <a:gd name="T100" fmla="*/ 5582 w 1656400"/>
                    <a:gd name="T101" fmla="*/ 142651 h 1177702"/>
                    <a:gd name="T102" fmla="*/ 0 w 1656400"/>
                    <a:gd name="T103" fmla="*/ 144049 h 1177702"/>
                    <a:gd name="T104" fmla="*/ 29888 w 1656400"/>
                    <a:gd name="T105" fmla="*/ 125580 h 1177702"/>
                    <a:gd name="T106" fmla="*/ 48378 w 1656400"/>
                    <a:gd name="T107" fmla="*/ 58286 h 1177702"/>
                    <a:gd name="T108" fmla="*/ 79720 w 1656400"/>
                    <a:gd name="T109" fmla="*/ 85087 h 1177702"/>
                    <a:gd name="T110" fmla="*/ 86930 w 1656400"/>
                    <a:gd name="T111" fmla="*/ 82873 h 1177702"/>
                    <a:gd name="T112" fmla="*/ 87453 w 1656400"/>
                    <a:gd name="T113" fmla="*/ 80659 h 11777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lnTo>
                        <a:pt x="158552" y="1038001"/>
                      </a:ln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lnTo>
                        <a:pt x="687388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lnTo>
                        <a:pt x="287898" y="936401"/>
                      </a:ln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lnTo>
                        <a:pt x="1216026" y="912588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lnTo>
                        <a:pt x="717551" y="803051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lnTo>
                        <a:pt x="200025" y="777651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lnTo>
                        <a:pt x="1243013" y="750663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lnTo>
                        <a:pt x="560015" y="747488"/>
                      </a:ln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lnTo>
                        <a:pt x="744538" y="655413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lnTo>
                        <a:pt x="1273176" y="587151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lnTo>
                        <a:pt x="839415" y="572863"/>
                      </a:ln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lnTo>
                        <a:pt x="1303338" y="425226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lnTo>
                        <a:pt x="1133756" y="420463"/>
                      </a:ln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lnTo>
                        <a:pt x="793751" y="387126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lnTo>
                        <a:pt x="1287816" y="356963"/>
                      </a:ln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lnTo>
                        <a:pt x="649288" y="307751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lnTo>
                        <a:pt x="1443391" y="302988"/>
                      </a:ln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lnTo>
                        <a:pt x="1420813" y="2537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lnTo>
                        <a:pt x="1287463" y="1521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lnTo>
                        <a:pt x="793751" y="102963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lnTo>
                        <a:pt x="1160463" y="537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1145286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 5"/>
                <p:cNvSpPr>
                  <a:spLocks/>
                </p:cNvSpPr>
                <p:nvPr/>
              </p:nvSpPr>
              <p:spPr bwMode="auto">
                <a:xfrm rot="12028755" flipV="1">
                  <a:off x="4655321" y="5280694"/>
                  <a:ext cx="1013771" cy="722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>
                    <a:gd name="T0" fmla="*/ 834 w 1656400"/>
                    <a:gd name="T1" fmla="*/ 7327 h 1177702"/>
                    <a:gd name="T2" fmla="*/ 4600 w 1656400"/>
                    <a:gd name="T3" fmla="*/ 6467 h 1177702"/>
                    <a:gd name="T4" fmla="*/ 4759 w 1656400"/>
                    <a:gd name="T5" fmla="*/ 6467 h 1177702"/>
                    <a:gd name="T6" fmla="*/ 1606 w 1656400"/>
                    <a:gd name="T7" fmla="*/ 6528 h 1177702"/>
                    <a:gd name="T8" fmla="*/ 1926 w 1656400"/>
                    <a:gd name="T9" fmla="*/ 6265 h 1177702"/>
                    <a:gd name="T10" fmla="*/ 8190 w 1656400"/>
                    <a:gd name="T11" fmla="*/ 6541 h 1177702"/>
                    <a:gd name="T12" fmla="*/ 2383 w 1656400"/>
                    <a:gd name="T13" fmla="*/ 5554 h 1177702"/>
                    <a:gd name="T14" fmla="*/ 2496 w 1656400"/>
                    <a:gd name="T15" fmla="*/ 5869 h 1177702"/>
                    <a:gd name="T16" fmla="*/ 2835 w 1656400"/>
                    <a:gd name="T17" fmla="*/ 5604 h 1177702"/>
                    <a:gd name="T18" fmla="*/ 4801 w 1656400"/>
                    <a:gd name="T19" fmla="*/ 5373 h 1177702"/>
                    <a:gd name="T20" fmla="*/ 4929 w 1656400"/>
                    <a:gd name="T21" fmla="*/ 5405 h 1177702"/>
                    <a:gd name="T22" fmla="*/ 1296 w 1656400"/>
                    <a:gd name="T23" fmla="*/ 5331 h 1177702"/>
                    <a:gd name="T24" fmla="*/ 1339 w 1656400"/>
                    <a:gd name="T25" fmla="*/ 5203 h 1177702"/>
                    <a:gd name="T26" fmla="*/ 8392 w 1656400"/>
                    <a:gd name="T27" fmla="*/ 5448 h 1177702"/>
                    <a:gd name="T28" fmla="*/ 3747 w 1656400"/>
                    <a:gd name="T29" fmla="*/ 5001 h 1177702"/>
                    <a:gd name="T30" fmla="*/ 3814 w 1656400"/>
                    <a:gd name="T31" fmla="*/ 5090 h 1177702"/>
                    <a:gd name="T32" fmla="*/ 4929 w 1656400"/>
                    <a:gd name="T33" fmla="*/ 4693 h 1177702"/>
                    <a:gd name="T34" fmla="*/ 4982 w 1656400"/>
                    <a:gd name="T35" fmla="*/ 4385 h 1177702"/>
                    <a:gd name="T36" fmla="*/ 8572 w 1656400"/>
                    <a:gd name="T37" fmla="*/ 4364 h 1177702"/>
                    <a:gd name="T38" fmla="*/ 5617 w 1656400"/>
                    <a:gd name="T39" fmla="*/ 3833 h 1177702"/>
                    <a:gd name="T40" fmla="*/ 5684 w 1656400"/>
                    <a:gd name="T41" fmla="*/ 3944 h 1177702"/>
                    <a:gd name="T42" fmla="*/ 6214 w 1656400"/>
                    <a:gd name="T43" fmla="*/ 3247 h 1177702"/>
                    <a:gd name="T44" fmla="*/ 6291 w 1656400"/>
                    <a:gd name="T45" fmla="*/ 3599 h 1177702"/>
                    <a:gd name="T46" fmla="*/ 6643 w 1656400"/>
                    <a:gd name="T47" fmla="*/ 3319 h 1177702"/>
                    <a:gd name="T48" fmla="*/ 8721 w 1656400"/>
                    <a:gd name="T49" fmla="*/ 2845 h 1177702"/>
                    <a:gd name="T50" fmla="*/ 8848 w 1656400"/>
                    <a:gd name="T51" fmla="*/ 2866 h 1177702"/>
                    <a:gd name="T52" fmla="*/ 7212 w 1656400"/>
                    <a:gd name="T53" fmla="*/ 3009 h 1177702"/>
                    <a:gd name="T54" fmla="*/ 7586 w 1656400"/>
                    <a:gd name="T55" fmla="*/ 2813 h 1177702"/>
                    <a:gd name="T56" fmla="*/ 5609 w 1656400"/>
                    <a:gd name="T57" fmla="*/ 2920 h 1177702"/>
                    <a:gd name="T58" fmla="*/ 8617 w 1656400"/>
                    <a:gd name="T59" fmla="*/ 2388 h 1177702"/>
                    <a:gd name="T60" fmla="*/ 8661 w 1656400"/>
                    <a:gd name="T61" fmla="*/ 2498 h 1177702"/>
                    <a:gd name="T62" fmla="*/ 4302 w 1656400"/>
                    <a:gd name="T63" fmla="*/ 2155 h 1177702"/>
                    <a:gd name="T64" fmla="*/ 4344 w 1656400"/>
                    <a:gd name="T65" fmla="*/ 2059 h 1177702"/>
                    <a:gd name="T66" fmla="*/ 9303 w 1656400"/>
                    <a:gd name="T67" fmla="*/ 2282 h 1177702"/>
                    <a:gd name="T68" fmla="*/ 9507 w 1656400"/>
                    <a:gd name="T69" fmla="*/ 1698 h 1177702"/>
                    <a:gd name="T70" fmla="*/ 9836 w 1656400"/>
                    <a:gd name="T71" fmla="*/ 1953 h 1177702"/>
                    <a:gd name="T72" fmla="*/ 8540 w 1656400"/>
                    <a:gd name="T73" fmla="*/ 1146 h 1177702"/>
                    <a:gd name="T74" fmla="*/ 8615 w 1656400"/>
                    <a:gd name="T75" fmla="*/ 1018 h 1177702"/>
                    <a:gd name="T76" fmla="*/ 7988 w 1656400"/>
                    <a:gd name="T77" fmla="*/ 2792 h 1177702"/>
                    <a:gd name="T78" fmla="*/ 7765 w 1656400"/>
                    <a:gd name="T79" fmla="*/ 360 h 1177702"/>
                    <a:gd name="T80" fmla="*/ 8094 w 1656400"/>
                    <a:gd name="T81" fmla="*/ 615 h 1177702"/>
                    <a:gd name="T82" fmla="*/ 10442 w 1656400"/>
                    <a:gd name="T83" fmla="*/ 1825 h 1177702"/>
                    <a:gd name="T84" fmla="*/ 10366 w 1656400"/>
                    <a:gd name="T85" fmla="*/ 1977 h 1177702"/>
                    <a:gd name="T86" fmla="*/ 9734 w 1656400"/>
                    <a:gd name="T87" fmla="*/ 6157 h 1177702"/>
                    <a:gd name="T88" fmla="*/ 9582 w 1656400"/>
                    <a:gd name="T89" fmla="*/ 6259 h 1177702"/>
                    <a:gd name="T90" fmla="*/ 6877 w 1656400"/>
                    <a:gd name="T91" fmla="*/ 3447 h 1177702"/>
                    <a:gd name="T92" fmla="*/ 4551 w 1656400"/>
                    <a:gd name="T93" fmla="*/ 7617 h 1177702"/>
                    <a:gd name="T94" fmla="*/ 4425 w 1656400"/>
                    <a:gd name="T95" fmla="*/ 7550 h 1177702"/>
                    <a:gd name="T96" fmla="*/ 2832 w 1656400"/>
                    <a:gd name="T97" fmla="*/ 7779 h 1177702"/>
                    <a:gd name="T98" fmla="*/ 3160 w 1656400"/>
                    <a:gd name="T99" fmla="*/ 5473 h 1177702"/>
                    <a:gd name="T100" fmla="*/ 303 w 1656400"/>
                    <a:gd name="T101" fmla="*/ 7753 h 1177702"/>
                    <a:gd name="T102" fmla="*/ 0 w 1656400"/>
                    <a:gd name="T103" fmla="*/ 7829 h 1177702"/>
                    <a:gd name="T104" fmla="*/ 1625 w 1656400"/>
                    <a:gd name="T105" fmla="*/ 6825 h 1177702"/>
                    <a:gd name="T106" fmla="*/ 2630 w 1656400"/>
                    <a:gd name="T107" fmla="*/ 3168 h 1177702"/>
                    <a:gd name="T108" fmla="*/ 4333 w 1656400"/>
                    <a:gd name="T109" fmla="*/ 4624 h 1177702"/>
                    <a:gd name="T110" fmla="*/ 4725 w 1656400"/>
                    <a:gd name="T111" fmla="*/ 4504 h 1177702"/>
                    <a:gd name="T112" fmla="*/ 4753 w 1656400"/>
                    <a:gd name="T113" fmla="*/ 4384 h 11777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lnTo>
                        <a:pt x="158552" y="1038001"/>
                      </a:ln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lnTo>
                        <a:pt x="687388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lnTo>
                        <a:pt x="287898" y="936401"/>
                      </a:ln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lnTo>
                        <a:pt x="1216026" y="912588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lnTo>
                        <a:pt x="717551" y="803051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lnTo>
                        <a:pt x="200025" y="777651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lnTo>
                        <a:pt x="1243013" y="750663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lnTo>
                        <a:pt x="560015" y="747488"/>
                      </a:ln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lnTo>
                        <a:pt x="744538" y="655413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lnTo>
                        <a:pt x="1273176" y="587151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lnTo>
                        <a:pt x="839415" y="572863"/>
                      </a:ln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lnTo>
                        <a:pt x="1303338" y="425226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lnTo>
                        <a:pt x="1133756" y="420463"/>
                      </a:ln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lnTo>
                        <a:pt x="793751" y="387126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lnTo>
                        <a:pt x="1287816" y="356963"/>
                      </a:ln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lnTo>
                        <a:pt x="649288" y="307751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lnTo>
                        <a:pt x="1443391" y="302988"/>
                      </a:ln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lnTo>
                        <a:pt x="1420813" y="2537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lnTo>
                        <a:pt x="1287463" y="1521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lnTo>
                        <a:pt x="793751" y="102963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lnTo>
                        <a:pt x="1160463" y="537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1145286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 5"/>
                <p:cNvSpPr>
                  <a:spLocks/>
                </p:cNvSpPr>
                <p:nvPr/>
              </p:nvSpPr>
              <p:spPr bwMode="auto">
                <a:xfrm rot="12749872" flipH="1" flipV="1">
                  <a:off x="497457" y="2126314"/>
                  <a:ext cx="820672" cy="430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652517" flipV="1">
                  <a:off x="542617" y="562760"/>
                  <a:ext cx="1015329" cy="722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8411794">
                  <a:off x="3574588" y="449130"/>
                  <a:ext cx="884519" cy="7423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5"/>
                <p:cNvSpPr>
                  <a:spLocks/>
                </p:cNvSpPr>
                <p:nvPr/>
              </p:nvSpPr>
              <p:spPr bwMode="auto">
                <a:xfrm rot="3532265" flipV="1">
                  <a:off x="6258265" y="474611"/>
                  <a:ext cx="877227" cy="747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 5"/>
                <p:cNvSpPr>
                  <a:spLocks/>
                </p:cNvSpPr>
                <p:nvPr/>
              </p:nvSpPr>
              <p:spPr bwMode="auto">
                <a:xfrm rot="832578" flipH="1" flipV="1">
                  <a:off x="7676391" y="1409685"/>
                  <a:ext cx="680519" cy="496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>
                    <a:gd name="T0" fmla="*/ 4649 w 1656400"/>
                    <a:gd name="T1" fmla="*/ 40856 h 1177702"/>
                    <a:gd name="T2" fmla="*/ 25644 w 1656400"/>
                    <a:gd name="T3" fmla="*/ 36059 h 1177702"/>
                    <a:gd name="T4" fmla="*/ 26533 w 1656400"/>
                    <a:gd name="T5" fmla="*/ 36059 h 1177702"/>
                    <a:gd name="T6" fmla="*/ 8955 w 1656400"/>
                    <a:gd name="T7" fmla="*/ 36400 h 1177702"/>
                    <a:gd name="T8" fmla="*/ 10741 w 1656400"/>
                    <a:gd name="T9" fmla="*/ 34933 h 1177702"/>
                    <a:gd name="T10" fmla="*/ 45662 w 1656400"/>
                    <a:gd name="T11" fmla="*/ 36473 h 1177702"/>
                    <a:gd name="T12" fmla="*/ 13288 w 1656400"/>
                    <a:gd name="T13" fmla="*/ 30965 h 1177702"/>
                    <a:gd name="T14" fmla="*/ 13918 w 1656400"/>
                    <a:gd name="T15" fmla="*/ 32724 h 1177702"/>
                    <a:gd name="T16" fmla="*/ 15808 w 1656400"/>
                    <a:gd name="T17" fmla="*/ 31247 h 1177702"/>
                    <a:gd name="T18" fmla="*/ 26770 w 1656400"/>
                    <a:gd name="T19" fmla="*/ 29959 h 1177702"/>
                    <a:gd name="T20" fmla="*/ 27480 w 1656400"/>
                    <a:gd name="T21" fmla="*/ 30136 h 1177702"/>
                    <a:gd name="T22" fmla="*/ 7225 w 1656400"/>
                    <a:gd name="T23" fmla="*/ 29722 h 1177702"/>
                    <a:gd name="T24" fmla="*/ 7463 w 1656400"/>
                    <a:gd name="T25" fmla="*/ 29011 h 1177702"/>
                    <a:gd name="T26" fmla="*/ 46787 w 1656400"/>
                    <a:gd name="T27" fmla="*/ 30373 h 1177702"/>
                    <a:gd name="T28" fmla="*/ 20892 w 1656400"/>
                    <a:gd name="T29" fmla="*/ 27886 h 1177702"/>
                    <a:gd name="T30" fmla="*/ 21267 w 1656400"/>
                    <a:gd name="T31" fmla="*/ 28380 h 1177702"/>
                    <a:gd name="T32" fmla="*/ 27480 w 1656400"/>
                    <a:gd name="T33" fmla="*/ 26168 h 1177702"/>
                    <a:gd name="T34" fmla="*/ 27777 w 1656400"/>
                    <a:gd name="T35" fmla="*/ 24451 h 1177702"/>
                    <a:gd name="T36" fmla="*/ 47794 w 1656400"/>
                    <a:gd name="T37" fmla="*/ 24333 h 1177702"/>
                    <a:gd name="T38" fmla="*/ 31316 w 1656400"/>
                    <a:gd name="T39" fmla="*/ 21371 h 1177702"/>
                    <a:gd name="T40" fmla="*/ 31691 w 1656400"/>
                    <a:gd name="T41" fmla="*/ 21989 h 1177702"/>
                    <a:gd name="T42" fmla="*/ 34647 w 1656400"/>
                    <a:gd name="T43" fmla="*/ 18105 h 1177702"/>
                    <a:gd name="T44" fmla="*/ 35075 w 1656400"/>
                    <a:gd name="T45" fmla="*/ 20069 h 1177702"/>
                    <a:gd name="T46" fmla="*/ 37039 w 1656400"/>
                    <a:gd name="T47" fmla="*/ 18508 h 1177702"/>
                    <a:gd name="T48" fmla="*/ 48623 w 1656400"/>
                    <a:gd name="T49" fmla="*/ 15864 h 1177702"/>
                    <a:gd name="T50" fmla="*/ 49334 w 1656400"/>
                    <a:gd name="T51" fmla="*/ 15982 h 1177702"/>
                    <a:gd name="T52" fmla="*/ 40208 w 1656400"/>
                    <a:gd name="T53" fmla="*/ 16777 h 1177702"/>
                    <a:gd name="T54" fmla="*/ 42297 w 1656400"/>
                    <a:gd name="T55" fmla="*/ 15686 h 1177702"/>
                    <a:gd name="T56" fmla="*/ 31270 w 1656400"/>
                    <a:gd name="T57" fmla="*/ 16278 h 1177702"/>
                    <a:gd name="T58" fmla="*/ 48044 w 1656400"/>
                    <a:gd name="T59" fmla="*/ 13317 h 1177702"/>
                    <a:gd name="T60" fmla="*/ 48292 w 1656400"/>
                    <a:gd name="T61" fmla="*/ 13930 h 1177702"/>
                    <a:gd name="T62" fmla="*/ 23986 w 1656400"/>
                    <a:gd name="T63" fmla="*/ 12014 h 1177702"/>
                    <a:gd name="T64" fmla="*/ 24223 w 1656400"/>
                    <a:gd name="T65" fmla="*/ 11481 h 1177702"/>
                    <a:gd name="T66" fmla="*/ 51868 w 1656400"/>
                    <a:gd name="T67" fmla="*/ 12725 h 1177702"/>
                    <a:gd name="T68" fmla="*/ 53006 w 1656400"/>
                    <a:gd name="T69" fmla="*/ 9467 h 1177702"/>
                    <a:gd name="T70" fmla="*/ 54842 w 1656400"/>
                    <a:gd name="T71" fmla="*/ 10889 h 1177702"/>
                    <a:gd name="T72" fmla="*/ 47617 w 1656400"/>
                    <a:gd name="T73" fmla="*/ 6388 h 1177702"/>
                    <a:gd name="T74" fmla="*/ 48031 w 1656400"/>
                    <a:gd name="T75" fmla="*/ 5677 h 1177702"/>
                    <a:gd name="T76" fmla="*/ 44537 w 1656400"/>
                    <a:gd name="T77" fmla="*/ 15567 h 1177702"/>
                    <a:gd name="T78" fmla="*/ 43293 w 1656400"/>
                    <a:gd name="T79" fmla="*/ 2005 h 1177702"/>
                    <a:gd name="T80" fmla="*/ 45129 w 1656400"/>
                    <a:gd name="T81" fmla="*/ 3427 h 1177702"/>
                    <a:gd name="T82" fmla="*/ 58219 w 1656400"/>
                    <a:gd name="T83" fmla="*/ 10177 h 1177702"/>
                    <a:gd name="T84" fmla="*/ 57797 w 1656400"/>
                    <a:gd name="T85" fmla="*/ 11025 h 1177702"/>
                    <a:gd name="T86" fmla="*/ 54272 w 1656400"/>
                    <a:gd name="T87" fmla="*/ 34330 h 1177702"/>
                    <a:gd name="T88" fmla="*/ 53427 w 1656400"/>
                    <a:gd name="T89" fmla="*/ 34896 h 1177702"/>
                    <a:gd name="T90" fmla="*/ 38343 w 1656400"/>
                    <a:gd name="T91" fmla="*/ 19217 h 1177702"/>
                    <a:gd name="T92" fmla="*/ 25374 w 1656400"/>
                    <a:gd name="T93" fmla="*/ 42470 h 1177702"/>
                    <a:gd name="T94" fmla="*/ 24669 w 1656400"/>
                    <a:gd name="T95" fmla="*/ 42099 h 1177702"/>
                    <a:gd name="T96" fmla="*/ 15789 w 1656400"/>
                    <a:gd name="T97" fmla="*/ 43371 h 1177702"/>
                    <a:gd name="T98" fmla="*/ 17621 w 1656400"/>
                    <a:gd name="T99" fmla="*/ 30517 h 1177702"/>
                    <a:gd name="T100" fmla="*/ 1692 w 1656400"/>
                    <a:gd name="T101" fmla="*/ 43230 h 1177702"/>
                    <a:gd name="T102" fmla="*/ 0 w 1656400"/>
                    <a:gd name="T103" fmla="*/ 43653 h 1177702"/>
                    <a:gd name="T104" fmla="*/ 9057 w 1656400"/>
                    <a:gd name="T105" fmla="*/ 38056 h 1177702"/>
                    <a:gd name="T106" fmla="*/ 14660 w 1656400"/>
                    <a:gd name="T107" fmla="*/ 17663 h 1177702"/>
                    <a:gd name="T108" fmla="*/ 24158 w 1656400"/>
                    <a:gd name="T109" fmla="*/ 25785 h 1177702"/>
                    <a:gd name="T110" fmla="*/ 26343 w 1656400"/>
                    <a:gd name="T111" fmla="*/ 25114 h 1177702"/>
                    <a:gd name="T112" fmla="*/ 26502 w 1656400"/>
                    <a:gd name="T113" fmla="*/ 24443 h 11777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lnTo>
                        <a:pt x="158552" y="1038001"/>
                      </a:ln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lnTo>
                        <a:pt x="687388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lnTo>
                        <a:pt x="287898" y="936401"/>
                      </a:ln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lnTo>
                        <a:pt x="1216026" y="912588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lnTo>
                        <a:pt x="717551" y="803051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lnTo>
                        <a:pt x="200025" y="777651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lnTo>
                        <a:pt x="1243013" y="750663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lnTo>
                        <a:pt x="560015" y="747488"/>
                      </a:ln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lnTo>
                        <a:pt x="744538" y="655413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lnTo>
                        <a:pt x="1273176" y="587151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lnTo>
                        <a:pt x="839415" y="572863"/>
                      </a:ln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lnTo>
                        <a:pt x="1303338" y="425226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lnTo>
                        <a:pt x="1133756" y="420463"/>
                      </a:ln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lnTo>
                        <a:pt x="793751" y="387126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lnTo>
                        <a:pt x="1287816" y="356963"/>
                      </a:ln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lnTo>
                        <a:pt x="649288" y="307751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lnTo>
                        <a:pt x="1443391" y="302988"/>
                      </a:ln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lnTo>
                        <a:pt x="1420813" y="2537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lnTo>
                        <a:pt x="1287463" y="1521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lnTo>
                        <a:pt x="793751" y="102963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lnTo>
                        <a:pt x="1160463" y="537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1145286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 5"/>
                <p:cNvSpPr>
                  <a:spLocks/>
                </p:cNvSpPr>
                <p:nvPr/>
              </p:nvSpPr>
              <p:spPr bwMode="auto">
                <a:xfrm rot="2400631" flipH="1" flipV="1">
                  <a:off x="7677948" y="3961066"/>
                  <a:ext cx="819115" cy="430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 5"/>
                <p:cNvSpPr>
                  <a:spLocks/>
                </p:cNvSpPr>
                <p:nvPr/>
              </p:nvSpPr>
              <p:spPr bwMode="auto">
                <a:xfrm rot="12575299" flipH="1" flipV="1">
                  <a:off x="273213" y="4333773"/>
                  <a:ext cx="1026229" cy="72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 5"/>
                <p:cNvSpPr>
                  <a:spLocks/>
                </p:cNvSpPr>
                <p:nvPr/>
              </p:nvSpPr>
              <p:spPr bwMode="auto">
                <a:xfrm rot="6368658" flipH="1" flipV="1">
                  <a:off x="2966482" y="5360050"/>
                  <a:ext cx="727234" cy="517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 5"/>
                <p:cNvSpPr>
                  <a:spLocks/>
                </p:cNvSpPr>
                <p:nvPr/>
              </p:nvSpPr>
              <p:spPr bwMode="auto">
                <a:xfrm rot="16098538" flipH="1" flipV="1">
                  <a:off x="4459908" y="510285"/>
                  <a:ext cx="728749" cy="518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 rot="6367471" flipH="1" flipV="1">
                  <a:off x="1770784" y="5439908"/>
                  <a:ext cx="690873" cy="493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16276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55" b="0" i="0" u="none" strike="noStrike" kern="1200" cap="none" spc="0" normalizeH="0" baseline="0" noProof="0">
                    <a:ln>
                      <a:noFill/>
                    </a:ln>
                    <a:solidFill>
                      <a:srgbClr val="6A4520"/>
                    </a:solidFill>
                    <a:effectLst/>
                    <a:uLnTx/>
                    <a:uFillTx/>
                    <a:latin typeface="Cambria" panose="02040503050406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" name="Freeform 111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147483646 w 10026"/>
                <a:gd name="T1" fmla="*/ 2147483646 h 10215"/>
                <a:gd name="T2" fmla="*/ 2147483646 w 10026"/>
                <a:gd name="T3" fmla="*/ 2147483646 h 10215"/>
                <a:gd name="T4" fmla="*/ 2147483646 w 10026"/>
                <a:gd name="T5" fmla="*/ 2147483646 h 10215"/>
                <a:gd name="T6" fmla="*/ 2147483646 w 10026"/>
                <a:gd name="T7" fmla="*/ 2147483646 h 10215"/>
                <a:gd name="T8" fmla="*/ 2147483646 w 10026"/>
                <a:gd name="T9" fmla="*/ 2147483646 h 10215"/>
                <a:gd name="T10" fmla="*/ 2147483646 w 10026"/>
                <a:gd name="T11" fmla="*/ 2147483646 h 10215"/>
                <a:gd name="T12" fmla="*/ 2147483646 w 10026"/>
                <a:gd name="T13" fmla="*/ 2147483646 h 10215"/>
                <a:gd name="T14" fmla="*/ 2147483646 w 10026"/>
                <a:gd name="T15" fmla="*/ 2147483646 h 10215"/>
                <a:gd name="T16" fmla="*/ 2147483646 w 10026"/>
                <a:gd name="T17" fmla="*/ 2147483646 h 102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1530" y="2438400"/>
            <a:ext cx="4374348" cy="2743200"/>
          </a:xfrm>
        </p:spPr>
        <p:txBody>
          <a:bodyPr>
            <a:normAutofit/>
          </a:bodyPr>
          <a:lstStyle>
            <a:lvl1pPr>
              <a:defRPr sz="48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8" name="Picture Placeholder 67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934805" y="1809715"/>
            <a:ext cx="7773642" cy="5210487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Autofit/>
          </a:bodyPr>
          <a:lstStyle>
            <a:lvl1pPr marL="0" indent="0" algn="ctr">
              <a:buNone/>
              <a:defRPr sz="2670"/>
            </a:lvl1pPr>
            <a:lvl2pPr marL="610366" indent="0">
              <a:buNone/>
              <a:defRPr sz="3739"/>
            </a:lvl2pPr>
            <a:lvl3pPr marL="1220729" indent="0">
              <a:buNone/>
              <a:defRPr sz="3204"/>
            </a:lvl3pPr>
            <a:lvl4pPr marL="1831095" indent="0">
              <a:buNone/>
              <a:defRPr sz="2670"/>
            </a:lvl4pPr>
            <a:lvl5pPr marL="2441459" indent="0">
              <a:buNone/>
              <a:defRPr sz="2670"/>
            </a:lvl5pPr>
            <a:lvl6pPr marL="3051825" indent="0">
              <a:buNone/>
              <a:defRPr sz="2670"/>
            </a:lvl6pPr>
            <a:lvl7pPr marL="3662189" indent="0">
              <a:buNone/>
              <a:defRPr sz="2670"/>
            </a:lvl7pPr>
            <a:lvl8pPr marL="4272554" indent="0">
              <a:buNone/>
              <a:defRPr sz="2670"/>
            </a:lvl8pPr>
            <a:lvl9pPr marL="4882920" indent="0">
              <a:buNone/>
              <a:defRPr sz="267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91530" y="5283199"/>
            <a:ext cx="4374348" cy="2438400"/>
          </a:xfrm>
        </p:spPr>
        <p:txBody>
          <a:bodyPr>
            <a:normAutofit/>
          </a:bodyPr>
          <a:lstStyle>
            <a:lvl1pPr marL="0" indent="0">
              <a:buNone/>
              <a:defRPr sz="2404">
                <a:solidFill>
                  <a:schemeClr val="accent1">
                    <a:lumMod val="50000"/>
                  </a:schemeClr>
                </a:solidFill>
              </a:defRPr>
            </a:lvl1pPr>
            <a:lvl2pPr marL="610366" indent="0">
              <a:buNone/>
              <a:defRPr sz="1869"/>
            </a:lvl2pPr>
            <a:lvl3pPr marL="1220729" indent="0">
              <a:buNone/>
              <a:defRPr sz="1602"/>
            </a:lvl3pPr>
            <a:lvl4pPr marL="1831095" indent="0">
              <a:buNone/>
              <a:defRPr sz="1335"/>
            </a:lvl4pPr>
            <a:lvl5pPr marL="2441459" indent="0">
              <a:buNone/>
              <a:defRPr sz="1335"/>
            </a:lvl5pPr>
            <a:lvl6pPr marL="3051825" indent="0">
              <a:buNone/>
              <a:defRPr sz="1335"/>
            </a:lvl6pPr>
            <a:lvl7pPr marL="3662189" indent="0">
              <a:buNone/>
              <a:defRPr sz="1335"/>
            </a:lvl7pPr>
            <a:lvl8pPr marL="4272554" indent="0">
              <a:buNone/>
              <a:defRPr sz="1335"/>
            </a:lvl8pPr>
            <a:lvl9pPr marL="4882920" indent="0">
              <a:buNone/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7373022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de Picture with Caption">
    <p:bg>
      <p:bgPr>
        <a:solidFill>
          <a:srgbClr val="D4E6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8"/>
          <p:cNvSpPr>
            <a:spLocks/>
          </p:cNvSpPr>
          <p:nvPr/>
        </p:nvSpPr>
        <p:spPr bwMode="auto">
          <a:xfrm>
            <a:off x="1582727" y="2336800"/>
            <a:ext cx="13107207" cy="4690533"/>
          </a:xfrm>
          <a:custGeom>
            <a:avLst/>
            <a:gdLst>
              <a:gd name="T0" fmla="*/ 10365714 w 9817165"/>
              <a:gd name="T1" fmla="*/ 0 h 4933971"/>
              <a:gd name="T2" fmla="*/ 11109401 w 9817165"/>
              <a:gd name="T3" fmla="*/ 124321 h 4933971"/>
              <a:gd name="T4" fmla="*/ 11154053 w 9817165"/>
              <a:gd name="T5" fmla="*/ 1275099 h 4933971"/>
              <a:gd name="T6" fmla="*/ 34358 w 9817165"/>
              <a:gd name="T7" fmla="*/ 1275099 h 4933971"/>
              <a:gd name="T8" fmla="*/ 0 w 9817165"/>
              <a:gd name="T9" fmla="*/ 143576 h 4933971"/>
              <a:gd name="T10" fmla="*/ 742622 w 9817165"/>
              <a:gd name="T11" fmla="*/ 279 h 4933971"/>
              <a:gd name="T12" fmla="*/ 10365714 w 9817165"/>
              <a:gd name="T13" fmla="*/ 0 h 49339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lnTo>
                  <a:pt x="912331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1618518" y="5670551"/>
            <a:ext cx="1511146" cy="1676400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1627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" name="Freeform 111"/>
          <p:cNvSpPr>
            <a:spLocks/>
          </p:cNvSpPr>
          <p:nvPr/>
        </p:nvSpPr>
        <p:spPr bwMode="auto">
          <a:xfrm>
            <a:off x="1676181" y="2436285"/>
            <a:ext cx="12918313" cy="4489449"/>
          </a:xfrm>
          <a:custGeom>
            <a:avLst/>
            <a:gdLst>
              <a:gd name="T0" fmla="*/ 741905 w 9675672"/>
              <a:gd name="T1" fmla="*/ 0 h 4802414"/>
              <a:gd name="T2" fmla="*/ 10177321 w 9675672"/>
              <a:gd name="T3" fmla="*/ 0 h 4802414"/>
              <a:gd name="T4" fmla="*/ 10945928 w 9675672"/>
              <a:gd name="T5" fmla="*/ 119751 h 4802414"/>
              <a:gd name="T6" fmla="*/ 10994005 w 9675672"/>
              <a:gd name="T7" fmla="*/ 1160483 h 4802414"/>
              <a:gd name="T8" fmla="*/ 20247 w 9675672"/>
              <a:gd name="T9" fmla="*/ 1160483 h 4802414"/>
              <a:gd name="T10" fmla="*/ 8580 w 9675672"/>
              <a:gd name="T11" fmla="*/ 136830 h 4802414"/>
              <a:gd name="T12" fmla="*/ 741905 w 9675672"/>
              <a:gd name="T13" fmla="*/ 0 h 48024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2862642" y="5706534"/>
            <a:ext cx="1857119" cy="1411817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627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 flipH="1">
            <a:off x="1598635" y="5662084"/>
            <a:ext cx="1817352" cy="1430867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627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grpSp>
        <p:nvGrpSpPr>
          <p:cNvPr id="10" name="Group 114"/>
          <p:cNvGrpSpPr>
            <a:grpSpLocks/>
          </p:cNvGrpSpPr>
          <p:nvPr/>
        </p:nvGrpSpPr>
        <p:grpSpPr bwMode="auto">
          <a:xfrm rot="20401737" flipH="1">
            <a:off x="12631993" y="5825068"/>
            <a:ext cx="3233058" cy="1869017"/>
            <a:chOff x="4391996" y="2365975"/>
            <a:chExt cx="1978494" cy="1144830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>
                <a:gd name="T0" fmla="*/ 17995 w 1656400"/>
                <a:gd name="T1" fmla="*/ 158147 h 1177702"/>
                <a:gd name="T2" fmla="*/ 99263 w 1656400"/>
                <a:gd name="T3" fmla="*/ 139578 h 1177702"/>
                <a:gd name="T4" fmla="*/ 102701 w 1656400"/>
                <a:gd name="T5" fmla="*/ 139578 h 1177702"/>
                <a:gd name="T6" fmla="*/ 34663 w 1656400"/>
                <a:gd name="T7" fmla="*/ 140896 h 1177702"/>
                <a:gd name="T8" fmla="*/ 41574 w 1656400"/>
                <a:gd name="T9" fmla="*/ 135222 h 1177702"/>
                <a:gd name="T10" fmla="*/ 176747 w 1656400"/>
                <a:gd name="T11" fmla="*/ 141183 h 1177702"/>
                <a:gd name="T12" fmla="*/ 51434 w 1656400"/>
                <a:gd name="T13" fmla="*/ 119863 h 1177702"/>
                <a:gd name="T14" fmla="*/ 53873 w 1656400"/>
                <a:gd name="T15" fmla="*/ 126668 h 1177702"/>
                <a:gd name="T16" fmla="*/ 61187 w 1656400"/>
                <a:gd name="T17" fmla="*/ 120951 h 1177702"/>
                <a:gd name="T18" fmla="*/ 103619 w 1656400"/>
                <a:gd name="T19" fmla="*/ 115966 h 1177702"/>
                <a:gd name="T20" fmla="*/ 106369 w 1656400"/>
                <a:gd name="T21" fmla="*/ 116654 h 1177702"/>
                <a:gd name="T22" fmla="*/ 27968 w 1656400"/>
                <a:gd name="T23" fmla="*/ 115048 h 1177702"/>
                <a:gd name="T24" fmla="*/ 28885 w 1656400"/>
                <a:gd name="T25" fmla="*/ 112297 h 1177702"/>
                <a:gd name="T26" fmla="*/ 181103 w 1656400"/>
                <a:gd name="T27" fmla="*/ 117570 h 1177702"/>
                <a:gd name="T28" fmla="*/ 80869 w 1656400"/>
                <a:gd name="T29" fmla="*/ 107942 h 1177702"/>
                <a:gd name="T30" fmla="*/ 82320 w 1656400"/>
                <a:gd name="T31" fmla="*/ 109855 h 1177702"/>
                <a:gd name="T32" fmla="*/ 106369 w 1656400"/>
                <a:gd name="T33" fmla="*/ 101294 h 1177702"/>
                <a:gd name="T34" fmla="*/ 107516 w 1656400"/>
                <a:gd name="T35" fmla="*/ 94646 h 1177702"/>
                <a:gd name="T36" fmla="*/ 185000 w 1656400"/>
                <a:gd name="T37" fmla="*/ 94187 h 1177702"/>
                <a:gd name="T38" fmla="*/ 121216 w 1656400"/>
                <a:gd name="T39" fmla="*/ 82725 h 1177702"/>
                <a:gd name="T40" fmla="*/ 122668 w 1656400"/>
                <a:gd name="T41" fmla="*/ 85117 h 1177702"/>
                <a:gd name="T42" fmla="*/ 134108 w 1656400"/>
                <a:gd name="T43" fmla="*/ 70080 h 1177702"/>
                <a:gd name="T44" fmla="*/ 135766 w 1656400"/>
                <a:gd name="T45" fmla="*/ 77682 h 1177702"/>
                <a:gd name="T46" fmla="*/ 143369 w 1656400"/>
                <a:gd name="T47" fmla="*/ 71641 h 1177702"/>
                <a:gd name="T48" fmla="*/ 188210 w 1656400"/>
                <a:gd name="T49" fmla="*/ 61406 h 1177702"/>
                <a:gd name="T50" fmla="*/ 190961 w 1656400"/>
                <a:gd name="T51" fmla="*/ 61864 h 1177702"/>
                <a:gd name="T52" fmla="*/ 155635 w 1656400"/>
                <a:gd name="T53" fmla="*/ 64942 h 1177702"/>
                <a:gd name="T54" fmla="*/ 163721 w 1656400"/>
                <a:gd name="T55" fmla="*/ 60718 h 1177702"/>
                <a:gd name="T56" fmla="*/ 121041 w 1656400"/>
                <a:gd name="T57" fmla="*/ 63010 h 1177702"/>
                <a:gd name="T58" fmla="*/ 185968 w 1656400"/>
                <a:gd name="T59" fmla="*/ 51548 h 1177702"/>
                <a:gd name="T60" fmla="*/ 186927 w 1656400"/>
                <a:gd name="T61" fmla="*/ 53918 h 1177702"/>
                <a:gd name="T62" fmla="*/ 92844 w 1656400"/>
                <a:gd name="T63" fmla="*/ 46504 h 1177702"/>
                <a:gd name="T64" fmla="*/ 93761 w 1656400"/>
                <a:gd name="T65" fmla="*/ 44441 h 1177702"/>
                <a:gd name="T66" fmla="*/ 200767 w 1656400"/>
                <a:gd name="T67" fmla="*/ 49255 h 1177702"/>
                <a:gd name="T68" fmla="*/ 205174 w 1656400"/>
                <a:gd name="T69" fmla="*/ 36647 h 1177702"/>
                <a:gd name="T70" fmla="*/ 212281 w 1656400"/>
                <a:gd name="T71" fmla="*/ 42148 h 1177702"/>
                <a:gd name="T72" fmla="*/ 184312 w 1656400"/>
                <a:gd name="T73" fmla="*/ 24726 h 1177702"/>
                <a:gd name="T74" fmla="*/ 185918 w 1656400"/>
                <a:gd name="T75" fmla="*/ 21975 h 1177702"/>
                <a:gd name="T76" fmla="*/ 172392 w 1656400"/>
                <a:gd name="T77" fmla="*/ 60259 h 1177702"/>
                <a:gd name="T78" fmla="*/ 167578 w 1656400"/>
                <a:gd name="T79" fmla="*/ 7762 h 1177702"/>
                <a:gd name="T80" fmla="*/ 174684 w 1656400"/>
                <a:gd name="T81" fmla="*/ 13263 h 1177702"/>
                <a:gd name="T82" fmla="*/ 225355 w 1656400"/>
                <a:gd name="T83" fmla="*/ 39393 h 1177702"/>
                <a:gd name="T84" fmla="*/ 223718 w 1656400"/>
                <a:gd name="T85" fmla="*/ 42674 h 1177702"/>
                <a:gd name="T86" fmla="*/ 210076 w 1656400"/>
                <a:gd name="T87" fmla="*/ 132888 h 1177702"/>
                <a:gd name="T88" fmla="*/ 206803 w 1656400"/>
                <a:gd name="T89" fmla="*/ 135075 h 1177702"/>
                <a:gd name="T90" fmla="*/ 148417 w 1656400"/>
                <a:gd name="T91" fmla="*/ 74385 h 1177702"/>
                <a:gd name="T92" fmla="*/ 98217 w 1656400"/>
                <a:gd name="T93" fmla="*/ 164395 h 1177702"/>
                <a:gd name="T94" fmla="*/ 95489 w 1656400"/>
                <a:gd name="T95" fmla="*/ 162960 h 1177702"/>
                <a:gd name="T96" fmla="*/ 61113 w 1656400"/>
                <a:gd name="T97" fmla="*/ 167880 h 1177702"/>
                <a:gd name="T98" fmla="*/ 68206 w 1656400"/>
                <a:gd name="T99" fmla="*/ 118126 h 1177702"/>
                <a:gd name="T100" fmla="*/ 6548 w 1656400"/>
                <a:gd name="T101" fmla="*/ 167334 h 1177702"/>
                <a:gd name="T102" fmla="*/ 0 w 1656400"/>
                <a:gd name="T103" fmla="*/ 168974 h 1177702"/>
                <a:gd name="T104" fmla="*/ 35058 w 1656400"/>
                <a:gd name="T105" fmla="*/ 147309 h 1177702"/>
                <a:gd name="T106" fmla="*/ 56748 w 1656400"/>
                <a:gd name="T107" fmla="*/ 68371 h 1177702"/>
                <a:gd name="T108" fmla="*/ 93511 w 1656400"/>
                <a:gd name="T109" fmla="*/ 99810 h 1177702"/>
                <a:gd name="T110" fmla="*/ 101969 w 1656400"/>
                <a:gd name="T111" fmla="*/ 97213 h 1177702"/>
                <a:gd name="T112" fmla="*/ 102582 w 1656400"/>
                <a:gd name="T113" fmla="*/ 9461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9947145" flipH="1" flipV="1">
              <a:off x="5529257" y="2480824"/>
              <a:ext cx="699652" cy="4978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1627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 rot="10800000" flipH="1" flipV="1">
              <a:off x="4427331" y="2860634"/>
              <a:ext cx="1272758" cy="64696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1627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 rot="5400000">
              <a:off x="5176559" y="2463508"/>
              <a:ext cx="700122" cy="49644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1627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>
                <a:gd name="T0" fmla="*/ 7675 w 1656400"/>
                <a:gd name="T1" fmla="*/ 20086 h 1177702"/>
                <a:gd name="T2" fmla="*/ 42337 w 1656400"/>
                <a:gd name="T3" fmla="*/ 17728 h 1177702"/>
                <a:gd name="T4" fmla="*/ 43803 w 1656400"/>
                <a:gd name="T5" fmla="*/ 17728 h 1177702"/>
                <a:gd name="T6" fmla="*/ 14784 w 1656400"/>
                <a:gd name="T7" fmla="*/ 17895 h 1177702"/>
                <a:gd name="T8" fmla="*/ 17732 w 1656400"/>
                <a:gd name="T9" fmla="*/ 17174 h 1177702"/>
                <a:gd name="T10" fmla="*/ 75384 w 1656400"/>
                <a:gd name="T11" fmla="*/ 17931 h 1177702"/>
                <a:gd name="T12" fmla="*/ 21937 w 1656400"/>
                <a:gd name="T13" fmla="*/ 15224 h 1177702"/>
                <a:gd name="T14" fmla="*/ 22977 w 1656400"/>
                <a:gd name="T15" fmla="*/ 16088 h 1177702"/>
                <a:gd name="T16" fmla="*/ 26097 w 1656400"/>
                <a:gd name="T17" fmla="*/ 15362 h 1177702"/>
                <a:gd name="T18" fmla="*/ 44194 w 1656400"/>
                <a:gd name="T19" fmla="*/ 14729 h 1177702"/>
                <a:gd name="T20" fmla="*/ 45367 w 1656400"/>
                <a:gd name="T21" fmla="*/ 14816 h 1177702"/>
                <a:gd name="T22" fmla="*/ 11929 w 1656400"/>
                <a:gd name="T23" fmla="*/ 14612 h 1177702"/>
                <a:gd name="T24" fmla="*/ 12320 w 1656400"/>
                <a:gd name="T25" fmla="*/ 14263 h 1177702"/>
                <a:gd name="T26" fmla="*/ 77242 w 1656400"/>
                <a:gd name="T27" fmla="*/ 14933 h 1177702"/>
                <a:gd name="T28" fmla="*/ 34491 w 1656400"/>
                <a:gd name="T29" fmla="*/ 13710 h 1177702"/>
                <a:gd name="T30" fmla="*/ 35111 w 1656400"/>
                <a:gd name="T31" fmla="*/ 13953 h 1177702"/>
                <a:gd name="T32" fmla="*/ 45367 w 1656400"/>
                <a:gd name="T33" fmla="*/ 12865 h 1177702"/>
                <a:gd name="T34" fmla="*/ 45856 w 1656400"/>
                <a:gd name="T35" fmla="*/ 12021 h 1177702"/>
                <a:gd name="T36" fmla="*/ 78904 w 1656400"/>
                <a:gd name="T37" fmla="*/ 11963 h 1177702"/>
                <a:gd name="T38" fmla="*/ 51700 w 1656400"/>
                <a:gd name="T39" fmla="*/ 10507 h 1177702"/>
                <a:gd name="T40" fmla="*/ 52319 w 1656400"/>
                <a:gd name="T41" fmla="*/ 10811 h 1177702"/>
                <a:gd name="T42" fmla="*/ 57198 w 1656400"/>
                <a:gd name="T43" fmla="*/ 8901 h 1177702"/>
                <a:gd name="T44" fmla="*/ 57906 w 1656400"/>
                <a:gd name="T45" fmla="*/ 9866 h 1177702"/>
                <a:gd name="T46" fmla="*/ 61148 w 1656400"/>
                <a:gd name="T47" fmla="*/ 9099 h 1177702"/>
                <a:gd name="T48" fmla="*/ 80273 w 1656400"/>
                <a:gd name="T49" fmla="*/ 7799 h 1177702"/>
                <a:gd name="T50" fmla="*/ 81446 w 1656400"/>
                <a:gd name="T51" fmla="*/ 7857 h 1177702"/>
                <a:gd name="T52" fmla="*/ 66380 w 1656400"/>
                <a:gd name="T53" fmla="*/ 8248 h 1177702"/>
                <a:gd name="T54" fmla="*/ 69829 w 1656400"/>
                <a:gd name="T55" fmla="*/ 7712 h 1177702"/>
                <a:gd name="T56" fmla="*/ 51625 w 1656400"/>
                <a:gd name="T57" fmla="*/ 8003 h 1177702"/>
                <a:gd name="T58" fmla="*/ 79317 w 1656400"/>
                <a:gd name="T59" fmla="*/ 6547 h 1177702"/>
                <a:gd name="T60" fmla="*/ 79726 w 1656400"/>
                <a:gd name="T61" fmla="*/ 6848 h 1177702"/>
                <a:gd name="T62" fmla="*/ 39599 w 1656400"/>
                <a:gd name="T63" fmla="*/ 5906 h 1177702"/>
                <a:gd name="T64" fmla="*/ 39990 w 1656400"/>
                <a:gd name="T65" fmla="*/ 5644 h 1177702"/>
                <a:gd name="T66" fmla="*/ 85629 w 1656400"/>
                <a:gd name="T67" fmla="*/ 6256 h 1177702"/>
                <a:gd name="T68" fmla="*/ 87508 w 1656400"/>
                <a:gd name="T69" fmla="*/ 4655 h 1177702"/>
                <a:gd name="T70" fmla="*/ 90540 w 1656400"/>
                <a:gd name="T71" fmla="*/ 5353 h 1177702"/>
                <a:gd name="T72" fmla="*/ 78611 w 1656400"/>
                <a:gd name="T73" fmla="*/ 3141 h 1177702"/>
                <a:gd name="T74" fmla="*/ 79295 w 1656400"/>
                <a:gd name="T75" fmla="*/ 2791 h 1177702"/>
                <a:gd name="T76" fmla="*/ 73527 w 1656400"/>
                <a:gd name="T77" fmla="*/ 7653 h 1177702"/>
                <a:gd name="T78" fmla="*/ 71474 w 1656400"/>
                <a:gd name="T79" fmla="*/ 986 h 1177702"/>
                <a:gd name="T80" fmla="*/ 74504 w 1656400"/>
                <a:gd name="T81" fmla="*/ 1685 h 1177702"/>
                <a:gd name="T82" fmla="*/ 96116 w 1656400"/>
                <a:gd name="T83" fmla="*/ 5003 h 1177702"/>
                <a:gd name="T84" fmla="*/ 95418 w 1656400"/>
                <a:gd name="T85" fmla="*/ 5420 h 1177702"/>
                <a:gd name="T86" fmla="*/ 89599 w 1656400"/>
                <a:gd name="T87" fmla="*/ 16878 h 1177702"/>
                <a:gd name="T88" fmla="*/ 88203 w 1656400"/>
                <a:gd name="T89" fmla="*/ 17156 h 1177702"/>
                <a:gd name="T90" fmla="*/ 63301 w 1656400"/>
                <a:gd name="T91" fmla="*/ 9447 h 1177702"/>
                <a:gd name="T92" fmla="*/ 41891 w 1656400"/>
                <a:gd name="T93" fmla="*/ 20880 h 1177702"/>
                <a:gd name="T94" fmla="*/ 40727 w 1656400"/>
                <a:gd name="T95" fmla="*/ 20697 h 1177702"/>
                <a:gd name="T96" fmla="*/ 26065 w 1656400"/>
                <a:gd name="T97" fmla="*/ 21322 h 1177702"/>
                <a:gd name="T98" fmla="*/ 29091 w 1656400"/>
                <a:gd name="T99" fmla="*/ 15003 h 1177702"/>
                <a:gd name="T100" fmla="*/ 2793 w 1656400"/>
                <a:gd name="T101" fmla="*/ 21253 h 1177702"/>
                <a:gd name="T102" fmla="*/ 0 w 1656400"/>
                <a:gd name="T103" fmla="*/ 21461 h 1177702"/>
                <a:gd name="T104" fmla="*/ 14953 w 1656400"/>
                <a:gd name="T105" fmla="*/ 18709 h 1177702"/>
                <a:gd name="T106" fmla="*/ 24204 w 1656400"/>
                <a:gd name="T107" fmla="*/ 8684 h 1177702"/>
                <a:gd name="T108" fmla="*/ 39884 w 1656400"/>
                <a:gd name="T109" fmla="*/ 12677 h 1177702"/>
                <a:gd name="T110" fmla="*/ 43490 w 1656400"/>
                <a:gd name="T111" fmla="*/ 12347 h 1177702"/>
                <a:gd name="T112" fmla="*/ 43752 w 1656400"/>
                <a:gd name="T113" fmla="*/ 12017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6" name="Group 120"/>
          <p:cNvGrpSpPr>
            <a:grpSpLocks/>
          </p:cNvGrpSpPr>
          <p:nvPr/>
        </p:nvGrpSpPr>
        <p:grpSpPr bwMode="auto">
          <a:xfrm rot="1198789">
            <a:off x="423519" y="5778500"/>
            <a:ext cx="3237035" cy="1871133"/>
            <a:chOff x="4391996" y="2365975"/>
            <a:chExt cx="1978494" cy="1144830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>
                <a:gd name="T0" fmla="*/ 17995 w 1656400"/>
                <a:gd name="T1" fmla="*/ 158147 h 1177702"/>
                <a:gd name="T2" fmla="*/ 99263 w 1656400"/>
                <a:gd name="T3" fmla="*/ 139578 h 1177702"/>
                <a:gd name="T4" fmla="*/ 102701 w 1656400"/>
                <a:gd name="T5" fmla="*/ 139578 h 1177702"/>
                <a:gd name="T6" fmla="*/ 34663 w 1656400"/>
                <a:gd name="T7" fmla="*/ 140896 h 1177702"/>
                <a:gd name="T8" fmla="*/ 41574 w 1656400"/>
                <a:gd name="T9" fmla="*/ 135222 h 1177702"/>
                <a:gd name="T10" fmla="*/ 176747 w 1656400"/>
                <a:gd name="T11" fmla="*/ 141183 h 1177702"/>
                <a:gd name="T12" fmla="*/ 51434 w 1656400"/>
                <a:gd name="T13" fmla="*/ 119863 h 1177702"/>
                <a:gd name="T14" fmla="*/ 53873 w 1656400"/>
                <a:gd name="T15" fmla="*/ 126668 h 1177702"/>
                <a:gd name="T16" fmla="*/ 61187 w 1656400"/>
                <a:gd name="T17" fmla="*/ 120951 h 1177702"/>
                <a:gd name="T18" fmla="*/ 103619 w 1656400"/>
                <a:gd name="T19" fmla="*/ 115966 h 1177702"/>
                <a:gd name="T20" fmla="*/ 106369 w 1656400"/>
                <a:gd name="T21" fmla="*/ 116654 h 1177702"/>
                <a:gd name="T22" fmla="*/ 27968 w 1656400"/>
                <a:gd name="T23" fmla="*/ 115048 h 1177702"/>
                <a:gd name="T24" fmla="*/ 28885 w 1656400"/>
                <a:gd name="T25" fmla="*/ 112297 h 1177702"/>
                <a:gd name="T26" fmla="*/ 181103 w 1656400"/>
                <a:gd name="T27" fmla="*/ 117570 h 1177702"/>
                <a:gd name="T28" fmla="*/ 80869 w 1656400"/>
                <a:gd name="T29" fmla="*/ 107942 h 1177702"/>
                <a:gd name="T30" fmla="*/ 82320 w 1656400"/>
                <a:gd name="T31" fmla="*/ 109855 h 1177702"/>
                <a:gd name="T32" fmla="*/ 106369 w 1656400"/>
                <a:gd name="T33" fmla="*/ 101294 h 1177702"/>
                <a:gd name="T34" fmla="*/ 107516 w 1656400"/>
                <a:gd name="T35" fmla="*/ 94646 h 1177702"/>
                <a:gd name="T36" fmla="*/ 185000 w 1656400"/>
                <a:gd name="T37" fmla="*/ 94187 h 1177702"/>
                <a:gd name="T38" fmla="*/ 121216 w 1656400"/>
                <a:gd name="T39" fmla="*/ 82725 h 1177702"/>
                <a:gd name="T40" fmla="*/ 122668 w 1656400"/>
                <a:gd name="T41" fmla="*/ 85117 h 1177702"/>
                <a:gd name="T42" fmla="*/ 134108 w 1656400"/>
                <a:gd name="T43" fmla="*/ 70080 h 1177702"/>
                <a:gd name="T44" fmla="*/ 135766 w 1656400"/>
                <a:gd name="T45" fmla="*/ 77682 h 1177702"/>
                <a:gd name="T46" fmla="*/ 143369 w 1656400"/>
                <a:gd name="T47" fmla="*/ 71641 h 1177702"/>
                <a:gd name="T48" fmla="*/ 188210 w 1656400"/>
                <a:gd name="T49" fmla="*/ 61406 h 1177702"/>
                <a:gd name="T50" fmla="*/ 190961 w 1656400"/>
                <a:gd name="T51" fmla="*/ 61864 h 1177702"/>
                <a:gd name="T52" fmla="*/ 155635 w 1656400"/>
                <a:gd name="T53" fmla="*/ 64942 h 1177702"/>
                <a:gd name="T54" fmla="*/ 163721 w 1656400"/>
                <a:gd name="T55" fmla="*/ 60718 h 1177702"/>
                <a:gd name="T56" fmla="*/ 121041 w 1656400"/>
                <a:gd name="T57" fmla="*/ 63010 h 1177702"/>
                <a:gd name="T58" fmla="*/ 185968 w 1656400"/>
                <a:gd name="T59" fmla="*/ 51548 h 1177702"/>
                <a:gd name="T60" fmla="*/ 186927 w 1656400"/>
                <a:gd name="T61" fmla="*/ 53918 h 1177702"/>
                <a:gd name="T62" fmla="*/ 92844 w 1656400"/>
                <a:gd name="T63" fmla="*/ 46504 h 1177702"/>
                <a:gd name="T64" fmla="*/ 93761 w 1656400"/>
                <a:gd name="T65" fmla="*/ 44441 h 1177702"/>
                <a:gd name="T66" fmla="*/ 200767 w 1656400"/>
                <a:gd name="T67" fmla="*/ 49255 h 1177702"/>
                <a:gd name="T68" fmla="*/ 205174 w 1656400"/>
                <a:gd name="T69" fmla="*/ 36647 h 1177702"/>
                <a:gd name="T70" fmla="*/ 212281 w 1656400"/>
                <a:gd name="T71" fmla="*/ 42148 h 1177702"/>
                <a:gd name="T72" fmla="*/ 184312 w 1656400"/>
                <a:gd name="T73" fmla="*/ 24726 h 1177702"/>
                <a:gd name="T74" fmla="*/ 185918 w 1656400"/>
                <a:gd name="T75" fmla="*/ 21975 h 1177702"/>
                <a:gd name="T76" fmla="*/ 172392 w 1656400"/>
                <a:gd name="T77" fmla="*/ 60259 h 1177702"/>
                <a:gd name="T78" fmla="*/ 167578 w 1656400"/>
                <a:gd name="T79" fmla="*/ 7762 h 1177702"/>
                <a:gd name="T80" fmla="*/ 174684 w 1656400"/>
                <a:gd name="T81" fmla="*/ 13263 h 1177702"/>
                <a:gd name="T82" fmla="*/ 225355 w 1656400"/>
                <a:gd name="T83" fmla="*/ 39393 h 1177702"/>
                <a:gd name="T84" fmla="*/ 223718 w 1656400"/>
                <a:gd name="T85" fmla="*/ 42674 h 1177702"/>
                <a:gd name="T86" fmla="*/ 210076 w 1656400"/>
                <a:gd name="T87" fmla="*/ 132888 h 1177702"/>
                <a:gd name="T88" fmla="*/ 206803 w 1656400"/>
                <a:gd name="T89" fmla="*/ 135075 h 1177702"/>
                <a:gd name="T90" fmla="*/ 148417 w 1656400"/>
                <a:gd name="T91" fmla="*/ 74385 h 1177702"/>
                <a:gd name="T92" fmla="*/ 98217 w 1656400"/>
                <a:gd name="T93" fmla="*/ 164395 h 1177702"/>
                <a:gd name="T94" fmla="*/ 95489 w 1656400"/>
                <a:gd name="T95" fmla="*/ 162960 h 1177702"/>
                <a:gd name="T96" fmla="*/ 61113 w 1656400"/>
                <a:gd name="T97" fmla="*/ 167880 h 1177702"/>
                <a:gd name="T98" fmla="*/ 68206 w 1656400"/>
                <a:gd name="T99" fmla="*/ 118126 h 1177702"/>
                <a:gd name="T100" fmla="*/ 6548 w 1656400"/>
                <a:gd name="T101" fmla="*/ 167334 h 1177702"/>
                <a:gd name="T102" fmla="*/ 0 w 1656400"/>
                <a:gd name="T103" fmla="*/ 168974 h 1177702"/>
                <a:gd name="T104" fmla="*/ 35058 w 1656400"/>
                <a:gd name="T105" fmla="*/ 147309 h 1177702"/>
                <a:gd name="T106" fmla="*/ 56748 w 1656400"/>
                <a:gd name="T107" fmla="*/ 68371 h 1177702"/>
                <a:gd name="T108" fmla="*/ 93511 w 1656400"/>
                <a:gd name="T109" fmla="*/ 99810 h 1177702"/>
                <a:gd name="T110" fmla="*/ 101969 w 1656400"/>
                <a:gd name="T111" fmla="*/ 97213 h 1177702"/>
                <a:gd name="T112" fmla="*/ 102582 w 1656400"/>
                <a:gd name="T113" fmla="*/ 9461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 rot="19947145" flipH="1" flipV="1">
              <a:off x="5522400" y="2484525"/>
              <a:ext cx="698792" cy="49730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1627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 rot="10800000" flipH="1" flipV="1">
              <a:off x="4417147" y="2861271"/>
              <a:ext cx="1273625" cy="646233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1627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 rot="5400000">
              <a:off x="5168696" y="2464489"/>
              <a:ext cx="699331" cy="49705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1627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1" name="Freeform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>
                <a:gd name="T0" fmla="*/ 7675 w 1656400"/>
                <a:gd name="T1" fmla="*/ 20086 h 1177702"/>
                <a:gd name="T2" fmla="*/ 42337 w 1656400"/>
                <a:gd name="T3" fmla="*/ 17728 h 1177702"/>
                <a:gd name="T4" fmla="*/ 43803 w 1656400"/>
                <a:gd name="T5" fmla="*/ 17728 h 1177702"/>
                <a:gd name="T6" fmla="*/ 14784 w 1656400"/>
                <a:gd name="T7" fmla="*/ 17895 h 1177702"/>
                <a:gd name="T8" fmla="*/ 17732 w 1656400"/>
                <a:gd name="T9" fmla="*/ 17174 h 1177702"/>
                <a:gd name="T10" fmla="*/ 75384 w 1656400"/>
                <a:gd name="T11" fmla="*/ 17931 h 1177702"/>
                <a:gd name="T12" fmla="*/ 21937 w 1656400"/>
                <a:gd name="T13" fmla="*/ 15224 h 1177702"/>
                <a:gd name="T14" fmla="*/ 22977 w 1656400"/>
                <a:gd name="T15" fmla="*/ 16088 h 1177702"/>
                <a:gd name="T16" fmla="*/ 26097 w 1656400"/>
                <a:gd name="T17" fmla="*/ 15362 h 1177702"/>
                <a:gd name="T18" fmla="*/ 44194 w 1656400"/>
                <a:gd name="T19" fmla="*/ 14729 h 1177702"/>
                <a:gd name="T20" fmla="*/ 45367 w 1656400"/>
                <a:gd name="T21" fmla="*/ 14816 h 1177702"/>
                <a:gd name="T22" fmla="*/ 11929 w 1656400"/>
                <a:gd name="T23" fmla="*/ 14612 h 1177702"/>
                <a:gd name="T24" fmla="*/ 12320 w 1656400"/>
                <a:gd name="T25" fmla="*/ 14263 h 1177702"/>
                <a:gd name="T26" fmla="*/ 77242 w 1656400"/>
                <a:gd name="T27" fmla="*/ 14933 h 1177702"/>
                <a:gd name="T28" fmla="*/ 34491 w 1656400"/>
                <a:gd name="T29" fmla="*/ 13710 h 1177702"/>
                <a:gd name="T30" fmla="*/ 35111 w 1656400"/>
                <a:gd name="T31" fmla="*/ 13953 h 1177702"/>
                <a:gd name="T32" fmla="*/ 45367 w 1656400"/>
                <a:gd name="T33" fmla="*/ 12865 h 1177702"/>
                <a:gd name="T34" fmla="*/ 45856 w 1656400"/>
                <a:gd name="T35" fmla="*/ 12021 h 1177702"/>
                <a:gd name="T36" fmla="*/ 78904 w 1656400"/>
                <a:gd name="T37" fmla="*/ 11963 h 1177702"/>
                <a:gd name="T38" fmla="*/ 51700 w 1656400"/>
                <a:gd name="T39" fmla="*/ 10507 h 1177702"/>
                <a:gd name="T40" fmla="*/ 52319 w 1656400"/>
                <a:gd name="T41" fmla="*/ 10811 h 1177702"/>
                <a:gd name="T42" fmla="*/ 57198 w 1656400"/>
                <a:gd name="T43" fmla="*/ 8901 h 1177702"/>
                <a:gd name="T44" fmla="*/ 57906 w 1656400"/>
                <a:gd name="T45" fmla="*/ 9866 h 1177702"/>
                <a:gd name="T46" fmla="*/ 61148 w 1656400"/>
                <a:gd name="T47" fmla="*/ 9099 h 1177702"/>
                <a:gd name="T48" fmla="*/ 80273 w 1656400"/>
                <a:gd name="T49" fmla="*/ 7799 h 1177702"/>
                <a:gd name="T50" fmla="*/ 81446 w 1656400"/>
                <a:gd name="T51" fmla="*/ 7857 h 1177702"/>
                <a:gd name="T52" fmla="*/ 66380 w 1656400"/>
                <a:gd name="T53" fmla="*/ 8248 h 1177702"/>
                <a:gd name="T54" fmla="*/ 69829 w 1656400"/>
                <a:gd name="T55" fmla="*/ 7712 h 1177702"/>
                <a:gd name="T56" fmla="*/ 51625 w 1656400"/>
                <a:gd name="T57" fmla="*/ 8003 h 1177702"/>
                <a:gd name="T58" fmla="*/ 79317 w 1656400"/>
                <a:gd name="T59" fmla="*/ 6547 h 1177702"/>
                <a:gd name="T60" fmla="*/ 79726 w 1656400"/>
                <a:gd name="T61" fmla="*/ 6848 h 1177702"/>
                <a:gd name="T62" fmla="*/ 39599 w 1656400"/>
                <a:gd name="T63" fmla="*/ 5906 h 1177702"/>
                <a:gd name="T64" fmla="*/ 39990 w 1656400"/>
                <a:gd name="T65" fmla="*/ 5644 h 1177702"/>
                <a:gd name="T66" fmla="*/ 85629 w 1656400"/>
                <a:gd name="T67" fmla="*/ 6256 h 1177702"/>
                <a:gd name="T68" fmla="*/ 87508 w 1656400"/>
                <a:gd name="T69" fmla="*/ 4655 h 1177702"/>
                <a:gd name="T70" fmla="*/ 90540 w 1656400"/>
                <a:gd name="T71" fmla="*/ 5353 h 1177702"/>
                <a:gd name="T72" fmla="*/ 78611 w 1656400"/>
                <a:gd name="T73" fmla="*/ 3141 h 1177702"/>
                <a:gd name="T74" fmla="*/ 79295 w 1656400"/>
                <a:gd name="T75" fmla="*/ 2791 h 1177702"/>
                <a:gd name="T76" fmla="*/ 73527 w 1656400"/>
                <a:gd name="T77" fmla="*/ 7653 h 1177702"/>
                <a:gd name="T78" fmla="*/ 71474 w 1656400"/>
                <a:gd name="T79" fmla="*/ 986 h 1177702"/>
                <a:gd name="T80" fmla="*/ 74504 w 1656400"/>
                <a:gd name="T81" fmla="*/ 1685 h 1177702"/>
                <a:gd name="T82" fmla="*/ 96116 w 1656400"/>
                <a:gd name="T83" fmla="*/ 5003 h 1177702"/>
                <a:gd name="T84" fmla="*/ 95418 w 1656400"/>
                <a:gd name="T85" fmla="*/ 5420 h 1177702"/>
                <a:gd name="T86" fmla="*/ 89599 w 1656400"/>
                <a:gd name="T87" fmla="*/ 16878 h 1177702"/>
                <a:gd name="T88" fmla="*/ 88203 w 1656400"/>
                <a:gd name="T89" fmla="*/ 17156 h 1177702"/>
                <a:gd name="T90" fmla="*/ 63301 w 1656400"/>
                <a:gd name="T91" fmla="*/ 9447 h 1177702"/>
                <a:gd name="T92" fmla="*/ 41891 w 1656400"/>
                <a:gd name="T93" fmla="*/ 20880 h 1177702"/>
                <a:gd name="T94" fmla="*/ 40727 w 1656400"/>
                <a:gd name="T95" fmla="*/ 20697 h 1177702"/>
                <a:gd name="T96" fmla="*/ 26065 w 1656400"/>
                <a:gd name="T97" fmla="*/ 21322 h 1177702"/>
                <a:gd name="T98" fmla="*/ 29091 w 1656400"/>
                <a:gd name="T99" fmla="*/ 15003 h 1177702"/>
                <a:gd name="T100" fmla="*/ 2793 w 1656400"/>
                <a:gd name="T101" fmla="*/ 21253 h 1177702"/>
                <a:gd name="T102" fmla="*/ 0 w 1656400"/>
                <a:gd name="T103" fmla="*/ 21461 h 1177702"/>
                <a:gd name="T104" fmla="*/ 14953 w 1656400"/>
                <a:gd name="T105" fmla="*/ 18709 h 1177702"/>
                <a:gd name="T106" fmla="*/ 24204 w 1656400"/>
                <a:gd name="T107" fmla="*/ 8684 h 1177702"/>
                <a:gd name="T108" fmla="*/ 39884 w 1656400"/>
                <a:gd name="T109" fmla="*/ 12677 h 1177702"/>
                <a:gd name="T110" fmla="*/ 43490 w 1656400"/>
                <a:gd name="T111" fmla="*/ 12347 h 1177702"/>
                <a:gd name="T112" fmla="*/ 43752 w 1656400"/>
                <a:gd name="T113" fmla="*/ 12017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7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56383" y="2553174"/>
            <a:ext cx="12746436" cy="4228628"/>
          </a:xfrm>
          <a:custGeom>
            <a:avLst/>
            <a:gdLst>
              <a:gd name="connsiteX0" fmla="*/ 650308 w 9555325"/>
              <a:gd name="connsiteY0" fmla="*/ 0 h 4638481"/>
              <a:gd name="connsiteX1" fmla="*/ 8849738 w 9555325"/>
              <a:gd name="connsiteY1" fmla="*/ 0 h 4638481"/>
              <a:gd name="connsiteX2" fmla="*/ 9517225 w 9555325"/>
              <a:gd name="connsiteY2" fmla="*/ 492179 h 4638481"/>
              <a:gd name="connsiteX3" fmla="*/ 9555325 w 9555325"/>
              <a:gd name="connsiteY3" fmla="*/ 3489265 h 4638481"/>
              <a:gd name="connsiteX4" fmla="*/ 9323528 w 9555325"/>
              <a:gd name="connsiteY4" fmla="*/ 3999732 h 4638481"/>
              <a:gd name="connsiteX5" fmla="*/ 9257247 w 9555325"/>
              <a:gd name="connsiteY5" fmla="*/ 3818831 h 4638481"/>
              <a:gd name="connsiteX6" fmla="*/ 8857627 w 9555325"/>
              <a:gd name="connsiteY6" fmla="*/ 4294672 h 4638481"/>
              <a:gd name="connsiteX7" fmla="*/ 8212559 w 9555325"/>
              <a:gd name="connsiteY7" fmla="*/ 4152775 h 4638481"/>
              <a:gd name="connsiteX8" fmla="*/ 8411811 w 9555325"/>
              <a:gd name="connsiteY8" fmla="*/ 4638481 h 4638481"/>
              <a:gd name="connsiteX9" fmla="*/ 1128444 w 9555325"/>
              <a:gd name="connsiteY9" fmla="*/ 4638481 h 4638481"/>
              <a:gd name="connsiteX10" fmla="*/ 1332334 w 9555325"/>
              <a:gd name="connsiteY10" fmla="*/ 4136900 h 4638481"/>
              <a:gd name="connsiteX11" fmla="*/ 703644 w 9555325"/>
              <a:gd name="connsiteY11" fmla="*/ 4278797 h 4638481"/>
              <a:gd name="connsiteX12" fmla="*/ 314171 w 9555325"/>
              <a:gd name="connsiteY12" fmla="*/ 3802956 h 4638481"/>
              <a:gd name="connsiteX13" fmla="*/ 249572 w 9555325"/>
              <a:gd name="connsiteY13" fmla="*/ 3983857 h 4638481"/>
              <a:gd name="connsiteX14" fmla="*/ 0 w 9555325"/>
              <a:gd name="connsiteY14" fmla="*/ 3792938 h 4638481"/>
              <a:gd name="connsiteX15" fmla="*/ 0 w 9555325"/>
              <a:gd name="connsiteY15" fmla="*/ 570289 h 4638481"/>
              <a:gd name="connsiteX16" fmla="*/ 650308 w 95553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89265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24845"/>
              <a:gd name="connsiteY0" fmla="*/ 0 h 4638481"/>
              <a:gd name="connsiteX1" fmla="*/ 8849738 w 9524845"/>
              <a:gd name="connsiteY1" fmla="*/ 0 h 4638481"/>
              <a:gd name="connsiteX2" fmla="*/ 9517225 w 9524845"/>
              <a:gd name="connsiteY2" fmla="*/ 492179 h 4638481"/>
              <a:gd name="connsiteX3" fmla="*/ 9524845 w 9524845"/>
              <a:gd name="connsiteY3" fmla="*/ 3500410 h 4638481"/>
              <a:gd name="connsiteX4" fmla="*/ 9323528 w 9524845"/>
              <a:gd name="connsiteY4" fmla="*/ 3999732 h 4638481"/>
              <a:gd name="connsiteX5" fmla="*/ 9257247 w 9524845"/>
              <a:gd name="connsiteY5" fmla="*/ 3818831 h 4638481"/>
              <a:gd name="connsiteX6" fmla="*/ 8857627 w 9524845"/>
              <a:gd name="connsiteY6" fmla="*/ 4294672 h 4638481"/>
              <a:gd name="connsiteX7" fmla="*/ 8212559 w 9524845"/>
              <a:gd name="connsiteY7" fmla="*/ 4152775 h 4638481"/>
              <a:gd name="connsiteX8" fmla="*/ 8411811 w 9524845"/>
              <a:gd name="connsiteY8" fmla="*/ 4638481 h 4638481"/>
              <a:gd name="connsiteX9" fmla="*/ 1128444 w 9524845"/>
              <a:gd name="connsiteY9" fmla="*/ 4638481 h 4638481"/>
              <a:gd name="connsiteX10" fmla="*/ 1332334 w 9524845"/>
              <a:gd name="connsiteY10" fmla="*/ 4136900 h 4638481"/>
              <a:gd name="connsiteX11" fmla="*/ 703644 w 9524845"/>
              <a:gd name="connsiteY11" fmla="*/ 4278797 h 4638481"/>
              <a:gd name="connsiteX12" fmla="*/ 314171 w 9524845"/>
              <a:gd name="connsiteY12" fmla="*/ 3802956 h 4638481"/>
              <a:gd name="connsiteX13" fmla="*/ 249572 w 9524845"/>
              <a:gd name="connsiteY13" fmla="*/ 3983857 h 4638481"/>
              <a:gd name="connsiteX14" fmla="*/ 0 w 9524845"/>
              <a:gd name="connsiteY14" fmla="*/ 3792938 h 4638481"/>
              <a:gd name="connsiteX15" fmla="*/ 0 w 9524845"/>
              <a:gd name="connsiteY15" fmla="*/ 570289 h 4638481"/>
              <a:gd name="connsiteX16" fmla="*/ 650308 w 9524845"/>
              <a:gd name="connsiteY16" fmla="*/ 0 h 4638481"/>
              <a:gd name="connsiteX0" fmla="*/ 650308 w 9517225"/>
              <a:gd name="connsiteY0" fmla="*/ 0 h 4638481"/>
              <a:gd name="connsiteX1" fmla="*/ 8849738 w 9517225"/>
              <a:gd name="connsiteY1" fmla="*/ 0 h 4638481"/>
              <a:gd name="connsiteX2" fmla="*/ 9517225 w 9517225"/>
              <a:gd name="connsiteY2" fmla="*/ 492179 h 4638481"/>
              <a:gd name="connsiteX3" fmla="*/ 9517225 w 9517225"/>
              <a:gd name="connsiteY3" fmla="*/ 3500410 h 4638481"/>
              <a:gd name="connsiteX4" fmla="*/ 9323528 w 9517225"/>
              <a:gd name="connsiteY4" fmla="*/ 3999732 h 4638481"/>
              <a:gd name="connsiteX5" fmla="*/ 9257247 w 9517225"/>
              <a:gd name="connsiteY5" fmla="*/ 3818831 h 4638481"/>
              <a:gd name="connsiteX6" fmla="*/ 8857627 w 9517225"/>
              <a:gd name="connsiteY6" fmla="*/ 4294672 h 4638481"/>
              <a:gd name="connsiteX7" fmla="*/ 8212559 w 9517225"/>
              <a:gd name="connsiteY7" fmla="*/ 4152775 h 4638481"/>
              <a:gd name="connsiteX8" fmla="*/ 8411811 w 9517225"/>
              <a:gd name="connsiteY8" fmla="*/ 4638481 h 4638481"/>
              <a:gd name="connsiteX9" fmla="*/ 1128444 w 9517225"/>
              <a:gd name="connsiteY9" fmla="*/ 4638481 h 4638481"/>
              <a:gd name="connsiteX10" fmla="*/ 1332334 w 9517225"/>
              <a:gd name="connsiteY10" fmla="*/ 4136900 h 4638481"/>
              <a:gd name="connsiteX11" fmla="*/ 703644 w 9517225"/>
              <a:gd name="connsiteY11" fmla="*/ 4278797 h 4638481"/>
              <a:gd name="connsiteX12" fmla="*/ 314171 w 9517225"/>
              <a:gd name="connsiteY12" fmla="*/ 3802956 h 4638481"/>
              <a:gd name="connsiteX13" fmla="*/ 249572 w 9517225"/>
              <a:gd name="connsiteY13" fmla="*/ 3983857 h 4638481"/>
              <a:gd name="connsiteX14" fmla="*/ 0 w 9517225"/>
              <a:gd name="connsiteY14" fmla="*/ 3792938 h 4638481"/>
              <a:gd name="connsiteX15" fmla="*/ 0 w 9517225"/>
              <a:gd name="connsiteY15" fmla="*/ 570289 h 4638481"/>
              <a:gd name="connsiteX16" fmla="*/ 650308 w 95172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49790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24714 w 9547705"/>
              <a:gd name="connsiteY10" fmla="*/ 3936295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47574 w 9547705"/>
              <a:gd name="connsiteY10" fmla="*/ 389171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391400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4770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47705" y="3478120"/>
                </a:lnTo>
                <a:cubicBezTo>
                  <a:pt x="9480203" y="3522209"/>
                  <a:pt x="9400772" y="3661129"/>
                  <a:pt x="9338768" y="3721114"/>
                </a:cubicBezTo>
                <a:lnTo>
                  <a:pt x="9272487" y="3451054"/>
                </a:lnTo>
                <a:cubicBezTo>
                  <a:pt x="9067371" y="3613900"/>
                  <a:pt x="8945205" y="3954545"/>
                  <a:pt x="8857627" y="4127500"/>
                </a:cubicBezTo>
                <a:cubicBezTo>
                  <a:pt x="8681319" y="4037653"/>
                  <a:pt x="8442841" y="3990182"/>
                  <a:pt x="8235419" y="3974459"/>
                </a:cubicBezTo>
                <a:cubicBezTo>
                  <a:pt x="8268338" y="4186322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111382"/>
                  <a:pt x="1332334" y="3914006"/>
                </a:cubicBezTo>
                <a:cubicBezTo>
                  <a:pt x="1130179" y="3929729"/>
                  <a:pt x="875476" y="3999489"/>
                  <a:pt x="703644" y="4089336"/>
                </a:cubicBezTo>
                <a:cubicBezTo>
                  <a:pt x="618290" y="3916381"/>
                  <a:pt x="498839" y="3553446"/>
                  <a:pt x="298931" y="3390600"/>
                </a:cubicBezTo>
                <a:lnTo>
                  <a:pt x="234332" y="3671805"/>
                </a:lnTo>
                <a:cubicBezTo>
                  <a:pt x="155781" y="3593830"/>
                  <a:pt x="88868" y="3432830"/>
                  <a:pt x="0" y="3380583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 rtlCol="0">
            <a:normAutofit/>
          </a:bodyPr>
          <a:lstStyle>
            <a:lvl1pPr marL="0" indent="0" algn="ctr">
              <a:buNone/>
              <a:defRPr sz="2670"/>
            </a:lvl1pPr>
            <a:lvl2pPr marL="610366" indent="0">
              <a:buNone/>
              <a:defRPr sz="3739"/>
            </a:lvl2pPr>
            <a:lvl3pPr marL="1220729" indent="0">
              <a:buNone/>
              <a:defRPr sz="3204"/>
            </a:lvl3pPr>
            <a:lvl4pPr marL="1831095" indent="0">
              <a:buNone/>
              <a:defRPr sz="2670"/>
            </a:lvl4pPr>
            <a:lvl5pPr marL="2441459" indent="0">
              <a:buNone/>
              <a:defRPr sz="2670"/>
            </a:lvl5pPr>
            <a:lvl6pPr marL="3051825" indent="0">
              <a:buNone/>
              <a:defRPr sz="2670"/>
            </a:lvl6pPr>
            <a:lvl7pPr marL="3662189" indent="0">
              <a:buNone/>
              <a:defRPr sz="2670"/>
            </a:lvl7pPr>
            <a:lvl8pPr marL="4272554" indent="0">
              <a:buNone/>
              <a:defRPr sz="2670"/>
            </a:lvl8pPr>
            <a:lvl9pPr marL="4882920" indent="0">
              <a:buNone/>
              <a:defRPr sz="267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71" y="7213600"/>
            <a:ext cx="9171836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4">
                <a:solidFill>
                  <a:schemeClr val="accent1">
                    <a:lumMod val="50000"/>
                  </a:schemeClr>
                </a:solidFill>
              </a:defRPr>
            </a:lvl1pPr>
            <a:lvl2pPr marL="610366" indent="0">
              <a:buNone/>
              <a:defRPr sz="1869"/>
            </a:lvl2pPr>
            <a:lvl3pPr marL="1220729" indent="0">
              <a:buNone/>
              <a:defRPr sz="1602"/>
            </a:lvl3pPr>
            <a:lvl4pPr marL="1831095" indent="0">
              <a:buNone/>
              <a:defRPr sz="1335"/>
            </a:lvl4pPr>
            <a:lvl5pPr marL="2441459" indent="0">
              <a:buNone/>
              <a:defRPr sz="1335"/>
            </a:lvl5pPr>
            <a:lvl6pPr marL="3051825" indent="0">
              <a:buNone/>
              <a:defRPr sz="1335"/>
            </a:lvl6pPr>
            <a:lvl7pPr marL="3662189" indent="0">
              <a:buNone/>
              <a:defRPr sz="1335"/>
            </a:lvl7pPr>
            <a:lvl8pPr marL="4272554" indent="0">
              <a:buNone/>
              <a:defRPr sz="1335"/>
            </a:lvl8pPr>
            <a:lvl9pPr marL="4882920" indent="0">
              <a:buNone/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1E2A7-FAF1-49A9-A536-35EA503E565A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DAE94-27A1-4080-8D06-F7383F4A93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14437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8"/>
          <p:cNvSpPr>
            <a:spLocks/>
          </p:cNvSpPr>
          <p:nvPr/>
        </p:nvSpPr>
        <p:spPr bwMode="auto">
          <a:xfrm>
            <a:off x="1562844" y="2279651"/>
            <a:ext cx="13137033" cy="6081183"/>
          </a:xfrm>
          <a:custGeom>
            <a:avLst/>
            <a:gdLst>
              <a:gd name="T0" fmla="*/ 2147483646 w 10000"/>
              <a:gd name="T1" fmla="*/ 2147483646 h 10000"/>
              <a:gd name="T2" fmla="*/ 2147483646 w 10000"/>
              <a:gd name="T3" fmla="*/ 2147483646 h 10000"/>
              <a:gd name="T4" fmla="*/ 2147483646 w 10000"/>
              <a:gd name="T5" fmla="*/ 2147483646 h 10000"/>
              <a:gd name="T6" fmla="*/ 2147483646 w 10000"/>
              <a:gd name="T7" fmla="*/ 2147483646 h 10000"/>
              <a:gd name="T8" fmla="*/ 2147483646 w 10000"/>
              <a:gd name="T9" fmla="*/ 2147483646 h 10000"/>
              <a:gd name="T10" fmla="*/ 2147483646 w 10000"/>
              <a:gd name="T11" fmla="*/ 2147483646 h 10000"/>
              <a:gd name="T12" fmla="*/ 2147483646 w 10000"/>
              <a:gd name="T13" fmla="*/ 2147483646 h 10000"/>
              <a:gd name="T14" fmla="*/ 2147483646 w 10000"/>
              <a:gd name="T15" fmla="*/ 2147483646 h 10000"/>
              <a:gd name="T16" fmla="*/ 2147483646 w 10000"/>
              <a:gd name="T17" fmla="*/ 2147483646 h 10000"/>
              <a:gd name="T18" fmla="*/ 2147483646 w 10000"/>
              <a:gd name="T19" fmla="*/ 2147483646 h 10000"/>
              <a:gd name="T20" fmla="*/ 2147483646 w 10000"/>
              <a:gd name="T21" fmla="*/ 2147483646 h 10000"/>
              <a:gd name="T22" fmla="*/ 2147483646 w 10000"/>
              <a:gd name="T23" fmla="*/ 2147483646 h 10000"/>
              <a:gd name="T24" fmla="*/ 2147483646 w 10000"/>
              <a:gd name="T25" fmla="*/ 2147483646 h 10000"/>
              <a:gd name="T26" fmla="*/ 2147483646 w 10000"/>
              <a:gd name="T27" fmla="*/ 2147483646 h 10000"/>
              <a:gd name="T28" fmla="*/ 2147483646 w 10000"/>
              <a:gd name="T29" fmla="*/ 2147483646 h 10000"/>
              <a:gd name="T30" fmla="*/ 2147483646 w 10000"/>
              <a:gd name="T31" fmla="*/ 2147483646 h 10000"/>
              <a:gd name="T32" fmla="*/ 2147483646 w 10000"/>
              <a:gd name="T33" fmla="*/ 2147483646 h 10000"/>
              <a:gd name="T34" fmla="*/ 2147483646 w 10000"/>
              <a:gd name="T35" fmla="*/ 2147483646 h 10000"/>
              <a:gd name="T36" fmla="*/ 2147483646 w 10000"/>
              <a:gd name="T37" fmla="*/ 2147483646 h 10000"/>
              <a:gd name="T38" fmla="*/ 2147483646 w 10000"/>
              <a:gd name="T39" fmla="*/ 2147483646 h 10000"/>
              <a:gd name="T40" fmla="*/ 2147483646 w 10000"/>
              <a:gd name="T41" fmla="*/ 2147483646 h 10000"/>
              <a:gd name="T42" fmla="*/ 2147483646 w 10000"/>
              <a:gd name="T43" fmla="*/ 2147483646 h 10000"/>
              <a:gd name="T44" fmla="*/ 2147483646 w 10000"/>
              <a:gd name="T45" fmla="*/ 2147483646 h 10000"/>
              <a:gd name="T46" fmla="*/ 2147483646 w 10000"/>
              <a:gd name="T47" fmla="*/ 2147483646 h 10000"/>
              <a:gd name="T48" fmla="*/ 2147483646 w 10000"/>
              <a:gd name="T49" fmla="*/ 2147483646 h 10000"/>
              <a:gd name="T50" fmla="*/ 2147483646 w 10000"/>
              <a:gd name="T51" fmla="*/ 2147483646 h 10000"/>
              <a:gd name="T52" fmla="*/ 2147483646 w 10000"/>
              <a:gd name="T53" fmla="*/ 2147483646 h 10000"/>
              <a:gd name="T54" fmla="*/ 2147483646 w 10000"/>
              <a:gd name="T55" fmla="*/ 2147483646 h 10000"/>
              <a:gd name="T56" fmla="*/ 2147483646 w 10000"/>
              <a:gd name="T57" fmla="*/ 2147483646 h 10000"/>
              <a:gd name="T58" fmla="*/ 2147483646 w 10000"/>
              <a:gd name="T59" fmla="*/ 2147483646 h 10000"/>
              <a:gd name="T60" fmla="*/ 2147483646 w 10000"/>
              <a:gd name="T61" fmla="*/ 2147483646 h 10000"/>
              <a:gd name="T62" fmla="*/ 2147483646 w 10000"/>
              <a:gd name="T63" fmla="*/ 2147483646 h 10000"/>
              <a:gd name="T64" fmla="*/ 2147483646 w 10000"/>
              <a:gd name="T65" fmla="*/ 2147483646 h 10000"/>
              <a:gd name="T66" fmla="*/ 2147483646 w 10000"/>
              <a:gd name="T67" fmla="*/ 2147483646 h 10000"/>
              <a:gd name="T68" fmla="*/ 2147483646 w 10000"/>
              <a:gd name="T69" fmla="*/ 2147483646 h 10000"/>
              <a:gd name="T70" fmla="*/ 2147483646 w 10000"/>
              <a:gd name="T71" fmla="*/ 2147483646 h 10000"/>
              <a:gd name="T72" fmla="*/ 2147483646 w 10000"/>
              <a:gd name="T73" fmla="*/ 2147483646 h 10000"/>
              <a:gd name="T74" fmla="*/ 2147483646 w 10000"/>
              <a:gd name="T75" fmla="*/ 2147483646 h 100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auto">
          <a:xfrm>
            <a:off x="1813376" y="2552701"/>
            <a:ext cx="12633980" cy="5535084"/>
          </a:xfrm>
          <a:custGeom>
            <a:avLst/>
            <a:gdLst>
              <a:gd name="T0" fmla="*/ 2147483646 w 10002"/>
              <a:gd name="T1" fmla="*/ 2147483646 h 10010"/>
              <a:gd name="T2" fmla="*/ 2147483646 w 10002"/>
              <a:gd name="T3" fmla="*/ 2147483646 h 10010"/>
              <a:gd name="T4" fmla="*/ 2147483646 w 10002"/>
              <a:gd name="T5" fmla="*/ 2147483646 h 10010"/>
              <a:gd name="T6" fmla="*/ 2147483646 w 10002"/>
              <a:gd name="T7" fmla="*/ 2147483646 h 10010"/>
              <a:gd name="T8" fmla="*/ 2147483646 w 10002"/>
              <a:gd name="T9" fmla="*/ 2147483646 h 10010"/>
              <a:gd name="T10" fmla="*/ 2147483646 w 10002"/>
              <a:gd name="T11" fmla="*/ 2147483646 h 10010"/>
              <a:gd name="T12" fmla="*/ 2147483646 w 10002"/>
              <a:gd name="T13" fmla="*/ 2147483646 h 10010"/>
              <a:gd name="T14" fmla="*/ 2147483646 w 10002"/>
              <a:gd name="T15" fmla="*/ 2147483646 h 10010"/>
              <a:gd name="T16" fmla="*/ 2147483646 w 10002"/>
              <a:gd name="T17" fmla="*/ 2147483646 h 100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reeform 9"/>
          <p:cNvSpPr>
            <a:spLocks/>
          </p:cNvSpPr>
          <p:nvPr/>
        </p:nvSpPr>
        <p:spPr bwMode="auto">
          <a:xfrm>
            <a:off x="1942619" y="2677585"/>
            <a:ext cx="12373505" cy="5285316"/>
          </a:xfrm>
          <a:custGeom>
            <a:avLst/>
            <a:gdLst>
              <a:gd name="T0" fmla="*/ 2147483646 w 10541"/>
              <a:gd name="T1" fmla="*/ 2147483646 h 10623"/>
              <a:gd name="T2" fmla="*/ 2147483646 w 10541"/>
              <a:gd name="T3" fmla="*/ 2147483646 h 10623"/>
              <a:gd name="T4" fmla="*/ 2147483646 w 10541"/>
              <a:gd name="T5" fmla="*/ 2147483646 h 10623"/>
              <a:gd name="T6" fmla="*/ 2147483646 w 10541"/>
              <a:gd name="T7" fmla="*/ 2147483646 h 10623"/>
              <a:gd name="T8" fmla="*/ 2147483646 w 10541"/>
              <a:gd name="T9" fmla="*/ 2147483646 h 10623"/>
              <a:gd name="T10" fmla="*/ 2147483646 w 10541"/>
              <a:gd name="T11" fmla="*/ 2147483646 h 10623"/>
              <a:gd name="T12" fmla="*/ 2147483646 w 10541"/>
              <a:gd name="T13" fmla="*/ 2147483646 h 10623"/>
              <a:gd name="T14" fmla="*/ 2147483646 w 10541"/>
              <a:gd name="T15" fmla="*/ 2147483646 h 10623"/>
              <a:gd name="T16" fmla="*/ 2147483646 w 10541"/>
              <a:gd name="T17" fmla="*/ 2147483646 h 106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56" descr="An empty placeholder to add an image. Click on the placeholder and select the image that you wish to add."/>
          <p:cNvSpPr>
            <a:spLocks noGrp="1"/>
          </p:cNvSpPr>
          <p:nvPr>
            <p:ph type="pic" sz="quarter" idx="15"/>
          </p:nvPr>
        </p:nvSpPr>
        <p:spPr>
          <a:xfrm>
            <a:off x="2096876" y="2817696"/>
            <a:ext cx="12067409" cy="5005681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3777C-68F7-46B5-AF88-B151120F18C4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004FA-65B0-41F2-877E-3F403F3A8D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95332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08"/>
          <p:cNvSpPr>
            <a:spLocks/>
          </p:cNvSpPr>
          <p:nvPr userDrawn="1"/>
        </p:nvSpPr>
        <p:spPr bwMode="auto">
          <a:xfrm>
            <a:off x="1020024" y="529167"/>
            <a:ext cx="10729140" cy="7361767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Freeform 110"/>
          <p:cNvSpPr>
            <a:spLocks/>
          </p:cNvSpPr>
          <p:nvPr userDrawn="1"/>
        </p:nvSpPr>
        <p:spPr bwMode="auto">
          <a:xfrm>
            <a:off x="1093593" y="607484"/>
            <a:ext cx="10580014" cy="7205133"/>
          </a:xfrm>
          <a:custGeom>
            <a:avLst/>
            <a:gdLst>
              <a:gd name="T0" fmla="*/ 208299 w 11322355"/>
              <a:gd name="T1" fmla="*/ 0 h 6153799"/>
              <a:gd name="T2" fmla="*/ 2857407 w 11322355"/>
              <a:gd name="T3" fmla="*/ 0 h 6153799"/>
              <a:gd name="T4" fmla="*/ 3073203 w 11322355"/>
              <a:gd name="T5" fmla="*/ 326628 h 6153799"/>
              <a:gd name="T6" fmla="*/ 3087253 w 11322355"/>
              <a:gd name="T7" fmla="*/ 3310137 h 6153799"/>
              <a:gd name="T8" fmla="*/ 2905757 w 11322355"/>
              <a:gd name="T9" fmla="*/ 3659176 h 6153799"/>
              <a:gd name="T10" fmla="*/ 212290 w 11322355"/>
              <a:gd name="T11" fmla="*/ 3644574 h 6153799"/>
              <a:gd name="T12" fmla="*/ 4702 w 11322355"/>
              <a:gd name="T13" fmla="*/ 3320567 h 6153799"/>
              <a:gd name="T14" fmla="*/ 2409 w 11322355"/>
              <a:gd name="T15" fmla="*/ 373214 h 6153799"/>
              <a:gd name="T16" fmla="*/ 208299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111"/>
          <p:cNvSpPr>
            <a:spLocks/>
          </p:cNvSpPr>
          <p:nvPr userDrawn="1"/>
        </p:nvSpPr>
        <p:spPr bwMode="auto">
          <a:xfrm>
            <a:off x="1171139" y="704851"/>
            <a:ext cx="10426911" cy="7010400"/>
          </a:xfrm>
          <a:custGeom>
            <a:avLst/>
            <a:gdLst>
              <a:gd name="T0" fmla="*/ 196410 w 11322355"/>
              <a:gd name="T1" fmla="*/ 0 h 6153799"/>
              <a:gd name="T2" fmla="*/ 2694313 w 11322355"/>
              <a:gd name="T3" fmla="*/ 0 h 6153799"/>
              <a:gd name="T4" fmla="*/ 2897792 w 11322355"/>
              <a:gd name="T5" fmla="*/ 292724 h 6153799"/>
              <a:gd name="T6" fmla="*/ 2911040 w 11322355"/>
              <a:gd name="T7" fmla="*/ 2966533 h 6153799"/>
              <a:gd name="T8" fmla="*/ 2739904 w 11322355"/>
              <a:gd name="T9" fmla="*/ 3279339 h 6153799"/>
              <a:gd name="T10" fmla="*/ 200172 w 11322355"/>
              <a:gd name="T11" fmla="*/ 3266254 h 6153799"/>
              <a:gd name="T12" fmla="*/ 4434 w 11322355"/>
              <a:gd name="T13" fmla="*/ 2975880 h 6153799"/>
              <a:gd name="T14" fmla="*/ 2271 w 11322355"/>
              <a:gd name="T15" fmla="*/ 334472 h 6153799"/>
              <a:gd name="T16" fmla="*/ 196410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Freeform 5"/>
          <p:cNvSpPr>
            <a:spLocks/>
          </p:cNvSpPr>
          <p:nvPr userDrawn="1"/>
        </p:nvSpPr>
        <p:spPr bwMode="auto">
          <a:xfrm>
            <a:off x="9637537" y="4442885"/>
            <a:ext cx="5943179" cy="4108449"/>
          </a:xfrm>
          <a:custGeom>
            <a:avLst/>
            <a:gdLst>
              <a:gd name="T0" fmla="*/ 2147483646 w 7680"/>
              <a:gd name="T1" fmla="*/ 2147483646 h 9316"/>
              <a:gd name="T2" fmla="*/ 2147483646 w 7680"/>
              <a:gd name="T3" fmla="*/ 2147483646 h 9316"/>
              <a:gd name="T4" fmla="*/ 2147483646 w 7680"/>
              <a:gd name="T5" fmla="*/ 2147483646 h 9316"/>
              <a:gd name="T6" fmla="*/ 2147483646 w 7680"/>
              <a:gd name="T7" fmla="*/ 2147483646 h 93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9715081" y="4502152"/>
            <a:ext cx="5736392" cy="3930649"/>
          </a:xfrm>
          <a:custGeom>
            <a:avLst/>
            <a:gdLst>
              <a:gd name="T0" fmla="*/ 2147483646 w 7680"/>
              <a:gd name="T1" fmla="*/ 2147483646 h 9316"/>
              <a:gd name="T2" fmla="*/ 2147483646 w 7680"/>
              <a:gd name="T3" fmla="*/ 2147483646 h 9316"/>
              <a:gd name="T4" fmla="*/ 2147483646 w 7680"/>
              <a:gd name="T5" fmla="*/ 2147483646 h 9316"/>
              <a:gd name="T6" fmla="*/ 2147483646 w 7680"/>
              <a:gd name="T7" fmla="*/ 2147483646 h 93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10800000" flipH="1">
            <a:off x="9834382" y="4612218"/>
            <a:ext cx="5475918" cy="3746500"/>
          </a:xfrm>
          <a:custGeom>
            <a:avLst/>
            <a:gdLst>
              <a:gd name="T0" fmla="*/ 2147483646 w 12710"/>
              <a:gd name="T1" fmla="*/ 2147483646 h 11700"/>
              <a:gd name="T2" fmla="*/ 2147483646 w 12710"/>
              <a:gd name="T3" fmla="*/ 2147483646 h 11700"/>
              <a:gd name="T4" fmla="*/ 2147483646 w 12710"/>
              <a:gd name="T5" fmla="*/ 2147483646 h 11700"/>
              <a:gd name="T6" fmla="*/ 2147483646 w 12710"/>
              <a:gd name="T7" fmla="*/ 2147483646 h 11700"/>
              <a:gd name="T8" fmla="*/ 2147483646 w 12710"/>
              <a:gd name="T9" fmla="*/ 2147483646 h 11700"/>
              <a:gd name="T10" fmla="*/ 2147483646 w 12710"/>
              <a:gd name="T11" fmla="*/ 2147483646 h 11700"/>
              <a:gd name="T12" fmla="*/ 2147483646 w 12710"/>
              <a:gd name="T13" fmla="*/ 2147483646 h 117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082275" y="608444"/>
            <a:ext cx="3642008" cy="25177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26"/>
          <p:cNvSpPr>
            <a:spLocks noGrp="1"/>
          </p:cNvSpPr>
          <p:nvPr>
            <p:ph type="pic" sz="quarter" idx="13"/>
          </p:nvPr>
        </p:nvSpPr>
        <p:spPr>
          <a:xfrm>
            <a:off x="1305525" y="846668"/>
            <a:ext cx="10128793" cy="6736624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4" name="Picture Placeholder 31"/>
          <p:cNvSpPr>
            <a:spLocks noGrp="1"/>
          </p:cNvSpPr>
          <p:nvPr>
            <p:ph type="pic" sz="quarter" idx="14"/>
          </p:nvPr>
        </p:nvSpPr>
        <p:spPr>
          <a:xfrm>
            <a:off x="9949593" y="4741199"/>
            <a:ext cx="5245076" cy="3505364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4376B-FF20-4953-8C7E-C20D19939534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0BC12-65FA-4414-8D9C-E849F14DCA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41663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08"/>
          <p:cNvSpPr>
            <a:spLocks/>
          </p:cNvSpPr>
          <p:nvPr/>
        </p:nvSpPr>
        <p:spPr bwMode="auto">
          <a:xfrm rot="5142891" flipH="1" flipV="1">
            <a:off x="694432" y="3375705"/>
            <a:ext cx="5854700" cy="4547358"/>
          </a:xfrm>
          <a:custGeom>
            <a:avLst/>
            <a:gdLst>
              <a:gd name="T0" fmla="*/ 2147483646 w 7680"/>
              <a:gd name="T1" fmla="*/ 2147483646 h 9316"/>
              <a:gd name="T2" fmla="*/ 2147483646 w 7680"/>
              <a:gd name="T3" fmla="*/ 2147483646 h 9316"/>
              <a:gd name="T4" fmla="*/ 2147483646 w 7680"/>
              <a:gd name="T5" fmla="*/ 2147483646 h 9316"/>
              <a:gd name="T6" fmla="*/ 2147483646 w 7680"/>
              <a:gd name="T7" fmla="*/ 2147483646 h 93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5239426" flipH="1" flipV="1">
            <a:off x="826017" y="3475603"/>
            <a:ext cx="5613400" cy="4330628"/>
          </a:xfrm>
          <a:custGeom>
            <a:avLst/>
            <a:gdLst>
              <a:gd name="T0" fmla="*/ 2147483646 w 7680"/>
              <a:gd name="T1" fmla="*/ 2147483646 h 9316"/>
              <a:gd name="T2" fmla="*/ 2147483646 w 7680"/>
              <a:gd name="T3" fmla="*/ 2147483646 h 9316"/>
              <a:gd name="T4" fmla="*/ 2147483646 w 7680"/>
              <a:gd name="T5" fmla="*/ 2147483646 h 9316"/>
              <a:gd name="T6" fmla="*/ 2147483646 w 7680"/>
              <a:gd name="T7" fmla="*/ 2147483646 h 93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6039426" flipV="1">
            <a:off x="973895" y="3586598"/>
            <a:ext cx="5359400" cy="4129804"/>
          </a:xfrm>
          <a:custGeom>
            <a:avLst/>
            <a:gdLst>
              <a:gd name="T0" fmla="*/ 2147483646 w 12710"/>
              <a:gd name="T1" fmla="*/ 2147483646 h 11700"/>
              <a:gd name="T2" fmla="*/ 2147483646 w 12710"/>
              <a:gd name="T3" fmla="*/ 2147483646 h 11700"/>
              <a:gd name="T4" fmla="*/ 2147483646 w 12710"/>
              <a:gd name="T5" fmla="*/ 2147483646 h 11700"/>
              <a:gd name="T6" fmla="*/ 2147483646 w 12710"/>
              <a:gd name="T7" fmla="*/ 2147483646 h 11700"/>
              <a:gd name="T8" fmla="*/ 2147483646 w 12710"/>
              <a:gd name="T9" fmla="*/ 2147483646 h 11700"/>
              <a:gd name="T10" fmla="*/ 2147483646 w 12710"/>
              <a:gd name="T11" fmla="*/ 2147483646 h 11700"/>
              <a:gd name="T12" fmla="*/ 2147483646 w 12710"/>
              <a:gd name="T13" fmla="*/ 2147483646 h 117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5245851" flipH="1">
            <a:off x="9688672" y="3300756"/>
            <a:ext cx="5791200" cy="4553323"/>
          </a:xfrm>
          <a:custGeom>
            <a:avLst/>
            <a:gdLst>
              <a:gd name="T0" fmla="*/ 2147483646 w 7680"/>
              <a:gd name="T1" fmla="*/ 2147483646 h 9316"/>
              <a:gd name="T2" fmla="*/ 2147483646 w 7680"/>
              <a:gd name="T3" fmla="*/ 2147483646 h 9316"/>
              <a:gd name="T4" fmla="*/ 2147483646 w 7680"/>
              <a:gd name="T5" fmla="*/ 2147483646 h 9316"/>
              <a:gd name="T6" fmla="*/ 2147483646 w 7680"/>
              <a:gd name="T7" fmla="*/ 2147483646 h 93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rot="5400000" flipH="1">
            <a:off x="9802490" y="3391867"/>
            <a:ext cx="5611283" cy="4326651"/>
          </a:xfrm>
          <a:custGeom>
            <a:avLst/>
            <a:gdLst>
              <a:gd name="T0" fmla="*/ 2147483646 w 7680"/>
              <a:gd name="T1" fmla="*/ 2147483646 h 9316"/>
              <a:gd name="T2" fmla="*/ 2147483646 w 7680"/>
              <a:gd name="T3" fmla="*/ 2147483646 h 9316"/>
              <a:gd name="T4" fmla="*/ 2147483646 w 7680"/>
              <a:gd name="T5" fmla="*/ 2147483646 h 9316"/>
              <a:gd name="T6" fmla="*/ 2147483646 w 7680"/>
              <a:gd name="T7" fmla="*/ 2147483646 h 93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rot="16200000">
            <a:off x="9917785" y="3510622"/>
            <a:ext cx="5317067" cy="4103956"/>
          </a:xfrm>
          <a:custGeom>
            <a:avLst/>
            <a:gdLst>
              <a:gd name="T0" fmla="*/ 2147483646 w 12710"/>
              <a:gd name="T1" fmla="*/ 2147483646 h 11700"/>
              <a:gd name="T2" fmla="*/ 2147483646 w 12710"/>
              <a:gd name="T3" fmla="*/ 2147483646 h 11700"/>
              <a:gd name="T4" fmla="*/ 2147483646 w 12710"/>
              <a:gd name="T5" fmla="*/ 2147483646 h 11700"/>
              <a:gd name="T6" fmla="*/ 2147483646 w 12710"/>
              <a:gd name="T7" fmla="*/ 2147483646 h 11700"/>
              <a:gd name="T8" fmla="*/ 2147483646 w 12710"/>
              <a:gd name="T9" fmla="*/ 2147483646 h 11700"/>
              <a:gd name="T10" fmla="*/ 2147483646 w 12710"/>
              <a:gd name="T11" fmla="*/ 2147483646 h 11700"/>
              <a:gd name="T12" fmla="*/ 2147483646 w 12710"/>
              <a:gd name="T13" fmla="*/ 2147483646 h 117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5400000" flipH="1" flipV="1">
            <a:off x="4950747" y="2972419"/>
            <a:ext cx="6371167" cy="4939063"/>
          </a:xfrm>
          <a:custGeom>
            <a:avLst/>
            <a:gdLst>
              <a:gd name="T0" fmla="*/ 2147483646 w 7683"/>
              <a:gd name="T1" fmla="*/ 2147483646 h 9326"/>
              <a:gd name="T2" fmla="*/ 2147483646 w 7683"/>
              <a:gd name="T3" fmla="*/ 2147483646 h 9326"/>
              <a:gd name="T4" fmla="*/ 2147483646 w 7683"/>
              <a:gd name="T5" fmla="*/ 2147483646 h 9326"/>
              <a:gd name="T6" fmla="*/ 2147483646 w 7683"/>
              <a:gd name="T7" fmla="*/ 2147483646 h 93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5400000" flipH="1" flipV="1">
            <a:off x="5053406" y="3052883"/>
            <a:ext cx="6165851" cy="4776018"/>
          </a:xfrm>
          <a:custGeom>
            <a:avLst/>
            <a:gdLst>
              <a:gd name="T0" fmla="*/ 2147483646 w 7683"/>
              <a:gd name="T1" fmla="*/ 2147483646 h 9326"/>
              <a:gd name="T2" fmla="*/ 2147483646 w 7683"/>
              <a:gd name="T3" fmla="*/ 2147483646 h 9326"/>
              <a:gd name="T4" fmla="*/ 2147483646 w 7683"/>
              <a:gd name="T5" fmla="*/ 2147483646 h 9326"/>
              <a:gd name="T6" fmla="*/ 2147483646 w 7683"/>
              <a:gd name="T7" fmla="*/ 2147483646 h 93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 rot="5400000" flipH="1" flipV="1">
            <a:off x="5170496" y="3168431"/>
            <a:ext cx="5877984" cy="4519522"/>
          </a:xfrm>
          <a:custGeom>
            <a:avLst/>
            <a:gdLst>
              <a:gd name="T0" fmla="*/ 2147483646 w 7683"/>
              <a:gd name="T1" fmla="*/ 2147483646 h 9326"/>
              <a:gd name="T2" fmla="*/ 2147483646 w 7683"/>
              <a:gd name="T3" fmla="*/ 2147483646 h 9326"/>
              <a:gd name="T4" fmla="*/ 2147483646 w 7683"/>
              <a:gd name="T5" fmla="*/ 2147483646 h 9326"/>
              <a:gd name="T6" fmla="*/ 2147483646 w 7683"/>
              <a:gd name="T7" fmla="*/ 2147483646 h 93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Picture Placeholder 23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1729394" y="3147754"/>
            <a:ext cx="3819461" cy="5017541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4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23" descr="An empty placeholder to add an image. Click on the placeholder and select the image that you wish to add."/>
          <p:cNvSpPr>
            <a:spLocks noGrp="1"/>
          </p:cNvSpPr>
          <p:nvPr>
            <p:ph type="pic" sz="quarter" idx="14"/>
          </p:nvPr>
        </p:nvSpPr>
        <p:spPr>
          <a:xfrm>
            <a:off x="6023757" y="2682242"/>
            <a:ext cx="4202223" cy="5449829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4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23" descr="An empty placeholder to add an image. Click on the placeholder and select the image that you wish to add."/>
          <p:cNvSpPr>
            <a:spLocks noGrp="1"/>
          </p:cNvSpPr>
          <p:nvPr>
            <p:ph type="pic" sz="quarter" idx="15"/>
          </p:nvPr>
        </p:nvSpPr>
        <p:spPr>
          <a:xfrm>
            <a:off x="10666602" y="3103419"/>
            <a:ext cx="3804810" cy="4941728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4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1BADD-A11C-4A9F-A7FB-006745D4C95D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63B40-9A71-46FD-A511-2CAD5BFF73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78397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8"/>
          <p:cNvSpPr>
            <a:spLocks/>
          </p:cNvSpPr>
          <p:nvPr userDrawn="1"/>
        </p:nvSpPr>
        <p:spPr bwMode="auto">
          <a:xfrm rot="10800000">
            <a:off x="1097570" y="2417234"/>
            <a:ext cx="7575616" cy="5202767"/>
          </a:xfrm>
          <a:custGeom>
            <a:avLst/>
            <a:gdLst>
              <a:gd name="T0" fmla="*/ 2147483646 w 10000"/>
              <a:gd name="T1" fmla="*/ 2147483646 h 10000"/>
              <a:gd name="T2" fmla="*/ 2147483646 w 10000"/>
              <a:gd name="T3" fmla="*/ 2147483646 h 10000"/>
              <a:gd name="T4" fmla="*/ 2147483646 w 10000"/>
              <a:gd name="T5" fmla="*/ 2147483646 h 10000"/>
              <a:gd name="T6" fmla="*/ 2147483646 w 10000"/>
              <a:gd name="T7" fmla="*/ 2147483646 h 10000"/>
              <a:gd name="T8" fmla="*/ 2147483646 w 10000"/>
              <a:gd name="T9" fmla="*/ 2147483646 h 10000"/>
              <a:gd name="T10" fmla="*/ 2147483646 w 10000"/>
              <a:gd name="T11" fmla="*/ 2147483646 h 10000"/>
              <a:gd name="T12" fmla="*/ 2147483646 w 10000"/>
              <a:gd name="T13" fmla="*/ 2147483646 h 10000"/>
              <a:gd name="T14" fmla="*/ 2147483646 w 10000"/>
              <a:gd name="T15" fmla="*/ 2147483646 h 10000"/>
              <a:gd name="T16" fmla="*/ 2147483646 w 10000"/>
              <a:gd name="T17" fmla="*/ 2147483646 h 10000"/>
              <a:gd name="T18" fmla="*/ 2147483646 w 10000"/>
              <a:gd name="T19" fmla="*/ 2147483646 h 10000"/>
              <a:gd name="T20" fmla="*/ 2147483646 w 10000"/>
              <a:gd name="T21" fmla="*/ 2147483646 h 10000"/>
              <a:gd name="T22" fmla="*/ 2147483646 w 10000"/>
              <a:gd name="T23" fmla="*/ 2147483646 h 10000"/>
              <a:gd name="T24" fmla="*/ 2147483646 w 10000"/>
              <a:gd name="T25" fmla="*/ 2147483646 h 10000"/>
              <a:gd name="T26" fmla="*/ 2147483646 w 10000"/>
              <a:gd name="T27" fmla="*/ 2147483646 h 10000"/>
              <a:gd name="T28" fmla="*/ 2147483646 w 10000"/>
              <a:gd name="T29" fmla="*/ 2147483646 h 10000"/>
              <a:gd name="T30" fmla="*/ 2147483646 w 10000"/>
              <a:gd name="T31" fmla="*/ 2147483646 h 10000"/>
              <a:gd name="T32" fmla="*/ 2147483646 w 10000"/>
              <a:gd name="T33" fmla="*/ 2147483646 h 10000"/>
              <a:gd name="T34" fmla="*/ 2147483646 w 10000"/>
              <a:gd name="T35" fmla="*/ 2147483646 h 10000"/>
              <a:gd name="T36" fmla="*/ 2147483646 w 10000"/>
              <a:gd name="T37" fmla="*/ 2147483646 h 10000"/>
              <a:gd name="T38" fmla="*/ 2147483646 w 10000"/>
              <a:gd name="T39" fmla="*/ 2147483646 h 10000"/>
              <a:gd name="T40" fmla="*/ 2147483646 w 10000"/>
              <a:gd name="T41" fmla="*/ 2147483646 h 10000"/>
              <a:gd name="T42" fmla="*/ 2147483646 w 10000"/>
              <a:gd name="T43" fmla="*/ 2147483646 h 10000"/>
              <a:gd name="T44" fmla="*/ 2147483646 w 10000"/>
              <a:gd name="T45" fmla="*/ 2147483646 h 10000"/>
              <a:gd name="T46" fmla="*/ 2147483646 w 10000"/>
              <a:gd name="T47" fmla="*/ 2147483646 h 10000"/>
              <a:gd name="T48" fmla="*/ 2147483646 w 10000"/>
              <a:gd name="T49" fmla="*/ 2147483646 h 10000"/>
              <a:gd name="T50" fmla="*/ 2147483646 w 10000"/>
              <a:gd name="T51" fmla="*/ 2147483646 h 10000"/>
              <a:gd name="T52" fmla="*/ 2147483646 w 10000"/>
              <a:gd name="T53" fmla="*/ 2147483646 h 10000"/>
              <a:gd name="T54" fmla="*/ 2147483646 w 10000"/>
              <a:gd name="T55" fmla="*/ 2147483646 h 10000"/>
              <a:gd name="T56" fmla="*/ 2147483646 w 10000"/>
              <a:gd name="T57" fmla="*/ 2147483646 h 10000"/>
              <a:gd name="T58" fmla="*/ 2147483646 w 10000"/>
              <a:gd name="T59" fmla="*/ 2147483646 h 10000"/>
              <a:gd name="T60" fmla="*/ 2147483646 w 10000"/>
              <a:gd name="T61" fmla="*/ 2147483646 h 10000"/>
              <a:gd name="T62" fmla="*/ 2147483646 w 10000"/>
              <a:gd name="T63" fmla="*/ 2147483646 h 10000"/>
              <a:gd name="T64" fmla="*/ 2147483646 w 10000"/>
              <a:gd name="T65" fmla="*/ 2147483646 h 10000"/>
              <a:gd name="T66" fmla="*/ 2147483646 w 10000"/>
              <a:gd name="T67" fmla="*/ 2147483646 h 10000"/>
              <a:gd name="T68" fmla="*/ 2147483646 w 10000"/>
              <a:gd name="T69" fmla="*/ 2147483646 h 10000"/>
              <a:gd name="T70" fmla="*/ 2147483646 w 10000"/>
              <a:gd name="T71" fmla="*/ 2147483646 h 10000"/>
              <a:gd name="T72" fmla="*/ 2147483646 w 10000"/>
              <a:gd name="T73" fmla="*/ 2147483646 h 10000"/>
              <a:gd name="T74" fmla="*/ 2147483646 w 10000"/>
              <a:gd name="T75" fmla="*/ 2147483646 h 100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9"/>
          <p:cNvSpPr>
            <a:spLocks/>
          </p:cNvSpPr>
          <p:nvPr userDrawn="1"/>
        </p:nvSpPr>
        <p:spPr bwMode="auto">
          <a:xfrm rot="10800000">
            <a:off x="1294417" y="2563285"/>
            <a:ext cx="7138179" cy="4870449"/>
          </a:xfrm>
          <a:custGeom>
            <a:avLst/>
            <a:gdLst>
              <a:gd name="T0" fmla="*/ 2147483646 w 10002"/>
              <a:gd name="T1" fmla="*/ 2147483646 h 10010"/>
              <a:gd name="T2" fmla="*/ 2147483646 w 10002"/>
              <a:gd name="T3" fmla="*/ 2147483646 h 10010"/>
              <a:gd name="T4" fmla="*/ 2147483646 w 10002"/>
              <a:gd name="T5" fmla="*/ 2147483646 h 10010"/>
              <a:gd name="T6" fmla="*/ 2147483646 w 10002"/>
              <a:gd name="T7" fmla="*/ 2147483646 h 10010"/>
              <a:gd name="T8" fmla="*/ 2147483646 w 10002"/>
              <a:gd name="T9" fmla="*/ 2147483646 h 10010"/>
              <a:gd name="T10" fmla="*/ 2147483646 w 10002"/>
              <a:gd name="T11" fmla="*/ 2147483646 h 10010"/>
              <a:gd name="T12" fmla="*/ 2147483646 w 10002"/>
              <a:gd name="T13" fmla="*/ 2147483646 h 10010"/>
              <a:gd name="T14" fmla="*/ 2147483646 w 10002"/>
              <a:gd name="T15" fmla="*/ 2147483646 h 10010"/>
              <a:gd name="T16" fmla="*/ 2147483646 w 10002"/>
              <a:gd name="T17" fmla="*/ 2147483646 h 100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Freeform 9"/>
          <p:cNvSpPr>
            <a:spLocks/>
          </p:cNvSpPr>
          <p:nvPr userDrawn="1"/>
        </p:nvSpPr>
        <p:spPr bwMode="auto">
          <a:xfrm rot="10800000">
            <a:off x="1364008" y="2645833"/>
            <a:ext cx="6993030" cy="4707467"/>
          </a:xfrm>
          <a:custGeom>
            <a:avLst/>
            <a:gdLst>
              <a:gd name="T0" fmla="*/ 2147483646 w 10541"/>
              <a:gd name="T1" fmla="*/ 2147483646 h 10623"/>
              <a:gd name="T2" fmla="*/ 2147483646 w 10541"/>
              <a:gd name="T3" fmla="*/ 2147483646 h 10623"/>
              <a:gd name="T4" fmla="*/ 2147483646 w 10541"/>
              <a:gd name="T5" fmla="*/ 2147483646 h 10623"/>
              <a:gd name="T6" fmla="*/ 2147483646 w 10541"/>
              <a:gd name="T7" fmla="*/ 2147483646 h 10623"/>
              <a:gd name="T8" fmla="*/ 2147483646 w 10541"/>
              <a:gd name="T9" fmla="*/ 2147483646 h 10623"/>
              <a:gd name="T10" fmla="*/ 2147483646 w 10541"/>
              <a:gd name="T11" fmla="*/ 2147483646 h 10623"/>
              <a:gd name="T12" fmla="*/ 2147483646 w 10541"/>
              <a:gd name="T13" fmla="*/ 2147483646 h 10623"/>
              <a:gd name="T14" fmla="*/ 2147483646 w 10541"/>
              <a:gd name="T15" fmla="*/ 2147483646 h 10623"/>
              <a:gd name="T16" fmla="*/ 2147483646 w 10541"/>
              <a:gd name="T17" fmla="*/ 2147483646 h 106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Freeform 112"/>
          <p:cNvSpPr>
            <a:spLocks/>
          </p:cNvSpPr>
          <p:nvPr userDrawn="1"/>
        </p:nvSpPr>
        <p:spPr bwMode="auto">
          <a:xfrm rot="5106336">
            <a:off x="6535946" y="1590714"/>
            <a:ext cx="6191251" cy="4593090"/>
          </a:xfrm>
          <a:custGeom>
            <a:avLst/>
            <a:gdLst>
              <a:gd name="T0" fmla="*/ 2147483646 w 10000"/>
              <a:gd name="T1" fmla="*/ 2147483646 h 10000"/>
              <a:gd name="T2" fmla="*/ 2147483646 w 10000"/>
              <a:gd name="T3" fmla="*/ 2147483646 h 10000"/>
              <a:gd name="T4" fmla="*/ 2147483646 w 10000"/>
              <a:gd name="T5" fmla="*/ 2147483646 h 10000"/>
              <a:gd name="T6" fmla="*/ 2147483646 w 10000"/>
              <a:gd name="T7" fmla="*/ 2147483646 h 10000"/>
              <a:gd name="T8" fmla="*/ 2147483646 w 10000"/>
              <a:gd name="T9" fmla="*/ 2147483646 h 10000"/>
              <a:gd name="T10" fmla="*/ 2147483646 w 10000"/>
              <a:gd name="T11" fmla="*/ 2147483646 h 10000"/>
              <a:gd name="T12" fmla="*/ 2147483646 w 10000"/>
              <a:gd name="T13" fmla="*/ 2147483646 h 10000"/>
              <a:gd name="T14" fmla="*/ 2147483646 w 10000"/>
              <a:gd name="T15" fmla="*/ 2147483646 h 10000"/>
              <a:gd name="T16" fmla="*/ 2147483646 w 10000"/>
              <a:gd name="T17" fmla="*/ 2147483646 h 10000"/>
              <a:gd name="T18" fmla="*/ 2147483646 w 10000"/>
              <a:gd name="T19" fmla="*/ 2147483646 h 10000"/>
              <a:gd name="T20" fmla="*/ 2147483646 w 10000"/>
              <a:gd name="T21" fmla="*/ 2147483646 h 10000"/>
              <a:gd name="T22" fmla="*/ 2147483646 w 10000"/>
              <a:gd name="T23" fmla="*/ 2147483646 h 10000"/>
              <a:gd name="T24" fmla="*/ 2147483646 w 10000"/>
              <a:gd name="T25" fmla="*/ 2147483646 h 10000"/>
              <a:gd name="T26" fmla="*/ 2147483646 w 10000"/>
              <a:gd name="T27" fmla="*/ 2147483646 h 10000"/>
              <a:gd name="T28" fmla="*/ 2147483646 w 10000"/>
              <a:gd name="T29" fmla="*/ 2147483646 h 10000"/>
              <a:gd name="T30" fmla="*/ 2147483646 w 10000"/>
              <a:gd name="T31" fmla="*/ 2147483646 h 10000"/>
              <a:gd name="T32" fmla="*/ 2147483646 w 10000"/>
              <a:gd name="T33" fmla="*/ 2147483646 h 10000"/>
              <a:gd name="T34" fmla="*/ 2147483646 w 10000"/>
              <a:gd name="T35" fmla="*/ 2147483646 h 10000"/>
              <a:gd name="T36" fmla="*/ 2147483646 w 10000"/>
              <a:gd name="T37" fmla="*/ 2147483646 h 10000"/>
              <a:gd name="T38" fmla="*/ 2147483646 w 10000"/>
              <a:gd name="T39" fmla="*/ 2147483646 h 10000"/>
              <a:gd name="T40" fmla="*/ 2147483646 w 10000"/>
              <a:gd name="T41" fmla="*/ 2147483646 h 10000"/>
              <a:gd name="T42" fmla="*/ 2147483646 w 10000"/>
              <a:gd name="T43" fmla="*/ 2147483646 h 10000"/>
              <a:gd name="T44" fmla="*/ 2147483646 w 10000"/>
              <a:gd name="T45" fmla="*/ 2147483646 h 10000"/>
              <a:gd name="T46" fmla="*/ 2147483646 w 10000"/>
              <a:gd name="T47" fmla="*/ 2147483646 h 10000"/>
              <a:gd name="T48" fmla="*/ 2147483646 w 10000"/>
              <a:gd name="T49" fmla="*/ 2147483646 h 10000"/>
              <a:gd name="T50" fmla="*/ 2147483646 w 10000"/>
              <a:gd name="T51" fmla="*/ 2147483646 h 10000"/>
              <a:gd name="T52" fmla="*/ 2147483646 w 10000"/>
              <a:gd name="T53" fmla="*/ 2147483646 h 10000"/>
              <a:gd name="T54" fmla="*/ 2147483646 w 10000"/>
              <a:gd name="T55" fmla="*/ 2147483646 h 10000"/>
              <a:gd name="T56" fmla="*/ 2147483646 w 10000"/>
              <a:gd name="T57" fmla="*/ 2147483646 h 10000"/>
              <a:gd name="T58" fmla="*/ 2147483646 w 10000"/>
              <a:gd name="T59" fmla="*/ 2147483646 h 10000"/>
              <a:gd name="T60" fmla="*/ 2147483646 w 10000"/>
              <a:gd name="T61" fmla="*/ 2147483646 h 10000"/>
              <a:gd name="T62" fmla="*/ 2147483646 w 10000"/>
              <a:gd name="T63" fmla="*/ 2147483646 h 10000"/>
              <a:gd name="T64" fmla="*/ 2147483646 w 10000"/>
              <a:gd name="T65" fmla="*/ 2147483646 h 10000"/>
              <a:gd name="T66" fmla="*/ 2147483646 w 10000"/>
              <a:gd name="T67" fmla="*/ 2147483646 h 10000"/>
              <a:gd name="T68" fmla="*/ 2147483646 w 10000"/>
              <a:gd name="T69" fmla="*/ 2147483646 h 10000"/>
              <a:gd name="T70" fmla="*/ 2147483646 w 10000"/>
              <a:gd name="T71" fmla="*/ 2147483646 h 10000"/>
              <a:gd name="T72" fmla="*/ 2147483646 w 10000"/>
              <a:gd name="T73" fmla="*/ 2147483646 h 10000"/>
              <a:gd name="T74" fmla="*/ 2147483646 w 10000"/>
              <a:gd name="T75" fmla="*/ 2147483646 h 100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 rot="5106336">
            <a:off x="6700629" y="1702926"/>
            <a:ext cx="5842000" cy="4298814"/>
          </a:xfrm>
          <a:custGeom>
            <a:avLst/>
            <a:gdLst>
              <a:gd name="T0" fmla="*/ 2147483646 w 10002"/>
              <a:gd name="T1" fmla="*/ 2147483646 h 10010"/>
              <a:gd name="T2" fmla="*/ 2147483646 w 10002"/>
              <a:gd name="T3" fmla="*/ 2147483646 h 10010"/>
              <a:gd name="T4" fmla="*/ 2147483646 w 10002"/>
              <a:gd name="T5" fmla="*/ 2147483646 h 10010"/>
              <a:gd name="T6" fmla="*/ 2147483646 w 10002"/>
              <a:gd name="T7" fmla="*/ 2147483646 h 10010"/>
              <a:gd name="T8" fmla="*/ 2147483646 w 10002"/>
              <a:gd name="T9" fmla="*/ 2147483646 h 10010"/>
              <a:gd name="T10" fmla="*/ 2147483646 w 10002"/>
              <a:gd name="T11" fmla="*/ 2147483646 h 10010"/>
              <a:gd name="T12" fmla="*/ 2147483646 w 10002"/>
              <a:gd name="T13" fmla="*/ 2147483646 h 10010"/>
              <a:gd name="T14" fmla="*/ 2147483646 w 10002"/>
              <a:gd name="T15" fmla="*/ 2147483646 h 10010"/>
              <a:gd name="T16" fmla="*/ 2147483646 w 10002"/>
              <a:gd name="T17" fmla="*/ 2147483646 h 100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Freeform 9"/>
          <p:cNvSpPr>
            <a:spLocks/>
          </p:cNvSpPr>
          <p:nvPr userDrawn="1"/>
        </p:nvSpPr>
        <p:spPr bwMode="auto">
          <a:xfrm rot="5106336">
            <a:off x="6777503" y="1792243"/>
            <a:ext cx="5700184" cy="4147699"/>
          </a:xfrm>
          <a:custGeom>
            <a:avLst/>
            <a:gdLst>
              <a:gd name="T0" fmla="*/ 2147483646 w 10541"/>
              <a:gd name="T1" fmla="*/ 2147483646 h 10623"/>
              <a:gd name="T2" fmla="*/ 2147483646 w 10541"/>
              <a:gd name="T3" fmla="*/ 2147483646 h 10623"/>
              <a:gd name="T4" fmla="*/ 2147483646 w 10541"/>
              <a:gd name="T5" fmla="*/ 2147483646 h 10623"/>
              <a:gd name="T6" fmla="*/ 2147483646 w 10541"/>
              <a:gd name="T7" fmla="*/ 2147483646 h 10623"/>
              <a:gd name="T8" fmla="*/ 2147483646 w 10541"/>
              <a:gd name="T9" fmla="*/ 2147483646 h 10623"/>
              <a:gd name="T10" fmla="*/ 2147483646 w 10541"/>
              <a:gd name="T11" fmla="*/ 2147483646 h 10623"/>
              <a:gd name="T12" fmla="*/ 2147483646 w 10541"/>
              <a:gd name="T13" fmla="*/ 2147483646 h 10623"/>
              <a:gd name="T14" fmla="*/ 2147483646 w 10541"/>
              <a:gd name="T15" fmla="*/ 2147483646 h 10623"/>
              <a:gd name="T16" fmla="*/ 2147483646 w 10541"/>
              <a:gd name="T17" fmla="*/ 2147483646 h 106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reeform 115"/>
          <p:cNvSpPr>
            <a:spLocks/>
          </p:cNvSpPr>
          <p:nvPr userDrawn="1"/>
        </p:nvSpPr>
        <p:spPr bwMode="auto">
          <a:xfrm rot="5837788">
            <a:off x="10242494" y="2988799"/>
            <a:ext cx="5461000" cy="3839504"/>
          </a:xfrm>
          <a:custGeom>
            <a:avLst/>
            <a:gdLst>
              <a:gd name="T0" fmla="*/ 2147483646 w 10000"/>
              <a:gd name="T1" fmla="*/ 2147483646 h 10000"/>
              <a:gd name="T2" fmla="*/ 2147483646 w 10000"/>
              <a:gd name="T3" fmla="*/ 2147483646 h 10000"/>
              <a:gd name="T4" fmla="*/ 2147483646 w 10000"/>
              <a:gd name="T5" fmla="*/ 2147483646 h 10000"/>
              <a:gd name="T6" fmla="*/ 2147483646 w 10000"/>
              <a:gd name="T7" fmla="*/ 2147483646 h 10000"/>
              <a:gd name="T8" fmla="*/ 2147483646 w 10000"/>
              <a:gd name="T9" fmla="*/ 2147483646 h 10000"/>
              <a:gd name="T10" fmla="*/ 2147483646 w 10000"/>
              <a:gd name="T11" fmla="*/ 2147483646 h 10000"/>
              <a:gd name="T12" fmla="*/ 2147483646 w 10000"/>
              <a:gd name="T13" fmla="*/ 2147483646 h 10000"/>
              <a:gd name="T14" fmla="*/ 2147483646 w 10000"/>
              <a:gd name="T15" fmla="*/ 2147483646 h 10000"/>
              <a:gd name="T16" fmla="*/ 2147483646 w 10000"/>
              <a:gd name="T17" fmla="*/ 2147483646 h 10000"/>
              <a:gd name="T18" fmla="*/ 2147483646 w 10000"/>
              <a:gd name="T19" fmla="*/ 2147483646 h 10000"/>
              <a:gd name="T20" fmla="*/ 2147483646 w 10000"/>
              <a:gd name="T21" fmla="*/ 2147483646 h 10000"/>
              <a:gd name="T22" fmla="*/ 2147483646 w 10000"/>
              <a:gd name="T23" fmla="*/ 2147483646 h 10000"/>
              <a:gd name="T24" fmla="*/ 2147483646 w 10000"/>
              <a:gd name="T25" fmla="*/ 2147483646 h 10000"/>
              <a:gd name="T26" fmla="*/ 2147483646 w 10000"/>
              <a:gd name="T27" fmla="*/ 2147483646 h 10000"/>
              <a:gd name="T28" fmla="*/ 2147483646 w 10000"/>
              <a:gd name="T29" fmla="*/ 2147483646 h 10000"/>
              <a:gd name="T30" fmla="*/ 2147483646 w 10000"/>
              <a:gd name="T31" fmla="*/ 2147483646 h 10000"/>
              <a:gd name="T32" fmla="*/ 2147483646 w 10000"/>
              <a:gd name="T33" fmla="*/ 2147483646 h 10000"/>
              <a:gd name="T34" fmla="*/ 2147483646 w 10000"/>
              <a:gd name="T35" fmla="*/ 2147483646 h 10000"/>
              <a:gd name="T36" fmla="*/ 2147483646 w 10000"/>
              <a:gd name="T37" fmla="*/ 2147483646 h 10000"/>
              <a:gd name="T38" fmla="*/ 2147483646 w 10000"/>
              <a:gd name="T39" fmla="*/ 2147483646 h 10000"/>
              <a:gd name="T40" fmla="*/ 2147483646 w 10000"/>
              <a:gd name="T41" fmla="*/ 2147483646 h 10000"/>
              <a:gd name="T42" fmla="*/ 2147483646 w 10000"/>
              <a:gd name="T43" fmla="*/ 2147483646 h 10000"/>
              <a:gd name="T44" fmla="*/ 2147483646 w 10000"/>
              <a:gd name="T45" fmla="*/ 2147483646 h 10000"/>
              <a:gd name="T46" fmla="*/ 2147483646 w 10000"/>
              <a:gd name="T47" fmla="*/ 2147483646 h 10000"/>
              <a:gd name="T48" fmla="*/ 2147483646 w 10000"/>
              <a:gd name="T49" fmla="*/ 2147483646 h 10000"/>
              <a:gd name="T50" fmla="*/ 2147483646 w 10000"/>
              <a:gd name="T51" fmla="*/ 2147483646 h 10000"/>
              <a:gd name="T52" fmla="*/ 2147483646 w 10000"/>
              <a:gd name="T53" fmla="*/ 2147483646 h 10000"/>
              <a:gd name="T54" fmla="*/ 2147483646 w 10000"/>
              <a:gd name="T55" fmla="*/ 2147483646 h 10000"/>
              <a:gd name="T56" fmla="*/ 2147483646 w 10000"/>
              <a:gd name="T57" fmla="*/ 2147483646 h 10000"/>
              <a:gd name="T58" fmla="*/ 2147483646 w 10000"/>
              <a:gd name="T59" fmla="*/ 2147483646 h 10000"/>
              <a:gd name="T60" fmla="*/ 2147483646 w 10000"/>
              <a:gd name="T61" fmla="*/ 2147483646 h 10000"/>
              <a:gd name="T62" fmla="*/ 2147483646 w 10000"/>
              <a:gd name="T63" fmla="*/ 2147483646 h 10000"/>
              <a:gd name="T64" fmla="*/ 2147483646 w 10000"/>
              <a:gd name="T65" fmla="*/ 2147483646 h 10000"/>
              <a:gd name="T66" fmla="*/ 2147483646 w 10000"/>
              <a:gd name="T67" fmla="*/ 2147483646 h 10000"/>
              <a:gd name="T68" fmla="*/ 2147483646 w 10000"/>
              <a:gd name="T69" fmla="*/ 2147483646 h 10000"/>
              <a:gd name="T70" fmla="*/ 2147483646 w 10000"/>
              <a:gd name="T71" fmla="*/ 2147483646 h 10000"/>
              <a:gd name="T72" fmla="*/ 2147483646 w 10000"/>
              <a:gd name="T73" fmla="*/ 2147483646 h 10000"/>
              <a:gd name="T74" fmla="*/ 2147483646 w 10000"/>
              <a:gd name="T75" fmla="*/ 2147483646 h 100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reeform 9"/>
          <p:cNvSpPr>
            <a:spLocks/>
          </p:cNvSpPr>
          <p:nvPr userDrawn="1"/>
        </p:nvSpPr>
        <p:spPr bwMode="auto">
          <a:xfrm rot="5837788">
            <a:off x="10383061" y="3132121"/>
            <a:ext cx="5185833" cy="3590961"/>
          </a:xfrm>
          <a:custGeom>
            <a:avLst/>
            <a:gdLst>
              <a:gd name="T0" fmla="*/ 2147483646 w 10002"/>
              <a:gd name="T1" fmla="*/ 2147483646 h 10010"/>
              <a:gd name="T2" fmla="*/ 2147483646 w 10002"/>
              <a:gd name="T3" fmla="*/ 2147483646 h 10010"/>
              <a:gd name="T4" fmla="*/ 2147483646 w 10002"/>
              <a:gd name="T5" fmla="*/ 2147483646 h 10010"/>
              <a:gd name="T6" fmla="*/ 2147483646 w 10002"/>
              <a:gd name="T7" fmla="*/ 2147483646 h 10010"/>
              <a:gd name="T8" fmla="*/ 2147483646 w 10002"/>
              <a:gd name="T9" fmla="*/ 2147483646 h 10010"/>
              <a:gd name="T10" fmla="*/ 2147483646 w 10002"/>
              <a:gd name="T11" fmla="*/ 2147483646 h 10010"/>
              <a:gd name="T12" fmla="*/ 2147483646 w 10002"/>
              <a:gd name="T13" fmla="*/ 2147483646 h 10010"/>
              <a:gd name="T14" fmla="*/ 2147483646 w 10002"/>
              <a:gd name="T15" fmla="*/ 2147483646 h 10010"/>
              <a:gd name="T16" fmla="*/ 2147483646 w 10002"/>
              <a:gd name="T17" fmla="*/ 2147483646 h 100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reeform 9"/>
          <p:cNvSpPr>
            <a:spLocks/>
          </p:cNvSpPr>
          <p:nvPr userDrawn="1"/>
        </p:nvSpPr>
        <p:spPr bwMode="auto">
          <a:xfrm rot="5837788">
            <a:off x="10438959" y="3200974"/>
            <a:ext cx="5080000" cy="3461718"/>
          </a:xfrm>
          <a:custGeom>
            <a:avLst/>
            <a:gdLst>
              <a:gd name="T0" fmla="*/ 2147483646 w 10541"/>
              <a:gd name="T1" fmla="*/ 2147483646 h 10623"/>
              <a:gd name="T2" fmla="*/ 2147483646 w 10541"/>
              <a:gd name="T3" fmla="*/ 2147483646 h 10623"/>
              <a:gd name="T4" fmla="*/ 2147483646 w 10541"/>
              <a:gd name="T5" fmla="*/ 2147483646 h 10623"/>
              <a:gd name="T6" fmla="*/ 2147483646 w 10541"/>
              <a:gd name="T7" fmla="*/ 2147483646 h 10623"/>
              <a:gd name="T8" fmla="*/ 2147483646 w 10541"/>
              <a:gd name="T9" fmla="*/ 2147483646 h 10623"/>
              <a:gd name="T10" fmla="*/ 2147483646 w 10541"/>
              <a:gd name="T11" fmla="*/ 2147483646 h 10623"/>
              <a:gd name="T12" fmla="*/ 2147483646 w 10541"/>
              <a:gd name="T13" fmla="*/ 2147483646 h 10623"/>
              <a:gd name="T14" fmla="*/ 2147483646 w 10541"/>
              <a:gd name="T15" fmla="*/ 2147483646 h 10623"/>
              <a:gd name="T16" fmla="*/ 2147483646 w 10541"/>
              <a:gd name="T17" fmla="*/ 2147483646 h 106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Freeform 118"/>
          <p:cNvSpPr>
            <a:spLocks/>
          </p:cNvSpPr>
          <p:nvPr userDrawn="1"/>
        </p:nvSpPr>
        <p:spPr bwMode="auto">
          <a:xfrm flipH="1">
            <a:off x="8036913" y="5522385"/>
            <a:ext cx="4167583" cy="30776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Freeform 119"/>
          <p:cNvSpPr>
            <a:spLocks/>
          </p:cNvSpPr>
          <p:nvPr userDrawn="1"/>
        </p:nvSpPr>
        <p:spPr bwMode="auto">
          <a:xfrm flipH="1">
            <a:off x="8106506" y="5590117"/>
            <a:ext cx="4022433" cy="2944283"/>
          </a:xfrm>
          <a:custGeom>
            <a:avLst/>
            <a:gdLst>
              <a:gd name="T0" fmla="*/ 4353 w 11322355"/>
              <a:gd name="T1" fmla="*/ 0 h 6153799"/>
              <a:gd name="T2" fmla="*/ 59709 w 11322355"/>
              <a:gd name="T3" fmla="*/ 0 h 6153799"/>
              <a:gd name="T4" fmla="*/ 64218 w 11322355"/>
              <a:gd name="T5" fmla="*/ 9108 h 6153799"/>
              <a:gd name="T6" fmla="*/ 64512 w 11322355"/>
              <a:gd name="T7" fmla="*/ 92299 h 6153799"/>
              <a:gd name="T8" fmla="*/ 60719 w 11322355"/>
              <a:gd name="T9" fmla="*/ 102031 h 6153799"/>
              <a:gd name="T10" fmla="*/ 4436 w 11322355"/>
              <a:gd name="T11" fmla="*/ 101624 h 6153799"/>
              <a:gd name="T12" fmla="*/ 98 w 11322355"/>
              <a:gd name="T13" fmla="*/ 92590 h 6153799"/>
              <a:gd name="T14" fmla="*/ 50 w 11322355"/>
              <a:gd name="T15" fmla="*/ 10407 h 6153799"/>
              <a:gd name="T16" fmla="*/ 4353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Freeform 17"/>
          <p:cNvSpPr>
            <a:spLocks/>
          </p:cNvSpPr>
          <p:nvPr userDrawn="1"/>
        </p:nvSpPr>
        <p:spPr bwMode="auto">
          <a:xfrm flipH="1">
            <a:off x="8168144" y="5657851"/>
            <a:ext cx="3897167" cy="280881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0" marR="0" lvl="0" indent="0" algn="l" defTabSz="1627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894" y="820475"/>
            <a:ext cx="6351860" cy="14235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9" name="Picture Placeholder 37"/>
          <p:cNvSpPr>
            <a:spLocks noGrp="1"/>
          </p:cNvSpPr>
          <p:nvPr>
            <p:ph type="pic" sz="quarter" idx="13"/>
          </p:nvPr>
        </p:nvSpPr>
        <p:spPr>
          <a:xfrm>
            <a:off x="1473076" y="2744085"/>
            <a:ext cx="6470125" cy="4466889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0" name="Picture Placeholder 37"/>
          <p:cNvSpPr>
            <a:spLocks noGrp="1"/>
          </p:cNvSpPr>
          <p:nvPr>
            <p:ph type="pic" sz="quarter" idx="14"/>
          </p:nvPr>
        </p:nvSpPr>
        <p:spPr>
          <a:xfrm>
            <a:off x="7494776" y="1033790"/>
            <a:ext cx="3987925" cy="5508580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1" name="Picture Placeholder 37"/>
          <p:cNvSpPr>
            <a:spLocks noGrp="1"/>
          </p:cNvSpPr>
          <p:nvPr>
            <p:ph type="pic" sz="quarter" idx="15"/>
          </p:nvPr>
        </p:nvSpPr>
        <p:spPr>
          <a:xfrm>
            <a:off x="11273162" y="2406961"/>
            <a:ext cx="3534571" cy="5044116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7698" y="5879524"/>
            <a:ext cx="3458787" cy="239070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36">
                <a:solidFill>
                  <a:schemeClr val="tx1"/>
                </a:solidFill>
              </a:defRPr>
            </a:lvl1pPr>
            <a:lvl2pPr marL="610366" indent="0">
              <a:buNone/>
              <a:defRPr sz="1869"/>
            </a:lvl2pPr>
            <a:lvl3pPr marL="1220729" indent="0">
              <a:buNone/>
              <a:defRPr sz="1602"/>
            </a:lvl3pPr>
            <a:lvl4pPr marL="1831095" indent="0">
              <a:buNone/>
              <a:defRPr sz="1335"/>
            </a:lvl4pPr>
            <a:lvl5pPr marL="2441459" indent="0">
              <a:buNone/>
              <a:defRPr sz="1335"/>
            </a:lvl5pPr>
            <a:lvl6pPr marL="3051825" indent="0">
              <a:buNone/>
              <a:defRPr sz="1335"/>
            </a:lvl6pPr>
            <a:lvl7pPr marL="3662189" indent="0">
              <a:buNone/>
              <a:defRPr sz="1335"/>
            </a:lvl7pPr>
            <a:lvl8pPr marL="4272554" indent="0">
              <a:buNone/>
              <a:defRPr sz="1335"/>
            </a:lvl8pPr>
            <a:lvl9pPr marL="4882920" indent="0">
              <a:buNone/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Date Placeholder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D6BC0-8B60-406C-A8A5-99B27C17239E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39E50-E121-45C2-9A94-EE0DA2B8D2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18936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 flipV="1">
            <a:off x="8392829" y="2051051"/>
            <a:ext cx="5738380" cy="3213100"/>
          </a:xfrm>
          <a:custGeom>
            <a:avLst/>
            <a:gdLst>
              <a:gd name="T0" fmla="*/ 2147483646 w 9999"/>
              <a:gd name="T1" fmla="*/ 2147483646 h 9942"/>
              <a:gd name="T2" fmla="*/ 2147483646 w 9999"/>
              <a:gd name="T3" fmla="*/ 2147483646 h 9942"/>
              <a:gd name="T4" fmla="*/ 2147483646 w 9999"/>
              <a:gd name="T5" fmla="*/ 2147483646 h 9942"/>
              <a:gd name="T6" fmla="*/ 2147483646 w 9999"/>
              <a:gd name="T7" fmla="*/ 2147483646 h 994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99" h="9942">
                <a:moveTo>
                  <a:pt x="788" y="2036"/>
                </a:moveTo>
                <a:cubicBezTo>
                  <a:pt x="-294" y="4004"/>
                  <a:pt x="-1221" y="9772"/>
                  <a:pt x="4889" y="9940"/>
                </a:cubicBezTo>
                <a:cubicBezTo>
                  <a:pt x="9617" y="10070"/>
                  <a:pt x="11863" y="3831"/>
                  <a:pt x="8120" y="1112"/>
                </a:cubicBezTo>
                <a:cubicBezTo>
                  <a:pt x="5601" y="-727"/>
                  <a:pt x="2021" y="-191"/>
                  <a:pt x="788" y="20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60574" flipV="1">
            <a:off x="8498210" y="2123018"/>
            <a:ext cx="5567382" cy="3077633"/>
          </a:xfrm>
          <a:custGeom>
            <a:avLst/>
            <a:gdLst>
              <a:gd name="T0" fmla="*/ 2147483646 w 9999"/>
              <a:gd name="T1" fmla="*/ 2147483646 h 9975"/>
              <a:gd name="T2" fmla="*/ 2147483646 w 9999"/>
              <a:gd name="T3" fmla="*/ 2147483646 h 9975"/>
              <a:gd name="T4" fmla="*/ 2147483646 w 9999"/>
              <a:gd name="T5" fmla="*/ 2147483646 h 9975"/>
              <a:gd name="T6" fmla="*/ 2147483646 w 9999"/>
              <a:gd name="T7" fmla="*/ 2147483646 h 997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99" h="9975">
                <a:moveTo>
                  <a:pt x="769" y="1850"/>
                </a:moveTo>
                <a:cubicBezTo>
                  <a:pt x="-319" y="3815"/>
                  <a:pt x="-1174" y="9805"/>
                  <a:pt x="4961" y="9973"/>
                </a:cubicBezTo>
                <a:cubicBezTo>
                  <a:pt x="9709" y="10103"/>
                  <a:pt x="11834" y="3947"/>
                  <a:pt x="8076" y="1230"/>
                </a:cubicBezTo>
                <a:cubicBezTo>
                  <a:pt x="5547" y="-606"/>
                  <a:pt x="2006" y="-375"/>
                  <a:pt x="769" y="18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0960574" flipH="1" flipV="1">
            <a:off x="8577745" y="2190752"/>
            <a:ext cx="5390419" cy="2940049"/>
          </a:xfrm>
          <a:custGeom>
            <a:avLst/>
            <a:gdLst>
              <a:gd name="T0" fmla="*/ 2147483646 w 12838"/>
              <a:gd name="T1" fmla="*/ 2147483646 h 11704"/>
              <a:gd name="T2" fmla="*/ 2147483646 w 12838"/>
              <a:gd name="T3" fmla="*/ 2147483646 h 11704"/>
              <a:gd name="T4" fmla="*/ 2147483646 w 12838"/>
              <a:gd name="T5" fmla="*/ 2147483646 h 11704"/>
              <a:gd name="T6" fmla="*/ 2147483646 w 12838"/>
              <a:gd name="T7" fmla="*/ 2147483646 h 11704"/>
              <a:gd name="T8" fmla="*/ 2147483646 w 12838"/>
              <a:gd name="T9" fmla="*/ 2147483646 h 11704"/>
              <a:gd name="T10" fmla="*/ 2147483646 w 12838"/>
              <a:gd name="T11" fmla="*/ 2147483646 h 11704"/>
              <a:gd name="T12" fmla="*/ 2147483646 w 12838"/>
              <a:gd name="T13" fmla="*/ 2147483646 h 117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838" h="11704">
                <a:moveTo>
                  <a:pt x="792" y="2582"/>
                </a:moveTo>
                <a:cubicBezTo>
                  <a:pt x="-369" y="4325"/>
                  <a:pt x="-264" y="7945"/>
                  <a:pt x="1166" y="9725"/>
                </a:cubicBezTo>
                <a:cubicBezTo>
                  <a:pt x="2596" y="11505"/>
                  <a:pt x="4623" y="11886"/>
                  <a:pt x="6756" y="11634"/>
                </a:cubicBezTo>
                <a:cubicBezTo>
                  <a:pt x="8889" y="11382"/>
                  <a:pt x="10804" y="10527"/>
                  <a:pt x="11713" y="9146"/>
                </a:cubicBezTo>
                <a:cubicBezTo>
                  <a:pt x="12622" y="7765"/>
                  <a:pt x="13451" y="5881"/>
                  <a:pt x="12212" y="3348"/>
                </a:cubicBezTo>
                <a:cubicBezTo>
                  <a:pt x="10728" y="774"/>
                  <a:pt x="8761" y="100"/>
                  <a:pt x="6420" y="6"/>
                </a:cubicBezTo>
                <a:cubicBezTo>
                  <a:pt x="4079" y="-88"/>
                  <a:pt x="1953" y="839"/>
                  <a:pt x="792" y="258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flipH="1">
            <a:off x="2213036" y="5471584"/>
            <a:ext cx="5609136" cy="3124200"/>
          </a:xfrm>
          <a:custGeom>
            <a:avLst/>
            <a:gdLst>
              <a:gd name="T0" fmla="*/ 2147483646 w 7680"/>
              <a:gd name="T1" fmla="*/ 2147483646 h 9316"/>
              <a:gd name="T2" fmla="*/ 2147483646 w 7680"/>
              <a:gd name="T3" fmla="*/ 2147483646 h 9316"/>
              <a:gd name="T4" fmla="*/ 2147483646 w 7680"/>
              <a:gd name="T5" fmla="*/ 2147483646 h 9316"/>
              <a:gd name="T6" fmla="*/ 2147483646 w 7680"/>
              <a:gd name="T7" fmla="*/ 2147483646 h 93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flipH="1">
            <a:off x="2284616" y="5543551"/>
            <a:ext cx="5412290" cy="2984500"/>
          </a:xfrm>
          <a:custGeom>
            <a:avLst/>
            <a:gdLst>
              <a:gd name="T0" fmla="*/ 2147483646 w 7680"/>
              <a:gd name="T1" fmla="*/ 2147483646 h 9316"/>
              <a:gd name="T2" fmla="*/ 2147483646 w 7680"/>
              <a:gd name="T3" fmla="*/ 2147483646 h 9316"/>
              <a:gd name="T4" fmla="*/ 2147483646 w 7680"/>
              <a:gd name="T5" fmla="*/ 2147483646 h 9316"/>
              <a:gd name="T6" fmla="*/ 2147483646 w 7680"/>
              <a:gd name="T7" fmla="*/ 2147483646 h 93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10800000">
            <a:off x="2397951" y="5628217"/>
            <a:ext cx="5189595" cy="2842683"/>
          </a:xfrm>
          <a:custGeom>
            <a:avLst/>
            <a:gdLst>
              <a:gd name="T0" fmla="*/ 2147483646 w 12689"/>
              <a:gd name="T1" fmla="*/ 2147483646 h 11694"/>
              <a:gd name="T2" fmla="*/ 2147483646 w 12689"/>
              <a:gd name="T3" fmla="*/ 2147483646 h 11694"/>
              <a:gd name="T4" fmla="*/ 2147483646 w 12689"/>
              <a:gd name="T5" fmla="*/ 2147483646 h 11694"/>
              <a:gd name="T6" fmla="*/ 2147483646 w 12689"/>
              <a:gd name="T7" fmla="*/ 2147483646 h 11694"/>
              <a:gd name="T8" fmla="*/ 2147483646 w 12689"/>
              <a:gd name="T9" fmla="*/ 2147483646 h 11694"/>
              <a:gd name="T10" fmla="*/ 2147483646 w 12689"/>
              <a:gd name="T11" fmla="*/ 2147483646 h 11694"/>
              <a:gd name="T12" fmla="*/ 2147483646 w 12689"/>
              <a:gd name="T13" fmla="*/ 2147483646 h 116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89" h="11694">
                <a:moveTo>
                  <a:pt x="572" y="2808"/>
                </a:moveTo>
                <a:cubicBezTo>
                  <a:pt x="-561" y="4703"/>
                  <a:pt x="170" y="8228"/>
                  <a:pt x="1195" y="9707"/>
                </a:cubicBezTo>
                <a:cubicBezTo>
                  <a:pt x="2220" y="11186"/>
                  <a:pt x="4976" y="11771"/>
                  <a:pt x="6723" y="11686"/>
                </a:cubicBezTo>
                <a:cubicBezTo>
                  <a:pt x="8470" y="11601"/>
                  <a:pt x="10780" y="10566"/>
                  <a:pt x="11680" y="9198"/>
                </a:cubicBezTo>
                <a:cubicBezTo>
                  <a:pt x="12580" y="7830"/>
                  <a:pt x="13193" y="5444"/>
                  <a:pt x="12121" y="3480"/>
                </a:cubicBezTo>
                <a:cubicBezTo>
                  <a:pt x="10864" y="1445"/>
                  <a:pt x="8295" y="121"/>
                  <a:pt x="6370" y="9"/>
                </a:cubicBezTo>
                <a:cubicBezTo>
                  <a:pt x="4445" y="-103"/>
                  <a:pt x="1705" y="913"/>
                  <a:pt x="572" y="2808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200049" flipH="1" flipV="1">
            <a:off x="2159349" y="2076451"/>
            <a:ext cx="5656858" cy="3187700"/>
          </a:xfrm>
          <a:custGeom>
            <a:avLst/>
            <a:gdLst>
              <a:gd name="T0" fmla="*/ 2147483646 w 9953"/>
              <a:gd name="T1" fmla="*/ 2147483646 h 10000"/>
              <a:gd name="T2" fmla="*/ 2147483646 w 9953"/>
              <a:gd name="T3" fmla="*/ 2147483646 h 10000"/>
              <a:gd name="T4" fmla="*/ 2147483646 w 9953"/>
              <a:gd name="T5" fmla="*/ 2147483646 h 10000"/>
              <a:gd name="T6" fmla="*/ 2147483646 w 9953"/>
              <a:gd name="T7" fmla="*/ 2147483646 h 10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53" h="10000">
                <a:moveTo>
                  <a:pt x="795" y="2112"/>
                </a:moveTo>
                <a:cubicBezTo>
                  <a:pt x="-284" y="4093"/>
                  <a:pt x="-1238" y="9832"/>
                  <a:pt x="4865" y="10000"/>
                </a:cubicBezTo>
                <a:cubicBezTo>
                  <a:pt x="9690" y="9821"/>
                  <a:pt x="11735" y="3737"/>
                  <a:pt x="8101" y="1085"/>
                </a:cubicBezTo>
                <a:cubicBezTo>
                  <a:pt x="5585" y="-766"/>
                  <a:pt x="2027" y="-132"/>
                  <a:pt x="795" y="21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 flipH="1" flipV="1">
            <a:off x="2254790" y="2165352"/>
            <a:ext cx="5436151" cy="3016249"/>
          </a:xfrm>
          <a:custGeom>
            <a:avLst/>
            <a:gdLst>
              <a:gd name="T0" fmla="*/ 2147483646 w 9982"/>
              <a:gd name="T1" fmla="*/ 2147483646 h 10042"/>
              <a:gd name="T2" fmla="*/ 2147483646 w 9982"/>
              <a:gd name="T3" fmla="*/ 2147483646 h 10042"/>
              <a:gd name="T4" fmla="*/ 2147483646 w 9982"/>
              <a:gd name="T5" fmla="*/ 2147483646 h 10042"/>
              <a:gd name="T6" fmla="*/ 2147483646 w 9982"/>
              <a:gd name="T7" fmla="*/ 2147483646 h 1004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82" h="10042">
                <a:moveTo>
                  <a:pt x="790" y="1928"/>
                </a:moveTo>
                <a:cubicBezTo>
                  <a:pt x="-292" y="3906"/>
                  <a:pt x="-1222" y="9872"/>
                  <a:pt x="4891" y="10040"/>
                </a:cubicBezTo>
                <a:cubicBezTo>
                  <a:pt x="9621" y="10171"/>
                  <a:pt x="11839" y="3927"/>
                  <a:pt x="8094" y="1192"/>
                </a:cubicBezTo>
                <a:cubicBezTo>
                  <a:pt x="5574" y="-656"/>
                  <a:pt x="2024" y="-312"/>
                  <a:pt x="790" y="1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 flipH="1" flipV="1">
            <a:off x="2322394" y="2252134"/>
            <a:ext cx="5320826" cy="2876551"/>
          </a:xfrm>
          <a:custGeom>
            <a:avLst/>
            <a:gdLst>
              <a:gd name="T0" fmla="*/ 2147483646 w 9968"/>
              <a:gd name="T1" fmla="*/ 2147483646 h 10040"/>
              <a:gd name="T2" fmla="*/ 2147483646 w 9968"/>
              <a:gd name="T3" fmla="*/ 2147483646 h 10040"/>
              <a:gd name="T4" fmla="*/ 2147483646 w 9968"/>
              <a:gd name="T5" fmla="*/ 2147483646 h 10040"/>
              <a:gd name="T6" fmla="*/ 2147483646 w 9968"/>
              <a:gd name="T7" fmla="*/ 2147483646 h 100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68" h="10040">
                <a:moveTo>
                  <a:pt x="791" y="2001"/>
                </a:moveTo>
                <a:cubicBezTo>
                  <a:pt x="-292" y="3992"/>
                  <a:pt x="-1222" y="9869"/>
                  <a:pt x="4896" y="10038"/>
                </a:cubicBezTo>
                <a:cubicBezTo>
                  <a:pt x="9631" y="10170"/>
                  <a:pt x="11816" y="3911"/>
                  <a:pt x="8068" y="1159"/>
                </a:cubicBezTo>
                <a:cubicBezTo>
                  <a:pt x="5545" y="-702"/>
                  <a:pt x="2026" y="-253"/>
                  <a:pt x="791" y="2001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 rot="21432709">
            <a:off x="8484293" y="5545667"/>
            <a:ext cx="5678729" cy="3107267"/>
          </a:xfrm>
          <a:custGeom>
            <a:avLst/>
            <a:gdLst>
              <a:gd name="T0" fmla="*/ 2147483646 w 9925"/>
              <a:gd name="T1" fmla="*/ 2147483646 h 9971"/>
              <a:gd name="T2" fmla="*/ 2147483646 w 9925"/>
              <a:gd name="T3" fmla="*/ 2147483646 h 9971"/>
              <a:gd name="T4" fmla="*/ 2147483646 w 9925"/>
              <a:gd name="T5" fmla="*/ 2147483646 h 9971"/>
              <a:gd name="T6" fmla="*/ 2147483646 w 9925"/>
              <a:gd name="T7" fmla="*/ 2147483646 h 99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5" h="9971">
                <a:moveTo>
                  <a:pt x="751" y="1992"/>
                </a:moveTo>
                <a:cubicBezTo>
                  <a:pt x="-330" y="3934"/>
                  <a:pt x="-1134" y="9805"/>
                  <a:pt x="4975" y="9970"/>
                </a:cubicBezTo>
                <a:cubicBezTo>
                  <a:pt x="9702" y="10098"/>
                  <a:pt x="11725" y="3792"/>
                  <a:pt x="7983" y="1107"/>
                </a:cubicBezTo>
                <a:cubicBezTo>
                  <a:pt x="5464" y="-707"/>
                  <a:pt x="1984" y="-207"/>
                  <a:pt x="751" y="19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8569791" y="5638801"/>
            <a:ext cx="5505743" cy="2893484"/>
          </a:xfrm>
          <a:custGeom>
            <a:avLst/>
            <a:gdLst>
              <a:gd name="T0" fmla="*/ 2147483646 w 7683"/>
              <a:gd name="T1" fmla="*/ 2147483646 h 9326"/>
              <a:gd name="T2" fmla="*/ 2147483646 w 7683"/>
              <a:gd name="T3" fmla="*/ 2147483646 h 9326"/>
              <a:gd name="T4" fmla="*/ 2147483646 w 7683"/>
              <a:gd name="T5" fmla="*/ 2147483646 h 9326"/>
              <a:gd name="T6" fmla="*/ 2147483646 w 7683"/>
              <a:gd name="T7" fmla="*/ 2147483646 h 93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>
            <a:off x="8659268" y="5706533"/>
            <a:ext cx="5346674" cy="2736851"/>
          </a:xfrm>
          <a:custGeom>
            <a:avLst/>
            <a:gdLst>
              <a:gd name="T0" fmla="*/ 2147483646 w 7683"/>
              <a:gd name="T1" fmla="*/ 2147483646 h 9326"/>
              <a:gd name="T2" fmla="*/ 2147483646 w 7683"/>
              <a:gd name="T3" fmla="*/ 2147483646 h 9326"/>
              <a:gd name="T4" fmla="*/ 2147483646 w 7683"/>
              <a:gd name="T5" fmla="*/ 2147483646 h 9326"/>
              <a:gd name="T6" fmla="*/ 2147483646 w 7683"/>
              <a:gd name="T7" fmla="*/ 2147483646 h 93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0" name="Picture Placeholder 16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2428780" y="2318258"/>
            <a:ext cx="5137314" cy="2735585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1" name="Picture Placeholder 16" descr="An empty placeholder to add an image. Click on the placeholder and select the image that you wish to add."/>
          <p:cNvSpPr>
            <a:spLocks noGrp="1"/>
          </p:cNvSpPr>
          <p:nvPr>
            <p:ph type="pic" sz="quarter" idx="14"/>
          </p:nvPr>
        </p:nvSpPr>
        <p:spPr>
          <a:xfrm>
            <a:off x="8669430" y="2266501"/>
            <a:ext cx="5201832" cy="2781609"/>
          </a:xfrm>
          <a:custGeom>
            <a:avLst/>
            <a:gdLst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72671 w 3837459"/>
              <a:gd name="connsiteY0" fmla="*/ 132 h 2569014"/>
              <a:gd name="connsiteX1" fmla="*/ 1993968 w 3837459"/>
              <a:gd name="connsiteY1" fmla="*/ 9550 h 2569014"/>
              <a:gd name="connsiteX2" fmla="*/ 3689079 w 3837459"/>
              <a:gd name="connsiteY2" fmla="*/ 849755 h 2569014"/>
              <a:gd name="connsiteX3" fmla="*/ 3497903 w 3837459"/>
              <a:gd name="connsiteY3" fmla="*/ 2094415 h 2569014"/>
              <a:gd name="connsiteX4" fmla="*/ 1980791 w 3837459"/>
              <a:gd name="connsiteY4" fmla="*/ 2568961 h 2569014"/>
              <a:gd name="connsiteX5" fmla="*/ 318157 w 3837459"/>
              <a:gd name="connsiteY5" fmla="*/ 2072722 h 2569014"/>
              <a:gd name="connsiteX6" fmla="*/ 259603 w 3837459"/>
              <a:gd name="connsiteY6" fmla="*/ 475261 h 2569014"/>
              <a:gd name="connsiteX7" fmla="*/ 1772671 w 3837459"/>
              <a:gd name="connsiteY7" fmla="*/ 132 h 2569014"/>
              <a:gd name="connsiteX0" fmla="*/ 1757207 w 3821995"/>
              <a:gd name="connsiteY0" fmla="*/ 132 h 2569014"/>
              <a:gd name="connsiteX1" fmla="*/ 1978504 w 3821995"/>
              <a:gd name="connsiteY1" fmla="*/ 9550 h 2569014"/>
              <a:gd name="connsiteX2" fmla="*/ 3673615 w 3821995"/>
              <a:gd name="connsiteY2" fmla="*/ 849755 h 2569014"/>
              <a:gd name="connsiteX3" fmla="*/ 3482439 w 3821995"/>
              <a:gd name="connsiteY3" fmla="*/ 2094415 h 2569014"/>
              <a:gd name="connsiteX4" fmla="*/ 1965327 w 3821995"/>
              <a:gd name="connsiteY4" fmla="*/ 2568961 h 2569014"/>
              <a:gd name="connsiteX5" fmla="*/ 302693 w 3821995"/>
              <a:gd name="connsiteY5" fmla="*/ 2072722 h 2569014"/>
              <a:gd name="connsiteX6" fmla="*/ 272714 w 3821995"/>
              <a:gd name="connsiteY6" fmla="*/ 469341 h 2569014"/>
              <a:gd name="connsiteX7" fmla="*/ 1757207 w 3821995"/>
              <a:gd name="connsiteY7" fmla="*/ 132 h 2569014"/>
              <a:gd name="connsiteX0" fmla="*/ 1744388 w 3809176"/>
              <a:gd name="connsiteY0" fmla="*/ 132 h 2569014"/>
              <a:gd name="connsiteX1" fmla="*/ 1965685 w 3809176"/>
              <a:gd name="connsiteY1" fmla="*/ 9550 h 2569014"/>
              <a:gd name="connsiteX2" fmla="*/ 3660796 w 3809176"/>
              <a:gd name="connsiteY2" fmla="*/ 849755 h 2569014"/>
              <a:gd name="connsiteX3" fmla="*/ 3469620 w 3809176"/>
              <a:gd name="connsiteY3" fmla="*/ 2094415 h 2569014"/>
              <a:gd name="connsiteX4" fmla="*/ 1952508 w 3809176"/>
              <a:gd name="connsiteY4" fmla="*/ 2568961 h 2569014"/>
              <a:gd name="connsiteX5" fmla="*/ 289874 w 3809176"/>
              <a:gd name="connsiteY5" fmla="*/ 2072722 h 2569014"/>
              <a:gd name="connsiteX6" fmla="*/ 259895 w 3809176"/>
              <a:gd name="connsiteY6" fmla="*/ 469341 h 2569014"/>
              <a:gd name="connsiteX7" fmla="*/ 1744388 w 3809176"/>
              <a:gd name="connsiteY7" fmla="*/ 132 h 2569014"/>
              <a:gd name="connsiteX0" fmla="*/ 1746835 w 3811623"/>
              <a:gd name="connsiteY0" fmla="*/ 132 h 2569014"/>
              <a:gd name="connsiteX1" fmla="*/ 1968132 w 3811623"/>
              <a:gd name="connsiteY1" fmla="*/ 9550 h 2569014"/>
              <a:gd name="connsiteX2" fmla="*/ 3663243 w 3811623"/>
              <a:gd name="connsiteY2" fmla="*/ 849755 h 2569014"/>
              <a:gd name="connsiteX3" fmla="*/ 3472067 w 3811623"/>
              <a:gd name="connsiteY3" fmla="*/ 2094415 h 2569014"/>
              <a:gd name="connsiteX4" fmla="*/ 1954955 w 3811623"/>
              <a:gd name="connsiteY4" fmla="*/ 2568961 h 2569014"/>
              <a:gd name="connsiteX5" fmla="*/ 292321 w 3811623"/>
              <a:gd name="connsiteY5" fmla="*/ 2072722 h 2569014"/>
              <a:gd name="connsiteX6" fmla="*/ 257580 w 3811623"/>
              <a:gd name="connsiteY6" fmla="*/ 463421 h 2569014"/>
              <a:gd name="connsiteX7" fmla="*/ 1746835 w 3811623"/>
              <a:gd name="connsiteY7" fmla="*/ 132 h 2569014"/>
              <a:gd name="connsiteX0" fmla="*/ 1746835 w 3815982"/>
              <a:gd name="connsiteY0" fmla="*/ 132 h 2598612"/>
              <a:gd name="connsiteX1" fmla="*/ 1968132 w 3815982"/>
              <a:gd name="connsiteY1" fmla="*/ 9550 h 2598612"/>
              <a:gd name="connsiteX2" fmla="*/ 3663243 w 3815982"/>
              <a:gd name="connsiteY2" fmla="*/ 849755 h 2598612"/>
              <a:gd name="connsiteX3" fmla="*/ 3472067 w 3815982"/>
              <a:gd name="connsiteY3" fmla="*/ 2094415 h 2598612"/>
              <a:gd name="connsiteX4" fmla="*/ 1845417 w 3815982"/>
              <a:gd name="connsiteY4" fmla="*/ 2598565 h 2598612"/>
              <a:gd name="connsiteX5" fmla="*/ 292321 w 3815982"/>
              <a:gd name="connsiteY5" fmla="*/ 2072722 h 2598612"/>
              <a:gd name="connsiteX6" fmla="*/ 257580 w 3815982"/>
              <a:gd name="connsiteY6" fmla="*/ 463421 h 2598612"/>
              <a:gd name="connsiteX7" fmla="*/ 1746835 w 3815982"/>
              <a:gd name="connsiteY7" fmla="*/ 132 h 2598612"/>
              <a:gd name="connsiteX0" fmla="*/ 1746835 w 3814824"/>
              <a:gd name="connsiteY0" fmla="*/ 132 h 2592692"/>
              <a:gd name="connsiteX1" fmla="*/ 1968132 w 3814824"/>
              <a:gd name="connsiteY1" fmla="*/ 9550 h 2592692"/>
              <a:gd name="connsiteX2" fmla="*/ 3663243 w 3814824"/>
              <a:gd name="connsiteY2" fmla="*/ 849755 h 2592692"/>
              <a:gd name="connsiteX3" fmla="*/ 3472067 w 3814824"/>
              <a:gd name="connsiteY3" fmla="*/ 2094415 h 2592692"/>
              <a:gd name="connsiteX4" fmla="*/ 1873992 w 3814824"/>
              <a:gd name="connsiteY4" fmla="*/ 2592644 h 2592692"/>
              <a:gd name="connsiteX5" fmla="*/ 292321 w 3814824"/>
              <a:gd name="connsiteY5" fmla="*/ 2072722 h 2592692"/>
              <a:gd name="connsiteX6" fmla="*/ 257580 w 3814824"/>
              <a:gd name="connsiteY6" fmla="*/ 463421 h 2592692"/>
              <a:gd name="connsiteX7" fmla="*/ 1746835 w 3814824"/>
              <a:gd name="connsiteY7" fmla="*/ 132 h 2592692"/>
              <a:gd name="connsiteX0" fmla="*/ 1746835 w 3814824"/>
              <a:gd name="connsiteY0" fmla="*/ 132 h 2592757"/>
              <a:gd name="connsiteX1" fmla="*/ 1968132 w 3814824"/>
              <a:gd name="connsiteY1" fmla="*/ 9550 h 2592757"/>
              <a:gd name="connsiteX2" fmla="*/ 3663243 w 3814824"/>
              <a:gd name="connsiteY2" fmla="*/ 849755 h 2592757"/>
              <a:gd name="connsiteX3" fmla="*/ 3472067 w 3814824"/>
              <a:gd name="connsiteY3" fmla="*/ 2106257 h 2592757"/>
              <a:gd name="connsiteX4" fmla="*/ 1873992 w 3814824"/>
              <a:gd name="connsiteY4" fmla="*/ 2592644 h 2592757"/>
              <a:gd name="connsiteX5" fmla="*/ 292321 w 3814824"/>
              <a:gd name="connsiteY5" fmla="*/ 2072722 h 2592757"/>
              <a:gd name="connsiteX6" fmla="*/ 257580 w 3814824"/>
              <a:gd name="connsiteY6" fmla="*/ 463421 h 2592757"/>
              <a:gd name="connsiteX7" fmla="*/ 1746835 w 3814824"/>
              <a:gd name="connsiteY7" fmla="*/ 132 h 2592757"/>
              <a:gd name="connsiteX0" fmla="*/ 1746835 w 3835928"/>
              <a:gd name="connsiteY0" fmla="*/ 132 h 2592786"/>
              <a:gd name="connsiteX1" fmla="*/ 1968132 w 3835928"/>
              <a:gd name="connsiteY1" fmla="*/ 9550 h 2592786"/>
              <a:gd name="connsiteX2" fmla="*/ 3663243 w 3835928"/>
              <a:gd name="connsiteY2" fmla="*/ 849755 h 2592786"/>
              <a:gd name="connsiteX3" fmla="*/ 3472067 w 3835928"/>
              <a:gd name="connsiteY3" fmla="*/ 2106257 h 2592786"/>
              <a:gd name="connsiteX4" fmla="*/ 1873992 w 3835928"/>
              <a:gd name="connsiteY4" fmla="*/ 2592644 h 2592786"/>
              <a:gd name="connsiteX5" fmla="*/ 292321 w 3835928"/>
              <a:gd name="connsiteY5" fmla="*/ 2072722 h 2592786"/>
              <a:gd name="connsiteX6" fmla="*/ 257580 w 3835928"/>
              <a:gd name="connsiteY6" fmla="*/ 463421 h 2592786"/>
              <a:gd name="connsiteX7" fmla="*/ 1746835 w 3835928"/>
              <a:gd name="connsiteY7" fmla="*/ 132 h 2592786"/>
              <a:gd name="connsiteX0" fmla="*/ 1746835 w 3835928"/>
              <a:gd name="connsiteY0" fmla="*/ 132 h 2592785"/>
              <a:gd name="connsiteX1" fmla="*/ 1968132 w 3835928"/>
              <a:gd name="connsiteY1" fmla="*/ 9550 h 2592785"/>
              <a:gd name="connsiteX2" fmla="*/ 3663243 w 3835928"/>
              <a:gd name="connsiteY2" fmla="*/ 849755 h 2592785"/>
              <a:gd name="connsiteX3" fmla="*/ 3472067 w 3835928"/>
              <a:gd name="connsiteY3" fmla="*/ 2106257 h 2592785"/>
              <a:gd name="connsiteX4" fmla="*/ 1873992 w 3835928"/>
              <a:gd name="connsiteY4" fmla="*/ 2592644 h 2592785"/>
              <a:gd name="connsiteX5" fmla="*/ 292321 w 3835928"/>
              <a:gd name="connsiteY5" fmla="*/ 2072722 h 2592785"/>
              <a:gd name="connsiteX6" fmla="*/ 257580 w 3835928"/>
              <a:gd name="connsiteY6" fmla="*/ 463421 h 2592785"/>
              <a:gd name="connsiteX7" fmla="*/ 1746835 w 3835928"/>
              <a:gd name="connsiteY7" fmla="*/ 132 h 2592785"/>
              <a:gd name="connsiteX0" fmla="*/ 1780758 w 3869851"/>
              <a:gd name="connsiteY0" fmla="*/ 132 h 2592785"/>
              <a:gd name="connsiteX1" fmla="*/ 2002055 w 3869851"/>
              <a:gd name="connsiteY1" fmla="*/ 9550 h 2592785"/>
              <a:gd name="connsiteX2" fmla="*/ 3697166 w 3869851"/>
              <a:gd name="connsiteY2" fmla="*/ 849755 h 2592785"/>
              <a:gd name="connsiteX3" fmla="*/ 3505990 w 3869851"/>
              <a:gd name="connsiteY3" fmla="*/ 2106257 h 2592785"/>
              <a:gd name="connsiteX4" fmla="*/ 1907915 w 3869851"/>
              <a:gd name="connsiteY4" fmla="*/ 2592644 h 2592785"/>
              <a:gd name="connsiteX5" fmla="*/ 326244 w 3869851"/>
              <a:gd name="connsiteY5" fmla="*/ 2072722 h 2592785"/>
              <a:gd name="connsiteX6" fmla="*/ 229591 w 3869851"/>
              <a:gd name="connsiteY6" fmla="*/ 516711 h 2592785"/>
              <a:gd name="connsiteX7" fmla="*/ 1780758 w 3869851"/>
              <a:gd name="connsiteY7" fmla="*/ 132 h 2592785"/>
              <a:gd name="connsiteX0" fmla="*/ 1793194 w 3882287"/>
              <a:gd name="connsiteY0" fmla="*/ 132 h 2593037"/>
              <a:gd name="connsiteX1" fmla="*/ 2014491 w 3882287"/>
              <a:gd name="connsiteY1" fmla="*/ 9550 h 2593037"/>
              <a:gd name="connsiteX2" fmla="*/ 3709602 w 3882287"/>
              <a:gd name="connsiteY2" fmla="*/ 849755 h 2593037"/>
              <a:gd name="connsiteX3" fmla="*/ 3518426 w 3882287"/>
              <a:gd name="connsiteY3" fmla="*/ 2106257 h 2593037"/>
              <a:gd name="connsiteX4" fmla="*/ 1920351 w 3882287"/>
              <a:gd name="connsiteY4" fmla="*/ 2592644 h 2593037"/>
              <a:gd name="connsiteX5" fmla="*/ 310105 w 3882287"/>
              <a:gd name="connsiteY5" fmla="*/ 2049039 h 2593037"/>
              <a:gd name="connsiteX6" fmla="*/ 242027 w 3882287"/>
              <a:gd name="connsiteY6" fmla="*/ 516711 h 2593037"/>
              <a:gd name="connsiteX7" fmla="*/ 1793194 w 3882287"/>
              <a:gd name="connsiteY7" fmla="*/ 132 h 2593037"/>
              <a:gd name="connsiteX0" fmla="*/ 1793194 w 3869920"/>
              <a:gd name="connsiteY0" fmla="*/ 132 h 2598877"/>
              <a:gd name="connsiteX1" fmla="*/ 2014491 w 3869920"/>
              <a:gd name="connsiteY1" fmla="*/ 9550 h 2598877"/>
              <a:gd name="connsiteX2" fmla="*/ 3709602 w 3869920"/>
              <a:gd name="connsiteY2" fmla="*/ 849755 h 2598877"/>
              <a:gd name="connsiteX3" fmla="*/ 3518426 w 3869920"/>
              <a:gd name="connsiteY3" fmla="*/ 2106257 h 2598877"/>
              <a:gd name="connsiteX4" fmla="*/ 1710801 w 3869920"/>
              <a:gd name="connsiteY4" fmla="*/ 2598565 h 2598877"/>
              <a:gd name="connsiteX5" fmla="*/ 310105 w 3869920"/>
              <a:gd name="connsiteY5" fmla="*/ 2049039 h 2598877"/>
              <a:gd name="connsiteX6" fmla="*/ 242027 w 3869920"/>
              <a:gd name="connsiteY6" fmla="*/ 516711 h 2598877"/>
              <a:gd name="connsiteX7" fmla="*/ 1793194 w 3869920"/>
              <a:gd name="connsiteY7" fmla="*/ 132 h 2598877"/>
              <a:gd name="connsiteX0" fmla="*/ 1793194 w 3867481"/>
              <a:gd name="connsiteY0" fmla="*/ 132 h 2616620"/>
              <a:gd name="connsiteX1" fmla="*/ 2014491 w 3867481"/>
              <a:gd name="connsiteY1" fmla="*/ 9550 h 2616620"/>
              <a:gd name="connsiteX2" fmla="*/ 3709602 w 3867481"/>
              <a:gd name="connsiteY2" fmla="*/ 849755 h 2616620"/>
              <a:gd name="connsiteX3" fmla="*/ 3518426 w 3867481"/>
              <a:gd name="connsiteY3" fmla="*/ 2106257 h 2616620"/>
              <a:gd name="connsiteX4" fmla="*/ 1767951 w 3867481"/>
              <a:gd name="connsiteY4" fmla="*/ 2616329 h 2616620"/>
              <a:gd name="connsiteX5" fmla="*/ 310105 w 3867481"/>
              <a:gd name="connsiteY5" fmla="*/ 2049039 h 2616620"/>
              <a:gd name="connsiteX6" fmla="*/ 242027 w 3867481"/>
              <a:gd name="connsiteY6" fmla="*/ 516711 h 2616620"/>
              <a:gd name="connsiteX7" fmla="*/ 1793194 w 3867481"/>
              <a:gd name="connsiteY7" fmla="*/ 132 h 2616620"/>
              <a:gd name="connsiteX0" fmla="*/ 1793194 w 3867482"/>
              <a:gd name="connsiteY0" fmla="*/ 132 h 2592963"/>
              <a:gd name="connsiteX1" fmla="*/ 2014491 w 3867482"/>
              <a:gd name="connsiteY1" fmla="*/ 9550 h 2592963"/>
              <a:gd name="connsiteX2" fmla="*/ 3709602 w 3867482"/>
              <a:gd name="connsiteY2" fmla="*/ 849755 h 2592963"/>
              <a:gd name="connsiteX3" fmla="*/ 3518426 w 3867482"/>
              <a:gd name="connsiteY3" fmla="*/ 2106257 h 2592963"/>
              <a:gd name="connsiteX4" fmla="*/ 1767951 w 3867482"/>
              <a:gd name="connsiteY4" fmla="*/ 2592645 h 2592963"/>
              <a:gd name="connsiteX5" fmla="*/ 310105 w 3867482"/>
              <a:gd name="connsiteY5" fmla="*/ 2049039 h 2592963"/>
              <a:gd name="connsiteX6" fmla="*/ 242027 w 3867482"/>
              <a:gd name="connsiteY6" fmla="*/ 516711 h 2592963"/>
              <a:gd name="connsiteX7" fmla="*/ 1793194 w 3867482"/>
              <a:gd name="connsiteY7" fmla="*/ 132 h 2592963"/>
              <a:gd name="connsiteX0" fmla="*/ 1797523 w 3871811"/>
              <a:gd name="connsiteY0" fmla="*/ 132 h 2592849"/>
              <a:gd name="connsiteX1" fmla="*/ 2018820 w 3871811"/>
              <a:gd name="connsiteY1" fmla="*/ 9550 h 2592849"/>
              <a:gd name="connsiteX2" fmla="*/ 3713931 w 3871811"/>
              <a:gd name="connsiteY2" fmla="*/ 849755 h 2592849"/>
              <a:gd name="connsiteX3" fmla="*/ 3522755 w 3871811"/>
              <a:gd name="connsiteY3" fmla="*/ 2106257 h 2592849"/>
              <a:gd name="connsiteX4" fmla="*/ 1772280 w 3871811"/>
              <a:gd name="connsiteY4" fmla="*/ 2592645 h 2592849"/>
              <a:gd name="connsiteX5" fmla="*/ 304909 w 3871811"/>
              <a:gd name="connsiteY5" fmla="*/ 2060881 h 2592849"/>
              <a:gd name="connsiteX6" fmla="*/ 246356 w 3871811"/>
              <a:gd name="connsiteY6" fmla="*/ 516711 h 2592849"/>
              <a:gd name="connsiteX7" fmla="*/ 1797523 w 3871811"/>
              <a:gd name="connsiteY7" fmla="*/ 132 h 2592849"/>
              <a:gd name="connsiteX0" fmla="*/ 1800109 w 3874397"/>
              <a:gd name="connsiteY0" fmla="*/ 132 h 2592849"/>
              <a:gd name="connsiteX1" fmla="*/ 2021406 w 3874397"/>
              <a:gd name="connsiteY1" fmla="*/ 9550 h 2592849"/>
              <a:gd name="connsiteX2" fmla="*/ 3716517 w 3874397"/>
              <a:gd name="connsiteY2" fmla="*/ 849755 h 2592849"/>
              <a:gd name="connsiteX3" fmla="*/ 3525341 w 3874397"/>
              <a:gd name="connsiteY3" fmla="*/ 2106257 h 2592849"/>
              <a:gd name="connsiteX4" fmla="*/ 1774866 w 3874397"/>
              <a:gd name="connsiteY4" fmla="*/ 2592645 h 2592849"/>
              <a:gd name="connsiteX5" fmla="*/ 307495 w 3874397"/>
              <a:gd name="connsiteY5" fmla="*/ 2060881 h 2592849"/>
              <a:gd name="connsiteX6" fmla="*/ 244180 w 3874397"/>
              <a:gd name="connsiteY6" fmla="*/ 487105 h 2592849"/>
              <a:gd name="connsiteX7" fmla="*/ 1800109 w 3874397"/>
              <a:gd name="connsiteY7" fmla="*/ 132 h 2592849"/>
              <a:gd name="connsiteX0" fmla="*/ 1800109 w 3874397"/>
              <a:gd name="connsiteY0" fmla="*/ 132 h 2593261"/>
              <a:gd name="connsiteX1" fmla="*/ 2021406 w 3874397"/>
              <a:gd name="connsiteY1" fmla="*/ 9550 h 2593261"/>
              <a:gd name="connsiteX2" fmla="*/ 3716517 w 3874397"/>
              <a:gd name="connsiteY2" fmla="*/ 849755 h 2593261"/>
              <a:gd name="connsiteX3" fmla="*/ 3525341 w 3874397"/>
              <a:gd name="connsiteY3" fmla="*/ 2135863 h 2593261"/>
              <a:gd name="connsiteX4" fmla="*/ 1774866 w 3874397"/>
              <a:gd name="connsiteY4" fmla="*/ 2592645 h 2593261"/>
              <a:gd name="connsiteX5" fmla="*/ 307495 w 3874397"/>
              <a:gd name="connsiteY5" fmla="*/ 2060881 h 2593261"/>
              <a:gd name="connsiteX6" fmla="*/ 244180 w 3874397"/>
              <a:gd name="connsiteY6" fmla="*/ 487105 h 2593261"/>
              <a:gd name="connsiteX7" fmla="*/ 1800109 w 3874397"/>
              <a:gd name="connsiteY7" fmla="*/ 132 h 2593261"/>
              <a:gd name="connsiteX0" fmla="*/ 1800109 w 3896426"/>
              <a:gd name="connsiteY0" fmla="*/ 132 h 2593695"/>
              <a:gd name="connsiteX1" fmla="*/ 2021406 w 3896426"/>
              <a:gd name="connsiteY1" fmla="*/ 9550 h 2593695"/>
              <a:gd name="connsiteX2" fmla="*/ 3716517 w 3896426"/>
              <a:gd name="connsiteY2" fmla="*/ 849755 h 2593695"/>
              <a:gd name="connsiteX3" fmla="*/ 3525341 w 3896426"/>
              <a:gd name="connsiteY3" fmla="*/ 2135863 h 2593695"/>
              <a:gd name="connsiteX4" fmla="*/ 1774866 w 3896426"/>
              <a:gd name="connsiteY4" fmla="*/ 2592645 h 2593695"/>
              <a:gd name="connsiteX5" fmla="*/ 307495 w 3896426"/>
              <a:gd name="connsiteY5" fmla="*/ 2060881 h 2593695"/>
              <a:gd name="connsiteX6" fmla="*/ 244180 w 3896426"/>
              <a:gd name="connsiteY6" fmla="*/ 487105 h 2593695"/>
              <a:gd name="connsiteX7" fmla="*/ 1800109 w 3896426"/>
              <a:gd name="connsiteY7" fmla="*/ 132 h 2593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6426" h="2593695">
                <a:moveTo>
                  <a:pt x="1800109" y="132"/>
                </a:moveTo>
                <a:cubicBezTo>
                  <a:pt x="1876199" y="-694"/>
                  <a:pt x="1950343" y="2364"/>
                  <a:pt x="2021406" y="9550"/>
                </a:cubicBezTo>
                <a:cubicBezTo>
                  <a:pt x="2589911" y="67036"/>
                  <a:pt x="3273342" y="280321"/>
                  <a:pt x="3716517" y="849755"/>
                </a:cubicBezTo>
                <a:cubicBezTo>
                  <a:pt x="4019023" y="1294476"/>
                  <a:pt x="3929913" y="1762487"/>
                  <a:pt x="3525341" y="2135863"/>
                </a:cubicBezTo>
                <a:cubicBezTo>
                  <a:pt x="3120769" y="2509239"/>
                  <a:pt x="2311174" y="2605142"/>
                  <a:pt x="1774866" y="2592645"/>
                </a:cubicBezTo>
                <a:cubicBezTo>
                  <a:pt x="1238558" y="2580148"/>
                  <a:pt x="692593" y="2409710"/>
                  <a:pt x="307495" y="2060881"/>
                </a:cubicBezTo>
                <a:cubicBezTo>
                  <a:pt x="-77602" y="1712052"/>
                  <a:pt x="-103573" y="821383"/>
                  <a:pt x="244180" y="487105"/>
                </a:cubicBezTo>
                <a:cubicBezTo>
                  <a:pt x="577633" y="184250"/>
                  <a:pt x="967445" y="23675"/>
                  <a:pt x="1800109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2" name="Picture Placeholder 16" descr="An empty placeholder to add an image. Click on the placeholder and select the image that you wish to add."/>
          <p:cNvSpPr>
            <a:spLocks noGrp="1"/>
          </p:cNvSpPr>
          <p:nvPr>
            <p:ph type="pic" sz="quarter" idx="15"/>
          </p:nvPr>
        </p:nvSpPr>
        <p:spPr>
          <a:xfrm>
            <a:off x="2505665" y="5723295"/>
            <a:ext cx="4998697" cy="2658716"/>
          </a:xfrm>
          <a:custGeom>
            <a:avLst/>
            <a:gdLst>
              <a:gd name="connsiteX0" fmla="*/ 1941340 w 3709572"/>
              <a:gd name="connsiteY0" fmla="*/ 856 h 2479913"/>
              <a:gd name="connsiteX1" fmla="*/ 3370150 w 3709572"/>
              <a:gd name="connsiteY1" fmla="*/ 407123 h 2479913"/>
              <a:gd name="connsiteX2" fmla="*/ 3536364 w 3709572"/>
              <a:gd name="connsiteY2" fmla="*/ 1905595 h 2479913"/>
              <a:gd name="connsiteX3" fmla="*/ 1842967 w 3709572"/>
              <a:gd name="connsiteY3" fmla="*/ 2477864 h 2479913"/>
              <a:gd name="connsiteX4" fmla="*/ 165893 w 3709572"/>
              <a:gd name="connsiteY4" fmla="*/ 1742039 h 2479913"/>
              <a:gd name="connsiteX5" fmla="*/ 294495 w 3709572"/>
              <a:gd name="connsiteY5" fmla="*/ 529867 h 2479913"/>
              <a:gd name="connsiteX6" fmla="*/ 1740027 w 3709572"/>
              <a:gd name="connsiteY6" fmla="*/ 2430 h 2479913"/>
              <a:gd name="connsiteX7" fmla="*/ 1941340 w 3709572"/>
              <a:gd name="connsiteY7" fmla="*/ 856 h 2479913"/>
              <a:gd name="connsiteX0" fmla="*/ 1941340 w 3728968"/>
              <a:gd name="connsiteY0" fmla="*/ 856 h 2479101"/>
              <a:gd name="connsiteX1" fmla="*/ 3370150 w 3728968"/>
              <a:gd name="connsiteY1" fmla="*/ 407123 h 2479101"/>
              <a:gd name="connsiteX2" fmla="*/ 3561764 w 3728968"/>
              <a:gd name="connsiteY2" fmla="*/ 1874017 h 2479101"/>
              <a:gd name="connsiteX3" fmla="*/ 1842967 w 3728968"/>
              <a:gd name="connsiteY3" fmla="*/ 2477864 h 2479101"/>
              <a:gd name="connsiteX4" fmla="*/ 165893 w 3728968"/>
              <a:gd name="connsiteY4" fmla="*/ 1742039 h 2479101"/>
              <a:gd name="connsiteX5" fmla="*/ 294495 w 3728968"/>
              <a:gd name="connsiteY5" fmla="*/ 529867 h 2479101"/>
              <a:gd name="connsiteX6" fmla="*/ 1740027 w 3728968"/>
              <a:gd name="connsiteY6" fmla="*/ 2430 h 2479101"/>
              <a:gd name="connsiteX7" fmla="*/ 1941340 w 3728968"/>
              <a:gd name="connsiteY7" fmla="*/ 856 h 2479101"/>
              <a:gd name="connsiteX0" fmla="*/ 1941340 w 3744269"/>
              <a:gd name="connsiteY0" fmla="*/ 856 h 2479101"/>
              <a:gd name="connsiteX1" fmla="*/ 3370150 w 3744269"/>
              <a:gd name="connsiteY1" fmla="*/ 407123 h 2479101"/>
              <a:gd name="connsiteX2" fmla="*/ 3561764 w 3744269"/>
              <a:gd name="connsiteY2" fmla="*/ 1874017 h 2479101"/>
              <a:gd name="connsiteX3" fmla="*/ 1842967 w 3744269"/>
              <a:gd name="connsiteY3" fmla="*/ 2477864 h 2479101"/>
              <a:gd name="connsiteX4" fmla="*/ 165893 w 3744269"/>
              <a:gd name="connsiteY4" fmla="*/ 1742039 h 2479101"/>
              <a:gd name="connsiteX5" fmla="*/ 294495 w 3744269"/>
              <a:gd name="connsiteY5" fmla="*/ 529867 h 2479101"/>
              <a:gd name="connsiteX6" fmla="*/ 1740027 w 3744269"/>
              <a:gd name="connsiteY6" fmla="*/ 2430 h 2479101"/>
              <a:gd name="connsiteX7" fmla="*/ 1941340 w 3744269"/>
              <a:gd name="connsiteY7" fmla="*/ 856 h 247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4269" h="2479101">
                <a:moveTo>
                  <a:pt x="1941340" y="856"/>
                </a:moveTo>
                <a:cubicBezTo>
                  <a:pt x="2429685" y="11721"/>
                  <a:pt x="3086065" y="107626"/>
                  <a:pt x="3370150" y="407123"/>
                </a:cubicBezTo>
                <a:cubicBezTo>
                  <a:pt x="3703721" y="758790"/>
                  <a:pt x="3914617" y="1522110"/>
                  <a:pt x="3561764" y="1874017"/>
                </a:cubicBezTo>
                <a:cubicBezTo>
                  <a:pt x="3208911" y="2225925"/>
                  <a:pt x="2408946" y="2499860"/>
                  <a:pt x="1842967" y="2477864"/>
                </a:cubicBezTo>
                <a:cubicBezTo>
                  <a:pt x="1276989" y="2455868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8748692" y="5808135"/>
            <a:ext cx="5146077" cy="2556933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9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BB017-76CA-4899-A53F-0F046E28BFF4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613AD-AC3C-483E-ABBB-42BF87F0E9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34511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Rectangular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8"/>
          <p:cNvSpPr>
            <a:spLocks/>
          </p:cNvSpPr>
          <p:nvPr/>
        </p:nvSpPr>
        <p:spPr bwMode="auto">
          <a:xfrm flipH="1">
            <a:off x="1167163" y="2137834"/>
            <a:ext cx="6732555" cy="32046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110"/>
          <p:cNvSpPr>
            <a:spLocks/>
          </p:cNvSpPr>
          <p:nvPr/>
        </p:nvSpPr>
        <p:spPr bwMode="auto">
          <a:xfrm flipH="1">
            <a:off x="1254651" y="2190751"/>
            <a:ext cx="6557580" cy="3098800"/>
          </a:xfrm>
          <a:custGeom>
            <a:avLst/>
            <a:gdLst>
              <a:gd name="T0" fmla="*/ 30738 w 11322355"/>
              <a:gd name="T1" fmla="*/ 0 h 6153799"/>
              <a:gd name="T2" fmla="*/ 421664 w 11322355"/>
              <a:gd name="T3" fmla="*/ 0 h 6153799"/>
              <a:gd name="T4" fmla="*/ 453509 w 11322355"/>
              <a:gd name="T5" fmla="*/ 11175 h 6153799"/>
              <a:gd name="T6" fmla="*/ 455582 w 11322355"/>
              <a:gd name="T7" fmla="*/ 113254 h 6153799"/>
              <a:gd name="T8" fmla="*/ 428799 w 11322355"/>
              <a:gd name="T9" fmla="*/ 125196 h 6153799"/>
              <a:gd name="T10" fmla="*/ 31327 w 11322355"/>
              <a:gd name="T11" fmla="*/ 124696 h 6153799"/>
              <a:gd name="T12" fmla="*/ 694 w 11322355"/>
              <a:gd name="T13" fmla="*/ 113610 h 6153799"/>
              <a:gd name="T14" fmla="*/ 355 w 11322355"/>
              <a:gd name="T15" fmla="*/ 12769 h 6153799"/>
              <a:gd name="T16" fmla="*/ 30738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Freeform 111"/>
          <p:cNvSpPr>
            <a:spLocks/>
          </p:cNvSpPr>
          <p:nvPr/>
        </p:nvSpPr>
        <p:spPr bwMode="auto">
          <a:xfrm flipH="1">
            <a:off x="1342138" y="2252134"/>
            <a:ext cx="6382605" cy="2986617"/>
          </a:xfrm>
          <a:custGeom>
            <a:avLst/>
            <a:gdLst>
              <a:gd name="T0" fmla="*/ 27602 w 11322355"/>
              <a:gd name="T1" fmla="*/ 0 h 6153799"/>
              <a:gd name="T2" fmla="*/ 378639 w 11322355"/>
              <a:gd name="T3" fmla="*/ 0 h 6153799"/>
              <a:gd name="T4" fmla="*/ 407234 w 11322355"/>
              <a:gd name="T5" fmla="*/ 9643 h 6153799"/>
              <a:gd name="T6" fmla="*/ 409096 w 11322355"/>
              <a:gd name="T7" fmla="*/ 97723 h 6153799"/>
              <a:gd name="T8" fmla="*/ 385046 w 11322355"/>
              <a:gd name="T9" fmla="*/ 108027 h 6153799"/>
              <a:gd name="T10" fmla="*/ 28131 w 11322355"/>
              <a:gd name="T11" fmla="*/ 107596 h 6153799"/>
              <a:gd name="T12" fmla="*/ 623 w 11322355"/>
              <a:gd name="T13" fmla="*/ 98031 h 6153799"/>
              <a:gd name="T14" fmla="*/ 319 w 11322355"/>
              <a:gd name="T15" fmla="*/ 11018 h 6153799"/>
              <a:gd name="T16" fmla="*/ 27602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Freeform 112"/>
          <p:cNvSpPr>
            <a:spLocks/>
          </p:cNvSpPr>
          <p:nvPr/>
        </p:nvSpPr>
        <p:spPr bwMode="auto">
          <a:xfrm>
            <a:off x="8339143" y="2137834"/>
            <a:ext cx="6732555" cy="32046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113"/>
          <p:cNvSpPr>
            <a:spLocks/>
          </p:cNvSpPr>
          <p:nvPr/>
        </p:nvSpPr>
        <p:spPr bwMode="auto">
          <a:xfrm>
            <a:off x="8426631" y="2190751"/>
            <a:ext cx="6557580" cy="3098800"/>
          </a:xfrm>
          <a:custGeom>
            <a:avLst/>
            <a:gdLst>
              <a:gd name="T0" fmla="*/ 30738 w 11322355"/>
              <a:gd name="T1" fmla="*/ 0 h 6153799"/>
              <a:gd name="T2" fmla="*/ 421664 w 11322355"/>
              <a:gd name="T3" fmla="*/ 0 h 6153799"/>
              <a:gd name="T4" fmla="*/ 453509 w 11322355"/>
              <a:gd name="T5" fmla="*/ 11175 h 6153799"/>
              <a:gd name="T6" fmla="*/ 455582 w 11322355"/>
              <a:gd name="T7" fmla="*/ 113254 h 6153799"/>
              <a:gd name="T8" fmla="*/ 428799 w 11322355"/>
              <a:gd name="T9" fmla="*/ 125196 h 6153799"/>
              <a:gd name="T10" fmla="*/ 31327 w 11322355"/>
              <a:gd name="T11" fmla="*/ 124696 h 6153799"/>
              <a:gd name="T12" fmla="*/ 694 w 11322355"/>
              <a:gd name="T13" fmla="*/ 113610 h 6153799"/>
              <a:gd name="T14" fmla="*/ 355 w 11322355"/>
              <a:gd name="T15" fmla="*/ 12769 h 6153799"/>
              <a:gd name="T16" fmla="*/ 30738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Freeform 114"/>
          <p:cNvSpPr>
            <a:spLocks/>
          </p:cNvSpPr>
          <p:nvPr/>
        </p:nvSpPr>
        <p:spPr bwMode="auto">
          <a:xfrm>
            <a:off x="8514118" y="2252134"/>
            <a:ext cx="6382605" cy="2986617"/>
          </a:xfrm>
          <a:custGeom>
            <a:avLst/>
            <a:gdLst>
              <a:gd name="T0" fmla="*/ 27602 w 11322355"/>
              <a:gd name="T1" fmla="*/ 0 h 6153799"/>
              <a:gd name="T2" fmla="*/ 378639 w 11322355"/>
              <a:gd name="T3" fmla="*/ 0 h 6153799"/>
              <a:gd name="T4" fmla="*/ 407234 w 11322355"/>
              <a:gd name="T5" fmla="*/ 9643 h 6153799"/>
              <a:gd name="T6" fmla="*/ 409096 w 11322355"/>
              <a:gd name="T7" fmla="*/ 97723 h 6153799"/>
              <a:gd name="T8" fmla="*/ 385046 w 11322355"/>
              <a:gd name="T9" fmla="*/ 108027 h 6153799"/>
              <a:gd name="T10" fmla="*/ 28131 w 11322355"/>
              <a:gd name="T11" fmla="*/ 107596 h 6153799"/>
              <a:gd name="T12" fmla="*/ 623 w 11322355"/>
              <a:gd name="T13" fmla="*/ 98031 h 6153799"/>
              <a:gd name="T14" fmla="*/ 319 w 11322355"/>
              <a:gd name="T15" fmla="*/ 11018 h 6153799"/>
              <a:gd name="T16" fmla="*/ 27602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reeform 115"/>
          <p:cNvSpPr>
            <a:spLocks/>
          </p:cNvSpPr>
          <p:nvPr/>
        </p:nvSpPr>
        <p:spPr bwMode="auto">
          <a:xfrm flipH="1" flipV="1">
            <a:off x="1167163" y="5482167"/>
            <a:ext cx="6732555" cy="3202517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reeform 116"/>
          <p:cNvSpPr>
            <a:spLocks/>
          </p:cNvSpPr>
          <p:nvPr/>
        </p:nvSpPr>
        <p:spPr bwMode="auto">
          <a:xfrm flipH="1" flipV="1">
            <a:off x="1254651" y="5532967"/>
            <a:ext cx="6557580" cy="3100917"/>
          </a:xfrm>
          <a:custGeom>
            <a:avLst/>
            <a:gdLst>
              <a:gd name="T0" fmla="*/ 30738 w 11322355"/>
              <a:gd name="T1" fmla="*/ 0 h 6153799"/>
              <a:gd name="T2" fmla="*/ 421664 w 11322355"/>
              <a:gd name="T3" fmla="*/ 0 h 6153799"/>
              <a:gd name="T4" fmla="*/ 453509 w 11322355"/>
              <a:gd name="T5" fmla="*/ 11206 h 6153799"/>
              <a:gd name="T6" fmla="*/ 455582 w 11322355"/>
              <a:gd name="T7" fmla="*/ 113563 h 6153799"/>
              <a:gd name="T8" fmla="*/ 428799 w 11322355"/>
              <a:gd name="T9" fmla="*/ 125538 h 6153799"/>
              <a:gd name="T10" fmla="*/ 31327 w 11322355"/>
              <a:gd name="T11" fmla="*/ 125037 h 6153799"/>
              <a:gd name="T12" fmla="*/ 694 w 11322355"/>
              <a:gd name="T13" fmla="*/ 113921 h 6153799"/>
              <a:gd name="T14" fmla="*/ 355 w 11322355"/>
              <a:gd name="T15" fmla="*/ 12804 h 6153799"/>
              <a:gd name="T16" fmla="*/ 30738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reeform 117"/>
          <p:cNvSpPr>
            <a:spLocks/>
          </p:cNvSpPr>
          <p:nvPr/>
        </p:nvSpPr>
        <p:spPr bwMode="auto">
          <a:xfrm flipH="1" flipV="1">
            <a:off x="1342138" y="5604934"/>
            <a:ext cx="6382605" cy="2961217"/>
          </a:xfrm>
          <a:custGeom>
            <a:avLst/>
            <a:gdLst>
              <a:gd name="T0" fmla="*/ 27602 w 11322355"/>
              <a:gd name="T1" fmla="*/ 0 h 6153799"/>
              <a:gd name="T2" fmla="*/ 378639 w 11322355"/>
              <a:gd name="T3" fmla="*/ 0 h 6153799"/>
              <a:gd name="T4" fmla="*/ 407234 w 11322355"/>
              <a:gd name="T5" fmla="*/ 9319 h 6153799"/>
              <a:gd name="T6" fmla="*/ 409096 w 11322355"/>
              <a:gd name="T7" fmla="*/ 94441 h 6153799"/>
              <a:gd name="T8" fmla="*/ 385046 w 11322355"/>
              <a:gd name="T9" fmla="*/ 104399 h 6153799"/>
              <a:gd name="T10" fmla="*/ 28131 w 11322355"/>
              <a:gd name="T11" fmla="*/ 103982 h 6153799"/>
              <a:gd name="T12" fmla="*/ 623 w 11322355"/>
              <a:gd name="T13" fmla="*/ 94738 h 6153799"/>
              <a:gd name="T14" fmla="*/ 319 w 11322355"/>
              <a:gd name="T15" fmla="*/ 10648 h 6153799"/>
              <a:gd name="T16" fmla="*/ 27602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Freeform 118"/>
          <p:cNvSpPr>
            <a:spLocks/>
          </p:cNvSpPr>
          <p:nvPr/>
        </p:nvSpPr>
        <p:spPr bwMode="auto">
          <a:xfrm flipV="1">
            <a:off x="8339143" y="5482167"/>
            <a:ext cx="6732555" cy="3202517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Freeform 119"/>
          <p:cNvSpPr>
            <a:spLocks/>
          </p:cNvSpPr>
          <p:nvPr/>
        </p:nvSpPr>
        <p:spPr bwMode="auto">
          <a:xfrm flipV="1">
            <a:off x="8426631" y="5532967"/>
            <a:ext cx="6557580" cy="3100917"/>
          </a:xfrm>
          <a:custGeom>
            <a:avLst/>
            <a:gdLst>
              <a:gd name="T0" fmla="*/ 30738 w 11322355"/>
              <a:gd name="T1" fmla="*/ 0 h 6153799"/>
              <a:gd name="T2" fmla="*/ 421664 w 11322355"/>
              <a:gd name="T3" fmla="*/ 0 h 6153799"/>
              <a:gd name="T4" fmla="*/ 453509 w 11322355"/>
              <a:gd name="T5" fmla="*/ 11206 h 6153799"/>
              <a:gd name="T6" fmla="*/ 455582 w 11322355"/>
              <a:gd name="T7" fmla="*/ 113563 h 6153799"/>
              <a:gd name="T8" fmla="*/ 428799 w 11322355"/>
              <a:gd name="T9" fmla="*/ 125538 h 6153799"/>
              <a:gd name="T10" fmla="*/ 31327 w 11322355"/>
              <a:gd name="T11" fmla="*/ 125037 h 6153799"/>
              <a:gd name="T12" fmla="*/ 694 w 11322355"/>
              <a:gd name="T13" fmla="*/ 113921 h 6153799"/>
              <a:gd name="T14" fmla="*/ 355 w 11322355"/>
              <a:gd name="T15" fmla="*/ 12804 h 6153799"/>
              <a:gd name="T16" fmla="*/ 30738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Freeform 120"/>
          <p:cNvSpPr>
            <a:spLocks/>
          </p:cNvSpPr>
          <p:nvPr/>
        </p:nvSpPr>
        <p:spPr bwMode="auto">
          <a:xfrm flipV="1">
            <a:off x="8514118" y="5604934"/>
            <a:ext cx="6382605" cy="2961217"/>
          </a:xfrm>
          <a:custGeom>
            <a:avLst/>
            <a:gdLst>
              <a:gd name="T0" fmla="*/ 27602 w 11322355"/>
              <a:gd name="T1" fmla="*/ 0 h 6153799"/>
              <a:gd name="T2" fmla="*/ 378639 w 11322355"/>
              <a:gd name="T3" fmla="*/ 0 h 6153799"/>
              <a:gd name="T4" fmla="*/ 407234 w 11322355"/>
              <a:gd name="T5" fmla="*/ 9319 h 6153799"/>
              <a:gd name="T6" fmla="*/ 409096 w 11322355"/>
              <a:gd name="T7" fmla="*/ 94441 h 6153799"/>
              <a:gd name="T8" fmla="*/ 385046 w 11322355"/>
              <a:gd name="T9" fmla="*/ 104399 h 6153799"/>
              <a:gd name="T10" fmla="*/ 28131 w 11322355"/>
              <a:gd name="T11" fmla="*/ 103982 h 6153799"/>
              <a:gd name="T12" fmla="*/ 623 w 11322355"/>
              <a:gd name="T13" fmla="*/ 94738 h 6153799"/>
              <a:gd name="T14" fmla="*/ 319 w 11322355"/>
              <a:gd name="T15" fmla="*/ 10648 h 6153799"/>
              <a:gd name="T16" fmla="*/ 27602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Rectangle 54"/>
          <p:cNvSpPr/>
          <p:nvPr/>
        </p:nvSpPr>
        <p:spPr>
          <a:xfrm>
            <a:off x="8577745" y="2313517"/>
            <a:ext cx="6237456" cy="2842683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627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8" name="Picture Placeholder 13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1424204" y="2314363"/>
            <a:ext cx="6235986" cy="2842431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9" name="Picture Placeholder 13" descr="An empty placeholder to add an image. Click on the placeholder and select the image that you wish to add."/>
          <p:cNvSpPr>
            <a:spLocks noGrp="1"/>
          </p:cNvSpPr>
          <p:nvPr>
            <p:ph type="pic" sz="quarter" idx="15"/>
          </p:nvPr>
        </p:nvSpPr>
        <p:spPr>
          <a:xfrm>
            <a:off x="1424204" y="5689600"/>
            <a:ext cx="6235986" cy="2810933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0" name="Picture Placeholder 13" descr="An empty placeholder to add an image. Click on the placeholder and select the image that you wish to add."/>
          <p:cNvSpPr>
            <a:spLocks noGrp="1"/>
          </p:cNvSpPr>
          <p:nvPr>
            <p:ph type="pic" sz="quarter" idx="16"/>
          </p:nvPr>
        </p:nvSpPr>
        <p:spPr>
          <a:xfrm>
            <a:off x="8577996" y="5689600"/>
            <a:ext cx="6235987" cy="2810933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48305" y="2647226"/>
            <a:ext cx="5696824" cy="218541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70">
                <a:solidFill>
                  <a:schemeClr val="tx1"/>
                </a:solidFill>
              </a:defRPr>
            </a:lvl1pPr>
            <a:lvl2pPr marL="610366" indent="0">
              <a:buNone/>
              <a:defRPr sz="1869"/>
            </a:lvl2pPr>
            <a:lvl3pPr marL="1220729" indent="0">
              <a:buNone/>
              <a:defRPr sz="1602"/>
            </a:lvl3pPr>
            <a:lvl4pPr marL="1831095" indent="0">
              <a:buNone/>
              <a:defRPr sz="1335"/>
            </a:lvl4pPr>
            <a:lvl5pPr marL="2441459" indent="0">
              <a:buNone/>
              <a:defRPr sz="1335"/>
            </a:lvl5pPr>
            <a:lvl6pPr marL="3051825" indent="0">
              <a:buNone/>
              <a:defRPr sz="1335"/>
            </a:lvl6pPr>
            <a:lvl7pPr marL="3662189" indent="0">
              <a:buNone/>
              <a:defRPr sz="1335"/>
            </a:lvl7pPr>
            <a:lvl8pPr marL="4272554" indent="0">
              <a:buNone/>
              <a:defRPr sz="1335"/>
            </a:lvl8pPr>
            <a:lvl9pPr marL="4882920" indent="0">
              <a:buNone/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C24E0-0CF3-445F-B8E6-7CFDF86E8E07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C49B9-3A0C-43AF-8AF8-0BEE0C0075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08905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487146" y="372534"/>
            <a:ext cx="15334160" cy="83735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604459" y="448733"/>
            <a:ext cx="15115441" cy="8204200"/>
          </a:xfrm>
          <a:custGeom>
            <a:avLst/>
            <a:gdLst>
              <a:gd name="T0" fmla="*/ 867824 w 11322355"/>
              <a:gd name="T1" fmla="*/ 0 h 6153799"/>
              <a:gd name="T2" fmla="*/ 11904659 w 11322355"/>
              <a:gd name="T3" fmla="*/ 0 h 6153799"/>
              <a:gd name="T4" fmla="*/ 12803718 w 11322355"/>
              <a:gd name="T5" fmla="*/ 549075 h 6153799"/>
              <a:gd name="T6" fmla="*/ 12862252 w 11322355"/>
              <a:gd name="T7" fmla="*/ 5564459 h 6153799"/>
              <a:gd name="T8" fmla="*/ 12106099 w 11322355"/>
              <a:gd name="T9" fmla="*/ 6151203 h 6153799"/>
              <a:gd name="T10" fmla="*/ 884451 w 11322355"/>
              <a:gd name="T11" fmla="*/ 6126660 h 6153799"/>
              <a:gd name="T12" fmla="*/ 19594 w 11322355"/>
              <a:gd name="T13" fmla="*/ 5581990 h 6153799"/>
              <a:gd name="T14" fmla="*/ 10036 w 11322355"/>
              <a:gd name="T15" fmla="*/ 627387 h 6153799"/>
              <a:gd name="T16" fmla="*/ 867824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EC567-1B65-4957-8E79-20BF12FDA021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66691-D663-4265-8DB9-5D53735B65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68040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40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461" y="6400800"/>
            <a:ext cx="12207478" cy="1524000"/>
          </a:xfrm>
        </p:spPr>
        <p:txBody>
          <a:bodyPr/>
          <a:lstStyle>
            <a:lvl1pPr marL="0" indent="0">
              <a:buNone/>
              <a:defRPr sz="3204">
                <a:solidFill>
                  <a:schemeClr val="accent1">
                    <a:lumMod val="50000"/>
                  </a:schemeClr>
                </a:solidFill>
              </a:defRPr>
            </a:lvl1pPr>
            <a:lvl2pPr marL="610366" indent="0">
              <a:buNone/>
              <a:defRPr sz="2670">
                <a:solidFill>
                  <a:schemeClr val="tx1">
                    <a:tint val="75000"/>
                  </a:schemeClr>
                </a:solidFill>
              </a:defRPr>
            </a:lvl2pPr>
            <a:lvl3pPr marL="1220729" indent="0">
              <a:buNone/>
              <a:defRPr sz="2404">
                <a:solidFill>
                  <a:schemeClr val="tx1">
                    <a:tint val="75000"/>
                  </a:schemeClr>
                </a:solidFill>
              </a:defRPr>
            </a:lvl3pPr>
            <a:lvl4pPr marL="1831095" indent="0">
              <a:buNone/>
              <a:defRPr sz="2136">
                <a:solidFill>
                  <a:schemeClr val="tx1">
                    <a:tint val="75000"/>
                  </a:schemeClr>
                </a:solidFill>
              </a:defRPr>
            </a:lvl4pPr>
            <a:lvl5pPr marL="2441459" indent="0">
              <a:buNone/>
              <a:defRPr sz="2136">
                <a:solidFill>
                  <a:schemeClr val="tx1">
                    <a:tint val="75000"/>
                  </a:schemeClr>
                </a:solidFill>
              </a:defRPr>
            </a:lvl5pPr>
            <a:lvl6pPr marL="3051825" indent="0">
              <a:buNone/>
              <a:defRPr sz="2136">
                <a:solidFill>
                  <a:schemeClr val="tx1">
                    <a:tint val="75000"/>
                  </a:schemeClr>
                </a:solidFill>
              </a:defRPr>
            </a:lvl6pPr>
            <a:lvl7pPr marL="3662189" indent="0">
              <a:buNone/>
              <a:defRPr sz="2136">
                <a:solidFill>
                  <a:schemeClr val="tx1">
                    <a:tint val="75000"/>
                  </a:schemeClr>
                </a:solidFill>
              </a:defRPr>
            </a:lvl7pPr>
            <a:lvl8pPr marL="4272554" indent="0">
              <a:buNone/>
              <a:defRPr sz="2136">
                <a:solidFill>
                  <a:schemeClr val="tx1">
                    <a:tint val="75000"/>
                  </a:schemeClr>
                </a:solidFill>
              </a:defRPr>
            </a:lvl8pPr>
            <a:lvl9pPr marL="4882920" indent="0">
              <a:buNone/>
              <a:defRPr sz="21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1D349-7CC0-4AD9-9D23-CF4606C7EA16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0382A-BCC7-45B1-8090-9CB06427E8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67146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487146" y="372534"/>
            <a:ext cx="15334160" cy="83735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0" y="0"/>
            <a:ext cx="0" cy="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1627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" name="Freeform 110"/>
          <p:cNvSpPr>
            <a:spLocks/>
          </p:cNvSpPr>
          <p:nvPr/>
        </p:nvSpPr>
        <p:spPr bwMode="auto">
          <a:xfrm>
            <a:off x="604459" y="448733"/>
            <a:ext cx="15115441" cy="8204200"/>
          </a:xfrm>
          <a:custGeom>
            <a:avLst/>
            <a:gdLst>
              <a:gd name="T0" fmla="*/ 867824 w 11322355"/>
              <a:gd name="T1" fmla="*/ 0 h 6153799"/>
              <a:gd name="T2" fmla="*/ 11904659 w 11322355"/>
              <a:gd name="T3" fmla="*/ 0 h 6153799"/>
              <a:gd name="T4" fmla="*/ 12803718 w 11322355"/>
              <a:gd name="T5" fmla="*/ 549075 h 6153799"/>
              <a:gd name="T6" fmla="*/ 12862252 w 11322355"/>
              <a:gd name="T7" fmla="*/ 5564459 h 6153799"/>
              <a:gd name="T8" fmla="*/ 12106099 w 11322355"/>
              <a:gd name="T9" fmla="*/ 6151203 h 6153799"/>
              <a:gd name="T10" fmla="*/ 884451 w 11322355"/>
              <a:gd name="T11" fmla="*/ 6126660 h 6153799"/>
              <a:gd name="T12" fmla="*/ 19594 w 11322355"/>
              <a:gd name="T13" fmla="*/ 5581990 h 6153799"/>
              <a:gd name="T14" fmla="*/ 10036 w 11322355"/>
              <a:gd name="T15" fmla="*/ 627387 h 6153799"/>
              <a:gd name="T16" fmla="*/ 867824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7272" y="2235203"/>
            <a:ext cx="6103739" cy="6000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41391" y="2235203"/>
            <a:ext cx="6103739" cy="6000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E4208-E46C-4EFF-A4BF-2040E0BA975F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4CC57-1906-4BE1-A04D-8B22445D92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64787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>
            <a:off x="487146" y="372534"/>
            <a:ext cx="15334160" cy="83735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0" y="0"/>
            <a:ext cx="0" cy="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1627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04459" y="448733"/>
            <a:ext cx="15115441" cy="8204200"/>
          </a:xfrm>
          <a:custGeom>
            <a:avLst/>
            <a:gdLst>
              <a:gd name="T0" fmla="*/ 867824 w 11322355"/>
              <a:gd name="T1" fmla="*/ 0 h 6153799"/>
              <a:gd name="T2" fmla="*/ 11904659 w 11322355"/>
              <a:gd name="T3" fmla="*/ 0 h 6153799"/>
              <a:gd name="T4" fmla="*/ 12803718 w 11322355"/>
              <a:gd name="T5" fmla="*/ 549075 h 6153799"/>
              <a:gd name="T6" fmla="*/ 12862252 w 11322355"/>
              <a:gd name="T7" fmla="*/ 5564459 h 6153799"/>
              <a:gd name="T8" fmla="*/ 12106099 w 11322355"/>
              <a:gd name="T9" fmla="*/ 6151203 h 6153799"/>
              <a:gd name="T10" fmla="*/ 884451 w 11322355"/>
              <a:gd name="T11" fmla="*/ 6126660 h 6153799"/>
              <a:gd name="T12" fmla="*/ 19594 w 11322355"/>
              <a:gd name="T13" fmla="*/ 5581990 h 6153799"/>
              <a:gd name="T14" fmla="*/ 10036 w 11322355"/>
              <a:gd name="T15" fmla="*/ 627387 h 6153799"/>
              <a:gd name="T16" fmla="*/ 867824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75" y="608443"/>
            <a:ext cx="12817856" cy="14235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74" y="2241551"/>
            <a:ext cx="6103739" cy="1098549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3204" b="0">
                <a:solidFill>
                  <a:schemeClr val="accent1">
                    <a:lumMod val="50000"/>
                  </a:schemeClr>
                </a:solidFill>
              </a:defRPr>
            </a:lvl1pPr>
            <a:lvl2pPr marL="610366" indent="0">
              <a:buNone/>
              <a:defRPr sz="2670" b="1"/>
            </a:lvl2pPr>
            <a:lvl3pPr marL="1220729" indent="0">
              <a:buNone/>
              <a:defRPr sz="2404" b="1"/>
            </a:lvl3pPr>
            <a:lvl4pPr marL="1831095" indent="0">
              <a:buNone/>
              <a:defRPr sz="2136" b="1"/>
            </a:lvl4pPr>
            <a:lvl5pPr marL="2441459" indent="0">
              <a:buNone/>
              <a:defRPr sz="2136" b="1"/>
            </a:lvl5pPr>
            <a:lvl6pPr marL="3051825" indent="0">
              <a:buNone/>
              <a:defRPr sz="2136" b="1"/>
            </a:lvl6pPr>
            <a:lvl7pPr marL="3662189" indent="0">
              <a:buNone/>
              <a:defRPr sz="2136" b="1"/>
            </a:lvl7pPr>
            <a:lvl8pPr marL="4272554" indent="0">
              <a:buNone/>
              <a:defRPr sz="2136" b="1"/>
            </a:lvl8pPr>
            <a:lvl9pPr marL="4882920" indent="0">
              <a:buNone/>
              <a:defRPr sz="213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27274" y="3340100"/>
            <a:ext cx="610373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441391" y="2241551"/>
            <a:ext cx="6103739" cy="1098549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3204" b="0">
                <a:solidFill>
                  <a:schemeClr val="accent1">
                    <a:lumMod val="50000"/>
                  </a:schemeClr>
                </a:solidFill>
              </a:defRPr>
            </a:lvl1pPr>
            <a:lvl2pPr marL="610366" indent="0">
              <a:buNone/>
              <a:defRPr sz="2670" b="1"/>
            </a:lvl2pPr>
            <a:lvl3pPr marL="1220729" indent="0">
              <a:buNone/>
              <a:defRPr sz="2404" b="1"/>
            </a:lvl3pPr>
            <a:lvl4pPr marL="1831095" indent="0">
              <a:buNone/>
              <a:defRPr sz="2136" b="1"/>
            </a:lvl4pPr>
            <a:lvl5pPr marL="2441459" indent="0">
              <a:buNone/>
              <a:defRPr sz="2136" b="1"/>
            </a:lvl5pPr>
            <a:lvl6pPr marL="3051825" indent="0">
              <a:buNone/>
              <a:defRPr sz="2136" b="1"/>
            </a:lvl6pPr>
            <a:lvl7pPr marL="3662189" indent="0">
              <a:buNone/>
              <a:defRPr sz="2136" b="1"/>
            </a:lvl7pPr>
            <a:lvl8pPr marL="4272554" indent="0">
              <a:buNone/>
              <a:defRPr sz="2136" b="1"/>
            </a:lvl8pPr>
            <a:lvl9pPr marL="4882920" indent="0">
              <a:buNone/>
              <a:defRPr sz="213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41391" y="3340100"/>
            <a:ext cx="610373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024FC-3C36-4B62-9442-E7A1B1ECCE5F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7A344-6FE5-4AF9-A6A5-7E7D6BE433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36336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"/>
          <p:cNvSpPr>
            <a:spLocks/>
          </p:cNvSpPr>
          <p:nvPr/>
        </p:nvSpPr>
        <p:spPr bwMode="auto">
          <a:xfrm>
            <a:off x="487146" y="372534"/>
            <a:ext cx="15334160" cy="83735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reeform 110"/>
          <p:cNvSpPr>
            <a:spLocks/>
          </p:cNvSpPr>
          <p:nvPr/>
        </p:nvSpPr>
        <p:spPr bwMode="auto">
          <a:xfrm>
            <a:off x="604459" y="448733"/>
            <a:ext cx="15115441" cy="8204200"/>
          </a:xfrm>
          <a:custGeom>
            <a:avLst/>
            <a:gdLst>
              <a:gd name="T0" fmla="*/ 867824 w 11322355"/>
              <a:gd name="T1" fmla="*/ 0 h 6153799"/>
              <a:gd name="T2" fmla="*/ 11904659 w 11322355"/>
              <a:gd name="T3" fmla="*/ 0 h 6153799"/>
              <a:gd name="T4" fmla="*/ 12803718 w 11322355"/>
              <a:gd name="T5" fmla="*/ 549075 h 6153799"/>
              <a:gd name="T6" fmla="*/ 12862252 w 11322355"/>
              <a:gd name="T7" fmla="*/ 5564459 h 6153799"/>
              <a:gd name="T8" fmla="*/ 12106099 w 11322355"/>
              <a:gd name="T9" fmla="*/ 6151203 h 6153799"/>
              <a:gd name="T10" fmla="*/ 884451 w 11322355"/>
              <a:gd name="T11" fmla="*/ 6126660 h 6153799"/>
              <a:gd name="T12" fmla="*/ 19594 w 11322355"/>
              <a:gd name="T13" fmla="*/ 5581990 h 6153799"/>
              <a:gd name="T14" fmla="*/ 10036 w 11322355"/>
              <a:gd name="T15" fmla="*/ 627387 h 6153799"/>
              <a:gd name="T16" fmla="*/ 867824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3E0F-FB1A-42C9-9E39-2971815B82D6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B4696-B60B-4DF5-969F-6660DCCC75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45881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EADEA-03DF-4DA8-AA7A-9932D1BF0BB8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E1350-E05C-48F6-8FF6-B65061CBCF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87492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Lea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EE016-9564-4911-B445-1962FF7E779C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2FC27-CE1D-4619-BDAF-6DD06623E0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954857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487146" y="372534"/>
            <a:ext cx="15334160" cy="83735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0" y="0"/>
            <a:ext cx="0" cy="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1627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" name="Freeform 110"/>
          <p:cNvSpPr>
            <a:spLocks/>
          </p:cNvSpPr>
          <p:nvPr/>
        </p:nvSpPr>
        <p:spPr bwMode="auto">
          <a:xfrm>
            <a:off x="604459" y="448733"/>
            <a:ext cx="15115441" cy="8204200"/>
          </a:xfrm>
          <a:custGeom>
            <a:avLst/>
            <a:gdLst>
              <a:gd name="T0" fmla="*/ 867824 w 11322355"/>
              <a:gd name="T1" fmla="*/ 0 h 6153799"/>
              <a:gd name="T2" fmla="*/ 11904659 w 11322355"/>
              <a:gd name="T3" fmla="*/ 0 h 6153799"/>
              <a:gd name="T4" fmla="*/ 12803718 w 11322355"/>
              <a:gd name="T5" fmla="*/ 549075 h 6153799"/>
              <a:gd name="T6" fmla="*/ 12862252 w 11322355"/>
              <a:gd name="T7" fmla="*/ 5564459 h 6153799"/>
              <a:gd name="T8" fmla="*/ 12106099 w 11322355"/>
              <a:gd name="T9" fmla="*/ 6151203 h 6153799"/>
              <a:gd name="T10" fmla="*/ 884451 w 11322355"/>
              <a:gd name="T11" fmla="*/ 6126660 h 6153799"/>
              <a:gd name="T12" fmla="*/ 19594 w 11322355"/>
              <a:gd name="T13" fmla="*/ 5581990 h 6153799"/>
              <a:gd name="T14" fmla="*/ 10036 w 11322355"/>
              <a:gd name="T15" fmla="*/ 627387 h 6153799"/>
              <a:gd name="T16" fmla="*/ 867824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2487" y="2235200"/>
            <a:ext cx="4150543" cy="6096000"/>
          </a:xfrm>
        </p:spPr>
        <p:txBody>
          <a:bodyPr>
            <a:normAutofit/>
          </a:bodyPr>
          <a:lstStyle>
            <a:lvl1pPr marL="0" indent="0">
              <a:buNone/>
              <a:defRPr sz="2404"/>
            </a:lvl1pPr>
            <a:lvl2pPr marL="610366" indent="0">
              <a:buNone/>
              <a:defRPr sz="1869"/>
            </a:lvl2pPr>
            <a:lvl3pPr marL="1220729" indent="0">
              <a:buNone/>
              <a:defRPr sz="1602"/>
            </a:lvl3pPr>
            <a:lvl4pPr marL="1831095" indent="0">
              <a:buNone/>
              <a:defRPr sz="1335"/>
            </a:lvl4pPr>
            <a:lvl5pPr marL="2441459" indent="0">
              <a:buNone/>
              <a:defRPr sz="1335"/>
            </a:lvl5pPr>
            <a:lvl6pPr marL="3051825" indent="0">
              <a:buNone/>
              <a:defRPr sz="1335"/>
            </a:lvl6pPr>
            <a:lvl7pPr marL="3662189" indent="0">
              <a:buNone/>
              <a:defRPr sz="1335"/>
            </a:lvl7pPr>
            <a:lvl8pPr marL="4272554" indent="0">
              <a:buNone/>
              <a:defRPr sz="1335"/>
            </a:lvl8pPr>
            <a:lvl9pPr marL="4882920" indent="0">
              <a:buNone/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7197" y="2235200"/>
            <a:ext cx="8240048" cy="6096000"/>
          </a:xfrm>
        </p:spPr>
        <p:txBody>
          <a:bodyPr>
            <a:normAutofit/>
          </a:bodyPr>
          <a:lstStyle>
            <a:lvl1pPr>
              <a:defRPr sz="2670"/>
            </a:lvl1pPr>
            <a:lvl2pPr>
              <a:defRPr sz="2404"/>
            </a:lvl2pPr>
            <a:lvl3pPr>
              <a:defRPr sz="2136"/>
            </a:lvl3pPr>
            <a:lvl4pPr>
              <a:defRPr sz="1869"/>
            </a:lvl4pPr>
            <a:lvl5pPr>
              <a:defRPr sz="1869"/>
            </a:lvl5pPr>
            <a:lvl6pPr>
              <a:defRPr sz="2670"/>
            </a:lvl6pPr>
            <a:lvl7pPr>
              <a:defRPr sz="2670"/>
            </a:lvl7pPr>
            <a:lvl8pPr>
              <a:defRPr sz="2670"/>
            </a:lvl8pPr>
            <a:lvl9pPr>
              <a:defRPr sz="267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D85F3-B08C-4A49-8FFD-8B79508A52B8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3B4B-3EA9-439E-A124-55F960E00E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180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487146" y="372534"/>
            <a:ext cx="15334160" cy="83735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604459" y="448733"/>
            <a:ext cx="15115441" cy="8204200"/>
          </a:xfrm>
          <a:custGeom>
            <a:avLst/>
            <a:gdLst>
              <a:gd name="T0" fmla="*/ 867824 w 11322355"/>
              <a:gd name="T1" fmla="*/ 0 h 6153799"/>
              <a:gd name="T2" fmla="*/ 11904659 w 11322355"/>
              <a:gd name="T3" fmla="*/ 0 h 6153799"/>
              <a:gd name="T4" fmla="*/ 12803718 w 11322355"/>
              <a:gd name="T5" fmla="*/ 549075 h 6153799"/>
              <a:gd name="T6" fmla="*/ 12862252 w 11322355"/>
              <a:gd name="T7" fmla="*/ 5564459 h 6153799"/>
              <a:gd name="T8" fmla="*/ 12106099 w 11322355"/>
              <a:gd name="T9" fmla="*/ 6151203 h 6153799"/>
              <a:gd name="T10" fmla="*/ 884451 w 11322355"/>
              <a:gd name="T11" fmla="*/ 6126660 h 6153799"/>
              <a:gd name="T12" fmla="*/ 19594 w 11322355"/>
              <a:gd name="T13" fmla="*/ 5581990 h 6153799"/>
              <a:gd name="T14" fmla="*/ 10036 w 11322355"/>
              <a:gd name="T15" fmla="*/ 627387 h 6153799"/>
              <a:gd name="T16" fmla="*/ 867824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C5D32-40F7-426D-9D99-E90011377ECD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EDA7C-8340-45FF-A482-C58CAC25C1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50912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487146" y="372534"/>
            <a:ext cx="15334160" cy="8373533"/>
          </a:xfrm>
          <a:custGeom>
            <a:avLst/>
            <a:gdLst>
              <a:gd name="T0" fmla="*/ 2147483646 w 10439"/>
              <a:gd name="T1" fmla="*/ 2147483646 h 10492"/>
              <a:gd name="T2" fmla="*/ 2147483646 w 10439"/>
              <a:gd name="T3" fmla="*/ 2147483646 h 10492"/>
              <a:gd name="T4" fmla="*/ 2147483646 w 10439"/>
              <a:gd name="T5" fmla="*/ 2147483646 h 10492"/>
              <a:gd name="T6" fmla="*/ 2147483646 w 10439"/>
              <a:gd name="T7" fmla="*/ 0 h 10492"/>
              <a:gd name="T8" fmla="*/ 2147483646 w 10439"/>
              <a:gd name="T9" fmla="*/ 2147483646 h 10492"/>
              <a:gd name="T10" fmla="*/ 0 w 10439"/>
              <a:gd name="T11" fmla="*/ 2147483646 h 10492"/>
              <a:gd name="T12" fmla="*/ 2147483646 w 10439"/>
              <a:gd name="T13" fmla="*/ 2147483646 h 10492"/>
              <a:gd name="T14" fmla="*/ 2147483646 w 10439"/>
              <a:gd name="T15" fmla="*/ 2147483646 h 10492"/>
              <a:gd name="T16" fmla="*/ 2147483646 w 10439"/>
              <a:gd name="T17" fmla="*/ 2147483646 h 104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604459" y="448733"/>
            <a:ext cx="15115441" cy="8204200"/>
          </a:xfrm>
          <a:custGeom>
            <a:avLst/>
            <a:gdLst>
              <a:gd name="T0" fmla="*/ 867824 w 11322355"/>
              <a:gd name="T1" fmla="*/ 0 h 6153799"/>
              <a:gd name="T2" fmla="*/ 11904659 w 11322355"/>
              <a:gd name="T3" fmla="*/ 0 h 6153799"/>
              <a:gd name="T4" fmla="*/ 12803718 w 11322355"/>
              <a:gd name="T5" fmla="*/ 549075 h 6153799"/>
              <a:gd name="T6" fmla="*/ 12862252 w 11322355"/>
              <a:gd name="T7" fmla="*/ 5564459 h 6153799"/>
              <a:gd name="T8" fmla="*/ 12106099 w 11322355"/>
              <a:gd name="T9" fmla="*/ 6151203 h 6153799"/>
              <a:gd name="T10" fmla="*/ 884451 w 11322355"/>
              <a:gd name="T11" fmla="*/ 6126660 h 6153799"/>
              <a:gd name="T12" fmla="*/ 19594 w 11322355"/>
              <a:gd name="T13" fmla="*/ 5581990 h 6153799"/>
              <a:gd name="T14" fmla="*/ 10036 w 11322355"/>
              <a:gd name="T15" fmla="*/ 627387 h 6153799"/>
              <a:gd name="T16" fmla="*/ 867824 w 11322355"/>
              <a:gd name="T17" fmla="*/ 0 h 61537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114528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5" b="0" i="0" u="none" strike="noStrike" kern="1200" cap="none" spc="0" normalizeH="0" baseline="0" noProof="0">
              <a:ln>
                <a:noFill/>
              </a:ln>
              <a:solidFill>
                <a:srgbClr val="6A45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123040" y="812800"/>
            <a:ext cx="1424206" cy="75184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9392" y="812800"/>
            <a:ext cx="11111068" cy="751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8DE46-086A-4D26-BE90-D3C18600EC07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F8C5C-28D4-4552-8692-04FD0E4FBB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007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9019" y="486834"/>
            <a:ext cx="14038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019" y="2434167"/>
            <a:ext cx="14038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9019" y="8475134"/>
            <a:ext cx="366224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91637" y="8475134"/>
            <a:ext cx="549336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5375" y="8475134"/>
            <a:ext cx="366224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264759-E7CE-4A8C-955C-20DA2A50E4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586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9Slide.vn - 2019"/>
          <p:cNvSpPr txBox="1">
            <a:spLocks noChangeArrowheads="1"/>
          </p:cNvSpPr>
          <p:nvPr/>
        </p:nvSpPr>
        <p:spPr bwMode="auto">
          <a:xfrm>
            <a:off x="0" y="-2017183"/>
            <a:ext cx="16276638" cy="492440"/>
          </a:xfrm>
          <a:prstGeom prst="rect">
            <a:avLst/>
          </a:prstGeom>
          <a:noFill/>
          <a:ln>
            <a:noFill/>
          </a:ln>
        </p:spPr>
        <p:txBody>
          <a:bodyPr lIns="121917" tIns="60959" rIns="121917" bIns="60959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FCFCF"/>
                </a:solidFill>
                <a:effectLst/>
                <a:uLnTx/>
                <a:uFillTx/>
                <a:latin typeface="Arial" charset="0"/>
                <a:ea typeface="+mn-ea"/>
                <a:cs typeface="Arial"/>
                <a:sym typeface="Arial"/>
              </a:rPr>
              <a:t>www.9slide.vn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184"/>
            <a:ext cx="14648974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1"/>
            <a:ext cx="14648974" cy="603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967"/>
            <a:ext cx="3797882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67">
                <a:solidFill>
                  <a:srgbClr val="000000"/>
                </a:solidFill>
                <a:cs typeface="Arial"/>
                <a:sym typeface="Arial"/>
              </a:defRPr>
            </a:lvl1pPr>
          </a:lstStyle>
          <a:p>
            <a:pPr defTabSz="1219170">
              <a:defRPr/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967"/>
            <a:ext cx="5154269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867">
                <a:solidFill>
                  <a:srgbClr val="000000"/>
                </a:solidFill>
                <a:cs typeface="Arial"/>
                <a:sym typeface="Arial"/>
              </a:defRPr>
            </a:lvl1pPr>
          </a:lstStyle>
          <a:p>
            <a:pPr defTabSz="1219170">
              <a:defRPr/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967"/>
            <a:ext cx="3797882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867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defTabSz="1219170">
              <a:defRPr/>
            </a:pPr>
            <a:fld id="{D9115249-138D-449B-AF91-09CD104A4887}" type="slidenum">
              <a:rPr lang="en-US" altLang="en-US" smtClean="0">
                <a:latin typeface="Arial" panose="020B0604020202020204" pitchFamily="34" charset="0"/>
              </a:rPr>
              <a:pPr defTabSz="1219170">
                <a:defRPr/>
              </a:p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21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</a:defRPr>
      </a:lvl5pPr>
      <a:lvl6pPr marL="6095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</a:defRPr>
      </a:lvl6pPr>
      <a:lvl7pPr marL="121914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</a:defRPr>
      </a:lvl7pPr>
      <a:lvl8pPr marL="182870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</a:defRPr>
      </a:lvl8pPr>
      <a:lvl9pPr marL="2438278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</a:defRPr>
      </a:lvl9pPr>
    </p:titleStyle>
    <p:bodyStyle>
      <a:lvl1pPr marL="455073" indent="-455073" algn="l" rtl="0" eaLnBrk="1" fontAlgn="base" hangingPunct="1">
        <a:spcBef>
          <a:spcPct val="20000"/>
        </a:spcBef>
        <a:spcAft>
          <a:spcPct val="0"/>
        </a:spcAft>
        <a:buChar char="•"/>
        <a:defRPr sz="4267">
          <a:solidFill>
            <a:schemeClr val="tx1"/>
          </a:solidFill>
          <a:latin typeface="+mn-lt"/>
          <a:ea typeface="+mn-ea"/>
          <a:cs typeface="+mn-cs"/>
        </a:defRPr>
      </a:lvl1pPr>
      <a:lvl2pPr marL="988459" indent="-378875" algn="l" rtl="0" eaLnBrk="1" fontAlgn="base" hangingPunct="1">
        <a:spcBef>
          <a:spcPct val="20000"/>
        </a:spcBef>
        <a:spcAft>
          <a:spcPct val="0"/>
        </a:spcAft>
        <a:buChar char="–"/>
        <a:defRPr sz="3733">
          <a:solidFill>
            <a:schemeClr val="tx1"/>
          </a:solidFill>
          <a:latin typeface="+mn-lt"/>
        </a:defRPr>
      </a:lvl2pPr>
      <a:lvl3pPr marL="1521846" indent="-302676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131431" indent="-302676" algn="l" rtl="0" eaLnBrk="1" fontAlgn="base" hangingPunct="1">
        <a:spcBef>
          <a:spcPct val="20000"/>
        </a:spcBef>
        <a:spcAft>
          <a:spcPct val="0"/>
        </a:spcAft>
        <a:buChar char="–"/>
        <a:defRPr sz="2667">
          <a:solidFill>
            <a:schemeClr val="tx1"/>
          </a:solidFill>
          <a:latin typeface="+mn-lt"/>
        </a:defRPr>
      </a:lvl4pPr>
      <a:lvl5pPr marL="2741015" indent="-302676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5pPr>
      <a:lvl6pPr marL="3352632" indent="-304784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6pPr>
      <a:lvl7pPr marL="3962202" indent="-304784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7pPr>
      <a:lvl8pPr marL="4571772" indent="-304784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8pPr>
      <a:lvl9pPr marL="5181341" indent="-304784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119442" y="486834"/>
            <a:ext cx="14037755" cy="176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19442" y="2434167"/>
            <a:ext cx="14037755" cy="580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9443" y="8475134"/>
            <a:ext cx="3662542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45286">
              <a:defRPr/>
            </a:pPr>
            <a:fld id="{E3A190B3-031A-4987-BC6B-908CC23E97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2023/10/26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92408" y="8475134"/>
            <a:ext cx="549182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4528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4656" y="8475134"/>
            <a:ext cx="3662542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45286">
              <a:defRPr/>
            </a:pPr>
            <a:fld id="{39EC2814-E31A-4EA9-9FBE-D23E5320BB1D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defTabSz="114528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81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1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11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11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11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511">
          <a:solidFill>
            <a:schemeClr val="tx1"/>
          </a:solidFill>
          <a:latin typeface="Calibri Light" panose="020F0302020204030204" pitchFamily="34" charset="0"/>
        </a:defRPr>
      </a:lvl5pPr>
      <a:lvl6pPr marL="572643" algn="l" rtl="0" fontAlgn="base">
        <a:lnSpc>
          <a:spcPct val="90000"/>
        </a:lnSpc>
        <a:spcBef>
          <a:spcPct val="0"/>
        </a:spcBef>
        <a:spcAft>
          <a:spcPct val="0"/>
        </a:spcAft>
        <a:defRPr sz="5511">
          <a:solidFill>
            <a:schemeClr val="tx1"/>
          </a:solidFill>
          <a:latin typeface="Calibri Light" panose="020F0302020204030204" pitchFamily="34" charset="0"/>
        </a:defRPr>
      </a:lvl6pPr>
      <a:lvl7pPr marL="1145286" algn="l" rtl="0" fontAlgn="base">
        <a:lnSpc>
          <a:spcPct val="90000"/>
        </a:lnSpc>
        <a:spcBef>
          <a:spcPct val="0"/>
        </a:spcBef>
        <a:spcAft>
          <a:spcPct val="0"/>
        </a:spcAft>
        <a:defRPr sz="5511">
          <a:solidFill>
            <a:schemeClr val="tx1"/>
          </a:solidFill>
          <a:latin typeface="Calibri Light" panose="020F0302020204030204" pitchFamily="34" charset="0"/>
        </a:defRPr>
      </a:lvl7pPr>
      <a:lvl8pPr marL="1717929" algn="l" rtl="0" fontAlgn="base">
        <a:lnSpc>
          <a:spcPct val="90000"/>
        </a:lnSpc>
        <a:spcBef>
          <a:spcPct val="0"/>
        </a:spcBef>
        <a:spcAft>
          <a:spcPct val="0"/>
        </a:spcAft>
        <a:defRPr sz="5511">
          <a:solidFill>
            <a:schemeClr val="tx1"/>
          </a:solidFill>
          <a:latin typeface="Calibri Light" panose="020F0302020204030204" pitchFamily="34" charset="0"/>
        </a:defRPr>
      </a:lvl8pPr>
      <a:lvl9pPr marL="2290572" algn="l" rtl="0" fontAlgn="base">
        <a:lnSpc>
          <a:spcPct val="90000"/>
        </a:lnSpc>
        <a:spcBef>
          <a:spcPct val="0"/>
        </a:spcBef>
        <a:spcAft>
          <a:spcPct val="0"/>
        </a:spcAft>
        <a:defRPr sz="5511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86322" indent="-286322" algn="l" rtl="0" eaLnBrk="0" fontAlgn="base" hangingPunct="0">
        <a:lnSpc>
          <a:spcPct val="90000"/>
        </a:lnSpc>
        <a:spcBef>
          <a:spcPts val="1253"/>
        </a:spcBef>
        <a:spcAft>
          <a:spcPct val="0"/>
        </a:spcAft>
        <a:buFont typeface="Arial" panose="020B0604020202020204" pitchFamily="34" charset="0"/>
        <a:buChar char="•"/>
        <a:defRPr sz="3507" kern="1200">
          <a:solidFill>
            <a:schemeClr val="tx1"/>
          </a:solidFill>
          <a:latin typeface="+mn-lt"/>
          <a:ea typeface="+mn-ea"/>
          <a:cs typeface="+mn-cs"/>
        </a:defRPr>
      </a:lvl1pPr>
      <a:lvl2pPr marL="858965" indent="-286322" algn="l" rtl="0" eaLnBrk="0" fontAlgn="base" hangingPunct="0">
        <a:lnSpc>
          <a:spcPct val="90000"/>
        </a:lnSpc>
        <a:spcBef>
          <a:spcPts val="626"/>
        </a:spcBef>
        <a:spcAft>
          <a:spcPct val="0"/>
        </a:spcAft>
        <a:buFont typeface="Arial" panose="020B0604020202020204" pitchFamily="34" charset="0"/>
        <a:buChar char="•"/>
        <a:defRPr sz="3006" kern="1200">
          <a:solidFill>
            <a:schemeClr val="tx1"/>
          </a:solidFill>
          <a:latin typeface="+mn-lt"/>
          <a:ea typeface="+mn-ea"/>
          <a:cs typeface="+mn-cs"/>
        </a:defRPr>
      </a:lvl2pPr>
      <a:lvl3pPr marL="1431608" indent="-286322" algn="l" rtl="0" eaLnBrk="0" fontAlgn="base" hangingPunct="0">
        <a:lnSpc>
          <a:spcPct val="90000"/>
        </a:lnSpc>
        <a:spcBef>
          <a:spcPts val="626"/>
        </a:spcBef>
        <a:spcAft>
          <a:spcPct val="0"/>
        </a:spcAft>
        <a:buFont typeface="Arial" panose="020B0604020202020204" pitchFamily="34" charset="0"/>
        <a:buChar char="•"/>
        <a:defRPr sz="2505" kern="1200">
          <a:solidFill>
            <a:schemeClr val="tx1"/>
          </a:solidFill>
          <a:latin typeface="+mn-lt"/>
          <a:ea typeface="+mn-ea"/>
          <a:cs typeface="+mn-cs"/>
        </a:defRPr>
      </a:lvl3pPr>
      <a:lvl4pPr marL="2004251" indent="-286322" algn="l" rtl="0" eaLnBrk="0" fontAlgn="base" hangingPunct="0">
        <a:lnSpc>
          <a:spcPct val="90000"/>
        </a:lnSpc>
        <a:spcBef>
          <a:spcPts val="626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576894" indent="-286322" algn="l" rtl="0" eaLnBrk="0" fontAlgn="base" hangingPunct="0">
        <a:lnSpc>
          <a:spcPct val="90000"/>
        </a:lnSpc>
        <a:spcBef>
          <a:spcPts val="626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149537" indent="-286322" algn="l" defTabSz="1145286" rtl="0" eaLnBrk="1" latinLnBrk="0" hangingPunct="1">
        <a:lnSpc>
          <a:spcPct val="90000"/>
        </a:lnSpc>
        <a:spcBef>
          <a:spcPts val="626"/>
        </a:spcBef>
        <a:buFont typeface="Arial" panose="020B0604020202020204" pitchFamily="34" charset="0"/>
        <a:buChar char="•"/>
        <a:defRPr sz="2255" kern="1200">
          <a:solidFill>
            <a:schemeClr val="tx1"/>
          </a:solidFill>
          <a:latin typeface="+mn-lt"/>
          <a:ea typeface="+mn-ea"/>
          <a:cs typeface="+mn-cs"/>
        </a:defRPr>
      </a:lvl6pPr>
      <a:lvl7pPr marL="3722180" indent="-286322" algn="l" defTabSz="1145286" rtl="0" eaLnBrk="1" latinLnBrk="0" hangingPunct="1">
        <a:lnSpc>
          <a:spcPct val="90000"/>
        </a:lnSpc>
        <a:spcBef>
          <a:spcPts val="626"/>
        </a:spcBef>
        <a:buFont typeface="Arial" panose="020B0604020202020204" pitchFamily="34" charset="0"/>
        <a:buChar char="•"/>
        <a:defRPr sz="2255" kern="1200">
          <a:solidFill>
            <a:schemeClr val="tx1"/>
          </a:solidFill>
          <a:latin typeface="+mn-lt"/>
          <a:ea typeface="+mn-ea"/>
          <a:cs typeface="+mn-cs"/>
        </a:defRPr>
      </a:lvl7pPr>
      <a:lvl8pPr marL="4294823" indent="-286322" algn="l" defTabSz="1145286" rtl="0" eaLnBrk="1" latinLnBrk="0" hangingPunct="1">
        <a:lnSpc>
          <a:spcPct val="90000"/>
        </a:lnSpc>
        <a:spcBef>
          <a:spcPts val="626"/>
        </a:spcBef>
        <a:buFont typeface="Arial" panose="020B0604020202020204" pitchFamily="34" charset="0"/>
        <a:buChar char="•"/>
        <a:defRPr sz="2255" kern="1200">
          <a:solidFill>
            <a:schemeClr val="tx1"/>
          </a:solidFill>
          <a:latin typeface="+mn-lt"/>
          <a:ea typeface="+mn-ea"/>
          <a:cs typeface="+mn-cs"/>
        </a:defRPr>
      </a:lvl8pPr>
      <a:lvl9pPr marL="4867466" indent="-286322" algn="l" defTabSz="1145286" rtl="0" eaLnBrk="1" latinLnBrk="0" hangingPunct="1">
        <a:lnSpc>
          <a:spcPct val="90000"/>
        </a:lnSpc>
        <a:spcBef>
          <a:spcPts val="626"/>
        </a:spcBef>
        <a:buFont typeface="Arial" panose="020B0604020202020204" pitchFamily="34" charset="0"/>
        <a:buChar char="•"/>
        <a:defRPr sz="22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1pPr>
      <a:lvl2pPr marL="572643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2pPr>
      <a:lvl3pPr marL="1145286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3pPr>
      <a:lvl4pPr marL="1717929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4pPr>
      <a:lvl5pPr marL="2290572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5pPr>
      <a:lvl6pPr marL="2863215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6pPr>
      <a:lvl7pPr marL="3435858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7pPr>
      <a:lvl8pPr marL="4008501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8pPr>
      <a:lvl9pPr marL="4581144" algn="l" defTabSz="1145286" rtl="0" eaLnBrk="1" latinLnBrk="0" hangingPunct="1">
        <a:defRPr sz="22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9"/>
          <p:cNvGrpSpPr>
            <a:grpSpLocks/>
          </p:cNvGrpSpPr>
          <p:nvPr/>
        </p:nvGrpSpPr>
        <p:grpSpPr bwMode="auto">
          <a:xfrm>
            <a:off x="-328078" y="-321733"/>
            <a:ext cx="16964609" cy="9882717"/>
            <a:chOff x="-246438" y="-241054"/>
            <a:chExt cx="12707726" cy="7411363"/>
          </a:xfrm>
        </p:grpSpPr>
        <p:sp>
          <p:nvSpPr>
            <p:cNvPr id="1032" name="Freeform 5"/>
            <p:cNvSpPr>
              <a:spLocks/>
            </p:cNvSpPr>
            <p:nvPr/>
          </p:nvSpPr>
          <p:spPr bwMode="auto">
            <a:xfrm rot="-853102">
              <a:off x="5292361" y="5722930"/>
              <a:ext cx="1505288" cy="1085971"/>
            </a:xfrm>
            <a:custGeom>
              <a:avLst/>
              <a:gdLst>
                <a:gd name="T0" fmla="*/ 227202 w 1401136"/>
                <a:gd name="T1" fmla="*/ 1155387 h 1010832"/>
                <a:gd name="T2" fmla="*/ 762088 w 1401136"/>
                <a:gd name="T3" fmla="*/ 1129416 h 1010832"/>
                <a:gd name="T4" fmla="*/ 747249 w 1401136"/>
                <a:gd name="T5" fmla="*/ 1203615 h 1010832"/>
                <a:gd name="T6" fmla="*/ 408630 w 1401136"/>
                <a:gd name="T7" fmla="*/ 991917 h 1010832"/>
                <a:gd name="T8" fmla="*/ 382323 w 1401136"/>
                <a:gd name="T9" fmla="*/ 1009540 h 1010832"/>
                <a:gd name="T10" fmla="*/ 437679 w 1401136"/>
                <a:gd name="T11" fmla="*/ 997974 h 1010832"/>
                <a:gd name="T12" fmla="*/ 157367 w 1401136"/>
                <a:gd name="T13" fmla="*/ 930935 h 1010832"/>
                <a:gd name="T14" fmla="*/ 164788 w 1401136"/>
                <a:gd name="T15" fmla="*/ 908677 h 1010832"/>
                <a:gd name="T16" fmla="*/ 756524 w 1401136"/>
                <a:gd name="T17" fmla="*/ 1008845 h 1010832"/>
                <a:gd name="T18" fmla="*/ 585431 w 1401136"/>
                <a:gd name="T19" fmla="*/ 873430 h 1010832"/>
                <a:gd name="T20" fmla="*/ 597174 w 1401136"/>
                <a:gd name="T21" fmla="*/ 888913 h 1010832"/>
                <a:gd name="T22" fmla="*/ 1351970 w 1401136"/>
                <a:gd name="T23" fmla="*/ 1066348 h 1010832"/>
                <a:gd name="T24" fmla="*/ 1374229 w 1401136"/>
                <a:gd name="T25" fmla="*/ 1071912 h 1010832"/>
                <a:gd name="T26" fmla="*/ 791766 w 1401136"/>
                <a:gd name="T27" fmla="*/ 819636 h 1010832"/>
                <a:gd name="T28" fmla="*/ 1409474 w 1401136"/>
                <a:gd name="T29" fmla="*/ 880850 h 1010832"/>
                <a:gd name="T30" fmla="*/ 1396489 w 1401136"/>
                <a:gd name="T31" fmla="*/ 951339 h 1010832"/>
                <a:gd name="T32" fmla="*/ 849273 w 1401136"/>
                <a:gd name="T33" fmla="*/ 704772 h 1010832"/>
                <a:gd name="T34" fmla="*/ 911905 w 1401136"/>
                <a:gd name="T35" fmla="*/ 669383 h 1010832"/>
                <a:gd name="T36" fmla="*/ 1405764 w 1401136"/>
                <a:gd name="T37" fmla="*/ 756566 h 1010832"/>
                <a:gd name="T38" fmla="*/ 1025167 w 1401136"/>
                <a:gd name="T39" fmla="*/ 545100 h 1010832"/>
                <a:gd name="T40" fmla="*/ 1017897 w 1401136"/>
                <a:gd name="T41" fmla="*/ 613198 h 1010832"/>
                <a:gd name="T42" fmla="*/ 1087801 w 1401136"/>
                <a:gd name="T43" fmla="*/ 584642 h 1010832"/>
                <a:gd name="T44" fmla="*/ 1025167 w 1401136"/>
                <a:gd name="T45" fmla="*/ 545100 h 1010832"/>
                <a:gd name="T46" fmla="*/ 910486 w 1401136"/>
                <a:gd name="T47" fmla="*/ 509858 h 1010832"/>
                <a:gd name="T48" fmla="*/ 689744 w 1401136"/>
                <a:gd name="T49" fmla="*/ 359604 h 1010832"/>
                <a:gd name="T50" fmla="*/ 752814 w 1401136"/>
                <a:gd name="T51" fmla="*/ 394847 h 1010832"/>
                <a:gd name="T52" fmla="*/ 1190408 w 1401136"/>
                <a:gd name="T53" fmla="*/ 525487 h 1010832"/>
                <a:gd name="T54" fmla="*/ 1255838 w 1401136"/>
                <a:gd name="T55" fmla="*/ 491306 h 1010832"/>
                <a:gd name="T56" fmla="*/ 1441010 w 1401136"/>
                <a:gd name="T57" fmla="*/ 567360 h 1010832"/>
                <a:gd name="T58" fmla="*/ 1435856 w 1401136"/>
                <a:gd name="T59" fmla="*/ 417106 h 1010832"/>
                <a:gd name="T60" fmla="*/ 1443613 w 1401136"/>
                <a:gd name="T61" fmla="*/ 436288 h 1010832"/>
                <a:gd name="T62" fmla="*/ 1547849 w 1401136"/>
                <a:gd name="T63" fmla="*/ 379080 h 1010832"/>
                <a:gd name="T64" fmla="*/ 1617643 w 1401136"/>
                <a:gd name="T65" fmla="*/ 354038 h 1010832"/>
                <a:gd name="T66" fmla="*/ 1326000 w 1401136"/>
                <a:gd name="T67" fmla="*/ 487597 h 1010832"/>
                <a:gd name="T68" fmla="*/ 1591261 w 1401136"/>
                <a:gd name="T69" fmla="*/ 296534 h 1010832"/>
                <a:gd name="T70" fmla="*/ 1648764 w 1401136"/>
                <a:gd name="T71" fmla="*/ 341054 h 1010832"/>
                <a:gd name="T72" fmla="*/ 1422457 w 1401136"/>
                <a:gd name="T73" fmla="*/ 200076 h 1010832"/>
                <a:gd name="T74" fmla="*/ 1435442 w 1401136"/>
                <a:gd name="T75" fmla="*/ 177817 h 1010832"/>
                <a:gd name="T76" fmla="*/ 1329710 w 1401136"/>
                <a:gd name="T77" fmla="*/ 124022 h 1010832"/>
                <a:gd name="T78" fmla="*/ 1359841 w 1401136"/>
                <a:gd name="T79" fmla="*/ 19474 h 1010832"/>
                <a:gd name="T80" fmla="*/ 1733584 w 1401136"/>
                <a:gd name="T81" fmla="*/ 325943 h 1010832"/>
                <a:gd name="T82" fmla="*/ 1803122 w 1401136"/>
                <a:gd name="T83" fmla="*/ 385118 h 1010832"/>
                <a:gd name="T84" fmla="*/ 1736895 w 1401136"/>
                <a:gd name="T85" fmla="*/ 393966 h 1010832"/>
                <a:gd name="T86" fmla="*/ 1158498 w 1401136"/>
                <a:gd name="T87" fmla="*/ 606326 h 1010832"/>
                <a:gd name="T88" fmla="*/ 725803 w 1401136"/>
                <a:gd name="T89" fmla="*/ 1331888 h 1010832"/>
                <a:gd name="T90" fmla="*/ 723042 w 1401136"/>
                <a:gd name="T91" fmla="*/ 1318615 h 1010832"/>
                <a:gd name="T92" fmla="*/ 699313 w 1401136"/>
                <a:gd name="T93" fmla="*/ 1336311 h 1010832"/>
                <a:gd name="T94" fmla="*/ 505041 w 1401136"/>
                <a:gd name="T95" fmla="*/ 960259 h 1010832"/>
                <a:gd name="T96" fmla="*/ 410097 w 1401136"/>
                <a:gd name="T97" fmla="*/ 1305540 h 1010832"/>
                <a:gd name="T98" fmla="*/ 116326 w 1401136"/>
                <a:gd name="T99" fmla="*/ 1212891 h 1010832"/>
                <a:gd name="T100" fmla="*/ 37026 w 1401136"/>
                <a:gd name="T101" fmla="*/ 1119529 h 1010832"/>
                <a:gd name="T102" fmla="*/ 222468 w 1401136"/>
                <a:gd name="T103" fmla="*/ 1172617 h 1010832"/>
                <a:gd name="T104" fmla="*/ 730221 w 1401136"/>
                <a:gd name="T105" fmla="*/ 774445 h 1010832"/>
                <a:gd name="T106" fmla="*/ 699313 w 1401136"/>
                <a:gd name="T107" fmla="*/ 823109 h 1010832"/>
                <a:gd name="T108" fmla="*/ 752296 w 1401136"/>
                <a:gd name="T109" fmla="*/ 778868 h 1010832"/>
                <a:gd name="T110" fmla="*/ 403491 w 1401136"/>
                <a:gd name="T111" fmla="*/ 535538 h 101083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lnTo>
                    <a:pt x="200775" y="821351"/>
                  </a:ln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lnTo>
                    <a:pt x="572069" y="847807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lnTo>
                    <a:pt x="319908" y="734671"/>
                  </a:ln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lnTo>
                    <a:pt x="123699" y="682106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lnTo>
                    <a:pt x="594348" y="708563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lnTo>
                    <a:pt x="439459" y="655648"/>
                  </a:ln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lnTo>
                    <a:pt x="1031578" y="804641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lnTo>
                    <a:pt x="618019" y="57906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lnTo>
                    <a:pt x="1058034" y="661218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lnTo>
                    <a:pt x="684530" y="502479"/>
                  </a:ln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lnTo>
                    <a:pt x="1081706" y="519188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lnTo>
                    <a:pt x="644477" y="339562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lnTo>
                    <a:pt x="517763" y="269940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lnTo>
                    <a:pt x="942707" y="368803"/>
                  </a:ln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lnTo>
                    <a:pt x="1108163" y="375766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lnTo>
                    <a:pt x="1077838" y="313105"/>
                  </a:ln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lnTo>
                    <a:pt x="1214298" y="265762"/>
                  </a:ln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lnTo>
                    <a:pt x="644476" y="90313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lnTo>
                    <a:pt x="1194494" y="222597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lnTo>
                    <a:pt x="1077528" y="133480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lnTo>
                    <a:pt x="966132" y="47147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3" name="Freeform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>
                <a:gd name="T0" fmla="*/ 769416 w 973588"/>
                <a:gd name="T1" fmla="*/ 1138685 h 931178"/>
                <a:gd name="T2" fmla="*/ 804661 w 973588"/>
                <a:gd name="T3" fmla="*/ 1071907 h 931178"/>
                <a:gd name="T4" fmla="*/ 813935 w 973588"/>
                <a:gd name="T5" fmla="*/ 877136 h 931178"/>
                <a:gd name="T6" fmla="*/ 826920 w 973588"/>
                <a:gd name="T7" fmla="*/ 951333 h 931178"/>
                <a:gd name="T8" fmla="*/ 813935 w 973588"/>
                <a:gd name="T9" fmla="*/ 877136 h 931178"/>
                <a:gd name="T10" fmla="*/ 836195 w 973588"/>
                <a:gd name="T11" fmla="*/ 756563 h 931178"/>
                <a:gd name="T12" fmla="*/ 871438 w 973588"/>
                <a:gd name="T13" fmla="*/ 691639 h 931178"/>
                <a:gd name="T14" fmla="*/ 884425 w 973588"/>
                <a:gd name="T15" fmla="*/ 496870 h 931178"/>
                <a:gd name="T16" fmla="*/ 893698 w 973588"/>
                <a:gd name="T17" fmla="*/ 571067 h 931178"/>
                <a:gd name="T18" fmla="*/ 884425 w 973588"/>
                <a:gd name="T19" fmla="*/ 496870 h 931178"/>
                <a:gd name="T20" fmla="*/ 986035 w 973588"/>
                <a:gd name="T21" fmla="*/ 398555 h 931178"/>
                <a:gd name="T22" fmla="*/ 1048072 w 973588"/>
                <a:gd name="T23" fmla="*/ 354036 h 931178"/>
                <a:gd name="T24" fmla="*/ 1021692 w 973588"/>
                <a:gd name="T25" fmla="*/ 296532 h 931178"/>
                <a:gd name="T26" fmla="*/ 1064354 w 973588"/>
                <a:gd name="T27" fmla="*/ 359601 h 931178"/>
                <a:gd name="T28" fmla="*/ 1021692 w 973588"/>
                <a:gd name="T29" fmla="*/ 296532 h 931178"/>
                <a:gd name="T30" fmla="*/ 804249 w 973588"/>
                <a:gd name="T31" fmla="*/ 465334 h 931178"/>
                <a:gd name="T32" fmla="*/ 866288 w 973588"/>
                <a:gd name="T33" fmla="*/ 417105 h 931178"/>
                <a:gd name="T34" fmla="*/ 620843 w 973588"/>
                <a:gd name="T35" fmla="*/ 525485 h 931178"/>
                <a:gd name="T36" fmla="*/ 694101 w 973588"/>
                <a:gd name="T37" fmla="*/ 510917 h 931178"/>
                <a:gd name="T38" fmla="*/ 620843 w 973588"/>
                <a:gd name="T39" fmla="*/ 525485 h 931178"/>
                <a:gd name="T40" fmla="*/ 293128 w 973588"/>
                <a:gd name="T41" fmla="*/ 726884 h 931178"/>
                <a:gd name="T42" fmla="*/ 342339 w 973588"/>
                <a:gd name="T43" fmla="*/ 669380 h 931178"/>
                <a:gd name="T44" fmla="*/ 455603 w 973588"/>
                <a:gd name="T45" fmla="*/ 545099 h 931178"/>
                <a:gd name="T46" fmla="*/ 486916 w 973588"/>
                <a:gd name="T47" fmla="*/ 589031 h 931178"/>
                <a:gd name="T48" fmla="*/ 460074 w 973588"/>
                <a:gd name="T49" fmla="*/ 628573 h 931178"/>
                <a:gd name="T50" fmla="*/ 518233 w 973588"/>
                <a:gd name="T51" fmla="*/ 584638 h 931178"/>
                <a:gd name="T52" fmla="*/ 513760 w 973588"/>
                <a:gd name="T53" fmla="*/ 575851 h 931178"/>
                <a:gd name="T54" fmla="*/ 865875 w 973588"/>
                <a:gd name="T55" fmla="*/ 177815 h 931178"/>
                <a:gd name="T56" fmla="*/ 910393 w 973588"/>
                <a:gd name="T57" fmla="*/ 244593 h 931178"/>
                <a:gd name="T58" fmla="*/ 865875 w 973588"/>
                <a:gd name="T59" fmla="*/ 177815 h 931178"/>
                <a:gd name="T60" fmla="*/ 279707 w 973588"/>
                <a:gd name="T61" fmla="*/ 474609 h 931178"/>
                <a:gd name="T62" fmla="*/ 355762 w 973588"/>
                <a:gd name="T63" fmla="*/ 487595 h 931178"/>
                <a:gd name="T64" fmla="*/ 717477 w 973588"/>
                <a:gd name="T65" fmla="*/ 62808 h 931178"/>
                <a:gd name="T66" fmla="*/ 760143 w 973588"/>
                <a:gd name="T67" fmla="*/ 124021 h 931178"/>
                <a:gd name="T68" fmla="*/ 717477 w 973588"/>
                <a:gd name="T69" fmla="*/ 62808 h 931178"/>
                <a:gd name="T70" fmla="*/ 112761 w 973588"/>
                <a:gd name="T71" fmla="*/ 376296 h 931178"/>
                <a:gd name="T72" fmla="*/ 183249 w 973588"/>
                <a:gd name="T73" fmla="*/ 394845 h 931178"/>
                <a:gd name="T74" fmla="*/ 288982 w 973588"/>
                <a:gd name="T75" fmla="*/ 120309 h 931178"/>
                <a:gd name="T76" fmla="*/ 756432 w 973588"/>
                <a:gd name="T77" fmla="*/ 487592 h 931178"/>
                <a:gd name="T78" fmla="*/ 288982 w 973588"/>
                <a:gd name="T79" fmla="*/ 120309 h 931178"/>
                <a:gd name="T80" fmla="*/ 656608 w 973588"/>
                <a:gd name="T81" fmla="*/ 60 h 931178"/>
                <a:gd name="T82" fmla="*/ 1162910 w 973588"/>
                <a:gd name="T83" fmla="*/ 323176 h 931178"/>
                <a:gd name="T84" fmla="*/ 1171738 w 973588"/>
                <a:gd name="T85" fmla="*/ 345297 h 931178"/>
                <a:gd name="T86" fmla="*/ 1233552 w 973588"/>
                <a:gd name="T87" fmla="*/ 385114 h 931178"/>
                <a:gd name="T88" fmla="*/ 1193815 w 973588"/>
                <a:gd name="T89" fmla="*/ 398388 h 931178"/>
                <a:gd name="T90" fmla="*/ 1034868 w 973588"/>
                <a:gd name="T91" fmla="*/ 1092978 h 931178"/>
                <a:gd name="T92" fmla="*/ 506485 w 973588"/>
                <a:gd name="T93" fmla="*/ 1030401 h 931178"/>
                <a:gd name="T94" fmla="*/ 562439 w 973588"/>
                <a:gd name="T95" fmla="*/ 601898 h 931178"/>
                <a:gd name="T96" fmla="*/ 0 w 973588"/>
                <a:gd name="T97" fmla="*/ 347324 h 93117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lnTo>
                    <a:pt x="587321" y="800463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lnTo>
                    <a:pt x="610992" y="658433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lnTo>
                    <a:pt x="637449" y="515011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lnTo>
                    <a:pt x="663905" y="372981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lnTo>
                    <a:pt x="766947" y="222596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lnTo>
                    <a:pt x="649981" y="133479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lnTo>
                    <a:pt x="216929" y="339562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lnTo>
                    <a:pt x="538584" y="47147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lnTo>
                    <a:pt x="90215" y="269939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lnTo>
                    <a:pt x="216929" y="90312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>
                <a:gd name="T0" fmla="*/ 1717700 w 1442984"/>
                <a:gd name="T1" fmla="*/ 341054 h 1033004"/>
                <a:gd name="T2" fmla="*/ 1491395 w 1442984"/>
                <a:gd name="T3" fmla="*/ 200074 h 1033004"/>
                <a:gd name="T4" fmla="*/ 1504381 w 1442984"/>
                <a:gd name="T5" fmla="*/ 177816 h 1033004"/>
                <a:gd name="T6" fmla="*/ 1694335 w 1442984"/>
                <a:gd name="T7" fmla="*/ 373514 h 1033004"/>
                <a:gd name="T8" fmla="*/ 1624540 w 1442984"/>
                <a:gd name="T9" fmla="*/ 398555 h 1033004"/>
                <a:gd name="T10" fmla="*/ 1413487 w 1442984"/>
                <a:gd name="T11" fmla="*/ 107327 h 1033004"/>
                <a:gd name="T12" fmla="*/ 1442756 w 1442984"/>
                <a:gd name="T13" fmla="*/ 465336 h 1033004"/>
                <a:gd name="T14" fmla="*/ 1434999 w 1442984"/>
                <a:gd name="T15" fmla="*/ 446155 h 1033004"/>
                <a:gd name="T16" fmla="*/ 1532205 w 1442984"/>
                <a:gd name="T17" fmla="*/ 571070 h 1033004"/>
                <a:gd name="T18" fmla="*/ 1509946 w 1442984"/>
                <a:gd name="T19" fmla="*/ 567360 h 1033004"/>
                <a:gd name="T20" fmla="*/ 1509947 w 1442984"/>
                <a:gd name="T21" fmla="*/ 691642 h 1033004"/>
                <a:gd name="T22" fmla="*/ 1271090 w 1442984"/>
                <a:gd name="T23" fmla="*/ 545100 h 1033004"/>
                <a:gd name="T24" fmla="*/ 1259348 w 1442984"/>
                <a:gd name="T25" fmla="*/ 525487 h 1033004"/>
                <a:gd name="T26" fmla="*/ 1394936 w 1442984"/>
                <a:gd name="T27" fmla="*/ 487595 h 1033004"/>
                <a:gd name="T28" fmla="*/ 914498 w 1442984"/>
                <a:gd name="T29" fmla="*/ 137005 h 1033004"/>
                <a:gd name="T30" fmla="*/ 1156737 w 1442984"/>
                <a:gd name="T31" fmla="*/ 584642 h 1033004"/>
                <a:gd name="T32" fmla="*/ 1094105 w 1442984"/>
                <a:gd name="T33" fmla="*/ 545100 h 1033004"/>
                <a:gd name="T34" fmla="*/ 1086834 w 1442984"/>
                <a:gd name="T35" fmla="*/ 613196 h 1033004"/>
                <a:gd name="T36" fmla="*/ 979424 w 1442984"/>
                <a:gd name="T37" fmla="*/ 509855 h 1033004"/>
                <a:gd name="T38" fmla="*/ 918209 w 1442984"/>
                <a:gd name="T39" fmla="*/ 474611 h 1033004"/>
                <a:gd name="T40" fmla="*/ 821752 w 1442984"/>
                <a:gd name="T41" fmla="*/ 394846 h 1033004"/>
                <a:gd name="T42" fmla="*/ 931631 w 1442984"/>
                <a:gd name="T43" fmla="*/ 726888 h 1033004"/>
                <a:gd name="T44" fmla="*/ 918209 w 1442984"/>
                <a:gd name="T45" fmla="*/ 704769 h 1033004"/>
                <a:gd name="T46" fmla="*/ 882966 w 1442984"/>
                <a:gd name="T47" fmla="*/ 823345 h 1033004"/>
                <a:gd name="T48" fmla="*/ 860707 w 1442984"/>
                <a:gd name="T49" fmla="*/ 819635 h 1033004"/>
                <a:gd name="T50" fmla="*/ 860708 w 1442984"/>
                <a:gd name="T51" fmla="*/ 943918 h 1033004"/>
                <a:gd name="T52" fmla="*/ 605156 w 1442984"/>
                <a:gd name="T53" fmla="*/ 930934 h 1033004"/>
                <a:gd name="T54" fmla="*/ 593413 w 1442984"/>
                <a:gd name="T55" fmla="*/ 915453 h 1033004"/>
                <a:gd name="T56" fmla="*/ 816188 w 1442984"/>
                <a:gd name="T57" fmla="*/ 1203615 h 1033004"/>
                <a:gd name="T58" fmla="*/ 795782 w 1442984"/>
                <a:gd name="T59" fmla="*/ 1199905 h 1033004"/>
                <a:gd name="T60" fmla="*/ 435918 w 1442984"/>
                <a:gd name="T61" fmla="*/ 1024956 h 1033004"/>
                <a:gd name="T62" fmla="*/ 495108 w 1442984"/>
                <a:gd name="T63" fmla="*/ 978699 h 1033004"/>
                <a:gd name="T64" fmla="*/ 411802 w 1442984"/>
                <a:gd name="T65" fmla="*/ 996321 h 1033004"/>
                <a:gd name="T66" fmla="*/ 304215 w 1442984"/>
                <a:gd name="T67" fmla="*/ 934642 h 1033004"/>
                <a:gd name="T68" fmla="*/ 280483 w 1442984"/>
                <a:gd name="T69" fmla="*/ 1140083 h 1033004"/>
                <a:gd name="T70" fmla="*/ 336404 w 1442984"/>
                <a:gd name="T71" fmla="*/ 1094170 h 1033004"/>
                <a:gd name="T72" fmla="*/ 145615 w 1442984"/>
                <a:gd name="T73" fmla="*/ 1279669 h 1033004"/>
                <a:gd name="T74" fmla="*/ 127994 w 1442984"/>
                <a:gd name="T75" fmla="*/ 1257409 h 1033004"/>
                <a:gd name="T76" fmla="*/ 282574 w 1442984"/>
                <a:gd name="T77" fmla="*/ 1194739 h 1033004"/>
                <a:gd name="T78" fmla="*/ 114797 w 1442984"/>
                <a:gd name="T79" fmla="*/ 1097406 h 1033004"/>
                <a:gd name="T80" fmla="*/ 755006 w 1442984"/>
                <a:gd name="T81" fmla="*/ 805411 h 1033004"/>
                <a:gd name="T82" fmla="*/ 825649 w 1442984"/>
                <a:gd name="T83" fmla="*/ 787714 h 1033004"/>
                <a:gd name="T84" fmla="*/ 822338 w 1442984"/>
                <a:gd name="T85" fmla="*/ 777207 h 1033004"/>
                <a:gd name="T86" fmla="*/ 1295112 w 1442984"/>
                <a:gd name="T87" fmla="*/ 60 h 1033004"/>
                <a:gd name="T88" fmla="*/ 1802520 w 1442984"/>
                <a:gd name="T89" fmla="*/ 325943 h 1033004"/>
                <a:gd name="T90" fmla="*/ 1872058 w 1442984"/>
                <a:gd name="T91" fmla="*/ 385117 h 1033004"/>
                <a:gd name="T92" fmla="*/ 1832322 w 1442984"/>
                <a:gd name="T93" fmla="*/ 398390 h 1033004"/>
                <a:gd name="T94" fmla="*/ 1474514 w 1442984"/>
                <a:gd name="T95" fmla="*/ 902001 h 1033004"/>
                <a:gd name="T96" fmla="*/ 1443414 w 1442984"/>
                <a:gd name="T97" fmla="*/ 926130 h 1033004"/>
                <a:gd name="T98" fmla="*/ 1200944 w 1442984"/>
                <a:gd name="T99" fmla="*/ 601900 h 1033004"/>
                <a:gd name="T100" fmla="*/ 794741 w 1442984"/>
                <a:gd name="T101" fmla="*/ 1331887 h 1033004"/>
                <a:gd name="T102" fmla="*/ 791983 w 1442984"/>
                <a:gd name="T103" fmla="*/ 1318615 h 1033004"/>
                <a:gd name="T104" fmla="*/ 768252 w 1442984"/>
                <a:gd name="T105" fmla="*/ 1336311 h 1033004"/>
                <a:gd name="T106" fmla="*/ 571221 w 1442984"/>
                <a:gd name="T107" fmla="*/ 959703 h 1033004"/>
                <a:gd name="T108" fmla="*/ 26492 w 1442984"/>
                <a:gd name="T109" fmla="*/ 1376128 h 1033004"/>
                <a:gd name="T110" fmla="*/ 35322 w 1442984"/>
                <a:gd name="T111" fmla="*/ 1336311 h 103300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lnTo>
                    <a:pt x="1236497" y="236520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lnTo>
                    <a:pt x="1119531" y="150188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lnTo>
                    <a:pt x="1219479" y="299180"/>
                  </a:ln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lnTo>
                    <a:pt x="1006743" y="59679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lnTo>
                    <a:pt x="1133456" y="425894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lnTo>
                    <a:pt x="1106999" y="567924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7" y="409185"/>
                  </a:ln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lnTo>
                    <a:pt x="686479" y="102844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60" y="471845"/>
                  </a:ln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lnTo>
                    <a:pt x="689264" y="356271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lnTo>
                    <a:pt x="563944" y="282471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lnTo>
                    <a:pt x="646098" y="615267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lnTo>
                    <a:pt x="619641" y="757299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lnTo>
                    <a:pt x="454267" y="698815"/>
                  </a:ln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lnTo>
                    <a:pt x="597362" y="900720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lnTo>
                    <a:pt x="169879" y="69881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5" name="Freeform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6" name="Freeform 5"/>
            <p:cNvSpPr>
              <a:spLocks/>
            </p:cNvSpPr>
            <p:nvPr/>
          </p:nvSpPr>
          <p:spPr bwMode="auto">
            <a:xfrm rot="-7091005">
              <a:off x="1506248" y="1325481"/>
              <a:ext cx="1560885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2 w 1656400"/>
                <a:gd name="T3" fmla="*/ 762173 h 1177702"/>
                <a:gd name="T4" fmla="*/ 560809 w 1656400"/>
                <a:gd name="T5" fmla="*/ 762173 h 1177702"/>
                <a:gd name="T6" fmla="*/ 189280 w 1656400"/>
                <a:gd name="T7" fmla="*/ 769371 h 1177702"/>
                <a:gd name="T8" fmla="*/ 227019 w 1656400"/>
                <a:gd name="T9" fmla="*/ 738388 h 1177702"/>
                <a:gd name="T10" fmla="*/ 965141 w 1656400"/>
                <a:gd name="T11" fmla="*/ 770935 h 1177702"/>
                <a:gd name="T12" fmla="*/ 280859 w 1656400"/>
                <a:gd name="T13" fmla="*/ 654517 h 1177702"/>
                <a:gd name="T14" fmla="*/ 294175 w 1656400"/>
                <a:gd name="T15" fmla="*/ 691680 h 1177702"/>
                <a:gd name="T16" fmla="*/ 334118 w 1656400"/>
                <a:gd name="T17" fmla="*/ 660464 h 1177702"/>
                <a:gd name="T18" fmla="*/ 565816 w 1656400"/>
                <a:gd name="T19" fmla="*/ 633237 h 1177702"/>
                <a:gd name="T20" fmla="*/ 580838 w 1656400"/>
                <a:gd name="T21" fmla="*/ 636993 h 1177702"/>
                <a:gd name="T22" fmla="*/ 152721 w 1656400"/>
                <a:gd name="T23" fmla="*/ 628230 h 1177702"/>
                <a:gd name="T24" fmla="*/ 157728 w 1656400"/>
                <a:gd name="T25" fmla="*/ 613208 h 1177702"/>
                <a:gd name="T26" fmla="*/ 988926 w 1656400"/>
                <a:gd name="T27" fmla="*/ 641998 h 1177702"/>
                <a:gd name="T28" fmla="*/ 441593 w 1656400"/>
                <a:gd name="T29" fmla="*/ 589424 h 1177702"/>
                <a:gd name="T30" fmla="*/ 449518 w 1656400"/>
                <a:gd name="T31" fmla="*/ 599871 h 1177702"/>
                <a:gd name="T32" fmla="*/ 580838 w 1656400"/>
                <a:gd name="T33" fmla="*/ 553122 h 1177702"/>
                <a:gd name="T34" fmla="*/ 587097 w 1656400"/>
                <a:gd name="T35" fmla="*/ 516819 h 1177702"/>
                <a:gd name="T36" fmla="*/ 1010208 w 1656400"/>
                <a:gd name="T37" fmla="*/ 514316 h 1177702"/>
                <a:gd name="T38" fmla="*/ 661911 w 1656400"/>
                <a:gd name="T39" fmla="*/ 451724 h 1177702"/>
                <a:gd name="T40" fmla="*/ 669836 w 1656400"/>
                <a:gd name="T41" fmla="*/ 464784 h 1177702"/>
                <a:gd name="T42" fmla="*/ 732306 w 1656400"/>
                <a:gd name="T43" fmla="*/ 382678 h 1177702"/>
                <a:gd name="T44" fmla="*/ 741364 w 1656400"/>
                <a:gd name="T45" fmla="*/ 424186 h 1177702"/>
                <a:gd name="T46" fmla="*/ 782876 w 1656400"/>
                <a:gd name="T47" fmla="*/ 391201 h 1177702"/>
                <a:gd name="T48" fmla="*/ 1027732 w 1656400"/>
                <a:gd name="T49" fmla="*/ 335308 h 1177702"/>
                <a:gd name="T50" fmla="*/ 1042754 w 1656400"/>
                <a:gd name="T51" fmla="*/ 337811 h 1177702"/>
                <a:gd name="T52" fmla="*/ 849856 w 1656400"/>
                <a:gd name="T53" fmla="*/ 354619 h 1177702"/>
                <a:gd name="T54" fmla="*/ 894010 w 1656400"/>
                <a:gd name="T55" fmla="*/ 331552 h 1177702"/>
                <a:gd name="T56" fmla="*/ 660953 w 1656400"/>
                <a:gd name="T57" fmla="*/ 344070 h 1177702"/>
                <a:gd name="T58" fmla="*/ 1015492 w 1656400"/>
                <a:gd name="T59" fmla="*/ 281480 h 1177702"/>
                <a:gd name="T60" fmla="*/ 1020726 w 1656400"/>
                <a:gd name="T61" fmla="*/ 294423 h 1177702"/>
                <a:gd name="T62" fmla="*/ 506980 w 1656400"/>
                <a:gd name="T63" fmla="*/ 253940 h 1177702"/>
                <a:gd name="T64" fmla="*/ 511988 w 1656400"/>
                <a:gd name="T65" fmla="*/ 242673 h 1177702"/>
                <a:gd name="T66" fmla="*/ 1096304 w 1656400"/>
                <a:gd name="T67" fmla="*/ 268962 h 1177702"/>
                <a:gd name="T68" fmla="*/ 1120365 w 1656400"/>
                <a:gd name="T69" fmla="*/ 200112 h 1177702"/>
                <a:gd name="T70" fmla="*/ 1159170 w 1656400"/>
                <a:gd name="T71" fmla="*/ 230155 h 1177702"/>
                <a:gd name="T72" fmla="*/ 1006450 w 1656400"/>
                <a:gd name="T73" fmla="*/ 135018 h 1177702"/>
                <a:gd name="T74" fmla="*/ 1015214 w 1656400"/>
                <a:gd name="T75" fmla="*/ 119997 h 1177702"/>
                <a:gd name="T76" fmla="*/ 941358 w 1656400"/>
                <a:gd name="T77" fmla="*/ 329049 h 1177702"/>
                <a:gd name="T78" fmla="*/ 915070 w 1656400"/>
                <a:gd name="T79" fmla="*/ 42385 h 1177702"/>
                <a:gd name="T80" fmla="*/ 953876 w 1656400"/>
                <a:gd name="T81" fmla="*/ 72429 h 1177702"/>
                <a:gd name="T82" fmla="*/ 1230562 w 1656400"/>
                <a:gd name="T83" fmla="*/ 215108 h 1177702"/>
                <a:gd name="T84" fmla="*/ 1221624 w 1656400"/>
                <a:gd name="T85" fmla="*/ 233021 h 1177702"/>
                <a:gd name="T86" fmla="*/ 1147135 w 1656400"/>
                <a:gd name="T87" fmla="*/ 725643 h 1177702"/>
                <a:gd name="T88" fmla="*/ 1129258 w 1656400"/>
                <a:gd name="T89" fmla="*/ 737585 h 1177702"/>
                <a:gd name="T90" fmla="*/ 810443 w 1656400"/>
                <a:gd name="T91" fmla="*/ 406185 h 1177702"/>
                <a:gd name="T92" fmla="*/ 536323 w 1656400"/>
                <a:gd name="T93" fmla="*/ 897689 h 1177702"/>
                <a:gd name="T94" fmla="*/ 521425 w 1656400"/>
                <a:gd name="T95" fmla="*/ 889852 h 1177702"/>
                <a:gd name="T96" fmla="*/ 333712 w 1656400"/>
                <a:gd name="T97" fmla="*/ 916721 h 1177702"/>
                <a:gd name="T98" fmla="*/ 372446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8 w 1656400"/>
                <a:gd name="T105" fmla="*/ 804388 h 1177702"/>
                <a:gd name="T106" fmla="*/ 309875 w 1656400"/>
                <a:gd name="T107" fmla="*/ 373344 h 1177702"/>
                <a:gd name="T108" fmla="*/ 510623 w 1656400"/>
                <a:gd name="T109" fmla="*/ 545015 h 1177702"/>
                <a:gd name="T110" fmla="*/ 556807 w 1656400"/>
                <a:gd name="T111" fmla="*/ 530834 h 1177702"/>
                <a:gd name="T112" fmla="*/ 560160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7" name="Freeform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8" name="Freeform 5"/>
            <p:cNvSpPr>
              <a:spLocks/>
            </p:cNvSpPr>
            <p:nvPr/>
          </p:nvSpPr>
          <p:spPr bwMode="auto">
            <a:xfrm rot="-10347543" flipH="1" flipV="1">
              <a:off x="5679941" y="573972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9" name="Freeform 5"/>
            <p:cNvSpPr>
              <a:spLocks/>
            </p:cNvSpPr>
            <p:nvPr/>
          </p:nvSpPr>
          <p:spPr bwMode="auto">
            <a:xfrm rot="-3153148" flipH="1" flipV="1">
              <a:off x="10859143" y="3709574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0" name="Freeform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1" name="Freeform 5"/>
            <p:cNvSpPr>
              <a:spLocks/>
            </p:cNvSpPr>
            <p:nvPr/>
          </p:nvSpPr>
          <p:spPr bwMode="auto">
            <a:xfrm rot="-2421481">
              <a:off x="794952" y="4408491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2" name="Freeform 5"/>
            <p:cNvSpPr>
              <a:spLocks/>
            </p:cNvSpPr>
            <p:nvPr/>
          </p:nvSpPr>
          <p:spPr bwMode="auto">
            <a:xfrm rot="-3901144">
              <a:off x="9787685" y="1822712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3" name="Freeform 5"/>
            <p:cNvSpPr>
              <a:spLocks/>
            </p:cNvSpPr>
            <p:nvPr/>
          </p:nvSpPr>
          <p:spPr bwMode="auto">
            <a:xfrm rot="-3238796">
              <a:off x="585549" y="2729600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4" name="Freeform 5"/>
            <p:cNvSpPr>
              <a:spLocks/>
            </p:cNvSpPr>
            <p:nvPr/>
          </p:nvSpPr>
          <p:spPr bwMode="auto">
            <a:xfrm rot="-2712773">
              <a:off x="2845793" y="398972"/>
              <a:ext cx="751602" cy="534387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4 h 1177702"/>
                <a:gd name="T4" fmla="*/ 30150 w 1656400"/>
                <a:gd name="T5" fmla="*/ 40974 h 1177702"/>
                <a:gd name="T6" fmla="*/ 10176 w 1656400"/>
                <a:gd name="T7" fmla="*/ 41361 h 1177702"/>
                <a:gd name="T8" fmla="*/ 12205 w 1656400"/>
                <a:gd name="T9" fmla="*/ 39696 h 1177702"/>
                <a:gd name="T10" fmla="*/ 51887 w 1656400"/>
                <a:gd name="T11" fmla="*/ 41445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2 w 1656400"/>
                <a:gd name="T17" fmla="*/ 35506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7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4 h 1177702"/>
                <a:gd name="T40" fmla="*/ 36011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8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4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5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8 w 1656400"/>
                <a:gd name="T67" fmla="*/ 14459 h 1177702"/>
                <a:gd name="T68" fmla="*/ 60232 w 1656400"/>
                <a:gd name="T69" fmla="*/ 10758 h 1177702"/>
                <a:gd name="T70" fmla="*/ 62318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8 w 1656400"/>
                <a:gd name="T77" fmla="*/ 17690 h 1177702"/>
                <a:gd name="T78" fmla="*/ 49195 w 1656400"/>
                <a:gd name="T79" fmla="*/ 2279 h 1177702"/>
                <a:gd name="T80" fmla="*/ 51281 w 1656400"/>
                <a:gd name="T81" fmla="*/ 3894 h 1177702"/>
                <a:gd name="T82" fmla="*/ 66156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0 w 1656400"/>
                <a:gd name="T91" fmla="*/ 21836 h 1177702"/>
                <a:gd name="T92" fmla="*/ 28833 w 1656400"/>
                <a:gd name="T93" fmla="*/ 48260 h 1177702"/>
                <a:gd name="T94" fmla="*/ 28032 w 1656400"/>
                <a:gd name="T95" fmla="*/ 47838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7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5" name="Freeform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6" name="Freeform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7" name="Freeform 5"/>
            <p:cNvSpPr>
              <a:spLocks/>
            </p:cNvSpPr>
            <p:nvPr/>
          </p:nvSpPr>
          <p:spPr bwMode="auto">
            <a:xfrm rot="-6300000">
              <a:off x="372301" y="110618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8" name="Freeform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>
                <a:gd name="T0" fmla="*/ 153364 w 374848"/>
                <a:gd name="T1" fmla="*/ 710154 h 629903"/>
                <a:gd name="T2" fmla="*/ 137721 w 374848"/>
                <a:gd name="T3" fmla="*/ 706242 h 629903"/>
                <a:gd name="T4" fmla="*/ 128593 w 374848"/>
                <a:gd name="T5" fmla="*/ 757086 h 629903"/>
                <a:gd name="T6" fmla="*/ 144237 w 374848"/>
                <a:gd name="T7" fmla="*/ 759692 h 629903"/>
                <a:gd name="T8" fmla="*/ 153364 w 374848"/>
                <a:gd name="T9" fmla="*/ 710154 h 629903"/>
                <a:gd name="T10" fmla="*/ 178133 w 374848"/>
                <a:gd name="T11" fmla="*/ 575875 h 629903"/>
                <a:gd name="T12" fmla="*/ 159881 w 374848"/>
                <a:gd name="T13" fmla="*/ 573269 h 629903"/>
                <a:gd name="T14" fmla="*/ 150755 w 374848"/>
                <a:gd name="T15" fmla="*/ 622807 h 629903"/>
                <a:gd name="T16" fmla="*/ 169009 w 374848"/>
                <a:gd name="T17" fmla="*/ 625416 h 629903"/>
                <a:gd name="T18" fmla="*/ 178133 w 374848"/>
                <a:gd name="T19" fmla="*/ 575875 h 629903"/>
                <a:gd name="T20" fmla="*/ 200296 w 374848"/>
                <a:gd name="T21" fmla="*/ 442903 h 629903"/>
                <a:gd name="T22" fmla="*/ 184652 w 374848"/>
                <a:gd name="T23" fmla="*/ 438990 h 629903"/>
                <a:gd name="T24" fmla="*/ 175525 w 374848"/>
                <a:gd name="T25" fmla="*/ 488531 h 629903"/>
                <a:gd name="T26" fmla="*/ 191169 w 374848"/>
                <a:gd name="T27" fmla="*/ 492441 h 629903"/>
                <a:gd name="T28" fmla="*/ 200296 w 374848"/>
                <a:gd name="T29" fmla="*/ 442903 h 629903"/>
                <a:gd name="T30" fmla="*/ 225065 w 374848"/>
                <a:gd name="T31" fmla="*/ 308624 h 629903"/>
                <a:gd name="T32" fmla="*/ 209421 w 374848"/>
                <a:gd name="T33" fmla="*/ 306019 h 629903"/>
                <a:gd name="T34" fmla="*/ 200295 w 374848"/>
                <a:gd name="T35" fmla="*/ 355557 h 629903"/>
                <a:gd name="T36" fmla="*/ 215939 w 374848"/>
                <a:gd name="T37" fmla="*/ 358164 h 629903"/>
                <a:gd name="T38" fmla="*/ 225065 w 374848"/>
                <a:gd name="T39" fmla="*/ 308624 h 629903"/>
                <a:gd name="T40" fmla="*/ 196673 w 374848"/>
                <a:gd name="T41" fmla="*/ 249959 h 629903"/>
                <a:gd name="T42" fmla="*/ 147623 w 374848"/>
                <a:gd name="T43" fmla="*/ 270373 h 629903"/>
                <a:gd name="T44" fmla="*/ 153072 w 374848"/>
                <a:gd name="T45" fmla="*/ 283854 h 629903"/>
                <a:gd name="T46" fmla="*/ 202125 w 374848"/>
                <a:gd name="T47" fmla="*/ 263440 h 629903"/>
                <a:gd name="T48" fmla="*/ 196673 w 374848"/>
                <a:gd name="T49" fmla="*/ 249959 h 629903"/>
                <a:gd name="T50" fmla="*/ 324434 w 374848"/>
                <a:gd name="T51" fmla="*/ 205633 h 629903"/>
                <a:gd name="T52" fmla="*/ 275383 w 374848"/>
                <a:gd name="T53" fmla="*/ 223233 h 629903"/>
                <a:gd name="T54" fmla="*/ 280833 w 374848"/>
                <a:gd name="T55" fmla="*/ 236923 h 629903"/>
                <a:gd name="T56" fmla="*/ 329885 w 374848"/>
                <a:gd name="T57" fmla="*/ 219323 h 629903"/>
                <a:gd name="T58" fmla="*/ 324434 w 374848"/>
                <a:gd name="T59" fmla="*/ 205633 h 629903"/>
                <a:gd name="T60" fmla="*/ 305893 w 374848"/>
                <a:gd name="T61" fmla="*/ 165222 h 629903"/>
                <a:gd name="T62" fmla="*/ 296765 w 374848"/>
                <a:gd name="T63" fmla="*/ 178258 h 629903"/>
                <a:gd name="T64" fmla="*/ 335878 w 374848"/>
                <a:gd name="T65" fmla="*/ 209548 h 629903"/>
                <a:gd name="T66" fmla="*/ 346306 w 374848"/>
                <a:gd name="T67" fmla="*/ 196509 h 629903"/>
                <a:gd name="T68" fmla="*/ 305893 w 374848"/>
                <a:gd name="T69" fmla="*/ 165222 h 629903"/>
                <a:gd name="T70" fmla="*/ 212321 w 374848"/>
                <a:gd name="T71" fmla="*/ 0 h 629903"/>
                <a:gd name="T72" fmla="*/ 420656 w 374848"/>
                <a:gd name="T73" fmla="*/ 180838 h 629903"/>
                <a:gd name="T74" fmla="*/ 405140 w 374848"/>
                <a:gd name="T75" fmla="*/ 183947 h 629903"/>
                <a:gd name="T76" fmla="*/ 405917 w 374848"/>
                <a:gd name="T77" fmla="*/ 185891 h 629903"/>
                <a:gd name="T78" fmla="*/ 411346 w 374848"/>
                <a:gd name="T79" fmla="*/ 199494 h 629903"/>
                <a:gd name="T80" fmla="*/ 433067 w 374848"/>
                <a:gd name="T81" fmla="*/ 193274 h 629903"/>
                <a:gd name="T82" fmla="*/ 454789 w 374848"/>
                <a:gd name="T83" fmla="*/ 227477 h 629903"/>
                <a:gd name="T84" fmla="*/ 333771 w 374848"/>
                <a:gd name="T85" fmla="*/ 712525 h 629903"/>
                <a:gd name="T86" fmla="*/ 426861 w 374848"/>
                <a:gd name="T87" fmla="*/ 236806 h 629903"/>
                <a:gd name="T88" fmla="*/ 408244 w 374848"/>
                <a:gd name="T89" fmla="*/ 233694 h 629903"/>
                <a:gd name="T90" fmla="*/ 315154 w 374848"/>
                <a:gd name="T91" fmla="*/ 724961 h 629903"/>
                <a:gd name="T92" fmla="*/ 0 w 374848"/>
                <a:gd name="T93" fmla="*/ 839133 h 629903"/>
                <a:gd name="T94" fmla="*/ 187601 w 374848"/>
                <a:gd name="T95" fmla="*/ 97696 h 629903"/>
                <a:gd name="T96" fmla="*/ 227672 w 374848"/>
                <a:gd name="T97" fmla="*/ 128718 h 629903"/>
                <a:gd name="T98" fmla="*/ 236797 w 374848"/>
                <a:gd name="T99" fmla="*/ 113073 h 629903"/>
                <a:gd name="T100" fmla="*/ 196385 w 374848"/>
                <a:gd name="T101" fmla="*/ 81787 h 629903"/>
                <a:gd name="T102" fmla="*/ 187983 w 374848"/>
                <a:gd name="T103" fmla="*/ 96187 h 629903"/>
                <a:gd name="T104" fmla="*/ 212321 w 374848"/>
                <a:gd name="T105" fmla="*/ 0 h 62990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lnTo>
                    <a:pt x="115124" y="533084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lnTo>
                    <a:pt x="133717" y="432287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lnTo>
                    <a:pt x="150354" y="332469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lnTo>
                    <a:pt x="168947" y="231672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lnTo>
                    <a:pt x="147635" y="187634"/>
                  </a:ln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lnTo>
                    <a:pt x="243539" y="154361"/>
                  </a:ln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lnTo>
                    <a:pt x="229621" y="124025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lnTo>
                    <a:pt x="159381" y="0"/>
                  </a:ln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9" name="Freeform 5"/>
            <p:cNvSpPr>
              <a:spLocks/>
            </p:cNvSpPr>
            <p:nvPr/>
          </p:nvSpPr>
          <p:spPr bwMode="auto">
            <a:xfrm rot="-3170201">
              <a:off x="1634877" y="-32037"/>
              <a:ext cx="1523770" cy="1105736"/>
            </a:xfrm>
            <a:custGeom>
              <a:avLst/>
              <a:gdLst>
                <a:gd name="T0" fmla="*/ 145615 w 1418340"/>
                <a:gd name="T1" fmla="*/ 1274639 h 1029230"/>
                <a:gd name="T2" fmla="*/ 352063 w 1418340"/>
                <a:gd name="T3" fmla="*/ 1104445 h 1029230"/>
                <a:gd name="T4" fmla="*/ 296140 w 1418340"/>
                <a:gd name="T5" fmla="*/ 1150356 h 1029230"/>
                <a:gd name="T6" fmla="*/ 233727 w 1418340"/>
                <a:gd name="T7" fmla="*/ 903645 h 1029230"/>
                <a:gd name="T8" fmla="*/ 304215 w 1418340"/>
                <a:gd name="T9" fmla="*/ 929615 h 1029230"/>
                <a:gd name="T10" fmla="*/ 416187 w 1418340"/>
                <a:gd name="T11" fmla="*/ 964859 h 1029230"/>
                <a:gd name="T12" fmla="*/ 435918 w 1418340"/>
                <a:gd name="T13" fmla="*/ 1019927 h 1029230"/>
                <a:gd name="T14" fmla="*/ 495108 w 1418340"/>
                <a:gd name="T15" fmla="*/ 973669 h 1029230"/>
                <a:gd name="T16" fmla="*/ 795782 w 1418340"/>
                <a:gd name="T17" fmla="*/ 1194875 h 1029230"/>
                <a:gd name="T18" fmla="*/ 666111 w 1418340"/>
                <a:gd name="T19" fmla="*/ 883883 h 1029230"/>
                <a:gd name="T20" fmla="*/ 605156 w 1418340"/>
                <a:gd name="T21" fmla="*/ 925906 h 1029230"/>
                <a:gd name="T22" fmla="*/ 838446 w 1418340"/>
                <a:gd name="T23" fmla="*/ 933325 h 1029230"/>
                <a:gd name="T24" fmla="*/ 860706 w 1418340"/>
                <a:gd name="T25" fmla="*/ 938889 h 1029230"/>
                <a:gd name="T26" fmla="*/ 860705 w 1418340"/>
                <a:gd name="T27" fmla="*/ 814607 h 1029230"/>
                <a:gd name="T28" fmla="*/ 980842 w 1418340"/>
                <a:gd name="T29" fmla="*/ 664353 h 1029230"/>
                <a:gd name="T30" fmla="*/ 992584 w 1418340"/>
                <a:gd name="T31" fmla="*/ 683706 h 1029230"/>
                <a:gd name="T32" fmla="*/ 758682 w 1418340"/>
                <a:gd name="T33" fmla="*/ 354575 h 1029230"/>
                <a:gd name="T34" fmla="*/ 821750 w 1418340"/>
                <a:gd name="T35" fmla="*/ 389816 h 1029230"/>
                <a:gd name="T36" fmla="*/ 918209 w 1418340"/>
                <a:gd name="T37" fmla="*/ 469581 h 1029230"/>
                <a:gd name="T38" fmla="*/ 1443165 w 1418340"/>
                <a:gd name="T39" fmla="*/ 1066882 h 1029230"/>
                <a:gd name="T40" fmla="*/ 1430182 w 1418340"/>
                <a:gd name="T41" fmla="*/ 1137371 h 1029230"/>
                <a:gd name="T42" fmla="*/ 1152263 w 1418340"/>
                <a:gd name="T43" fmla="*/ 570824 h 1029230"/>
                <a:gd name="T44" fmla="*/ 1125420 w 1418340"/>
                <a:gd name="T45" fmla="*/ 584005 h 1029230"/>
                <a:gd name="T46" fmla="*/ 1160651 w 1418340"/>
                <a:gd name="T47" fmla="*/ 591143 h 1029230"/>
                <a:gd name="T48" fmla="*/ 1478409 w 1418340"/>
                <a:gd name="T49" fmla="*/ 875820 h 1029230"/>
                <a:gd name="T50" fmla="*/ 1465425 w 1418340"/>
                <a:gd name="T51" fmla="*/ 946308 h 1029230"/>
                <a:gd name="T52" fmla="*/ 1259346 w 1418340"/>
                <a:gd name="T53" fmla="*/ 520459 h 1029230"/>
                <a:gd name="T54" fmla="*/ 1324774 w 1418340"/>
                <a:gd name="T55" fmla="*/ 486278 h 1029230"/>
                <a:gd name="T56" fmla="*/ 1474700 w 1418340"/>
                <a:gd name="T57" fmla="*/ 751537 h 1029230"/>
                <a:gd name="T58" fmla="*/ 1413486 w 1418340"/>
                <a:gd name="T59" fmla="*/ 460308 h 1029230"/>
                <a:gd name="T60" fmla="*/ 1394936 w 1418340"/>
                <a:gd name="T61" fmla="*/ 482567 h 1029230"/>
                <a:gd name="T62" fmla="*/ 1522929 w 1418340"/>
                <a:gd name="T63" fmla="*/ 491842 h 1029230"/>
                <a:gd name="T64" fmla="*/ 1545189 w 1418340"/>
                <a:gd name="T65" fmla="*/ 495552 h 1029230"/>
                <a:gd name="T66" fmla="*/ 1442755 w 1418340"/>
                <a:gd name="T67" fmla="*/ 460308 h 1029230"/>
                <a:gd name="T68" fmla="*/ 1771512 w 1418340"/>
                <a:gd name="T69" fmla="*/ 704118 h 1029230"/>
                <a:gd name="T70" fmla="*/ 1771512 w 1418340"/>
                <a:gd name="T71" fmla="*/ 704118 h 1029230"/>
                <a:gd name="T72" fmla="*/ 1673374 w 1418340"/>
                <a:gd name="T73" fmla="*/ 1087951 h 1029230"/>
                <a:gd name="T74" fmla="*/ 1200944 w 1418340"/>
                <a:gd name="T75" fmla="*/ 596872 h 1029230"/>
                <a:gd name="T76" fmla="*/ 794742 w 1418340"/>
                <a:gd name="T77" fmla="*/ 1325196 h 1029230"/>
                <a:gd name="T78" fmla="*/ 772666 w 1418340"/>
                <a:gd name="T79" fmla="*/ 1313585 h 1029230"/>
                <a:gd name="T80" fmla="*/ 494506 w 1418340"/>
                <a:gd name="T81" fmla="*/ 1353402 h 1029230"/>
                <a:gd name="T82" fmla="*/ 551904 w 1418340"/>
                <a:gd name="T83" fmla="*/ 950805 h 1029230"/>
                <a:gd name="T84" fmla="*/ 52982 w 1418340"/>
                <a:gd name="T85" fmla="*/ 1348978 h 1029230"/>
                <a:gd name="T86" fmla="*/ 0 w 1418340"/>
                <a:gd name="T87" fmla="*/ 1362249 h 1029230"/>
                <a:gd name="T88" fmla="*/ 283679 w 1418340"/>
                <a:gd name="T89" fmla="*/ 1186942 h 1029230"/>
                <a:gd name="T90" fmla="*/ 459184 w 1418340"/>
                <a:gd name="T91" fmla="*/ 548205 h 1029230"/>
                <a:gd name="T92" fmla="*/ 756661 w 1418340"/>
                <a:gd name="T93" fmla="*/ 802595 h 1029230"/>
                <a:gd name="T94" fmla="*/ 825098 w 1418340"/>
                <a:gd name="T95" fmla="*/ 781580 h 1029230"/>
                <a:gd name="T96" fmla="*/ 830064 w 1418340"/>
                <a:gd name="T97" fmla="*/ 760566 h 10292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lnTo>
                    <a:pt x="139072" y="906693"/>
                  </a:ln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lnTo>
                    <a:pt x="228362" y="697826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lnTo>
                    <a:pt x="371658" y="730896"/>
                  </a:ln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lnTo>
                    <a:pt x="623819" y="844033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lnTo>
                    <a:pt x="646098" y="704788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lnTo>
                    <a:pt x="669770" y="575289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lnTo>
                    <a:pt x="736280" y="498704"/>
                  </a:ln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lnTo>
                    <a:pt x="616856" y="292621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lnTo>
                    <a:pt x="746355" y="362245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lnTo>
                    <a:pt x="1083328" y="800867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lnTo>
                    <a:pt x="870836" y="43138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lnTo>
                    <a:pt x="1109784" y="657444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lnTo>
                    <a:pt x="994457" y="365029"/>
                  </a:ln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lnTo>
                    <a:pt x="1133456" y="515414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lnTo>
                    <a:pt x="1061049" y="345535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lnTo>
                    <a:pt x="1159913" y="371992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lnTo>
                    <a:pt x="1129588" y="309331"/>
                  </a:ln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0" name="Freeform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1" name="Freeform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2" name="Freeform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3" name="Freeform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4" name="Freeform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5" name="Freeform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>
                <a:gd name="T0" fmla="*/ 566298 w 498604"/>
                <a:gd name="T1" fmla="*/ 275890 h 599214"/>
                <a:gd name="T2" fmla="*/ 557026 w 498604"/>
                <a:gd name="T3" fmla="*/ 292586 h 599214"/>
                <a:gd name="T4" fmla="*/ 495810 w 498604"/>
                <a:gd name="T5" fmla="*/ 257341 h 599214"/>
                <a:gd name="T6" fmla="*/ 503231 w 498604"/>
                <a:gd name="T7" fmla="*/ 240645 h 599214"/>
                <a:gd name="T8" fmla="*/ 566298 w 498604"/>
                <a:gd name="T9" fmla="*/ 275890 h 599214"/>
                <a:gd name="T10" fmla="*/ 664221 w 498604"/>
                <a:gd name="T11" fmla="*/ 0 h 599214"/>
                <a:gd name="T12" fmla="*/ 216977 w 498604"/>
                <a:gd name="T13" fmla="*/ 416582 h 599214"/>
                <a:gd name="T14" fmla="*/ 574612 w 498604"/>
                <a:gd name="T15" fmla="*/ 646638 h 599214"/>
                <a:gd name="T16" fmla="*/ 566885 w 498604"/>
                <a:gd name="T17" fmla="*/ 658252 h 599214"/>
                <a:gd name="T18" fmla="*/ 569646 w 498604"/>
                <a:gd name="T19" fmla="*/ 667653 h 599214"/>
                <a:gd name="T20" fmla="*/ 512800 w 498604"/>
                <a:gd name="T21" fmla="*/ 704152 h 599214"/>
                <a:gd name="T22" fmla="*/ 501209 w 498604"/>
                <a:gd name="T23" fmla="*/ 688667 h 599214"/>
                <a:gd name="T24" fmla="*/ 543704 w 498604"/>
                <a:gd name="T25" fmla="*/ 655488 h 599214"/>
                <a:gd name="T26" fmla="*/ 203731 w 498604"/>
                <a:gd name="T27" fmla="*/ 434279 h 599214"/>
                <a:gd name="T28" fmla="*/ 0 w 498604"/>
                <a:gd name="T29" fmla="*/ 728165 h 599214"/>
                <a:gd name="T30" fmla="*/ 370451 w 498604"/>
                <a:gd name="T31" fmla="*/ 774097 h 599214"/>
                <a:gd name="T32" fmla="*/ 398916 w 498604"/>
                <a:gd name="T33" fmla="*/ 754474 h 599214"/>
                <a:gd name="T34" fmla="*/ 410661 w 498604"/>
                <a:gd name="T35" fmla="*/ 769956 h 599214"/>
                <a:gd name="T36" fmla="*/ 399437 w 498604"/>
                <a:gd name="T37" fmla="*/ 777692 h 599214"/>
                <a:gd name="T38" fmla="*/ 565246 w 498604"/>
                <a:gd name="T39" fmla="*/ 798251 h 599214"/>
                <a:gd name="T40" fmla="*/ 661739 w 498604"/>
                <a:gd name="T41" fmla="*/ 20013 h 599214"/>
                <a:gd name="T42" fmla="*/ 659048 w 498604"/>
                <a:gd name="T43" fmla="*/ 18048 h 599214"/>
                <a:gd name="T44" fmla="*/ 662539 w 498604"/>
                <a:gd name="T45" fmla="*/ 13559 h 599214"/>
                <a:gd name="T46" fmla="*/ 664221 w 498604"/>
                <a:gd name="T47" fmla="*/ 0 h 5992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lnTo>
                    <a:pt x="425098" y="207099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lnTo>
                    <a:pt x="498604" y="0"/>
                  </a:ln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6" name="Freeform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7" name="Freeform 5"/>
            <p:cNvSpPr>
              <a:spLocks/>
            </p:cNvSpPr>
            <p:nvPr/>
          </p:nvSpPr>
          <p:spPr bwMode="auto">
            <a:xfrm rot="-2944274" flipH="1" flipV="1">
              <a:off x="3522210" y="338369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8" name="Freeform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9" name="Freeform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0" name="Freeform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1" name="Freeform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2" name="Freeform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>
                <a:gd name="T0" fmla="*/ 9646 w 1656400"/>
                <a:gd name="T1" fmla="*/ 84776 h 1177702"/>
                <a:gd name="T2" fmla="*/ 53210 w 1656400"/>
                <a:gd name="T3" fmla="*/ 74821 h 1177702"/>
                <a:gd name="T4" fmla="*/ 55054 w 1656400"/>
                <a:gd name="T5" fmla="*/ 74821 h 1177702"/>
                <a:gd name="T6" fmla="*/ 18581 w 1656400"/>
                <a:gd name="T7" fmla="*/ 75528 h 1177702"/>
                <a:gd name="T8" fmla="*/ 22286 w 1656400"/>
                <a:gd name="T9" fmla="*/ 72487 h 1177702"/>
                <a:gd name="T10" fmla="*/ 94746 w 1656400"/>
                <a:gd name="T11" fmla="*/ 75682 h 1177702"/>
                <a:gd name="T12" fmla="*/ 27571 w 1656400"/>
                <a:gd name="T13" fmla="*/ 64253 h 1177702"/>
                <a:gd name="T14" fmla="*/ 28879 w 1656400"/>
                <a:gd name="T15" fmla="*/ 67901 h 1177702"/>
                <a:gd name="T16" fmla="*/ 32800 w 1656400"/>
                <a:gd name="T17" fmla="*/ 64837 h 1177702"/>
                <a:gd name="T18" fmla="*/ 55545 w 1656400"/>
                <a:gd name="T19" fmla="*/ 62164 h 1177702"/>
                <a:gd name="T20" fmla="*/ 57020 w 1656400"/>
                <a:gd name="T21" fmla="*/ 62533 h 1177702"/>
                <a:gd name="T22" fmla="*/ 14992 w 1656400"/>
                <a:gd name="T23" fmla="*/ 61672 h 1177702"/>
                <a:gd name="T24" fmla="*/ 15484 w 1656400"/>
                <a:gd name="T25" fmla="*/ 60198 h 1177702"/>
                <a:gd name="T26" fmla="*/ 97081 w 1656400"/>
                <a:gd name="T27" fmla="*/ 63024 h 1177702"/>
                <a:gd name="T28" fmla="*/ 43351 w 1656400"/>
                <a:gd name="T29" fmla="*/ 57863 h 1177702"/>
                <a:gd name="T30" fmla="*/ 44129 w 1656400"/>
                <a:gd name="T31" fmla="*/ 58888 h 1177702"/>
                <a:gd name="T32" fmla="*/ 57020 w 1656400"/>
                <a:gd name="T33" fmla="*/ 54299 h 1177702"/>
                <a:gd name="T34" fmla="*/ 57634 w 1656400"/>
                <a:gd name="T35" fmla="*/ 50735 h 1177702"/>
                <a:gd name="T36" fmla="*/ 99170 w 1656400"/>
                <a:gd name="T37" fmla="*/ 50490 h 1177702"/>
                <a:gd name="T38" fmla="*/ 64979 w 1656400"/>
                <a:gd name="T39" fmla="*/ 44345 h 1177702"/>
                <a:gd name="T40" fmla="*/ 65757 w 1656400"/>
                <a:gd name="T41" fmla="*/ 45627 h 1177702"/>
                <a:gd name="T42" fmla="*/ 71890 w 1656400"/>
                <a:gd name="T43" fmla="*/ 37567 h 1177702"/>
                <a:gd name="T44" fmla="*/ 72778 w 1656400"/>
                <a:gd name="T45" fmla="*/ 41642 h 1177702"/>
                <a:gd name="T46" fmla="*/ 76854 w 1656400"/>
                <a:gd name="T47" fmla="*/ 38404 h 1177702"/>
                <a:gd name="T48" fmla="*/ 100891 w 1656400"/>
                <a:gd name="T49" fmla="*/ 32917 h 1177702"/>
                <a:gd name="T50" fmla="*/ 102365 w 1656400"/>
                <a:gd name="T51" fmla="*/ 33162 h 1177702"/>
                <a:gd name="T52" fmla="*/ 83429 w 1656400"/>
                <a:gd name="T53" fmla="*/ 34813 h 1177702"/>
                <a:gd name="T54" fmla="*/ 87763 w 1656400"/>
                <a:gd name="T55" fmla="*/ 32548 h 1177702"/>
                <a:gd name="T56" fmla="*/ 64885 w 1656400"/>
                <a:gd name="T57" fmla="*/ 33777 h 1177702"/>
                <a:gd name="T58" fmla="*/ 99689 w 1656400"/>
                <a:gd name="T59" fmla="*/ 27633 h 1177702"/>
                <a:gd name="T60" fmla="*/ 100203 w 1656400"/>
                <a:gd name="T61" fmla="*/ 28903 h 1177702"/>
                <a:gd name="T62" fmla="*/ 49770 w 1656400"/>
                <a:gd name="T63" fmla="*/ 24929 h 1177702"/>
                <a:gd name="T64" fmla="*/ 50261 w 1656400"/>
                <a:gd name="T65" fmla="*/ 23823 h 1177702"/>
                <a:gd name="T66" fmla="*/ 107623 w 1656400"/>
                <a:gd name="T67" fmla="*/ 26403 h 1177702"/>
                <a:gd name="T68" fmla="*/ 109985 w 1656400"/>
                <a:gd name="T69" fmla="*/ 19645 h 1177702"/>
                <a:gd name="T70" fmla="*/ 113794 w 1656400"/>
                <a:gd name="T71" fmla="*/ 22594 h 1177702"/>
                <a:gd name="T72" fmla="*/ 98802 w 1656400"/>
                <a:gd name="T73" fmla="*/ 13255 h 1177702"/>
                <a:gd name="T74" fmla="*/ 99662 w 1656400"/>
                <a:gd name="T75" fmla="*/ 11780 h 1177702"/>
                <a:gd name="T76" fmla="*/ 92411 w 1656400"/>
                <a:gd name="T77" fmla="*/ 32302 h 1177702"/>
                <a:gd name="T78" fmla="*/ 89831 w 1656400"/>
                <a:gd name="T79" fmla="*/ 4161 h 1177702"/>
                <a:gd name="T80" fmla="*/ 93640 w 1656400"/>
                <a:gd name="T81" fmla="*/ 7110 h 1177702"/>
                <a:gd name="T82" fmla="*/ 120802 w 1656400"/>
                <a:gd name="T83" fmla="*/ 21117 h 1177702"/>
                <a:gd name="T84" fmla="*/ 119925 w 1656400"/>
                <a:gd name="T85" fmla="*/ 22875 h 1177702"/>
                <a:gd name="T86" fmla="*/ 112612 w 1656400"/>
                <a:gd name="T87" fmla="*/ 71236 h 1177702"/>
                <a:gd name="T88" fmla="*/ 110858 w 1656400"/>
                <a:gd name="T89" fmla="*/ 72408 h 1177702"/>
                <a:gd name="T90" fmla="*/ 79560 w 1656400"/>
                <a:gd name="T91" fmla="*/ 39875 h 1177702"/>
                <a:gd name="T92" fmla="*/ 52650 w 1656400"/>
                <a:gd name="T93" fmla="*/ 88125 h 1177702"/>
                <a:gd name="T94" fmla="*/ 51187 w 1656400"/>
                <a:gd name="T95" fmla="*/ 87356 h 1177702"/>
                <a:gd name="T96" fmla="*/ 32760 w 1656400"/>
                <a:gd name="T97" fmla="*/ 89993 h 1177702"/>
                <a:gd name="T98" fmla="*/ 36563 w 1656400"/>
                <a:gd name="T99" fmla="*/ 63322 h 1177702"/>
                <a:gd name="T100" fmla="*/ 3510 w 1656400"/>
                <a:gd name="T101" fmla="*/ 89700 h 1177702"/>
                <a:gd name="T102" fmla="*/ 0 w 1656400"/>
                <a:gd name="T103" fmla="*/ 90579 h 1177702"/>
                <a:gd name="T104" fmla="*/ 18793 w 1656400"/>
                <a:gd name="T105" fmla="*/ 78966 h 1177702"/>
                <a:gd name="T106" fmla="*/ 30420 w 1656400"/>
                <a:gd name="T107" fmla="*/ 36651 h 1177702"/>
                <a:gd name="T108" fmla="*/ 50127 w 1656400"/>
                <a:gd name="T109" fmla="*/ 53504 h 1177702"/>
                <a:gd name="T110" fmla="*/ 54661 w 1656400"/>
                <a:gd name="T111" fmla="*/ 52111 h 1177702"/>
                <a:gd name="T112" fmla="*/ 54990 w 1656400"/>
                <a:gd name="T113" fmla="*/ 50719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3" name="Freeform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>
                <a:gd name="T0" fmla="*/ 96853 w 936788"/>
                <a:gd name="T1" fmla="*/ 519470 h 723957"/>
                <a:gd name="T2" fmla="*/ 278320 w 936788"/>
                <a:gd name="T3" fmla="*/ 454719 h 723957"/>
                <a:gd name="T4" fmla="*/ 205755 w 936788"/>
                <a:gd name="T5" fmla="*/ 441922 h 723957"/>
                <a:gd name="T6" fmla="*/ 221587 w 936788"/>
                <a:gd name="T7" fmla="*/ 467015 h 723957"/>
                <a:gd name="T8" fmla="*/ 531202 w 936788"/>
                <a:gd name="T9" fmla="*/ 179909 h 723957"/>
                <a:gd name="T10" fmla="*/ 523760 w 936788"/>
                <a:gd name="T11" fmla="*/ 187516 h 723957"/>
                <a:gd name="T12" fmla="*/ 396884 w 936788"/>
                <a:gd name="T13" fmla="*/ 397971 h 723957"/>
                <a:gd name="T14" fmla="*/ 406306 w 936788"/>
                <a:gd name="T15" fmla="*/ 405026 h 723957"/>
                <a:gd name="T16" fmla="*/ 608606 w 936788"/>
                <a:gd name="T17" fmla="*/ 216253 h 723957"/>
                <a:gd name="T18" fmla="*/ 580323 w 936788"/>
                <a:gd name="T19" fmla="*/ 375151 h 723957"/>
                <a:gd name="T20" fmla="*/ 562459 w 936788"/>
                <a:gd name="T21" fmla="*/ 373461 h 723957"/>
                <a:gd name="T22" fmla="*/ 562460 w 936788"/>
                <a:gd name="T23" fmla="*/ 430090 h 723957"/>
                <a:gd name="T24" fmla="*/ 552040 w 936788"/>
                <a:gd name="T25" fmla="*/ 462208 h 723957"/>
                <a:gd name="T26" fmla="*/ 608606 w 936788"/>
                <a:gd name="T27" fmla="*/ 321123 h 723957"/>
                <a:gd name="T28" fmla="*/ 526736 w 936788"/>
                <a:gd name="T29" fmla="*/ 548418 h 723957"/>
                <a:gd name="T30" fmla="*/ 510361 w 936788"/>
                <a:gd name="T31" fmla="*/ 546728 h 723957"/>
                <a:gd name="T32" fmla="*/ 800014 w 936788"/>
                <a:gd name="T33" fmla="*/ 266388 h 723957"/>
                <a:gd name="T34" fmla="*/ 749755 w 936788"/>
                <a:gd name="T35" fmla="*/ 248370 h 723957"/>
                <a:gd name="T36" fmla="*/ 743919 w 936788"/>
                <a:gd name="T37" fmla="*/ 279399 h 723957"/>
                <a:gd name="T38" fmla="*/ 1006045 w 936788"/>
                <a:gd name="T39" fmla="*/ 48902 h 723957"/>
                <a:gd name="T40" fmla="*/ 994137 w 936788"/>
                <a:gd name="T41" fmla="*/ 56509 h 723957"/>
                <a:gd name="T42" fmla="*/ 934857 w 936788"/>
                <a:gd name="T43" fmla="*/ 223860 h 723957"/>
                <a:gd name="T44" fmla="*/ 941141 w 936788"/>
                <a:gd name="T45" fmla="*/ 232796 h 723957"/>
                <a:gd name="T46" fmla="*/ 605628 w 936788"/>
                <a:gd name="T47" fmla="*/ 62425 h 723957"/>
                <a:gd name="T48" fmla="*/ 1125126 w 936788"/>
                <a:gd name="T49" fmla="*/ 101304 h 723957"/>
                <a:gd name="T50" fmla="*/ 1114710 w 936788"/>
                <a:gd name="T51" fmla="*/ 111449 h 723957"/>
                <a:gd name="T52" fmla="*/ 1079314 w 936788"/>
                <a:gd name="T53" fmla="*/ 190052 h 723957"/>
                <a:gd name="T54" fmla="*/ 1085537 w 936788"/>
                <a:gd name="T55" fmla="*/ 198791 h 723957"/>
                <a:gd name="T56" fmla="*/ 1093869 w 936788"/>
                <a:gd name="T57" fmla="*/ 226396 h 723957"/>
                <a:gd name="T58" fmla="*/ 1073027 w 936788"/>
                <a:gd name="T59" fmla="*/ 347260 h 723957"/>
                <a:gd name="T60" fmla="*/ 1055167 w 936788"/>
                <a:gd name="T61" fmla="*/ 344723 h 723957"/>
                <a:gd name="T62" fmla="*/ 1058142 w 936788"/>
                <a:gd name="T63" fmla="*/ 401352 h 723957"/>
                <a:gd name="T64" fmla="*/ 1047723 w 936788"/>
                <a:gd name="T65" fmla="*/ 433471 h 723957"/>
                <a:gd name="T66" fmla="*/ 1169184 w 936788"/>
                <a:gd name="T67" fmla="*/ 172724 h 723957"/>
                <a:gd name="T68" fmla="*/ 1019441 w 936788"/>
                <a:gd name="T69" fmla="*/ 520527 h 723957"/>
                <a:gd name="T70" fmla="*/ 1001580 w 936788"/>
                <a:gd name="T71" fmla="*/ 518836 h 723957"/>
                <a:gd name="T72" fmla="*/ 1204019 w 936788"/>
                <a:gd name="T73" fmla="*/ 135114 h 723957"/>
                <a:gd name="T74" fmla="*/ 1250164 w 936788"/>
                <a:gd name="T75" fmla="*/ 155398 h 723957"/>
                <a:gd name="T76" fmla="*/ 1342144 w 936788"/>
                <a:gd name="T77" fmla="*/ 181524 h 723957"/>
                <a:gd name="T78" fmla="*/ 750455 w 936788"/>
                <a:gd name="T79" fmla="*/ 586706 h 723957"/>
                <a:gd name="T80" fmla="*/ 729196 w 936788"/>
                <a:gd name="T81" fmla="*/ 590738 h 723957"/>
                <a:gd name="T82" fmla="*/ 509526 w 936788"/>
                <a:gd name="T83" fmla="*/ 600817 h 723957"/>
                <a:gd name="T84" fmla="*/ 491371 w 936788"/>
                <a:gd name="T85" fmla="*/ 601825 h 723957"/>
                <a:gd name="T86" fmla="*/ 332375 w 936788"/>
                <a:gd name="T87" fmla="*/ 437534 h 723957"/>
                <a:gd name="T88" fmla="*/ 247343 w 936788"/>
                <a:gd name="T89" fmla="*/ 618959 h 723957"/>
                <a:gd name="T90" fmla="*/ 98533 w 936788"/>
                <a:gd name="T91" fmla="*/ 544374 h 723957"/>
                <a:gd name="T92" fmla="*/ 63152 w 936788"/>
                <a:gd name="T93" fmla="*/ 524024 h 723957"/>
                <a:gd name="T94" fmla="*/ 513071 w 936788"/>
                <a:gd name="T95" fmla="*/ 352868 h 723957"/>
                <a:gd name="T96" fmla="*/ 488269 w 936788"/>
                <a:gd name="T97" fmla="*/ 375044 h 723957"/>
                <a:gd name="T98" fmla="*/ 530786 w 936788"/>
                <a:gd name="T99" fmla="*/ 354885 h 723957"/>
                <a:gd name="T100" fmla="*/ 250886 w 936788"/>
                <a:gd name="T101" fmla="*/ 244014 h 723957"/>
                <a:gd name="T102" fmla="*/ 1317341 w 936788"/>
                <a:gd name="T103" fmla="*/ 147255 h 723957"/>
                <a:gd name="T104" fmla="*/ 1349229 w 936788"/>
                <a:gd name="T105" fmla="*/ 153301 h 72395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lnTo>
                    <a:pt x="349229" y="208306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lnTo>
                    <a:pt x="440240" y="257237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lnTo>
                    <a:pt x="381523" y="434365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lnTo>
                    <a:pt x="362929" y="535163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lnTo>
                    <a:pt x="346293" y="634980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lnTo>
                    <a:pt x="661406" y="56621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lnTo>
                    <a:pt x="661406" y="245493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lnTo>
                    <a:pt x="739694" y="117295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lnTo>
                    <a:pt x="724037" y="301274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lnTo>
                    <a:pt x="705443" y="402071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lnTo>
                    <a:pt x="688807" y="501889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lnTo>
                    <a:pt x="670213" y="602686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lnTo>
                    <a:pt x="821898" y="179926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4" name="Freeform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5" name="Freeform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6" name="Freeform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7" name="Freeform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8" name="Freeform 5"/>
            <p:cNvSpPr>
              <a:spLocks/>
            </p:cNvSpPr>
            <p:nvPr/>
          </p:nvSpPr>
          <p:spPr bwMode="auto">
            <a:xfrm rot="-4780465">
              <a:off x="9137575" y="2791032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9" name="Freeform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4 h 1177702"/>
                <a:gd name="T4" fmla="*/ 30150 w 1656400"/>
                <a:gd name="T5" fmla="*/ 40974 h 1177702"/>
                <a:gd name="T6" fmla="*/ 10176 w 1656400"/>
                <a:gd name="T7" fmla="*/ 41361 h 1177702"/>
                <a:gd name="T8" fmla="*/ 12205 w 1656400"/>
                <a:gd name="T9" fmla="*/ 39696 h 1177702"/>
                <a:gd name="T10" fmla="*/ 51887 w 1656400"/>
                <a:gd name="T11" fmla="*/ 41445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2 w 1656400"/>
                <a:gd name="T17" fmla="*/ 35506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7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4 h 1177702"/>
                <a:gd name="T40" fmla="*/ 36011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8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4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5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8 w 1656400"/>
                <a:gd name="T67" fmla="*/ 14459 h 1177702"/>
                <a:gd name="T68" fmla="*/ 60232 w 1656400"/>
                <a:gd name="T69" fmla="*/ 10758 h 1177702"/>
                <a:gd name="T70" fmla="*/ 62318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8 w 1656400"/>
                <a:gd name="T77" fmla="*/ 17690 h 1177702"/>
                <a:gd name="T78" fmla="*/ 49195 w 1656400"/>
                <a:gd name="T79" fmla="*/ 2279 h 1177702"/>
                <a:gd name="T80" fmla="*/ 51281 w 1656400"/>
                <a:gd name="T81" fmla="*/ 3894 h 1177702"/>
                <a:gd name="T82" fmla="*/ 66156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0 w 1656400"/>
                <a:gd name="T91" fmla="*/ 21836 h 1177702"/>
                <a:gd name="T92" fmla="*/ 28833 w 1656400"/>
                <a:gd name="T93" fmla="*/ 48260 h 1177702"/>
                <a:gd name="T94" fmla="*/ 28032 w 1656400"/>
                <a:gd name="T95" fmla="*/ 47838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7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0" name="Freeform 5"/>
            <p:cNvSpPr>
              <a:spLocks/>
            </p:cNvSpPr>
            <p:nvPr/>
          </p:nvSpPr>
          <p:spPr bwMode="auto">
            <a:xfrm rot="-6308924" flipH="1" flipV="1">
              <a:off x="1424934" y="6026133"/>
              <a:ext cx="557557" cy="396422"/>
            </a:xfrm>
            <a:custGeom>
              <a:avLst/>
              <a:gdLst>
                <a:gd name="T0" fmla="*/ 1600 w 1656400"/>
                <a:gd name="T1" fmla="*/ 14059 h 1177702"/>
                <a:gd name="T2" fmla="*/ 8825 w 1656400"/>
                <a:gd name="T3" fmla="*/ 12408 h 1177702"/>
                <a:gd name="T4" fmla="*/ 9130 w 1656400"/>
                <a:gd name="T5" fmla="*/ 12408 h 1177702"/>
                <a:gd name="T6" fmla="*/ 3082 w 1656400"/>
                <a:gd name="T7" fmla="*/ 12526 h 1177702"/>
                <a:gd name="T8" fmla="*/ 3696 w 1656400"/>
                <a:gd name="T9" fmla="*/ 12021 h 1177702"/>
                <a:gd name="T10" fmla="*/ 15713 w 1656400"/>
                <a:gd name="T11" fmla="*/ 12551 h 1177702"/>
                <a:gd name="T12" fmla="*/ 4572 w 1656400"/>
                <a:gd name="T13" fmla="*/ 10656 h 1177702"/>
                <a:gd name="T14" fmla="*/ 4789 w 1656400"/>
                <a:gd name="T15" fmla="*/ 11261 h 1177702"/>
                <a:gd name="T16" fmla="*/ 5440 w 1656400"/>
                <a:gd name="T17" fmla="*/ 10753 h 1177702"/>
                <a:gd name="T18" fmla="*/ 9212 w 1656400"/>
                <a:gd name="T19" fmla="*/ 10309 h 1177702"/>
                <a:gd name="T20" fmla="*/ 9457 w 1656400"/>
                <a:gd name="T21" fmla="*/ 10371 h 1177702"/>
                <a:gd name="T22" fmla="*/ 2487 w 1656400"/>
                <a:gd name="T23" fmla="*/ 10228 h 1177702"/>
                <a:gd name="T24" fmla="*/ 2568 w 1656400"/>
                <a:gd name="T25" fmla="*/ 9983 h 1177702"/>
                <a:gd name="T26" fmla="*/ 16100 w 1656400"/>
                <a:gd name="T27" fmla="*/ 10452 h 1177702"/>
                <a:gd name="T28" fmla="*/ 7189 w 1656400"/>
                <a:gd name="T29" fmla="*/ 9596 h 1177702"/>
                <a:gd name="T30" fmla="*/ 7319 w 1656400"/>
                <a:gd name="T31" fmla="*/ 9766 h 1177702"/>
                <a:gd name="T32" fmla="*/ 9456 w 1656400"/>
                <a:gd name="T33" fmla="*/ 9005 h 1177702"/>
                <a:gd name="T34" fmla="*/ 9558 w 1656400"/>
                <a:gd name="T35" fmla="*/ 8414 h 1177702"/>
                <a:gd name="T36" fmla="*/ 16447 w 1656400"/>
                <a:gd name="T37" fmla="*/ 8373 h 1177702"/>
                <a:gd name="T38" fmla="*/ 10776 w 1656400"/>
                <a:gd name="T39" fmla="*/ 7354 h 1177702"/>
                <a:gd name="T40" fmla="*/ 10905 w 1656400"/>
                <a:gd name="T41" fmla="*/ 7567 h 1177702"/>
                <a:gd name="T42" fmla="*/ 11923 w 1656400"/>
                <a:gd name="T43" fmla="*/ 6230 h 1177702"/>
                <a:gd name="T44" fmla="*/ 12070 w 1656400"/>
                <a:gd name="T45" fmla="*/ 6906 h 1177702"/>
                <a:gd name="T46" fmla="*/ 12746 w 1656400"/>
                <a:gd name="T47" fmla="*/ 6369 h 1177702"/>
                <a:gd name="T48" fmla="*/ 16732 w 1656400"/>
                <a:gd name="T49" fmla="*/ 5459 h 1177702"/>
                <a:gd name="T50" fmla="*/ 16977 w 1656400"/>
                <a:gd name="T51" fmla="*/ 5500 h 1177702"/>
                <a:gd name="T52" fmla="*/ 13836 w 1656400"/>
                <a:gd name="T53" fmla="*/ 5773 h 1177702"/>
                <a:gd name="T54" fmla="*/ 14555 w 1656400"/>
                <a:gd name="T55" fmla="*/ 5398 h 1177702"/>
                <a:gd name="T56" fmla="*/ 10761 w 1656400"/>
                <a:gd name="T57" fmla="*/ 5601 h 1177702"/>
                <a:gd name="T58" fmla="*/ 16533 w 1656400"/>
                <a:gd name="T59" fmla="*/ 4583 h 1177702"/>
                <a:gd name="T60" fmla="*/ 16618 w 1656400"/>
                <a:gd name="T61" fmla="*/ 4793 h 1177702"/>
                <a:gd name="T62" fmla="*/ 8254 w 1656400"/>
                <a:gd name="T63" fmla="*/ 4134 h 1177702"/>
                <a:gd name="T64" fmla="*/ 8335 w 1656400"/>
                <a:gd name="T65" fmla="*/ 3951 h 1177702"/>
                <a:gd name="T66" fmla="*/ 17849 w 1656400"/>
                <a:gd name="T67" fmla="*/ 4379 h 1177702"/>
                <a:gd name="T68" fmla="*/ 18240 w 1656400"/>
                <a:gd name="T69" fmla="*/ 3258 h 1177702"/>
                <a:gd name="T70" fmla="*/ 18872 w 1656400"/>
                <a:gd name="T71" fmla="*/ 3747 h 1177702"/>
                <a:gd name="T72" fmla="*/ 16386 w 1656400"/>
                <a:gd name="T73" fmla="*/ 2198 h 1177702"/>
                <a:gd name="T74" fmla="*/ 16528 w 1656400"/>
                <a:gd name="T75" fmla="*/ 1954 h 1177702"/>
                <a:gd name="T76" fmla="*/ 15326 w 1656400"/>
                <a:gd name="T77" fmla="*/ 5357 h 1177702"/>
                <a:gd name="T78" fmla="*/ 14898 w 1656400"/>
                <a:gd name="T79" fmla="*/ 690 h 1177702"/>
                <a:gd name="T80" fmla="*/ 15530 w 1656400"/>
                <a:gd name="T81" fmla="*/ 1179 h 1177702"/>
                <a:gd name="T82" fmla="*/ 20035 w 1656400"/>
                <a:gd name="T83" fmla="*/ 3502 h 1177702"/>
                <a:gd name="T84" fmla="*/ 19889 w 1656400"/>
                <a:gd name="T85" fmla="*/ 3794 h 1177702"/>
                <a:gd name="T86" fmla="*/ 18676 w 1656400"/>
                <a:gd name="T87" fmla="*/ 11814 h 1177702"/>
                <a:gd name="T88" fmla="*/ 18385 w 1656400"/>
                <a:gd name="T89" fmla="*/ 12008 h 1177702"/>
                <a:gd name="T90" fmla="*/ 13195 w 1656400"/>
                <a:gd name="T91" fmla="*/ 6613 h 1177702"/>
                <a:gd name="T92" fmla="*/ 8732 w 1656400"/>
                <a:gd name="T93" fmla="*/ 14615 h 1177702"/>
                <a:gd name="T94" fmla="*/ 8489 w 1656400"/>
                <a:gd name="T95" fmla="*/ 14487 h 1177702"/>
                <a:gd name="T96" fmla="*/ 5433 w 1656400"/>
                <a:gd name="T97" fmla="*/ 14924 h 1177702"/>
                <a:gd name="T98" fmla="*/ 6064 w 1656400"/>
                <a:gd name="T99" fmla="*/ 10501 h 1177702"/>
                <a:gd name="T100" fmla="*/ 582 w 1656400"/>
                <a:gd name="T101" fmla="*/ 14876 h 1177702"/>
                <a:gd name="T102" fmla="*/ 0 w 1656400"/>
                <a:gd name="T103" fmla="*/ 15022 h 1177702"/>
                <a:gd name="T104" fmla="*/ 3117 w 1656400"/>
                <a:gd name="T105" fmla="*/ 13096 h 1177702"/>
                <a:gd name="T106" fmla="*/ 5045 w 1656400"/>
                <a:gd name="T107" fmla="*/ 6078 h 1177702"/>
                <a:gd name="T108" fmla="*/ 8313 w 1656400"/>
                <a:gd name="T109" fmla="*/ 8873 h 1177702"/>
                <a:gd name="T110" fmla="*/ 9065 w 1656400"/>
                <a:gd name="T111" fmla="*/ 8642 h 1177702"/>
                <a:gd name="T112" fmla="*/ 9120 w 1656400"/>
                <a:gd name="T113" fmla="*/ 8411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1" name="Freeform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2" name="Freeform 5"/>
            <p:cNvSpPr>
              <a:spLocks/>
            </p:cNvSpPr>
            <p:nvPr/>
          </p:nvSpPr>
          <p:spPr bwMode="auto">
            <a:xfrm rot="-1357407">
              <a:off x="11274781" y="3289140"/>
              <a:ext cx="1153331" cy="1109791"/>
            </a:xfrm>
            <a:custGeom>
              <a:avLst/>
              <a:gdLst>
                <a:gd name="T0" fmla="*/ 127993 w 1073531"/>
                <a:gd name="T1" fmla="*/ 1257409 h 1033004"/>
                <a:gd name="T2" fmla="*/ 198481 w 1073531"/>
                <a:gd name="T3" fmla="*/ 1230698 h 1033004"/>
                <a:gd name="T4" fmla="*/ 336403 w 1073531"/>
                <a:gd name="T5" fmla="*/ 1094170 h 1033004"/>
                <a:gd name="T6" fmla="*/ 296139 w 1073531"/>
                <a:gd name="T7" fmla="*/ 1155387 h 1033004"/>
                <a:gd name="T8" fmla="*/ 336403 w 1073531"/>
                <a:gd name="T9" fmla="*/ 1094170 h 1033004"/>
                <a:gd name="T10" fmla="*/ 233726 w 1073531"/>
                <a:gd name="T11" fmla="*/ 908673 h 1033004"/>
                <a:gd name="T12" fmla="*/ 296796 w 1073531"/>
                <a:gd name="T13" fmla="*/ 956905 h 1033004"/>
                <a:gd name="T14" fmla="*/ 831028 w 1073531"/>
                <a:gd name="T15" fmla="*/ 1129416 h 1033004"/>
                <a:gd name="T16" fmla="*/ 795782 w 1073531"/>
                <a:gd name="T17" fmla="*/ 1199905 h 1033004"/>
                <a:gd name="T18" fmla="*/ 831028 w 1073531"/>
                <a:gd name="T19" fmla="*/ 1129416 h 1033004"/>
                <a:gd name="T20" fmla="*/ 477569 w 1073531"/>
                <a:gd name="T21" fmla="*/ 991914 h 1033004"/>
                <a:gd name="T22" fmla="*/ 411801 w 1073531"/>
                <a:gd name="T23" fmla="*/ 996321 h 1033004"/>
                <a:gd name="T24" fmla="*/ 435918 w 1073531"/>
                <a:gd name="T25" fmla="*/ 1024956 h 1033004"/>
                <a:gd name="T26" fmla="*/ 506617 w 1073531"/>
                <a:gd name="T27" fmla="*/ 997973 h 1033004"/>
                <a:gd name="T28" fmla="*/ 654370 w 1073531"/>
                <a:gd name="T29" fmla="*/ 873430 h 1033004"/>
                <a:gd name="T30" fmla="*/ 605156 w 1073531"/>
                <a:gd name="T31" fmla="*/ 930933 h 1033004"/>
                <a:gd name="T32" fmla="*/ 654370 w 1073531"/>
                <a:gd name="T33" fmla="*/ 873430 h 1033004"/>
                <a:gd name="T34" fmla="*/ 838448 w 1073531"/>
                <a:gd name="T35" fmla="*/ 938355 h 1033004"/>
                <a:gd name="T36" fmla="*/ 847723 w 1073531"/>
                <a:gd name="T37" fmla="*/ 1014407 h 1033004"/>
                <a:gd name="T38" fmla="*/ 892243 w 1073531"/>
                <a:gd name="T39" fmla="*/ 771406 h 1033004"/>
                <a:gd name="T40" fmla="*/ 860705 w 1073531"/>
                <a:gd name="T41" fmla="*/ 819635 h 1033004"/>
                <a:gd name="T42" fmla="*/ 892243 w 1073531"/>
                <a:gd name="T43" fmla="*/ 771406 h 1033004"/>
                <a:gd name="T44" fmla="*/ 918211 w 1073531"/>
                <a:gd name="T45" fmla="*/ 704769 h 1033004"/>
                <a:gd name="T46" fmla="*/ 992587 w 1073531"/>
                <a:gd name="T47" fmla="*/ 688735 h 1033004"/>
                <a:gd name="T48" fmla="*/ 1094107 w 1073531"/>
                <a:gd name="T49" fmla="*/ 545100 h 1033004"/>
                <a:gd name="T50" fmla="*/ 1125422 w 1073531"/>
                <a:gd name="T51" fmla="*/ 589035 h 1033004"/>
                <a:gd name="T52" fmla="*/ 1098580 w 1073531"/>
                <a:gd name="T53" fmla="*/ 628573 h 1033004"/>
                <a:gd name="T54" fmla="*/ 1156739 w 1073531"/>
                <a:gd name="T55" fmla="*/ 584642 h 1033004"/>
                <a:gd name="T56" fmla="*/ 1152265 w 1073531"/>
                <a:gd name="T57" fmla="*/ 575854 h 1033004"/>
                <a:gd name="T58" fmla="*/ 927486 w 1073531"/>
                <a:gd name="T59" fmla="*/ 452351 h 1033004"/>
                <a:gd name="T60" fmla="*/ 979424 w 1073531"/>
                <a:gd name="T61" fmla="*/ 509855 h 1033004"/>
                <a:gd name="T62" fmla="*/ 927486 w 1073531"/>
                <a:gd name="T63" fmla="*/ 452351 h 1033004"/>
                <a:gd name="T64" fmla="*/ 751263 w 1073531"/>
                <a:gd name="T65" fmla="*/ 376297 h 1033004"/>
                <a:gd name="T66" fmla="*/ 821753 w 1073531"/>
                <a:gd name="T67" fmla="*/ 394846 h 1033004"/>
                <a:gd name="T68" fmla="*/ 1428782 w 1073531"/>
                <a:gd name="T69" fmla="*/ 19474 h 1033004"/>
                <a:gd name="T70" fmla="*/ 1398561 w 1073531"/>
                <a:gd name="T71" fmla="*/ 95769 h 1033004"/>
                <a:gd name="T72" fmla="*/ 1341144 w 1073531"/>
                <a:gd name="T73" fmla="*/ 79502 h 1033004"/>
                <a:gd name="T74" fmla="*/ 1283118 w 1073531"/>
                <a:gd name="T75" fmla="*/ 372782 h 1033004"/>
                <a:gd name="T76" fmla="*/ 914501 w 1073531"/>
                <a:gd name="T77" fmla="*/ 137005 h 1033004"/>
                <a:gd name="T78" fmla="*/ 888470 w 1073531"/>
                <a:gd name="T79" fmla="*/ 1319767 h 1033004"/>
                <a:gd name="T80" fmla="*/ 794742 w 1073531"/>
                <a:gd name="T81" fmla="*/ 1330227 h 1033004"/>
                <a:gd name="T82" fmla="*/ 791982 w 1073531"/>
                <a:gd name="T83" fmla="*/ 1318615 h 1033004"/>
                <a:gd name="T84" fmla="*/ 772115 w 1073531"/>
                <a:gd name="T85" fmla="*/ 1320826 h 1033004"/>
                <a:gd name="T86" fmla="*/ 494505 w 1073531"/>
                <a:gd name="T87" fmla="*/ 1358432 h 1033004"/>
                <a:gd name="T88" fmla="*/ 571221 w 1073531"/>
                <a:gd name="T89" fmla="*/ 959703 h 1033004"/>
                <a:gd name="T90" fmla="*/ 468015 w 1073531"/>
                <a:gd name="T91" fmla="*/ 1358432 h 1033004"/>
                <a:gd name="T92" fmla="*/ 52981 w 1073531"/>
                <a:gd name="T93" fmla="*/ 1354007 h 1033004"/>
                <a:gd name="T94" fmla="*/ 35320 w 1073531"/>
                <a:gd name="T95" fmla="*/ 1336311 h 1033004"/>
                <a:gd name="T96" fmla="*/ 105964 w 1073531"/>
                <a:gd name="T97" fmla="*/ 1119527 h 1033004"/>
                <a:gd name="T98" fmla="*/ 283679 w 1073531"/>
                <a:gd name="T99" fmla="*/ 1191972 h 1033004"/>
                <a:gd name="T100" fmla="*/ 114797 w 1073531"/>
                <a:gd name="T101" fmla="*/ 1097406 h 1033004"/>
                <a:gd name="T102" fmla="*/ 799158 w 1073531"/>
                <a:gd name="T103" fmla="*/ 774443 h 1033004"/>
                <a:gd name="T104" fmla="*/ 756662 w 1073531"/>
                <a:gd name="T105" fmla="*/ 807625 h 1033004"/>
                <a:gd name="T106" fmla="*/ 825650 w 1073531"/>
                <a:gd name="T107" fmla="*/ 787714 h 1033004"/>
                <a:gd name="T108" fmla="*/ 821233 w 1073531"/>
                <a:gd name="T109" fmla="*/ 778866 h 1033004"/>
                <a:gd name="T110" fmla="*/ 830064 w 1073531"/>
                <a:gd name="T111" fmla="*/ 765595 h 1033004"/>
                <a:gd name="T112" fmla="*/ 1295115 w 1073531"/>
                <a:gd name="T113" fmla="*/ 60 h 103300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lnTo>
                    <a:pt x="139070" y="910467"/>
                  </a:ln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lnTo>
                    <a:pt x="252524" y="821350"/>
                  </a:ln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lnTo>
                    <a:pt x="228361" y="70159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lnTo>
                    <a:pt x="623818" y="847807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lnTo>
                    <a:pt x="371657" y="734670"/>
                  </a:ln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lnTo>
                    <a:pt x="491208" y="655648"/>
                  </a:ln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lnTo>
                    <a:pt x="646097" y="708562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lnTo>
                    <a:pt x="669769" y="579063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lnTo>
                    <a:pt x="736279" y="502478"/>
                  </a:ln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lnTo>
                    <a:pt x="696226" y="339562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lnTo>
                    <a:pt x="569513" y="269939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3" name="Freeform 5"/>
            <p:cNvSpPr>
              <a:spLocks/>
            </p:cNvSpPr>
            <p:nvPr/>
          </p:nvSpPr>
          <p:spPr bwMode="auto">
            <a:xfrm rot="-7200000">
              <a:off x="10679091" y="5859602"/>
              <a:ext cx="1518286" cy="1103127"/>
            </a:xfrm>
            <a:custGeom>
              <a:avLst/>
              <a:gdLst>
                <a:gd name="T0" fmla="*/ 180907 w 1413236"/>
                <a:gd name="T1" fmla="*/ 908667 h 1026802"/>
                <a:gd name="T2" fmla="*/ 145662 w 1413236"/>
                <a:gd name="T3" fmla="*/ 1230693 h 1026802"/>
                <a:gd name="T4" fmla="*/ 92796 w 1413236"/>
                <a:gd name="T5" fmla="*/ 1279662 h 1026802"/>
                <a:gd name="T6" fmla="*/ 283586 w 1413236"/>
                <a:gd name="T7" fmla="*/ 1094165 h 1026802"/>
                <a:gd name="T8" fmla="*/ 299243 w 1413236"/>
                <a:gd name="T9" fmla="*/ 1109470 h 1026802"/>
                <a:gd name="T10" fmla="*/ 705861 w 1413236"/>
                <a:gd name="T11" fmla="*/ 359601 h 1026802"/>
                <a:gd name="T12" fmla="*/ 453797 w 1413236"/>
                <a:gd name="T13" fmla="*/ 997969 h 1026802"/>
                <a:gd name="T14" fmla="*/ 363366 w 1413236"/>
                <a:gd name="T15" fmla="*/ 969884 h 1026802"/>
                <a:gd name="T16" fmla="*/ 383096 w 1413236"/>
                <a:gd name="T17" fmla="*/ 1024952 h 1026802"/>
                <a:gd name="T18" fmla="*/ 613292 w 1413236"/>
                <a:gd name="T19" fmla="*/ 888906 h 1026802"/>
                <a:gd name="T20" fmla="*/ 552336 w 1413236"/>
                <a:gd name="T21" fmla="*/ 930930 h 1026802"/>
                <a:gd name="T22" fmla="*/ 874664 w 1413236"/>
                <a:gd name="T23" fmla="*/ 452350 h 1026802"/>
                <a:gd name="T24" fmla="*/ 941443 w 1413236"/>
                <a:gd name="T25" fmla="*/ 487595 h 1026802"/>
                <a:gd name="T26" fmla="*/ 817159 w 1413236"/>
                <a:gd name="T27" fmla="*/ 765837 h 1026802"/>
                <a:gd name="T28" fmla="*/ 939764 w 1413236"/>
                <a:gd name="T29" fmla="*/ 688730 h 1026802"/>
                <a:gd name="T30" fmla="*/ 878811 w 1413236"/>
                <a:gd name="T31" fmla="*/ 726883 h 1026802"/>
                <a:gd name="T32" fmla="*/ 807885 w 1413236"/>
                <a:gd name="T33" fmla="*/ 943914 h 1026802"/>
                <a:gd name="T34" fmla="*/ 794901 w 1413236"/>
                <a:gd name="T35" fmla="*/ 1014404 h 1026802"/>
                <a:gd name="T36" fmla="*/ 1288320 w 1413236"/>
                <a:gd name="T37" fmla="*/ 79502 h 1026802"/>
                <a:gd name="T38" fmla="*/ 1107831 w 1413236"/>
                <a:gd name="T39" fmla="*/ 596171 h 1026802"/>
                <a:gd name="T40" fmla="*/ 1099442 w 1413236"/>
                <a:gd name="T41" fmla="*/ 575850 h 1026802"/>
                <a:gd name="T42" fmla="*/ 1072599 w 1413236"/>
                <a:gd name="T43" fmla="*/ 589030 h 1026802"/>
                <a:gd name="T44" fmla="*/ 1107831 w 1413236"/>
                <a:gd name="T45" fmla="*/ 596171 h 1026802"/>
                <a:gd name="T46" fmla="*/ 750380 w 1413236"/>
                <a:gd name="T47" fmla="*/ 1129412 h 1026802"/>
                <a:gd name="T48" fmla="*/ 1279782 w 1413236"/>
                <a:gd name="T49" fmla="*/ 510915 h 1026802"/>
                <a:gd name="T50" fmla="*/ 1218268 w 1413236"/>
                <a:gd name="T51" fmla="*/ 545097 h 1026802"/>
                <a:gd name="T52" fmla="*/ 874664 w 1413236"/>
                <a:gd name="T53" fmla="*/ 120309 h 1026802"/>
                <a:gd name="T54" fmla="*/ 1360664 w 1413236"/>
                <a:gd name="T55" fmla="*/ 465333 h 1026802"/>
                <a:gd name="T56" fmla="*/ 1438574 w 1413236"/>
                <a:gd name="T57" fmla="*/ 200074 h 1026802"/>
                <a:gd name="T58" fmla="*/ 1459725 w 1413236"/>
                <a:gd name="T59" fmla="*/ 436287 h 1026802"/>
                <a:gd name="T60" fmla="*/ 1389932 w 1413236"/>
                <a:gd name="T61" fmla="*/ 465333 h 1026802"/>
                <a:gd name="T62" fmla="*/ 1492366 w 1413236"/>
                <a:gd name="T63" fmla="*/ 500578 h 1026802"/>
                <a:gd name="T64" fmla="*/ 1479381 w 1413236"/>
                <a:gd name="T65" fmla="*/ 571067 h 1026802"/>
                <a:gd name="T66" fmla="*/ 1563961 w 1413236"/>
                <a:gd name="T67" fmla="*/ 379076 h 1026802"/>
                <a:gd name="T68" fmla="*/ 1664877 w 1413236"/>
                <a:gd name="T69" fmla="*/ 341052 h 1026802"/>
                <a:gd name="T70" fmla="*/ 1650038 w 1413236"/>
                <a:gd name="T71" fmla="*/ 359601 h 1026802"/>
                <a:gd name="T72" fmla="*/ 1457124 w 1413236"/>
                <a:gd name="T73" fmla="*/ 691638 h 1026802"/>
                <a:gd name="T74" fmla="*/ 1444137 w 1413236"/>
                <a:gd name="T75" fmla="*/ 762129 h 1026802"/>
                <a:gd name="T76" fmla="*/ 1399618 w 1413236"/>
                <a:gd name="T77" fmla="*/ 877136 h 1026802"/>
                <a:gd name="T78" fmla="*/ 1377359 w 1413236"/>
                <a:gd name="T79" fmla="*/ 1142396 h 1026802"/>
                <a:gd name="T80" fmla="*/ 1355099 w 1413236"/>
                <a:gd name="T81" fmla="*/ 1138685 h 1026802"/>
                <a:gd name="T82" fmla="*/ 1647043 w 1413236"/>
                <a:gd name="T83" fmla="*/ 1075280 h 1026802"/>
                <a:gd name="T84" fmla="*/ 1620552 w 1413236"/>
                <a:gd name="T85" fmla="*/ 1092978 h 1026802"/>
                <a:gd name="T86" fmla="*/ 1148121 w 1413236"/>
                <a:gd name="T87" fmla="*/ 601898 h 1026802"/>
                <a:gd name="T88" fmla="*/ 741921 w 1413236"/>
                <a:gd name="T89" fmla="*/ 1330222 h 1026802"/>
                <a:gd name="T90" fmla="*/ 719846 w 1413236"/>
                <a:gd name="T91" fmla="*/ 1318608 h 1026802"/>
                <a:gd name="T92" fmla="*/ 441686 w 1413236"/>
                <a:gd name="T93" fmla="*/ 1358427 h 1026802"/>
                <a:gd name="T94" fmla="*/ 499082 w 1413236"/>
                <a:gd name="T95" fmla="*/ 955830 h 1026802"/>
                <a:gd name="T96" fmla="*/ 0 w 1413236"/>
                <a:gd name="T97" fmla="*/ 1237372 h 1026802"/>
                <a:gd name="T98" fmla="*/ 230859 w 1413236"/>
                <a:gd name="T99" fmla="*/ 1191965 h 1026802"/>
                <a:gd name="T100" fmla="*/ 406363 w 1413236"/>
                <a:gd name="T101" fmla="*/ 553233 h 1026802"/>
                <a:gd name="T102" fmla="*/ 703842 w 1413236"/>
                <a:gd name="T103" fmla="*/ 807619 h 1026802"/>
                <a:gd name="T104" fmla="*/ 772276 w 1413236"/>
                <a:gd name="T105" fmla="*/ 786606 h 1026802"/>
                <a:gd name="T106" fmla="*/ 777241 w 1413236"/>
                <a:gd name="T107" fmla="*/ 765592 h 1026802"/>
                <a:gd name="T108" fmla="*/ 1770670 w 1413236"/>
                <a:gd name="T109" fmla="*/ 318751 h 1026802"/>
                <a:gd name="T110" fmla="*/ 1757422 w 1413236"/>
                <a:gd name="T111" fmla="*/ 345297 h 1026802"/>
                <a:gd name="T112" fmla="*/ 1830748 w 1413236"/>
                <a:gd name="T113" fmla="*/ 879072 h 10268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lnTo>
                    <a:pt x="183142" y="718307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lnTo>
                    <a:pt x="570245" y="308927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lnTo>
                    <a:pt x="706706" y="366019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lnTo>
                    <a:pt x="623157" y="618052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lnTo>
                    <a:pt x="596701" y="761475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lnTo>
                    <a:pt x="1021399" y="80565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lnTo>
                    <a:pt x="573030" y="903505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lnTo>
                    <a:pt x="1021399" y="34930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lnTo>
                    <a:pt x="1132795" y="16689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lnTo>
                    <a:pt x="1110515" y="428679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lnTo>
                    <a:pt x="1249760" y="256015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lnTo>
                    <a:pt x="1084059" y="572102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lnTo>
                    <a:pt x="1060387" y="714131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lnTo>
                    <a:pt x="1033931" y="857554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4" name="Freeform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>
                <a:gd name="T0" fmla="*/ 125428 w 458504"/>
                <a:gd name="T1" fmla="*/ 217816 h 364797"/>
                <a:gd name="T2" fmla="*/ 150438 w 458504"/>
                <a:gd name="T3" fmla="*/ 245506 h 364797"/>
                <a:gd name="T4" fmla="*/ 359450 w 458504"/>
                <a:gd name="T5" fmla="*/ 51681 h 364797"/>
                <a:gd name="T6" fmla="*/ 324614 w 458504"/>
                <a:gd name="T7" fmla="*/ 38284 h 364797"/>
                <a:gd name="T8" fmla="*/ 359450 w 458504"/>
                <a:gd name="T9" fmla="*/ 51681 h 364797"/>
                <a:gd name="T10" fmla="*/ 316732 w 458504"/>
                <a:gd name="T11" fmla="*/ 236573 h 364797"/>
                <a:gd name="T12" fmla="*/ 290882 w 458504"/>
                <a:gd name="T13" fmla="*/ 262476 h 364797"/>
                <a:gd name="T14" fmla="*/ 424654 w 458504"/>
                <a:gd name="T15" fmla="*/ 117778 h 364797"/>
                <a:gd name="T16" fmla="*/ 403215 w 458504"/>
                <a:gd name="T17" fmla="*/ 85622 h 364797"/>
                <a:gd name="T18" fmla="*/ 424654 w 458504"/>
                <a:gd name="T19" fmla="*/ 117778 h 364797"/>
                <a:gd name="T20" fmla="*/ 125428 w 458504"/>
                <a:gd name="T21" fmla="*/ 57933 h 364797"/>
                <a:gd name="T22" fmla="*/ 350517 w 458504"/>
                <a:gd name="T23" fmla="*/ 234787 h 364797"/>
                <a:gd name="T24" fmla="*/ 407148 w 458504"/>
                <a:gd name="T25" fmla="*/ 210082 h 364797"/>
                <a:gd name="T26" fmla="*/ 369808 w 458504"/>
                <a:gd name="T27" fmla="*/ 214832 h 364797"/>
                <a:gd name="T28" fmla="*/ 407148 w 458504"/>
                <a:gd name="T29" fmla="*/ 210082 h 364797"/>
                <a:gd name="T30" fmla="*/ 422868 w 458504"/>
                <a:gd name="T31" fmla="*/ 241039 h 364797"/>
                <a:gd name="T32" fmla="*/ 405896 w 458504"/>
                <a:gd name="T33" fmla="*/ 273195 h 364797"/>
                <a:gd name="T34" fmla="*/ 494684 w 458504"/>
                <a:gd name="T35" fmla="*/ 179856 h 364797"/>
                <a:gd name="T36" fmla="*/ 457341 w 458504"/>
                <a:gd name="T37" fmla="*/ 182533 h 364797"/>
                <a:gd name="T38" fmla="*/ 494684 w 458504"/>
                <a:gd name="T39" fmla="*/ 179856 h 364797"/>
                <a:gd name="T40" fmla="*/ 478246 w 458504"/>
                <a:gd name="T41" fmla="*/ 142786 h 364797"/>
                <a:gd name="T42" fmla="*/ 498789 w 458504"/>
                <a:gd name="T43" fmla="*/ 173156 h 364797"/>
                <a:gd name="T44" fmla="*/ 399643 w 458504"/>
                <a:gd name="T45" fmla="*/ 366981 h 364797"/>
                <a:gd name="T46" fmla="*/ 395179 w 458504"/>
                <a:gd name="T47" fmla="*/ 330361 h 364797"/>
                <a:gd name="T48" fmla="*/ 399643 w 458504"/>
                <a:gd name="T49" fmla="*/ 366981 h 364797"/>
                <a:gd name="T50" fmla="*/ 532289 w 458504"/>
                <a:gd name="T51" fmla="*/ 485965 h 364797"/>
                <a:gd name="T52" fmla="*/ 561128 w 458504"/>
                <a:gd name="T53" fmla="*/ 191831 h 364797"/>
                <a:gd name="T54" fmla="*/ 496471 w 458504"/>
                <a:gd name="T55" fmla="*/ 463600 h 364797"/>
                <a:gd name="T56" fmla="*/ 269861 w 458504"/>
                <a:gd name="T57" fmla="*/ 291958 h 364797"/>
                <a:gd name="T58" fmla="*/ 252960 w 458504"/>
                <a:gd name="T59" fmla="*/ 311551 h 364797"/>
                <a:gd name="T60" fmla="*/ 237705 w 458504"/>
                <a:gd name="T61" fmla="*/ 287070 h 364797"/>
                <a:gd name="T62" fmla="*/ 237434 w 458504"/>
                <a:gd name="T63" fmla="*/ 279135 h 364797"/>
                <a:gd name="T64" fmla="*/ 205660 w 458504"/>
                <a:gd name="T65" fmla="*/ 262476 h 364797"/>
                <a:gd name="T66" fmla="*/ 220737 w 458504"/>
                <a:gd name="T67" fmla="*/ 283630 h 364797"/>
                <a:gd name="T68" fmla="*/ 70390 w 458504"/>
                <a:gd name="T69" fmla="*/ 197552 h 364797"/>
                <a:gd name="T70" fmla="*/ 44144 w 458504"/>
                <a:gd name="T71" fmla="*/ 173156 h 364797"/>
                <a:gd name="T72" fmla="*/ 0 w 458504"/>
                <a:gd name="T73" fmla="*/ 153600 h 364797"/>
                <a:gd name="T74" fmla="*/ 556875 w 458504"/>
                <a:gd name="T75" fmla="*/ 153487 h 364797"/>
                <a:gd name="T76" fmla="*/ 546779 w 458504"/>
                <a:gd name="T77" fmla="*/ 156948 h 364797"/>
                <a:gd name="T78" fmla="*/ 565381 w 458504"/>
                <a:gd name="T79" fmla="*/ 162009 h 364797"/>
                <a:gd name="T80" fmla="*/ 562623 w 458504"/>
                <a:gd name="T81" fmla="*/ 458354 h 3647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lnTo>
                    <a:pt x="118292" y="176246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lnTo>
                    <a:pt x="269825" y="38795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lnTo>
                    <a:pt x="318771" y="88412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lnTo>
                    <a:pt x="269825" y="168200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lnTo>
                    <a:pt x="312736" y="206419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lnTo>
                    <a:pt x="379786" y="123277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lnTo>
                    <a:pt x="299997" y="275480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5" name="Freeform 5"/>
            <p:cNvSpPr>
              <a:spLocks/>
            </p:cNvSpPr>
            <p:nvPr/>
          </p:nvSpPr>
          <p:spPr bwMode="auto">
            <a:xfrm rot="-8092676" flipH="1" flipV="1">
              <a:off x="10384638" y="2626191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6" name="Freeform 5"/>
            <p:cNvSpPr>
              <a:spLocks/>
            </p:cNvSpPr>
            <p:nvPr/>
          </p:nvSpPr>
          <p:spPr bwMode="auto">
            <a:xfrm rot="-1150453">
              <a:off x="11049786" y="1282471"/>
              <a:ext cx="1329114" cy="1109791"/>
            </a:xfrm>
            <a:custGeom>
              <a:avLst/>
              <a:gdLst>
                <a:gd name="T0" fmla="*/ 145615 w 1237152"/>
                <a:gd name="T1" fmla="*/ 1279669 h 1033004"/>
                <a:gd name="T2" fmla="*/ 336405 w 1237152"/>
                <a:gd name="T3" fmla="*/ 1094170 h 1033004"/>
                <a:gd name="T4" fmla="*/ 352063 w 1237152"/>
                <a:gd name="T5" fmla="*/ 1109475 h 1033004"/>
                <a:gd name="T6" fmla="*/ 803203 w 1237152"/>
                <a:gd name="T7" fmla="*/ 1129416 h 1033004"/>
                <a:gd name="T8" fmla="*/ 831028 w 1237152"/>
                <a:gd name="T9" fmla="*/ 1129416 h 1033004"/>
                <a:gd name="T10" fmla="*/ 296795 w 1237152"/>
                <a:gd name="T11" fmla="*/ 956905 h 1033004"/>
                <a:gd name="T12" fmla="*/ 495109 w 1237152"/>
                <a:gd name="T13" fmla="*/ 978699 h 1033004"/>
                <a:gd name="T14" fmla="*/ 411802 w 1237152"/>
                <a:gd name="T15" fmla="*/ 996321 h 1033004"/>
                <a:gd name="T16" fmla="*/ 451264 w 1237152"/>
                <a:gd name="T17" fmla="*/ 1040377 h 1033004"/>
                <a:gd name="T18" fmla="*/ 654368 w 1237152"/>
                <a:gd name="T19" fmla="*/ 873430 h 1033004"/>
                <a:gd name="T20" fmla="*/ 666114 w 1237152"/>
                <a:gd name="T21" fmla="*/ 888912 h 1033004"/>
                <a:gd name="T22" fmla="*/ 838448 w 1237152"/>
                <a:gd name="T23" fmla="*/ 938353 h 1033004"/>
                <a:gd name="T24" fmla="*/ 860708 w 1237152"/>
                <a:gd name="T25" fmla="*/ 943918 h 1033004"/>
                <a:gd name="T26" fmla="*/ 860707 w 1237152"/>
                <a:gd name="T27" fmla="*/ 819635 h 1033004"/>
                <a:gd name="T28" fmla="*/ 980843 w 1237152"/>
                <a:gd name="T29" fmla="*/ 669381 h 1033004"/>
                <a:gd name="T30" fmla="*/ 992589 w 1237152"/>
                <a:gd name="T31" fmla="*/ 688736 h 1033004"/>
                <a:gd name="T32" fmla="*/ 1085159 w 1237152"/>
                <a:gd name="T33" fmla="*/ 567067 h 1033004"/>
                <a:gd name="T34" fmla="*/ 1098579 w 1237152"/>
                <a:gd name="T35" fmla="*/ 628573 h 1033004"/>
                <a:gd name="T36" fmla="*/ 1160093 w 1237152"/>
                <a:gd name="T37" fmla="*/ 579698 h 1033004"/>
                <a:gd name="T38" fmla="*/ 927486 w 1237152"/>
                <a:gd name="T39" fmla="*/ 452351 h 1033004"/>
                <a:gd name="T40" fmla="*/ 994265 w 1237152"/>
                <a:gd name="T41" fmla="*/ 487597 h 1033004"/>
                <a:gd name="T42" fmla="*/ 751263 w 1237152"/>
                <a:gd name="T43" fmla="*/ 376297 h 1033004"/>
                <a:gd name="T44" fmla="*/ 758684 w 1237152"/>
                <a:gd name="T45" fmla="*/ 359603 h 1033004"/>
                <a:gd name="T46" fmla="*/ 1271091 w 1237152"/>
                <a:gd name="T47" fmla="*/ 545100 h 1033004"/>
                <a:gd name="T48" fmla="*/ 1504792 w 1237152"/>
                <a:gd name="T49" fmla="*/ 417106 h 1033004"/>
                <a:gd name="T50" fmla="*/ 1512549 w 1237152"/>
                <a:gd name="T51" fmla="*/ 436288 h 1033004"/>
                <a:gd name="T52" fmla="*/ 914501 w 1237152"/>
                <a:gd name="T53" fmla="*/ 137005 h 1033004"/>
                <a:gd name="T54" fmla="*/ 927486 w 1237152"/>
                <a:gd name="T55" fmla="*/ 120309 h 1033004"/>
                <a:gd name="T56" fmla="*/ 1548901 w 1237152"/>
                <a:gd name="T57" fmla="*/ 244595 h 1033004"/>
                <a:gd name="T58" fmla="*/ 1355984 w 1237152"/>
                <a:gd name="T59" fmla="*/ 62808 h 1033004"/>
                <a:gd name="T60" fmla="*/ 1413490 w 1237152"/>
                <a:gd name="T61" fmla="*/ 107327 h 1033004"/>
                <a:gd name="T62" fmla="*/ 1648086 w 1237152"/>
                <a:gd name="T63" fmla="*/ 136643 h 1033004"/>
                <a:gd name="T64" fmla="*/ 1227437 w 1237152"/>
                <a:gd name="T65" fmla="*/ 606325 h 1033004"/>
                <a:gd name="T66" fmla="*/ 794744 w 1237152"/>
                <a:gd name="T67" fmla="*/ 1331887 h 1033004"/>
                <a:gd name="T68" fmla="*/ 791983 w 1237152"/>
                <a:gd name="T69" fmla="*/ 1318614 h 1033004"/>
                <a:gd name="T70" fmla="*/ 768252 w 1237152"/>
                <a:gd name="T71" fmla="*/ 1336311 h 1033004"/>
                <a:gd name="T72" fmla="*/ 571221 w 1237152"/>
                <a:gd name="T73" fmla="*/ 959703 h 1033004"/>
                <a:gd name="T74" fmla="*/ 26491 w 1237152"/>
                <a:gd name="T75" fmla="*/ 1376128 h 1033004"/>
                <a:gd name="T76" fmla="*/ 35322 w 1237152"/>
                <a:gd name="T77" fmla="*/ 1336311 h 1033004"/>
                <a:gd name="T78" fmla="*/ 282573 w 1237152"/>
                <a:gd name="T79" fmla="*/ 1194739 h 1033004"/>
                <a:gd name="T80" fmla="*/ 114797 w 1237152"/>
                <a:gd name="T81" fmla="*/ 1097406 h 1033004"/>
                <a:gd name="T82" fmla="*/ 755006 w 1237152"/>
                <a:gd name="T83" fmla="*/ 805411 h 1033004"/>
                <a:gd name="T84" fmla="*/ 825649 w 1237152"/>
                <a:gd name="T85" fmla="*/ 787714 h 1033004"/>
                <a:gd name="T86" fmla="*/ 822338 w 1237152"/>
                <a:gd name="T87" fmla="*/ 777208 h 1033004"/>
                <a:gd name="T88" fmla="*/ 1295112 w 1237152"/>
                <a:gd name="T89" fmla="*/ 60 h 103300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lnTo>
                    <a:pt x="139072" y="910468"/>
                  </a:ln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lnTo>
                    <a:pt x="623819" y="847807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lnTo>
                    <a:pt x="371658" y="734670"/>
                  </a:ln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lnTo>
                    <a:pt x="491209" y="655648"/>
                  </a:ln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lnTo>
                    <a:pt x="646099" y="708562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lnTo>
                    <a:pt x="669770" y="579063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lnTo>
                    <a:pt x="736280" y="502478"/>
                  </a:ln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lnTo>
                    <a:pt x="569513" y="269939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lnTo>
                    <a:pt x="994457" y="368803"/>
                  </a:ln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lnTo>
                    <a:pt x="1017883" y="47147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7" name="Freeform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8" name="Freeform 5"/>
            <p:cNvSpPr>
              <a:spLocks/>
            </p:cNvSpPr>
            <p:nvPr/>
          </p:nvSpPr>
          <p:spPr bwMode="auto">
            <a:xfrm rot="-6399582">
              <a:off x="10930287" y="4845170"/>
              <a:ext cx="1458077" cy="1059838"/>
            </a:xfrm>
            <a:custGeom>
              <a:avLst/>
              <a:gdLst>
                <a:gd name="T0" fmla="*/ 98826 w 1357192"/>
                <a:gd name="T1" fmla="*/ 930934 h 986507"/>
                <a:gd name="T2" fmla="*/ 379138 w 1357192"/>
                <a:gd name="T3" fmla="*/ 997975 h 986507"/>
                <a:gd name="T4" fmla="*/ 288708 w 1357192"/>
                <a:gd name="T5" fmla="*/ 969888 h 986507"/>
                <a:gd name="T6" fmla="*/ 308438 w 1357192"/>
                <a:gd name="T7" fmla="*/ 1024958 h 986507"/>
                <a:gd name="T8" fmla="*/ 538630 w 1357192"/>
                <a:gd name="T9" fmla="*/ 888913 h 986507"/>
                <a:gd name="T10" fmla="*/ 477677 w 1357192"/>
                <a:gd name="T11" fmla="*/ 930934 h 986507"/>
                <a:gd name="T12" fmla="*/ 631203 w 1357192"/>
                <a:gd name="T13" fmla="*/ 359603 h 986507"/>
                <a:gd name="T14" fmla="*/ 694272 w 1357192"/>
                <a:gd name="T15" fmla="*/ 394846 h 986507"/>
                <a:gd name="T16" fmla="*/ 742500 w 1357192"/>
                <a:gd name="T17" fmla="*/ 765842 h 986507"/>
                <a:gd name="T18" fmla="*/ 866784 w 1357192"/>
                <a:gd name="T19" fmla="*/ 487597 h 986507"/>
                <a:gd name="T20" fmla="*/ 851944 w 1357192"/>
                <a:gd name="T21" fmla="*/ 509857 h 986507"/>
                <a:gd name="T22" fmla="*/ 733227 w 1357192"/>
                <a:gd name="T23" fmla="*/ 943920 h 986507"/>
                <a:gd name="T24" fmla="*/ 720241 w 1357192"/>
                <a:gd name="T25" fmla="*/ 1014410 h 986507"/>
                <a:gd name="T26" fmla="*/ 675723 w 1357192"/>
                <a:gd name="T27" fmla="*/ 1129416 h 986507"/>
                <a:gd name="T28" fmla="*/ 865107 w 1357192"/>
                <a:gd name="T29" fmla="*/ 688735 h 986507"/>
                <a:gd name="T30" fmla="*/ 804151 w 1357192"/>
                <a:gd name="T31" fmla="*/ 726888 h 986507"/>
                <a:gd name="T32" fmla="*/ 1029258 w 1357192"/>
                <a:gd name="T33" fmla="*/ 584641 h 986507"/>
                <a:gd name="T34" fmla="*/ 966625 w 1357192"/>
                <a:gd name="T35" fmla="*/ 545099 h 986507"/>
                <a:gd name="T36" fmla="*/ 959356 w 1357192"/>
                <a:gd name="T37" fmla="*/ 613197 h 986507"/>
                <a:gd name="T38" fmla="*/ 1286007 w 1357192"/>
                <a:gd name="T39" fmla="*/ 107327 h 986507"/>
                <a:gd name="T40" fmla="*/ 1271168 w 1357192"/>
                <a:gd name="T41" fmla="*/ 124021 h 986507"/>
                <a:gd name="T42" fmla="*/ 1197295 w 1357192"/>
                <a:gd name="T43" fmla="*/ 491306 h 986507"/>
                <a:gd name="T44" fmla="*/ 1205125 w 1357192"/>
                <a:gd name="T45" fmla="*/ 510919 h 986507"/>
                <a:gd name="T46" fmla="*/ 787018 w 1357192"/>
                <a:gd name="T47" fmla="*/ 137006 h 986507"/>
                <a:gd name="T48" fmla="*/ 1434404 w 1357192"/>
                <a:gd name="T49" fmla="*/ 222334 h 986507"/>
                <a:gd name="T50" fmla="*/ 1421420 w 1357192"/>
                <a:gd name="T51" fmla="*/ 244595 h 986507"/>
                <a:gd name="T52" fmla="*/ 1377313 w 1357192"/>
                <a:gd name="T53" fmla="*/ 417105 h 986507"/>
                <a:gd name="T54" fmla="*/ 1385069 w 1357192"/>
                <a:gd name="T55" fmla="*/ 436288 h 986507"/>
                <a:gd name="T56" fmla="*/ 1395450 w 1357192"/>
                <a:gd name="T57" fmla="*/ 496870 h 986507"/>
                <a:gd name="T58" fmla="*/ 1369480 w 1357192"/>
                <a:gd name="T59" fmla="*/ 762134 h 986507"/>
                <a:gd name="T60" fmla="*/ 1347221 w 1357192"/>
                <a:gd name="T61" fmla="*/ 756566 h 986507"/>
                <a:gd name="T62" fmla="*/ 1350930 w 1357192"/>
                <a:gd name="T63" fmla="*/ 880849 h 986507"/>
                <a:gd name="T64" fmla="*/ 1337945 w 1357192"/>
                <a:gd name="T65" fmla="*/ 951338 h 986507"/>
                <a:gd name="T66" fmla="*/ 1293427 w 1357192"/>
                <a:gd name="T67" fmla="*/ 1066347 h 986507"/>
                <a:gd name="T68" fmla="*/ 1566854 w 1357192"/>
                <a:gd name="T69" fmla="*/ 373515 h 986507"/>
                <a:gd name="T70" fmla="*/ 1497060 w 1357192"/>
                <a:gd name="T71" fmla="*/ 398555 h 986507"/>
                <a:gd name="T72" fmla="*/ 1532718 w 1357192"/>
                <a:gd name="T73" fmla="*/ 296533 h 986507"/>
                <a:gd name="T74" fmla="*/ 1590221 w 1357192"/>
                <a:gd name="T75" fmla="*/ 341053 h 986507"/>
                <a:gd name="T76" fmla="*/ 1704842 w 1357192"/>
                <a:gd name="T77" fmla="*/ 398390 h 986507"/>
                <a:gd name="T78" fmla="*/ 967499 w 1357192"/>
                <a:gd name="T79" fmla="*/ 1287647 h 986507"/>
                <a:gd name="T80" fmla="*/ 941007 w 1357192"/>
                <a:gd name="T81" fmla="*/ 1296496 h 986507"/>
                <a:gd name="T82" fmla="*/ 446500 w 1357192"/>
                <a:gd name="T83" fmla="*/ 960258 h 986507"/>
                <a:gd name="T84" fmla="*/ 376426 w 1357192"/>
                <a:gd name="T85" fmla="*/ 1186190 h 986507"/>
                <a:gd name="T86" fmla="*/ 208924 w 1357192"/>
                <a:gd name="T87" fmla="*/ 1094172 h 986507"/>
                <a:gd name="T88" fmla="*/ 331705 w 1357192"/>
                <a:gd name="T89" fmla="*/ 553235 h 986507"/>
                <a:gd name="T90" fmla="*/ 629181 w 1357192"/>
                <a:gd name="T91" fmla="*/ 807624 h 986507"/>
                <a:gd name="T92" fmla="*/ 697617 w 1357192"/>
                <a:gd name="T93" fmla="*/ 786609 h 986507"/>
                <a:gd name="T94" fmla="*/ 702585 w 1357192"/>
                <a:gd name="T95" fmla="*/ 765595 h 986507"/>
                <a:gd name="T96" fmla="*/ 1696013 w 1357192"/>
                <a:gd name="T97" fmla="*/ 318753 h 986507"/>
                <a:gd name="T98" fmla="*/ 1682766 w 1357192"/>
                <a:gd name="T99" fmla="*/ 345300 h 986507"/>
                <a:gd name="T100" fmla="*/ 1789283 w 1357192"/>
                <a:gd name="T101" fmla="*/ 798222 h 9865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lnTo>
                    <a:pt x="132667" y="70159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lnTo>
                    <a:pt x="521162" y="296395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lnTo>
                    <a:pt x="567112" y="618052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lnTo>
                    <a:pt x="650660" y="366019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lnTo>
                    <a:pt x="540656" y="761476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lnTo>
                    <a:pt x="516985" y="903504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lnTo>
                    <a:pt x="965355" y="80566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lnTo>
                    <a:pt x="965355" y="34930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lnTo>
                    <a:pt x="1076750" y="166898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lnTo>
                    <a:pt x="1054470" y="428679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lnTo>
                    <a:pt x="1028014" y="572102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lnTo>
                    <a:pt x="1004342" y="714131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lnTo>
                    <a:pt x="977886" y="857553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lnTo>
                    <a:pt x="1193716" y="256014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79" name="Freeform 5"/>
            <p:cNvSpPr>
              <a:spLocks/>
            </p:cNvSpPr>
            <p:nvPr/>
          </p:nvSpPr>
          <p:spPr bwMode="auto">
            <a:xfrm rot="-1560540" flipH="1" flipV="1">
              <a:off x="10930248" y="211314"/>
              <a:ext cx="1531040" cy="1105009"/>
            </a:xfrm>
            <a:custGeom>
              <a:avLst/>
              <a:gdLst>
                <a:gd name="T0" fmla="*/ 1318977 w 1425107"/>
                <a:gd name="T1" fmla="*/ 62808 h 1028553"/>
                <a:gd name="T2" fmla="*/ 1511892 w 1425107"/>
                <a:gd name="T3" fmla="*/ 244595 h 1028553"/>
                <a:gd name="T4" fmla="*/ 1454388 w 1425107"/>
                <a:gd name="T5" fmla="*/ 200074 h 1028553"/>
                <a:gd name="T6" fmla="*/ 1680695 w 1425107"/>
                <a:gd name="T7" fmla="*/ 341054 h 1028553"/>
                <a:gd name="T8" fmla="*/ 1665855 w 1425107"/>
                <a:gd name="T9" fmla="*/ 359603 h 1028553"/>
                <a:gd name="T10" fmla="*/ 1649573 w 1425107"/>
                <a:gd name="T11" fmla="*/ 354036 h 1028553"/>
                <a:gd name="T12" fmla="*/ 1405748 w 1425107"/>
                <a:gd name="T13" fmla="*/ 465334 h 1028553"/>
                <a:gd name="T14" fmla="*/ 1397992 w 1425107"/>
                <a:gd name="T15" fmla="*/ 446155 h 1028553"/>
                <a:gd name="T16" fmla="*/ 1376480 w 1425107"/>
                <a:gd name="T17" fmla="*/ 465334 h 1028553"/>
                <a:gd name="T18" fmla="*/ 1357931 w 1425107"/>
                <a:gd name="T19" fmla="*/ 487595 h 1028553"/>
                <a:gd name="T20" fmla="*/ 1508182 w 1425107"/>
                <a:gd name="T21" fmla="*/ 500580 h 1028553"/>
                <a:gd name="T22" fmla="*/ 1234084 w 1425107"/>
                <a:gd name="T23" fmla="*/ 545099 h 1028553"/>
                <a:gd name="T24" fmla="*/ 1222341 w 1425107"/>
                <a:gd name="T25" fmla="*/ 525487 h 1028553"/>
                <a:gd name="T26" fmla="*/ 784745 w 1425107"/>
                <a:gd name="T27" fmla="*/ 394846 h 1028553"/>
                <a:gd name="T28" fmla="*/ 775472 w 1425107"/>
                <a:gd name="T29" fmla="*/ 411543 h 1028553"/>
                <a:gd name="T30" fmla="*/ 890478 w 1425107"/>
                <a:gd name="T31" fmla="*/ 452351 h 1028553"/>
                <a:gd name="T32" fmla="*/ 1437694 w 1425107"/>
                <a:gd name="T33" fmla="*/ 756566 h 1028553"/>
                <a:gd name="T34" fmla="*/ 1450680 w 1425107"/>
                <a:gd name="T35" fmla="*/ 686077 h 1028553"/>
                <a:gd name="T36" fmla="*/ 1123645 w 1425107"/>
                <a:gd name="T37" fmla="*/ 596172 h 1028553"/>
                <a:gd name="T38" fmla="*/ 1115257 w 1425107"/>
                <a:gd name="T39" fmla="*/ 575854 h 1028553"/>
                <a:gd name="T40" fmla="*/ 1088415 w 1425107"/>
                <a:gd name="T41" fmla="*/ 589035 h 1028553"/>
                <a:gd name="T42" fmla="*/ 1402449 w 1425107"/>
                <a:gd name="T43" fmla="*/ 947627 h 1028553"/>
                <a:gd name="T44" fmla="*/ 1415434 w 1425107"/>
                <a:gd name="T45" fmla="*/ 877139 h 1028553"/>
                <a:gd name="T46" fmla="*/ 955581 w 1425107"/>
                <a:gd name="T47" fmla="*/ 688735 h 1028553"/>
                <a:gd name="T48" fmla="*/ 894624 w 1425107"/>
                <a:gd name="T49" fmla="*/ 726888 h 1028553"/>
                <a:gd name="T50" fmla="*/ 855235 w 1425107"/>
                <a:gd name="T51" fmla="*/ 771405 h 1028553"/>
                <a:gd name="T52" fmla="*/ 1370916 w 1425107"/>
                <a:gd name="T53" fmla="*/ 1138689 h 1028553"/>
                <a:gd name="T54" fmla="*/ 1383899 w 1425107"/>
                <a:gd name="T55" fmla="*/ 1066345 h 1028553"/>
                <a:gd name="T56" fmla="*/ 810715 w 1425107"/>
                <a:gd name="T57" fmla="*/ 1014407 h 1028553"/>
                <a:gd name="T58" fmla="*/ 788455 w 1425107"/>
                <a:gd name="T59" fmla="*/ 1008843 h 1028553"/>
                <a:gd name="T60" fmla="*/ 617362 w 1425107"/>
                <a:gd name="T61" fmla="*/ 873428 h 1028553"/>
                <a:gd name="T62" fmla="*/ 758776 w 1425107"/>
                <a:gd name="T63" fmla="*/ 1199905 h 1028553"/>
                <a:gd name="T64" fmla="*/ 766196 w 1425107"/>
                <a:gd name="T65" fmla="*/ 1129416 h 1028553"/>
                <a:gd name="T66" fmla="*/ 469612 w 1425107"/>
                <a:gd name="T67" fmla="*/ 997971 h 1028553"/>
                <a:gd name="T68" fmla="*/ 379182 w 1425107"/>
                <a:gd name="T69" fmla="*/ 969888 h 1028553"/>
                <a:gd name="T70" fmla="*/ 398913 w 1425107"/>
                <a:gd name="T71" fmla="*/ 1024956 h 1028553"/>
                <a:gd name="T72" fmla="*/ 259789 w 1425107"/>
                <a:gd name="T73" fmla="*/ 956901 h 1028553"/>
                <a:gd name="T74" fmla="*/ 189300 w 1425107"/>
                <a:gd name="T75" fmla="*/ 930933 h 1028553"/>
                <a:gd name="T76" fmla="*/ 299398 w 1425107"/>
                <a:gd name="T77" fmla="*/ 1094170 h 1028553"/>
                <a:gd name="T78" fmla="*/ 108611 w 1425107"/>
                <a:gd name="T79" fmla="*/ 1279669 h 1028553"/>
                <a:gd name="T80" fmla="*/ 90987 w 1425107"/>
                <a:gd name="T81" fmla="*/ 1257408 h 1028553"/>
                <a:gd name="T82" fmla="*/ 0 w 1425107"/>
                <a:gd name="T83" fmla="*/ 1275021 h 1028553"/>
                <a:gd name="T84" fmla="*/ 246672 w 1425107"/>
                <a:gd name="T85" fmla="*/ 1191972 h 1028553"/>
                <a:gd name="T86" fmla="*/ 422179 w 1425107"/>
                <a:gd name="T87" fmla="*/ 553235 h 1028553"/>
                <a:gd name="T88" fmla="*/ 719655 w 1425107"/>
                <a:gd name="T89" fmla="*/ 807623 h 1028553"/>
                <a:gd name="T90" fmla="*/ 788091 w 1425107"/>
                <a:gd name="T91" fmla="*/ 786609 h 1028553"/>
                <a:gd name="T92" fmla="*/ 793058 w 1425107"/>
                <a:gd name="T93" fmla="*/ 765595 h 1028553"/>
                <a:gd name="T94" fmla="*/ 1786485 w 1425107"/>
                <a:gd name="T95" fmla="*/ 318754 h 1028553"/>
                <a:gd name="T96" fmla="*/ 1773239 w 1425107"/>
                <a:gd name="T97" fmla="*/ 345298 h 1028553"/>
                <a:gd name="T98" fmla="*/ 1662859 w 1425107"/>
                <a:gd name="T99" fmla="*/ 1075284 h 1028553"/>
                <a:gd name="T100" fmla="*/ 1636368 w 1425107"/>
                <a:gd name="T101" fmla="*/ 1092980 h 1028553"/>
                <a:gd name="T102" fmla="*/ 1163937 w 1425107"/>
                <a:gd name="T103" fmla="*/ 601900 h 1028553"/>
                <a:gd name="T104" fmla="*/ 757735 w 1425107"/>
                <a:gd name="T105" fmla="*/ 1330227 h 1028553"/>
                <a:gd name="T106" fmla="*/ 735659 w 1425107"/>
                <a:gd name="T107" fmla="*/ 1318613 h 1028553"/>
                <a:gd name="T108" fmla="*/ 457501 w 1425107"/>
                <a:gd name="T109" fmla="*/ 1358430 h 1028553"/>
                <a:gd name="T110" fmla="*/ 514899 w 1425107"/>
                <a:gd name="T111" fmla="*/ 955832 h 102855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lnTo>
                    <a:pt x="1022131" y="93098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lnTo>
                    <a:pt x="1134919" y="183607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lnTo>
                    <a:pt x="1250492" y="269939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lnTo>
                    <a:pt x="1191700" y="299180"/>
                  </a:ln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lnTo>
                    <a:pt x="1055240" y="349308"/>
                  </a:ln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lnTo>
                    <a:pt x="1019345" y="366018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lnTo>
                    <a:pt x="1105677" y="425894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lnTo>
                    <a:pt x="926378" y="409184"/>
                  </a:ln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lnTo>
                    <a:pt x="582116" y="308928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lnTo>
                    <a:pt x="707436" y="382728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lnTo>
                    <a:pt x="1079221" y="567924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lnTo>
                    <a:pt x="796881" y="471845"/>
                  </a:ln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lnTo>
                    <a:pt x="1052764" y="711346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lnTo>
                    <a:pt x="671560" y="545645"/>
                  </a:ln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lnTo>
                    <a:pt x="618319" y="615267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lnTo>
                    <a:pt x="1029093" y="854769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lnTo>
                    <a:pt x="591863" y="757298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lnTo>
                    <a:pt x="426489" y="698814"/>
                  </a:ln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lnTo>
                    <a:pt x="569584" y="900720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lnTo>
                    <a:pt x="310967" y="780969"/>
                  </a:ln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lnTo>
                    <a:pt x="142100" y="698814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lnTo>
                    <a:pt x="194522" y="867302"/>
                  </a:ln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lnTo>
                    <a:pt x="81530" y="960596"/>
                  </a:ln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lnTo>
                    <a:pt x="146426" y="1028553"/>
                  </a:ln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0" name="Freeform 5"/>
            <p:cNvSpPr>
              <a:spLocks/>
            </p:cNvSpPr>
            <p:nvPr/>
          </p:nvSpPr>
          <p:spPr bwMode="auto">
            <a:xfrm rot="-1652855" flipH="1" flipV="1">
              <a:off x="11168910" y="2812073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1" name="Freeform 5"/>
            <p:cNvSpPr>
              <a:spLocks/>
            </p:cNvSpPr>
            <p:nvPr/>
          </p:nvSpPr>
          <p:spPr bwMode="auto">
            <a:xfrm rot="-717935" flipH="1" flipV="1">
              <a:off x="-61827" y="4253830"/>
              <a:ext cx="460748" cy="530712"/>
            </a:xfrm>
            <a:custGeom>
              <a:avLst/>
              <a:gdLst>
                <a:gd name="T0" fmla="*/ 395700 w 428867"/>
                <a:gd name="T1" fmla="*/ 185569 h 493990"/>
                <a:gd name="T2" fmla="*/ 361756 w 428867"/>
                <a:gd name="T3" fmla="*/ 176636 h 493990"/>
                <a:gd name="T4" fmla="*/ 471625 w 428867"/>
                <a:gd name="T5" fmla="*/ 240949 h 493990"/>
                <a:gd name="T6" fmla="*/ 446614 w 428867"/>
                <a:gd name="T7" fmla="*/ 213259 h 493990"/>
                <a:gd name="T8" fmla="*/ 471625 w 428867"/>
                <a:gd name="T9" fmla="*/ 240949 h 493990"/>
                <a:gd name="T10" fmla="*/ 477963 w 428867"/>
                <a:gd name="T11" fmla="*/ 327085 h 493990"/>
                <a:gd name="T12" fmla="*/ 442147 w 428867"/>
                <a:gd name="T13" fmla="*/ 334804 h 493990"/>
                <a:gd name="T14" fmla="*/ 414458 w 428867"/>
                <a:gd name="T15" fmla="*/ 390117 h 493990"/>
                <a:gd name="T16" fmla="*/ 429643 w 428867"/>
                <a:gd name="T17" fmla="*/ 366893 h 493990"/>
                <a:gd name="T18" fmla="*/ 414458 w 428867"/>
                <a:gd name="T19" fmla="*/ 390117 h 493990"/>
                <a:gd name="T20" fmla="*/ 320755 w 428867"/>
                <a:gd name="T21" fmla="*/ 423474 h 493990"/>
                <a:gd name="T22" fmla="*/ 285747 w 428867"/>
                <a:gd name="T23" fmla="*/ 436254 h 493990"/>
                <a:gd name="T24" fmla="*/ 408204 w 428867"/>
                <a:gd name="T25" fmla="*/ 483905 h 493990"/>
                <a:gd name="T26" fmla="*/ 403738 w 428867"/>
                <a:gd name="T27" fmla="*/ 447282 h 493990"/>
                <a:gd name="T28" fmla="*/ 408204 w 428867"/>
                <a:gd name="T29" fmla="*/ 483905 h 493990"/>
                <a:gd name="T30" fmla="*/ 146489 w 428867"/>
                <a:gd name="T31" fmla="*/ 445497 h 493990"/>
                <a:gd name="T32" fmla="*/ 108974 w 428867"/>
                <a:gd name="T33" fmla="*/ 443711 h 493990"/>
                <a:gd name="T34" fmla="*/ 217298 w 428867"/>
                <a:gd name="T35" fmla="*/ 496408 h 493990"/>
                <a:gd name="T36" fmla="*/ 238411 w 428867"/>
                <a:gd name="T37" fmla="*/ 466710 h 493990"/>
                <a:gd name="T38" fmla="*/ 200407 w 428867"/>
                <a:gd name="T39" fmla="*/ 462468 h 493990"/>
                <a:gd name="T40" fmla="*/ 217298 w 428867"/>
                <a:gd name="T41" fmla="*/ 481560 h 493990"/>
                <a:gd name="T42" fmla="*/ 217298 w 428867"/>
                <a:gd name="T43" fmla="*/ 496408 h 493990"/>
                <a:gd name="T44" fmla="*/ 393020 w 428867"/>
                <a:gd name="T45" fmla="*/ 575013 h 493990"/>
                <a:gd name="T46" fmla="*/ 386767 w 428867"/>
                <a:gd name="T47" fmla="*/ 539284 h 493990"/>
                <a:gd name="T48" fmla="*/ 142600 w 428867"/>
                <a:gd name="T49" fmla="*/ 551792 h 493990"/>
                <a:gd name="T50" fmla="*/ 161989 w 428867"/>
                <a:gd name="T51" fmla="*/ 522313 h 493990"/>
                <a:gd name="T52" fmla="*/ 142600 w 428867"/>
                <a:gd name="T53" fmla="*/ 551792 h 493990"/>
                <a:gd name="T54" fmla="*/ 95576 w 428867"/>
                <a:gd name="T55" fmla="*/ 588055 h 493990"/>
                <a:gd name="T56" fmla="*/ 61634 w 428867"/>
                <a:gd name="T57" fmla="*/ 600918 h 493990"/>
                <a:gd name="T58" fmla="*/ 12758 w 428867"/>
                <a:gd name="T59" fmla="*/ 658084 h 493990"/>
                <a:gd name="T60" fmla="*/ 24450 w 428867"/>
                <a:gd name="T61" fmla="*/ 646367 h 493990"/>
                <a:gd name="T62" fmla="*/ 0 w 428867"/>
                <a:gd name="T63" fmla="*/ 653822 h 493990"/>
                <a:gd name="T64" fmla="*/ 136069 w 428867"/>
                <a:gd name="T65" fmla="*/ 570740 h 493990"/>
                <a:gd name="T66" fmla="*/ 140321 w 428867"/>
                <a:gd name="T67" fmla="*/ 560088 h 493990"/>
                <a:gd name="T68" fmla="*/ 221112 w 428867"/>
                <a:gd name="T69" fmla="*/ 261838 h 493990"/>
                <a:gd name="T70" fmla="*/ 363558 w 428867"/>
                <a:gd name="T71" fmla="*/ 383268 h 493990"/>
                <a:gd name="T72" fmla="*/ 369937 w 428867"/>
                <a:gd name="T73" fmla="*/ 391789 h 493990"/>
                <a:gd name="T74" fmla="*/ 397312 w 428867"/>
                <a:gd name="T75" fmla="*/ 374214 h 493990"/>
                <a:gd name="T76" fmla="*/ 395982 w 428867"/>
                <a:gd name="T77" fmla="*/ 369687 h 493990"/>
                <a:gd name="T78" fmla="*/ 227490 w 428867"/>
                <a:gd name="T79" fmla="*/ 253315 h 493990"/>
                <a:gd name="T80" fmla="*/ 545187 w 428867"/>
                <a:gd name="T81" fmla="*/ 123351 h 493990"/>
                <a:gd name="T82" fmla="*/ 440360 w 428867"/>
                <a:gd name="T83" fmla="*/ 61411 h 493990"/>
                <a:gd name="T84" fmla="*/ 437889 w 428867"/>
                <a:gd name="T85" fmla="*/ 629643 h 493990"/>
                <a:gd name="T86" fmla="*/ 382694 w 428867"/>
                <a:gd name="T87" fmla="*/ 635982 h 493990"/>
                <a:gd name="T88" fmla="*/ 381365 w 428867"/>
                <a:gd name="T89" fmla="*/ 630390 h 493990"/>
                <a:gd name="T90" fmla="*/ 371797 w 428867"/>
                <a:gd name="T91" fmla="*/ 631454 h 493990"/>
                <a:gd name="T92" fmla="*/ 238119 w 428867"/>
                <a:gd name="T93" fmla="*/ 649562 h 493990"/>
                <a:gd name="T94" fmla="*/ 275062 w 428867"/>
                <a:gd name="T95" fmla="*/ 457565 h 493990"/>
                <a:gd name="T96" fmla="*/ 225365 w 428867"/>
                <a:gd name="T97" fmla="*/ 649562 h 49399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lnTo>
                    <a:pt x="293679" y="145331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lnTo>
                    <a:pt x="354024" y="18086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lnTo>
                    <a:pt x="336749" y="259316"/>
                  </a:ln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lnTo>
                    <a:pt x="311112" y="292841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lnTo>
                    <a:pt x="218741" y="333070"/>
                  </a:ln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lnTo>
                    <a:pt x="306418" y="363243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lnTo>
                    <a:pt x="107280" y="342457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lnTo>
                    <a:pt x="163114" y="372629"/>
                  </a:ln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lnTo>
                    <a:pt x="287644" y="430292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lnTo>
                    <a:pt x="107043" y="414201"/>
                  </a:ln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lnTo>
                    <a:pt x="52634" y="459124"/>
                  </a:ln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2" name="Freeform 5"/>
            <p:cNvSpPr>
              <a:spLocks/>
            </p:cNvSpPr>
            <p:nvPr/>
          </p:nvSpPr>
          <p:spPr bwMode="auto">
            <a:xfrm rot="-1800000" flipH="1" flipV="1">
              <a:off x="1330889" y="755083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3" name="Freeform 5"/>
            <p:cNvSpPr>
              <a:spLocks/>
            </p:cNvSpPr>
            <p:nvPr/>
          </p:nvSpPr>
          <p:spPr bwMode="auto">
            <a:xfrm rot="-3385434" flipH="1" flipV="1">
              <a:off x="9117238" y="2017777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4" name="Freeform 5"/>
            <p:cNvSpPr>
              <a:spLocks/>
            </p:cNvSpPr>
            <p:nvPr/>
          </p:nvSpPr>
          <p:spPr bwMode="auto">
            <a:xfrm rot="-9900000" flipH="1" flipV="1">
              <a:off x="3085" y="2442311"/>
              <a:ext cx="629665" cy="527516"/>
            </a:xfrm>
            <a:custGeom>
              <a:avLst/>
              <a:gdLst>
                <a:gd name="T0" fmla="*/ 537466 w 586098"/>
                <a:gd name="T1" fmla="*/ 550090 h 491017"/>
                <a:gd name="T2" fmla="*/ 235558 w 586098"/>
                <a:gd name="T3" fmla="*/ 543837 h 491017"/>
                <a:gd name="T4" fmla="*/ 248958 w 586098"/>
                <a:gd name="T5" fmla="*/ 543837 h 491017"/>
                <a:gd name="T6" fmla="*/ 541930 w 586098"/>
                <a:gd name="T7" fmla="*/ 456303 h 491017"/>
                <a:gd name="T8" fmla="*/ 548183 w 586098"/>
                <a:gd name="T9" fmla="*/ 422360 h 491017"/>
                <a:gd name="T10" fmla="*/ 256995 w 586098"/>
                <a:gd name="T11" fmla="*/ 488460 h 491017"/>
                <a:gd name="T12" fmla="*/ 565154 w 586098"/>
                <a:gd name="T13" fmla="*/ 330361 h 491017"/>
                <a:gd name="T14" fmla="*/ 575873 w 586098"/>
                <a:gd name="T15" fmla="*/ 333040 h 491017"/>
                <a:gd name="T16" fmla="*/ 47091 w 586098"/>
                <a:gd name="T17" fmla="*/ 479750 h 491017"/>
                <a:gd name="T18" fmla="*/ 66092 w 586098"/>
                <a:gd name="T19" fmla="*/ 500964 h 491017"/>
                <a:gd name="T20" fmla="*/ 78758 w 586098"/>
                <a:gd name="T21" fmla="*/ 477628 h 491017"/>
                <a:gd name="T22" fmla="*/ 134540 w 586098"/>
                <a:gd name="T23" fmla="*/ 440809 h 491017"/>
                <a:gd name="T24" fmla="*/ 163892 w 586098"/>
                <a:gd name="T25" fmla="*/ 420575 h 491017"/>
                <a:gd name="T26" fmla="*/ 273967 w 586098"/>
                <a:gd name="T27" fmla="*/ 396458 h 491017"/>
                <a:gd name="T28" fmla="*/ 321098 w 586098"/>
                <a:gd name="T29" fmla="*/ 322320 h 491017"/>
                <a:gd name="T30" fmla="*/ 326753 w 586098"/>
                <a:gd name="T31" fmla="*/ 331640 h 491017"/>
                <a:gd name="T32" fmla="*/ 575872 w 586098"/>
                <a:gd name="T33" fmla="*/ 273195 h 491017"/>
                <a:gd name="T34" fmla="*/ 582126 w 586098"/>
                <a:gd name="T35" fmla="*/ 239253 h 491017"/>
                <a:gd name="T36" fmla="*/ 460859 w 586098"/>
                <a:gd name="T37" fmla="*/ 262477 h 491017"/>
                <a:gd name="T38" fmla="*/ 375636 w 586098"/>
                <a:gd name="T39" fmla="*/ 262477 h 491017"/>
                <a:gd name="T40" fmla="*/ 372136 w 586098"/>
                <a:gd name="T41" fmla="*/ 295268 h 491017"/>
                <a:gd name="T42" fmla="*/ 405795 w 586098"/>
                <a:gd name="T43" fmla="*/ 281517 h 491017"/>
                <a:gd name="T44" fmla="*/ 375636 w 586098"/>
                <a:gd name="T45" fmla="*/ 262477 h 491017"/>
                <a:gd name="T46" fmla="*/ 543521 w 586098"/>
                <a:gd name="T47" fmla="*/ 224069 h 491017"/>
                <a:gd name="T48" fmla="*/ 660927 w 586098"/>
                <a:gd name="T49" fmla="*/ 170476 h 491017"/>
                <a:gd name="T50" fmla="*/ 664661 w 586098"/>
                <a:gd name="T51" fmla="*/ 179855 h 491017"/>
                <a:gd name="T52" fmla="*/ 641970 w 586098"/>
                <a:gd name="T53" fmla="*/ 151720 h 491017"/>
                <a:gd name="T54" fmla="*/ 648224 w 586098"/>
                <a:gd name="T55" fmla="*/ 142788 h 491017"/>
                <a:gd name="T56" fmla="*/ 320415 w 586098"/>
                <a:gd name="T57" fmla="*/ 245506 h 491017"/>
                <a:gd name="T58" fmla="*/ 573194 w 586098"/>
                <a:gd name="T59" fmla="*/ 85622 h 491017"/>
                <a:gd name="T60" fmla="*/ 600883 w 586098"/>
                <a:gd name="T61" fmla="*/ 107059 h 491017"/>
                <a:gd name="T62" fmla="*/ 210548 w 586098"/>
                <a:gd name="T63" fmla="*/ 181196 h 491017"/>
                <a:gd name="T64" fmla="*/ 214121 w 586098"/>
                <a:gd name="T65" fmla="*/ 173157 h 491017"/>
                <a:gd name="T66" fmla="*/ 522281 w 586098"/>
                <a:gd name="T67" fmla="*/ 59719 h 491017"/>
                <a:gd name="T68" fmla="*/ 295404 w 586098"/>
                <a:gd name="T69" fmla="*/ 57932 h 491017"/>
                <a:gd name="T70" fmla="*/ 529427 w 586098"/>
                <a:gd name="T71" fmla="*/ 224069 h 491017"/>
                <a:gd name="T72" fmla="*/ 472427 w 586098"/>
                <a:gd name="T73" fmla="*/ 29 h 491017"/>
                <a:gd name="T74" fmla="*/ 716757 w 586098"/>
                <a:gd name="T75" fmla="*/ 156949 h 491017"/>
                <a:gd name="T76" fmla="*/ 750241 w 586098"/>
                <a:gd name="T77" fmla="*/ 185443 h 491017"/>
                <a:gd name="T78" fmla="*/ 718350 w 586098"/>
                <a:gd name="T79" fmla="*/ 189702 h 491017"/>
                <a:gd name="T80" fmla="*/ 439838 w 586098"/>
                <a:gd name="T81" fmla="*/ 291959 h 491017"/>
                <a:gd name="T82" fmla="*/ 231485 w 586098"/>
                <a:gd name="T83" fmla="*/ 641332 h 491017"/>
                <a:gd name="T84" fmla="*/ 230157 w 586098"/>
                <a:gd name="T85" fmla="*/ 634941 h 491017"/>
                <a:gd name="T86" fmla="*/ 218729 w 586098"/>
                <a:gd name="T87" fmla="*/ 643463 h 491017"/>
                <a:gd name="T88" fmla="*/ 123855 w 586098"/>
                <a:gd name="T89" fmla="*/ 462119 h 491017"/>
                <a:gd name="T90" fmla="*/ 0 w 586098"/>
                <a:gd name="T91" fmla="*/ 366375 h 491017"/>
                <a:gd name="T92" fmla="*/ 212351 w 586098"/>
                <a:gd name="T93" fmla="*/ 387823 h 491017"/>
                <a:gd name="T94" fmla="*/ 246367 w 586098"/>
                <a:gd name="T95" fmla="*/ 379302 h 491017"/>
                <a:gd name="T96" fmla="*/ 244772 w 586098"/>
                <a:gd name="T97" fmla="*/ 374242 h 491017"/>
                <a:gd name="T98" fmla="*/ 419025 w 586098"/>
                <a:gd name="T99" fmla="*/ 4655 h 49101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lnTo>
                    <a:pt x="400101" y="385441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lnTo>
                    <a:pt x="176824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lnTo>
                    <a:pt x="411499" y="317050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lnTo>
                    <a:pt x="189564" y="339176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lnTo>
                    <a:pt x="424239" y="247989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lnTo>
                    <a:pt x="123027" y="315709"/>
                  </a:ln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lnTo>
                    <a:pt x="200962" y="276820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lnTo>
                    <a:pt x="241035" y="241954"/>
                  </a:ln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lnTo>
                    <a:pt x="436978" y="179598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lnTo>
                    <a:pt x="365353" y="177587"/>
                  </a:ln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lnTo>
                    <a:pt x="430422" y="150767"/>
                  </a:ln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lnTo>
                    <a:pt x="496131" y="127970"/>
                  </a:ln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lnTo>
                    <a:pt x="486595" y="107185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lnTo>
                    <a:pt x="221748" y="16350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lnTo>
                    <a:pt x="430273" y="64273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lnTo>
                    <a:pt x="160732" y="129982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lnTo>
                    <a:pt x="376633" y="22702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lnTo>
                    <a:pt x="221748" y="43487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5" name="Freeform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>
                <a:gd name="T0" fmla="*/ 688663 w 654723"/>
                <a:gd name="T1" fmla="*/ 550088 h 497414"/>
                <a:gd name="T2" fmla="*/ 840420 w 654723"/>
                <a:gd name="T3" fmla="*/ 405869 h 497414"/>
                <a:gd name="T4" fmla="*/ 840420 w 654723"/>
                <a:gd name="T5" fmla="*/ 405869 h 497414"/>
                <a:gd name="T6" fmla="*/ 705633 w 654723"/>
                <a:gd name="T7" fmla="*/ 458089 h 497414"/>
                <a:gd name="T8" fmla="*/ 386760 w 654723"/>
                <a:gd name="T9" fmla="*/ 543835 h 497414"/>
                <a:gd name="T10" fmla="*/ 383186 w 654723"/>
                <a:gd name="T11" fmla="*/ 577777 h 497414"/>
                <a:gd name="T12" fmla="*/ 727073 w 654723"/>
                <a:gd name="T13" fmla="*/ 333038 h 497414"/>
                <a:gd name="T14" fmla="*/ 716354 w 654723"/>
                <a:gd name="T15" fmla="*/ 330360 h 497414"/>
                <a:gd name="T16" fmla="*/ 408197 w 654723"/>
                <a:gd name="T17" fmla="*/ 488457 h 497414"/>
                <a:gd name="T18" fmla="*/ 89209 w 654723"/>
                <a:gd name="T19" fmla="*/ 584030 h 497414"/>
                <a:gd name="T20" fmla="*/ 61632 w 654723"/>
                <a:gd name="T21" fmla="*/ 605466 h 497414"/>
                <a:gd name="T22" fmla="*/ 744042 w 654723"/>
                <a:gd name="T23" fmla="*/ 241038 h 497414"/>
                <a:gd name="T24" fmla="*/ 733324 w 654723"/>
                <a:gd name="T25" fmla="*/ 239252 h 497414"/>
                <a:gd name="T26" fmla="*/ 142598 w 654723"/>
                <a:gd name="T27" fmla="*/ 556342 h 497414"/>
                <a:gd name="T28" fmla="*/ 418914 w 654723"/>
                <a:gd name="T29" fmla="*/ 368767 h 497414"/>
                <a:gd name="T30" fmla="*/ 414449 w 654723"/>
                <a:gd name="T31" fmla="*/ 394671 h 497414"/>
                <a:gd name="T32" fmla="*/ 320748 w 654723"/>
                <a:gd name="T33" fmla="*/ 428028 h 497414"/>
                <a:gd name="T34" fmla="*/ 315094 w 654723"/>
                <a:gd name="T35" fmla="*/ 420573 h 497414"/>
                <a:gd name="T36" fmla="*/ 238405 w 654723"/>
                <a:gd name="T37" fmla="*/ 471262 h 497414"/>
                <a:gd name="T38" fmla="*/ 209904 w 654723"/>
                <a:gd name="T39" fmla="*/ 493538 h 497414"/>
                <a:gd name="T40" fmla="*/ 200402 w 654723"/>
                <a:gd name="T41" fmla="*/ 467020 h 497414"/>
                <a:gd name="T42" fmla="*/ 728324 w 654723"/>
                <a:gd name="T43" fmla="*/ 210081 h 497414"/>
                <a:gd name="T44" fmla="*/ 472298 w 654723"/>
                <a:gd name="T45" fmla="*/ 322320 h 497414"/>
                <a:gd name="T46" fmla="*/ 442138 w 654723"/>
                <a:gd name="T47" fmla="*/ 339360 h 497414"/>
                <a:gd name="T48" fmla="*/ 641678 w 654723"/>
                <a:gd name="T49" fmla="*/ 246017 h 497414"/>
                <a:gd name="T50" fmla="*/ 637908 w 654723"/>
                <a:gd name="T51" fmla="*/ 236573 h 497414"/>
                <a:gd name="T52" fmla="*/ 558612 w 654723"/>
                <a:gd name="T53" fmla="*/ 279135 h 497414"/>
                <a:gd name="T54" fmla="*/ 528989 w 654723"/>
                <a:gd name="T55" fmla="*/ 302672 h 497414"/>
                <a:gd name="T56" fmla="*/ 522526 w 654723"/>
                <a:gd name="T57" fmla="*/ 273053 h 497414"/>
                <a:gd name="T58" fmla="*/ 146486 w 654723"/>
                <a:gd name="T59" fmla="*/ 450049 h 497414"/>
                <a:gd name="T60" fmla="*/ 112545 w 654723"/>
                <a:gd name="T61" fmla="*/ 437544 h 497414"/>
                <a:gd name="T62" fmla="*/ 471614 w 654723"/>
                <a:gd name="T63" fmla="*/ 245505 h 497414"/>
                <a:gd name="T64" fmla="*/ 365321 w 654723"/>
                <a:gd name="T65" fmla="*/ 173157 h 497414"/>
                <a:gd name="T66" fmla="*/ 361748 w 654723"/>
                <a:gd name="T67" fmla="*/ 181194 h 497414"/>
                <a:gd name="T68" fmla="*/ 680626 w 654723"/>
                <a:gd name="T69" fmla="*/ 224069 h 497414"/>
                <a:gd name="T70" fmla="*/ 446604 w 654723"/>
                <a:gd name="T71" fmla="*/ 57931 h 497414"/>
                <a:gd name="T72" fmla="*/ 399693 w 654723"/>
                <a:gd name="T73" fmla="*/ 368649 h 497414"/>
                <a:gd name="T74" fmla="*/ 397303 w 654723"/>
                <a:gd name="T75" fmla="*/ 378769 h 497414"/>
                <a:gd name="T76" fmla="*/ 364349 w 654723"/>
                <a:gd name="T77" fmla="*/ 388886 h 497414"/>
                <a:gd name="T78" fmla="*/ 221106 w 654723"/>
                <a:gd name="T79" fmla="*/ 266393 h 497414"/>
                <a:gd name="T80" fmla="*/ 136598 w 654723"/>
                <a:gd name="T81" fmla="*/ 573958 h 497414"/>
                <a:gd name="T82" fmla="*/ 0 w 654723"/>
                <a:gd name="T83" fmla="*/ 658372 h 497414"/>
                <a:gd name="T84" fmla="*/ 25512 w 654723"/>
                <a:gd name="T85" fmla="*/ 651981 h 497414"/>
                <a:gd name="T86" fmla="*/ 265754 w 654723"/>
                <a:gd name="T87" fmla="*/ 460252 h 497414"/>
                <a:gd name="T88" fmla="*/ 238116 w 654723"/>
                <a:gd name="T89" fmla="*/ 654109 h 497414"/>
                <a:gd name="T90" fmla="*/ 372055 w 654723"/>
                <a:gd name="T91" fmla="*/ 634938 h 497414"/>
                <a:gd name="T92" fmla="*/ 382687 w 654723"/>
                <a:gd name="T93" fmla="*/ 640531 h 497414"/>
                <a:gd name="T94" fmla="*/ 578282 w 654723"/>
                <a:gd name="T95" fmla="*/ 289826 h 497414"/>
                <a:gd name="T96" fmla="*/ 805767 w 654723"/>
                <a:gd name="T97" fmla="*/ 526291 h 497414"/>
                <a:gd name="T98" fmla="*/ 645790 w 654723"/>
                <a:gd name="T99" fmla="*/ 38282 h 497414"/>
                <a:gd name="T100" fmla="*/ 623625 w 654723"/>
                <a:gd name="T101" fmla="*/ 30 h 49741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lnTo>
                    <a:pt x="513603" y="385441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lnTo>
                    <a:pt x="630873" y="304671"/>
                  </a:ln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lnTo>
                    <a:pt x="525001" y="317050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lnTo>
                    <a:pt x="290326" y="408237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lnTo>
                    <a:pt x="537741" y="247989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lnTo>
                    <a:pt x="303066" y="33917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lnTo>
                    <a:pt x="550480" y="179598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lnTo>
                    <a:pt x="314464" y="276820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lnTo>
                    <a:pt x="518697" y="161266"/>
                  </a:ln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lnTo>
                    <a:pt x="395477" y="197031"/>
                  </a:ln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lnTo>
                    <a:pt x="84483" y="328449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lnTo>
                    <a:pt x="335250" y="163506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lnTo>
                    <a:pt x="274234" y="129982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lnTo>
                    <a:pt x="335250" y="43487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6" name="Freeform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7" name="Freeform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>
                <a:gd name="T0" fmla="*/ 70116 w 699447"/>
                <a:gd name="T1" fmla="*/ 612186 h 494412"/>
                <a:gd name="T2" fmla="*/ 161987 w 699447"/>
                <a:gd name="T3" fmla="*/ 522866 h 494412"/>
                <a:gd name="T4" fmla="*/ 169527 w 699447"/>
                <a:gd name="T5" fmla="*/ 530237 h 494412"/>
                <a:gd name="T6" fmla="*/ 112545 w 699447"/>
                <a:gd name="T7" fmla="*/ 433546 h 494412"/>
                <a:gd name="T8" fmla="*/ 146486 w 699447"/>
                <a:gd name="T9" fmla="*/ 446051 h 494412"/>
                <a:gd name="T10" fmla="*/ 200405 w 699447"/>
                <a:gd name="T11" fmla="*/ 463022 h 494412"/>
                <a:gd name="T12" fmla="*/ 209905 w 699447"/>
                <a:gd name="T13" fmla="*/ 489538 h 494412"/>
                <a:gd name="T14" fmla="*/ 238406 w 699447"/>
                <a:gd name="T15" fmla="*/ 467265 h 494412"/>
                <a:gd name="T16" fmla="*/ 383187 w 699447"/>
                <a:gd name="T17" fmla="*/ 573779 h 494412"/>
                <a:gd name="T18" fmla="*/ 315094 w 699447"/>
                <a:gd name="T19" fmla="*/ 416574 h 494412"/>
                <a:gd name="T20" fmla="*/ 320749 w 699447"/>
                <a:gd name="T21" fmla="*/ 424029 h 494412"/>
                <a:gd name="T22" fmla="*/ 403731 w 699447"/>
                <a:gd name="T23" fmla="*/ 447838 h 494412"/>
                <a:gd name="T24" fmla="*/ 414451 w 699447"/>
                <a:gd name="T25" fmla="*/ 450516 h 494412"/>
                <a:gd name="T26" fmla="*/ 414451 w 699447"/>
                <a:gd name="T27" fmla="*/ 390671 h 494412"/>
                <a:gd name="T28" fmla="*/ 694919 w 699447"/>
                <a:gd name="T29" fmla="*/ 512147 h 494412"/>
                <a:gd name="T30" fmla="*/ 688666 w 699447"/>
                <a:gd name="T31" fmla="*/ 546089 h 494412"/>
                <a:gd name="T32" fmla="*/ 442140 w 699447"/>
                <a:gd name="T33" fmla="*/ 335363 h 494412"/>
                <a:gd name="T34" fmla="*/ 472299 w 699447"/>
                <a:gd name="T35" fmla="*/ 318322 h 494412"/>
                <a:gd name="T36" fmla="*/ 361752 w 699447"/>
                <a:gd name="T37" fmla="*/ 177195 h 494412"/>
                <a:gd name="T38" fmla="*/ 711890 w 699447"/>
                <a:gd name="T39" fmla="*/ 420148 h 494412"/>
                <a:gd name="T40" fmla="*/ 705637 w 699447"/>
                <a:gd name="T41" fmla="*/ 454090 h 494412"/>
                <a:gd name="T42" fmla="*/ 446607 w 699447"/>
                <a:gd name="T43" fmla="*/ 213818 h 494412"/>
                <a:gd name="T44" fmla="*/ 478760 w 699447"/>
                <a:gd name="T45" fmla="*/ 230788 h 494412"/>
                <a:gd name="T46" fmla="*/ 526838 w 699447"/>
                <a:gd name="T47" fmla="*/ 258479 h 494412"/>
                <a:gd name="T48" fmla="*/ 523337 w 699447"/>
                <a:gd name="T49" fmla="*/ 291267 h 494412"/>
                <a:gd name="T50" fmla="*/ 556997 w 699447"/>
                <a:gd name="T51" fmla="*/ 277516 h 494412"/>
                <a:gd name="T52" fmla="*/ 716356 w 699447"/>
                <a:gd name="T53" fmla="*/ 326361 h 494412"/>
                <a:gd name="T54" fmla="*/ 727075 w 699447"/>
                <a:gd name="T55" fmla="*/ 329040 h 494412"/>
                <a:gd name="T56" fmla="*/ 612059 w 699447"/>
                <a:gd name="T57" fmla="*/ 258478 h 494412"/>
                <a:gd name="T58" fmla="*/ 680626 w 699447"/>
                <a:gd name="T59" fmla="*/ 220070 h 494412"/>
                <a:gd name="T60" fmla="*/ 671696 w 699447"/>
                <a:gd name="T61" fmla="*/ 230788 h 494412"/>
                <a:gd name="T62" fmla="*/ 733326 w 699447"/>
                <a:gd name="T63" fmla="*/ 235254 h 494412"/>
                <a:gd name="T64" fmla="*/ 744044 w 699447"/>
                <a:gd name="T65" fmla="*/ 237041 h 494412"/>
                <a:gd name="T66" fmla="*/ 694721 w 699447"/>
                <a:gd name="T67" fmla="*/ 220070 h 494412"/>
                <a:gd name="T68" fmla="*/ 812127 w 699447"/>
                <a:gd name="T69" fmla="*/ 166478 h 494412"/>
                <a:gd name="T70" fmla="*/ 815862 w 699447"/>
                <a:gd name="T71" fmla="*/ 175858 h 494412"/>
                <a:gd name="T72" fmla="*/ 922116 w 699447"/>
                <a:gd name="T73" fmla="*/ 244172 h 494412"/>
                <a:gd name="T74" fmla="*/ 601836 w 699447"/>
                <a:gd name="T75" fmla="*/ 0 h 494412"/>
                <a:gd name="T76" fmla="*/ 673482 w 699447"/>
                <a:gd name="T77" fmla="*/ 55719 h 494412"/>
                <a:gd name="T78" fmla="*/ 718141 w 699447"/>
                <a:gd name="T79" fmla="*/ 92342 h 494412"/>
                <a:gd name="T80" fmla="*/ 794017 w 699447"/>
                <a:gd name="T81" fmla="*/ 146513 h 494412"/>
                <a:gd name="T82" fmla="*/ 821390 w 699447"/>
                <a:gd name="T83" fmla="*/ 167381 h 494412"/>
                <a:gd name="T84" fmla="*/ 527257 w 699447"/>
                <a:gd name="T85" fmla="*/ 616029 h 494412"/>
                <a:gd name="T86" fmla="*/ 514502 w 699447"/>
                <a:gd name="T87" fmla="*/ 620289 h 494412"/>
                <a:gd name="T88" fmla="*/ 382686 w 699447"/>
                <a:gd name="T89" fmla="*/ 630941 h 494412"/>
                <a:gd name="T90" fmla="*/ 371791 w 699447"/>
                <a:gd name="T91" fmla="*/ 632006 h 494412"/>
                <a:gd name="T92" fmla="*/ 276385 w 699447"/>
                <a:gd name="T93" fmla="*/ 458384 h 494412"/>
                <a:gd name="T94" fmla="*/ 225361 w 699447"/>
                <a:gd name="T95" fmla="*/ 650112 h 494412"/>
                <a:gd name="T96" fmla="*/ 24450 w 699447"/>
                <a:gd name="T97" fmla="*/ 646917 h 494412"/>
                <a:gd name="T98" fmla="*/ 51024 w 699447"/>
                <a:gd name="T99" fmla="*/ 535076 h 494412"/>
                <a:gd name="T100" fmla="*/ 140320 w 699447"/>
                <a:gd name="T101" fmla="*/ 560639 h 494412"/>
                <a:gd name="T102" fmla="*/ 384813 w 699447"/>
                <a:gd name="T103" fmla="*/ 368912 h 494412"/>
                <a:gd name="T104" fmla="*/ 369932 w 699447"/>
                <a:gd name="T105" fmla="*/ 392344 h 494412"/>
                <a:gd name="T106" fmla="*/ 395443 w 699447"/>
                <a:gd name="T107" fmla="*/ 371042 h 494412"/>
                <a:gd name="T108" fmla="*/ 227486 w 699447"/>
                <a:gd name="T109" fmla="*/ 253873 h 49441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lnTo>
                    <a:pt x="66966" y="435408"/>
                  </a:ln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lnTo>
                    <a:pt x="121597" y="392496"/>
                  </a:ln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lnTo>
                    <a:pt x="109962" y="334834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lnTo>
                    <a:pt x="178962" y="350758"/>
                  </a:ln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lnTo>
                    <a:pt x="300384" y="405236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lnTo>
                    <a:pt x="236529" y="312707"/>
                  </a:ln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lnTo>
                    <a:pt x="311112" y="338186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lnTo>
                    <a:pt x="322510" y="275829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lnTo>
                    <a:pt x="521649" y="384450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lnTo>
                    <a:pt x="354537" y="238952"/>
                  </a:ln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lnTo>
                    <a:pt x="297031" y="139719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lnTo>
                    <a:pt x="534388" y="315389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lnTo>
                    <a:pt x="359388" y="173244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lnTo>
                    <a:pt x="419329" y="206535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lnTo>
                    <a:pt x="545787" y="24699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lnTo>
                    <a:pt x="478855" y="174585"/>
                  </a:ln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lnTo>
                    <a:pt x="510921" y="165198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lnTo>
                    <a:pt x="558526" y="177937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lnTo>
                    <a:pt x="543924" y="147765"/>
                  </a:ln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lnTo>
                    <a:pt x="609633" y="124968"/>
                  </a:ln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8" name="Freeform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>
                <a:gd name="T0" fmla="*/ 587768 w 525296"/>
                <a:gd name="T1" fmla="*/ 173156 h 448270"/>
                <a:gd name="T2" fmla="*/ 567224 w 525296"/>
                <a:gd name="T3" fmla="*/ 142787 h 448270"/>
                <a:gd name="T4" fmla="*/ 485941 w 525296"/>
                <a:gd name="T5" fmla="*/ 96341 h 448270"/>
                <a:gd name="T6" fmla="*/ 519883 w 525296"/>
                <a:gd name="T7" fmla="*/ 107059 h 448270"/>
                <a:gd name="T8" fmla="*/ 485941 w 525296"/>
                <a:gd name="T9" fmla="*/ 96341 h 448270"/>
                <a:gd name="T10" fmla="*/ 441281 w 525296"/>
                <a:gd name="T11" fmla="*/ 59719 h 448270"/>
                <a:gd name="T12" fmla="*/ 420738 w 525296"/>
                <a:gd name="T13" fmla="*/ 30242 h 448270"/>
                <a:gd name="T14" fmla="*/ 550055 w 525296"/>
                <a:gd name="T15" fmla="*/ 191912 h 448270"/>
                <a:gd name="T16" fmla="*/ 579927 w 525296"/>
                <a:gd name="T17" fmla="*/ 170475 h 448270"/>
                <a:gd name="T18" fmla="*/ 550055 w 525296"/>
                <a:gd name="T19" fmla="*/ 191912 h 448270"/>
                <a:gd name="T20" fmla="*/ 496126 w 525296"/>
                <a:gd name="T21" fmla="*/ 210081 h 448270"/>
                <a:gd name="T22" fmla="*/ 458787 w 525296"/>
                <a:gd name="T23" fmla="*/ 214831 h 448270"/>
                <a:gd name="T24" fmla="*/ 494874 w 525296"/>
                <a:gd name="T25" fmla="*/ 273194 h 448270"/>
                <a:gd name="T26" fmla="*/ 511846 w 525296"/>
                <a:gd name="T27" fmla="*/ 241038 h 448270"/>
                <a:gd name="T28" fmla="*/ 494874 w 525296"/>
                <a:gd name="T29" fmla="*/ 273194 h 448270"/>
                <a:gd name="T30" fmla="*/ 439495 w 525296"/>
                <a:gd name="T31" fmla="*/ 234788 h 448270"/>
                <a:gd name="T32" fmla="*/ 214406 w 525296"/>
                <a:gd name="T33" fmla="*/ 57931 h 448270"/>
                <a:gd name="T34" fmla="*/ 379860 w 525296"/>
                <a:gd name="T35" fmla="*/ 262476 h 448270"/>
                <a:gd name="T36" fmla="*/ 405710 w 525296"/>
                <a:gd name="T37" fmla="*/ 236573 h 448270"/>
                <a:gd name="T38" fmla="*/ 379860 w 525296"/>
                <a:gd name="T39" fmla="*/ 262476 h 448270"/>
                <a:gd name="T40" fmla="*/ 488622 w 525296"/>
                <a:gd name="T41" fmla="*/ 366980 h 448270"/>
                <a:gd name="T42" fmla="*/ 484156 w 525296"/>
                <a:gd name="T43" fmla="*/ 330360 h 448270"/>
                <a:gd name="T44" fmla="*/ 296791 w 525296"/>
                <a:gd name="T45" fmla="*/ 302671 h 448270"/>
                <a:gd name="T46" fmla="*/ 324797 w 525296"/>
                <a:gd name="T47" fmla="*/ 281515 h 448270"/>
                <a:gd name="T48" fmla="*/ 322642 w 525296"/>
                <a:gd name="T49" fmla="*/ 277284 h 448270"/>
                <a:gd name="T50" fmla="*/ 290328 w 525296"/>
                <a:gd name="T51" fmla="*/ 273053 h 448270"/>
                <a:gd name="T52" fmla="*/ 291137 w 525296"/>
                <a:gd name="T53" fmla="*/ 295266 h 448270"/>
                <a:gd name="T54" fmla="*/ 209939 w 525296"/>
                <a:gd name="T55" fmla="*/ 228534 h 448270"/>
                <a:gd name="T56" fmla="*/ 246562 w 525296"/>
                <a:gd name="T57" fmla="*/ 234788 h 448270"/>
                <a:gd name="T58" fmla="*/ 209939 w 525296"/>
                <a:gd name="T59" fmla="*/ 228534 h 448270"/>
                <a:gd name="T60" fmla="*/ 473436 w 525296"/>
                <a:gd name="T61" fmla="*/ 458089 h 448270"/>
                <a:gd name="T62" fmla="*/ 467184 w 525296"/>
                <a:gd name="T63" fmla="*/ 422360 h 448270"/>
                <a:gd name="T64" fmla="*/ 129550 w 525296"/>
                <a:gd name="T65" fmla="*/ 181194 h 448270"/>
                <a:gd name="T66" fmla="*/ 163492 w 525296"/>
                <a:gd name="T67" fmla="*/ 190127 h 448270"/>
                <a:gd name="T68" fmla="*/ 129550 w 525296"/>
                <a:gd name="T69" fmla="*/ 181194 h 448270"/>
                <a:gd name="T70" fmla="*/ 456466 w 525296"/>
                <a:gd name="T71" fmla="*/ 550088 h 448270"/>
                <a:gd name="T72" fmla="*/ 452000 w 525296"/>
                <a:gd name="T73" fmla="*/ 513465 h 448270"/>
                <a:gd name="T74" fmla="*/ 216403 w 525296"/>
                <a:gd name="T75" fmla="*/ 350010 h 448270"/>
                <a:gd name="T76" fmla="*/ 240098 w 525296"/>
                <a:gd name="T77" fmla="*/ 322320 h 448270"/>
                <a:gd name="T78" fmla="*/ 216403 w 525296"/>
                <a:gd name="T79" fmla="*/ 350010 h 448270"/>
                <a:gd name="T80" fmla="*/ 192969 w 525296"/>
                <a:gd name="T81" fmla="*/ 396458 h 448270"/>
                <a:gd name="T82" fmla="*/ 186717 w 525296"/>
                <a:gd name="T83" fmla="*/ 368767 h 448270"/>
                <a:gd name="T84" fmla="*/ 142906 w 525296"/>
                <a:gd name="T85" fmla="*/ 379720 h 448270"/>
                <a:gd name="T86" fmla="*/ 152614 w 525296"/>
                <a:gd name="T87" fmla="*/ 372909 h 448270"/>
                <a:gd name="T88" fmla="*/ 387294 w 525296"/>
                <a:gd name="T89" fmla="*/ 597166 h 448270"/>
                <a:gd name="T90" fmla="*/ 358838 w 525296"/>
                <a:gd name="T91" fmla="*/ 291958 h 448270"/>
                <a:gd name="T92" fmla="*/ 301953 w 525296"/>
                <a:gd name="T93" fmla="*/ 521234 h 448270"/>
                <a:gd name="T94" fmla="*/ 165368 w 525296"/>
                <a:gd name="T95" fmla="*/ 379300 h 448270"/>
                <a:gd name="T96" fmla="*/ 163243 w 525296"/>
                <a:gd name="T97" fmla="*/ 375039 h 448270"/>
                <a:gd name="T98" fmla="*/ 167495 w 525296"/>
                <a:gd name="T99" fmla="*/ 368649 h 448270"/>
                <a:gd name="T100" fmla="*/ 0 w 525296"/>
                <a:gd name="T101" fmla="*/ 252566 h 448270"/>
                <a:gd name="T102" fmla="*/ 645855 w 525296"/>
                <a:gd name="T103" fmla="*/ 153486 h 448270"/>
                <a:gd name="T104" fmla="*/ 635757 w 525296"/>
                <a:gd name="T105" fmla="*/ 156947 h 448270"/>
                <a:gd name="T106" fmla="*/ 654359 w 525296"/>
                <a:gd name="T107" fmla="*/ 162008 h 448270"/>
                <a:gd name="T108" fmla="*/ 586324 w 525296"/>
                <a:gd name="T109" fmla="*/ 517770 h 448270"/>
                <a:gd name="T110" fmla="*/ 637350 w 525296"/>
                <a:gd name="T111" fmla="*/ 189701 h 448270"/>
                <a:gd name="T112" fmla="*/ 387294 w 525296"/>
                <a:gd name="T113" fmla="*/ 597166 h 4482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lnTo>
                    <a:pt x="421099" y="113889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lnTo>
                    <a:pt x="364777" y="72319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lnTo>
                    <a:pt x="310467" y="28737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lnTo>
                    <a:pt x="412905" y="144062"/>
                  </a:ln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lnTo>
                    <a:pt x="347196" y="168199"/>
                  </a:ln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lnTo>
                    <a:pt x="371483" y="205077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lnTo>
                    <a:pt x="156252" y="49521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lnTo>
                    <a:pt x="285146" y="197031"/>
                  </a:ln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lnTo>
                    <a:pt x="358743" y="273468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lnTo>
                    <a:pt x="222789" y="227203"/>
                  </a:ln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lnTo>
                    <a:pt x="157593" y="171552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lnTo>
                    <a:pt x="346004" y="342529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lnTo>
                    <a:pt x="97248" y="136016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lnTo>
                    <a:pt x="334605" y="41159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lnTo>
                    <a:pt x="162445" y="262740"/>
                  </a:ln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lnTo>
                    <a:pt x="136808" y="296265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lnTo>
                    <a:pt x="107273" y="285041"/>
                  </a:ln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9" name="Freeform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>
                <a:gd name="T0" fmla="*/ 365321 w 660481"/>
                <a:gd name="T1" fmla="*/ 173157 h 497414"/>
                <a:gd name="T2" fmla="*/ 142913 w 660481"/>
                <a:gd name="T3" fmla="*/ 460766 h 497414"/>
                <a:gd name="T4" fmla="*/ 146486 w 660481"/>
                <a:gd name="T5" fmla="*/ 450050 h 497414"/>
                <a:gd name="T6" fmla="*/ 645790 w 660481"/>
                <a:gd name="T7" fmla="*/ 38282 h 497414"/>
                <a:gd name="T8" fmla="*/ 673478 w 660481"/>
                <a:gd name="T9" fmla="*/ 59719 h 497414"/>
                <a:gd name="T10" fmla="*/ 446604 w 660481"/>
                <a:gd name="T11" fmla="*/ 217816 h 497414"/>
                <a:gd name="T12" fmla="*/ 142598 w 660481"/>
                <a:gd name="T13" fmla="*/ 556342 h 497414"/>
                <a:gd name="T14" fmla="*/ 169525 w 660481"/>
                <a:gd name="T15" fmla="*/ 534234 h 497414"/>
                <a:gd name="T16" fmla="*/ 209904 w 660481"/>
                <a:gd name="T17" fmla="*/ 493538 h 497414"/>
                <a:gd name="T18" fmla="*/ 200402 w 660481"/>
                <a:gd name="T19" fmla="*/ 467020 h 497414"/>
                <a:gd name="T20" fmla="*/ 238405 w 660481"/>
                <a:gd name="T21" fmla="*/ 471262 h 497414"/>
                <a:gd name="T22" fmla="*/ 70116 w 660481"/>
                <a:gd name="T23" fmla="*/ 616186 h 497414"/>
                <a:gd name="T24" fmla="*/ 95573 w 660481"/>
                <a:gd name="T25" fmla="*/ 592606 h 497414"/>
                <a:gd name="T26" fmla="*/ 291395 w 660481"/>
                <a:gd name="T27" fmla="*/ 448262 h 497414"/>
                <a:gd name="T28" fmla="*/ 320748 w 660481"/>
                <a:gd name="T29" fmla="*/ 428028 h 497414"/>
                <a:gd name="T30" fmla="*/ 724391 w 660481"/>
                <a:gd name="T31" fmla="*/ 85622 h 497414"/>
                <a:gd name="T32" fmla="*/ 477951 w 660481"/>
                <a:gd name="T33" fmla="*/ 331639 h 497414"/>
                <a:gd name="T34" fmla="*/ 472298 w 660481"/>
                <a:gd name="T35" fmla="*/ 322320 h 497414"/>
                <a:gd name="T36" fmla="*/ 528989 w 660481"/>
                <a:gd name="T37" fmla="*/ 302672 h 497414"/>
                <a:gd name="T38" fmla="*/ 522526 w 660481"/>
                <a:gd name="T39" fmla="*/ 273053 h 497414"/>
                <a:gd name="T40" fmla="*/ 558612 w 660481"/>
                <a:gd name="T41" fmla="*/ 279135 h 497414"/>
                <a:gd name="T42" fmla="*/ 425168 w 660481"/>
                <a:gd name="T43" fmla="*/ 396458 h 497414"/>
                <a:gd name="T44" fmla="*/ 429633 w 660481"/>
                <a:gd name="T45" fmla="*/ 371446 h 497414"/>
                <a:gd name="T46" fmla="*/ 612059 w 660481"/>
                <a:gd name="T47" fmla="*/ 262476 h 497414"/>
                <a:gd name="T48" fmla="*/ 641678 w 660481"/>
                <a:gd name="T49" fmla="*/ 246017 h 497414"/>
                <a:gd name="T50" fmla="*/ 446604 w 660481"/>
                <a:gd name="T51" fmla="*/ 57931 h 497414"/>
                <a:gd name="T52" fmla="*/ 728324 w 660481"/>
                <a:gd name="T53" fmla="*/ 210081 h 497414"/>
                <a:gd name="T54" fmla="*/ 724590 w 660481"/>
                <a:gd name="T55" fmla="*/ 200845 h 497414"/>
                <a:gd name="T56" fmla="*/ 793169 w 660481"/>
                <a:gd name="T57" fmla="*/ 151719 h 497414"/>
                <a:gd name="T58" fmla="*/ 819965 w 660481"/>
                <a:gd name="T59" fmla="*/ 173157 h 497414"/>
                <a:gd name="T60" fmla="*/ 403731 w 660481"/>
                <a:gd name="T61" fmla="*/ 451835 h 497414"/>
                <a:gd name="T62" fmla="*/ 815860 w 660481"/>
                <a:gd name="T63" fmla="*/ 179855 h 497414"/>
                <a:gd name="T64" fmla="*/ 812125 w 660481"/>
                <a:gd name="T65" fmla="*/ 170475 h 497414"/>
                <a:gd name="T66" fmla="*/ 554977 w 660481"/>
                <a:gd name="T67" fmla="*/ 412026 h 497414"/>
                <a:gd name="T68" fmla="*/ 569911 w 660481"/>
                <a:gd name="T69" fmla="*/ 400622 h 497414"/>
                <a:gd name="T70" fmla="*/ 733324 w 660481"/>
                <a:gd name="T71" fmla="*/ 239252 h 497414"/>
                <a:gd name="T72" fmla="*/ 879862 w 660481"/>
                <a:gd name="T73" fmla="*/ 163925 h 497414"/>
                <a:gd name="T74" fmla="*/ 867422 w 660481"/>
                <a:gd name="T75" fmla="*/ 155617 h 497414"/>
                <a:gd name="T76" fmla="*/ 227486 w 660481"/>
                <a:gd name="T77" fmla="*/ 257872 h 497414"/>
                <a:gd name="T78" fmla="*/ 395441 w 660481"/>
                <a:gd name="T79" fmla="*/ 375039 h 497414"/>
                <a:gd name="T80" fmla="*/ 369930 w 660481"/>
                <a:gd name="T81" fmla="*/ 396342 h 497414"/>
                <a:gd name="T82" fmla="*/ 384813 w 660481"/>
                <a:gd name="T83" fmla="*/ 372909 h 497414"/>
                <a:gd name="T84" fmla="*/ 140320 w 660481"/>
                <a:gd name="T85" fmla="*/ 564638 h 497414"/>
                <a:gd name="T86" fmla="*/ 51024 w 660481"/>
                <a:gd name="T87" fmla="*/ 539075 h 497414"/>
                <a:gd name="T88" fmla="*/ 24450 w 660481"/>
                <a:gd name="T89" fmla="*/ 650915 h 497414"/>
                <a:gd name="T90" fmla="*/ 225359 w 660481"/>
                <a:gd name="T91" fmla="*/ 654109 h 497414"/>
                <a:gd name="T92" fmla="*/ 276385 w 660481"/>
                <a:gd name="T93" fmla="*/ 462381 h 49741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lnTo>
                    <a:pt x="293679" y="148755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lnTo>
                    <a:pt x="107280" y="345881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lnTo>
                    <a:pt x="505557" y="44829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lnTo>
                    <a:pt x="354024" y="184292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lnTo>
                    <a:pt x="240774" y="321305"/>
                  </a:ln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lnTo>
                    <a:pt x="559867" y="88411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lnTo>
                    <a:pt x="358781" y="248949"/>
                  </a:ln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lnTo>
                    <a:pt x="419531" y="215492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lnTo>
                    <a:pt x="319158" y="297606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lnTo>
                    <a:pt x="481685" y="184676"/>
                  </a:ln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lnTo>
                    <a:pt x="504216" y="176246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lnTo>
                    <a:pt x="615518" y="129982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lnTo>
                    <a:pt x="306418" y="366667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lnTo>
                    <a:pt x="612436" y="135010"/>
                  </a:ln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0" name="Freeform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1" name="Freeform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>
                <a:gd name="T0" fmla="*/ 4189 w 1656400"/>
                <a:gd name="T1" fmla="*/ 36810 h 1177702"/>
                <a:gd name="T2" fmla="*/ 23104 w 1656400"/>
                <a:gd name="T3" fmla="*/ 32488 h 1177702"/>
                <a:gd name="T4" fmla="*/ 23905 w 1656400"/>
                <a:gd name="T5" fmla="*/ 32488 h 1177702"/>
                <a:gd name="T6" fmla="*/ 8068 w 1656400"/>
                <a:gd name="T7" fmla="*/ 32795 h 1177702"/>
                <a:gd name="T8" fmla="*/ 9677 w 1656400"/>
                <a:gd name="T9" fmla="*/ 31474 h 1177702"/>
                <a:gd name="T10" fmla="*/ 41140 w 1656400"/>
                <a:gd name="T11" fmla="*/ 32862 h 1177702"/>
                <a:gd name="T12" fmla="*/ 11972 w 1656400"/>
                <a:gd name="T13" fmla="*/ 27899 h 1177702"/>
                <a:gd name="T14" fmla="*/ 12540 w 1656400"/>
                <a:gd name="T15" fmla="*/ 29483 h 1177702"/>
                <a:gd name="T16" fmla="*/ 14242 w 1656400"/>
                <a:gd name="T17" fmla="*/ 28153 h 1177702"/>
                <a:gd name="T18" fmla="*/ 24118 w 1656400"/>
                <a:gd name="T19" fmla="*/ 26992 h 1177702"/>
                <a:gd name="T20" fmla="*/ 24758 w 1656400"/>
                <a:gd name="T21" fmla="*/ 27152 h 1177702"/>
                <a:gd name="T22" fmla="*/ 6510 w 1656400"/>
                <a:gd name="T23" fmla="*/ 26779 h 1177702"/>
                <a:gd name="T24" fmla="*/ 6723 w 1656400"/>
                <a:gd name="T25" fmla="*/ 26138 h 1177702"/>
                <a:gd name="T26" fmla="*/ 42154 w 1656400"/>
                <a:gd name="T27" fmla="*/ 27366 h 1177702"/>
                <a:gd name="T28" fmla="*/ 18823 w 1656400"/>
                <a:gd name="T29" fmla="*/ 25125 h 1177702"/>
                <a:gd name="T30" fmla="*/ 19161 w 1656400"/>
                <a:gd name="T31" fmla="*/ 25570 h 1177702"/>
                <a:gd name="T32" fmla="*/ 24758 w 1656400"/>
                <a:gd name="T33" fmla="*/ 23577 h 1177702"/>
                <a:gd name="T34" fmla="*/ 25025 w 1656400"/>
                <a:gd name="T35" fmla="*/ 22030 h 1177702"/>
                <a:gd name="T36" fmla="*/ 43060 w 1656400"/>
                <a:gd name="T37" fmla="*/ 21923 h 1177702"/>
                <a:gd name="T38" fmla="*/ 28214 w 1656400"/>
                <a:gd name="T39" fmla="*/ 19255 h 1177702"/>
                <a:gd name="T40" fmla="*/ 28552 w 1656400"/>
                <a:gd name="T41" fmla="*/ 19812 h 1177702"/>
                <a:gd name="T42" fmla="*/ 31215 w 1656400"/>
                <a:gd name="T43" fmla="*/ 16312 h 1177702"/>
                <a:gd name="T44" fmla="*/ 31601 w 1656400"/>
                <a:gd name="T45" fmla="*/ 18081 h 1177702"/>
                <a:gd name="T46" fmla="*/ 33370 w 1656400"/>
                <a:gd name="T47" fmla="*/ 16675 h 1177702"/>
                <a:gd name="T48" fmla="*/ 43808 w 1656400"/>
                <a:gd name="T49" fmla="*/ 14293 h 1177702"/>
                <a:gd name="T50" fmla="*/ 44448 w 1656400"/>
                <a:gd name="T51" fmla="*/ 14399 h 1177702"/>
                <a:gd name="T52" fmla="*/ 36225 w 1656400"/>
                <a:gd name="T53" fmla="*/ 15116 h 1177702"/>
                <a:gd name="T54" fmla="*/ 38108 w 1656400"/>
                <a:gd name="T55" fmla="*/ 14132 h 1177702"/>
                <a:gd name="T56" fmla="*/ 28174 w 1656400"/>
                <a:gd name="T57" fmla="*/ 14666 h 1177702"/>
                <a:gd name="T58" fmla="*/ 43286 w 1656400"/>
                <a:gd name="T59" fmla="*/ 11998 h 1177702"/>
                <a:gd name="T60" fmla="*/ 43509 w 1656400"/>
                <a:gd name="T61" fmla="*/ 12550 h 1177702"/>
                <a:gd name="T62" fmla="*/ 21610 w 1656400"/>
                <a:gd name="T63" fmla="*/ 10824 h 1177702"/>
                <a:gd name="T64" fmla="*/ 21824 w 1656400"/>
                <a:gd name="T65" fmla="*/ 10344 h 1177702"/>
                <a:gd name="T66" fmla="*/ 46730 w 1656400"/>
                <a:gd name="T67" fmla="*/ 11465 h 1177702"/>
                <a:gd name="T68" fmla="*/ 47756 w 1656400"/>
                <a:gd name="T69" fmla="*/ 8530 h 1177702"/>
                <a:gd name="T70" fmla="*/ 49410 w 1656400"/>
                <a:gd name="T71" fmla="*/ 9810 h 1177702"/>
                <a:gd name="T72" fmla="*/ 42900 w 1656400"/>
                <a:gd name="T73" fmla="*/ 5755 h 1177702"/>
                <a:gd name="T74" fmla="*/ 43274 w 1656400"/>
                <a:gd name="T75" fmla="*/ 5115 h 1177702"/>
                <a:gd name="T76" fmla="*/ 40126 w 1656400"/>
                <a:gd name="T77" fmla="*/ 14026 h 1177702"/>
                <a:gd name="T78" fmla="*/ 39005 w 1656400"/>
                <a:gd name="T79" fmla="*/ 1806 h 1177702"/>
                <a:gd name="T80" fmla="*/ 40659 w 1656400"/>
                <a:gd name="T81" fmla="*/ 3087 h 1177702"/>
                <a:gd name="T82" fmla="*/ 52453 w 1656400"/>
                <a:gd name="T83" fmla="*/ 9169 h 1177702"/>
                <a:gd name="T84" fmla="*/ 52072 w 1656400"/>
                <a:gd name="T85" fmla="*/ 9933 h 1177702"/>
                <a:gd name="T86" fmla="*/ 48897 w 1656400"/>
                <a:gd name="T87" fmla="*/ 30931 h 1177702"/>
                <a:gd name="T88" fmla="*/ 48135 w 1656400"/>
                <a:gd name="T89" fmla="*/ 31440 h 1177702"/>
                <a:gd name="T90" fmla="*/ 34545 w 1656400"/>
                <a:gd name="T91" fmla="*/ 17314 h 1177702"/>
                <a:gd name="T92" fmla="*/ 22861 w 1656400"/>
                <a:gd name="T93" fmla="*/ 38264 h 1177702"/>
                <a:gd name="T94" fmla="*/ 22226 w 1656400"/>
                <a:gd name="T95" fmla="*/ 37930 h 1177702"/>
                <a:gd name="T96" fmla="*/ 14224 w 1656400"/>
                <a:gd name="T97" fmla="*/ 39076 h 1177702"/>
                <a:gd name="T98" fmla="*/ 15876 w 1656400"/>
                <a:gd name="T99" fmla="*/ 27495 h 1177702"/>
                <a:gd name="T100" fmla="*/ 1524 w 1656400"/>
                <a:gd name="T101" fmla="*/ 38949 h 1177702"/>
                <a:gd name="T102" fmla="*/ 0 w 1656400"/>
                <a:gd name="T103" fmla="*/ 39331 h 1177702"/>
                <a:gd name="T104" fmla="*/ 8160 w 1656400"/>
                <a:gd name="T105" fmla="*/ 34288 h 1177702"/>
                <a:gd name="T106" fmla="*/ 13208 w 1656400"/>
                <a:gd name="T107" fmla="*/ 15914 h 1177702"/>
                <a:gd name="T108" fmla="*/ 21766 w 1656400"/>
                <a:gd name="T109" fmla="*/ 23232 h 1177702"/>
                <a:gd name="T110" fmla="*/ 23734 w 1656400"/>
                <a:gd name="T111" fmla="*/ 22627 h 1177702"/>
                <a:gd name="T112" fmla="*/ 23877 w 1656400"/>
                <a:gd name="T113" fmla="*/ 2202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2" name="Freeform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>
                <a:gd name="T0" fmla="*/ 84825 w 936788"/>
                <a:gd name="T1" fmla="*/ 801244 h 723957"/>
                <a:gd name="T2" fmla="*/ 243752 w 936788"/>
                <a:gd name="T3" fmla="*/ 701371 h 723957"/>
                <a:gd name="T4" fmla="*/ 180199 w 936788"/>
                <a:gd name="T5" fmla="*/ 681632 h 723957"/>
                <a:gd name="T6" fmla="*/ 194068 w 936788"/>
                <a:gd name="T7" fmla="*/ 720336 h 723957"/>
                <a:gd name="T8" fmla="*/ 465230 w 936788"/>
                <a:gd name="T9" fmla="*/ 277497 h 723957"/>
                <a:gd name="T10" fmla="*/ 458710 w 936788"/>
                <a:gd name="T11" fmla="*/ 289230 h 723957"/>
                <a:gd name="T12" fmla="*/ 347592 w 936788"/>
                <a:gd name="T13" fmla="*/ 613842 h 723957"/>
                <a:gd name="T14" fmla="*/ 355846 w 936788"/>
                <a:gd name="T15" fmla="*/ 624723 h 723957"/>
                <a:gd name="T16" fmla="*/ 533020 w 936788"/>
                <a:gd name="T17" fmla="*/ 333554 h 723957"/>
                <a:gd name="T18" fmla="*/ 508250 w 936788"/>
                <a:gd name="T19" fmla="*/ 578643 h 723957"/>
                <a:gd name="T20" fmla="*/ 492605 w 936788"/>
                <a:gd name="T21" fmla="*/ 576035 h 723957"/>
                <a:gd name="T22" fmla="*/ 492606 w 936788"/>
                <a:gd name="T23" fmla="*/ 663382 h 723957"/>
                <a:gd name="T24" fmla="*/ 483480 w 936788"/>
                <a:gd name="T25" fmla="*/ 712921 h 723957"/>
                <a:gd name="T26" fmla="*/ 533020 w 936788"/>
                <a:gd name="T27" fmla="*/ 495308 h 723957"/>
                <a:gd name="T28" fmla="*/ 461318 w 936788"/>
                <a:gd name="T29" fmla="*/ 845894 h 723957"/>
                <a:gd name="T30" fmla="*/ 446978 w 936788"/>
                <a:gd name="T31" fmla="*/ 843287 h 723957"/>
                <a:gd name="T32" fmla="*/ 700657 w 936788"/>
                <a:gd name="T33" fmla="*/ 410883 h 723957"/>
                <a:gd name="T34" fmla="*/ 656640 w 936788"/>
                <a:gd name="T35" fmla="*/ 383093 h 723957"/>
                <a:gd name="T36" fmla="*/ 651530 w 936788"/>
                <a:gd name="T37" fmla="*/ 430953 h 723957"/>
                <a:gd name="T38" fmla="*/ 881100 w 936788"/>
                <a:gd name="T39" fmla="*/ 75429 h 723957"/>
                <a:gd name="T40" fmla="*/ 870670 w 936788"/>
                <a:gd name="T41" fmla="*/ 87162 h 723957"/>
                <a:gd name="T42" fmla="*/ 818753 w 936788"/>
                <a:gd name="T43" fmla="*/ 345289 h 723957"/>
                <a:gd name="T44" fmla="*/ 824257 w 936788"/>
                <a:gd name="T45" fmla="*/ 359071 h 723957"/>
                <a:gd name="T46" fmla="*/ 530413 w 936788"/>
                <a:gd name="T47" fmla="*/ 96287 h 723957"/>
                <a:gd name="T48" fmla="*/ 985391 w 936788"/>
                <a:gd name="T49" fmla="*/ 156255 h 723957"/>
                <a:gd name="T50" fmla="*/ 976268 w 936788"/>
                <a:gd name="T51" fmla="*/ 171901 h 723957"/>
                <a:gd name="T52" fmla="*/ 945268 w 936788"/>
                <a:gd name="T53" fmla="*/ 293140 h 723957"/>
                <a:gd name="T54" fmla="*/ 950720 w 936788"/>
                <a:gd name="T55" fmla="*/ 306621 h 723957"/>
                <a:gd name="T56" fmla="*/ 958016 w 936788"/>
                <a:gd name="T57" fmla="*/ 349198 h 723957"/>
                <a:gd name="T58" fmla="*/ 939764 w 936788"/>
                <a:gd name="T59" fmla="*/ 535623 h 723957"/>
                <a:gd name="T60" fmla="*/ 924119 w 936788"/>
                <a:gd name="T61" fmla="*/ 531711 h 723957"/>
                <a:gd name="T62" fmla="*/ 926728 w 936788"/>
                <a:gd name="T63" fmla="*/ 619057 h 723957"/>
                <a:gd name="T64" fmla="*/ 917604 w 936788"/>
                <a:gd name="T65" fmla="*/ 668595 h 723957"/>
                <a:gd name="T66" fmla="*/ 1023979 w 936788"/>
                <a:gd name="T67" fmla="*/ 266415 h 723957"/>
                <a:gd name="T68" fmla="*/ 892832 w 936788"/>
                <a:gd name="T69" fmla="*/ 802874 h 723957"/>
                <a:gd name="T70" fmla="*/ 877189 w 936788"/>
                <a:gd name="T71" fmla="*/ 800265 h 723957"/>
                <a:gd name="T72" fmla="*/ 1054488 w 936788"/>
                <a:gd name="T73" fmla="*/ 208403 h 723957"/>
                <a:gd name="T74" fmla="*/ 1094901 w 936788"/>
                <a:gd name="T75" fmla="*/ 239690 h 723957"/>
                <a:gd name="T76" fmla="*/ 1175457 w 936788"/>
                <a:gd name="T77" fmla="*/ 279986 h 723957"/>
                <a:gd name="T78" fmla="*/ 657252 w 936788"/>
                <a:gd name="T79" fmla="*/ 904951 h 723957"/>
                <a:gd name="T80" fmla="*/ 638633 w 936788"/>
                <a:gd name="T81" fmla="*/ 911170 h 723957"/>
                <a:gd name="T82" fmla="*/ 446246 w 936788"/>
                <a:gd name="T83" fmla="*/ 926717 h 723957"/>
                <a:gd name="T84" fmla="*/ 430345 w 936788"/>
                <a:gd name="T85" fmla="*/ 928271 h 723957"/>
                <a:gd name="T86" fmla="*/ 291096 w 936788"/>
                <a:gd name="T87" fmla="*/ 674864 h 723957"/>
                <a:gd name="T88" fmla="*/ 216623 w 936788"/>
                <a:gd name="T89" fmla="*/ 954699 h 723957"/>
                <a:gd name="T90" fmla="*/ 86296 w 936788"/>
                <a:gd name="T91" fmla="*/ 839657 h 723957"/>
                <a:gd name="T92" fmla="*/ 55309 w 936788"/>
                <a:gd name="T93" fmla="*/ 808270 h 723957"/>
                <a:gd name="T94" fmla="*/ 449350 w 936788"/>
                <a:gd name="T95" fmla="*/ 544274 h 723957"/>
                <a:gd name="T96" fmla="*/ 427629 w 936788"/>
                <a:gd name="T97" fmla="*/ 578476 h 723957"/>
                <a:gd name="T98" fmla="*/ 464865 w 936788"/>
                <a:gd name="T99" fmla="*/ 547383 h 723957"/>
                <a:gd name="T100" fmla="*/ 219727 w 936788"/>
                <a:gd name="T101" fmla="*/ 376372 h 723957"/>
                <a:gd name="T102" fmla="*/ 1153736 w 936788"/>
                <a:gd name="T103" fmla="*/ 227130 h 723957"/>
                <a:gd name="T104" fmla="*/ 1181662 w 936788"/>
                <a:gd name="T105" fmla="*/ 236455 h 72395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lnTo>
                    <a:pt x="349229" y="208306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lnTo>
                    <a:pt x="440240" y="257237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lnTo>
                    <a:pt x="381523" y="434365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lnTo>
                    <a:pt x="362929" y="535163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lnTo>
                    <a:pt x="346293" y="634980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lnTo>
                    <a:pt x="661406" y="56621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lnTo>
                    <a:pt x="661406" y="245493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lnTo>
                    <a:pt x="739694" y="117295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lnTo>
                    <a:pt x="724037" y="301274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lnTo>
                    <a:pt x="705443" y="402071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lnTo>
                    <a:pt x="688807" y="501889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lnTo>
                    <a:pt x="670213" y="602686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lnTo>
                    <a:pt x="821898" y="179926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3" name="Freeform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>
                <a:gd name="T0" fmla="*/ 10762 w 1656400"/>
                <a:gd name="T1" fmla="*/ 94577 h 1177702"/>
                <a:gd name="T2" fmla="*/ 59362 w 1656400"/>
                <a:gd name="T3" fmla="*/ 83472 h 1177702"/>
                <a:gd name="T4" fmla="*/ 61419 w 1656400"/>
                <a:gd name="T5" fmla="*/ 83472 h 1177702"/>
                <a:gd name="T6" fmla="*/ 20730 w 1656400"/>
                <a:gd name="T7" fmla="*/ 84260 h 1177702"/>
                <a:gd name="T8" fmla="*/ 24863 w 1656400"/>
                <a:gd name="T9" fmla="*/ 80867 h 1177702"/>
                <a:gd name="T10" fmla="*/ 105701 w 1656400"/>
                <a:gd name="T11" fmla="*/ 84432 h 1177702"/>
                <a:gd name="T12" fmla="*/ 30759 w 1656400"/>
                <a:gd name="T13" fmla="*/ 71682 h 1177702"/>
                <a:gd name="T14" fmla="*/ 32217 w 1656400"/>
                <a:gd name="T15" fmla="*/ 75752 h 1177702"/>
                <a:gd name="T16" fmla="*/ 36592 w 1656400"/>
                <a:gd name="T17" fmla="*/ 72333 h 1177702"/>
                <a:gd name="T18" fmla="*/ 61968 w 1656400"/>
                <a:gd name="T19" fmla="*/ 69351 h 1177702"/>
                <a:gd name="T20" fmla="*/ 63612 w 1656400"/>
                <a:gd name="T21" fmla="*/ 69763 h 1177702"/>
                <a:gd name="T22" fmla="*/ 16726 w 1656400"/>
                <a:gd name="T23" fmla="*/ 68803 h 1177702"/>
                <a:gd name="T24" fmla="*/ 17274 w 1656400"/>
                <a:gd name="T25" fmla="*/ 67158 h 1177702"/>
                <a:gd name="T26" fmla="*/ 108306 w 1656400"/>
                <a:gd name="T27" fmla="*/ 70311 h 1177702"/>
                <a:gd name="T28" fmla="*/ 48363 w 1656400"/>
                <a:gd name="T29" fmla="*/ 64553 h 1177702"/>
                <a:gd name="T30" fmla="*/ 49231 w 1656400"/>
                <a:gd name="T31" fmla="*/ 65697 h 1177702"/>
                <a:gd name="T32" fmla="*/ 63612 w 1656400"/>
                <a:gd name="T33" fmla="*/ 60577 h 1177702"/>
                <a:gd name="T34" fmla="*/ 64298 w 1656400"/>
                <a:gd name="T35" fmla="*/ 56601 h 1177702"/>
                <a:gd name="T36" fmla="*/ 110637 w 1656400"/>
                <a:gd name="T37" fmla="*/ 56327 h 1177702"/>
                <a:gd name="T38" fmla="*/ 72492 w 1656400"/>
                <a:gd name="T39" fmla="*/ 49472 h 1177702"/>
                <a:gd name="T40" fmla="*/ 73359 w 1656400"/>
                <a:gd name="T41" fmla="*/ 50902 h 1177702"/>
                <a:gd name="T42" fmla="*/ 80201 w 1656400"/>
                <a:gd name="T43" fmla="*/ 41910 h 1177702"/>
                <a:gd name="T44" fmla="*/ 81193 w 1656400"/>
                <a:gd name="T45" fmla="*/ 46456 h 1177702"/>
                <a:gd name="T46" fmla="*/ 85739 w 1656400"/>
                <a:gd name="T47" fmla="*/ 42844 h 1177702"/>
                <a:gd name="T48" fmla="*/ 112556 w 1656400"/>
                <a:gd name="T49" fmla="*/ 36722 h 1177702"/>
                <a:gd name="T50" fmla="*/ 114201 w 1656400"/>
                <a:gd name="T51" fmla="*/ 36997 h 1177702"/>
                <a:gd name="T52" fmla="*/ 93075 w 1656400"/>
                <a:gd name="T53" fmla="*/ 38838 h 1177702"/>
                <a:gd name="T54" fmla="*/ 97911 w 1656400"/>
                <a:gd name="T55" fmla="*/ 36311 h 1177702"/>
                <a:gd name="T56" fmla="*/ 72387 w 1656400"/>
                <a:gd name="T57" fmla="*/ 37682 h 1177702"/>
                <a:gd name="T58" fmla="*/ 111215 w 1656400"/>
                <a:gd name="T59" fmla="*/ 30827 h 1177702"/>
                <a:gd name="T60" fmla="*/ 111789 w 1656400"/>
                <a:gd name="T61" fmla="*/ 32245 h 1177702"/>
                <a:gd name="T62" fmla="*/ 55524 w 1656400"/>
                <a:gd name="T63" fmla="*/ 27811 h 1177702"/>
                <a:gd name="T64" fmla="*/ 56072 w 1656400"/>
                <a:gd name="T65" fmla="*/ 26577 h 1177702"/>
                <a:gd name="T66" fmla="*/ 120065 w 1656400"/>
                <a:gd name="T67" fmla="*/ 29457 h 1177702"/>
                <a:gd name="T68" fmla="*/ 122701 w 1656400"/>
                <a:gd name="T69" fmla="*/ 21916 h 1177702"/>
                <a:gd name="T70" fmla="*/ 126951 w 1656400"/>
                <a:gd name="T71" fmla="*/ 25206 h 1177702"/>
                <a:gd name="T72" fmla="*/ 110225 w 1656400"/>
                <a:gd name="T73" fmla="*/ 14787 h 1177702"/>
                <a:gd name="T74" fmla="*/ 111185 w 1656400"/>
                <a:gd name="T75" fmla="*/ 13142 h 1177702"/>
                <a:gd name="T76" fmla="*/ 103096 w 1656400"/>
                <a:gd name="T77" fmla="*/ 36037 h 1177702"/>
                <a:gd name="T78" fmla="*/ 100217 w 1656400"/>
                <a:gd name="T79" fmla="*/ 4642 h 1177702"/>
                <a:gd name="T80" fmla="*/ 104467 w 1656400"/>
                <a:gd name="T81" fmla="*/ 7932 h 1177702"/>
                <a:gd name="T82" fmla="*/ 134769 w 1656400"/>
                <a:gd name="T83" fmla="*/ 23558 h 1177702"/>
                <a:gd name="T84" fmla="*/ 133790 w 1656400"/>
                <a:gd name="T85" fmla="*/ 25520 h 1177702"/>
                <a:gd name="T86" fmla="*/ 125633 w 1656400"/>
                <a:gd name="T87" fmla="*/ 79472 h 1177702"/>
                <a:gd name="T88" fmla="*/ 123675 w 1656400"/>
                <a:gd name="T89" fmla="*/ 80779 h 1177702"/>
                <a:gd name="T90" fmla="*/ 88759 w 1656400"/>
                <a:gd name="T91" fmla="*/ 44485 h 1177702"/>
                <a:gd name="T92" fmla="*/ 58737 w 1656400"/>
                <a:gd name="T93" fmla="*/ 98314 h 1177702"/>
                <a:gd name="T94" fmla="*/ 57106 w 1656400"/>
                <a:gd name="T95" fmla="*/ 97455 h 1177702"/>
                <a:gd name="T96" fmla="*/ 36548 w 1656400"/>
                <a:gd name="T97" fmla="*/ 100398 h 1177702"/>
                <a:gd name="T98" fmla="*/ 40790 w 1656400"/>
                <a:gd name="T99" fmla="*/ 70643 h 1177702"/>
                <a:gd name="T100" fmla="*/ 3916 w 1656400"/>
                <a:gd name="T101" fmla="*/ 100071 h 1177702"/>
                <a:gd name="T102" fmla="*/ 0 w 1656400"/>
                <a:gd name="T103" fmla="*/ 101052 h 1177702"/>
                <a:gd name="T104" fmla="*/ 20966 w 1656400"/>
                <a:gd name="T105" fmla="*/ 88096 h 1177702"/>
                <a:gd name="T106" fmla="*/ 33937 w 1656400"/>
                <a:gd name="T107" fmla="*/ 40888 h 1177702"/>
                <a:gd name="T108" fmla="*/ 55923 w 1656400"/>
                <a:gd name="T109" fmla="*/ 59689 h 1177702"/>
                <a:gd name="T110" fmla="*/ 60981 w 1656400"/>
                <a:gd name="T111" fmla="*/ 58136 h 1177702"/>
                <a:gd name="T112" fmla="*/ 61348 w 1656400"/>
                <a:gd name="T113" fmla="*/ 5658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4" name="Freeform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5" name="Freeform 5"/>
            <p:cNvSpPr>
              <a:spLocks/>
            </p:cNvSpPr>
            <p:nvPr/>
          </p:nvSpPr>
          <p:spPr bwMode="auto">
            <a:xfrm rot="-3513439">
              <a:off x="3005839" y="1342376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6" name="Freeform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7" name="Freeform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8" name="Freeform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99" name="Freeform 5"/>
            <p:cNvSpPr>
              <a:spLocks/>
            </p:cNvSpPr>
            <p:nvPr/>
          </p:nvSpPr>
          <p:spPr bwMode="auto">
            <a:xfrm rot="-2944274" flipH="1" flipV="1">
              <a:off x="4915687" y="1004617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0" name="Freeform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1" name="Freeform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2" name="Freeform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>
                <a:gd name="T0" fmla="*/ 70116 w 699447"/>
                <a:gd name="T1" fmla="*/ 612186 h 494412"/>
                <a:gd name="T2" fmla="*/ 161987 w 699447"/>
                <a:gd name="T3" fmla="*/ 522866 h 494412"/>
                <a:gd name="T4" fmla="*/ 169527 w 699447"/>
                <a:gd name="T5" fmla="*/ 530237 h 494412"/>
                <a:gd name="T6" fmla="*/ 112545 w 699447"/>
                <a:gd name="T7" fmla="*/ 433546 h 494412"/>
                <a:gd name="T8" fmla="*/ 146486 w 699447"/>
                <a:gd name="T9" fmla="*/ 446051 h 494412"/>
                <a:gd name="T10" fmla="*/ 200405 w 699447"/>
                <a:gd name="T11" fmla="*/ 463022 h 494412"/>
                <a:gd name="T12" fmla="*/ 209905 w 699447"/>
                <a:gd name="T13" fmla="*/ 489538 h 494412"/>
                <a:gd name="T14" fmla="*/ 238406 w 699447"/>
                <a:gd name="T15" fmla="*/ 467265 h 494412"/>
                <a:gd name="T16" fmla="*/ 383187 w 699447"/>
                <a:gd name="T17" fmla="*/ 573779 h 494412"/>
                <a:gd name="T18" fmla="*/ 315094 w 699447"/>
                <a:gd name="T19" fmla="*/ 416574 h 494412"/>
                <a:gd name="T20" fmla="*/ 320749 w 699447"/>
                <a:gd name="T21" fmla="*/ 424029 h 494412"/>
                <a:gd name="T22" fmla="*/ 403731 w 699447"/>
                <a:gd name="T23" fmla="*/ 447838 h 494412"/>
                <a:gd name="T24" fmla="*/ 414451 w 699447"/>
                <a:gd name="T25" fmla="*/ 450516 h 494412"/>
                <a:gd name="T26" fmla="*/ 414451 w 699447"/>
                <a:gd name="T27" fmla="*/ 390671 h 494412"/>
                <a:gd name="T28" fmla="*/ 694919 w 699447"/>
                <a:gd name="T29" fmla="*/ 512147 h 494412"/>
                <a:gd name="T30" fmla="*/ 688666 w 699447"/>
                <a:gd name="T31" fmla="*/ 546089 h 494412"/>
                <a:gd name="T32" fmla="*/ 442140 w 699447"/>
                <a:gd name="T33" fmla="*/ 335363 h 494412"/>
                <a:gd name="T34" fmla="*/ 472299 w 699447"/>
                <a:gd name="T35" fmla="*/ 318322 h 494412"/>
                <a:gd name="T36" fmla="*/ 361752 w 699447"/>
                <a:gd name="T37" fmla="*/ 177195 h 494412"/>
                <a:gd name="T38" fmla="*/ 711890 w 699447"/>
                <a:gd name="T39" fmla="*/ 420148 h 494412"/>
                <a:gd name="T40" fmla="*/ 705637 w 699447"/>
                <a:gd name="T41" fmla="*/ 454090 h 494412"/>
                <a:gd name="T42" fmla="*/ 446607 w 699447"/>
                <a:gd name="T43" fmla="*/ 213818 h 494412"/>
                <a:gd name="T44" fmla="*/ 478760 w 699447"/>
                <a:gd name="T45" fmla="*/ 230788 h 494412"/>
                <a:gd name="T46" fmla="*/ 526838 w 699447"/>
                <a:gd name="T47" fmla="*/ 258479 h 494412"/>
                <a:gd name="T48" fmla="*/ 523337 w 699447"/>
                <a:gd name="T49" fmla="*/ 291267 h 494412"/>
                <a:gd name="T50" fmla="*/ 556997 w 699447"/>
                <a:gd name="T51" fmla="*/ 277516 h 494412"/>
                <a:gd name="T52" fmla="*/ 716356 w 699447"/>
                <a:gd name="T53" fmla="*/ 326361 h 494412"/>
                <a:gd name="T54" fmla="*/ 727075 w 699447"/>
                <a:gd name="T55" fmla="*/ 329040 h 494412"/>
                <a:gd name="T56" fmla="*/ 612059 w 699447"/>
                <a:gd name="T57" fmla="*/ 258478 h 494412"/>
                <a:gd name="T58" fmla="*/ 680626 w 699447"/>
                <a:gd name="T59" fmla="*/ 220070 h 494412"/>
                <a:gd name="T60" fmla="*/ 671696 w 699447"/>
                <a:gd name="T61" fmla="*/ 230788 h 494412"/>
                <a:gd name="T62" fmla="*/ 733326 w 699447"/>
                <a:gd name="T63" fmla="*/ 235254 h 494412"/>
                <a:gd name="T64" fmla="*/ 744044 w 699447"/>
                <a:gd name="T65" fmla="*/ 237041 h 494412"/>
                <a:gd name="T66" fmla="*/ 694721 w 699447"/>
                <a:gd name="T67" fmla="*/ 220070 h 494412"/>
                <a:gd name="T68" fmla="*/ 812127 w 699447"/>
                <a:gd name="T69" fmla="*/ 166478 h 494412"/>
                <a:gd name="T70" fmla="*/ 815862 w 699447"/>
                <a:gd name="T71" fmla="*/ 175858 h 494412"/>
                <a:gd name="T72" fmla="*/ 922116 w 699447"/>
                <a:gd name="T73" fmla="*/ 244172 h 494412"/>
                <a:gd name="T74" fmla="*/ 601836 w 699447"/>
                <a:gd name="T75" fmla="*/ 0 h 494412"/>
                <a:gd name="T76" fmla="*/ 673482 w 699447"/>
                <a:gd name="T77" fmla="*/ 55719 h 494412"/>
                <a:gd name="T78" fmla="*/ 718141 w 699447"/>
                <a:gd name="T79" fmla="*/ 92342 h 494412"/>
                <a:gd name="T80" fmla="*/ 794017 w 699447"/>
                <a:gd name="T81" fmla="*/ 146513 h 494412"/>
                <a:gd name="T82" fmla="*/ 821390 w 699447"/>
                <a:gd name="T83" fmla="*/ 167381 h 494412"/>
                <a:gd name="T84" fmla="*/ 527257 w 699447"/>
                <a:gd name="T85" fmla="*/ 616029 h 494412"/>
                <a:gd name="T86" fmla="*/ 514502 w 699447"/>
                <a:gd name="T87" fmla="*/ 620289 h 494412"/>
                <a:gd name="T88" fmla="*/ 382686 w 699447"/>
                <a:gd name="T89" fmla="*/ 630941 h 494412"/>
                <a:gd name="T90" fmla="*/ 371791 w 699447"/>
                <a:gd name="T91" fmla="*/ 632006 h 494412"/>
                <a:gd name="T92" fmla="*/ 276385 w 699447"/>
                <a:gd name="T93" fmla="*/ 458384 h 494412"/>
                <a:gd name="T94" fmla="*/ 225361 w 699447"/>
                <a:gd name="T95" fmla="*/ 650112 h 494412"/>
                <a:gd name="T96" fmla="*/ 24450 w 699447"/>
                <a:gd name="T97" fmla="*/ 646917 h 494412"/>
                <a:gd name="T98" fmla="*/ 51024 w 699447"/>
                <a:gd name="T99" fmla="*/ 535076 h 494412"/>
                <a:gd name="T100" fmla="*/ 140320 w 699447"/>
                <a:gd name="T101" fmla="*/ 560639 h 494412"/>
                <a:gd name="T102" fmla="*/ 384813 w 699447"/>
                <a:gd name="T103" fmla="*/ 368912 h 494412"/>
                <a:gd name="T104" fmla="*/ 369932 w 699447"/>
                <a:gd name="T105" fmla="*/ 392344 h 494412"/>
                <a:gd name="T106" fmla="*/ 395443 w 699447"/>
                <a:gd name="T107" fmla="*/ 371042 h 494412"/>
                <a:gd name="T108" fmla="*/ 227486 w 699447"/>
                <a:gd name="T109" fmla="*/ 253873 h 49441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lnTo>
                    <a:pt x="66966" y="435408"/>
                  </a:ln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lnTo>
                    <a:pt x="121597" y="392496"/>
                  </a:ln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lnTo>
                    <a:pt x="109962" y="334834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lnTo>
                    <a:pt x="178962" y="350758"/>
                  </a:ln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lnTo>
                    <a:pt x="300384" y="405236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lnTo>
                    <a:pt x="236529" y="312707"/>
                  </a:ln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lnTo>
                    <a:pt x="311112" y="338186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lnTo>
                    <a:pt x="322510" y="275829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lnTo>
                    <a:pt x="521649" y="384450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lnTo>
                    <a:pt x="354537" y="238952"/>
                  </a:ln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lnTo>
                    <a:pt x="297031" y="139719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lnTo>
                    <a:pt x="534388" y="315389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lnTo>
                    <a:pt x="359388" y="173244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lnTo>
                    <a:pt x="419329" y="206535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lnTo>
                    <a:pt x="545787" y="24699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lnTo>
                    <a:pt x="478855" y="174585"/>
                  </a:ln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lnTo>
                    <a:pt x="510921" y="165198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lnTo>
                    <a:pt x="558526" y="177937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lnTo>
                    <a:pt x="543924" y="147765"/>
                  </a:ln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lnTo>
                    <a:pt x="609633" y="124968"/>
                  </a:ln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3" name="Freeform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>
                <a:gd name="T0" fmla="*/ 996189 w 525296"/>
                <a:gd name="T1" fmla="*/ 293476 h 448270"/>
                <a:gd name="T2" fmla="*/ 961370 w 525296"/>
                <a:gd name="T3" fmla="*/ 242006 h 448270"/>
                <a:gd name="T4" fmla="*/ 823606 w 525296"/>
                <a:gd name="T5" fmla="*/ 163284 h 448270"/>
                <a:gd name="T6" fmla="*/ 881135 w 525296"/>
                <a:gd name="T7" fmla="*/ 181451 h 448270"/>
                <a:gd name="T8" fmla="*/ 823606 w 525296"/>
                <a:gd name="T9" fmla="*/ 163284 h 448270"/>
                <a:gd name="T10" fmla="*/ 747914 w 525296"/>
                <a:gd name="T11" fmla="*/ 101218 h 448270"/>
                <a:gd name="T12" fmla="*/ 713095 w 525296"/>
                <a:gd name="T13" fmla="*/ 51257 h 448270"/>
                <a:gd name="T14" fmla="*/ 932271 w 525296"/>
                <a:gd name="T15" fmla="*/ 325270 h 448270"/>
                <a:gd name="T16" fmla="*/ 982902 w 525296"/>
                <a:gd name="T17" fmla="*/ 288936 h 448270"/>
                <a:gd name="T18" fmla="*/ 932271 w 525296"/>
                <a:gd name="T19" fmla="*/ 325270 h 448270"/>
                <a:gd name="T20" fmla="*/ 840871 w 525296"/>
                <a:gd name="T21" fmla="*/ 356060 h 448270"/>
                <a:gd name="T22" fmla="*/ 777583 w 525296"/>
                <a:gd name="T23" fmla="*/ 364115 h 448270"/>
                <a:gd name="T24" fmla="*/ 838749 w 525296"/>
                <a:gd name="T25" fmla="*/ 463033 h 448270"/>
                <a:gd name="T26" fmla="*/ 867511 w 525296"/>
                <a:gd name="T27" fmla="*/ 408532 h 448270"/>
                <a:gd name="T28" fmla="*/ 838749 w 525296"/>
                <a:gd name="T29" fmla="*/ 463033 h 448270"/>
                <a:gd name="T30" fmla="*/ 744887 w 525296"/>
                <a:gd name="T31" fmla="*/ 397935 h 448270"/>
                <a:gd name="T32" fmla="*/ 363390 w 525296"/>
                <a:gd name="T33" fmla="*/ 98186 h 448270"/>
                <a:gd name="T34" fmla="*/ 643812 w 525296"/>
                <a:gd name="T35" fmla="*/ 444865 h 448270"/>
                <a:gd name="T36" fmla="*/ 687628 w 525296"/>
                <a:gd name="T37" fmla="*/ 400963 h 448270"/>
                <a:gd name="T38" fmla="*/ 643812 w 525296"/>
                <a:gd name="T39" fmla="*/ 444865 h 448270"/>
                <a:gd name="T40" fmla="*/ 828150 w 525296"/>
                <a:gd name="T41" fmla="*/ 621987 h 448270"/>
                <a:gd name="T42" fmla="*/ 820582 w 525296"/>
                <a:gd name="T43" fmla="*/ 559918 h 448270"/>
                <a:gd name="T44" fmla="*/ 503021 w 525296"/>
                <a:gd name="T45" fmla="*/ 512988 h 448270"/>
                <a:gd name="T46" fmla="*/ 550487 w 525296"/>
                <a:gd name="T47" fmla="*/ 477133 h 448270"/>
                <a:gd name="T48" fmla="*/ 546837 w 525296"/>
                <a:gd name="T49" fmla="*/ 469962 h 448270"/>
                <a:gd name="T50" fmla="*/ 492068 w 525296"/>
                <a:gd name="T51" fmla="*/ 462792 h 448270"/>
                <a:gd name="T52" fmla="*/ 493439 w 525296"/>
                <a:gd name="T53" fmla="*/ 500442 h 448270"/>
                <a:gd name="T54" fmla="*/ 355819 w 525296"/>
                <a:gd name="T55" fmla="*/ 387336 h 448270"/>
                <a:gd name="T56" fmla="*/ 417890 w 525296"/>
                <a:gd name="T57" fmla="*/ 397935 h 448270"/>
                <a:gd name="T58" fmla="*/ 355819 w 525296"/>
                <a:gd name="T59" fmla="*/ 387336 h 448270"/>
                <a:gd name="T60" fmla="*/ 802413 w 525296"/>
                <a:gd name="T61" fmla="*/ 776403 h 448270"/>
                <a:gd name="T62" fmla="*/ 791817 w 525296"/>
                <a:gd name="T63" fmla="*/ 715849 h 448270"/>
                <a:gd name="T64" fmla="*/ 219571 w 525296"/>
                <a:gd name="T65" fmla="*/ 307102 h 448270"/>
                <a:gd name="T66" fmla="*/ 277098 w 525296"/>
                <a:gd name="T67" fmla="*/ 322241 h 448270"/>
                <a:gd name="T68" fmla="*/ 219571 w 525296"/>
                <a:gd name="T69" fmla="*/ 307102 h 448270"/>
                <a:gd name="T70" fmla="*/ 773650 w 525296"/>
                <a:gd name="T71" fmla="*/ 932333 h 448270"/>
                <a:gd name="T72" fmla="*/ 766082 w 525296"/>
                <a:gd name="T73" fmla="*/ 870262 h 448270"/>
                <a:gd name="T74" fmla="*/ 366775 w 525296"/>
                <a:gd name="T75" fmla="*/ 593225 h 448270"/>
                <a:gd name="T76" fmla="*/ 406936 w 525296"/>
                <a:gd name="T77" fmla="*/ 546293 h 448270"/>
                <a:gd name="T78" fmla="*/ 366775 w 525296"/>
                <a:gd name="T79" fmla="*/ 593225 h 448270"/>
                <a:gd name="T80" fmla="*/ 327055 w 525296"/>
                <a:gd name="T81" fmla="*/ 671948 h 448270"/>
                <a:gd name="T82" fmla="*/ 316461 w 525296"/>
                <a:gd name="T83" fmla="*/ 625015 h 448270"/>
                <a:gd name="T84" fmla="*/ 242204 w 525296"/>
                <a:gd name="T85" fmla="*/ 643576 h 448270"/>
                <a:gd name="T86" fmla="*/ 258659 w 525296"/>
                <a:gd name="T87" fmla="*/ 632035 h 448270"/>
                <a:gd name="T88" fmla="*/ 656413 w 525296"/>
                <a:gd name="T89" fmla="*/ 1012121 h 448270"/>
                <a:gd name="T90" fmla="*/ 608183 w 525296"/>
                <a:gd name="T91" fmla="*/ 494833 h 448270"/>
                <a:gd name="T92" fmla="*/ 511771 w 525296"/>
                <a:gd name="T93" fmla="*/ 883427 h 448270"/>
                <a:gd name="T94" fmla="*/ 280279 w 525296"/>
                <a:gd name="T95" fmla="*/ 642865 h 448270"/>
                <a:gd name="T96" fmla="*/ 276675 w 525296"/>
                <a:gd name="T97" fmla="*/ 635645 h 448270"/>
                <a:gd name="T98" fmla="*/ 283884 w 525296"/>
                <a:gd name="T99" fmla="*/ 624814 h 448270"/>
                <a:gd name="T100" fmla="*/ 0 w 525296"/>
                <a:gd name="T101" fmla="*/ 428069 h 448270"/>
                <a:gd name="T102" fmla="*/ 1094641 w 525296"/>
                <a:gd name="T103" fmla="*/ 260139 h 448270"/>
                <a:gd name="T104" fmla="*/ 1077522 w 525296"/>
                <a:gd name="T105" fmla="*/ 266007 h 448270"/>
                <a:gd name="T106" fmla="*/ 1109050 w 525296"/>
                <a:gd name="T107" fmla="*/ 274582 h 448270"/>
                <a:gd name="T108" fmla="*/ 993743 w 525296"/>
                <a:gd name="T109" fmla="*/ 877556 h 448270"/>
                <a:gd name="T110" fmla="*/ 1080224 w 525296"/>
                <a:gd name="T111" fmla="*/ 321521 h 448270"/>
                <a:gd name="T112" fmla="*/ 656413 w 525296"/>
                <a:gd name="T113" fmla="*/ 1012121 h 4482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lnTo>
                    <a:pt x="421099" y="113889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lnTo>
                    <a:pt x="364777" y="72319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lnTo>
                    <a:pt x="310467" y="28737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lnTo>
                    <a:pt x="412905" y="144062"/>
                  </a:ln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lnTo>
                    <a:pt x="347196" y="168199"/>
                  </a:ln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lnTo>
                    <a:pt x="371483" y="205077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lnTo>
                    <a:pt x="156252" y="49521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lnTo>
                    <a:pt x="285146" y="197031"/>
                  </a:ln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lnTo>
                    <a:pt x="358743" y="273468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lnTo>
                    <a:pt x="222789" y="227203"/>
                  </a:ln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lnTo>
                    <a:pt x="157593" y="171552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lnTo>
                    <a:pt x="346004" y="342529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lnTo>
                    <a:pt x="97248" y="136016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lnTo>
                    <a:pt x="334605" y="41159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lnTo>
                    <a:pt x="162445" y="262740"/>
                  </a:ln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lnTo>
                    <a:pt x="136808" y="296265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lnTo>
                    <a:pt x="107273" y="285041"/>
                  </a:ln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4" name="Freeform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>
                <a:gd name="T0" fmla="*/ 365321 w 660481"/>
                <a:gd name="T1" fmla="*/ 173157 h 497414"/>
                <a:gd name="T2" fmla="*/ 142913 w 660481"/>
                <a:gd name="T3" fmla="*/ 460766 h 497414"/>
                <a:gd name="T4" fmla="*/ 146486 w 660481"/>
                <a:gd name="T5" fmla="*/ 450050 h 497414"/>
                <a:gd name="T6" fmla="*/ 645790 w 660481"/>
                <a:gd name="T7" fmla="*/ 38282 h 497414"/>
                <a:gd name="T8" fmla="*/ 673478 w 660481"/>
                <a:gd name="T9" fmla="*/ 59719 h 497414"/>
                <a:gd name="T10" fmla="*/ 446604 w 660481"/>
                <a:gd name="T11" fmla="*/ 217816 h 497414"/>
                <a:gd name="T12" fmla="*/ 142598 w 660481"/>
                <a:gd name="T13" fmla="*/ 556342 h 497414"/>
                <a:gd name="T14" fmla="*/ 169525 w 660481"/>
                <a:gd name="T15" fmla="*/ 534234 h 497414"/>
                <a:gd name="T16" fmla="*/ 209904 w 660481"/>
                <a:gd name="T17" fmla="*/ 493538 h 497414"/>
                <a:gd name="T18" fmla="*/ 200402 w 660481"/>
                <a:gd name="T19" fmla="*/ 467020 h 497414"/>
                <a:gd name="T20" fmla="*/ 238405 w 660481"/>
                <a:gd name="T21" fmla="*/ 471262 h 497414"/>
                <a:gd name="T22" fmla="*/ 70116 w 660481"/>
                <a:gd name="T23" fmla="*/ 616186 h 497414"/>
                <a:gd name="T24" fmla="*/ 95573 w 660481"/>
                <a:gd name="T25" fmla="*/ 592606 h 497414"/>
                <a:gd name="T26" fmla="*/ 291395 w 660481"/>
                <a:gd name="T27" fmla="*/ 448262 h 497414"/>
                <a:gd name="T28" fmla="*/ 320748 w 660481"/>
                <a:gd name="T29" fmla="*/ 428028 h 497414"/>
                <a:gd name="T30" fmla="*/ 724391 w 660481"/>
                <a:gd name="T31" fmla="*/ 85622 h 497414"/>
                <a:gd name="T32" fmla="*/ 477951 w 660481"/>
                <a:gd name="T33" fmla="*/ 331639 h 497414"/>
                <a:gd name="T34" fmla="*/ 472298 w 660481"/>
                <a:gd name="T35" fmla="*/ 322320 h 497414"/>
                <a:gd name="T36" fmla="*/ 528989 w 660481"/>
                <a:gd name="T37" fmla="*/ 302672 h 497414"/>
                <a:gd name="T38" fmla="*/ 522526 w 660481"/>
                <a:gd name="T39" fmla="*/ 273053 h 497414"/>
                <a:gd name="T40" fmla="*/ 558612 w 660481"/>
                <a:gd name="T41" fmla="*/ 279135 h 497414"/>
                <a:gd name="T42" fmla="*/ 425168 w 660481"/>
                <a:gd name="T43" fmla="*/ 396458 h 497414"/>
                <a:gd name="T44" fmla="*/ 429633 w 660481"/>
                <a:gd name="T45" fmla="*/ 371446 h 497414"/>
                <a:gd name="T46" fmla="*/ 612059 w 660481"/>
                <a:gd name="T47" fmla="*/ 262476 h 497414"/>
                <a:gd name="T48" fmla="*/ 641678 w 660481"/>
                <a:gd name="T49" fmla="*/ 246017 h 497414"/>
                <a:gd name="T50" fmla="*/ 446604 w 660481"/>
                <a:gd name="T51" fmla="*/ 57931 h 497414"/>
                <a:gd name="T52" fmla="*/ 728324 w 660481"/>
                <a:gd name="T53" fmla="*/ 210081 h 497414"/>
                <a:gd name="T54" fmla="*/ 724590 w 660481"/>
                <a:gd name="T55" fmla="*/ 200845 h 497414"/>
                <a:gd name="T56" fmla="*/ 793169 w 660481"/>
                <a:gd name="T57" fmla="*/ 151719 h 497414"/>
                <a:gd name="T58" fmla="*/ 819965 w 660481"/>
                <a:gd name="T59" fmla="*/ 173157 h 497414"/>
                <a:gd name="T60" fmla="*/ 403731 w 660481"/>
                <a:gd name="T61" fmla="*/ 451835 h 497414"/>
                <a:gd name="T62" fmla="*/ 815860 w 660481"/>
                <a:gd name="T63" fmla="*/ 179855 h 497414"/>
                <a:gd name="T64" fmla="*/ 812125 w 660481"/>
                <a:gd name="T65" fmla="*/ 170475 h 497414"/>
                <a:gd name="T66" fmla="*/ 554977 w 660481"/>
                <a:gd name="T67" fmla="*/ 412026 h 497414"/>
                <a:gd name="T68" fmla="*/ 569911 w 660481"/>
                <a:gd name="T69" fmla="*/ 400622 h 497414"/>
                <a:gd name="T70" fmla="*/ 733324 w 660481"/>
                <a:gd name="T71" fmla="*/ 239252 h 497414"/>
                <a:gd name="T72" fmla="*/ 879862 w 660481"/>
                <a:gd name="T73" fmla="*/ 163925 h 497414"/>
                <a:gd name="T74" fmla="*/ 867422 w 660481"/>
                <a:gd name="T75" fmla="*/ 155617 h 497414"/>
                <a:gd name="T76" fmla="*/ 227486 w 660481"/>
                <a:gd name="T77" fmla="*/ 257872 h 497414"/>
                <a:gd name="T78" fmla="*/ 395441 w 660481"/>
                <a:gd name="T79" fmla="*/ 375039 h 497414"/>
                <a:gd name="T80" fmla="*/ 369930 w 660481"/>
                <a:gd name="T81" fmla="*/ 396342 h 497414"/>
                <a:gd name="T82" fmla="*/ 384813 w 660481"/>
                <a:gd name="T83" fmla="*/ 372909 h 497414"/>
                <a:gd name="T84" fmla="*/ 140320 w 660481"/>
                <a:gd name="T85" fmla="*/ 564638 h 497414"/>
                <a:gd name="T86" fmla="*/ 51024 w 660481"/>
                <a:gd name="T87" fmla="*/ 539075 h 497414"/>
                <a:gd name="T88" fmla="*/ 24450 w 660481"/>
                <a:gd name="T89" fmla="*/ 650915 h 497414"/>
                <a:gd name="T90" fmla="*/ 225359 w 660481"/>
                <a:gd name="T91" fmla="*/ 654109 h 497414"/>
                <a:gd name="T92" fmla="*/ 276385 w 660481"/>
                <a:gd name="T93" fmla="*/ 462381 h 49741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lnTo>
                    <a:pt x="293679" y="148755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lnTo>
                    <a:pt x="107280" y="345881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lnTo>
                    <a:pt x="505557" y="44829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lnTo>
                    <a:pt x="354024" y="184292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lnTo>
                    <a:pt x="240774" y="321305"/>
                  </a:ln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lnTo>
                    <a:pt x="559867" y="88411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lnTo>
                    <a:pt x="358781" y="248949"/>
                  </a:ln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lnTo>
                    <a:pt x="419531" y="215492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lnTo>
                    <a:pt x="319158" y="297606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lnTo>
                    <a:pt x="481685" y="184676"/>
                  </a:ln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lnTo>
                    <a:pt x="504216" y="176246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lnTo>
                    <a:pt x="615518" y="129982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lnTo>
                    <a:pt x="306418" y="366667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lnTo>
                    <a:pt x="612436" y="135010"/>
                  </a:ln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5" name="Freeform 5"/>
            <p:cNvSpPr>
              <a:spLocks/>
            </p:cNvSpPr>
            <p:nvPr/>
          </p:nvSpPr>
          <p:spPr bwMode="auto">
            <a:xfrm rot="-7339662">
              <a:off x="3640228" y="3004044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6" name="Freeform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7" name="Freeform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8" name="Freeform 5"/>
            <p:cNvSpPr>
              <a:spLocks/>
            </p:cNvSpPr>
            <p:nvPr/>
          </p:nvSpPr>
          <p:spPr bwMode="auto">
            <a:xfrm rot="-3238796">
              <a:off x="1961122" y="2556891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9" name="Freeform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0" name="Freeform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1" name="Freeform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2" name="Freeform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3" name="Freeform 5"/>
            <p:cNvSpPr>
              <a:spLocks/>
            </p:cNvSpPr>
            <p:nvPr/>
          </p:nvSpPr>
          <p:spPr bwMode="auto">
            <a:xfrm rot="-6308924" flipH="1" flipV="1">
              <a:off x="2814543" y="4117979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4" name="Freeform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5" name="Freeform 5"/>
            <p:cNvSpPr>
              <a:spLocks/>
            </p:cNvSpPr>
            <p:nvPr/>
          </p:nvSpPr>
          <p:spPr bwMode="auto">
            <a:xfrm rot="-2421481">
              <a:off x="9098995" y="3894075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6" name="Freeform 5"/>
            <p:cNvSpPr>
              <a:spLocks/>
            </p:cNvSpPr>
            <p:nvPr/>
          </p:nvSpPr>
          <p:spPr bwMode="auto">
            <a:xfrm rot="-3238796">
              <a:off x="5550692" y="1751772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7" name="Freeform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8" name="Freeform 5"/>
            <p:cNvSpPr>
              <a:spLocks/>
            </p:cNvSpPr>
            <p:nvPr/>
          </p:nvSpPr>
          <p:spPr bwMode="auto">
            <a:xfrm rot="-3238796">
              <a:off x="8686486" y="2722204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9" name="Freeform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0" name="Freeform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1" name="Freeform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2" name="Freeform 5"/>
            <p:cNvSpPr>
              <a:spLocks/>
            </p:cNvSpPr>
            <p:nvPr/>
          </p:nvSpPr>
          <p:spPr bwMode="auto">
            <a:xfrm rot="-6308924" flipH="1" flipV="1">
              <a:off x="8235736" y="3193401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3" name="Freeform 5"/>
            <p:cNvSpPr>
              <a:spLocks/>
            </p:cNvSpPr>
            <p:nvPr/>
          </p:nvSpPr>
          <p:spPr bwMode="auto">
            <a:xfrm rot="-2421481">
              <a:off x="5913868" y="4062351"/>
              <a:ext cx="751603" cy="534388"/>
            </a:xfrm>
            <a:custGeom>
              <a:avLst/>
              <a:gdLst>
                <a:gd name="T0" fmla="*/ 5283 w 1656400"/>
                <a:gd name="T1" fmla="*/ 46425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7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6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4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4 h 1177702"/>
                <a:gd name="T46" fmla="*/ 42089 w 1656400"/>
                <a:gd name="T47" fmla="*/ 21031 h 1177702"/>
                <a:gd name="T48" fmla="*/ 55252 w 1656400"/>
                <a:gd name="T49" fmla="*/ 18026 h 1177702"/>
                <a:gd name="T50" fmla="*/ 56060 w 1656400"/>
                <a:gd name="T51" fmla="*/ 18161 h 1177702"/>
                <a:gd name="T52" fmla="*/ 45689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4 w 1656400"/>
                <a:gd name="T59" fmla="*/ 15132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5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1 w 1656400"/>
                <a:gd name="T87" fmla="*/ 39011 h 1177702"/>
                <a:gd name="T88" fmla="*/ 60710 w 1656400"/>
                <a:gd name="T89" fmla="*/ 39653 h 1177702"/>
                <a:gd name="T90" fmla="*/ 43571 w 1656400"/>
                <a:gd name="T91" fmla="*/ 21836 h 1177702"/>
                <a:gd name="T92" fmla="*/ 28834 w 1656400"/>
                <a:gd name="T93" fmla="*/ 48260 h 1177702"/>
                <a:gd name="T94" fmla="*/ 28033 w 1656400"/>
                <a:gd name="T95" fmla="*/ 47839 h 1177702"/>
                <a:gd name="T96" fmla="*/ 17941 w 1656400"/>
                <a:gd name="T97" fmla="*/ 49283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4 h 1177702"/>
                <a:gd name="T104" fmla="*/ 10292 w 1656400"/>
                <a:gd name="T105" fmla="*/ 43244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5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4" name="Freeform 5"/>
            <p:cNvSpPr>
              <a:spLocks/>
            </p:cNvSpPr>
            <p:nvPr/>
          </p:nvSpPr>
          <p:spPr bwMode="auto">
            <a:xfrm rot="-3238796">
              <a:off x="7141482" y="3470008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5" name="Freeform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6" name="Freeform 5"/>
            <p:cNvSpPr>
              <a:spLocks/>
            </p:cNvSpPr>
            <p:nvPr/>
          </p:nvSpPr>
          <p:spPr bwMode="auto">
            <a:xfrm rot="-7353883">
              <a:off x="6762829" y="5192056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7" name="Freeform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>
                <a:gd name="T0" fmla="*/ 98267 w 1656400"/>
                <a:gd name="T1" fmla="*/ 863569 h 1177702"/>
                <a:gd name="T2" fmla="*/ 542031 w 1656400"/>
                <a:gd name="T3" fmla="*/ 762173 h 1177702"/>
                <a:gd name="T4" fmla="*/ 560808 w 1656400"/>
                <a:gd name="T5" fmla="*/ 762173 h 1177702"/>
                <a:gd name="T6" fmla="*/ 189279 w 1656400"/>
                <a:gd name="T7" fmla="*/ 769371 h 1177702"/>
                <a:gd name="T8" fmla="*/ 227018 w 1656400"/>
                <a:gd name="T9" fmla="*/ 738388 h 1177702"/>
                <a:gd name="T10" fmla="*/ 965139 w 1656400"/>
                <a:gd name="T11" fmla="*/ 770935 h 1177702"/>
                <a:gd name="T12" fmla="*/ 280858 w 1656400"/>
                <a:gd name="T13" fmla="*/ 654517 h 1177702"/>
                <a:gd name="T14" fmla="*/ 294173 w 1656400"/>
                <a:gd name="T15" fmla="*/ 691680 h 1177702"/>
                <a:gd name="T16" fmla="*/ 334116 w 1656400"/>
                <a:gd name="T17" fmla="*/ 660464 h 1177702"/>
                <a:gd name="T18" fmla="*/ 565816 w 1656400"/>
                <a:gd name="T19" fmla="*/ 633237 h 1177702"/>
                <a:gd name="T20" fmla="*/ 580837 w 1656400"/>
                <a:gd name="T21" fmla="*/ 636993 h 1177702"/>
                <a:gd name="T22" fmla="*/ 152720 w 1656400"/>
                <a:gd name="T23" fmla="*/ 628230 h 1177702"/>
                <a:gd name="T24" fmla="*/ 157727 w 1656400"/>
                <a:gd name="T25" fmla="*/ 613208 h 1177702"/>
                <a:gd name="T26" fmla="*/ 988922 w 1656400"/>
                <a:gd name="T27" fmla="*/ 641998 h 1177702"/>
                <a:gd name="T28" fmla="*/ 441592 w 1656400"/>
                <a:gd name="T29" fmla="*/ 589424 h 1177702"/>
                <a:gd name="T30" fmla="*/ 449516 w 1656400"/>
                <a:gd name="T31" fmla="*/ 599871 h 1177702"/>
                <a:gd name="T32" fmla="*/ 580836 w 1656400"/>
                <a:gd name="T33" fmla="*/ 553122 h 1177702"/>
                <a:gd name="T34" fmla="*/ 587095 w 1656400"/>
                <a:gd name="T35" fmla="*/ 516819 h 1177702"/>
                <a:gd name="T36" fmla="*/ 1010204 w 1656400"/>
                <a:gd name="T37" fmla="*/ 514316 h 1177702"/>
                <a:gd name="T38" fmla="*/ 661909 w 1656400"/>
                <a:gd name="T39" fmla="*/ 451724 h 1177702"/>
                <a:gd name="T40" fmla="*/ 669834 w 1656400"/>
                <a:gd name="T41" fmla="*/ 464784 h 1177702"/>
                <a:gd name="T42" fmla="*/ 732304 w 1656400"/>
                <a:gd name="T43" fmla="*/ 382678 h 1177702"/>
                <a:gd name="T44" fmla="*/ 741361 w 1656400"/>
                <a:gd name="T45" fmla="*/ 424186 h 1177702"/>
                <a:gd name="T46" fmla="*/ 782874 w 1656400"/>
                <a:gd name="T47" fmla="*/ 391201 h 1177702"/>
                <a:gd name="T48" fmla="*/ 1027729 w 1656400"/>
                <a:gd name="T49" fmla="*/ 335308 h 1177702"/>
                <a:gd name="T50" fmla="*/ 1042751 w 1656400"/>
                <a:gd name="T51" fmla="*/ 337811 h 1177702"/>
                <a:gd name="T52" fmla="*/ 849853 w 1656400"/>
                <a:gd name="T53" fmla="*/ 354619 h 1177702"/>
                <a:gd name="T54" fmla="*/ 894008 w 1656400"/>
                <a:gd name="T55" fmla="*/ 331552 h 1177702"/>
                <a:gd name="T56" fmla="*/ 660952 w 1656400"/>
                <a:gd name="T57" fmla="*/ 344070 h 1177702"/>
                <a:gd name="T58" fmla="*/ 1015490 w 1656400"/>
                <a:gd name="T59" fmla="*/ 281480 h 1177702"/>
                <a:gd name="T60" fmla="*/ 1020723 w 1656400"/>
                <a:gd name="T61" fmla="*/ 294423 h 1177702"/>
                <a:gd name="T62" fmla="*/ 506980 w 1656400"/>
                <a:gd name="T63" fmla="*/ 253940 h 1177702"/>
                <a:gd name="T64" fmla="*/ 511987 w 1656400"/>
                <a:gd name="T65" fmla="*/ 242673 h 1177702"/>
                <a:gd name="T66" fmla="*/ 1096301 w 1656400"/>
                <a:gd name="T67" fmla="*/ 268962 h 1177702"/>
                <a:gd name="T68" fmla="*/ 1120363 w 1656400"/>
                <a:gd name="T69" fmla="*/ 200112 h 1177702"/>
                <a:gd name="T70" fmla="*/ 1159167 w 1656400"/>
                <a:gd name="T71" fmla="*/ 230155 h 1177702"/>
                <a:gd name="T72" fmla="*/ 1006449 w 1656400"/>
                <a:gd name="T73" fmla="*/ 135018 h 1177702"/>
                <a:gd name="T74" fmla="*/ 1015212 w 1656400"/>
                <a:gd name="T75" fmla="*/ 119997 h 1177702"/>
                <a:gd name="T76" fmla="*/ 941355 w 1656400"/>
                <a:gd name="T77" fmla="*/ 329049 h 1177702"/>
                <a:gd name="T78" fmla="*/ 915067 w 1656400"/>
                <a:gd name="T79" fmla="*/ 42385 h 1177702"/>
                <a:gd name="T80" fmla="*/ 953873 w 1656400"/>
                <a:gd name="T81" fmla="*/ 72429 h 1177702"/>
                <a:gd name="T82" fmla="*/ 1230560 w 1656400"/>
                <a:gd name="T83" fmla="*/ 215108 h 1177702"/>
                <a:gd name="T84" fmla="*/ 1221621 w 1656400"/>
                <a:gd name="T85" fmla="*/ 233021 h 1177702"/>
                <a:gd name="T86" fmla="*/ 1147131 w 1656400"/>
                <a:gd name="T87" fmla="*/ 725643 h 1177702"/>
                <a:gd name="T88" fmla="*/ 1129255 w 1656400"/>
                <a:gd name="T89" fmla="*/ 737585 h 1177702"/>
                <a:gd name="T90" fmla="*/ 810440 w 1656400"/>
                <a:gd name="T91" fmla="*/ 406185 h 1177702"/>
                <a:gd name="T92" fmla="*/ 536321 w 1656400"/>
                <a:gd name="T93" fmla="*/ 897689 h 1177702"/>
                <a:gd name="T94" fmla="*/ 521424 w 1656400"/>
                <a:gd name="T95" fmla="*/ 889852 h 1177702"/>
                <a:gd name="T96" fmla="*/ 333710 w 1656400"/>
                <a:gd name="T97" fmla="*/ 916721 h 1177702"/>
                <a:gd name="T98" fmla="*/ 372445 w 1656400"/>
                <a:gd name="T99" fmla="*/ 645032 h 1177702"/>
                <a:gd name="T100" fmla="*/ 35754 w 1656400"/>
                <a:gd name="T101" fmla="*/ 913737 h 1177702"/>
                <a:gd name="T102" fmla="*/ 0 w 1656400"/>
                <a:gd name="T103" fmla="*/ 922693 h 1177702"/>
                <a:gd name="T104" fmla="*/ 191436 w 1656400"/>
                <a:gd name="T105" fmla="*/ 804388 h 1177702"/>
                <a:gd name="T106" fmla="*/ 309874 w 1656400"/>
                <a:gd name="T107" fmla="*/ 373344 h 1177702"/>
                <a:gd name="T108" fmla="*/ 510623 w 1656400"/>
                <a:gd name="T109" fmla="*/ 545015 h 1177702"/>
                <a:gd name="T110" fmla="*/ 556805 w 1656400"/>
                <a:gd name="T111" fmla="*/ 530834 h 1177702"/>
                <a:gd name="T112" fmla="*/ 560157 w 1656400"/>
                <a:gd name="T113" fmla="*/ 516652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8" name="Freeform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>
                <a:gd name="T0" fmla="*/ 23973 w 1656400"/>
                <a:gd name="T1" fmla="*/ 210676 h 1177702"/>
                <a:gd name="T2" fmla="*/ 132233 w 1656400"/>
                <a:gd name="T3" fmla="*/ 185939 h 1177702"/>
                <a:gd name="T4" fmla="*/ 136815 w 1656400"/>
                <a:gd name="T5" fmla="*/ 185939 h 1177702"/>
                <a:gd name="T6" fmla="*/ 46177 w 1656400"/>
                <a:gd name="T7" fmla="*/ 187695 h 1177702"/>
                <a:gd name="T8" fmla="*/ 55383 w 1656400"/>
                <a:gd name="T9" fmla="*/ 180138 h 1177702"/>
                <a:gd name="T10" fmla="*/ 235456 w 1656400"/>
                <a:gd name="T11" fmla="*/ 188077 h 1177702"/>
                <a:gd name="T12" fmla="*/ 68518 w 1656400"/>
                <a:gd name="T13" fmla="*/ 159675 h 1177702"/>
                <a:gd name="T14" fmla="*/ 71767 w 1656400"/>
                <a:gd name="T15" fmla="*/ 168742 h 1177702"/>
                <a:gd name="T16" fmla="*/ 81512 w 1656400"/>
                <a:gd name="T17" fmla="*/ 161126 h 1177702"/>
                <a:gd name="T18" fmla="*/ 138036 w 1656400"/>
                <a:gd name="T19" fmla="*/ 154484 h 1177702"/>
                <a:gd name="T20" fmla="*/ 141701 w 1656400"/>
                <a:gd name="T21" fmla="*/ 155400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8 w 1656400"/>
                <a:gd name="T27" fmla="*/ 156622 h 1177702"/>
                <a:gd name="T28" fmla="*/ 107731 w 1656400"/>
                <a:gd name="T29" fmla="*/ 143795 h 1177702"/>
                <a:gd name="T30" fmla="*/ 109664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49 w 1656400"/>
                <a:gd name="T37" fmla="*/ 125472 h 1177702"/>
                <a:gd name="T38" fmla="*/ 161479 w 1656400"/>
                <a:gd name="T39" fmla="*/ 110202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0 w 1656400"/>
                <a:gd name="T47" fmla="*/ 95438 h 1177702"/>
                <a:gd name="T48" fmla="*/ 250725 w 1656400"/>
                <a:gd name="T49" fmla="*/ 81802 h 1177702"/>
                <a:gd name="T50" fmla="*/ 254389 w 1656400"/>
                <a:gd name="T51" fmla="*/ 82412 h 1177702"/>
                <a:gd name="T52" fmla="*/ 207330 w 1656400"/>
                <a:gd name="T53" fmla="*/ 86513 h 1177702"/>
                <a:gd name="T54" fmla="*/ 218102 w 1656400"/>
                <a:gd name="T55" fmla="*/ 80885 h 1177702"/>
                <a:gd name="T56" fmla="*/ 161246 w 1656400"/>
                <a:gd name="T57" fmla="*/ 83939 h 1177702"/>
                <a:gd name="T58" fmla="*/ 247739 w 1656400"/>
                <a:gd name="T59" fmla="*/ 68669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2 h 1177702"/>
                <a:gd name="T66" fmla="*/ 267454 w 1656400"/>
                <a:gd name="T67" fmla="*/ 65616 h 1177702"/>
                <a:gd name="T68" fmla="*/ 273323 w 1656400"/>
                <a:gd name="T69" fmla="*/ 48819 h 1177702"/>
                <a:gd name="T70" fmla="*/ 282791 w 1656400"/>
                <a:gd name="T71" fmla="*/ 56149 h 1177702"/>
                <a:gd name="T72" fmla="*/ 245533 w 1656400"/>
                <a:gd name="T73" fmla="*/ 32939 h 1177702"/>
                <a:gd name="T74" fmla="*/ 247671 w 1656400"/>
                <a:gd name="T75" fmla="*/ 29274 h 1177702"/>
                <a:gd name="T76" fmla="*/ 229653 w 1656400"/>
                <a:gd name="T77" fmla="*/ 80274 h 1177702"/>
                <a:gd name="T78" fmla="*/ 223240 w 1656400"/>
                <a:gd name="T79" fmla="*/ 10340 h 1177702"/>
                <a:gd name="T80" fmla="*/ 232707 w 1656400"/>
                <a:gd name="T81" fmla="*/ 17669 h 1177702"/>
                <a:gd name="T82" fmla="*/ 300208 w 1656400"/>
                <a:gd name="T83" fmla="*/ 52478 h 1177702"/>
                <a:gd name="T84" fmla="*/ 298027 w 1656400"/>
                <a:gd name="T85" fmla="*/ 56848 h 1177702"/>
                <a:gd name="T86" fmla="*/ 279855 w 1656400"/>
                <a:gd name="T87" fmla="*/ 177027 h 1177702"/>
                <a:gd name="T88" fmla="*/ 275493 w 1656400"/>
                <a:gd name="T89" fmla="*/ 179941 h 1177702"/>
                <a:gd name="T90" fmla="*/ 197715 w 1656400"/>
                <a:gd name="T91" fmla="*/ 99093 h 1177702"/>
                <a:gd name="T92" fmla="*/ 130841 w 1656400"/>
                <a:gd name="T93" fmla="*/ 219000 h 1177702"/>
                <a:gd name="T94" fmla="*/ 127206 w 1656400"/>
                <a:gd name="T95" fmla="*/ 217088 h 1177702"/>
                <a:gd name="T96" fmla="*/ 81412 w 1656400"/>
                <a:gd name="T97" fmla="*/ 223643 h 1177702"/>
                <a:gd name="T98" fmla="*/ 90862 w 1656400"/>
                <a:gd name="T99" fmla="*/ 157362 h 1177702"/>
                <a:gd name="T100" fmla="*/ 8723 w 1656400"/>
                <a:gd name="T101" fmla="*/ 222915 h 1177702"/>
                <a:gd name="T102" fmla="*/ 0 w 1656400"/>
                <a:gd name="T103" fmla="*/ 225100 h 1177702"/>
                <a:gd name="T104" fmla="*/ 46703 w 1656400"/>
                <a:gd name="T105" fmla="*/ 196239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6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9" name="Freeform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>
                <a:gd name="T0" fmla="*/ 23973 w 1656400"/>
                <a:gd name="T1" fmla="*/ 210677 h 1177702"/>
                <a:gd name="T2" fmla="*/ 132234 w 1656400"/>
                <a:gd name="T3" fmla="*/ 185941 h 1177702"/>
                <a:gd name="T4" fmla="*/ 136815 w 1656400"/>
                <a:gd name="T5" fmla="*/ 185941 h 1177702"/>
                <a:gd name="T6" fmla="*/ 46177 w 1656400"/>
                <a:gd name="T7" fmla="*/ 187697 h 1177702"/>
                <a:gd name="T8" fmla="*/ 55383 w 1656400"/>
                <a:gd name="T9" fmla="*/ 180138 h 1177702"/>
                <a:gd name="T10" fmla="*/ 235456 w 1656400"/>
                <a:gd name="T11" fmla="*/ 188078 h 1177702"/>
                <a:gd name="T12" fmla="*/ 68519 w 1656400"/>
                <a:gd name="T13" fmla="*/ 159676 h 1177702"/>
                <a:gd name="T14" fmla="*/ 71767 w 1656400"/>
                <a:gd name="T15" fmla="*/ 168743 h 1177702"/>
                <a:gd name="T16" fmla="*/ 81512 w 1656400"/>
                <a:gd name="T17" fmla="*/ 161127 h 1177702"/>
                <a:gd name="T18" fmla="*/ 138037 w 1656400"/>
                <a:gd name="T19" fmla="*/ 154485 h 1177702"/>
                <a:gd name="T20" fmla="*/ 141701 w 1656400"/>
                <a:gd name="T21" fmla="*/ 155401 h 1177702"/>
                <a:gd name="T22" fmla="*/ 37257 w 1656400"/>
                <a:gd name="T23" fmla="*/ 153263 h 1177702"/>
                <a:gd name="T24" fmla="*/ 38479 w 1656400"/>
                <a:gd name="T25" fmla="*/ 149598 h 1177702"/>
                <a:gd name="T26" fmla="*/ 241259 w 1656400"/>
                <a:gd name="T27" fmla="*/ 156623 h 1177702"/>
                <a:gd name="T28" fmla="*/ 107732 w 1656400"/>
                <a:gd name="T29" fmla="*/ 143796 h 1177702"/>
                <a:gd name="T30" fmla="*/ 109665 w 1656400"/>
                <a:gd name="T31" fmla="*/ 146345 h 1177702"/>
                <a:gd name="T32" fmla="*/ 141701 w 1656400"/>
                <a:gd name="T33" fmla="*/ 134940 h 1177702"/>
                <a:gd name="T34" fmla="*/ 143228 w 1656400"/>
                <a:gd name="T35" fmla="*/ 126083 h 1177702"/>
                <a:gd name="T36" fmla="*/ 246450 w 1656400"/>
                <a:gd name="T37" fmla="*/ 125473 h 1177702"/>
                <a:gd name="T38" fmla="*/ 161479 w 1656400"/>
                <a:gd name="T39" fmla="*/ 110203 h 1177702"/>
                <a:gd name="T40" fmla="*/ 163413 w 1656400"/>
                <a:gd name="T41" fmla="*/ 113389 h 1177702"/>
                <a:gd name="T42" fmla="*/ 178653 w 1656400"/>
                <a:gd name="T43" fmla="*/ 93358 h 1177702"/>
                <a:gd name="T44" fmla="*/ 180863 w 1656400"/>
                <a:gd name="T45" fmla="*/ 103484 h 1177702"/>
                <a:gd name="T46" fmla="*/ 190991 w 1656400"/>
                <a:gd name="T47" fmla="*/ 95438 h 1177702"/>
                <a:gd name="T48" fmla="*/ 250726 w 1656400"/>
                <a:gd name="T49" fmla="*/ 81802 h 1177702"/>
                <a:gd name="T50" fmla="*/ 254391 w 1656400"/>
                <a:gd name="T51" fmla="*/ 82412 h 1177702"/>
                <a:gd name="T52" fmla="*/ 207331 w 1656400"/>
                <a:gd name="T53" fmla="*/ 86513 h 1177702"/>
                <a:gd name="T54" fmla="*/ 218103 w 1656400"/>
                <a:gd name="T55" fmla="*/ 80885 h 1177702"/>
                <a:gd name="T56" fmla="*/ 161246 w 1656400"/>
                <a:gd name="T57" fmla="*/ 83940 h 1177702"/>
                <a:gd name="T58" fmla="*/ 247740 w 1656400"/>
                <a:gd name="T59" fmla="*/ 68670 h 1177702"/>
                <a:gd name="T60" fmla="*/ 249016 w 1656400"/>
                <a:gd name="T61" fmla="*/ 71828 h 1177702"/>
                <a:gd name="T62" fmla="*/ 123683 w 1656400"/>
                <a:gd name="T63" fmla="*/ 61951 h 1177702"/>
                <a:gd name="T64" fmla="*/ 124905 w 1656400"/>
                <a:gd name="T65" fmla="*/ 59203 h 1177702"/>
                <a:gd name="T66" fmla="*/ 267455 w 1656400"/>
                <a:gd name="T67" fmla="*/ 65616 h 1177702"/>
                <a:gd name="T68" fmla="*/ 273324 w 1656400"/>
                <a:gd name="T69" fmla="*/ 48819 h 1177702"/>
                <a:gd name="T70" fmla="*/ 282792 w 1656400"/>
                <a:gd name="T71" fmla="*/ 56149 h 1177702"/>
                <a:gd name="T72" fmla="*/ 245534 w 1656400"/>
                <a:gd name="T73" fmla="*/ 32939 h 1177702"/>
                <a:gd name="T74" fmla="*/ 247672 w 1656400"/>
                <a:gd name="T75" fmla="*/ 29274 h 1177702"/>
                <a:gd name="T76" fmla="*/ 229654 w 1656400"/>
                <a:gd name="T77" fmla="*/ 80275 h 1177702"/>
                <a:gd name="T78" fmla="*/ 223241 w 1656400"/>
                <a:gd name="T79" fmla="*/ 10341 h 1177702"/>
                <a:gd name="T80" fmla="*/ 232708 w 1656400"/>
                <a:gd name="T81" fmla="*/ 17669 h 1177702"/>
                <a:gd name="T82" fmla="*/ 300209 w 1656400"/>
                <a:gd name="T83" fmla="*/ 52478 h 1177702"/>
                <a:gd name="T84" fmla="*/ 298028 w 1656400"/>
                <a:gd name="T85" fmla="*/ 56848 h 1177702"/>
                <a:gd name="T86" fmla="*/ 279855 w 1656400"/>
                <a:gd name="T87" fmla="*/ 177028 h 1177702"/>
                <a:gd name="T88" fmla="*/ 275494 w 1656400"/>
                <a:gd name="T89" fmla="*/ 179942 h 1177702"/>
                <a:gd name="T90" fmla="*/ 197716 w 1656400"/>
                <a:gd name="T91" fmla="*/ 99093 h 1177702"/>
                <a:gd name="T92" fmla="*/ 130841 w 1656400"/>
                <a:gd name="T93" fmla="*/ 219001 h 1177702"/>
                <a:gd name="T94" fmla="*/ 127207 w 1656400"/>
                <a:gd name="T95" fmla="*/ 217088 h 1177702"/>
                <a:gd name="T96" fmla="*/ 81412 w 1656400"/>
                <a:gd name="T97" fmla="*/ 223644 h 1177702"/>
                <a:gd name="T98" fmla="*/ 90862 w 1656400"/>
                <a:gd name="T99" fmla="*/ 157362 h 1177702"/>
                <a:gd name="T100" fmla="*/ 8723 w 1656400"/>
                <a:gd name="T101" fmla="*/ 222916 h 1177702"/>
                <a:gd name="T102" fmla="*/ 0 w 1656400"/>
                <a:gd name="T103" fmla="*/ 225101 h 1177702"/>
                <a:gd name="T104" fmla="*/ 46703 w 1656400"/>
                <a:gd name="T105" fmla="*/ 196240 h 1177702"/>
                <a:gd name="T106" fmla="*/ 75597 w 1656400"/>
                <a:gd name="T107" fmla="*/ 91081 h 1177702"/>
                <a:gd name="T108" fmla="*/ 124572 w 1656400"/>
                <a:gd name="T109" fmla="*/ 132962 h 1177702"/>
                <a:gd name="T110" fmla="*/ 135838 w 1656400"/>
                <a:gd name="T111" fmla="*/ 129502 h 1177702"/>
                <a:gd name="T112" fmla="*/ 136657 w 1656400"/>
                <a:gd name="T113" fmla="*/ 126043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30" name="Freeform 5"/>
            <p:cNvSpPr>
              <a:spLocks/>
            </p:cNvSpPr>
            <p:nvPr/>
          </p:nvSpPr>
          <p:spPr bwMode="auto">
            <a:xfrm rot="-6308924" flipH="1" flipV="1">
              <a:off x="10309034" y="4076314"/>
              <a:ext cx="751604" cy="534389"/>
            </a:xfrm>
            <a:custGeom>
              <a:avLst/>
              <a:gdLst>
                <a:gd name="T0" fmla="*/ 5283 w 1656400"/>
                <a:gd name="T1" fmla="*/ 46426 h 1177702"/>
                <a:gd name="T2" fmla="*/ 29140 w 1656400"/>
                <a:gd name="T3" fmla="*/ 40975 h 1177702"/>
                <a:gd name="T4" fmla="*/ 30150 w 1656400"/>
                <a:gd name="T5" fmla="*/ 40975 h 1177702"/>
                <a:gd name="T6" fmla="*/ 10176 w 1656400"/>
                <a:gd name="T7" fmla="*/ 41362 h 1177702"/>
                <a:gd name="T8" fmla="*/ 12205 w 1656400"/>
                <a:gd name="T9" fmla="*/ 39696 h 1177702"/>
                <a:gd name="T10" fmla="*/ 51888 w 1656400"/>
                <a:gd name="T11" fmla="*/ 41446 h 1177702"/>
                <a:gd name="T12" fmla="*/ 15099 w 1656400"/>
                <a:gd name="T13" fmla="*/ 35187 h 1177702"/>
                <a:gd name="T14" fmla="*/ 15815 w 1656400"/>
                <a:gd name="T15" fmla="*/ 37185 h 1177702"/>
                <a:gd name="T16" fmla="*/ 17963 w 1656400"/>
                <a:gd name="T17" fmla="*/ 35507 h 1177702"/>
                <a:gd name="T18" fmla="*/ 30419 w 1656400"/>
                <a:gd name="T19" fmla="*/ 34043 h 1177702"/>
                <a:gd name="T20" fmla="*/ 31227 w 1656400"/>
                <a:gd name="T21" fmla="*/ 34245 h 1177702"/>
                <a:gd name="T22" fmla="*/ 8210 w 1656400"/>
                <a:gd name="T23" fmla="*/ 33774 h 1177702"/>
                <a:gd name="T24" fmla="*/ 8480 w 1656400"/>
                <a:gd name="T25" fmla="*/ 32967 h 1177702"/>
                <a:gd name="T26" fmla="*/ 53166 w 1656400"/>
                <a:gd name="T27" fmla="*/ 34514 h 1177702"/>
                <a:gd name="T28" fmla="*/ 23741 w 1656400"/>
                <a:gd name="T29" fmla="*/ 31688 h 1177702"/>
                <a:gd name="T30" fmla="*/ 24167 w 1656400"/>
                <a:gd name="T31" fmla="*/ 32249 h 1177702"/>
                <a:gd name="T32" fmla="*/ 31227 w 1656400"/>
                <a:gd name="T33" fmla="*/ 29736 h 1177702"/>
                <a:gd name="T34" fmla="*/ 31563 w 1656400"/>
                <a:gd name="T35" fmla="*/ 27785 h 1177702"/>
                <a:gd name="T36" fmla="*/ 54310 w 1656400"/>
                <a:gd name="T37" fmla="*/ 27650 h 1177702"/>
                <a:gd name="T38" fmla="*/ 35585 w 1656400"/>
                <a:gd name="T39" fmla="*/ 24285 h 1177702"/>
                <a:gd name="T40" fmla="*/ 36012 w 1656400"/>
                <a:gd name="T41" fmla="*/ 24987 h 1177702"/>
                <a:gd name="T42" fmla="*/ 39370 w 1656400"/>
                <a:gd name="T43" fmla="*/ 20573 h 1177702"/>
                <a:gd name="T44" fmla="*/ 39857 w 1656400"/>
                <a:gd name="T45" fmla="*/ 22805 h 1177702"/>
                <a:gd name="T46" fmla="*/ 42089 w 1656400"/>
                <a:gd name="T47" fmla="*/ 21031 h 1177702"/>
                <a:gd name="T48" fmla="*/ 55253 w 1656400"/>
                <a:gd name="T49" fmla="*/ 18026 h 1177702"/>
                <a:gd name="T50" fmla="*/ 56060 w 1656400"/>
                <a:gd name="T51" fmla="*/ 18161 h 1177702"/>
                <a:gd name="T52" fmla="*/ 45690 w 1656400"/>
                <a:gd name="T53" fmla="*/ 19065 h 1177702"/>
                <a:gd name="T54" fmla="*/ 48063 w 1656400"/>
                <a:gd name="T55" fmla="*/ 17824 h 1177702"/>
                <a:gd name="T56" fmla="*/ 35534 w 1656400"/>
                <a:gd name="T57" fmla="*/ 18497 h 1177702"/>
                <a:gd name="T58" fmla="*/ 54595 w 1656400"/>
                <a:gd name="T59" fmla="*/ 15133 h 1177702"/>
                <a:gd name="T60" fmla="*/ 54876 w 1656400"/>
                <a:gd name="T61" fmla="*/ 15828 h 1177702"/>
                <a:gd name="T62" fmla="*/ 27256 w 1656400"/>
                <a:gd name="T63" fmla="*/ 13652 h 1177702"/>
                <a:gd name="T64" fmla="*/ 27525 w 1656400"/>
                <a:gd name="T65" fmla="*/ 13046 h 1177702"/>
                <a:gd name="T66" fmla="*/ 58939 w 1656400"/>
                <a:gd name="T67" fmla="*/ 14459 h 1177702"/>
                <a:gd name="T68" fmla="*/ 60233 w 1656400"/>
                <a:gd name="T69" fmla="*/ 10758 h 1177702"/>
                <a:gd name="T70" fmla="*/ 62319 w 1656400"/>
                <a:gd name="T71" fmla="*/ 12373 h 1177702"/>
                <a:gd name="T72" fmla="*/ 54108 w 1656400"/>
                <a:gd name="T73" fmla="*/ 7259 h 1177702"/>
                <a:gd name="T74" fmla="*/ 54579 w 1656400"/>
                <a:gd name="T75" fmla="*/ 6451 h 1177702"/>
                <a:gd name="T76" fmla="*/ 50609 w 1656400"/>
                <a:gd name="T77" fmla="*/ 17690 h 1177702"/>
                <a:gd name="T78" fmla="*/ 49196 w 1656400"/>
                <a:gd name="T79" fmla="*/ 2279 h 1177702"/>
                <a:gd name="T80" fmla="*/ 51282 w 1656400"/>
                <a:gd name="T81" fmla="*/ 3894 h 1177702"/>
                <a:gd name="T82" fmla="*/ 66157 w 1656400"/>
                <a:gd name="T83" fmla="*/ 11564 h 1177702"/>
                <a:gd name="T84" fmla="*/ 65676 w 1656400"/>
                <a:gd name="T85" fmla="*/ 12527 h 1177702"/>
                <a:gd name="T86" fmla="*/ 61672 w 1656400"/>
                <a:gd name="T87" fmla="*/ 39011 h 1177702"/>
                <a:gd name="T88" fmla="*/ 60711 w 1656400"/>
                <a:gd name="T89" fmla="*/ 39653 h 1177702"/>
                <a:gd name="T90" fmla="*/ 43571 w 1656400"/>
                <a:gd name="T91" fmla="*/ 21837 h 1177702"/>
                <a:gd name="T92" fmla="*/ 28834 w 1656400"/>
                <a:gd name="T93" fmla="*/ 48261 h 1177702"/>
                <a:gd name="T94" fmla="*/ 28033 w 1656400"/>
                <a:gd name="T95" fmla="*/ 47839 h 1177702"/>
                <a:gd name="T96" fmla="*/ 17941 w 1656400"/>
                <a:gd name="T97" fmla="*/ 49284 h 1177702"/>
                <a:gd name="T98" fmla="*/ 20023 w 1656400"/>
                <a:gd name="T99" fmla="*/ 34677 h 1177702"/>
                <a:gd name="T100" fmla="*/ 1922 w 1656400"/>
                <a:gd name="T101" fmla="*/ 49123 h 1177702"/>
                <a:gd name="T102" fmla="*/ 0 w 1656400"/>
                <a:gd name="T103" fmla="*/ 49605 h 1177702"/>
                <a:gd name="T104" fmla="*/ 10292 w 1656400"/>
                <a:gd name="T105" fmla="*/ 43245 h 1177702"/>
                <a:gd name="T106" fmla="*/ 16659 w 1656400"/>
                <a:gd name="T107" fmla="*/ 20071 h 1177702"/>
                <a:gd name="T108" fmla="*/ 27452 w 1656400"/>
                <a:gd name="T109" fmla="*/ 29300 h 1177702"/>
                <a:gd name="T110" fmla="*/ 29935 w 1656400"/>
                <a:gd name="T111" fmla="*/ 28538 h 1177702"/>
                <a:gd name="T112" fmla="*/ 30115 w 1656400"/>
                <a:gd name="T113" fmla="*/ 27776 h 117770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lnTo>
                    <a:pt x="158552" y="1038001"/>
                  </a:ln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lnTo>
                    <a:pt x="687388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lnTo>
                    <a:pt x="287898" y="936401"/>
                  </a:ln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lnTo>
                    <a:pt x="1216026" y="912588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lnTo>
                    <a:pt x="717551" y="803051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lnTo>
                    <a:pt x="200025" y="777651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lnTo>
                    <a:pt x="1243013" y="750663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lnTo>
                    <a:pt x="560015" y="747488"/>
                  </a:ln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lnTo>
                    <a:pt x="744538" y="655413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lnTo>
                    <a:pt x="1273176" y="587151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lnTo>
                    <a:pt x="839415" y="572863"/>
                  </a:ln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lnTo>
                    <a:pt x="1303338" y="425226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lnTo>
                    <a:pt x="1133756" y="420463"/>
                  </a:ln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lnTo>
                    <a:pt x="793751" y="387126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lnTo>
                    <a:pt x="1287816" y="356963"/>
                  </a:ln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lnTo>
                    <a:pt x="649288" y="307751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lnTo>
                    <a:pt x="1443391" y="302988"/>
                  </a:ln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lnTo>
                    <a:pt x="1420813" y="2537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lnTo>
                    <a:pt x="1287463" y="1521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lnTo>
                    <a:pt x="793751" y="102963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lnTo>
                    <a:pt x="1160463" y="537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31" name="Freeform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>
                <a:gd name="T0" fmla="*/ 365321 w 660481"/>
                <a:gd name="T1" fmla="*/ 173157 h 497414"/>
                <a:gd name="T2" fmla="*/ 142913 w 660481"/>
                <a:gd name="T3" fmla="*/ 460766 h 497414"/>
                <a:gd name="T4" fmla="*/ 146486 w 660481"/>
                <a:gd name="T5" fmla="*/ 450050 h 497414"/>
                <a:gd name="T6" fmla="*/ 645790 w 660481"/>
                <a:gd name="T7" fmla="*/ 38282 h 497414"/>
                <a:gd name="T8" fmla="*/ 673478 w 660481"/>
                <a:gd name="T9" fmla="*/ 59719 h 497414"/>
                <a:gd name="T10" fmla="*/ 446604 w 660481"/>
                <a:gd name="T11" fmla="*/ 217816 h 497414"/>
                <a:gd name="T12" fmla="*/ 142598 w 660481"/>
                <a:gd name="T13" fmla="*/ 556342 h 497414"/>
                <a:gd name="T14" fmla="*/ 169525 w 660481"/>
                <a:gd name="T15" fmla="*/ 534234 h 497414"/>
                <a:gd name="T16" fmla="*/ 209904 w 660481"/>
                <a:gd name="T17" fmla="*/ 493538 h 497414"/>
                <a:gd name="T18" fmla="*/ 200402 w 660481"/>
                <a:gd name="T19" fmla="*/ 467020 h 497414"/>
                <a:gd name="T20" fmla="*/ 238405 w 660481"/>
                <a:gd name="T21" fmla="*/ 471262 h 497414"/>
                <a:gd name="T22" fmla="*/ 70116 w 660481"/>
                <a:gd name="T23" fmla="*/ 616186 h 497414"/>
                <a:gd name="T24" fmla="*/ 95573 w 660481"/>
                <a:gd name="T25" fmla="*/ 592606 h 497414"/>
                <a:gd name="T26" fmla="*/ 291395 w 660481"/>
                <a:gd name="T27" fmla="*/ 448262 h 497414"/>
                <a:gd name="T28" fmla="*/ 320748 w 660481"/>
                <a:gd name="T29" fmla="*/ 428028 h 497414"/>
                <a:gd name="T30" fmla="*/ 724391 w 660481"/>
                <a:gd name="T31" fmla="*/ 85622 h 497414"/>
                <a:gd name="T32" fmla="*/ 477951 w 660481"/>
                <a:gd name="T33" fmla="*/ 331639 h 497414"/>
                <a:gd name="T34" fmla="*/ 472298 w 660481"/>
                <a:gd name="T35" fmla="*/ 322320 h 497414"/>
                <a:gd name="T36" fmla="*/ 528989 w 660481"/>
                <a:gd name="T37" fmla="*/ 302672 h 497414"/>
                <a:gd name="T38" fmla="*/ 522526 w 660481"/>
                <a:gd name="T39" fmla="*/ 273053 h 497414"/>
                <a:gd name="T40" fmla="*/ 558612 w 660481"/>
                <a:gd name="T41" fmla="*/ 279135 h 497414"/>
                <a:gd name="T42" fmla="*/ 425168 w 660481"/>
                <a:gd name="T43" fmla="*/ 396458 h 497414"/>
                <a:gd name="T44" fmla="*/ 429633 w 660481"/>
                <a:gd name="T45" fmla="*/ 371446 h 497414"/>
                <a:gd name="T46" fmla="*/ 612059 w 660481"/>
                <a:gd name="T47" fmla="*/ 262476 h 497414"/>
                <a:gd name="T48" fmla="*/ 641678 w 660481"/>
                <a:gd name="T49" fmla="*/ 246017 h 497414"/>
                <a:gd name="T50" fmla="*/ 446604 w 660481"/>
                <a:gd name="T51" fmla="*/ 57931 h 497414"/>
                <a:gd name="T52" fmla="*/ 728324 w 660481"/>
                <a:gd name="T53" fmla="*/ 210081 h 497414"/>
                <a:gd name="T54" fmla="*/ 724590 w 660481"/>
                <a:gd name="T55" fmla="*/ 200845 h 497414"/>
                <a:gd name="T56" fmla="*/ 793169 w 660481"/>
                <a:gd name="T57" fmla="*/ 151719 h 497414"/>
                <a:gd name="T58" fmla="*/ 819965 w 660481"/>
                <a:gd name="T59" fmla="*/ 173157 h 497414"/>
                <a:gd name="T60" fmla="*/ 403731 w 660481"/>
                <a:gd name="T61" fmla="*/ 451835 h 497414"/>
                <a:gd name="T62" fmla="*/ 815860 w 660481"/>
                <a:gd name="T63" fmla="*/ 179855 h 497414"/>
                <a:gd name="T64" fmla="*/ 812125 w 660481"/>
                <a:gd name="T65" fmla="*/ 170475 h 497414"/>
                <a:gd name="T66" fmla="*/ 554977 w 660481"/>
                <a:gd name="T67" fmla="*/ 412026 h 497414"/>
                <a:gd name="T68" fmla="*/ 569911 w 660481"/>
                <a:gd name="T69" fmla="*/ 400622 h 497414"/>
                <a:gd name="T70" fmla="*/ 733324 w 660481"/>
                <a:gd name="T71" fmla="*/ 239252 h 497414"/>
                <a:gd name="T72" fmla="*/ 879862 w 660481"/>
                <a:gd name="T73" fmla="*/ 163925 h 497414"/>
                <a:gd name="T74" fmla="*/ 867422 w 660481"/>
                <a:gd name="T75" fmla="*/ 155617 h 497414"/>
                <a:gd name="T76" fmla="*/ 227486 w 660481"/>
                <a:gd name="T77" fmla="*/ 257872 h 497414"/>
                <a:gd name="T78" fmla="*/ 395441 w 660481"/>
                <a:gd name="T79" fmla="*/ 375039 h 497414"/>
                <a:gd name="T80" fmla="*/ 369930 w 660481"/>
                <a:gd name="T81" fmla="*/ 396342 h 497414"/>
                <a:gd name="T82" fmla="*/ 384813 w 660481"/>
                <a:gd name="T83" fmla="*/ 372909 h 497414"/>
                <a:gd name="T84" fmla="*/ 140320 w 660481"/>
                <a:gd name="T85" fmla="*/ 564638 h 497414"/>
                <a:gd name="T86" fmla="*/ 51024 w 660481"/>
                <a:gd name="T87" fmla="*/ 539075 h 497414"/>
                <a:gd name="T88" fmla="*/ 24450 w 660481"/>
                <a:gd name="T89" fmla="*/ 650915 h 497414"/>
                <a:gd name="T90" fmla="*/ 225359 w 660481"/>
                <a:gd name="T91" fmla="*/ 654109 h 497414"/>
                <a:gd name="T92" fmla="*/ 276385 w 660481"/>
                <a:gd name="T93" fmla="*/ 462381 h 49741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lnTo>
                    <a:pt x="293679" y="148755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lnTo>
                    <a:pt x="107280" y="345881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lnTo>
                    <a:pt x="505557" y="44829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lnTo>
                    <a:pt x="354024" y="184292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lnTo>
                    <a:pt x="240774" y="321305"/>
                  </a:ln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lnTo>
                    <a:pt x="559867" y="88411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lnTo>
                    <a:pt x="358781" y="248949"/>
                  </a:ln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lnTo>
                    <a:pt x="419531" y="215492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lnTo>
                    <a:pt x="319158" y="297606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lnTo>
                    <a:pt x="481685" y="184676"/>
                  </a:ln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lnTo>
                    <a:pt x="504216" y="176246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lnTo>
                    <a:pt x="615518" y="129982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lnTo>
                    <a:pt x="306418" y="366667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lnTo>
                    <a:pt x="612436" y="135010"/>
                  </a:ln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32" name="Freeform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>
                <a:gd name="T0" fmla="*/ 70116 w 699447"/>
                <a:gd name="T1" fmla="*/ 612186 h 494412"/>
                <a:gd name="T2" fmla="*/ 161987 w 699447"/>
                <a:gd name="T3" fmla="*/ 522866 h 494412"/>
                <a:gd name="T4" fmla="*/ 169527 w 699447"/>
                <a:gd name="T5" fmla="*/ 530237 h 494412"/>
                <a:gd name="T6" fmla="*/ 112545 w 699447"/>
                <a:gd name="T7" fmla="*/ 433546 h 494412"/>
                <a:gd name="T8" fmla="*/ 146486 w 699447"/>
                <a:gd name="T9" fmla="*/ 446051 h 494412"/>
                <a:gd name="T10" fmla="*/ 200405 w 699447"/>
                <a:gd name="T11" fmla="*/ 463022 h 494412"/>
                <a:gd name="T12" fmla="*/ 209905 w 699447"/>
                <a:gd name="T13" fmla="*/ 489538 h 494412"/>
                <a:gd name="T14" fmla="*/ 238406 w 699447"/>
                <a:gd name="T15" fmla="*/ 467265 h 494412"/>
                <a:gd name="T16" fmla="*/ 383187 w 699447"/>
                <a:gd name="T17" fmla="*/ 573779 h 494412"/>
                <a:gd name="T18" fmla="*/ 315094 w 699447"/>
                <a:gd name="T19" fmla="*/ 416574 h 494412"/>
                <a:gd name="T20" fmla="*/ 320749 w 699447"/>
                <a:gd name="T21" fmla="*/ 424029 h 494412"/>
                <a:gd name="T22" fmla="*/ 403731 w 699447"/>
                <a:gd name="T23" fmla="*/ 447838 h 494412"/>
                <a:gd name="T24" fmla="*/ 414451 w 699447"/>
                <a:gd name="T25" fmla="*/ 450516 h 494412"/>
                <a:gd name="T26" fmla="*/ 414451 w 699447"/>
                <a:gd name="T27" fmla="*/ 390671 h 494412"/>
                <a:gd name="T28" fmla="*/ 694919 w 699447"/>
                <a:gd name="T29" fmla="*/ 512147 h 494412"/>
                <a:gd name="T30" fmla="*/ 688666 w 699447"/>
                <a:gd name="T31" fmla="*/ 546089 h 494412"/>
                <a:gd name="T32" fmla="*/ 442140 w 699447"/>
                <a:gd name="T33" fmla="*/ 335363 h 494412"/>
                <a:gd name="T34" fmla="*/ 472299 w 699447"/>
                <a:gd name="T35" fmla="*/ 318322 h 494412"/>
                <a:gd name="T36" fmla="*/ 361752 w 699447"/>
                <a:gd name="T37" fmla="*/ 177195 h 494412"/>
                <a:gd name="T38" fmla="*/ 711890 w 699447"/>
                <a:gd name="T39" fmla="*/ 420148 h 494412"/>
                <a:gd name="T40" fmla="*/ 705637 w 699447"/>
                <a:gd name="T41" fmla="*/ 454090 h 494412"/>
                <a:gd name="T42" fmla="*/ 446607 w 699447"/>
                <a:gd name="T43" fmla="*/ 213818 h 494412"/>
                <a:gd name="T44" fmla="*/ 478760 w 699447"/>
                <a:gd name="T45" fmla="*/ 230788 h 494412"/>
                <a:gd name="T46" fmla="*/ 526838 w 699447"/>
                <a:gd name="T47" fmla="*/ 258479 h 494412"/>
                <a:gd name="T48" fmla="*/ 523337 w 699447"/>
                <a:gd name="T49" fmla="*/ 291267 h 494412"/>
                <a:gd name="T50" fmla="*/ 556997 w 699447"/>
                <a:gd name="T51" fmla="*/ 277516 h 494412"/>
                <a:gd name="T52" fmla="*/ 716356 w 699447"/>
                <a:gd name="T53" fmla="*/ 326361 h 494412"/>
                <a:gd name="T54" fmla="*/ 727075 w 699447"/>
                <a:gd name="T55" fmla="*/ 329040 h 494412"/>
                <a:gd name="T56" fmla="*/ 612059 w 699447"/>
                <a:gd name="T57" fmla="*/ 258478 h 494412"/>
                <a:gd name="T58" fmla="*/ 680626 w 699447"/>
                <a:gd name="T59" fmla="*/ 220070 h 494412"/>
                <a:gd name="T60" fmla="*/ 671696 w 699447"/>
                <a:gd name="T61" fmla="*/ 230788 h 494412"/>
                <a:gd name="T62" fmla="*/ 733326 w 699447"/>
                <a:gd name="T63" fmla="*/ 235254 h 494412"/>
                <a:gd name="T64" fmla="*/ 744044 w 699447"/>
                <a:gd name="T65" fmla="*/ 237041 h 494412"/>
                <a:gd name="T66" fmla="*/ 694721 w 699447"/>
                <a:gd name="T67" fmla="*/ 220070 h 494412"/>
                <a:gd name="T68" fmla="*/ 812127 w 699447"/>
                <a:gd name="T69" fmla="*/ 166478 h 494412"/>
                <a:gd name="T70" fmla="*/ 815862 w 699447"/>
                <a:gd name="T71" fmla="*/ 175858 h 494412"/>
                <a:gd name="T72" fmla="*/ 922116 w 699447"/>
                <a:gd name="T73" fmla="*/ 244172 h 494412"/>
                <a:gd name="T74" fmla="*/ 601836 w 699447"/>
                <a:gd name="T75" fmla="*/ 0 h 494412"/>
                <a:gd name="T76" fmla="*/ 673482 w 699447"/>
                <a:gd name="T77" fmla="*/ 55719 h 494412"/>
                <a:gd name="T78" fmla="*/ 718141 w 699447"/>
                <a:gd name="T79" fmla="*/ 92342 h 494412"/>
                <a:gd name="T80" fmla="*/ 794017 w 699447"/>
                <a:gd name="T81" fmla="*/ 146513 h 494412"/>
                <a:gd name="T82" fmla="*/ 821390 w 699447"/>
                <a:gd name="T83" fmla="*/ 167381 h 494412"/>
                <a:gd name="T84" fmla="*/ 527257 w 699447"/>
                <a:gd name="T85" fmla="*/ 616029 h 494412"/>
                <a:gd name="T86" fmla="*/ 514502 w 699447"/>
                <a:gd name="T87" fmla="*/ 620289 h 494412"/>
                <a:gd name="T88" fmla="*/ 382686 w 699447"/>
                <a:gd name="T89" fmla="*/ 630941 h 494412"/>
                <a:gd name="T90" fmla="*/ 371791 w 699447"/>
                <a:gd name="T91" fmla="*/ 632006 h 494412"/>
                <a:gd name="T92" fmla="*/ 276385 w 699447"/>
                <a:gd name="T93" fmla="*/ 458384 h 494412"/>
                <a:gd name="T94" fmla="*/ 225361 w 699447"/>
                <a:gd name="T95" fmla="*/ 650112 h 494412"/>
                <a:gd name="T96" fmla="*/ 24450 w 699447"/>
                <a:gd name="T97" fmla="*/ 646917 h 494412"/>
                <a:gd name="T98" fmla="*/ 51024 w 699447"/>
                <a:gd name="T99" fmla="*/ 535076 h 494412"/>
                <a:gd name="T100" fmla="*/ 140320 w 699447"/>
                <a:gd name="T101" fmla="*/ 560639 h 494412"/>
                <a:gd name="T102" fmla="*/ 384813 w 699447"/>
                <a:gd name="T103" fmla="*/ 368912 h 494412"/>
                <a:gd name="T104" fmla="*/ 369932 w 699447"/>
                <a:gd name="T105" fmla="*/ 392344 h 494412"/>
                <a:gd name="T106" fmla="*/ 395443 w 699447"/>
                <a:gd name="T107" fmla="*/ 371042 h 494412"/>
                <a:gd name="T108" fmla="*/ 227486 w 699447"/>
                <a:gd name="T109" fmla="*/ 253873 h 49441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lnTo>
                    <a:pt x="66966" y="435408"/>
                  </a:ln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lnTo>
                    <a:pt x="121597" y="392496"/>
                  </a:ln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lnTo>
                    <a:pt x="109962" y="334834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lnTo>
                    <a:pt x="178962" y="350758"/>
                  </a:ln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lnTo>
                    <a:pt x="300384" y="405236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lnTo>
                    <a:pt x="236529" y="312707"/>
                  </a:ln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lnTo>
                    <a:pt x="311112" y="338186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lnTo>
                    <a:pt x="322510" y="275829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lnTo>
                    <a:pt x="521649" y="384450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lnTo>
                    <a:pt x="354537" y="238952"/>
                  </a:ln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lnTo>
                    <a:pt x="297031" y="139719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lnTo>
                    <a:pt x="534388" y="315389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lnTo>
                    <a:pt x="359388" y="173244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lnTo>
                    <a:pt x="419329" y="206535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lnTo>
                    <a:pt x="545787" y="24699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lnTo>
                    <a:pt x="478855" y="174585"/>
                  </a:ln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lnTo>
                    <a:pt x="510921" y="165198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lnTo>
                    <a:pt x="558526" y="177937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lnTo>
                    <a:pt x="543924" y="147765"/>
                  </a:ln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lnTo>
                    <a:pt x="609633" y="124968"/>
                  </a:ln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114528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5" b="0" i="0" u="none" strike="noStrike" kern="1200" cap="none" spc="0" normalizeH="0" baseline="0" noProof="0">
                <a:ln>
                  <a:noFill/>
                </a:ln>
                <a:solidFill>
                  <a:srgbClr val="6A45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727878" y="607485"/>
            <a:ext cx="12816908" cy="142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729865" y="2235200"/>
            <a:ext cx="1281492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7878" y="8750301"/>
            <a:ext cx="5491824" cy="3259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627640" eaLnBrk="1" fontAlgn="auto" hangingPunct="1">
              <a:spcBef>
                <a:spcPts val="0"/>
              </a:spcBef>
              <a:spcAft>
                <a:spcPts val="0"/>
              </a:spcAft>
              <a:defRPr sz="1468">
                <a:solidFill>
                  <a:srgbClr val="6A4520"/>
                </a:solidFill>
                <a:latin typeface="Cambria" panose="0204050305040603020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22453" y="8750301"/>
            <a:ext cx="1340148" cy="3259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627640" eaLnBrk="1" fontAlgn="auto" hangingPunct="1">
              <a:spcBef>
                <a:spcPts val="0"/>
              </a:spcBef>
              <a:spcAft>
                <a:spcPts val="0"/>
              </a:spcAft>
              <a:defRPr sz="1468">
                <a:solidFill>
                  <a:srgbClr val="6A4520"/>
                </a:solidFill>
                <a:latin typeface="Cambria" panose="02040503050406030204"/>
              </a:defRPr>
            </a:lvl1pPr>
          </a:lstStyle>
          <a:p>
            <a:pPr>
              <a:defRPr/>
            </a:pPr>
            <a:fld id="{CBD84793-87F8-4005-919C-99EA130CE8E5}" type="datetime1">
              <a:rPr lang="en-US" smtClean="0"/>
              <a:pPr>
                <a:defRPr/>
              </a:pPr>
              <a:t>26-Oct-23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3514" y="8748184"/>
            <a:ext cx="811247" cy="328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627640" eaLnBrk="1" fontAlgn="auto" hangingPunct="1">
              <a:spcBef>
                <a:spcPts val="0"/>
              </a:spcBef>
              <a:spcAft>
                <a:spcPts val="0"/>
              </a:spcAft>
              <a:defRPr sz="1468">
                <a:solidFill>
                  <a:srgbClr val="6A4520"/>
                </a:solidFill>
                <a:latin typeface="Cambria" panose="02040503050406030204"/>
              </a:defRPr>
            </a:lvl1pPr>
          </a:lstStyle>
          <a:p>
            <a:pPr>
              <a:defRPr/>
            </a:pPr>
            <a:fld id="{BF7FB88D-9837-4A77-A5FD-76D03DA083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68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</p:sldLayoutIdLst>
  <p:transition spd="med">
    <p:fade/>
  </p:transition>
  <p:hf sldNum="0" hdr="0" ftr="0" dt="0"/>
  <p:txStyles>
    <p:titleStyle>
      <a:lvl1pPr algn="l" defTabSz="1216866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59" kern="1200">
          <a:solidFill>
            <a:srgbClr val="503418"/>
          </a:solidFill>
          <a:latin typeface="+mj-lt"/>
          <a:ea typeface="+mj-ea"/>
          <a:cs typeface="+mj-cs"/>
        </a:defRPr>
      </a:lvl1pPr>
      <a:lvl2pPr algn="l" defTabSz="1216866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59">
          <a:solidFill>
            <a:srgbClr val="503418"/>
          </a:solidFill>
          <a:latin typeface="Cambria" panose="02040503050406030204" pitchFamily="18" charset="0"/>
        </a:defRPr>
      </a:lvl2pPr>
      <a:lvl3pPr algn="l" defTabSz="1216866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59">
          <a:solidFill>
            <a:srgbClr val="503418"/>
          </a:solidFill>
          <a:latin typeface="Cambria" panose="02040503050406030204" pitchFamily="18" charset="0"/>
        </a:defRPr>
      </a:lvl3pPr>
      <a:lvl4pPr algn="l" defTabSz="1216866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59">
          <a:solidFill>
            <a:srgbClr val="503418"/>
          </a:solidFill>
          <a:latin typeface="Cambria" panose="02040503050406030204" pitchFamily="18" charset="0"/>
        </a:defRPr>
      </a:lvl4pPr>
      <a:lvl5pPr algn="l" defTabSz="1216866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59">
          <a:solidFill>
            <a:srgbClr val="503418"/>
          </a:solidFill>
          <a:latin typeface="Cambria" panose="02040503050406030204" pitchFamily="18" charset="0"/>
        </a:defRPr>
      </a:lvl5pPr>
      <a:lvl6pPr marL="610380" algn="l" defTabSz="1218641" rtl="0" fontAlgn="base">
        <a:lnSpc>
          <a:spcPct val="90000"/>
        </a:lnSpc>
        <a:spcBef>
          <a:spcPct val="0"/>
        </a:spcBef>
        <a:spcAft>
          <a:spcPct val="0"/>
        </a:spcAft>
        <a:defRPr sz="4272">
          <a:solidFill>
            <a:srgbClr val="503418"/>
          </a:solidFill>
          <a:latin typeface="Cambria" panose="02040503050406030204" pitchFamily="18" charset="0"/>
        </a:defRPr>
      </a:lvl6pPr>
      <a:lvl7pPr marL="1220760" algn="l" defTabSz="1218641" rtl="0" fontAlgn="base">
        <a:lnSpc>
          <a:spcPct val="90000"/>
        </a:lnSpc>
        <a:spcBef>
          <a:spcPct val="0"/>
        </a:spcBef>
        <a:spcAft>
          <a:spcPct val="0"/>
        </a:spcAft>
        <a:defRPr sz="4272">
          <a:solidFill>
            <a:srgbClr val="503418"/>
          </a:solidFill>
          <a:latin typeface="Cambria" panose="02040503050406030204" pitchFamily="18" charset="0"/>
        </a:defRPr>
      </a:lvl7pPr>
      <a:lvl8pPr marL="1831140" algn="l" defTabSz="1218641" rtl="0" fontAlgn="base">
        <a:lnSpc>
          <a:spcPct val="90000"/>
        </a:lnSpc>
        <a:spcBef>
          <a:spcPct val="0"/>
        </a:spcBef>
        <a:spcAft>
          <a:spcPct val="0"/>
        </a:spcAft>
        <a:defRPr sz="4272">
          <a:solidFill>
            <a:srgbClr val="503418"/>
          </a:solidFill>
          <a:latin typeface="Cambria" panose="02040503050406030204" pitchFamily="18" charset="0"/>
        </a:defRPr>
      </a:lvl8pPr>
      <a:lvl9pPr marL="2441521" algn="l" defTabSz="1218641" rtl="0" fontAlgn="base">
        <a:lnSpc>
          <a:spcPct val="90000"/>
        </a:lnSpc>
        <a:spcBef>
          <a:spcPct val="0"/>
        </a:spcBef>
        <a:spcAft>
          <a:spcPct val="0"/>
        </a:spcAft>
        <a:defRPr sz="4272">
          <a:solidFill>
            <a:srgbClr val="503418"/>
          </a:solidFill>
          <a:latin typeface="Cambria" panose="02040503050406030204" pitchFamily="18" charset="0"/>
        </a:defRPr>
      </a:lvl9pPr>
    </p:titleStyle>
    <p:bodyStyle>
      <a:lvl1pPr marL="302228" indent="-302228" algn="l" defTabSz="1216866" rtl="0" eaLnBrk="0" fontAlgn="base" hangingPunct="0">
        <a:lnSpc>
          <a:spcPct val="90000"/>
        </a:lnSpc>
        <a:spcBef>
          <a:spcPts val="1597"/>
        </a:spcBef>
        <a:spcAft>
          <a:spcPct val="0"/>
        </a:spcAft>
        <a:buFont typeface="Arial" panose="020B0604020202020204" pitchFamily="34" charset="0"/>
        <a:buChar char="•"/>
        <a:defRPr sz="2630" kern="1200">
          <a:solidFill>
            <a:srgbClr val="503418"/>
          </a:solidFill>
          <a:latin typeface="+mn-lt"/>
          <a:ea typeface="+mn-ea"/>
          <a:cs typeface="+mn-cs"/>
        </a:defRPr>
      </a:lvl1pPr>
      <a:lvl2pPr marL="912650" indent="-302228" algn="l" defTabSz="1216866" rtl="0" eaLnBrk="0" fontAlgn="base" hangingPunct="0">
        <a:lnSpc>
          <a:spcPct val="90000"/>
        </a:lnSpc>
        <a:spcBef>
          <a:spcPts val="1206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503418"/>
          </a:solidFill>
          <a:latin typeface="+mn-lt"/>
          <a:ea typeface="+mn-ea"/>
          <a:cs typeface="+mn-cs"/>
        </a:defRPr>
      </a:lvl2pPr>
      <a:lvl3pPr marL="1523071" indent="-302228" algn="l" defTabSz="1216866" rtl="0" eaLnBrk="0" fontAlgn="base" hangingPunct="0">
        <a:lnSpc>
          <a:spcPct val="90000"/>
        </a:lnSpc>
        <a:spcBef>
          <a:spcPts val="799"/>
        </a:spcBef>
        <a:spcAft>
          <a:spcPct val="0"/>
        </a:spcAft>
        <a:buFont typeface="Arial" panose="020B0604020202020204" pitchFamily="34" charset="0"/>
        <a:buChar char="•"/>
        <a:defRPr sz="2129" kern="1200">
          <a:solidFill>
            <a:srgbClr val="503418"/>
          </a:solidFill>
          <a:latin typeface="+mn-lt"/>
          <a:ea typeface="+mn-ea"/>
          <a:cs typeface="+mn-cs"/>
        </a:defRPr>
      </a:lvl3pPr>
      <a:lvl4pPr marL="2133493" indent="-302228" algn="l" defTabSz="1216866" rtl="0" eaLnBrk="0" fontAlgn="base" hangingPunct="0">
        <a:lnSpc>
          <a:spcPct val="90000"/>
        </a:lnSpc>
        <a:spcBef>
          <a:spcPts val="799"/>
        </a:spcBef>
        <a:spcAft>
          <a:spcPct val="0"/>
        </a:spcAft>
        <a:buFont typeface="Arial" panose="020B0604020202020204" pitchFamily="34" charset="0"/>
        <a:buChar char="•"/>
        <a:defRPr sz="1754" kern="1200">
          <a:solidFill>
            <a:srgbClr val="503418"/>
          </a:solidFill>
          <a:latin typeface="+mn-lt"/>
          <a:ea typeface="+mn-ea"/>
          <a:cs typeface="+mn-cs"/>
        </a:defRPr>
      </a:lvl4pPr>
      <a:lvl5pPr marL="2743914" indent="-302228" algn="l" defTabSz="1216866" rtl="0" eaLnBrk="0" fontAlgn="base" hangingPunct="0">
        <a:lnSpc>
          <a:spcPct val="90000"/>
        </a:lnSpc>
        <a:spcBef>
          <a:spcPts val="799"/>
        </a:spcBef>
        <a:spcAft>
          <a:spcPct val="0"/>
        </a:spcAft>
        <a:buFont typeface="Arial" panose="020B0604020202020204" pitchFamily="34" charset="0"/>
        <a:buChar char="•"/>
        <a:defRPr sz="1754" kern="1200">
          <a:solidFill>
            <a:srgbClr val="503418"/>
          </a:solidFill>
          <a:latin typeface="+mn-lt"/>
          <a:ea typeface="+mn-ea"/>
          <a:cs typeface="+mn-cs"/>
        </a:defRPr>
      </a:lvl5pPr>
      <a:lvl6pPr marL="3357007" indent="-305182" algn="l" defTabSz="1220729" rtl="0" eaLnBrk="1" latinLnBrk="0" hangingPunct="1">
        <a:lnSpc>
          <a:spcPct val="90000"/>
        </a:lnSpc>
        <a:spcBef>
          <a:spcPts val="802"/>
        </a:spcBef>
        <a:buFont typeface="Arial" panose="020B0604020202020204" pitchFamily="34" charset="0"/>
        <a:buChar char="•"/>
        <a:defRPr sz="1869" kern="1200">
          <a:solidFill>
            <a:schemeClr val="tx1"/>
          </a:solidFill>
          <a:latin typeface="+mn-lt"/>
          <a:ea typeface="+mn-ea"/>
          <a:cs typeface="+mn-cs"/>
        </a:defRPr>
      </a:lvl6pPr>
      <a:lvl7pPr marL="3967373" indent="-305182" algn="l" defTabSz="1220729" rtl="0" eaLnBrk="1" latinLnBrk="0" hangingPunct="1">
        <a:lnSpc>
          <a:spcPct val="90000"/>
        </a:lnSpc>
        <a:spcBef>
          <a:spcPts val="802"/>
        </a:spcBef>
        <a:buFont typeface="Arial" panose="020B0604020202020204" pitchFamily="34" charset="0"/>
        <a:buChar char="•"/>
        <a:defRPr sz="1869" kern="1200">
          <a:solidFill>
            <a:schemeClr val="tx1"/>
          </a:solidFill>
          <a:latin typeface="+mn-lt"/>
          <a:ea typeface="+mn-ea"/>
          <a:cs typeface="+mn-cs"/>
        </a:defRPr>
      </a:lvl7pPr>
      <a:lvl8pPr marL="4577736" indent="-305182" algn="l" defTabSz="1220729" rtl="0" eaLnBrk="1" latinLnBrk="0" hangingPunct="1">
        <a:lnSpc>
          <a:spcPct val="90000"/>
        </a:lnSpc>
        <a:spcBef>
          <a:spcPts val="802"/>
        </a:spcBef>
        <a:buFont typeface="Arial" panose="020B0604020202020204" pitchFamily="34" charset="0"/>
        <a:buChar char="•"/>
        <a:defRPr sz="1869" kern="1200">
          <a:solidFill>
            <a:schemeClr val="tx1"/>
          </a:solidFill>
          <a:latin typeface="+mn-lt"/>
          <a:ea typeface="+mn-ea"/>
          <a:cs typeface="+mn-cs"/>
        </a:defRPr>
      </a:lvl8pPr>
      <a:lvl9pPr marL="5188102" indent="-305182" algn="l" defTabSz="1220729" rtl="0" eaLnBrk="1" latinLnBrk="0" hangingPunct="1">
        <a:lnSpc>
          <a:spcPct val="90000"/>
        </a:lnSpc>
        <a:spcBef>
          <a:spcPts val="802"/>
        </a:spcBef>
        <a:buFont typeface="Arial" panose="020B0604020202020204" pitchFamily="34" charset="0"/>
        <a:buChar char="•"/>
        <a:defRPr sz="1869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1pPr>
      <a:lvl2pPr marL="610366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2pPr>
      <a:lvl3pPr marL="1220729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3pPr>
      <a:lvl4pPr marL="1831095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4pPr>
      <a:lvl5pPr marL="2441459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5pPr>
      <a:lvl6pPr marL="3051825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6pPr>
      <a:lvl7pPr marL="3662189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7pPr>
      <a:lvl8pPr marL="4272554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8pPr>
      <a:lvl9pPr marL="4882920" algn="l" defTabSz="1220729" rtl="0" eaLnBrk="1" latinLnBrk="0" hangingPunct="1">
        <a:defRPr sz="24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4.jpeg"/><Relationship Id="rId3" Type="http://schemas.openxmlformats.org/officeDocument/2006/relationships/image" Target="../media/image8.jpeg"/><Relationship Id="rId7" Type="http://schemas.openxmlformats.org/officeDocument/2006/relationships/hyperlink" Target="Khoi%20dong/Cau%204.pptx" TargetMode="External"/><Relationship Id="rId12" Type="http://schemas.openxmlformats.org/officeDocument/2006/relationships/hyperlink" Target="Khoi%20dong/Cau%202.pptx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3.jpeg"/><Relationship Id="rId5" Type="http://schemas.openxmlformats.org/officeDocument/2006/relationships/image" Target="../media/image9.jpeg"/><Relationship Id="rId15" Type="http://schemas.openxmlformats.org/officeDocument/2006/relationships/image" Target="../media/image16.jpeg"/><Relationship Id="rId10" Type="http://schemas.openxmlformats.org/officeDocument/2006/relationships/image" Target="../media/image12.jpeg"/><Relationship Id="rId4" Type="http://schemas.openxmlformats.org/officeDocument/2006/relationships/hyperlink" Target="Khoi%20dong/Cau%201.pptx" TargetMode="External"/><Relationship Id="rId9" Type="http://schemas.openxmlformats.org/officeDocument/2006/relationships/hyperlink" Target="Khoi%20dong/Cau%203.pptx" TargetMode="External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4" Type="http://schemas.openxmlformats.org/officeDocument/2006/relationships/hyperlink" Target="https://blogtailieu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POINSET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6211" y="5996866"/>
            <a:ext cx="3087739" cy="220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3203462" y="728781"/>
            <a:ext cx="10024533" cy="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507" tIns="71753" rIns="143507" bIns="71753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496" b="1" dirty="0">
                <a:solidFill>
                  <a:srgbClr val="FF0066"/>
                </a:solidFill>
                <a:latin typeface="Times New Roman" pitchFamily="18" charset="0"/>
              </a:rPr>
              <a:t>TRƯỜNG TIỂU HỌC </a:t>
            </a:r>
            <a:r>
              <a:rPr lang="vi-VN" altLang="en-US" sz="3496" b="1" dirty="0">
                <a:solidFill>
                  <a:srgbClr val="FF0066"/>
                </a:solidFill>
                <a:latin typeface="Times New Roman" pitchFamily="18" charset="0"/>
              </a:rPr>
              <a:t>ĐỊNH HÒA</a:t>
            </a:r>
            <a:r>
              <a:rPr lang="en-US" altLang="en-US" sz="3496" b="1" dirty="0">
                <a:solidFill>
                  <a:srgbClr val="FF0066"/>
                </a:solidFill>
                <a:latin typeface="Times New Roman" pitchFamily="18" charset="0"/>
              </a:rPr>
              <a:t> 2</a:t>
            </a:r>
          </a:p>
        </p:txBody>
      </p:sp>
      <p:pic>
        <p:nvPicPr>
          <p:cNvPr id="205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58" y="5442433"/>
            <a:ext cx="2032000" cy="2638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9" name="Text Box 17"/>
          <p:cNvSpPr txBox="1">
            <a:spLocks noChangeArrowheads="1"/>
          </p:cNvSpPr>
          <p:nvPr/>
        </p:nvSpPr>
        <p:spPr bwMode="auto">
          <a:xfrm>
            <a:off x="2487425" y="1832279"/>
            <a:ext cx="11456609" cy="1989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507" tIns="71753" rIns="143507" bIns="717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5992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defRPr/>
            </a:pPr>
            <a:r>
              <a:rPr lang="en-US" sz="5992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4216408" y="7178298"/>
            <a:ext cx="6940868" cy="100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507" tIns="71753" rIns="143507" bIns="71753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796" b="1" i="1" dirty="0" err="1">
                <a:solidFill>
                  <a:srgbClr val="FF0066"/>
                </a:solidFill>
                <a:latin typeface="Times New Roman" pitchFamily="18" charset="0"/>
              </a:rPr>
              <a:t>Giáo</a:t>
            </a:r>
            <a:r>
              <a:rPr lang="en-US" altLang="en-US" sz="2796" b="1" i="1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en-US" sz="2796" b="1" i="1" dirty="0" err="1">
                <a:solidFill>
                  <a:srgbClr val="FF0066"/>
                </a:solidFill>
                <a:latin typeface="Times New Roman" pitchFamily="18" charset="0"/>
              </a:rPr>
              <a:t>viên</a:t>
            </a:r>
            <a:r>
              <a:rPr lang="en-US" altLang="en-US" sz="2796" b="1" i="1" dirty="0">
                <a:solidFill>
                  <a:srgbClr val="FF0066"/>
                </a:solidFill>
                <a:latin typeface="Times New Roman" pitchFamily="18" charset="0"/>
              </a:rPr>
              <a:t>: </a:t>
            </a:r>
            <a:r>
              <a:rPr lang="en-US" altLang="en-US" sz="2796" b="1" i="1" dirty="0" err="1">
                <a:solidFill>
                  <a:srgbClr val="FF0066"/>
                </a:solidFill>
                <a:latin typeface="Times New Roman" pitchFamily="18" charset="0"/>
              </a:rPr>
              <a:t>Nguyễn</a:t>
            </a:r>
            <a:r>
              <a:rPr lang="en-US" altLang="en-US" sz="2796" b="1" i="1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en-US" sz="2796" b="1" i="1" dirty="0" err="1">
                <a:solidFill>
                  <a:srgbClr val="FF0066"/>
                </a:solidFill>
                <a:latin typeface="Times New Roman" pitchFamily="18" charset="0"/>
              </a:rPr>
              <a:t>Thị</a:t>
            </a:r>
            <a:r>
              <a:rPr lang="en-US" altLang="en-US" sz="2796" b="1" i="1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en-US" sz="2796" b="1" i="1" dirty="0" err="1">
                <a:solidFill>
                  <a:srgbClr val="FF0066"/>
                </a:solidFill>
                <a:latin typeface="Times New Roman" pitchFamily="18" charset="0"/>
              </a:rPr>
              <a:t>Ngọc</a:t>
            </a:r>
            <a:r>
              <a:rPr lang="en-US" altLang="en-US" sz="2796" b="1" i="1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US" altLang="en-US" sz="2796" b="1" i="1" dirty="0" err="1">
                <a:solidFill>
                  <a:srgbClr val="FF0066"/>
                </a:solidFill>
                <a:latin typeface="Times New Roman" pitchFamily="18" charset="0"/>
              </a:rPr>
              <a:t>Tuyết</a:t>
            </a:r>
            <a:endParaRPr lang="en-US" altLang="en-US" sz="2796" b="1" i="1" dirty="0">
              <a:solidFill>
                <a:srgbClr val="FF0066"/>
              </a:solidFill>
              <a:latin typeface="Times New Roman" pitchFamily="18" charset="0"/>
            </a:endParaRPr>
          </a:p>
          <a:p>
            <a:pPr eaLnBrk="1" hangingPunct="1"/>
            <a:r>
              <a:rPr lang="en-US" altLang="en-US" sz="2796" b="1" i="1" dirty="0" err="1">
                <a:solidFill>
                  <a:srgbClr val="FF0066"/>
                </a:solidFill>
                <a:latin typeface="Times New Roman" pitchFamily="18" charset="0"/>
              </a:rPr>
              <a:t>Lớp</a:t>
            </a:r>
            <a:r>
              <a:rPr lang="en-US" altLang="en-US" sz="2796" b="1" i="1" dirty="0">
                <a:solidFill>
                  <a:srgbClr val="FF0066"/>
                </a:solidFill>
                <a:latin typeface="Times New Roman" pitchFamily="18" charset="0"/>
              </a:rPr>
              <a:t>:  3</a:t>
            </a:r>
            <a:r>
              <a:rPr lang="vi-VN" altLang="en-US" sz="2796" b="1" i="1" dirty="0">
                <a:solidFill>
                  <a:srgbClr val="FF0066"/>
                </a:solidFill>
                <a:latin typeface="Times New Roman" pitchFamily="18" charset="0"/>
              </a:rPr>
              <a:t>/</a:t>
            </a:r>
            <a:r>
              <a:rPr lang="en-US" altLang="en-US" sz="2796" b="1" i="1" dirty="0">
                <a:solidFill>
                  <a:srgbClr val="FF0066"/>
                </a:solidFill>
                <a:latin typeface="Times New Roman" pitchFamily="18" charset="0"/>
              </a:rPr>
              <a:t>2</a:t>
            </a:r>
          </a:p>
        </p:txBody>
      </p:sp>
      <p:pic>
        <p:nvPicPr>
          <p:cNvPr id="2056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121566" y="336872"/>
            <a:ext cx="2078575" cy="266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POINSE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116079" y="418380"/>
            <a:ext cx="2086501" cy="249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5411246" y="1451761"/>
            <a:ext cx="597827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7" descr="BƯỚM 5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1410">
            <a:off x="13124784" y="988801"/>
            <a:ext cx="1472393" cy="192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8" descr="animal-14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2556770" y="5962474"/>
            <a:ext cx="1414336" cy="102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4">
            <a:extLst>
              <a:ext uri="{FF2B5EF4-FFF2-40B4-BE49-F238E27FC236}">
                <a16:creationId xmlns:a16="http://schemas.microsoft.com/office/drawing/2014/main" id="{934724CC-326D-224A-B5D6-8339110E0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519" y="4343401"/>
            <a:ext cx="13335000" cy="166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CÁNH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RỪNG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NẮNG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T1,2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/>
      <p:bldP spid="205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3649405" y="1164913"/>
            <a:ext cx="8908514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TRÒ CHƠI: EM YÊU CHUYỆN CỔ NƯỚC MÌNH</a:t>
            </a:r>
          </a:p>
        </p:txBody>
      </p:sp>
      <p:pic>
        <p:nvPicPr>
          <p:cNvPr id="3" name="Picture 6" descr="Top 18 Câu chuyện cổ tích Việt Nam hay nhất - Toplist.v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719" y="2362200"/>
            <a:ext cx="2514600" cy="191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Tấm Cám - Truyện Cổ Tích Việt Nam Đặc Sắc - Mua Sách Online giá rẻ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2" b="16526"/>
          <a:stretch/>
        </p:blipFill>
        <p:spPr bwMode="auto">
          <a:xfrm>
            <a:off x="10262773" y="2382899"/>
            <a:ext cx="2514600" cy="191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Kho Tàng Truyện Cổ Tích Việt Nam - Cây Khế | Tiki">
            <a:hlinkClick r:id="rId4" action="ppaction://hlinkpres?slideindex=1&amp;slidetitle=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3" t="20000" r="15455" b="13263"/>
          <a:stretch/>
        </p:blipFill>
        <p:spPr bwMode="auto">
          <a:xfrm>
            <a:off x="1051719" y="2362200"/>
            <a:ext cx="2498702" cy="191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Kể tóm tắt truyện Sọ Dừa | Văn mẫu lớp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919" y="2378888"/>
            <a:ext cx="2498702" cy="189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617134" y="149573"/>
            <a:ext cx="6255239" cy="1033121"/>
            <a:chOff x="4539228" y="210532"/>
            <a:chExt cx="6149694" cy="1033121"/>
          </a:xfrm>
        </p:grpSpPr>
        <p:grpSp>
          <p:nvGrpSpPr>
            <p:cNvPr id="8" name="Group 7"/>
            <p:cNvGrpSpPr/>
            <p:nvPr/>
          </p:nvGrpSpPr>
          <p:grpSpPr>
            <a:xfrm>
              <a:off x="4539228" y="210532"/>
              <a:ext cx="6149694" cy="1033121"/>
              <a:chOff x="4539228" y="210532"/>
              <a:chExt cx="6149694" cy="1033121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539228" y="210532"/>
                <a:ext cx="61496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313459" y="658878"/>
                <a:ext cx="25649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488577" y="1204330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AutoShape 2" descr="Truyện Cổ Tích Việt Nam Đặc Sắc - Chú Cuội (Tái Bản) | Tik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4" descr="Truyện Cổ Tích Việt Nam Đặc Sắc - Chú Cuội (Tái Bản) | Tik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Truyện Cổ Tích Việt Nam Đặc Sắc - Chú Cuội (Tái Bản) | Tiki">
            <a:hlinkClick r:id="rId7" action="ppaction://hlinkpres?slideindex=1&amp;slidetitle=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9" t="21554" r="19543" b="25956"/>
          <a:stretch/>
        </p:blipFill>
        <p:spPr bwMode="auto">
          <a:xfrm>
            <a:off x="13319919" y="2362200"/>
            <a:ext cx="2286000" cy="192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u Tich Con Muoi | Đọc truyện sự tích con muỗi cho bé">
            <a:hlinkClick r:id="rId9" action="ppaction://hlinkpres?slideindex=1&amp;slidetitle="/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03"/>
          <a:stretch/>
        </p:blipFill>
        <p:spPr bwMode="auto">
          <a:xfrm>
            <a:off x="1080754" y="5410200"/>
            <a:ext cx="2469667" cy="191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uyện cổ tích - Sự tích cây vú sữa - Terrabook - Video Dailymoti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719" y="5410199"/>
            <a:ext cx="2470603" cy="191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op 10 Bài văn phân tích nhân vật Thánh Gióng trong truyền thuyết &quot;Thánh  Gióng&quot; hay nhất - Toplist.vn">
            <a:hlinkClick r:id="rId12" action="ppaction://hlinkpres?slideindex=1&amp;slidetitle="/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4" b="24005"/>
          <a:stretch/>
        </p:blipFill>
        <p:spPr bwMode="auto">
          <a:xfrm>
            <a:off x="7223919" y="5442283"/>
            <a:ext cx="2470603" cy="191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Sự Tích Con Muỗi - Phim Cổ Tích Việt Nam Hay [HD 1080p] - YouTub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73" y="5410199"/>
            <a:ext cx="2516830" cy="188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Sự Tích Chim Cuốc - Truyện Hay Về Loài Vật - YouTube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2" b="6061"/>
          <a:stretch/>
        </p:blipFill>
        <p:spPr bwMode="auto">
          <a:xfrm>
            <a:off x="13319920" y="5414210"/>
            <a:ext cx="2286000" cy="187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0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0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10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10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500"/>
                            </p:stCondLst>
                            <p:childTnLst>
                              <p:par>
                                <p:cTn id="1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10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500"/>
                            </p:stCondLst>
                            <p:childTnLst>
                              <p:par>
                                <p:cTn id="1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10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2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0"/>
                            </p:stCondLst>
                            <p:childTnLst>
                              <p:par>
                                <p:cTn id="1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00"/>
                            </p:stCondLst>
                            <p:childTnLst>
                              <p:par>
                                <p:cTn id="1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25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500"/>
                            </p:stCondLst>
                            <p:childTnLst>
                              <p:par>
                                <p:cTn id="1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000"/>
                            </p:stCondLst>
                            <p:childTnLst>
                              <p:par>
                                <p:cTn id="1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 tmFilter="0, 0; .2, .5; .8, .5; 1, 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250" autoRev="1" fill="hold"/>
                                        <p:tgtEl>
                                          <p:spTgt spid="10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500"/>
                            </p:stCondLst>
                            <p:childTnLst>
                              <p:par>
                                <p:cTn id="17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10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46E3AC-ADA9-19C6-5E4B-CF402CA0C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56" t="42829" r="20798" b="31571"/>
          <a:stretch/>
        </p:blipFill>
        <p:spPr>
          <a:xfrm>
            <a:off x="442119" y="304800"/>
            <a:ext cx="15468600" cy="847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43973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17134" y="149573"/>
            <a:ext cx="6769802" cy="1117345"/>
            <a:chOff x="4539228" y="210532"/>
            <a:chExt cx="6655576" cy="1117345"/>
          </a:xfrm>
        </p:grpSpPr>
        <p:grpSp>
          <p:nvGrpSpPr>
            <p:cNvPr id="5" name="Group 4"/>
            <p:cNvGrpSpPr/>
            <p:nvPr/>
          </p:nvGrpSpPr>
          <p:grpSpPr>
            <a:xfrm>
              <a:off x="4539228" y="210532"/>
              <a:ext cx="6655576" cy="1117345"/>
              <a:chOff x="4539228" y="210532"/>
              <a:chExt cx="6655576" cy="1117345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4539228" y="210532"/>
                <a:ext cx="66555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Th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ứ hai,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ngà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y 12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thán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g 9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 2022</a:t>
                </a:r>
                <a:endParaRPr lang="en-US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651116" y="743102"/>
                <a:ext cx="25649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6826235" y="1288554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871119" y="1266918"/>
            <a:ext cx="8839199" cy="112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CÁNH RỪNG TRONG NẮNG (T1+2)</a:t>
            </a:r>
            <a:endParaRPr lang="vi-VN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993058" y="2344140"/>
            <a:ext cx="8458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244051" y="4831032"/>
            <a:ext cx="16514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b="1" dirty="0">
                <a:latin typeface="Times New Roman" pitchFamily="18" charset="0"/>
                <a:cs typeface="Times New Roman" pitchFamily="18" charset="0"/>
              </a:rPr>
              <a:t>Đạo đức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97543" y="2575520"/>
            <a:ext cx="19899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Việt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9719" y="3160295"/>
            <a:ext cx="91454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Nói và nghe: Sự tích loài hoa của mùa hạ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061618" y="4495800"/>
            <a:ext cx="8458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90330" y="5875098"/>
            <a:ext cx="69541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Chào cờ và hát Quốc ca (tiết 2)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9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20220526030245_wm_shs-tieng-viet-3--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00" b="4399"/>
          <a:stretch/>
        </p:blipFill>
        <p:spPr bwMode="auto">
          <a:xfrm>
            <a:off x="0" y="0"/>
            <a:ext cx="16276637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387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20526030245_wm_shs-tieng-viet-3--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" t="6500" r="5263" b="46500"/>
          <a:stretch/>
        </p:blipFill>
        <p:spPr bwMode="auto">
          <a:xfrm>
            <a:off x="0" y="-152400"/>
            <a:ext cx="16276637" cy="926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141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17134" y="149573"/>
            <a:ext cx="6769802" cy="1117345"/>
            <a:chOff x="4539228" y="210532"/>
            <a:chExt cx="6655576" cy="1117345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6655576" cy="1117345"/>
              <a:chOff x="4539228" y="210532"/>
              <a:chExt cx="6655576" cy="111734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66555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Th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ứ hai,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ngà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y 12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thán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g 9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 2022</a:t>
                </a:r>
                <a:endParaRPr lang="en-US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651116" y="743102"/>
                <a:ext cx="25649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826235" y="1288554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3871119" y="1266918"/>
            <a:ext cx="8839199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CÁNH RỪNG TRONG NẮNG (T1+2) </a:t>
            </a:r>
          </a:p>
        </p:txBody>
      </p:sp>
      <p:sp>
        <p:nvSpPr>
          <p:cNvPr id="3" name="Rectangle 2"/>
          <p:cNvSpPr/>
          <p:nvPr/>
        </p:nvSpPr>
        <p:spPr>
          <a:xfrm>
            <a:off x="2602414" y="3927781"/>
            <a:ext cx="1357868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hót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líu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6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6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ngơ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ngác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318192" y="2588803"/>
            <a:ext cx="4236135" cy="707886"/>
            <a:chOff x="1618922" y="1811869"/>
            <a:chExt cx="3774011" cy="707886"/>
          </a:xfrm>
        </p:grpSpPr>
        <p:sp>
          <p:nvSpPr>
            <p:cNvPr id="23" name="Rectangle 22"/>
            <p:cNvSpPr/>
            <p:nvPr/>
          </p:nvSpPr>
          <p:spPr>
            <a:xfrm>
              <a:off x="1659133" y="1811869"/>
              <a:ext cx="3733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Chia </a:t>
              </a:r>
              <a:r>
                <a:rPr lang="en-US" sz="4000" b="1" dirty="0" err="1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đoạn</a:t>
              </a:r>
              <a:r>
                <a:rPr lang="en-US" sz="4000" b="1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1618922" y="2519755"/>
              <a:ext cx="2281012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5" name="Picture 12" descr="HÃ¬nh áº£nh cÃ³ liÃªn qu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1" y="-122433"/>
            <a:ext cx="2274887" cy="219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3" descr="Káº¿t quáº£ hÃ¬nh áº£nh cho bird carto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5"/>
          <a:stretch>
            <a:fillRect/>
          </a:stretch>
        </p:blipFill>
        <p:spPr bwMode="auto">
          <a:xfrm>
            <a:off x="0" y="-63500"/>
            <a:ext cx="2436813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5" descr="Káº¿t quáº£ hÃ¬nh áº£nh cho bird cartoo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3498">
            <a:off x="74523" y="7403818"/>
            <a:ext cx="17605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93491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73228" y="452137"/>
            <a:ext cx="15328195" cy="82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45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255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Shape 18"/>
          <p:cNvSpPr/>
          <p:nvPr/>
        </p:nvSpPr>
        <p:spPr>
          <a:xfrm>
            <a:off x="5726450" y="909459"/>
            <a:ext cx="4821751" cy="1167162"/>
          </a:xfrm>
          <a:prstGeom prst="roundRect">
            <a:avLst>
              <a:gd name="adj" fmla="val 50000"/>
            </a:avLst>
          </a:prstGeom>
          <a:solidFill>
            <a:srgbClr val="FFDFD2">
              <a:alpha val="45000"/>
            </a:srgbClr>
          </a:solidFill>
          <a:ln w="1270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lIns="25432" tIns="25432" rIns="25432" bIns="25432" anchor="ctr"/>
          <a:lstStyle/>
          <a:p>
            <a:pPr algn="ctr" defTabSz="11452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5874" b="1" u="sng" dirty="0" err="1">
                <a:solidFill>
                  <a:srgbClr val="FF00FF"/>
                </a:solidFill>
                <a:latin typeface="Times New Roman" panose="02020603050405020304" pitchFamily="18" charset="0"/>
              </a:rPr>
              <a:t>Luyện</a:t>
            </a:r>
            <a:r>
              <a:rPr lang="en-US" altLang="en-US" sz="5874" b="1" u="sng" dirty="0">
                <a:solidFill>
                  <a:srgbClr val="FF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5874" b="1" u="sng" dirty="0" err="1">
                <a:solidFill>
                  <a:srgbClr val="FF00FF"/>
                </a:solidFill>
                <a:latin typeface="Times New Roman" panose="02020603050405020304" pitchFamily="18" charset="0"/>
              </a:rPr>
              <a:t>đọc</a:t>
            </a:r>
            <a:endParaRPr sz="5874" kern="0" dirty="0">
              <a:solidFill>
                <a:srgbClr val="5DA2B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13181" y="3325946"/>
            <a:ext cx="6101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5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ưng</a:t>
            </a:r>
            <a:r>
              <a:rPr lang="en-US" sz="5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</a:t>
            </a:r>
            <a:r>
              <a:rPr lang="en-US" sz="5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ường</a:t>
            </a:r>
            <a:r>
              <a:rPr lang="en-US" sz="5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5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ơn</a:t>
            </a:r>
            <a:r>
              <a:rPr lang="en-US" sz="5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en-US" sz="5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8185" y="5252380"/>
            <a:ext cx="63273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</a:t>
            </a:r>
            <a:r>
              <a:rPr lang="en-US" sz="5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ùng</a:t>
            </a:r>
            <a:r>
              <a:rPr lang="en-US" sz="5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điệp</a:t>
            </a:r>
            <a:endParaRPr lang="en-US" sz="5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862963" y="3310557"/>
            <a:ext cx="42935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6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60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óc</a:t>
            </a:r>
            <a:r>
              <a:rPr lang="en-US" sz="60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6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60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ách</a:t>
            </a:r>
            <a:r>
              <a:rPr lang="en-US" sz="6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862964" y="5221602"/>
            <a:ext cx="3879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6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en-US" sz="6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60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en-US" sz="6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cọ</a:t>
            </a:r>
            <a:r>
              <a:rPr lang="en-US" sz="6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1286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73228" y="452137"/>
            <a:ext cx="15328195" cy="82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145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11" name="Shape 18"/>
          <p:cNvSpPr/>
          <p:nvPr/>
        </p:nvSpPr>
        <p:spPr>
          <a:xfrm>
            <a:off x="5726450" y="909459"/>
            <a:ext cx="4821751" cy="1167162"/>
          </a:xfrm>
          <a:prstGeom prst="roundRect">
            <a:avLst>
              <a:gd name="adj" fmla="val 50000"/>
            </a:avLst>
          </a:prstGeom>
          <a:solidFill>
            <a:srgbClr val="FFDFD2">
              <a:alpha val="45000"/>
            </a:srgbClr>
          </a:solidFill>
          <a:ln w="1270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lIns="25432" tIns="25432" rIns="25432" bIns="25432" anchor="ctr"/>
          <a:lstStyle/>
          <a:p>
            <a:pPr marL="0" marR="0" lvl="0" indent="0" algn="ctr" defTabSz="1145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874" b="1" i="0" u="sng" strike="noStrike" kern="1200" cap="none" spc="0" normalizeH="0" baseline="0" noProof="0" dirty="0" err="1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Luyện</a:t>
            </a:r>
            <a:r>
              <a:rPr kumimoji="0" lang="en-US" altLang="en-US" sz="5874" b="1" i="0" u="sng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altLang="en-US" sz="5874" b="1" i="0" u="sng" strike="noStrike" kern="1200" cap="none" spc="0" normalizeH="0" baseline="0" noProof="0" dirty="0" err="1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đọc</a:t>
            </a:r>
            <a:endParaRPr kumimoji="0" sz="5874" b="0" i="0" u="none" strike="noStrike" kern="0" cap="none" spc="0" normalizeH="0" baseline="0" noProof="0" dirty="0">
              <a:ln>
                <a:noFill/>
              </a:ln>
              <a:solidFill>
                <a:srgbClr val="5DA2B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80319" y="3049500"/>
            <a:ext cx="140482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800" b="1" i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 ra trước mắt chúng tôi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bầy vượ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8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38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nghịch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3800" b="1" i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3800" b="1" i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i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</a:t>
            </a:r>
            <a:r>
              <a:rPr lang="en-US" sz="3800" b="1" i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cành cao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đàn hươu nai </a:t>
            </a:r>
            <a:r>
              <a:rPr lang="vi-VN" sz="3800" b="1" i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xinh đẹp 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và </a:t>
            </a:r>
            <a:r>
              <a:rPr lang="vi-VN" sz="3800" b="1" i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lang="en-US" sz="3800" b="1" i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ề</a:t>
            </a:r>
            <a:r>
              <a:rPr lang="vi-VN" sz="3800" b="1" i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lành</a:t>
            </a:r>
            <a:r>
              <a:rPr lang="vi-V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rủ nhau r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,/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vi-V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ạ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đẫm</a:t>
            </a:r>
            <a:r>
              <a:rPr lang="en-US" sz="3800" b="1" i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sương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long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lanh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nắng.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</a:p>
          <a:p>
            <a:pPr algn="just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1602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ldLvl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" t="10693" r="14558" b="12834"/>
          <a:stretch>
            <a:fillRect/>
          </a:stretch>
        </p:blipFill>
        <p:spPr bwMode="auto">
          <a:xfrm rot="348569">
            <a:off x="1318278" y="487928"/>
            <a:ext cx="14141149" cy="7482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7237CA-3DE0-4320-9C36-484C4DA3A0CC}"/>
              </a:ext>
            </a:extLst>
          </p:cNvPr>
          <p:cNvSpPr/>
          <p:nvPr/>
        </p:nvSpPr>
        <p:spPr>
          <a:xfrm>
            <a:off x="3865702" y="2537421"/>
            <a:ext cx="9045896" cy="37080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627640">
              <a:defRPr/>
            </a:pPr>
            <a:r>
              <a:rPr lang="en-US" sz="11748" b="1" dirty="0">
                <a:ln w="22225">
                  <a:solidFill>
                    <a:srgbClr val="88B3C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1748" b="1" dirty="0">
                <a:ln w="22225">
                  <a:solidFill>
                    <a:srgbClr val="88B3C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HIỂU BÀI</a:t>
            </a:r>
            <a:endParaRPr lang="en-US" sz="10680" b="1" dirty="0">
              <a:ln w="22225">
                <a:solidFill>
                  <a:srgbClr val="88B3C2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091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73228" y="452137"/>
            <a:ext cx="15328195" cy="82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145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11" name="Shape 18"/>
          <p:cNvSpPr/>
          <p:nvPr/>
        </p:nvSpPr>
        <p:spPr>
          <a:xfrm>
            <a:off x="5471319" y="23446"/>
            <a:ext cx="4821751" cy="1167162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lIns="25432" tIns="25432" rIns="25432" bIns="25432" anchor="ctr"/>
          <a:lstStyle/>
          <a:p>
            <a:pPr marL="0" marR="0" lvl="0" indent="0" algn="ctr" defTabSz="1145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874" b="1" i="0" u="none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Tìm</a:t>
            </a:r>
            <a:r>
              <a:rPr kumimoji="0" lang="vi-VN" sz="5874" b="1" i="0" u="none" strike="noStrike" kern="0" cap="none" spc="0" normalizeH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hiểu bài</a:t>
            </a:r>
            <a:endParaRPr kumimoji="0" sz="5874" b="1" i="0" u="none" strike="noStrike" kern="0" cap="none" spc="0" normalizeH="0" baseline="0" noProof="0" dirty="0">
              <a:ln>
                <a:noFill/>
              </a:ln>
              <a:solidFill>
                <a:srgbClr val="6600CC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04119" y="2542649"/>
            <a:ext cx="14162625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bạn nhỏ được ông cho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vi-V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theo?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3319" y="5079640"/>
            <a:ext cx="12943425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vi-VN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 cho đi thăm rừng. Ông đưa c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cháu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cọ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nắng</a:t>
            </a:r>
            <a:r>
              <a:rPr lang="en-US" sz="2400" b="1" u="sng" dirty="0">
                <a:hlinkClick r:id="rId4"/>
              </a:rPr>
              <a:t>.</a:t>
            </a:r>
            <a:endParaRPr lang="en-US" sz="4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urved Right Arrow 1"/>
          <p:cNvSpPr/>
          <p:nvPr/>
        </p:nvSpPr>
        <p:spPr>
          <a:xfrm>
            <a:off x="274524" y="3834104"/>
            <a:ext cx="1356045" cy="249107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165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ldLvl="0" animBg="1"/>
      <p:bldP spid="4" grpId="0" animBg="1"/>
      <p:bldP spid="5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D7F476-EFCF-A184-1FD3-89C03595FC42}"/>
              </a:ext>
            </a:extLst>
          </p:cNvPr>
          <p:cNvSpPr/>
          <p:nvPr/>
        </p:nvSpPr>
        <p:spPr>
          <a:xfrm>
            <a:off x="1661319" y="3201368"/>
            <a:ext cx="13487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Câu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514BA-27A5-252E-8BCB-71C10F38C601}"/>
              </a:ext>
            </a:extLst>
          </p:cNvPr>
          <p:cNvSpPr/>
          <p:nvPr/>
        </p:nvSpPr>
        <p:spPr>
          <a:xfrm>
            <a:off x="594519" y="5352604"/>
            <a:ext cx="15119288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nl-NL" sz="48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các bạn nhỏ nghe rất rõ tiếng suối r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óc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hót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líu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</a:t>
            </a:r>
            <a:endParaRPr lang="en-US" sz="2800" dirty="0"/>
          </a:p>
          <a:p>
            <a:pPr algn="just"/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18"/>
          <p:cNvSpPr/>
          <p:nvPr/>
        </p:nvSpPr>
        <p:spPr>
          <a:xfrm>
            <a:off x="5242719" y="446240"/>
            <a:ext cx="4821751" cy="116716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45000"/>
            </a:schemeClr>
          </a:solidFill>
          <a:ln w="1270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lIns="25432" tIns="25432" rIns="25432" bIns="25432" anchor="ctr"/>
          <a:lstStyle/>
          <a:p>
            <a:pPr marL="0" marR="0" lvl="0" indent="0" algn="ctr" defTabSz="1145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874" b="1" i="0" u="none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Tìm</a:t>
            </a:r>
            <a:r>
              <a:rPr kumimoji="0" lang="vi-VN" sz="5874" b="1" i="0" u="none" strike="noStrike" kern="0" cap="none" spc="0" normalizeH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hiểu bài</a:t>
            </a:r>
            <a:endParaRPr kumimoji="0" sz="5874" b="1" i="0" u="none" strike="noStrike" kern="0" cap="none" spc="0" normalizeH="0" baseline="0" noProof="0" dirty="0">
              <a:ln>
                <a:noFill/>
              </a:ln>
              <a:solidFill>
                <a:srgbClr val="6600CC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6" name="Picture 13" descr="Káº¿t quáº£ hÃ¬nh áº£nh cho bird carto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5"/>
          <a:stretch>
            <a:fillRect/>
          </a:stretch>
        </p:blipFill>
        <p:spPr bwMode="auto">
          <a:xfrm>
            <a:off x="-1" y="1"/>
            <a:ext cx="4861719" cy="306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Káº¿t quáº£ hÃ¬nh áº£nh cho bird carto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61971" flipH="1">
            <a:off x="14805059" y="7316602"/>
            <a:ext cx="1373144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3719" y="1920571"/>
            <a:ext cx="15194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678" y="3655188"/>
            <a:ext cx="15331283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nl-NL" sz="40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cối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vươn ngọn lên cao tít đón nắng. N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hiều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tắp,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tán lá tròn xoe.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F1CE59-5CAC-AA24-84FE-B9E6F455BC7B}"/>
              </a:ext>
            </a:extLst>
          </p:cNvPr>
          <p:cNvSpPr/>
          <p:nvPr/>
        </p:nvSpPr>
        <p:spPr>
          <a:xfrm>
            <a:off x="1116410" y="2880813"/>
            <a:ext cx="102338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E9F911-B9B9-0A4C-7155-573DB839AAFF}"/>
              </a:ext>
            </a:extLst>
          </p:cNvPr>
          <p:cNvSpPr/>
          <p:nvPr/>
        </p:nvSpPr>
        <p:spPr>
          <a:xfrm>
            <a:off x="746919" y="6330299"/>
            <a:ext cx="14499967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nl-NL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Những con sóc nhảy thoăn thoắt qua các c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ành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dừng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ngơ ngác.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134BF8-6F18-EB48-AAE9-BF4C2D47CEAF}"/>
              </a:ext>
            </a:extLst>
          </p:cNvPr>
          <p:cNvSpPr/>
          <p:nvPr/>
        </p:nvSpPr>
        <p:spPr>
          <a:xfrm>
            <a:off x="1116410" y="5282232"/>
            <a:ext cx="102338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7" name="Shape 18"/>
          <p:cNvSpPr/>
          <p:nvPr/>
        </p:nvSpPr>
        <p:spPr>
          <a:xfrm>
            <a:off x="5242719" y="446240"/>
            <a:ext cx="4821751" cy="116716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45000"/>
            </a:schemeClr>
          </a:solidFill>
          <a:ln w="1270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lIns="25432" tIns="25432" rIns="25432" bIns="25432" anchor="ctr"/>
          <a:lstStyle/>
          <a:p>
            <a:pPr marL="0" marR="0" lvl="0" indent="0" algn="ctr" defTabSz="1145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874" b="1" i="0" u="none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Tìm</a:t>
            </a:r>
            <a:r>
              <a:rPr kumimoji="0" lang="vi-VN" sz="5874" b="1" i="0" u="none" strike="noStrike" kern="0" cap="none" spc="0" normalizeH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hiểu bài</a:t>
            </a:r>
            <a:endParaRPr kumimoji="0" sz="5874" b="1" i="0" u="none" strike="noStrike" kern="0" cap="none" spc="0" normalizeH="0" baseline="0" noProof="0" dirty="0">
              <a:ln>
                <a:noFill/>
              </a:ln>
              <a:solidFill>
                <a:srgbClr val="6600CC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8" name="Picture 13" descr="Káº¿t quáº£ hÃ¬nh áº£nh cho bird carto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5"/>
          <a:stretch>
            <a:fillRect/>
          </a:stretch>
        </p:blipFill>
        <p:spPr bwMode="auto">
          <a:xfrm>
            <a:off x="0" y="1"/>
            <a:ext cx="2651920" cy="21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Káº¿t quáº£ hÃ¬nh áº£nh cho bird carto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61971" flipH="1">
            <a:off x="14805059" y="7316602"/>
            <a:ext cx="1373144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96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E9F911-B9B9-0A4C-7155-573DB839AAFF}"/>
              </a:ext>
            </a:extLst>
          </p:cNvPr>
          <p:cNvSpPr/>
          <p:nvPr/>
        </p:nvSpPr>
        <p:spPr>
          <a:xfrm>
            <a:off x="7457965" y="1586984"/>
            <a:ext cx="8818673" cy="75405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nl-NL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Trên đường, ông đã kể cho các bạn nhỏ nghe về nhữ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thuở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thuở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rất nhi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ề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muông thú, cảnh vật rẩt đ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ẹp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đó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vượn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nghịch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đu trên cành cao, những đàn hươu nai xinh đẹp và hiển lành rủ nhau ra suối, những vạt cỏ đẫm sương long lanh trong n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ắng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,...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đó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vi-V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kề, các bạn nhỏ như thấy hiện ra tr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" descr="20220526030245_wm_shs-tieng-viet-3--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" t="52000" r="11611" b="28380"/>
          <a:stretch/>
        </p:blipFill>
        <p:spPr bwMode="auto">
          <a:xfrm>
            <a:off x="0" y="2302014"/>
            <a:ext cx="7439518" cy="611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2119" y="457200"/>
            <a:ext cx="148719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Câu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577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73228" y="452137"/>
            <a:ext cx="15328195" cy="8241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145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0318" y="2514600"/>
            <a:ext cx="133524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4: Theo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chuyến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8" name="Rectangle 7"/>
          <p:cNvSpPr/>
          <p:nvPr/>
        </p:nvSpPr>
        <p:spPr>
          <a:xfrm>
            <a:off x="1461093" y="4557754"/>
            <a:ext cx="133524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Gợi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ý: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chuyến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 nhi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ề</a:t>
            </a:r>
            <a:r>
              <a:rPr lang="vi-VN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muông thú, cảnh vật rất đ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ẹp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35602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617134" y="149573"/>
            <a:ext cx="6769802" cy="1117345"/>
            <a:chOff x="4539228" y="210532"/>
            <a:chExt cx="6655576" cy="1117345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210532"/>
              <a:ext cx="6655576" cy="1117345"/>
              <a:chOff x="4539228" y="210532"/>
              <a:chExt cx="6655576" cy="1117345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210532"/>
                <a:ext cx="66555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Th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ứ hai,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ngà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y 12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thán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g 9 </a:t>
                </a:r>
                <a:r>
                  <a:rPr lang="en-US" sz="3600" dirty="0" err="1"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vi-VN" sz="3600" dirty="0">
                    <a:latin typeface="Times New Roman" pitchFamily="18" charset="0"/>
                    <a:cs typeface="Times New Roman" pitchFamily="18" charset="0"/>
                  </a:rPr>
                  <a:t> 2022</a:t>
                </a:r>
                <a:endParaRPr lang="en-US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6651116" y="743102"/>
                <a:ext cx="25649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6826235" y="1288554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871119" y="1266918"/>
            <a:ext cx="8839199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CÁNH RỪNG TRONG NẮNG (T1+2) 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13919" y="2955099"/>
            <a:ext cx="413896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NỘI DUNG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37519" y="4191000"/>
            <a:ext cx="1272540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vi-VN" sz="4000" b="1" i="0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 bạn nhỏ vẽ những cảnh vật đẹp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thú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i="0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hoang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vắng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Qua </a:t>
            </a:r>
            <a:r>
              <a:rPr lang="vi-VN" sz="4000" b="1" i="0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bài đọc, cảm nhận được thiên nhiê</a:t>
            </a: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quanh ta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thật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đáng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sz="4000" b="1" i="0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đáng mến.</a:t>
            </a:r>
            <a:endParaRPr lang="en-US" sz="4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13" name="Picture 13" descr="Káº¿t quáº£ hÃ¬nh áº£nh cho bird carto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5"/>
          <a:stretch>
            <a:fillRect/>
          </a:stretch>
        </p:blipFill>
        <p:spPr bwMode="auto">
          <a:xfrm>
            <a:off x="-1" y="1"/>
            <a:ext cx="4861719" cy="306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Káº¿t quáº£ hÃ¬nh áº£nh cho bird carto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61971" flipH="1">
            <a:off x="14805059" y="7316602"/>
            <a:ext cx="1373144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286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17134" y="149573"/>
            <a:ext cx="7013458" cy="1117345"/>
            <a:chOff x="4539228" y="210532"/>
            <a:chExt cx="6895119" cy="1117345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6895119" cy="1117345"/>
              <a:chOff x="4539228" y="210532"/>
              <a:chExt cx="6895119" cy="111734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689511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651116" y="743102"/>
                <a:ext cx="25649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826235" y="1288554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5776119" y="2667000"/>
            <a:ext cx="0" cy="502920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1718225" y="1891336"/>
            <a:ext cx="2319747" cy="699983"/>
            <a:chOff x="1259767" y="1442589"/>
            <a:chExt cx="2319747" cy="699983"/>
          </a:xfrm>
        </p:grpSpPr>
        <p:sp>
          <p:nvSpPr>
            <p:cNvPr id="28" name="Rectangle 27"/>
            <p:cNvSpPr/>
            <p:nvPr/>
          </p:nvSpPr>
          <p:spPr>
            <a:xfrm>
              <a:off x="1259767" y="1442589"/>
              <a:ext cx="2319747" cy="654607"/>
            </a:xfrm>
            <a:prstGeom prst="rect">
              <a:avLst/>
            </a:prstGeom>
            <a:noFill/>
          </p:spPr>
          <p:txBody>
            <a:bodyPr wrap="none" lIns="69156" tIns="34578" rIns="69156" bIns="34578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3800" b="1">
                  <a:ln w="11430"/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Luyện đọc</a:t>
              </a: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338517" y="2142572"/>
              <a:ext cx="220980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8753147" y="1907107"/>
            <a:ext cx="2877445" cy="654607"/>
            <a:chOff x="1024127" y="1442589"/>
            <a:chExt cx="2877445" cy="654607"/>
          </a:xfrm>
        </p:grpSpPr>
        <p:sp>
          <p:nvSpPr>
            <p:cNvPr id="31" name="Rectangle 30"/>
            <p:cNvSpPr/>
            <p:nvPr/>
          </p:nvSpPr>
          <p:spPr>
            <a:xfrm>
              <a:off x="1024127" y="1442589"/>
              <a:ext cx="2791030" cy="654607"/>
            </a:xfrm>
            <a:prstGeom prst="rect">
              <a:avLst/>
            </a:prstGeom>
            <a:noFill/>
          </p:spPr>
          <p:txBody>
            <a:bodyPr wrap="none" lIns="69156" tIns="34578" rIns="69156" bIns="34578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3800" b="1">
                  <a:ln w="11430"/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Tìm hiểu bài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1095099" y="2050082"/>
              <a:ext cx="2806473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Text Box 2"/>
          <p:cNvSpPr txBox="1">
            <a:spLocks noChangeArrowheads="1"/>
          </p:cNvSpPr>
          <p:nvPr/>
        </p:nvSpPr>
        <p:spPr bwMode="auto">
          <a:xfrm>
            <a:off x="8671719" y="2819400"/>
            <a:ext cx="41389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NỘI DUNG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04721" y="3563423"/>
            <a:ext cx="9525001" cy="4503736"/>
            <a:chOff x="6004721" y="3563423"/>
            <a:chExt cx="9525001" cy="4503736"/>
          </a:xfrm>
        </p:grpSpPr>
        <p:pic>
          <p:nvPicPr>
            <p:cNvPr id="41" name="Picture 6" descr="Khung viền đẹp - Mẫu khung viền bìa Giáo án, Báo cáo, Luận vă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515354" y="1052790"/>
              <a:ext cx="4503736" cy="9525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6702916" y="4346198"/>
              <a:ext cx="7988603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Bef>
                  <a:spcPts val="1200"/>
                </a:spcBef>
              </a:pPr>
              <a:r>
                <a:rPr lang="vi-VN" sz="3600" b="1" i="0" strike="noStrike" spc="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Các bạn nhỏ vẽ những cảnh vật đẹp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thú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vị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cánh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rừng</a:t>
              </a:r>
              <a:r>
                <a:rPr lang="en-US" sz="3600" b="1" i="0" strike="noStrike" spc="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già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hoang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vắng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 Qua </a:t>
              </a:r>
              <a:r>
                <a:rPr lang="vi-VN" sz="3600" b="1" i="0" strike="noStrike" spc="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bài đọc, cảm nhận được thiên nhiê</a:t>
              </a: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 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quanh ta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thật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đáng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yêu</a:t>
              </a:r>
              <a:r>
                <a:rPr lang="en-US" sz="36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vi-VN" sz="3600" b="1" i="0" strike="noStrike" spc="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đáng mến.</a:t>
              </a:r>
              <a:endPara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3FA89855-5BAC-D9B5-8DB1-D9A34D8CBA93}"/>
              </a:ext>
            </a:extLst>
          </p:cNvPr>
          <p:cNvSpPr/>
          <p:nvPr/>
        </p:nvSpPr>
        <p:spPr>
          <a:xfrm>
            <a:off x="365919" y="2813447"/>
            <a:ext cx="411479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3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ưng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</a:t>
            </a:r>
            <a:r>
              <a:rPr lang="en-US" sz="3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ường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3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ơn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en-US" sz="3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47F172C-0248-467F-643A-456D5996E49E}"/>
              </a:ext>
            </a:extLst>
          </p:cNvPr>
          <p:cNvSpPr/>
          <p:nvPr/>
        </p:nvSpPr>
        <p:spPr>
          <a:xfrm>
            <a:off x="213519" y="3384203"/>
            <a:ext cx="4267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3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úi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on </a:t>
            </a:r>
            <a:r>
              <a:rPr lang="en-US" sz="3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</a:t>
            </a:r>
            <a:r>
              <a:rPr lang="en-US" sz="3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ùng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điệp</a:t>
            </a:r>
            <a:r>
              <a:rPr lang="en-US" sz="38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en-US" sz="3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37965AD-0D70-05ED-BB54-DD45B58E1F2F}"/>
              </a:ext>
            </a:extLst>
          </p:cNvPr>
          <p:cNvSpPr/>
          <p:nvPr/>
        </p:nvSpPr>
        <p:spPr>
          <a:xfrm>
            <a:off x="3779759" y="2752621"/>
            <a:ext cx="1996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3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óc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3400" b="1" i="1" dirty="0" err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ách</a:t>
            </a:r>
            <a:r>
              <a:rPr lang="en-US" sz="4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en-US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1F2F78B-C0BC-A2BC-36EB-F69BCA31C15E}"/>
              </a:ext>
            </a:extLst>
          </p:cNvPr>
          <p:cNvSpPr/>
          <p:nvPr/>
        </p:nvSpPr>
        <p:spPr>
          <a:xfrm>
            <a:off x="3732383" y="3383838"/>
            <a:ext cx="2043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en-US" sz="3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4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en-US" sz="3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cọ</a:t>
            </a:r>
            <a:r>
              <a:rPr lang="en-US" sz="3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14">
            <a:extLst>
              <a:ext uri="{FF2B5EF4-FFF2-40B4-BE49-F238E27FC236}">
                <a16:creationId xmlns:a16="http://schemas.microsoft.com/office/drawing/2014/main" id="{79DFC8CE-901F-CBA4-0B51-049EC9A85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1119" y="1266918"/>
            <a:ext cx="8839199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3: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CÁNH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RỪNG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TRONG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NẮNG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(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T1+2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)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46D199-E22F-6BAC-8E24-D3DEEE047241}"/>
              </a:ext>
            </a:extLst>
          </p:cNvPr>
          <p:cNvSpPr txBox="1"/>
          <p:nvPr/>
        </p:nvSpPr>
        <p:spPr>
          <a:xfrm>
            <a:off x="216815" y="4334554"/>
            <a:ext cx="532256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400" b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như</a:t>
            </a:r>
            <a:r>
              <a:rPr lang="vi-VN" sz="3400" b="1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 ra trước mất chúng tôi:</a:t>
            </a:r>
            <a:r>
              <a:rPr lang="vi-VN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vi-VN" sz="3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bầy vượ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nghịch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vi-VN" sz="3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cành cao,</a:t>
            </a:r>
            <a:r>
              <a:rPr lang="vi-VN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vi-VN" sz="3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đàn hươu nai xinh đẹp và hiên </a:t>
            </a:r>
            <a:r>
              <a:rPr lang="vi-VN" sz="3400" b="1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lành</a:t>
            </a:r>
            <a:r>
              <a:rPr lang="vi-VN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400" b="1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rủ </a:t>
            </a:r>
            <a:r>
              <a:rPr lang="vi-VN" sz="3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 r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vợt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đẫm</a:t>
            </a:r>
            <a:r>
              <a:rPr lang="en-US" sz="3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sương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long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lanh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nắng.</a:t>
            </a:r>
            <a:r>
              <a:rPr 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</a:p>
        </p:txBody>
      </p:sp>
    </p:spTree>
    <p:extLst>
      <p:ext uri="{BB962C8B-B14F-4D97-AF65-F5344CB8AC3E}">
        <p14:creationId xmlns:p14="http://schemas.microsoft.com/office/powerpoint/2010/main" val="251016029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06914" y="2050813"/>
            <a:ext cx="12446405" cy="646331"/>
            <a:chOff x="1508918" y="1888664"/>
            <a:chExt cx="11327628" cy="1083059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327628" cy="1083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Nói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36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nghe   SỰ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TÍCH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LOÀI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HOA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MÙA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HẠ</a:t>
              </a:r>
              <a:endPara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646078" y="2896526"/>
              <a:ext cx="252164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1406914" y="2971800"/>
            <a:ext cx="1160989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nl-NL" sz="3800" b="1" i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Đoán nội dung từng tranh</a:t>
            </a:r>
            <a:r>
              <a:rPr lang="en-US" sz="38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AutoShape 2" descr="Top 10 bài văn mẫu kể về kỳ nghỉ hè của em - Bài viết h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Top 10 bài văn mẫu kể về kỳ nghỉ hè của em - Bài viết ha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1DB54C-AEC6-C595-5971-4E2794B14A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17"/>
          <a:stretch/>
        </p:blipFill>
        <p:spPr>
          <a:xfrm>
            <a:off x="339277" y="3848099"/>
            <a:ext cx="4050203" cy="3984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7D7D6B-B849-650A-5859-E9CCAE302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519" y="4068134"/>
            <a:ext cx="3885872" cy="37644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D9F1F5-2CBC-8E62-2612-F757BF158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226" y="3968736"/>
            <a:ext cx="3492203" cy="38269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591998D-D590-DA4A-2170-9E20F9A29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9319" y="3962400"/>
            <a:ext cx="3744040" cy="3732694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8592C261-117E-D4F2-AE80-99206CF8D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1119" y="1266918"/>
            <a:ext cx="8839199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CÁNH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RỪNG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TRONG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NẮNG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(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T1+2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33280586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617134" y="149573"/>
            <a:ext cx="7013458" cy="1117345"/>
            <a:chOff x="4539228" y="210532"/>
            <a:chExt cx="6895119" cy="1117345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210532"/>
              <a:ext cx="6895119" cy="1117345"/>
              <a:chOff x="4539228" y="210532"/>
              <a:chExt cx="6895119" cy="111734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210532"/>
                <a:ext cx="689511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651116" y="743102"/>
                <a:ext cx="25649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TIẾNG VIỆT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826235" y="1288554"/>
              <a:ext cx="21945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1406914" y="2050813"/>
            <a:ext cx="12446405" cy="646331"/>
            <a:chOff x="1508918" y="1888664"/>
            <a:chExt cx="11327628" cy="1083059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327628" cy="1083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Nói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nghe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.	        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SỰ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TÍCH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LOÀI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HOA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MÙA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HẠ</a:t>
              </a:r>
              <a:endPara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646078" y="2896526"/>
              <a:ext cx="252164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1406914" y="2971800"/>
            <a:ext cx="1160989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en-US" sz="3800" b="1" i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Nghe </a:t>
            </a:r>
            <a:r>
              <a:rPr lang="en-US" sz="3800" b="1" i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3800" b="1" i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800" b="1" i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endParaRPr lang="en-US" sz="38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Top 10 bài văn mẫu kể về kỳ nghỉ hè của em - Bài viết h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Top 10 bài văn mẫu kể về kỳ nghỉ hè của em - Bài viết ha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 Box 14">
            <a:extLst>
              <a:ext uri="{FF2B5EF4-FFF2-40B4-BE49-F238E27FC236}">
                <a16:creationId xmlns:a16="http://schemas.microsoft.com/office/drawing/2014/main" id="{345D4294-1107-185A-BA95-7E98156CA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945" y="1311428"/>
            <a:ext cx="8839199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CÁNH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RỪNG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TRONG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NẮNG</a:t>
            </a:r>
            <a:endParaRPr lang="en-US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6" name="Nói và nghe_ SỰ TÍCH LOÀI HOA CỦA MÙA HẠ _ Tuần 2 _ Tiếng Việt 3 _ Kết nối tri thức với cuộc sống">
            <a:hlinkClick r:id="" action="ppaction://media"/>
            <a:extLst>
              <a:ext uri="{FF2B5EF4-FFF2-40B4-BE49-F238E27FC236}">
                <a16:creationId xmlns:a16="http://schemas.microsoft.com/office/drawing/2014/main" id="{026F8EE2-F458-14BE-F763-E41EC6DD8E2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355" end="27000.557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7621" y="3648909"/>
            <a:ext cx="13210098" cy="496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5566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697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Top 10 bài văn mẫu kể về kỳ nghỉ hè của em - Bài viết h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Top 10 bài văn mẫu kể về kỳ nghỉ hè của em - Bài viết ha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764FD0-2D00-61E1-7FAE-B3B82BD7C696}"/>
              </a:ext>
            </a:extLst>
          </p:cNvPr>
          <p:cNvSpPr txBox="1"/>
          <p:nvPr/>
        </p:nvSpPr>
        <p:spPr>
          <a:xfrm>
            <a:off x="307975" y="1447800"/>
            <a:ext cx="15450343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LOÀI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thạch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,…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mướt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rực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rỡ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xí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niềm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lắm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buồn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bã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lửa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khiến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lả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loài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chêu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chê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nữa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liền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mơ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nhọn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tuyệt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vời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xiết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rự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rỡ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</a:t>
            </a:r>
          </a:p>
          <a:p>
            <a:pPr algn="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(Theo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Text Box 14">
            <a:extLst>
              <a:ext uri="{FF2B5EF4-FFF2-40B4-BE49-F238E27FC236}">
                <a16:creationId xmlns:a16="http://schemas.microsoft.com/office/drawing/2014/main" id="{25668721-0CBE-1E14-9CF6-A1FC82993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919" y="507289"/>
            <a:ext cx="8839199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CÁNH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RỪNG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TRONG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NẮNG</a:t>
            </a:r>
            <a:endParaRPr lang="en-US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47750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h dep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209917" y="3657600"/>
            <a:ext cx="15617822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3,1047787239,C:\Users\Tailieu\Documents\Bai giang duong truong son_pptx\Media.ppcx"/>
</p:tagLst>
</file>

<file path=ppt/theme/theme1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C52E457D-6722-4872-AD1B-2D722F32E7D5}" vid="{88011C52-E8F8-4384-ADDC-839D010CD38C}"/>
    </a:ext>
  </a:ext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千图网拥有20W+精美PPT模板 更多PPT模板下载至：www.58pic.com/office/ppt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amily Photo Album 16x9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40_NEW.potx" id="{9803BD3A-0B45-41E6-A2F4-67A9741975B0}" vid="{91138E99-C523-4318-B34A-44467EDD2E6E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11205</TotalTime>
  <Words>1155</Words>
  <Application>Microsoft Office PowerPoint</Application>
  <PresentationFormat>Custom</PresentationFormat>
  <Paragraphs>88</Paragraphs>
  <Slides>21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等线</vt:lpstr>
      <vt:lpstr>Arial</vt:lpstr>
      <vt:lpstr>Calibri</vt:lpstr>
      <vt:lpstr>Calibri Light</vt:lpstr>
      <vt:lpstr>Cambria</vt:lpstr>
      <vt:lpstr>Times New Roman</vt:lpstr>
      <vt:lpstr>Theme2</vt:lpstr>
      <vt:lpstr>1_Default Design</vt:lpstr>
      <vt:lpstr>千图网拥有20W+精美PPT模板 更多PPT模板下载至：www.58pic.com/office/ppt​​</vt:lpstr>
      <vt:lpstr>Family Photo Album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tuyet ngoc</cp:lastModifiedBy>
  <cp:revision>1047</cp:revision>
  <dcterms:created xsi:type="dcterms:W3CDTF">2008-09-09T22:52:10Z</dcterms:created>
  <dcterms:modified xsi:type="dcterms:W3CDTF">2023-10-26T04:36:29Z</dcterms:modified>
</cp:coreProperties>
</file>