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3" ContentType="audio/m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8" r:id="rId2"/>
    <p:sldId id="290" r:id="rId3"/>
    <p:sldId id="291" r:id="rId4"/>
    <p:sldId id="292" r:id="rId5"/>
    <p:sldId id="289" r:id="rId6"/>
    <p:sldId id="294" r:id="rId7"/>
    <p:sldId id="293" r:id="rId8"/>
    <p:sldId id="319" r:id="rId9"/>
    <p:sldId id="320" r:id="rId10"/>
    <p:sldId id="322" r:id="rId11"/>
    <p:sldId id="321" r:id="rId12"/>
    <p:sldId id="323" r:id="rId13"/>
    <p:sldId id="378" r:id="rId14"/>
    <p:sldId id="380" r:id="rId15"/>
    <p:sldId id="260" r:id="rId16"/>
    <p:sldId id="388" r:id="rId17"/>
    <p:sldId id="389" r:id="rId18"/>
    <p:sldId id="390" r:id="rId19"/>
    <p:sldId id="391" r:id="rId20"/>
    <p:sldId id="384" r:id="rId21"/>
    <p:sldId id="392" r:id="rId22"/>
    <p:sldId id="393" r:id="rId23"/>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50" d="100"/>
          <a:sy n="50" d="100"/>
        </p:scale>
        <p:origin x="720" y="5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05C88E-AFE9-401E-9E6B-C245598EEE9C}" type="datetimeFigureOut">
              <a:rPr lang="vi-VN" smtClean="0"/>
              <a:t>05/10/2023</a:t>
            </a:fld>
            <a:endParaRPr lang="vi-VN"/>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95EA65-4FF3-446E-AEA0-9A3E2DA42DF4}" type="slidenum">
              <a:rPr lang="vi-VN" smtClean="0"/>
              <a:t>‹#›</a:t>
            </a:fld>
            <a:endParaRPr lang="vi-VN"/>
          </a:p>
        </p:txBody>
      </p:sp>
    </p:spTree>
    <p:extLst>
      <p:ext uri="{BB962C8B-B14F-4D97-AF65-F5344CB8AC3E}">
        <p14:creationId xmlns:p14="http://schemas.microsoft.com/office/powerpoint/2010/main" val="3165183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13</a:t>
            </a:fld>
            <a:endParaRPr lang="en-US"/>
          </a:p>
        </p:txBody>
      </p:sp>
    </p:spTree>
    <p:extLst>
      <p:ext uri="{BB962C8B-B14F-4D97-AF65-F5344CB8AC3E}">
        <p14:creationId xmlns:p14="http://schemas.microsoft.com/office/powerpoint/2010/main" val="424054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14</a:t>
            </a:fld>
            <a:endParaRPr lang="en-US"/>
          </a:p>
        </p:txBody>
      </p:sp>
    </p:spTree>
    <p:extLst>
      <p:ext uri="{BB962C8B-B14F-4D97-AF65-F5344CB8AC3E}">
        <p14:creationId xmlns:p14="http://schemas.microsoft.com/office/powerpoint/2010/main" val="3534852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15</a:t>
            </a:fld>
            <a:endParaRPr lang="en-US"/>
          </a:p>
        </p:txBody>
      </p:sp>
    </p:spTree>
    <p:extLst>
      <p:ext uri="{BB962C8B-B14F-4D97-AF65-F5344CB8AC3E}">
        <p14:creationId xmlns:p14="http://schemas.microsoft.com/office/powerpoint/2010/main" val="3813878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16</a:t>
            </a:fld>
            <a:endParaRPr lang="en-US"/>
          </a:p>
        </p:txBody>
      </p:sp>
    </p:spTree>
    <p:extLst>
      <p:ext uri="{BB962C8B-B14F-4D97-AF65-F5344CB8AC3E}">
        <p14:creationId xmlns:p14="http://schemas.microsoft.com/office/powerpoint/2010/main" val="343613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17</a:t>
            </a:fld>
            <a:endParaRPr lang="en-US"/>
          </a:p>
        </p:txBody>
      </p:sp>
    </p:spTree>
    <p:extLst>
      <p:ext uri="{BB962C8B-B14F-4D97-AF65-F5344CB8AC3E}">
        <p14:creationId xmlns:p14="http://schemas.microsoft.com/office/powerpoint/2010/main" val="2880443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18</a:t>
            </a:fld>
            <a:endParaRPr lang="en-US"/>
          </a:p>
        </p:txBody>
      </p:sp>
    </p:spTree>
    <p:extLst>
      <p:ext uri="{BB962C8B-B14F-4D97-AF65-F5344CB8AC3E}">
        <p14:creationId xmlns:p14="http://schemas.microsoft.com/office/powerpoint/2010/main" val="1968643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19</a:t>
            </a:fld>
            <a:endParaRPr lang="en-US"/>
          </a:p>
        </p:txBody>
      </p:sp>
    </p:spTree>
    <p:extLst>
      <p:ext uri="{BB962C8B-B14F-4D97-AF65-F5344CB8AC3E}">
        <p14:creationId xmlns:p14="http://schemas.microsoft.com/office/powerpoint/2010/main" val="1502310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E35E58FB-AFE3-485E-8E8C-6E9350AB006D}" type="slidenum">
              <a:rPr lang="en-US" smtClean="0"/>
              <a:t>20</a:t>
            </a:fld>
            <a:endParaRPr lang="en-US"/>
          </a:p>
        </p:txBody>
      </p:sp>
    </p:spTree>
    <p:extLst>
      <p:ext uri="{BB962C8B-B14F-4D97-AF65-F5344CB8AC3E}">
        <p14:creationId xmlns:p14="http://schemas.microsoft.com/office/powerpoint/2010/main" val="2012926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58FB-AFE3-485E-8E8C-6E9350AB006D}" type="slidenum">
              <a:rPr lang="en-US" smtClean="0"/>
              <a:t>21</a:t>
            </a:fld>
            <a:endParaRPr lang="en-US"/>
          </a:p>
        </p:txBody>
      </p:sp>
    </p:spTree>
    <p:extLst>
      <p:ext uri="{BB962C8B-B14F-4D97-AF65-F5344CB8AC3E}">
        <p14:creationId xmlns:p14="http://schemas.microsoft.com/office/powerpoint/2010/main" val="2639404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2993F6A-0FD7-CD3A-8077-15483924BC3D}"/>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a:extLst>
              <a:ext uri="{FF2B5EF4-FFF2-40B4-BE49-F238E27FC236}">
                <a16:creationId xmlns:a16="http://schemas.microsoft.com/office/drawing/2014/main" id="{A73D6D7D-3841-CBDB-CAE7-8F58DD9072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a:extLst>
              <a:ext uri="{FF2B5EF4-FFF2-40B4-BE49-F238E27FC236}">
                <a16:creationId xmlns:a16="http://schemas.microsoft.com/office/drawing/2014/main" id="{C85F3A2A-EAB3-23A5-A461-452CED8E3CAF}"/>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5" name="Chỗ dành sẵn cho Chân trang 4">
            <a:extLst>
              <a:ext uri="{FF2B5EF4-FFF2-40B4-BE49-F238E27FC236}">
                <a16:creationId xmlns:a16="http://schemas.microsoft.com/office/drawing/2014/main" id="{390F2094-52E7-4F1C-25BD-412D1A1ADFD7}"/>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849FAD1D-7338-762A-8EA7-D936F8956EF2}"/>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751559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902643D-6670-3487-0F25-F6EA5B7F5505}"/>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5FE727FB-83C8-A562-1009-A9805CF2AE99}"/>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FEB88DF8-F214-3DBC-4879-F1A69CEE3C51}"/>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5" name="Chỗ dành sẵn cho Chân trang 4">
            <a:extLst>
              <a:ext uri="{FF2B5EF4-FFF2-40B4-BE49-F238E27FC236}">
                <a16:creationId xmlns:a16="http://schemas.microsoft.com/office/drawing/2014/main" id="{B8591B8E-3DBC-6060-0AFB-622FE7B3B8C1}"/>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DE5421C3-280E-00E3-7A8F-B2D6643D7E81}"/>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4198868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557283D-7DA7-D899-044B-E4E94E341C8A}"/>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AB286135-2AC9-CF06-A9BD-9CD1B615DD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8E132C9C-E701-8DC0-4527-15232C554402}"/>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5" name="Chỗ dành sẵn cho Chân trang 4">
            <a:extLst>
              <a:ext uri="{FF2B5EF4-FFF2-40B4-BE49-F238E27FC236}">
                <a16:creationId xmlns:a16="http://schemas.microsoft.com/office/drawing/2014/main" id="{C0E7DD09-C8A7-6CD0-7E75-205F73F62E1E}"/>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C2EAC359-855C-685D-2567-8DF80429E7A7}"/>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20860748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384869D-CC69-67FC-CCB6-D426B7FE73A1}"/>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168FB5C9-C47A-A462-E79F-1DEBBCF852DA}"/>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8CDB2D32-DD4B-7397-2DCF-CA887B86D455}"/>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5F4A49C8-92D3-8AF4-3409-14FEBFA7103A}"/>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6" name="Chỗ dành sẵn cho Chân trang 5">
            <a:extLst>
              <a:ext uri="{FF2B5EF4-FFF2-40B4-BE49-F238E27FC236}">
                <a16:creationId xmlns:a16="http://schemas.microsoft.com/office/drawing/2014/main" id="{FDA1E77D-78B0-2F6C-62AE-D4852702353A}"/>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4354DD7A-4552-51C5-B869-BBBAE5F8FB26}"/>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17092039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24446DD-3981-6E21-DD3B-9AFDAFD133C5}"/>
              </a:ext>
            </a:extLst>
          </p:cNvPr>
          <p:cNvSpPr>
            <a:spLocks noGrp="1"/>
          </p:cNvSpPr>
          <p:nvPr>
            <p:ph type="title"/>
          </p:nvPr>
        </p:nvSpPr>
        <p:spPr>
          <a:xfrm>
            <a:off x="839788" y="365125"/>
            <a:ext cx="10515600" cy="1325563"/>
          </a:xfr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D42F4F9C-C5E1-33BD-8949-CA1575794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CEC51922-645D-D1B1-EFFA-F28252ABBCC7}"/>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D452C10E-15E6-6BF8-BB72-F32A655CA9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0E6D9369-8B8A-5CF2-FBB9-1E70714FD38D}"/>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F9ED5707-6C8C-08DE-6077-181E9DFC4DCF}"/>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8" name="Chỗ dành sẵn cho Chân trang 7">
            <a:extLst>
              <a:ext uri="{FF2B5EF4-FFF2-40B4-BE49-F238E27FC236}">
                <a16:creationId xmlns:a16="http://schemas.microsoft.com/office/drawing/2014/main" id="{68D7E4CF-D490-D8E5-E864-FA25CF74D7C7}"/>
              </a:ext>
            </a:extLst>
          </p:cNvPr>
          <p:cNvSpPr>
            <a:spLocks noGrp="1"/>
          </p:cNvSpPr>
          <p:nvPr>
            <p:ph type="ftr" sz="quarter" idx="11"/>
          </p:nvPr>
        </p:nvSpPr>
        <p:spPr/>
        <p:txBody>
          <a:bodyPr/>
          <a:lstStyle/>
          <a:p>
            <a:endParaRPr lang="vi-VN"/>
          </a:p>
        </p:txBody>
      </p:sp>
      <p:sp>
        <p:nvSpPr>
          <p:cNvPr id="9" name="Chỗ dành sẵn cho Số hiệu Bản chiếu 8">
            <a:extLst>
              <a:ext uri="{FF2B5EF4-FFF2-40B4-BE49-F238E27FC236}">
                <a16:creationId xmlns:a16="http://schemas.microsoft.com/office/drawing/2014/main" id="{E8E17DCF-C558-4059-E6CE-6A4D5A5113C7}"/>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1540080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888E74F-ECD6-144D-EF3E-B46C17B98056}"/>
              </a:ext>
            </a:extLst>
          </p:cNvPr>
          <p:cNvSpPr>
            <a:spLocks noGrp="1"/>
          </p:cNvSpPr>
          <p:nvPr>
            <p:ph type="title"/>
          </p:nvPr>
        </p:nvSpPr>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5E17B951-207C-162F-77E1-66667D6D25E9}"/>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4" name="Chỗ dành sẵn cho Chân trang 3">
            <a:extLst>
              <a:ext uri="{FF2B5EF4-FFF2-40B4-BE49-F238E27FC236}">
                <a16:creationId xmlns:a16="http://schemas.microsoft.com/office/drawing/2014/main" id="{46053DCB-2C11-7306-D624-C5DA514CD9A8}"/>
              </a:ext>
            </a:extLst>
          </p:cNvPr>
          <p:cNvSpPr>
            <a:spLocks noGrp="1"/>
          </p:cNvSpPr>
          <p:nvPr>
            <p:ph type="ftr" sz="quarter" idx="11"/>
          </p:nvPr>
        </p:nvSpPr>
        <p:spPr/>
        <p:txBody>
          <a:bodyPr/>
          <a:lstStyle/>
          <a:p>
            <a:endParaRPr lang="vi-VN"/>
          </a:p>
        </p:txBody>
      </p:sp>
      <p:sp>
        <p:nvSpPr>
          <p:cNvPr id="5" name="Chỗ dành sẵn cho Số hiệu Bản chiếu 4">
            <a:extLst>
              <a:ext uri="{FF2B5EF4-FFF2-40B4-BE49-F238E27FC236}">
                <a16:creationId xmlns:a16="http://schemas.microsoft.com/office/drawing/2014/main" id="{FED323EA-23F0-7255-F034-524BCBB1A469}"/>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28735218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02E12E7C-B12A-EBB2-39EC-47C23E6FE751}"/>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3" name="Chỗ dành sẵn cho Chân trang 2">
            <a:extLst>
              <a:ext uri="{FF2B5EF4-FFF2-40B4-BE49-F238E27FC236}">
                <a16:creationId xmlns:a16="http://schemas.microsoft.com/office/drawing/2014/main" id="{9312266A-F896-67E2-2296-5085E6DFADC5}"/>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AED410F4-7672-DAF6-0310-8BAEDC7FB9FD}"/>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28889849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C5697D8-1C8A-CB7C-292A-FBD0AD5254F6}"/>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30362C0F-5961-55F4-E51E-9CC9384C0B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2ADB1CDB-E4C7-57CA-1762-A04B7F3377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2501E5AD-1CDB-F52A-4C66-8144EB2134E0}"/>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6" name="Chỗ dành sẵn cho Chân trang 5">
            <a:extLst>
              <a:ext uri="{FF2B5EF4-FFF2-40B4-BE49-F238E27FC236}">
                <a16:creationId xmlns:a16="http://schemas.microsoft.com/office/drawing/2014/main" id="{3DD1069D-2DAC-BFAE-086F-D3958D9FBA04}"/>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A52CC230-BB78-BE00-3106-B9E44BBB4884}"/>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17286694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3A2F3B8-C4BB-7915-BFF8-84439F99849D}"/>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16A9E4F0-FBB7-5610-FE4C-52FF689B55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B42D6F7D-782A-9BC9-C562-8F081B918C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A915C747-82B2-4343-D26B-F563A3001755}"/>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6" name="Chỗ dành sẵn cho Chân trang 5">
            <a:extLst>
              <a:ext uri="{FF2B5EF4-FFF2-40B4-BE49-F238E27FC236}">
                <a16:creationId xmlns:a16="http://schemas.microsoft.com/office/drawing/2014/main" id="{20066E8A-F5B1-A3F2-D23A-2DC5D97388DB}"/>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D35F4A99-2B4A-62A6-2942-CE0E3A971BB8}"/>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19130402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D5D9D69-E945-1E0F-BD3B-35E81310CBF6}"/>
              </a:ext>
            </a:extLst>
          </p:cNvPr>
          <p:cNvSpPr>
            <a:spLocks noGrp="1"/>
          </p:cNvSpPr>
          <p:nvPr>
            <p:ph type="title"/>
          </p:nvPr>
        </p:nvSpPr>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8A8BB1A8-5EE7-3D14-C8CB-8B454AC66985}"/>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7573BB9D-963E-870A-1814-AD28D6A7B58E}"/>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5" name="Chỗ dành sẵn cho Chân trang 4">
            <a:extLst>
              <a:ext uri="{FF2B5EF4-FFF2-40B4-BE49-F238E27FC236}">
                <a16:creationId xmlns:a16="http://schemas.microsoft.com/office/drawing/2014/main" id="{F72B8818-BA78-B6E9-B162-8F903658A59B}"/>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8DAE857C-A454-4418-5F84-6E639315308D}"/>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42711623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6D75E7E3-E3B6-2C49-4572-7ED2790E1B03}"/>
              </a:ext>
            </a:extLst>
          </p:cNvPr>
          <p:cNvSpPr>
            <a:spLocks noGrp="1"/>
          </p:cNvSpPr>
          <p:nvPr>
            <p:ph type="title" orient="vert"/>
          </p:nvPr>
        </p:nvSpPr>
        <p:spPr>
          <a:xfrm>
            <a:off x="8724900" y="365125"/>
            <a:ext cx="2628900" cy="5811838"/>
          </a:xfr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979D66F1-43E5-2C3D-741A-FD71C3B2B7F9}"/>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3E1D0CE9-C949-12AC-1F96-0C09B996A9D2}"/>
              </a:ext>
            </a:extLst>
          </p:cNvPr>
          <p:cNvSpPr>
            <a:spLocks noGrp="1"/>
          </p:cNvSpPr>
          <p:nvPr>
            <p:ph type="dt" sz="half" idx="10"/>
          </p:nvPr>
        </p:nvSpPr>
        <p:spPr/>
        <p:txBody>
          <a:bodyPr/>
          <a:lstStyle/>
          <a:p>
            <a:fld id="{B0B0AC36-E1B3-4F8D-8469-FD6FD909FF6E}" type="datetimeFigureOut">
              <a:rPr lang="vi-VN" smtClean="0"/>
              <a:t>05/10/2023</a:t>
            </a:fld>
            <a:endParaRPr lang="vi-VN"/>
          </a:p>
        </p:txBody>
      </p:sp>
      <p:sp>
        <p:nvSpPr>
          <p:cNvPr id="5" name="Chỗ dành sẵn cho Chân trang 4">
            <a:extLst>
              <a:ext uri="{FF2B5EF4-FFF2-40B4-BE49-F238E27FC236}">
                <a16:creationId xmlns:a16="http://schemas.microsoft.com/office/drawing/2014/main" id="{4171B7E9-2391-A9D0-66D4-3A1B5E368C10}"/>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808976E0-12F8-6D5F-B724-3DC2000DECFD}"/>
              </a:ext>
            </a:extLst>
          </p:cNvPr>
          <p:cNvSpPr>
            <a:spLocks noGrp="1"/>
          </p:cNvSpPr>
          <p:nvPr>
            <p:ph type="sldNum" sz="quarter" idx="12"/>
          </p:nvPr>
        </p:nvSpPr>
        <p:spPr/>
        <p:txBody>
          <a:bodyPr/>
          <a:lstStyle/>
          <a:p>
            <a:fld id="{ED49D490-66AA-4827-AD98-1E630318EDB0}" type="slidenum">
              <a:rPr lang="vi-VN" smtClean="0"/>
              <a:t>‹#›</a:t>
            </a:fld>
            <a:endParaRPr lang="vi-VN"/>
          </a:p>
        </p:txBody>
      </p:sp>
    </p:spTree>
    <p:extLst>
      <p:ext uri="{BB962C8B-B14F-4D97-AF65-F5344CB8AC3E}">
        <p14:creationId xmlns:p14="http://schemas.microsoft.com/office/powerpoint/2010/main" val="9891569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935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B10B0F2A-8A1A-9D05-9833-707811B757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p>
        </p:txBody>
      </p:sp>
      <p:sp>
        <p:nvSpPr>
          <p:cNvPr id="3" name="Chỗ dành sẵn cho Văn bản 2">
            <a:extLst>
              <a:ext uri="{FF2B5EF4-FFF2-40B4-BE49-F238E27FC236}">
                <a16:creationId xmlns:a16="http://schemas.microsoft.com/office/drawing/2014/main" id="{6D41DCDE-FE9B-9487-EAE8-063439BF87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9D3774D-A63E-E612-7C6B-2C142B647D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B0AC36-E1B3-4F8D-8469-FD6FD909FF6E}" type="datetimeFigureOut">
              <a:rPr lang="vi-VN" smtClean="0"/>
              <a:t>05/10/2023</a:t>
            </a:fld>
            <a:endParaRPr lang="vi-VN"/>
          </a:p>
        </p:txBody>
      </p:sp>
      <p:sp>
        <p:nvSpPr>
          <p:cNvPr id="5" name="Chỗ dành sẵn cho Chân trang 4">
            <a:extLst>
              <a:ext uri="{FF2B5EF4-FFF2-40B4-BE49-F238E27FC236}">
                <a16:creationId xmlns:a16="http://schemas.microsoft.com/office/drawing/2014/main" id="{072CFFBC-EAE6-8497-3183-A89351DEE9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Chỗ dành sẵn cho Số hiệu Bản chiếu 5">
            <a:extLst>
              <a:ext uri="{FF2B5EF4-FFF2-40B4-BE49-F238E27FC236}">
                <a16:creationId xmlns:a16="http://schemas.microsoft.com/office/drawing/2014/main" id="{624B3F8E-CEF2-18AE-B32F-D3A61728FA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49D490-66AA-4827-AD98-1E630318EDB0}" type="slidenum">
              <a:rPr lang="vi-VN" smtClean="0"/>
              <a:t>‹#›</a:t>
            </a:fld>
            <a:endParaRPr lang="vi-VN"/>
          </a:p>
        </p:txBody>
      </p:sp>
    </p:spTree>
    <p:extLst>
      <p:ext uri="{BB962C8B-B14F-4D97-AF65-F5344CB8AC3E}">
        <p14:creationId xmlns:p14="http://schemas.microsoft.com/office/powerpoint/2010/main" val="1678965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2.bin"/><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slide" Target="slide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audio" Target="../media/media3.mp3"/><Relationship Id="rId7" Type="http://schemas.openxmlformats.org/officeDocument/2006/relationships/image" Target="../media/image16.png"/><Relationship Id="rId12" Type="http://schemas.openxmlformats.org/officeDocument/2006/relationships/image" Target="../media/image21.png"/><Relationship Id="rId2" Type="http://schemas.microsoft.com/office/2007/relationships/media" Target="../media/media3.mp3"/><Relationship Id="rId1" Type="http://schemas.openxmlformats.org/officeDocument/2006/relationships/tags" Target="../tags/tag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notesSlide" Target="../notesSlides/notesSlide2.xml"/><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slideLayout" Target="../slideLayouts/slideLayout1.xml"/><Relationship Id="rId9" Type="http://schemas.openxmlformats.org/officeDocument/2006/relationships/image" Target="../media/image18.png"/><Relationship Id="rId1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3.xml"/><Relationship Id="rId7"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20.png"/><Relationship Id="rId10" Type="http://schemas.openxmlformats.org/officeDocument/2006/relationships/image" Target="../media/image17.png"/><Relationship Id="rId4" Type="http://schemas.openxmlformats.org/officeDocument/2006/relationships/image" Target="../media/image15.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8.png"/><Relationship Id="rId18" Type="http://schemas.openxmlformats.org/officeDocument/2006/relationships/image" Target="../media/image18.png"/><Relationship Id="rId3" Type="http://schemas.openxmlformats.org/officeDocument/2006/relationships/audio" Target="../media/media4.mp3"/><Relationship Id="rId21" Type="http://schemas.openxmlformats.org/officeDocument/2006/relationships/image" Target="../media/image34.png"/><Relationship Id="rId7" Type="http://schemas.openxmlformats.org/officeDocument/2006/relationships/audio" Target="../media/media6.mp3"/><Relationship Id="rId12" Type="http://schemas.openxmlformats.org/officeDocument/2006/relationships/image" Target="../media/image27.png"/><Relationship Id="rId17" Type="http://schemas.openxmlformats.org/officeDocument/2006/relationships/image" Target="../media/image17.png"/><Relationship Id="rId25" Type="http://schemas.openxmlformats.org/officeDocument/2006/relationships/image" Target="../media/image37.png"/><Relationship Id="rId2" Type="http://schemas.microsoft.com/office/2007/relationships/media" Target="../media/media4.mp3"/><Relationship Id="rId16" Type="http://schemas.openxmlformats.org/officeDocument/2006/relationships/image" Target="../media/image31.png"/><Relationship Id="rId20" Type="http://schemas.openxmlformats.org/officeDocument/2006/relationships/image" Target="../media/image33.png"/><Relationship Id="rId1" Type="http://schemas.openxmlformats.org/officeDocument/2006/relationships/tags" Target="../tags/tag4.xml"/><Relationship Id="rId6" Type="http://schemas.microsoft.com/office/2007/relationships/media" Target="../media/media6.mp3"/><Relationship Id="rId11" Type="http://schemas.openxmlformats.org/officeDocument/2006/relationships/image" Target="../media/image26.png"/><Relationship Id="rId24" Type="http://schemas.openxmlformats.org/officeDocument/2006/relationships/image" Target="../media/image36.png"/><Relationship Id="rId5" Type="http://schemas.openxmlformats.org/officeDocument/2006/relationships/audio" Target="../media/media5.mp3"/><Relationship Id="rId15" Type="http://schemas.openxmlformats.org/officeDocument/2006/relationships/image" Target="../media/image30.png"/><Relationship Id="rId23" Type="http://schemas.openxmlformats.org/officeDocument/2006/relationships/image" Target="../media/image24.png"/><Relationship Id="rId10" Type="http://schemas.openxmlformats.org/officeDocument/2006/relationships/image" Target="../media/image15.png"/><Relationship Id="rId19" Type="http://schemas.openxmlformats.org/officeDocument/2006/relationships/image" Target="../media/image32.png"/><Relationship Id="rId4" Type="http://schemas.microsoft.com/office/2007/relationships/media" Target="../media/media5.mp3"/><Relationship Id="rId9" Type="http://schemas.openxmlformats.org/officeDocument/2006/relationships/notesSlide" Target="../notesSlides/notesSlide4.xml"/><Relationship Id="rId14" Type="http://schemas.openxmlformats.org/officeDocument/2006/relationships/image" Target="../media/image29.png"/><Relationship Id="rId22"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38.png"/><Relationship Id="rId18" Type="http://schemas.openxmlformats.org/officeDocument/2006/relationships/image" Target="../media/image29.png"/><Relationship Id="rId26" Type="http://schemas.openxmlformats.org/officeDocument/2006/relationships/image" Target="../media/image24.png"/><Relationship Id="rId3" Type="http://schemas.openxmlformats.org/officeDocument/2006/relationships/audio" Target="../media/media4.mp3"/><Relationship Id="rId21" Type="http://schemas.openxmlformats.org/officeDocument/2006/relationships/image" Target="../media/image17.png"/><Relationship Id="rId7" Type="http://schemas.openxmlformats.org/officeDocument/2006/relationships/audio" Target="../media/media6.mp3"/><Relationship Id="rId12" Type="http://schemas.openxmlformats.org/officeDocument/2006/relationships/image" Target="../media/image27.png"/><Relationship Id="rId17" Type="http://schemas.openxmlformats.org/officeDocument/2006/relationships/image" Target="../media/image28.png"/><Relationship Id="rId25" Type="http://schemas.openxmlformats.org/officeDocument/2006/relationships/image" Target="../media/image35.png"/><Relationship Id="rId2" Type="http://schemas.microsoft.com/office/2007/relationships/media" Target="../media/media4.mp3"/><Relationship Id="rId16" Type="http://schemas.openxmlformats.org/officeDocument/2006/relationships/image" Target="../media/image41.png"/><Relationship Id="rId20" Type="http://schemas.openxmlformats.org/officeDocument/2006/relationships/image" Target="../media/image31.png"/><Relationship Id="rId1" Type="http://schemas.openxmlformats.org/officeDocument/2006/relationships/tags" Target="../tags/tag5.xml"/><Relationship Id="rId6" Type="http://schemas.microsoft.com/office/2007/relationships/media" Target="../media/media6.mp3"/><Relationship Id="rId11" Type="http://schemas.openxmlformats.org/officeDocument/2006/relationships/image" Target="../media/image26.png"/><Relationship Id="rId24" Type="http://schemas.openxmlformats.org/officeDocument/2006/relationships/image" Target="../media/image34.png"/><Relationship Id="rId5" Type="http://schemas.openxmlformats.org/officeDocument/2006/relationships/audio" Target="../media/media5.mp3"/><Relationship Id="rId15" Type="http://schemas.openxmlformats.org/officeDocument/2006/relationships/image" Target="../media/image40.png"/><Relationship Id="rId23" Type="http://schemas.openxmlformats.org/officeDocument/2006/relationships/image" Target="../media/image33.png"/><Relationship Id="rId28" Type="http://schemas.openxmlformats.org/officeDocument/2006/relationships/image" Target="../media/image42.png"/><Relationship Id="rId10" Type="http://schemas.openxmlformats.org/officeDocument/2006/relationships/image" Target="../media/image15.png"/><Relationship Id="rId19" Type="http://schemas.openxmlformats.org/officeDocument/2006/relationships/image" Target="../media/image30.png"/><Relationship Id="rId4" Type="http://schemas.microsoft.com/office/2007/relationships/media" Target="../media/media5.mp3"/><Relationship Id="rId9" Type="http://schemas.openxmlformats.org/officeDocument/2006/relationships/notesSlide" Target="../notesSlides/notesSlide5.xml"/><Relationship Id="rId14" Type="http://schemas.openxmlformats.org/officeDocument/2006/relationships/image" Target="../media/image39.png"/><Relationship Id="rId22" Type="http://schemas.openxmlformats.org/officeDocument/2006/relationships/image" Target="../media/image18.png"/><Relationship Id="rId27"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3.png"/><Relationship Id="rId18" Type="http://schemas.openxmlformats.org/officeDocument/2006/relationships/image" Target="../media/image29.png"/><Relationship Id="rId26" Type="http://schemas.openxmlformats.org/officeDocument/2006/relationships/image" Target="../media/image36.png"/><Relationship Id="rId3" Type="http://schemas.openxmlformats.org/officeDocument/2006/relationships/audio" Target="../media/media4.mp3"/><Relationship Id="rId21" Type="http://schemas.openxmlformats.org/officeDocument/2006/relationships/image" Target="../media/image17.png"/><Relationship Id="rId7" Type="http://schemas.openxmlformats.org/officeDocument/2006/relationships/audio" Target="../media/media6.mp3"/><Relationship Id="rId12" Type="http://schemas.openxmlformats.org/officeDocument/2006/relationships/image" Target="../media/image27.png"/><Relationship Id="rId17" Type="http://schemas.openxmlformats.org/officeDocument/2006/relationships/image" Target="../media/image28.png"/><Relationship Id="rId25" Type="http://schemas.openxmlformats.org/officeDocument/2006/relationships/image" Target="../media/image24.png"/><Relationship Id="rId2" Type="http://schemas.microsoft.com/office/2007/relationships/media" Target="../media/media4.mp3"/><Relationship Id="rId16" Type="http://schemas.openxmlformats.org/officeDocument/2006/relationships/image" Target="../media/image46.png"/><Relationship Id="rId20" Type="http://schemas.openxmlformats.org/officeDocument/2006/relationships/image" Target="../media/image31.png"/><Relationship Id="rId1" Type="http://schemas.openxmlformats.org/officeDocument/2006/relationships/tags" Target="../tags/tag6.xml"/><Relationship Id="rId6" Type="http://schemas.microsoft.com/office/2007/relationships/media" Target="../media/media6.mp3"/><Relationship Id="rId11" Type="http://schemas.openxmlformats.org/officeDocument/2006/relationships/image" Target="../media/image26.png"/><Relationship Id="rId24" Type="http://schemas.openxmlformats.org/officeDocument/2006/relationships/image" Target="../media/image35.png"/><Relationship Id="rId5" Type="http://schemas.openxmlformats.org/officeDocument/2006/relationships/audio" Target="../media/media5.mp3"/><Relationship Id="rId15" Type="http://schemas.openxmlformats.org/officeDocument/2006/relationships/image" Target="../media/image45.png"/><Relationship Id="rId23" Type="http://schemas.openxmlformats.org/officeDocument/2006/relationships/image" Target="../media/image34.png"/><Relationship Id="rId10" Type="http://schemas.openxmlformats.org/officeDocument/2006/relationships/image" Target="../media/image15.png"/><Relationship Id="rId19" Type="http://schemas.openxmlformats.org/officeDocument/2006/relationships/image" Target="../media/image30.png"/><Relationship Id="rId4" Type="http://schemas.microsoft.com/office/2007/relationships/media" Target="../media/media5.mp3"/><Relationship Id="rId9" Type="http://schemas.openxmlformats.org/officeDocument/2006/relationships/notesSlide" Target="../notesSlides/notesSlide6.xml"/><Relationship Id="rId14" Type="http://schemas.openxmlformats.org/officeDocument/2006/relationships/image" Target="../media/image44.png"/><Relationship Id="rId22" Type="http://schemas.openxmlformats.org/officeDocument/2006/relationships/image" Target="../media/image18.png"/><Relationship Id="rId27"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8.png"/><Relationship Id="rId18" Type="http://schemas.openxmlformats.org/officeDocument/2006/relationships/image" Target="../media/image30.png"/><Relationship Id="rId3" Type="http://schemas.openxmlformats.org/officeDocument/2006/relationships/audio" Target="../media/media4.mp3"/><Relationship Id="rId21" Type="http://schemas.openxmlformats.org/officeDocument/2006/relationships/image" Target="../media/image18.png"/><Relationship Id="rId7" Type="http://schemas.openxmlformats.org/officeDocument/2006/relationships/audio" Target="../media/media6.mp3"/><Relationship Id="rId12" Type="http://schemas.openxmlformats.org/officeDocument/2006/relationships/image" Target="../media/image27.png"/><Relationship Id="rId17" Type="http://schemas.openxmlformats.org/officeDocument/2006/relationships/image" Target="../media/image29.png"/><Relationship Id="rId25" Type="http://schemas.openxmlformats.org/officeDocument/2006/relationships/image" Target="../media/image51.png"/><Relationship Id="rId2" Type="http://schemas.microsoft.com/office/2007/relationships/media" Target="../media/media4.mp3"/><Relationship Id="rId16" Type="http://schemas.openxmlformats.org/officeDocument/2006/relationships/image" Target="../media/image28.png"/><Relationship Id="rId20" Type="http://schemas.openxmlformats.org/officeDocument/2006/relationships/image" Target="../media/image17.png"/><Relationship Id="rId1" Type="http://schemas.openxmlformats.org/officeDocument/2006/relationships/tags" Target="../tags/tag7.xml"/><Relationship Id="rId6" Type="http://schemas.microsoft.com/office/2007/relationships/media" Target="../media/media6.mp3"/><Relationship Id="rId11" Type="http://schemas.openxmlformats.org/officeDocument/2006/relationships/image" Target="../media/image26.png"/><Relationship Id="rId24" Type="http://schemas.openxmlformats.org/officeDocument/2006/relationships/image" Target="../media/image36.png"/><Relationship Id="rId5" Type="http://schemas.openxmlformats.org/officeDocument/2006/relationships/audio" Target="../media/media5.mp3"/><Relationship Id="rId15" Type="http://schemas.openxmlformats.org/officeDocument/2006/relationships/image" Target="../media/image50.png"/><Relationship Id="rId23" Type="http://schemas.openxmlformats.org/officeDocument/2006/relationships/image" Target="../media/image24.png"/><Relationship Id="rId10" Type="http://schemas.openxmlformats.org/officeDocument/2006/relationships/image" Target="../media/image15.png"/><Relationship Id="rId19" Type="http://schemas.openxmlformats.org/officeDocument/2006/relationships/image" Target="../media/image31.png"/><Relationship Id="rId4" Type="http://schemas.microsoft.com/office/2007/relationships/media" Target="../media/media5.mp3"/><Relationship Id="rId9" Type="http://schemas.openxmlformats.org/officeDocument/2006/relationships/notesSlide" Target="../notesSlides/notesSlide7.xml"/><Relationship Id="rId14" Type="http://schemas.openxmlformats.org/officeDocument/2006/relationships/image" Target="../media/image49.png"/><Relationship Id="rId22"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8.xml"/><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title="Minimalist background with animation">
            <a:hlinkClick r:id="" action="ppaction://media"/>
            <a:extLst>
              <a:ext uri="{FF2B5EF4-FFF2-40B4-BE49-F238E27FC236}">
                <a16:creationId xmlns:a16="http://schemas.microsoft.com/office/drawing/2014/main" id="{95822732-9C7F-2452-85BA-46BB8E37383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099" name="TextBox 4">
            <a:extLst>
              <a:ext uri="{FF2B5EF4-FFF2-40B4-BE49-F238E27FC236}">
                <a16:creationId xmlns:a16="http://schemas.microsoft.com/office/drawing/2014/main" id="{C8A9EF5B-8926-48FB-A9CC-162DA738D4D8}"/>
              </a:ext>
            </a:extLst>
          </p:cNvPr>
          <p:cNvSpPr txBox="1">
            <a:spLocks noChangeArrowheads="1"/>
          </p:cNvSpPr>
          <p:nvPr/>
        </p:nvSpPr>
        <p:spPr bwMode="auto">
          <a:xfrm>
            <a:off x="1359021" y="841835"/>
            <a:ext cx="96487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vi-VN" altLang="vi-VN" sz="3200" b="1" dirty="0">
                <a:solidFill>
                  <a:schemeClr val="accent2"/>
                </a:solidFill>
                <a:latin typeface="Times New Roman" panose="02020603050405020304" pitchFamily="18" charset="0"/>
                <a:cs typeface="Times New Roman" panose="02020603050405020304" pitchFamily="18" charset="0"/>
              </a:rPr>
              <a:t>PHÒNG GIÁO DỤC</a:t>
            </a:r>
            <a:r>
              <a:rPr lang="en-US" altLang="vi-VN" sz="3200" b="1" dirty="0">
                <a:solidFill>
                  <a:schemeClr val="accent2"/>
                </a:solidFill>
                <a:latin typeface="Times New Roman" panose="02020603050405020304" pitchFamily="18" charset="0"/>
                <a:cs typeface="Times New Roman" panose="02020603050405020304" pitchFamily="18" charset="0"/>
              </a:rPr>
              <a:t> VÀ</a:t>
            </a:r>
            <a:r>
              <a:rPr lang="vi-VN" altLang="vi-VN" sz="3200" b="1" dirty="0">
                <a:solidFill>
                  <a:schemeClr val="accent2"/>
                </a:solidFill>
                <a:latin typeface="Times New Roman" panose="02020603050405020304" pitchFamily="18" charset="0"/>
                <a:cs typeface="Times New Roman" panose="02020603050405020304" pitchFamily="18" charset="0"/>
              </a:rPr>
              <a:t> ĐÀO TẠO THỦ DẦU MỘT</a:t>
            </a:r>
            <a:endParaRPr lang="vi-VN" altLang="vi-VN" sz="3200" dirty="0">
              <a:solidFill>
                <a:schemeClr val="accent2"/>
              </a:solidFill>
              <a:latin typeface="Times New Roman" panose="02020603050405020304" pitchFamily="18" charset="0"/>
              <a:cs typeface="Times New Roman" panose="02020603050405020304" pitchFamily="18" charset="0"/>
            </a:endParaRPr>
          </a:p>
        </p:txBody>
      </p:sp>
      <p:sp>
        <p:nvSpPr>
          <p:cNvPr id="4100" name="Rectangle 7">
            <a:extLst>
              <a:ext uri="{FF2B5EF4-FFF2-40B4-BE49-F238E27FC236}">
                <a16:creationId xmlns:a16="http://schemas.microsoft.com/office/drawing/2014/main" id="{D2956A36-0FC9-4ADF-8236-3BE667307434}"/>
              </a:ext>
            </a:extLst>
          </p:cNvPr>
          <p:cNvSpPr>
            <a:spLocks noChangeArrowheads="1"/>
          </p:cNvSpPr>
          <p:nvPr/>
        </p:nvSpPr>
        <p:spPr bwMode="auto">
          <a:xfrm>
            <a:off x="4069643" y="3197887"/>
            <a:ext cx="40527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vi-VN" altLang="vi-VN" sz="3200" b="1" dirty="0">
                <a:solidFill>
                  <a:srgbClr val="002060"/>
                </a:solidFill>
                <a:latin typeface="Times New Roman" panose="02020603050405020304" pitchFamily="18" charset="0"/>
                <a:cs typeface="Times New Roman" panose="02020603050405020304" pitchFamily="18" charset="0"/>
              </a:rPr>
              <a:t>ĐẾN VỚI TIẾT HỌC</a:t>
            </a:r>
            <a:endParaRPr lang="vi-VN" altLang="vi-VN" sz="3200" dirty="0">
              <a:solidFill>
                <a:srgbClr val="002060"/>
              </a:solidFill>
              <a:latin typeface="Times New Roman" panose="02020603050405020304" pitchFamily="18" charset="0"/>
              <a:cs typeface="Times New Roman" panose="02020603050405020304" pitchFamily="18" charset="0"/>
            </a:endParaRPr>
          </a:p>
          <a:p>
            <a:pPr algn="ctr" eaLnBrk="1" hangingPunct="1"/>
            <a:endParaRPr lang="vi-VN" altLang="vi-VN" sz="3200" dirty="0">
              <a:solidFill>
                <a:srgbClr val="002060"/>
              </a:solidFill>
              <a:latin typeface="Times New Roman" panose="02020603050405020304" pitchFamily="18" charset="0"/>
              <a:cs typeface="Times New Roman" panose="02020603050405020304" pitchFamily="18" charset="0"/>
            </a:endParaRPr>
          </a:p>
        </p:txBody>
      </p:sp>
      <p:sp>
        <p:nvSpPr>
          <p:cNvPr id="4101" name="Rectangle 8">
            <a:extLst>
              <a:ext uri="{FF2B5EF4-FFF2-40B4-BE49-F238E27FC236}">
                <a16:creationId xmlns:a16="http://schemas.microsoft.com/office/drawing/2014/main" id="{5FB0D97B-550B-4BC8-9539-D0C8E21E7636}"/>
              </a:ext>
            </a:extLst>
          </p:cNvPr>
          <p:cNvSpPr>
            <a:spLocks noChangeArrowheads="1"/>
          </p:cNvSpPr>
          <p:nvPr/>
        </p:nvSpPr>
        <p:spPr bwMode="auto">
          <a:xfrm>
            <a:off x="1142577" y="2419352"/>
            <a:ext cx="104361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vi-VN" altLang="vi-VN" sz="3200" b="1">
                <a:solidFill>
                  <a:srgbClr val="002060"/>
                </a:solidFill>
                <a:latin typeface="Times New Roman" panose="02020603050405020304" pitchFamily="18" charset="0"/>
                <a:cs typeface="Times New Roman" panose="02020603050405020304" pitchFamily="18" charset="0"/>
              </a:rPr>
              <a:t>CHÀO MỪNG QUÝ THẦY CÔ VÀ CÁC EM HỌC SINH</a:t>
            </a:r>
            <a:endParaRPr lang="en-US" altLang="vi-VN" sz="3200">
              <a:solidFill>
                <a:srgbClr val="0000FF"/>
              </a:solidFill>
              <a:latin typeface="Times New Roman" panose="02020603050405020304" pitchFamily="18" charset="0"/>
              <a:cs typeface="Times New Roman" panose="02020603050405020304" pitchFamily="18" charset="0"/>
            </a:endParaRPr>
          </a:p>
        </p:txBody>
      </p:sp>
      <p:sp>
        <p:nvSpPr>
          <p:cNvPr id="4102" name="TextBox 9">
            <a:extLst>
              <a:ext uri="{FF2B5EF4-FFF2-40B4-BE49-F238E27FC236}">
                <a16:creationId xmlns:a16="http://schemas.microsoft.com/office/drawing/2014/main" id="{9F0769C6-1604-44E5-8678-4E49B42D11C5}"/>
              </a:ext>
            </a:extLst>
          </p:cNvPr>
          <p:cNvSpPr txBox="1">
            <a:spLocks noChangeArrowheads="1"/>
          </p:cNvSpPr>
          <p:nvPr/>
        </p:nvSpPr>
        <p:spPr bwMode="auto">
          <a:xfrm>
            <a:off x="4069643" y="3845962"/>
            <a:ext cx="38314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vi-VN" sz="3200" b="1" dirty="0">
                <a:solidFill>
                  <a:schemeClr val="accent2"/>
                </a:solidFill>
                <a:latin typeface="Times New Roman" panose="02020603050405020304" pitchFamily="18" charset="0"/>
                <a:cs typeface="Times New Roman" panose="02020603050405020304" pitchFamily="18" charset="0"/>
              </a:rPr>
              <a:t>LỚP</a:t>
            </a:r>
            <a:r>
              <a:rPr lang="en-US" altLang="vi-VN" sz="3200" b="1">
                <a:solidFill>
                  <a:schemeClr val="accent2"/>
                </a:solidFill>
                <a:latin typeface="Times New Roman" panose="02020603050405020304" pitchFamily="18" charset="0"/>
                <a:cs typeface="Times New Roman" panose="02020603050405020304" pitchFamily="18" charset="0"/>
              </a:rPr>
              <a:t>: 9A1</a:t>
            </a:r>
            <a:endParaRPr lang="en-US" altLang="vi-VN" sz="3200" b="1" dirty="0">
              <a:solidFill>
                <a:schemeClr val="accent2"/>
              </a:solidFill>
              <a:latin typeface="Times New Roman" panose="02020603050405020304" pitchFamily="18" charset="0"/>
              <a:cs typeface="Times New Roman" panose="02020603050405020304" pitchFamily="18" charset="0"/>
            </a:endParaRPr>
          </a:p>
          <a:p>
            <a:pPr algn="ctr" eaLnBrk="1" hangingPunct="1"/>
            <a:r>
              <a:rPr lang="en-US" altLang="vi-VN" sz="3200" b="1" dirty="0" err="1">
                <a:solidFill>
                  <a:schemeClr val="accent2"/>
                </a:solidFill>
                <a:latin typeface="Times New Roman" panose="02020603050405020304" pitchFamily="18" charset="0"/>
                <a:cs typeface="Times New Roman" panose="02020603050405020304" pitchFamily="18" charset="0"/>
              </a:rPr>
              <a:t>Năm</a:t>
            </a:r>
            <a:r>
              <a:rPr lang="en-US" altLang="vi-VN" sz="3200" b="1" dirty="0">
                <a:solidFill>
                  <a:schemeClr val="accent2"/>
                </a:solidFill>
                <a:latin typeface="Times New Roman" panose="02020603050405020304" pitchFamily="18" charset="0"/>
                <a:cs typeface="Times New Roman" panose="02020603050405020304" pitchFamily="18" charset="0"/>
              </a:rPr>
              <a:t> </a:t>
            </a:r>
            <a:r>
              <a:rPr lang="en-US" altLang="vi-VN" sz="3200" b="1" err="1">
                <a:solidFill>
                  <a:schemeClr val="accent2"/>
                </a:solidFill>
                <a:latin typeface="Times New Roman" panose="02020603050405020304" pitchFamily="18" charset="0"/>
                <a:cs typeface="Times New Roman" panose="02020603050405020304" pitchFamily="18" charset="0"/>
              </a:rPr>
              <a:t>học</a:t>
            </a:r>
            <a:r>
              <a:rPr lang="en-US" altLang="vi-VN" sz="3200" b="1">
                <a:solidFill>
                  <a:schemeClr val="accent2"/>
                </a:solidFill>
                <a:latin typeface="Times New Roman" panose="02020603050405020304" pitchFamily="18" charset="0"/>
                <a:cs typeface="Times New Roman" panose="02020603050405020304" pitchFamily="18" charset="0"/>
              </a:rPr>
              <a:t> 2023 - 2024</a:t>
            </a:r>
            <a:endParaRPr lang="en-US" altLang="vi-VN" sz="3200" b="1" dirty="0">
              <a:solidFill>
                <a:schemeClr val="accent2"/>
              </a:solidFill>
              <a:latin typeface="Times New Roman" panose="02020603050405020304" pitchFamily="18" charset="0"/>
              <a:cs typeface="Times New Roman" panose="02020603050405020304" pitchFamily="18" charset="0"/>
            </a:endParaRPr>
          </a:p>
        </p:txBody>
      </p:sp>
      <p:sp>
        <p:nvSpPr>
          <p:cNvPr id="4103" name="TextBox 10">
            <a:extLst>
              <a:ext uri="{FF2B5EF4-FFF2-40B4-BE49-F238E27FC236}">
                <a16:creationId xmlns:a16="http://schemas.microsoft.com/office/drawing/2014/main" id="{BF88FF0F-6879-4FDB-BE7E-177C4AACE8A1}"/>
              </a:ext>
            </a:extLst>
          </p:cNvPr>
          <p:cNvSpPr txBox="1">
            <a:spLocks noChangeArrowheads="1"/>
          </p:cNvSpPr>
          <p:nvPr/>
        </p:nvSpPr>
        <p:spPr bwMode="auto">
          <a:xfrm>
            <a:off x="3434431" y="5139002"/>
            <a:ext cx="48365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vi-VN" sz="3200" b="1" dirty="0" err="1">
                <a:latin typeface="Times New Roman" panose="02020603050405020304" pitchFamily="18" charset="0"/>
                <a:cs typeface="Times New Roman" panose="02020603050405020304" pitchFamily="18" charset="0"/>
              </a:rPr>
              <a:t>Giáo</a:t>
            </a:r>
            <a:r>
              <a:rPr lang="en-US" altLang="vi-VN" sz="3200" b="1" dirty="0">
                <a:latin typeface="Times New Roman" panose="02020603050405020304" pitchFamily="18" charset="0"/>
                <a:cs typeface="Times New Roman" panose="02020603050405020304" pitchFamily="18" charset="0"/>
              </a:rPr>
              <a:t> </a:t>
            </a:r>
            <a:r>
              <a:rPr lang="en-US" altLang="vi-VN" sz="3200" b="1" dirty="0" err="1">
                <a:latin typeface="Times New Roman" panose="02020603050405020304" pitchFamily="18" charset="0"/>
                <a:cs typeface="Times New Roman" panose="02020603050405020304" pitchFamily="18" charset="0"/>
              </a:rPr>
              <a:t>viên</a:t>
            </a:r>
            <a:r>
              <a:rPr lang="en-US" altLang="vi-VN" sz="3200" b="1">
                <a:latin typeface="Times New Roman" panose="02020603050405020304" pitchFamily="18" charset="0"/>
                <a:cs typeface="Times New Roman" panose="02020603050405020304" pitchFamily="18" charset="0"/>
              </a:rPr>
              <a:t>: LÊ HOÀ BÌNH</a:t>
            </a:r>
            <a:endParaRPr lang="en-US" altLang="vi-VN" sz="32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AEE4691-CF5D-4039-894E-56BD66B245FE}"/>
              </a:ext>
            </a:extLst>
          </p:cNvPr>
          <p:cNvSpPr txBox="1"/>
          <p:nvPr/>
        </p:nvSpPr>
        <p:spPr>
          <a:xfrm>
            <a:off x="3636176" y="1426610"/>
            <a:ext cx="5038559" cy="584775"/>
          </a:xfrm>
          <a:prstGeom prst="rect">
            <a:avLst/>
          </a:prstGeom>
          <a:noFill/>
        </p:spPr>
        <p:txBody>
          <a:bodyPr wrap="none" rtlCol="0">
            <a:spAutoFit/>
          </a:bodyPr>
          <a:lstStyle/>
          <a:p>
            <a:r>
              <a:rPr lang="en-US" sz="3200" b="1" dirty="0">
                <a:solidFill>
                  <a:schemeClr val="accent2"/>
                </a:solidFill>
                <a:latin typeface="Times New Roman" panose="02020603050405020304" pitchFamily="18" charset="0"/>
                <a:cs typeface="Times New Roman" panose="02020603050405020304" pitchFamily="18" charset="0"/>
              </a:rPr>
              <a:t>TRƯỜNG THCS HIỆP AN</a:t>
            </a:r>
            <a:endParaRPr lang="vi-VN" sz="3200" b="1" dirty="0">
              <a:solidFill>
                <a:schemeClr val="accent2"/>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86">
            <a:extLst>
              <a:ext uri="{FF2B5EF4-FFF2-40B4-BE49-F238E27FC236}">
                <a16:creationId xmlns:a16="http://schemas.microsoft.com/office/drawing/2014/main" id="{3166DFB8-F228-55C8-3236-42636D20EE44}"/>
              </a:ext>
            </a:extLst>
          </p:cNvPr>
          <p:cNvGrpSpPr>
            <a:grpSpLocks/>
          </p:cNvGrpSpPr>
          <p:nvPr/>
        </p:nvGrpSpPr>
        <p:grpSpPr bwMode="auto">
          <a:xfrm>
            <a:off x="2493034" y="267418"/>
            <a:ext cx="6705600" cy="5657850"/>
            <a:chOff x="1536" y="0"/>
            <a:chExt cx="4224" cy="3564"/>
          </a:xfrm>
        </p:grpSpPr>
        <p:sp>
          <p:nvSpPr>
            <p:cNvPr id="5" name="Freeform 287">
              <a:extLst>
                <a:ext uri="{FF2B5EF4-FFF2-40B4-BE49-F238E27FC236}">
                  <a16:creationId xmlns:a16="http://schemas.microsoft.com/office/drawing/2014/main" id="{062E9DCE-AF83-B720-5615-06A2050F8C84}"/>
                </a:ext>
              </a:extLst>
            </p:cNvPr>
            <p:cNvSpPr>
              <a:spLocks/>
            </p:cNvSpPr>
            <p:nvPr/>
          </p:nvSpPr>
          <p:spPr bwMode="auto">
            <a:xfrm>
              <a:off x="1536" y="2105"/>
              <a:ext cx="4224" cy="1459"/>
            </a:xfrm>
            <a:custGeom>
              <a:avLst/>
              <a:gdLst>
                <a:gd name="T0" fmla="*/ 790 w 4224"/>
                <a:gd name="T1" fmla="*/ 0 h 1459"/>
                <a:gd name="T2" fmla="*/ 572 w 4224"/>
                <a:gd name="T3" fmla="*/ 64 h 1459"/>
                <a:gd name="T4" fmla="*/ 495 w 4224"/>
                <a:gd name="T5" fmla="*/ 90 h 1459"/>
                <a:gd name="T6" fmla="*/ 457 w 4224"/>
                <a:gd name="T7" fmla="*/ 102 h 1459"/>
                <a:gd name="T8" fmla="*/ 227 w 4224"/>
                <a:gd name="T9" fmla="*/ 205 h 1459"/>
                <a:gd name="T10" fmla="*/ 188 w 4224"/>
                <a:gd name="T11" fmla="*/ 218 h 1459"/>
                <a:gd name="T12" fmla="*/ 150 w 4224"/>
                <a:gd name="T13" fmla="*/ 230 h 1459"/>
                <a:gd name="T14" fmla="*/ 22 w 4224"/>
                <a:gd name="T15" fmla="*/ 371 h 1459"/>
                <a:gd name="T16" fmla="*/ 35 w 4224"/>
                <a:gd name="T17" fmla="*/ 602 h 1459"/>
                <a:gd name="T18" fmla="*/ 99 w 4224"/>
                <a:gd name="T19" fmla="*/ 666 h 1459"/>
                <a:gd name="T20" fmla="*/ 342 w 4224"/>
                <a:gd name="T21" fmla="*/ 806 h 1459"/>
                <a:gd name="T22" fmla="*/ 380 w 4224"/>
                <a:gd name="T23" fmla="*/ 832 h 1459"/>
                <a:gd name="T24" fmla="*/ 342 w 4224"/>
                <a:gd name="T25" fmla="*/ 1139 h 1459"/>
                <a:gd name="T26" fmla="*/ 483 w 4224"/>
                <a:gd name="T27" fmla="*/ 1306 h 1459"/>
                <a:gd name="T28" fmla="*/ 598 w 4224"/>
                <a:gd name="T29" fmla="*/ 1408 h 1459"/>
                <a:gd name="T30" fmla="*/ 675 w 4224"/>
                <a:gd name="T31" fmla="*/ 1434 h 1459"/>
                <a:gd name="T32" fmla="*/ 918 w 4224"/>
                <a:gd name="T33" fmla="*/ 1408 h 1459"/>
                <a:gd name="T34" fmla="*/ 1059 w 4224"/>
                <a:gd name="T35" fmla="*/ 1370 h 1459"/>
                <a:gd name="T36" fmla="*/ 1059 w 4224"/>
                <a:gd name="T37" fmla="*/ 1370 h 1459"/>
                <a:gd name="T38" fmla="*/ 1238 w 4224"/>
                <a:gd name="T39" fmla="*/ 1331 h 1459"/>
                <a:gd name="T40" fmla="*/ 1545 w 4224"/>
                <a:gd name="T41" fmla="*/ 1382 h 1459"/>
                <a:gd name="T42" fmla="*/ 1711 w 4224"/>
                <a:gd name="T43" fmla="*/ 1408 h 1459"/>
                <a:gd name="T44" fmla="*/ 1801 w 4224"/>
                <a:gd name="T45" fmla="*/ 1434 h 1459"/>
                <a:gd name="T46" fmla="*/ 2095 w 4224"/>
                <a:gd name="T47" fmla="*/ 1459 h 1459"/>
                <a:gd name="T48" fmla="*/ 2441 w 4224"/>
                <a:gd name="T49" fmla="*/ 1370 h 1459"/>
                <a:gd name="T50" fmla="*/ 2556 w 4224"/>
                <a:gd name="T51" fmla="*/ 1331 h 1459"/>
                <a:gd name="T52" fmla="*/ 2595 w 4224"/>
                <a:gd name="T53" fmla="*/ 1318 h 1459"/>
                <a:gd name="T54" fmla="*/ 3017 w 4224"/>
                <a:gd name="T55" fmla="*/ 1357 h 1459"/>
                <a:gd name="T56" fmla="*/ 3388 w 4224"/>
                <a:gd name="T57" fmla="*/ 1434 h 1459"/>
                <a:gd name="T58" fmla="*/ 3593 w 4224"/>
                <a:gd name="T59" fmla="*/ 1382 h 1459"/>
                <a:gd name="T60" fmla="*/ 3631 w 4224"/>
                <a:gd name="T61" fmla="*/ 1370 h 1459"/>
                <a:gd name="T62" fmla="*/ 3670 w 4224"/>
                <a:gd name="T63" fmla="*/ 1357 h 1459"/>
                <a:gd name="T64" fmla="*/ 3747 w 4224"/>
                <a:gd name="T65" fmla="*/ 1306 h 1459"/>
                <a:gd name="T66" fmla="*/ 3772 w 4224"/>
                <a:gd name="T67" fmla="*/ 1267 h 1459"/>
                <a:gd name="T68" fmla="*/ 3849 w 4224"/>
                <a:gd name="T69" fmla="*/ 1203 h 1459"/>
                <a:gd name="T70" fmla="*/ 3913 w 4224"/>
                <a:gd name="T71" fmla="*/ 1126 h 1459"/>
                <a:gd name="T72" fmla="*/ 3990 w 4224"/>
                <a:gd name="T73" fmla="*/ 1075 h 1459"/>
                <a:gd name="T74" fmla="*/ 4105 w 4224"/>
                <a:gd name="T75" fmla="*/ 986 h 1459"/>
                <a:gd name="T76" fmla="*/ 4143 w 4224"/>
                <a:gd name="T77" fmla="*/ 960 h 1459"/>
                <a:gd name="T78" fmla="*/ 4182 w 4224"/>
                <a:gd name="T79" fmla="*/ 934 h 1459"/>
                <a:gd name="T80" fmla="*/ 4169 w 4224"/>
                <a:gd name="T81" fmla="*/ 755 h 1459"/>
                <a:gd name="T82" fmla="*/ 4182 w 4224"/>
                <a:gd name="T83" fmla="*/ 525 h 1459"/>
                <a:gd name="T84" fmla="*/ 4169 w 4224"/>
                <a:gd name="T85" fmla="*/ 448 h 1459"/>
                <a:gd name="T86" fmla="*/ 4131 w 4224"/>
                <a:gd name="T87" fmla="*/ 435 h 1459"/>
                <a:gd name="T88" fmla="*/ 4092 w 4224"/>
                <a:gd name="T89" fmla="*/ 410 h 1459"/>
                <a:gd name="T90" fmla="*/ 4015 w 4224"/>
                <a:gd name="T91" fmla="*/ 384 h 1459"/>
                <a:gd name="T92" fmla="*/ 3939 w 4224"/>
                <a:gd name="T93" fmla="*/ 397 h 1459"/>
                <a:gd name="T94" fmla="*/ 3887 w 4224"/>
                <a:gd name="T95" fmla="*/ 486 h 14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24" h="1459">
                  <a:moveTo>
                    <a:pt x="790" y="0"/>
                  </a:moveTo>
                  <a:cubicBezTo>
                    <a:pt x="717" y="25"/>
                    <a:pt x="646" y="44"/>
                    <a:pt x="572" y="64"/>
                  </a:cubicBezTo>
                  <a:cubicBezTo>
                    <a:pt x="546" y="71"/>
                    <a:pt x="521" y="82"/>
                    <a:pt x="495" y="90"/>
                  </a:cubicBezTo>
                  <a:cubicBezTo>
                    <a:pt x="482" y="94"/>
                    <a:pt x="457" y="102"/>
                    <a:pt x="457" y="102"/>
                  </a:cubicBezTo>
                  <a:cubicBezTo>
                    <a:pt x="407" y="136"/>
                    <a:pt x="286" y="185"/>
                    <a:pt x="227" y="205"/>
                  </a:cubicBezTo>
                  <a:cubicBezTo>
                    <a:pt x="214" y="209"/>
                    <a:pt x="201" y="214"/>
                    <a:pt x="188" y="218"/>
                  </a:cubicBezTo>
                  <a:cubicBezTo>
                    <a:pt x="175" y="222"/>
                    <a:pt x="150" y="230"/>
                    <a:pt x="150" y="230"/>
                  </a:cubicBezTo>
                  <a:cubicBezTo>
                    <a:pt x="95" y="267"/>
                    <a:pt x="69" y="324"/>
                    <a:pt x="22" y="371"/>
                  </a:cubicBezTo>
                  <a:cubicBezTo>
                    <a:pt x="3" y="446"/>
                    <a:pt x="0" y="530"/>
                    <a:pt x="35" y="602"/>
                  </a:cubicBezTo>
                  <a:cubicBezTo>
                    <a:pt x="61" y="655"/>
                    <a:pt x="55" y="629"/>
                    <a:pt x="99" y="666"/>
                  </a:cubicBezTo>
                  <a:cubicBezTo>
                    <a:pt x="173" y="728"/>
                    <a:pt x="249" y="777"/>
                    <a:pt x="342" y="806"/>
                  </a:cubicBezTo>
                  <a:cubicBezTo>
                    <a:pt x="355" y="815"/>
                    <a:pt x="370" y="820"/>
                    <a:pt x="380" y="832"/>
                  </a:cubicBezTo>
                  <a:cubicBezTo>
                    <a:pt x="434" y="899"/>
                    <a:pt x="370" y="1058"/>
                    <a:pt x="342" y="1139"/>
                  </a:cubicBezTo>
                  <a:cubicBezTo>
                    <a:pt x="366" y="1234"/>
                    <a:pt x="385" y="1273"/>
                    <a:pt x="483" y="1306"/>
                  </a:cubicBezTo>
                  <a:cubicBezTo>
                    <a:pt x="502" y="1325"/>
                    <a:pt x="578" y="1397"/>
                    <a:pt x="598" y="1408"/>
                  </a:cubicBezTo>
                  <a:cubicBezTo>
                    <a:pt x="622" y="1421"/>
                    <a:pt x="675" y="1434"/>
                    <a:pt x="675" y="1434"/>
                  </a:cubicBezTo>
                  <a:cubicBezTo>
                    <a:pt x="740" y="1428"/>
                    <a:pt x="847" y="1422"/>
                    <a:pt x="918" y="1408"/>
                  </a:cubicBezTo>
                  <a:cubicBezTo>
                    <a:pt x="966" y="1398"/>
                    <a:pt x="1012" y="1381"/>
                    <a:pt x="1059" y="1370"/>
                  </a:cubicBezTo>
                  <a:cubicBezTo>
                    <a:pt x="1123" y="1361"/>
                    <a:pt x="1178" y="1351"/>
                    <a:pt x="1238" y="1331"/>
                  </a:cubicBezTo>
                  <a:cubicBezTo>
                    <a:pt x="1340" y="1348"/>
                    <a:pt x="1442" y="1368"/>
                    <a:pt x="1545" y="1382"/>
                  </a:cubicBezTo>
                  <a:cubicBezTo>
                    <a:pt x="1636" y="1413"/>
                    <a:pt x="1529" y="1380"/>
                    <a:pt x="1711" y="1408"/>
                  </a:cubicBezTo>
                  <a:cubicBezTo>
                    <a:pt x="1742" y="1413"/>
                    <a:pt x="1771" y="1426"/>
                    <a:pt x="1801" y="1434"/>
                  </a:cubicBezTo>
                  <a:cubicBezTo>
                    <a:pt x="1934" y="1426"/>
                    <a:pt x="1997" y="1394"/>
                    <a:pt x="2095" y="1459"/>
                  </a:cubicBezTo>
                  <a:cubicBezTo>
                    <a:pt x="2225" y="1444"/>
                    <a:pt x="2320" y="1410"/>
                    <a:pt x="2441" y="1370"/>
                  </a:cubicBezTo>
                  <a:cubicBezTo>
                    <a:pt x="2479" y="1357"/>
                    <a:pt x="2518" y="1344"/>
                    <a:pt x="2556" y="1331"/>
                  </a:cubicBezTo>
                  <a:cubicBezTo>
                    <a:pt x="2569" y="1327"/>
                    <a:pt x="2595" y="1318"/>
                    <a:pt x="2595" y="1318"/>
                  </a:cubicBezTo>
                  <a:cubicBezTo>
                    <a:pt x="2763" y="1326"/>
                    <a:pt x="2865" y="1338"/>
                    <a:pt x="3017" y="1357"/>
                  </a:cubicBezTo>
                  <a:cubicBezTo>
                    <a:pt x="3140" y="1399"/>
                    <a:pt x="3259" y="1418"/>
                    <a:pt x="3388" y="1434"/>
                  </a:cubicBezTo>
                  <a:cubicBezTo>
                    <a:pt x="3462" y="1423"/>
                    <a:pt x="3523" y="1405"/>
                    <a:pt x="3593" y="1382"/>
                  </a:cubicBezTo>
                  <a:cubicBezTo>
                    <a:pt x="3606" y="1378"/>
                    <a:pt x="3618" y="1374"/>
                    <a:pt x="3631" y="1370"/>
                  </a:cubicBezTo>
                  <a:cubicBezTo>
                    <a:pt x="3644" y="1366"/>
                    <a:pt x="3670" y="1357"/>
                    <a:pt x="3670" y="1357"/>
                  </a:cubicBezTo>
                  <a:cubicBezTo>
                    <a:pt x="3696" y="1340"/>
                    <a:pt x="3730" y="1332"/>
                    <a:pt x="3747" y="1306"/>
                  </a:cubicBezTo>
                  <a:cubicBezTo>
                    <a:pt x="3755" y="1293"/>
                    <a:pt x="3761" y="1278"/>
                    <a:pt x="3772" y="1267"/>
                  </a:cubicBezTo>
                  <a:cubicBezTo>
                    <a:pt x="3886" y="1153"/>
                    <a:pt x="3730" y="1346"/>
                    <a:pt x="3849" y="1203"/>
                  </a:cubicBezTo>
                  <a:cubicBezTo>
                    <a:pt x="3884" y="1161"/>
                    <a:pt x="3866" y="1163"/>
                    <a:pt x="3913" y="1126"/>
                  </a:cubicBezTo>
                  <a:cubicBezTo>
                    <a:pt x="3937" y="1107"/>
                    <a:pt x="3968" y="1097"/>
                    <a:pt x="3990" y="1075"/>
                  </a:cubicBezTo>
                  <a:cubicBezTo>
                    <a:pt x="4051" y="1014"/>
                    <a:pt x="4011" y="1049"/>
                    <a:pt x="4105" y="986"/>
                  </a:cubicBezTo>
                  <a:cubicBezTo>
                    <a:pt x="4118" y="977"/>
                    <a:pt x="4130" y="969"/>
                    <a:pt x="4143" y="960"/>
                  </a:cubicBezTo>
                  <a:cubicBezTo>
                    <a:pt x="4156" y="951"/>
                    <a:pt x="4182" y="934"/>
                    <a:pt x="4182" y="934"/>
                  </a:cubicBezTo>
                  <a:cubicBezTo>
                    <a:pt x="4210" y="848"/>
                    <a:pt x="4224" y="837"/>
                    <a:pt x="4169" y="755"/>
                  </a:cubicBezTo>
                  <a:cubicBezTo>
                    <a:pt x="4209" y="635"/>
                    <a:pt x="4201" y="694"/>
                    <a:pt x="4182" y="525"/>
                  </a:cubicBezTo>
                  <a:cubicBezTo>
                    <a:pt x="4179" y="499"/>
                    <a:pt x="4182" y="471"/>
                    <a:pt x="4169" y="448"/>
                  </a:cubicBezTo>
                  <a:cubicBezTo>
                    <a:pt x="4162" y="436"/>
                    <a:pt x="4143" y="441"/>
                    <a:pt x="4131" y="435"/>
                  </a:cubicBezTo>
                  <a:cubicBezTo>
                    <a:pt x="4117" y="428"/>
                    <a:pt x="4106" y="416"/>
                    <a:pt x="4092" y="410"/>
                  </a:cubicBezTo>
                  <a:cubicBezTo>
                    <a:pt x="4067" y="399"/>
                    <a:pt x="4015" y="384"/>
                    <a:pt x="4015" y="384"/>
                  </a:cubicBezTo>
                  <a:cubicBezTo>
                    <a:pt x="3990" y="388"/>
                    <a:pt x="3962" y="386"/>
                    <a:pt x="3939" y="397"/>
                  </a:cubicBezTo>
                  <a:cubicBezTo>
                    <a:pt x="3906" y="413"/>
                    <a:pt x="3912" y="463"/>
                    <a:pt x="3887" y="486"/>
                  </a:cubicBezTo>
                </a:path>
              </a:pathLst>
            </a:custGeom>
            <a:solidFill>
              <a:srgbClr val="CCFFCC"/>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 name="Freeform 288">
              <a:extLst>
                <a:ext uri="{FF2B5EF4-FFF2-40B4-BE49-F238E27FC236}">
                  <a16:creationId xmlns:a16="http://schemas.microsoft.com/office/drawing/2014/main" id="{44798573-C45D-6759-4CEA-76EC8697CD95}"/>
                </a:ext>
              </a:extLst>
            </p:cNvPr>
            <p:cNvSpPr>
              <a:spLocks/>
            </p:cNvSpPr>
            <p:nvPr/>
          </p:nvSpPr>
          <p:spPr bwMode="auto">
            <a:xfrm>
              <a:off x="2313" y="57"/>
              <a:ext cx="1915" cy="2871"/>
            </a:xfrm>
            <a:custGeom>
              <a:avLst/>
              <a:gdLst>
                <a:gd name="T0" fmla="*/ 27 w 1915"/>
                <a:gd name="T1" fmla="*/ 135 h 2871"/>
                <a:gd name="T2" fmla="*/ 27 w 1915"/>
                <a:gd name="T3" fmla="*/ 2391 h 2871"/>
                <a:gd name="T4" fmla="*/ 1899 w 1915"/>
                <a:gd name="T5" fmla="*/ 2871 h 2871"/>
                <a:gd name="T6" fmla="*/ 1884 w 1915"/>
                <a:gd name="T7" fmla="*/ 469 h 2871"/>
                <a:gd name="T8" fmla="*/ 1764 w 1915"/>
                <a:gd name="T9" fmla="*/ 402 h 2871"/>
                <a:gd name="T10" fmla="*/ 1148 w 1915"/>
                <a:gd name="T11" fmla="*/ 388 h 2871"/>
                <a:gd name="T12" fmla="*/ 933 w 1915"/>
                <a:gd name="T13" fmla="*/ 321 h 2871"/>
                <a:gd name="T14" fmla="*/ 826 w 1915"/>
                <a:gd name="T15" fmla="*/ 241 h 2871"/>
                <a:gd name="T16" fmla="*/ 384 w 1915"/>
                <a:gd name="T17" fmla="*/ 174 h 2871"/>
                <a:gd name="T18" fmla="*/ 317 w 1915"/>
                <a:gd name="T19" fmla="*/ 120 h 2871"/>
                <a:gd name="T20" fmla="*/ 237 w 1915"/>
                <a:gd name="T21" fmla="*/ 67 h 2871"/>
                <a:gd name="T22" fmla="*/ 197 w 1915"/>
                <a:gd name="T23" fmla="*/ 40 h 2871"/>
                <a:gd name="T24" fmla="*/ 156 w 1915"/>
                <a:gd name="T25" fmla="*/ 27 h 2871"/>
                <a:gd name="T26" fmla="*/ 76 w 1915"/>
                <a:gd name="T27" fmla="*/ 0 h 2871"/>
                <a:gd name="T28" fmla="*/ 27 w 1915"/>
                <a:gd name="T29" fmla="*/ 135 h 28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15" h="2871">
                  <a:moveTo>
                    <a:pt x="27" y="135"/>
                  </a:moveTo>
                  <a:lnTo>
                    <a:pt x="27" y="2391"/>
                  </a:lnTo>
                  <a:lnTo>
                    <a:pt x="1899" y="2871"/>
                  </a:lnTo>
                  <a:cubicBezTo>
                    <a:pt x="1894" y="2070"/>
                    <a:pt x="1915" y="1269"/>
                    <a:pt x="1884" y="469"/>
                  </a:cubicBezTo>
                  <a:cubicBezTo>
                    <a:pt x="1884" y="457"/>
                    <a:pt x="1795" y="403"/>
                    <a:pt x="1764" y="402"/>
                  </a:cubicBezTo>
                  <a:cubicBezTo>
                    <a:pt x="1559" y="394"/>
                    <a:pt x="1353" y="393"/>
                    <a:pt x="1148" y="388"/>
                  </a:cubicBezTo>
                  <a:cubicBezTo>
                    <a:pt x="1071" y="363"/>
                    <a:pt x="1002" y="366"/>
                    <a:pt x="933" y="321"/>
                  </a:cubicBezTo>
                  <a:cubicBezTo>
                    <a:pt x="902" y="274"/>
                    <a:pt x="879" y="258"/>
                    <a:pt x="826" y="241"/>
                  </a:cubicBezTo>
                  <a:cubicBezTo>
                    <a:pt x="688" y="148"/>
                    <a:pt x="559" y="181"/>
                    <a:pt x="384" y="174"/>
                  </a:cubicBezTo>
                  <a:cubicBezTo>
                    <a:pt x="294" y="145"/>
                    <a:pt x="392" y="186"/>
                    <a:pt x="317" y="120"/>
                  </a:cubicBezTo>
                  <a:cubicBezTo>
                    <a:pt x="293" y="99"/>
                    <a:pt x="264" y="85"/>
                    <a:pt x="237" y="67"/>
                  </a:cubicBezTo>
                  <a:cubicBezTo>
                    <a:pt x="224" y="58"/>
                    <a:pt x="212" y="45"/>
                    <a:pt x="197" y="40"/>
                  </a:cubicBezTo>
                  <a:cubicBezTo>
                    <a:pt x="183" y="36"/>
                    <a:pt x="170" y="32"/>
                    <a:pt x="156" y="27"/>
                  </a:cubicBezTo>
                  <a:cubicBezTo>
                    <a:pt x="129" y="18"/>
                    <a:pt x="76" y="0"/>
                    <a:pt x="76" y="0"/>
                  </a:cubicBezTo>
                  <a:cubicBezTo>
                    <a:pt x="0" y="25"/>
                    <a:pt x="23" y="58"/>
                    <a:pt x="27" y="135"/>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 name="Freeform 289">
              <a:extLst>
                <a:ext uri="{FF2B5EF4-FFF2-40B4-BE49-F238E27FC236}">
                  <a16:creationId xmlns:a16="http://schemas.microsoft.com/office/drawing/2014/main" id="{513D5C4B-D46A-AFAC-5ED9-833951DBAE91}"/>
                </a:ext>
              </a:extLst>
            </p:cNvPr>
            <p:cNvSpPr>
              <a:spLocks/>
            </p:cNvSpPr>
            <p:nvPr/>
          </p:nvSpPr>
          <p:spPr bwMode="auto">
            <a:xfrm>
              <a:off x="4211" y="107"/>
              <a:ext cx="1289" cy="2830"/>
            </a:xfrm>
            <a:custGeom>
              <a:avLst/>
              <a:gdLst>
                <a:gd name="T0" fmla="*/ 0 w 1289"/>
                <a:gd name="T1" fmla="*/ 2830 h 2830"/>
                <a:gd name="T2" fmla="*/ 1200 w 1289"/>
                <a:gd name="T3" fmla="*/ 2494 h 2830"/>
                <a:gd name="T4" fmla="*/ 1142 w 1289"/>
                <a:gd name="T5" fmla="*/ 2209 h 2830"/>
                <a:gd name="T6" fmla="*/ 1088 w 1289"/>
                <a:gd name="T7" fmla="*/ 2129 h 2830"/>
                <a:gd name="T8" fmla="*/ 1021 w 1289"/>
                <a:gd name="T9" fmla="*/ 1955 h 2830"/>
                <a:gd name="T10" fmla="*/ 1008 w 1289"/>
                <a:gd name="T11" fmla="*/ 1915 h 2830"/>
                <a:gd name="T12" fmla="*/ 1048 w 1289"/>
                <a:gd name="T13" fmla="*/ 1674 h 2830"/>
                <a:gd name="T14" fmla="*/ 1155 w 1289"/>
                <a:gd name="T15" fmla="*/ 1499 h 2830"/>
                <a:gd name="T16" fmla="*/ 1222 w 1289"/>
                <a:gd name="T17" fmla="*/ 1379 h 2830"/>
                <a:gd name="T18" fmla="*/ 1289 w 1289"/>
                <a:gd name="T19" fmla="*/ 1111 h 2830"/>
                <a:gd name="T20" fmla="*/ 1263 w 1289"/>
                <a:gd name="T21" fmla="*/ 1017 h 2830"/>
                <a:gd name="T22" fmla="*/ 1196 w 1289"/>
                <a:gd name="T23" fmla="*/ 897 h 2830"/>
                <a:gd name="T24" fmla="*/ 1115 w 1289"/>
                <a:gd name="T25" fmla="*/ 602 h 2830"/>
                <a:gd name="T26" fmla="*/ 1155 w 1289"/>
                <a:gd name="T27" fmla="*/ 173 h 2830"/>
                <a:gd name="T28" fmla="*/ 1142 w 1289"/>
                <a:gd name="T29" fmla="*/ 26 h 2830"/>
                <a:gd name="T30" fmla="*/ 1035 w 1289"/>
                <a:gd name="T31" fmla="*/ 53 h 2830"/>
                <a:gd name="T32" fmla="*/ 954 w 1289"/>
                <a:gd name="T33" fmla="*/ 66 h 2830"/>
                <a:gd name="T34" fmla="*/ 767 w 1289"/>
                <a:gd name="T35" fmla="*/ 120 h 2830"/>
                <a:gd name="T36" fmla="*/ 727 w 1289"/>
                <a:gd name="T37" fmla="*/ 133 h 2830"/>
                <a:gd name="T38" fmla="*/ 646 w 1289"/>
                <a:gd name="T39" fmla="*/ 187 h 2830"/>
                <a:gd name="T40" fmla="*/ 620 w 1289"/>
                <a:gd name="T41" fmla="*/ 267 h 2830"/>
                <a:gd name="T42" fmla="*/ 566 w 1289"/>
                <a:gd name="T43" fmla="*/ 334 h 2830"/>
                <a:gd name="T44" fmla="*/ 405 w 1289"/>
                <a:gd name="T45" fmla="*/ 428 h 2830"/>
                <a:gd name="T46" fmla="*/ 298 w 1289"/>
                <a:gd name="T47" fmla="*/ 401 h 2830"/>
                <a:gd name="T48" fmla="*/ 191 w 1289"/>
                <a:gd name="T49" fmla="*/ 374 h 2830"/>
                <a:gd name="T50" fmla="*/ 57 w 1289"/>
                <a:gd name="T51" fmla="*/ 401 h 2830"/>
                <a:gd name="T52" fmla="*/ 3 w 1289"/>
                <a:gd name="T53" fmla="*/ 414 h 28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9" h="2830">
                  <a:moveTo>
                    <a:pt x="0" y="2830"/>
                  </a:moveTo>
                  <a:lnTo>
                    <a:pt x="1200" y="2494"/>
                  </a:lnTo>
                  <a:cubicBezTo>
                    <a:pt x="1181" y="2399"/>
                    <a:pt x="1161" y="2304"/>
                    <a:pt x="1142" y="2209"/>
                  </a:cubicBezTo>
                  <a:cubicBezTo>
                    <a:pt x="1136" y="2177"/>
                    <a:pt x="1088" y="2129"/>
                    <a:pt x="1088" y="2129"/>
                  </a:cubicBezTo>
                  <a:cubicBezTo>
                    <a:pt x="1073" y="2066"/>
                    <a:pt x="1042" y="2018"/>
                    <a:pt x="1021" y="1955"/>
                  </a:cubicBezTo>
                  <a:cubicBezTo>
                    <a:pt x="1017" y="1942"/>
                    <a:pt x="1008" y="1915"/>
                    <a:pt x="1008" y="1915"/>
                  </a:cubicBezTo>
                  <a:cubicBezTo>
                    <a:pt x="1016" y="1837"/>
                    <a:pt x="1016" y="1748"/>
                    <a:pt x="1048" y="1674"/>
                  </a:cubicBezTo>
                  <a:cubicBezTo>
                    <a:pt x="1075" y="1611"/>
                    <a:pt x="1133" y="1562"/>
                    <a:pt x="1155" y="1499"/>
                  </a:cubicBezTo>
                  <a:cubicBezTo>
                    <a:pt x="1180" y="1429"/>
                    <a:pt x="1161" y="1471"/>
                    <a:pt x="1222" y="1379"/>
                  </a:cubicBezTo>
                  <a:cubicBezTo>
                    <a:pt x="1264" y="1315"/>
                    <a:pt x="1264" y="1188"/>
                    <a:pt x="1289" y="1111"/>
                  </a:cubicBezTo>
                  <a:cubicBezTo>
                    <a:pt x="1279" y="1080"/>
                    <a:pt x="1276" y="1047"/>
                    <a:pt x="1263" y="1017"/>
                  </a:cubicBezTo>
                  <a:cubicBezTo>
                    <a:pt x="1246" y="976"/>
                    <a:pt x="1214" y="938"/>
                    <a:pt x="1196" y="897"/>
                  </a:cubicBezTo>
                  <a:cubicBezTo>
                    <a:pt x="1156" y="805"/>
                    <a:pt x="1135" y="700"/>
                    <a:pt x="1115" y="602"/>
                  </a:cubicBezTo>
                  <a:cubicBezTo>
                    <a:pt x="1124" y="454"/>
                    <a:pt x="1141" y="319"/>
                    <a:pt x="1155" y="173"/>
                  </a:cubicBezTo>
                  <a:cubicBezTo>
                    <a:pt x="1151" y="124"/>
                    <a:pt x="1177" y="61"/>
                    <a:pt x="1142" y="26"/>
                  </a:cubicBezTo>
                  <a:cubicBezTo>
                    <a:pt x="1116" y="0"/>
                    <a:pt x="1071" y="44"/>
                    <a:pt x="1035" y="53"/>
                  </a:cubicBezTo>
                  <a:cubicBezTo>
                    <a:pt x="1008" y="60"/>
                    <a:pt x="981" y="62"/>
                    <a:pt x="954" y="66"/>
                  </a:cubicBezTo>
                  <a:cubicBezTo>
                    <a:pt x="892" y="86"/>
                    <a:pt x="829" y="99"/>
                    <a:pt x="767" y="120"/>
                  </a:cubicBezTo>
                  <a:cubicBezTo>
                    <a:pt x="754" y="124"/>
                    <a:pt x="727" y="133"/>
                    <a:pt x="727" y="133"/>
                  </a:cubicBezTo>
                  <a:cubicBezTo>
                    <a:pt x="700" y="151"/>
                    <a:pt x="673" y="169"/>
                    <a:pt x="646" y="187"/>
                  </a:cubicBezTo>
                  <a:cubicBezTo>
                    <a:pt x="623" y="203"/>
                    <a:pt x="629" y="240"/>
                    <a:pt x="620" y="267"/>
                  </a:cubicBezTo>
                  <a:cubicBezTo>
                    <a:pt x="602" y="321"/>
                    <a:pt x="616" y="300"/>
                    <a:pt x="566" y="334"/>
                  </a:cubicBezTo>
                  <a:cubicBezTo>
                    <a:pt x="523" y="398"/>
                    <a:pt x="478" y="409"/>
                    <a:pt x="405" y="428"/>
                  </a:cubicBezTo>
                  <a:cubicBezTo>
                    <a:pt x="240" y="394"/>
                    <a:pt x="411" y="432"/>
                    <a:pt x="298" y="401"/>
                  </a:cubicBezTo>
                  <a:cubicBezTo>
                    <a:pt x="263" y="391"/>
                    <a:pt x="191" y="374"/>
                    <a:pt x="191" y="374"/>
                  </a:cubicBezTo>
                  <a:cubicBezTo>
                    <a:pt x="146" y="383"/>
                    <a:pt x="100" y="387"/>
                    <a:pt x="57" y="401"/>
                  </a:cubicBezTo>
                  <a:cubicBezTo>
                    <a:pt x="13" y="415"/>
                    <a:pt x="31" y="414"/>
                    <a:pt x="3" y="414"/>
                  </a:cubicBezTo>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nvGrpSpPr>
            <p:cNvPr id="8" name="Group 290">
              <a:extLst>
                <a:ext uri="{FF2B5EF4-FFF2-40B4-BE49-F238E27FC236}">
                  <a16:creationId xmlns:a16="http://schemas.microsoft.com/office/drawing/2014/main" id="{3FDA704D-7A35-A7CD-EACF-05EEF6118FC1}"/>
                </a:ext>
              </a:extLst>
            </p:cNvPr>
            <p:cNvGrpSpPr>
              <a:grpSpLocks/>
            </p:cNvGrpSpPr>
            <p:nvPr/>
          </p:nvGrpSpPr>
          <p:grpSpPr bwMode="auto">
            <a:xfrm>
              <a:off x="2339" y="0"/>
              <a:ext cx="3046" cy="1299"/>
              <a:chOff x="2339" y="0"/>
              <a:chExt cx="3046" cy="1299"/>
            </a:xfrm>
          </p:grpSpPr>
          <p:sp>
            <p:nvSpPr>
              <p:cNvPr id="9" name="Freeform 291">
                <a:extLst>
                  <a:ext uri="{FF2B5EF4-FFF2-40B4-BE49-F238E27FC236}">
                    <a16:creationId xmlns:a16="http://schemas.microsoft.com/office/drawing/2014/main" id="{17828A55-B215-D164-8D99-BD2774CC00B0}"/>
                  </a:ext>
                </a:extLst>
              </p:cNvPr>
              <p:cNvSpPr>
                <a:spLocks/>
              </p:cNvSpPr>
              <p:nvPr/>
            </p:nvSpPr>
            <p:spPr bwMode="auto">
              <a:xfrm>
                <a:off x="2339" y="0"/>
                <a:ext cx="3046" cy="1299"/>
              </a:xfrm>
              <a:custGeom>
                <a:avLst/>
                <a:gdLst>
                  <a:gd name="T0" fmla="*/ 0 w 3046"/>
                  <a:gd name="T1" fmla="*/ 108 h 1299"/>
                  <a:gd name="T2" fmla="*/ 179 w 3046"/>
                  <a:gd name="T3" fmla="*/ 211 h 1299"/>
                  <a:gd name="T4" fmla="*/ 243 w 3046"/>
                  <a:gd name="T5" fmla="*/ 377 h 1299"/>
                  <a:gd name="T6" fmla="*/ 396 w 3046"/>
                  <a:gd name="T7" fmla="*/ 851 h 1299"/>
                  <a:gd name="T8" fmla="*/ 409 w 3046"/>
                  <a:gd name="T9" fmla="*/ 889 h 1299"/>
                  <a:gd name="T10" fmla="*/ 601 w 3046"/>
                  <a:gd name="T11" fmla="*/ 927 h 1299"/>
                  <a:gd name="T12" fmla="*/ 806 w 3046"/>
                  <a:gd name="T13" fmla="*/ 915 h 1299"/>
                  <a:gd name="T14" fmla="*/ 908 w 3046"/>
                  <a:gd name="T15" fmla="*/ 889 h 1299"/>
                  <a:gd name="T16" fmla="*/ 1024 w 3046"/>
                  <a:gd name="T17" fmla="*/ 927 h 1299"/>
                  <a:gd name="T18" fmla="*/ 1075 w 3046"/>
                  <a:gd name="T19" fmla="*/ 1004 h 1299"/>
                  <a:gd name="T20" fmla="*/ 1152 w 3046"/>
                  <a:gd name="T21" fmla="*/ 1068 h 1299"/>
                  <a:gd name="T22" fmla="*/ 1216 w 3046"/>
                  <a:gd name="T23" fmla="*/ 1119 h 1299"/>
                  <a:gd name="T24" fmla="*/ 1254 w 3046"/>
                  <a:gd name="T25" fmla="*/ 1158 h 1299"/>
                  <a:gd name="T26" fmla="*/ 1292 w 3046"/>
                  <a:gd name="T27" fmla="*/ 1183 h 1299"/>
                  <a:gd name="T28" fmla="*/ 1395 w 3046"/>
                  <a:gd name="T29" fmla="*/ 1273 h 1299"/>
                  <a:gd name="T30" fmla="*/ 1472 w 3046"/>
                  <a:gd name="T31" fmla="*/ 1299 h 1299"/>
                  <a:gd name="T32" fmla="*/ 1587 w 3046"/>
                  <a:gd name="T33" fmla="*/ 1286 h 1299"/>
                  <a:gd name="T34" fmla="*/ 1715 w 3046"/>
                  <a:gd name="T35" fmla="*/ 1260 h 1299"/>
                  <a:gd name="T36" fmla="*/ 1753 w 3046"/>
                  <a:gd name="T37" fmla="*/ 1235 h 1299"/>
                  <a:gd name="T38" fmla="*/ 1779 w 3046"/>
                  <a:gd name="T39" fmla="*/ 1196 h 1299"/>
                  <a:gd name="T40" fmla="*/ 2099 w 3046"/>
                  <a:gd name="T41" fmla="*/ 1171 h 1299"/>
                  <a:gd name="T42" fmla="*/ 2214 w 3046"/>
                  <a:gd name="T43" fmla="*/ 1107 h 1299"/>
                  <a:gd name="T44" fmla="*/ 2304 w 3046"/>
                  <a:gd name="T45" fmla="*/ 1081 h 1299"/>
                  <a:gd name="T46" fmla="*/ 2342 w 3046"/>
                  <a:gd name="T47" fmla="*/ 1055 h 1299"/>
                  <a:gd name="T48" fmla="*/ 2380 w 3046"/>
                  <a:gd name="T49" fmla="*/ 1043 h 1299"/>
                  <a:gd name="T50" fmla="*/ 2393 w 3046"/>
                  <a:gd name="T51" fmla="*/ 1004 h 1299"/>
                  <a:gd name="T52" fmla="*/ 2508 w 3046"/>
                  <a:gd name="T53" fmla="*/ 851 h 1299"/>
                  <a:gd name="T54" fmla="*/ 2521 w 3046"/>
                  <a:gd name="T55" fmla="*/ 812 h 1299"/>
                  <a:gd name="T56" fmla="*/ 2636 w 3046"/>
                  <a:gd name="T57" fmla="*/ 671 h 1299"/>
                  <a:gd name="T58" fmla="*/ 2944 w 3046"/>
                  <a:gd name="T59" fmla="*/ 633 h 1299"/>
                  <a:gd name="T60" fmla="*/ 2982 w 3046"/>
                  <a:gd name="T61" fmla="*/ 620 h 1299"/>
                  <a:gd name="T62" fmla="*/ 2995 w 3046"/>
                  <a:gd name="T63" fmla="*/ 569 h 1299"/>
                  <a:gd name="T64" fmla="*/ 3008 w 3046"/>
                  <a:gd name="T65" fmla="*/ 390 h 1299"/>
                  <a:gd name="T66" fmla="*/ 3046 w 3046"/>
                  <a:gd name="T67" fmla="*/ 249 h 1299"/>
                  <a:gd name="T68" fmla="*/ 2956 w 3046"/>
                  <a:gd name="T69" fmla="*/ 70 h 1299"/>
                  <a:gd name="T70" fmla="*/ 2649 w 3046"/>
                  <a:gd name="T71" fmla="*/ 147 h 1299"/>
                  <a:gd name="T72" fmla="*/ 2611 w 3046"/>
                  <a:gd name="T73" fmla="*/ 172 h 1299"/>
                  <a:gd name="T74" fmla="*/ 2572 w 3046"/>
                  <a:gd name="T75" fmla="*/ 185 h 1299"/>
                  <a:gd name="T76" fmla="*/ 2432 w 3046"/>
                  <a:gd name="T77" fmla="*/ 236 h 1299"/>
                  <a:gd name="T78" fmla="*/ 2176 w 3046"/>
                  <a:gd name="T79" fmla="*/ 262 h 1299"/>
                  <a:gd name="T80" fmla="*/ 2124 w 3046"/>
                  <a:gd name="T81" fmla="*/ 275 h 1299"/>
                  <a:gd name="T82" fmla="*/ 2060 w 3046"/>
                  <a:gd name="T83" fmla="*/ 326 h 1299"/>
                  <a:gd name="T84" fmla="*/ 2035 w 3046"/>
                  <a:gd name="T85" fmla="*/ 364 h 1299"/>
                  <a:gd name="T86" fmla="*/ 1958 w 3046"/>
                  <a:gd name="T87" fmla="*/ 390 h 1299"/>
                  <a:gd name="T88" fmla="*/ 1753 w 3046"/>
                  <a:gd name="T89" fmla="*/ 377 h 1299"/>
                  <a:gd name="T90" fmla="*/ 1638 w 3046"/>
                  <a:gd name="T91" fmla="*/ 403 h 1299"/>
                  <a:gd name="T92" fmla="*/ 1600 w 3046"/>
                  <a:gd name="T93" fmla="*/ 377 h 1299"/>
                  <a:gd name="T94" fmla="*/ 1523 w 3046"/>
                  <a:gd name="T95" fmla="*/ 185 h 1299"/>
                  <a:gd name="T96" fmla="*/ 1382 w 3046"/>
                  <a:gd name="T97" fmla="*/ 108 h 1299"/>
                  <a:gd name="T98" fmla="*/ 1203 w 3046"/>
                  <a:gd name="T99" fmla="*/ 147 h 1299"/>
                  <a:gd name="T100" fmla="*/ 1088 w 3046"/>
                  <a:gd name="T101" fmla="*/ 185 h 1299"/>
                  <a:gd name="T102" fmla="*/ 1011 w 3046"/>
                  <a:gd name="T103" fmla="*/ 223 h 1299"/>
                  <a:gd name="T104" fmla="*/ 806 w 3046"/>
                  <a:gd name="T105" fmla="*/ 185 h 1299"/>
                  <a:gd name="T106" fmla="*/ 524 w 3046"/>
                  <a:gd name="T107" fmla="*/ 121 h 1299"/>
                  <a:gd name="T108" fmla="*/ 396 w 3046"/>
                  <a:gd name="T109" fmla="*/ 70 h 1299"/>
                  <a:gd name="T110" fmla="*/ 204 w 3046"/>
                  <a:gd name="T111" fmla="*/ 19 h 1299"/>
                  <a:gd name="T112" fmla="*/ 0 w 3046"/>
                  <a:gd name="T113" fmla="*/ 108 h 129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46" h="1299">
                    <a:moveTo>
                      <a:pt x="0" y="108"/>
                    </a:moveTo>
                    <a:cubicBezTo>
                      <a:pt x="57" y="147"/>
                      <a:pt x="121" y="173"/>
                      <a:pt x="179" y="211"/>
                    </a:cubicBezTo>
                    <a:cubicBezTo>
                      <a:pt x="213" y="263"/>
                      <a:pt x="228" y="318"/>
                      <a:pt x="243" y="377"/>
                    </a:cubicBezTo>
                    <a:cubicBezTo>
                      <a:pt x="255" y="584"/>
                      <a:pt x="251" y="702"/>
                      <a:pt x="396" y="851"/>
                    </a:cubicBezTo>
                    <a:cubicBezTo>
                      <a:pt x="400" y="864"/>
                      <a:pt x="399" y="881"/>
                      <a:pt x="409" y="889"/>
                    </a:cubicBezTo>
                    <a:cubicBezTo>
                      <a:pt x="441" y="915"/>
                      <a:pt x="554" y="916"/>
                      <a:pt x="601" y="927"/>
                    </a:cubicBezTo>
                    <a:cubicBezTo>
                      <a:pt x="669" y="923"/>
                      <a:pt x="738" y="923"/>
                      <a:pt x="806" y="915"/>
                    </a:cubicBezTo>
                    <a:cubicBezTo>
                      <a:pt x="841" y="911"/>
                      <a:pt x="908" y="889"/>
                      <a:pt x="908" y="889"/>
                    </a:cubicBezTo>
                    <a:cubicBezTo>
                      <a:pt x="998" y="919"/>
                      <a:pt x="959" y="907"/>
                      <a:pt x="1024" y="927"/>
                    </a:cubicBezTo>
                    <a:cubicBezTo>
                      <a:pt x="1146" y="1052"/>
                      <a:pt x="1001" y="892"/>
                      <a:pt x="1075" y="1004"/>
                    </a:cubicBezTo>
                    <a:cubicBezTo>
                      <a:pt x="1097" y="1037"/>
                      <a:pt x="1121" y="1048"/>
                      <a:pt x="1152" y="1068"/>
                    </a:cubicBezTo>
                    <a:cubicBezTo>
                      <a:pt x="1208" y="1156"/>
                      <a:pt x="1141" y="1069"/>
                      <a:pt x="1216" y="1119"/>
                    </a:cubicBezTo>
                    <a:cubicBezTo>
                      <a:pt x="1231" y="1129"/>
                      <a:pt x="1240" y="1146"/>
                      <a:pt x="1254" y="1158"/>
                    </a:cubicBezTo>
                    <a:cubicBezTo>
                      <a:pt x="1266" y="1168"/>
                      <a:pt x="1279" y="1175"/>
                      <a:pt x="1292" y="1183"/>
                    </a:cubicBezTo>
                    <a:cubicBezTo>
                      <a:pt x="1335" y="1248"/>
                      <a:pt x="1305" y="1213"/>
                      <a:pt x="1395" y="1273"/>
                    </a:cubicBezTo>
                    <a:cubicBezTo>
                      <a:pt x="1418" y="1288"/>
                      <a:pt x="1472" y="1299"/>
                      <a:pt x="1472" y="1299"/>
                    </a:cubicBezTo>
                    <a:cubicBezTo>
                      <a:pt x="1510" y="1295"/>
                      <a:pt x="1549" y="1292"/>
                      <a:pt x="1587" y="1286"/>
                    </a:cubicBezTo>
                    <a:cubicBezTo>
                      <a:pt x="1630" y="1279"/>
                      <a:pt x="1715" y="1260"/>
                      <a:pt x="1715" y="1260"/>
                    </a:cubicBezTo>
                    <a:cubicBezTo>
                      <a:pt x="1728" y="1252"/>
                      <a:pt x="1742" y="1246"/>
                      <a:pt x="1753" y="1235"/>
                    </a:cubicBezTo>
                    <a:cubicBezTo>
                      <a:pt x="1764" y="1224"/>
                      <a:pt x="1764" y="1201"/>
                      <a:pt x="1779" y="1196"/>
                    </a:cubicBezTo>
                    <a:cubicBezTo>
                      <a:pt x="1880" y="1162"/>
                      <a:pt x="1992" y="1178"/>
                      <a:pt x="2099" y="1171"/>
                    </a:cubicBezTo>
                    <a:cubicBezTo>
                      <a:pt x="2278" y="1110"/>
                      <a:pt x="2100" y="1183"/>
                      <a:pt x="2214" y="1107"/>
                    </a:cubicBezTo>
                    <a:cubicBezTo>
                      <a:pt x="2226" y="1099"/>
                      <a:pt x="2296" y="1083"/>
                      <a:pt x="2304" y="1081"/>
                    </a:cubicBezTo>
                    <a:cubicBezTo>
                      <a:pt x="2317" y="1072"/>
                      <a:pt x="2328" y="1062"/>
                      <a:pt x="2342" y="1055"/>
                    </a:cubicBezTo>
                    <a:cubicBezTo>
                      <a:pt x="2354" y="1049"/>
                      <a:pt x="2371" y="1052"/>
                      <a:pt x="2380" y="1043"/>
                    </a:cubicBezTo>
                    <a:cubicBezTo>
                      <a:pt x="2390" y="1033"/>
                      <a:pt x="2387" y="1016"/>
                      <a:pt x="2393" y="1004"/>
                    </a:cubicBezTo>
                    <a:cubicBezTo>
                      <a:pt x="2418" y="954"/>
                      <a:pt x="2476" y="898"/>
                      <a:pt x="2508" y="851"/>
                    </a:cubicBezTo>
                    <a:cubicBezTo>
                      <a:pt x="2516" y="840"/>
                      <a:pt x="2514" y="824"/>
                      <a:pt x="2521" y="812"/>
                    </a:cubicBezTo>
                    <a:cubicBezTo>
                      <a:pt x="2547" y="764"/>
                      <a:pt x="2583" y="697"/>
                      <a:pt x="2636" y="671"/>
                    </a:cubicBezTo>
                    <a:cubicBezTo>
                      <a:pt x="2721" y="629"/>
                      <a:pt x="2872" y="637"/>
                      <a:pt x="2944" y="633"/>
                    </a:cubicBezTo>
                    <a:cubicBezTo>
                      <a:pt x="2957" y="629"/>
                      <a:pt x="2974" y="630"/>
                      <a:pt x="2982" y="620"/>
                    </a:cubicBezTo>
                    <a:cubicBezTo>
                      <a:pt x="2993" y="606"/>
                      <a:pt x="2993" y="586"/>
                      <a:pt x="2995" y="569"/>
                    </a:cubicBezTo>
                    <a:cubicBezTo>
                      <a:pt x="3002" y="510"/>
                      <a:pt x="3001" y="449"/>
                      <a:pt x="3008" y="390"/>
                    </a:cubicBezTo>
                    <a:cubicBezTo>
                      <a:pt x="3013" y="345"/>
                      <a:pt x="3037" y="293"/>
                      <a:pt x="3046" y="249"/>
                    </a:cubicBezTo>
                    <a:cubicBezTo>
                      <a:pt x="3034" y="169"/>
                      <a:pt x="3041" y="98"/>
                      <a:pt x="2956" y="70"/>
                    </a:cubicBezTo>
                    <a:cubicBezTo>
                      <a:pt x="2849" y="86"/>
                      <a:pt x="2751" y="113"/>
                      <a:pt x="2649" y="147"/>
                    </a:cubicBezTo>
                    <a:cubicBezTo>
                      <a:pt x="2635" y="152"/>
                      <a:pt x="2625" y="165"/>
                      <a:pt x="2611" y="172"/>
                    </a:cubicBezTo>
                    <a:cubicBezTo>
                      <a:pt x="2599" y="178"/>
                      <a:pt x="2585" y="181"/>
                      <a:pt x="2572" y="185"/>
                    </a:cubicBezTo>
                    <a:cubicBezTo>
                      <a:pt x="2526" y="216"/>
                      <a:pt x="2489" y="229"/>
                      <a:pt x="2432" y="236"/>
                    </a:cubicBezTo>
                    <a:cubicBezTo>
                      <a:pt x="2347" y="246"/>
                      <a:pt x="2176" y="262"/>
                      <a:pt x="2176" y="262"/>
                    </a:cubicBezTo>
                    <a:cubicBezTo>
                      <a:pt x="2159" y="266"/>
                      <a:pt x="2139" y="265"/>
                      <a:pt x="2124" y="275"/>
                    </a:cubicBezTo>
                    <a:cubicBezTo>
                      <a:pt x="2007" y="353"/>
                      <a:pt x="2190" y="283"/>
                      <a:pt x="2060" y="326"/>
                    </a:cubicBezTo>
                    <a:cubicBezTo>
                      <a:pt x="2052" y="339"/>
                      <a:pt x="2048" y="356"/>
                      <a:pt x="2035" y="364"/>
                    </a:cubicBezTo>
                    <a:cubicBezTo>
                      <a:pt x="2012" y="378"/>
                      <a:pt x="1958" y="390"/>
                      <a:pt x="1958" y="390"/>
                    </a:cubicBezTo>
                    <a:cubicBezTo>
                      <a:pt x="1856" y="369"/>
                      <a:pt x="1870" y="362"/>
                      <a:pt x="1753" y="377"/>
                    </a:cubicBezTo>
                    <a:cubicBezTo>
                      <a:pt x="1693" y="398"/>
                      <a:pt x="1701" y="423"/>
                      <a:pt x="1638" y="403"/>
                    </a:cubicBezTo>
                    <a:cubicBezTo>
                      <a:pt x="1625" y="394"/>
                      <a:pt x="1608" y="390"/>
                      <a:pt x="1600" y="377"/>
                    </a:cubicBezTo>
                    <a:cubicBezTo>
                      <a:pt x="1563" y="318"/>
                      <a:pt x="1562" y="245"/>
                      <a:pt x="1523" y="185"/>
                    </a:cubicBezTo>
                    <a:cubicBezTo>
                      <a:pt x="1493" y="68"/>
                      <a:pt x="1530" y="91"/>
                      <a:pt x="1382" y="108"/>
                    </a:cubicBezTo>
                    <a:cubicBezTo>
                      <a:pt x="1322" y="129"/>
                      <a:pt x="1267" y="138"/>
                      <a:pt x="1203" y="147"/>
                    </a:cubicBezTo>
                    <a:cubicBezTo>
                      <a:pt x="1179" y="154"/>
                      <a:pt x="1097" y="179"/>
                      <a:pt x="1088" y="185"/>
                    </a:cubicBezTo>
                    <a:cubicBezTo>
                      <a:pt x="1038" y="218"/>
                      <a:pt x="1064" y="206"/>
                      <a:pt x="1011" y="223"/>
                    </a:cubicBezTo>
                    <a:cubicBezTo>
                      <a:pt x="944" y="202"/>
                      <a:pt x="874" y="204"/>
                      <a:pt x="806" y="185"/>
                    </a:cubicBezTo>
                    <a:cubicBezTo>
                      <a:pt x="678" y="150"/>
                      <a:pt x="664" y="135"/>
                      <a:pt x="524" y="121"/>
                    </a:cubicBezTo>
                    <a:cubicBezTo>
                      <a:pt x="468" y="107"/>
                      <a:pt x="446" y="92"/>
                      <a:pt x="396" y="70"/>
                    </a:cubicBezTo>
                    <a:cubicBezTo>
                      <a:pt x="331" y="41"/>
                      <a:pt x="273" y="30"/>
                      <a:pt x="204" y="19"/>
                    </a:cubicBezTo>
                    <a:cubicBezTo>
                      <a:pt x="132" y="25"/>
                      <a:pt x="0" y="0"/>
                      <a:pt x="0" y="108"/>
                    </a:cubicBezTo>
                    <a:close/>
                  </a:path>
                </a:pathLst>
              </a:custGeom>
              <a:solidFill>
                <a:srgbClr val="C0C0C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0" name="Line 292">
                <a:extLst>
                  <a:ext uri="{FF2B5EF4-FFF2-40B4-BE49-F238E27FC236}">
                    <a16:creationId xmlns:a16="http://schemas.microsoft.com/office/drawing/2014/main" id="{8D8EB6E1-1B90-9D20-E706-D17084BAF0CC}"/>
                  </a:ext>
                </a:extLst>
              </p:cNvPr>
              <p:cNvSpPr>
                <a:spLocks noChangeShapeType="1"/>
              </p:cNvSpPr>
              <p:nvPr/>
            </p:nvSpPr>
            <p:spPr bwMode="auto">
              <a:xfrm>
                <a:off x="2553" y="284"/>
                <a:ext cx="1632" cy="2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1" name="Line 293">
                <a:extLst>
                  <a:ext uri="{FF2B5EF4-FFF2-40B4-BE49-F238E27FC236}">
                    <a16:creationId xmlns:a16="http://schemas.microsoft.com/office/drawing/2014/main" id="{A2698FD6-DB48-85E3-5A7C-23204BB3FF64}"/>
                  </a:ext>
                </a:extLst>
              </p:cNvPr>
              <p:cNvSpPr>
                <a:spLocks noChangeShapeType="1"/>
              </p:cNvSpPr>
              <p:nvPr/>
            </p:nvSpPr>
            <p:spPr bwMode="auto">
              <a:xfrm>
                <a:off x="2566" y="502"/>
                <a:ext cx="1623" cy="231"/>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2" name="Line 294">
                <a:extLst>
                  <a:ext uri="{FF2B5EF4-FFF2-40B4-BE49-F238E27FC236}">
                    <a16:creationId xmlns:a16="http://schemas.microsoft.com/office/drawing/2014/main" id="{A846637F-9A3D-15CA-C545-7ACBBEAFF4F2}"/>
                  </a:ext>
                </a:extLst>
              </p:cNvPr>
              <p:cNvSpPr>
                <a:spLocks noChangeShapeType="1"/>
              </p:cNvSpPr>
              <p:nvPr/>
            </p:nvSpPr>
            <p:spPr bwMode="auto">
              <a:xfrm>
                <a:off x="2361" y="66"/>
                <a:ext cx="1536" cy="2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3" name="Line 295">
                <a:extLst>
                  <a:ext uri="{FF2B5EF4-FFF2-40B4-BE49-F238E27FC236}">
                    <a16:creationId xmlns:a16="http://schemas.microsoft.com/office/drawing/2014/main" id="{2B8D660D-5552-0A81-487D-98C0EC2F1B4E}"/>
                  </a:ext>
                </a:extLst>
              </p:cNvPr>
              <p:cNvSpPr>
                <a:spLocks noChangeShapeType="1"/>
              </p:cNvSpPr>
              <p:nvPr/>
            </p:nvSpPr>
            <p:spPr bwMode="auto">
              <a:xfrm>
                <a:off x="2649" y="681"/>
                <a:ext cx="1536" cy="24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4" name="Line 296">
                <a:extLst>
                  <a:ext uri="{FF2B5EF4-FFF2-40B4-BE49-F238E27FC236}">
                    <a16:creationId xmlns:a16="http://schemas.microsoft.com/office/drawing/2014/main" id="{EC4FE981-FE4B-E0B2-65DC-D6ED1178C4A6}"/>
                  </a:ext>
                </a:extLst>
              </p:cNvPr>
              <p:cNvSpPr>
                <a:spLocks noChangeShapeType="1"/>
              </p:cNvSpPr>
              <p:nvPr/>
            </p:nvSpPr>
            <p:spPr bwMode="auto">
              <a:xfrm>
                <a:off x="3408" y="991"/>
                <a:ext cx="777" cy="12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5" name="Line 297">
                <a:extLst>
                  <a:ext uri="{FF2B5EF4-FFF2-40B4-BE49-F238E27FC236}">
                    <a16:creationId xmlns:a16="http://schemas.microsoft.com/office/drawing/2014/main" id="{764D3A8C-B6DC-0A7C-C165-D8C956ECB22B}"/>
                  </a:ext>
                </a:extLst>
              </p:cNvPr>
              <p:cNvSpPr>
                <a:spLocks noChangeShapeType="1"/>
              </p:cNvSpPr>
              <p:nvPr/>
            </p:nvSpPr>
            <p:spPr bwMode="auto">
              <a:xfrm flipV="1">
                <a:off x="4185" y="969"/>
                <a:ext cx="576"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6" name="Line 298">
                <a:extLst>
                  <a:ext uri="{FF2B5EF4-FFF2-40B4-BE49-F238E27FC236}">
                    <a16:creationId xmlns:a16="http://schemas.microsoft.com/office/drawing/2014/main" id="{A75F328E-0E2C-D7F7-F14A-02777EF6D996}"/>
                  </a:ext>
                </a:extLst>
              </p:cNvPr>
              <p:cNvSpPr>
                <a:spLocks noChangeShapeType="1"/>
              </p:cNvSpPr>
              <p:nvPr/>
            </p:nvSpPr>
            <p:spPr bwMode="auto">
              <a:xfrm flipV="1">
                <a:off x="4224" y="755"/>
                <a:ext cx="663" cy="1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7" name="Line 299">
                <a:extLst>
                  <a:ext uri="{FF2B5EF4-FFF2-40B4-BE49-F238E27FC236}">
                    <a16:creationId xmlns:a16="http://schemas.microsoft.com/office/drawing/2014/main" id="{F6ECA951-47E3-A07E-9DD2-E2B864880B09}"/>
                  </a:ext>
                </a:extLst>
              </p:cNvPr>
              <p:cNvSpPr>
                <a:spLocks noChangeShapeType="1"/>
              </p:cNvSpPr>
              <p:nvPr/>
            </p:nvSpPr>
            <p:spPr bwMode="auto">
              <a:xfrm flipV="1">
                <a:off x="4224" y="441"/>
                <a:ext cx="1113" cy="279"/>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8" name="Line 300">
                <a:extLst>
                  <a:ext uri="{FF2B5EF4-FFF2-40B4-BE49-F238E27FC236}">
                    <a16:creationId xmlns:a16="http://schemas.microsoft.com/office/drawing/2014/main" id="{634DF355-FC24-F918-289C-957D2856A8FD}"/>
                  </a:ext>
                </a:extLst>
              </p:cNvPr>
              <p:cNvSpPr>
                <a:spLocks noChangeShapeType="1"/>
              </p:cNvSpPr>
              <p:nvPr/>
            </p:nvSpPr>
            <p:spPr bwMode="auto">
              <a:xfrm flipV="1">
                <a:off x="4220" y="236"/>
                <a:ext cx="1165" cy="288"/>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9" name="Line 301">
                <a:extLst>
                  <a:ext uri="{FF2B5EF4-FFF2-40B4-BE49-F238E27FC236}">
                    <a16:creationId xmlns:a16="http://schemas.microsoft.com/office/drawing/2014/main" id="{6F06E407-F832-8944-262E-EC89B96E1218}"/>
                  </a:ext>
                </a:extLst>
              </p:cNvPr>
              <p:cNvSpPr>
                <a:spLocks noChangeShapeType="1"/>
              </p:cNvSpPr>
              <p:nvPr/>
            </p:nvSpPr>
            <p:spPr bwMode="auto">
              <a:xfrm>
                <a:off x="2915" y="716"/>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0" name="Line 302">
                <a:extLst>
                  <a:ext uri="{FF2B5EF4-FFF2-40B4-BE49-F238E27FC236}">
                    <a16:creationId xmlns:a16="http://schemas.microsoft.com/office/drawing/2014/main" id="{DE997844-C889-BD41-8FE1-213B48A56D13}"/>
                  </a:ext>
                </a:extLst>
              </p:cNvPr>
              <p:cNvSpPr>
                <a:spLocks noChangeShapeType="1"/>
              </p:cNvSpPr>
              <p:nvPr/>
            </p:nvSpPr>
            <p:spPr bwMode="auto">
              <a:xfrm>
                <a:off x="3897" y="873"/>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1" name="Line 303">
                <a:extLst>
                  <a:ext uri="{FF2B5EF4-FFF2-40B4-BE49-F238E27FC236}">
                    <a16:creationId xmlns:a16="http://schemas.microsoft.com/office/drawing/2014/main" id="{10085548-5D9E-BBD0-D3C7-9F4E38DADE73}"/>
                  </a:ext>
                </a:extLst>
              </p:cNvPr>
              <p:cNvSpPr>
                <a:spLocks noChangeShapeType="1"/>
              </p:cNvSpPr>
              <p:nvPr/>
            </p:nvSpPr>
            <p:spPr bwMode="auto">
              <a:xfrm>
                <a:off x="3513" y="81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2" name="Line 304">
                <a:extLst>
                  <a:ext uri="{FF2B5EF4-FFF2-40B4-BE49-F238E27FC236}">
                    <a16:creationId xmlns:a16="http://schemas.microsoft.com/office/drawing/2014/main" id="{226B81F1-A4FC-8116-0CEA-2E9E647721C1}"/>
                  </a:ext>
                </a:extLst>
              </p:cNvPr>
              <p:cNvSpPr>
                <a:spLocks noChangeShapeType="1"/>
              </p:cNvSpPr>
              <p:nvPr/>
            </p:nvSpPr>
            <p:spPr bwMode="auto">
              <a:xfrm>
                <a:off x="3753" y="106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3" name="Line 305">
                <a:extLst>
                  <a:ext uri="{FF2B5EF4-FFF2-40B4-BE49-F238E27FC236}">
                    <a16:creationId xmlns:a16="http://schemas.microsoft.com/office/drawing/2014/main" id="{4F9AA301-51B4-01E2-4705-04FADD48104A}"/>
                  </a:ext>
                </a:extLst>
              </p:cNvPr>
              <p:cNvSpPr>
                <a:spLocks noChangeShapeType="1"/>
              </p:cNvSpPr>
              <p:nvPr/>
            </p:nvSpPr>
            <p:spPr bwMode="auto">
              <a:xfrm>
                <a:off x="2688" y="528"/>
                <a:ext cx="9" cy="166"/>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4" name="Line 306">
                <a:extLst>
                  <a:ext uri="{FF2B5EF4-FFF2-40B4-BE49-F238E27FC236}">
                    <a16:creationId xmlns:a16="http://schemas.microsoft.com/office/drawing/2014/main" id="{E870BC38-3C2C-0ABA-84B7-55DAFAE544A8}"/>
                  </a:ext>
                </a:extLst>
              </p:cNvPr>
              <p:cNvSpPr>
                <a:spLocks noChangeShapeType="1"/>
              </p:cNvSpPr>
              <p:nvPr/>
            </p:nvSpPr>
            <p:spPr bwMode="auto">
              <a:xfrm>
                <a:off x="4080" y="729"/>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5" name="Line 307">
                <a:extLst>
                  <a:ext uri="{FF2B5EF4-FFF2-40B4-BE49-F238E27FC236}">
                    <a16:creationId xmlns:a16="http://schemas.microsoft.com/office/drawing/2014/main" id="{2CFEF7A8-7873-77CE-D935-6E491B7BBEFA}"/>
                  </a:ext>
                </a:extLst>
              </p:cNvPr>
              <p:cNvSpPr>
                <a:spLocks noChangeShapeType="1"/>
              </p:cNvSpPr>
              <p:nvPr/>
            </p:nvSpPr>
            <p:spPr bwMode="auto">
              <a:xfrm flipH="1">
                <a:off x="2928" y="371"/>
                <a:ext cx="0" cy="157"/>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6" name="Line 308">
                <a:extLst>
                  <a:ext uri="{FF2B5EF4-FFF2-40B4-BE49-F238E27FC236}">
                    <a16:creationId xmlns:a16="http://schemas.microsoft.com/office/drawing/2014/main" id="{3C546C98-ECD0-5068-BC9E-1822EF2E84E9}"/>
                  </a:ext>
                </a:extLst>
              </p:cNvPr>
              <p:cNvSpPr>
                <a:spLocks noChangeShapeType="1"/>
              </p:cNvSpPr>
              <p:nvPr/>
            </p:nvSpPr>
            <p:spPr bwMode="auto">
              <a:xfrm flipH="1">
                <a:off x="3408" y="441"/>
                <a:ext cx="9" cy="18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7" name="Line 309">
                <a:extLst>
                  <a:ext uri="{FF2B5EF4-FFF2-40B4-BE49-F238E27FC236}">
                    <a16:creationId xmlns:a16="http://schemas.microsoft.com/office/drawing/2014/main" id="{91E4232B-5009-B814-7EEB-65FE90A85C5B}"/>
                  </a:ext>
                </a:extLst>
              </p:cNvPr>
              <p:cNvSpPr>
                <a:spLocks noChangeShapeType="1"/>
              </p:cNvSpPr>
              <p:nvPr/>
            </p:nvSpPr>
            <p:spPr bwMode="auto">
              <a:xfrm>
                <a:off x="3849" y="489"/>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8" name="Line 310">
                <a:extLst>
                  <a:ext uri="{FF2B5EF4-FFF2-40B4-BE49-F238E27FC236}">
                    <a16:creationId xmlns:a16="http://schemas.microsoft.com/office/drawing/2014/main" id="{7CAA8E85-D310-8454-B599-70F18CCC51FE}"/>
                  </a:ext>
                </a:extLst>
              </p:cNvPr>
              <p:cNvSpPr>
                <a:spLocks noChangeShapeType="1"/>
              </p:cNvSpPr>
              <p:nvPr/>
            </p:nvSpPr>
            <p:spPr bwMode="auto">
              <a:xfrm>
                <a:off x="3177" y="184"/>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9" name="Line 311">
                <a:extLst>
                  <a:ext uri="{FF2B5EF4-FFF2-40B4-BE49-F238E27FC236}">
                    <a16:creationId xmlns:a16="http://schemas.microsoft.com/office/drawing/2014/main" id="{CF72D8F1-E93D-9DB7-71AC-4EA9167DE488}"/>
                  </a:ext>
                </a:extLst>
              </p:cNvPr>
              <p:cNvSpPr>
                <a:spLocks noChangeShapeType="1"/>
              </p:cNvSpPr>
              <p:nvPr/>
            </p:nvSpPr>
            <p:spPr bwMode="auto">
              <a:xfrm>
                <a:off x="3609" y="25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0" name="Line 312">
                <a:extLst>
                  <a:ext uri="{FF2B5EF4-FFF2-40B4-BE49-F238E27FC236}">
                    <a16:creationId xmlns:a16="http://schemas.microsoft.com/office/drawing/2014/main" id="{174BDD2B-98FD-D086-BCBE-3662F0580F98}"/>
                  </a:ext>
                </a:extLst>
              </p:cNvPr>
              <p:cNvSpPr>
                <a:spLocks noChangeShapeType="1"/>
              </p:cNvSpPr>
              <p:nvPr/>
            </p:nvSpPr>
            <p:spPr bwMode="auto">
              <a:xfrm>
                <a:off x="2697" y="153"/>
                <a:ext cx="0"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1" name="Line 313">
                <a:extLst>
                  <a:ext uri="{FF2B5EF4-FFF2-40B4-BE49-F238E27FC236}">
                    <a16:creationId xmlns:a16="http://schemas.microsoft.com/office/drawing/2014/main" id="{346DC761-2EA7-7830-5487-FC9B115461E2}"/>
                  </a:ext>
                </a:extLst>
              </p:cNvPr>
              <p:cNvSpPr>
                <a:spLocks noChangeShapeType="1"/>
              </p:cNvSpPr>
              <p:nvPr/>
            </p:nvSpPr>
            <p:spPr bwMode="auto">
              <a:xfrm>
                <a:off x="3657" y="646"/>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2" name="Line 314">
                <a:extLst>
                  <a:ext uri="{FF2B5EF4-FFF2-40B4-BE49-F238E27FC236}">
                    <a16:creationId xmlns:a16="http://schemas.microsoft.com/office/drawing/2014/main" id="{7BE6DFA9-4443-6EF7-C14A-32B90E4E360C}"/>
                  </a:ext>
                </a:extLst>
              </p:cNvPr>
              <p:cNvSpPr>
                <a:spLocks noChangeShapeType="1"/>
              </p:cNvSpPr>
              <p:nvPr/>
            </p:nvSpPr>
            <p:spPr bwMode="auto">
              <a:xfrm>
                <a:off x="3164" y="585"/>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3" name="Line 315">
                <a:extLst>
                  <a:ext uri="{FF2B5EF4-FFF2-40B4-BE49-F238E27FC236}">
                    <a16:creationId xmlns:a16="http://schemas.microsoft.com/office/drawing/2014/main" id="{495429FA-F584-6B92-4FE1-EB5FABDA6472}"/>
                  </a:ext>
                </a:extLst>
              </p:cNvPr>
              <p:cNvSpPr>
                <a:spLocks noChangeShapeType="1"/>
              </p:cNvSpPr>
              <p:nvPr/>
            </p:nvSpPr>
            <p:spPr bwMode="auto">
              <a:xfrm>
                <a:off x="3792" y="9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4" name="Line 316">
                <a:extLst>
                  <a:ext uri="{FF2B5EF4-FFF2-40B4-BE49-F238E27FC236}">
                    <a16:creationId xmlns:a16="http://schemas.microsoft.com/office/drawing/2014/main" id="{CC6F512A-A2A7-62FC-985E-602E678AC112}"/>
                  </a:ext>
                </a:extLst>
              </p:cNvPr>
              <p:cNvSpPr>
                <a:spLocks noChangeShapeType="1"/>
              </p:cNvSpPr>
              <p:nvPr/>
            </p:nvSpPr>
            <p:spPr bwMode="auto">
              <a:xfrm>
                <a:off x="4477" y="65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5" name="Line 317">
                <a:extLst>
                  <a:ext uri="{FF2B5EF4-FFF2-40B4-BE49-F238E27FC236}">
                    <a16:creationId xmlns:a16="http://schemas.microsoft.com/office/drawing/2014/main" id="{CF2DB0DE-CF2A-9199-1296-0CE843217EF2}"/>
                  </a:ext>
                </a:extLst>
              </p:cNvPr>
              <p:cNvSpPr>
                <a:spLocks noChangeShapeType="1"/>
              </p:cNvSpPr>
              <p:nvPr/>
            </p:nvSpPr>
            <p:spPr bwMode="auto">
              <a:xfrm>
                <a:off x="4359" y="869"/>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6" name="Line 318">
                <a:extLst>
                  <a:ext uri="{FF2B5EF4-FFF2-40B4-BE49-F238E27FC236}">
                    <a16:creationId xmlns:a16="http://schemas.microsoft.com/office/drawing/2014/main" id="{6598E479-8C5F-94B8-722D-87016A8145C3}"/>
                  </a:ext>
                </a:extLst>
              </p:cNvPr>
              <p:cNvSpPr>
                <a:spLocks noChangeShapeType="1"/>
              </p:cNvSpPr>
              <p:nvPr/>
            </p:nvSpPr>
            <p:spPr bwMode="auto">
              <a:xfrm>
                <a:off x="4617" y="80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7" name="Line 319">
                <a:extLst>
                  <a:ext uri="{FF2B5EF4-FFF2-40B4-BE49-F238E27FC236}">
                    <a16:creationId xmlns:a16="http://schemas.microsoft.com/office/drawing/2014/main" id="{13B2A357-3B15-19EF-C8F1-ECFEFDF8F85F}"/>
                  </a:ext>
                </a:extLst>
              </p:cNvPr>
              <p:cNvSpPr>
                <a:spLocks noChangeShapeType="1"/>
              </p:cNvSpPr>
              <p:nvPr/>
            </p:nvSpPr>
            <p:spPr bwMode="auto">
              <a:xfrm>
                <a:off x="4329" y="49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8" name="Line 320">
                <a:extLst>
                  <a:ext uri="{FF2B5EF4-FFF2-40B4-BE49-F238E27FC236}">
                    <a16:creationId xmlns:a16="http://schemas.microsoft.com/office/drawing/2014/main" id="{C8D428F5-B7D6-C122-80B7-019B95E3DBDD}"/>
                  </a:ext>
                </a:extLst>
              </p:cNvPr>
              <p:cNvSpPr>
                <a:spLocks noChangeShapeType="1"/>
              </p:cNvSpPr>
              <p:nvPr/>
            </p:nvSpPr>
            <p:spPr bwMode="auto">
              <a:xfrm>
                <a:off x="4665" y="41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9" name="Line 321">
                <a:extLst>
                  <a:ext uri="{FF2B5EF4-FFF2-40B4-BE49-F238E27FC236}">
                    <a16:creationId xmlns:a16="http://schemas.microsoft.com/office/drawing/2014/main" id="{0DD57E00-6778-7C96-80C6-8F7B9330417D}"/>
                  </a:ext>
                </a:extLst>
              </p:cNvPr>
              <p:cNvSpPr>
                <a:spLocks noChangeShapeType="1"/>
              </p:cNvSpPr>
              <p:nvPr/>
            </p:nvSpPr>
            <p:spPr bwMode="auto">
              <a:xfrm>
                <a:off x="5001" y="33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0" name="Line 322">
                <a:extLst>
                  <a:ext uri="{FF2B5EF4-FFF2-40B4-BE49-F238E27FC236}">
                    <a16:creationId xmlns:a16="http://schemas.microsoft.com/office/drawing/2014/main" id="{02B1459E-430E-A037-25FA-1FD6D83DB143}"/>
                  </a:ext>
                </a:extLst>
              </p:cNvPr>
              <p:cNvSpPr>
                <a:spLocks noChangeShapeType="1"/>
              </p:cNvSpPr>
              <p:nvPr/>
            </p:nvSpPr>
            <p:spPr bwMode="auto">
              <a:xfrm>
                <a:off x="5193" y="489"/>
                <a:ext cx="0"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1" name="Line 323">
                <a:extLst>
                  <a:ext uri="{FF2B5EF4-FFF2-40B4-BE49-F238E27FC236}">
                    <a16:creationId xmlns:a16="http://schemas.microsoft.com/office/drawing/2014/main" id="{3612848E-196D-B513-8981-FCB68DC085D3}"/>
                  </a:ext>
                </a:extLst>
              </p:cNvPr>
              <p:cNvSpPr>
                <a:spLocks noChangeShapeType="1"/>
              </p:cNvSpPr>
              <p:nvPr/>
            </p:nvSpPr>
            <p:spPr bwMode="auto">
              <a:xfrm>
                <a:off x="4809" y="57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2" name="Line 324">
                <a:extLst>
                  <a:ext uri="{FF2B5EF4-FFF2-40B4-BE49-F238E27FC236}">
                    <a16:creationId xmlns:a16="http://schemas.microsoft.com/office/drawing/2014/main" id="{D0F0DC26-4948-F7B6-CC44-5A9E16C3A83F}"/>
                  </a:ext>
                </a:extLst>
              </p:cNvPr>
              <p:cNvSpPr>
                <a:spLocks noChangeShapeType="1"/>
              </p:cNvSpPr>
              <p:nvPr/>
            </p:nvSpPr>
            <p:spPr bwMode="auto">
              <a:xfrm>
                <a:off x="4473" y="25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3" name="Line 325">
                <a:extLst>
                  <a:ext uri="{FF2B5EF4-FFF2-40B4-BE49-F238E27FC236}">
                    <a16:creationId xmlns:a16="http://schemas.microsoft.com/office/drawing/2014/main" id="{BEDC2E93-0207-C4A1-6147-6E9DA433A17A}"/>
                  </a:ext>
                </a:extLst>
              </p:cNvPr>
              <p:cNvSpPr>
                <a:spLocks noChangeShapeType="1"/>
              </p:cNvSpPr>
              <p:nvPr/>
            </p:nvSpPr>
            <p:spPr bwMode="auto">
              <a:xfrm>
                <a:off x="4800" y="240"/>
                <a:ext cx="9" cy="166"/>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4" name="Line 326">
                <a:extLst>
                  <a:ext uri="{FF2B5EF4-FFF2-40B4-BE49-F238E27FC236}">
                    <a16:creationId xmlns:a16="http://schemas.microsoft.com/office/drawing/2014/main" id="{A5C498AA-B81E-7099-1C60-7108CB161395}"/>
                  </a:ext>
                </a:extLst>
              </p:cNvPr>
              <p:cNvSpPr>
                <a:spLocks noChangeShapeType="1"/>
              </p:cNvSpPr>
              <p:nvPr/>
            </p:nvSpPr>
            <p:spPr bwMode="auto">
              <a:xfrm>
                <a:off x="5145" y="10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grpSp>
      <p:grpSp>
        <p:nvGrpSpPr>
          <p:cNvPr id="45" name="Group 259">
            <a:extLst>
              <a:ext uri="{FF2B5EF4-FFF2-40B4-BE49-F238E27FC236}">
                <a16:creationId xmlns:a16="http://schemas.microsoft.com/office/drawing/2014/main" id="{BEE318C9-30BE-BA1C-E478-EFB1304BB13C}"/>
              </a:ext>
            </a:extLst>
          </p:cNvPr>
          <p:cNvGrpSpPr>
            <a:grpSpLocks/>
          </p:cNvGrpSpPr>
          <p:nvPr/>
        </p:nvGrpSpPr>
        <p:grpSpPr bwMode="auto">
          <a:xfrm rot="707392">
            <a:off x="3026434" y="2782018"/>
            <a:ext cx="1995488" cy="3276600"/>
            <a:chOff x="1392" y="1824"/>
            <a:chExt cx="1257" cy="2064"/>
          </a:xfrm>
        </p:grpSpPr>
        <p:grpSp>
          <p:nvGrpSpPr>
            <p:cNvPr id="46" name="Group 55">
              <a:extLst>
                <a:ext uri="{FF2B5EF4-FFF2-40B4-BE49-F238E27FC236}">
                  <a16:creationId xmlns:a16="http://schemas.microsoft.com/office/drawing/2014/main" id="{F0D83853-8279-CF82-EF9F-740F7EABAF82}"/>
                </a:ext>
              </a:extLst>
            </p:cNvPr>
            <p:cNvGrpSpPr>
              <a:grpSpLocks/>
            </p:cNvGrpSpPr>
            <p:nvPr/>
          </p:nvGrpSpPr>
          <p:grpSpPr bwMode="auto">
            <a:xfrm>
              <a:off x="1392" y="1824"/>
              <a:ext cx="1056" cy="2064"/>
              <a:chOff x="1632" y="1680"/>
              <a:chExt cx="1056" cy="2064"/>
            </a:xfrm>
          </p:grpSpPr>
          <p:sp>
            <p:nvSpPr>
              <p:cNvPr id="50" name="Rectangle 43">
                <a:extLst>
                  <a:ext uri="{FF2B5EF4-FFF2-40B4-BE49-F238E27FC236}">
                    <a16:creationId xmlns:a16="http://schemas.microsoft.com/office/drawing/2014/main" id="{B74FE9CD-99E8-1914-36A6-1410FA5C5224}"/>
                  </a:ext>
                </a:extLst>
              </p:cNvPr>
              <p:cNvSpPr>
                <a:spLocks noChangeArrowheads="1"/>
              </p:cNvSpPr>
              <p:nvPr/>
            </p:nvSpPr>
            <p:spPr bwMode="auto">
              <a:xfrm rot="1550998">
                <a:off x="1872" y="1680"/>
                <a:ext cx="100" cy="2016"/>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1" name="Rectangle 45">
                <a:extLst>
                  <a:ext uri="{FF2B5EF4-FFF2-40B4-BE49-F238E27FC236}">
                    <a16:creationId xmlns:a16="http://schemas.microsoft.com/office/drawing/2014/main" id="{5F169DF5-25BA-7906-5412-B7DAB5884F3E}"/>
                  </a:ext>
                </a:extLst>
              </p:cNvPr>
              <p:cNvSpPr>
                <a:spLocks noChangeArrowheads="1"/>
              </p:cNvSpPr>
              <p:nvPr/>
            </p:nvSpPr>
            <p:spPr bwMode="auto">
              <a:xfrm rot="1550998">
                <a:off x="2352" y="1728"/>
                <a:ext cx="100" cy="2016"/>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2" name="Rectangle 48">
                <a:extLst>
                  <a:ext uri="{FF2B5EF4-FFF2-40B4-BE49-F238E27FC236}">
                    <a16:creationId xmlns:a16="http://schemas.microsoft.com/office/drawing/2014/main" id="{24892540-A20D-5D80-2699-FFDE2337EE58}"/>
                  </a:ext>
                </a:extLst>
              </p:cNvPr>
              <p:cNvSpPr>
                <a:spLocks noChangeArrowheads="1"/>
              </p:cNvSpPr>
              <p:nvPr/>
            </p:nvSpPr>
            <p:spPr bwMode="auto">
              <a:xfrm>
                <a:off x="1632" y="3216"/>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3" name="Rectangle 51">
                <a:extLst>
                  <a:ext uri="{FF2B5EF4-FFF2-40B4-BE49-F238E27FC236}">
                    <a16:creationId xmlns:a16="http://schemas.microsoft.com/office/drawing/2014/main" id="{57512C75-3227-C0E5-AF71-6CA4A09F2B42}"/>
                  </a:ext>
                </a:extLst>
              </p:cNvPr>
              <p:cNvSpPr>
                <a:spLocks noChangeArrowheads="1"/>
              </p:cNvSpPr>
              <p:nvPr/>
            </p:nvSpPr>
            <p:spPr bwMode="auto">
              <a:xfrm>
                <a:off x="1824" y="2832"/>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4" name="Rectangle 52">
                <a:extLst>
                  <a:ext uri="{FF2B5EF4-FFF2-40B4-BE49-F238E27FC236}">
                    <a16:creationId xmlns:a16="http://schemas.microsoft.com/office/drawing/2014/main" id="{F3FA4F02-027A-3457-A36B-F8A4B7AFFEE3}"/>
                  </a:ext>
                </a:extLst>
              </p:cNvPr>
              <p:cNvSpPr>
                <a:spLocks noChangeArrowheads="1"/>
              </p:cNvSpPr>
              <p:nvPr/>
            </p:nvSpPr>
            <p:spPr bwMode="auto">
              <a:xfrm>
                <a:off x="2208" y="206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5" name="Rectangle 53">
                <a:extLst>
                  <a:ext uri="{FF2B5EF4-FFF2-40B4-BE49-F238E27FC236}">
                    <a16:creationId xmlns:a16="http://schemas.microsoft.com/office/drawing/2014/main" id="{1E28F24A-F43C-4C1D-A0B3-76DDD290371E}"/>
                  </a:ext>
                </a:extLst>
              </p:cNvPr>
              <p:cNvSpPr>
                <a:spLocks noChangeArrowheads="1"/>
              </p:cNvSpPr>
              <p:nvPr/>
            </p:nvSpPr>
            <p:spPr bwMode="auto">
              <a:xfrm>
                <a:off x="2016" y="2448"/>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sp>
          <p:nvSpPr>
            <p:cNvPr id="47" name="Line 46">
              <a:extLst>
                <a:ext uri="{FF2B5EF4-FFF2-40B4-BE49-F238E27FC236}">
                  <a16:creationId xmlns:a16="http://schemas.microsoft.com/office/drawing/2014/main" id="{C5FDB2F7-3731-CFB5-9DE5-F9A5CECB0C55}"/>
                </a:ext>
              </a:extLst>
            </p:cNvPr>
            <p:cNvSpPr>
              <a:spLocks noChangeShapeType="1"/>
            </p:cNvSpPr>
            <p:nvPr/>
          </p:nvSpPr>
          <p:spPr bwMode="auto">
            <a:xfrm flipV="1">
              <a:off x="1785" y="2740"/>
              <a:ext cx="864" cy="1056"/>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8" name="Line 47">
              <a:extLst>
                <a:ext uri="{FF2B5EF4-FFF2-40B4-BE49-F238E27FC236}">
                  <a16:creationId xmlns:a16="http://schemas.microsoft.com/office/drawing/2014/main" id="{CD2701C7-C16C-905A-E8B1-A7AE7F1A5DB3}"/>
                </a:ext>
              </a:extLst>
            </p:cNvPr>
            <p:cNvSpPr>
              <a:spLocks noChangeShapeType="1"/>
            </p:cNvSpPr>
            <p:nvPr/>
          </p:nvSpPr>
          <p:spPr bwMode="auto">
            <a:xfrm>
              <a:off x="2640" y="1990"/>
              <a:ext cx="0" cy="768"/>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9" name="Freeform 56">
              <a:extLst>
                <a:ext uri="{FF2B5EF4-FFF2-40B4-BE49-F238E27FC236}">
                  <a16:creationId xmlns:a16="http://schemas.microsoft.com/office/drawing/2014/main" id="{A28794C6-2C37-2F3F-6897-A2A9F5D88863}"/>
                </a:ext>
              </a:extLst>
            </p:cNvPr>
            <p:cNvSpPr>
              <a:spLocks/>
            </p:cNvSpPr>
            <p:nvPr/>
          </p:nvSpPr>
          <p:spPr bwMode="auto">
            <a:xfrm>
              <a:off x="1977" y="3399"/>
              <a:ext cx="92" cy="52"/>
            </a:xfrm>
            <a:custGeom>
              <a:avLst/>
              <a:gdLst>
                <a:gd name="T0" fmla="*/ 0 w 141"/>
                <a:gd name="T1" fmla="*/ 0 h 103"/>
                <a:gd name="T2" fmla="*/ 16 w 141"/>
                <a:gd name="T3" fmla="*/ 2 h 103"/>
                <a:gd name="T4" fmla="*/ 25 w 141"/>
                <a:gd name="T5" fmla="*/ 7 h 103"/>
                <a:gd name="T6" fmla="*/ 0 60000 65536"/>
                <a:gd name="T7" fmla="*/ 0 60000 65536"/>
                <a:gd name="T8" fmla="*/ 0 60000 65536"/>
              </a:gdLst>
              <a:ahLst/>
              <a:cxnLst>
                <a:cxn ang="T6">
                  <a:pos x="T0" y="T1"/>
                </a:cxn>
                <a:cxn ang="T7">
                  <a:pos x="T2" y="T3"/>
                </a:cxn>
                <a:cxn ang="T8">
                  <a:pos x="T4" y="T5"/>
                </a:cxn>
              </a:cxnLst>
              <a:rect l="0" t="0" r="r" b="b"/>
              <a:pathLst>
                <a:path w="141" h="103">
                  <a:moveTo>
                    <a:pt x="0" y="0"/>
                  </a:moveTo>
                  <a:cubicBezTo>
                    <a:pt x="1" y="0"/>
                    <a:pt x="84" y="20"/>
                    <a:pt x="90" y="26"/>
                  </a:cubicBezTo>
                  <a:cubicBezTo>
                    <a:pt x="112" y="47"/>
                    <a:pt x="96" y="103"/>
                    <a:pt x="141" y="103"/>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grpSp>
        <p:nvGrpSpPr>
          <p:cNvPr id="56" name="Group 175">
            <a:extLst>
              <a:ext uri="{FF2B5EF4-FFF2-40B4-BE49-F238E27FC236}">
                <a16:creationId xmlns:a16="http://schemas.microsoft.com/office/drawing/2014/main" id="{75F384EA-631E-9FFA-CF31-5C72243B9B8C}"/>
              </a:ext>
            </a:extLst>
          </p:cNvPr>
          <p:cNvGrpSpPr>
            <a:grpSpLocks/>
          </p:cNvGrpSpPr>
          <p:nvPr/>
        </p:nvGrpSpPr>
        <p:grpSpPr bwMode="auto">
          <a:xfrm rot="1075586">
            <a:off x="2493034" y="4306018"/>
            <a:ext cx="1150938" cy="1849438"/>
            <a:chOff x="4163" y="2243"/>
            <a:chExt cx="725" cy="1165"/>
          </a:xfrm>
        </p:grpSpPr>
        <p:sp>
          <p:nvSpPr>
            <p:cNvPr id="57" name="AutoShape 176">
              <a:extLst>
                <a:ext uri="{FF2B5EF4-FFF2-40B4-BE49-F238E27FC236}">
                  <a16:creationId xmlns:a16="http://schemas.microsoft.com/office/drawing/2014/main" id="{374CBF04-6FC7-9C05-C11E-16A5D6E37A88}"/>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8" name="AutoShape 177">
              <a:extLst>
                <a:ext uri="{FF2B5EF4-FFF2-40B4-BE49-F238E27FC236}">
                  <a16:creationId xmlns:a16="http://schemas.microsoft.com/office/drawing/2014/main" id="{671701F6-6AB4-3DEC-43C1-C11A079D9FF1}"/>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59" name="Rectangle 178">
              <a:extLst>
                <a:ext uri="{FF2B5EF4-FFF2-40B4-BE49-F238E27FC236}">
                  <a16:creationId xmlns:a16="http://schemas.microsoft.com/office/drawing/2014/main" id="{E6A75AFD-8A3E-A689-1302-3C4BCE4DAF5A}"/>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0" name="Rectangle 179">
              <a:extLst>
                <a:ext uri="{FF2B5EF4-FFF2-40B4-BE49-F238E27FC236}">
                  <a16:creationId xmlns:a16="http://schemas.microsoft.com/office/drawing/2014/main" id="{B4950395-47AC-D389-1B22-7D486CF43DA8}"/>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1" name="Oval 180">
              <a:extLst>
                <a:ext uri="{FF2B5EF4-FFF2-40B4-BE49-F238E27FC236}">
                  <a16:creationId xmlns:a16="http://schemas.microsoft.com/office/drawing/2014/main" id="{81473C1E-91AC-688A-8888-628A826C44F4}"/>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2" name="AutoShape 181">
              <a:extLst>
                <a:ext uri="{FF2B5EF4-FFF2-40B4-BE49-F238E27FC236}">
                  <a16:creationId xmlns:a16="http://schemas.microsoft.com/office/drawing/2014/main" id="{1C8F1387-A0EF-D5D9-791D-F19ED64812EE}"/>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3" name="Rectangle 182">
              <a:extLst>
                <a:ext uri="{FF2B5EF4-FFF2-40B4-BE49-F238E27FC236}">
                  <a16:creationId xmlns:a16="http://schemas.microsoft.com/office/drawing/2014/main" id="{477D5EAC-EC6D-61C1-C7AA-39A1D445AC02}"/>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4" name="AutoShape 183">
              <a:extLst>
                <a:ext uri="{FF2B5EF4-FFF2-40B4-BE49-F238E27FC236}">
                  <a16:creationId xmlns:a16="http://schemas.microsoft.com/office/drawing/2014/main" id="{C440D44B-F28C-7EBE-4E8C-02AC34BFA420}"/>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5" name="AutoShape 184">
              <a:extLst>
                <a:ext uri="{FF2B5EF4-FFF2-40B4-BE49-F238E27FC236}">
                  <a16:creationId xmlns:a16="http://schemas.microsoft.com/office/drawing/2014/main" id="{E0B27F4B-8D45-4EAE-F512-C968129C464A}"/>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6" name="AutoShape 185">
              <a:extLst>
                <a:ext uri="{FF2B5EF4-FFF2-40B4-BE49-F238E27FC236}">
                  <a16:creationId xmlns:a16="http://schemas.microsoft.com/office/drawing/2014/main" id="{97D45219-7726-A3CB-C877-90EA87A68A2F}"/>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7" name="AutoShape 186">
              <a:extLst>
                <a:ext uri="{FF2B5EF4-FFF2-40B4-BE49-F238E27FC236}">
                  <a16:creationId xmlns:a16="http://schemas.microsoft.com/office/drawing/2014/main" id="{9AB0A58F-19FA-5AA8-2801-02F5B73F1F1D}"/>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8" name="AutoShape 187">
              <a:extLst>
                <a:ext uri="{FF2B5EF4-FFF2-40B4-BE49-F238E27FC236}">
                  <a16:creationId xmlns:a16="http://schemas.microsoft.com/office/drawing/2014/main" id="{B1C03CA0-200C-BAE6-4FF7-FD431A5D7D16}"/>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69" name="Oval 188">
              <a:extLst>
                <a:ext uri="{FF2B5EF4-FFF2-40B4-BE49-F238E27FC236}">
                  <a16:creationId xmlns:a16="http://schemas.microsoft.com/office/drawing/2014/main" id="{3C4F3C12-FF1B-B9EE-21BF-07E07B34976F}"/>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0" name="Oval 189">
              <a:extLst>
                <a:ext uri="{FF2B5EF4-FFF2-40B4-BE49-F238E27FC236}">
                  <a16:creationId xmlns:a16="http://schemas.microsoft.com/office/drawing/2014/main" id="{6F53CB87-0B53-386E-953E-4FBBB712AF52}"/>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71" name="Group 220">
            <a:extLst>
              <a:ext uri="{FF2B5EF4-FFF2-40B4-BE49-F238E27FC236}">
                <a16:creationId xmlns:a16="http://schemas.microsoft.com/office/drawing/2014/main" id="{BC784159-C29A-D231-4CAF-D2A49D25C4E5}"/>
              </a:ext>
            </a:extLst>
          </p:cNvPr>
          <p:cNvGrpSpPr>
            <a:grpSpLocks/>
          </p:cNvGrpSpPr>
          <p:nvPr/>
        </p:nvGrpSpPr>
        <p:grpSpPr bwMode="auto">
          <a:xfrm rot="1177574">
            <a:off x="4017034" y="2248618"/>
            <a:ext cx="1150938" cy="1849438"/>
            <a:chOff x="4163" y="2243"/>
            <a:chExt cx="725" cy="1165"/>
          </a:xfrm>
        </p:grpSpPr>
        <p:sp>
          <p:nvSpPr>
            <p:cNvPr id="72" name="AutoShape 221">
              <a:extLst>
                <a:ext uri="{FF2B5EF4-FFF2-40B4-BE49-F238E27FC236}">
                  <a16:creationId xmlns:a16="http://schemas.microsoft.com/office/drawing/2014/main" id="{6D0366BB-C0B9-F8AC-86E0-02CBA757F9B7}"/>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3" name="AutoShape 222">
              <a:extLst>
                <a:ext uri="{FF2B5EF4-FFF2-40B4-BE49-F238E27FC236}">
                  <a16:creationId xmlns:a16="http://schemas.microsoft.com/office/drawing/2014/main" id="{C6DD166C-AB8C-2D28-E5E6-729134E9D9ED}"/>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74" name="Rectangle 223">
              <a:extLst>
                <a:ext uri="{FF2B5EF4-FFF2-40B4-BE49-F238E27FC236}">
                  <a16:creationId xmlns:a16="http://schemas.microsoft.com/office/drawing/2014/main" id="{E3871DD3-A191-C729-7AE2-32F5A8AD496D}"/>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5" name="Rectangle 224">
              <a:extLst>
                <a:ext uri="{FF2B5EF4-FFF2-40B4-BE49-F238E27FC236}">
                  <a16:creationId xmlns:a16="http://schemas.microsoft.com/office/drawing/2014/main" id="{69FBDAA2-6FE8-7BA6-4C82-789FEE005BAD}"/>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6" name="Oval 225">
              <a:extLst>
                <a:ext uri="{FF2B5EF4-FFF2-40B4-BE49-F238E27FC236}">
                  <a16:creationId xmlns:a16="http://schemas.microsoft.com/office/drawing/2014/main" id="{F7B750B3-95AB-F80E-753A-BA6AE4D18E62}"/>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7" name="AutoShape 226">
              <a:extLst>
                <a:ext uri="{FF2B5EF4-FFF2-40B4-BE49-F238E27FC236}">
                  <a16:creationId xmlns:a16="http://schemas.microsoft.com/office/drawing/2014/main" id="{A62AC30D-6D12-69FD-0CAB-57589787EA31}"/>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8" name="Rectangle 227">
              <a:extLst>
                <a:ext uri="{FF2B5EF4-FFF2-40B4-BE49-F238E27FC236}">
                  <a16:creationId xmlns:a16="http://schemas.microsoft.com/office/drawing/2014/main" id="{65437E93-D29A-F13E-F4F2-255A79DA6836}"/>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9" name="AutoShape 228">
              <a:extLst>
                <a:ext uri="{FF2B5EF4-FFF2-40B4-BE49-F238E27FC236}">
                  <a16:creationId xmlns:a16="http://schemas.microsoft.com/office/drawing/2014/main" id="{C39D31FC-B1E2-D116-157E-AE793904E53E}"/>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0" name="AutoShape 229">
              <a:extLst>
                <a:ext uri="{FF2B5EF4-FFF2-40B4-BE49-F238E27FC236}">
                  <a16:creationId xmlns:a16="http://schemas.microsoft.com/office/drawing/2014/main" id="{C909B0F7-4119-5E29-84C0-1F9247A6ECA2}"/>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1" name="AutoShape 230">
              <a:extLst>
                <a:ext uri="{FF2B5EF4-FFF2-40B4-BE49-F238E27FC236}">
                  <a16:creationId xmlns:a16="http://schemas.microsoft.com/office/drawing/2014/main" id="{81AAF359-FA9B-A3C5-37D2-25C7376DFE54}"/>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2" name="AutoShape 231">
              <a:extLst>
                <a:ext uri="{FF2B5EF4-FFF2-40B4-BE49-F238E27FC236}">
                  <a16:creationId xmlns:a16="http://schemas.microsoft.com/office/drawing/2014/main" id="{90814C55-12CA-B366-E57B-E12C082A5F3C}"/>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3" name="AutoShape 232">
              <a:extLst>
                <a:ext uri="{FF2B5EF4-FFF2-40B4-BE49-F238E27FC236}">
                  <a16:creationId xmlns:a16="http://schemas.microsoft.com/office/drawing/2014/main" id="{E187BF8D-37D7-C692-758C-45CC4A3F1369}"/>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84" name="Oval 233">
              <a:extLst>
                <a:ext uri="{FF2B5EF4-FFF2-40B4-BE49-F238E27FC236}">
                  <a16:creationId xmlns:a16="http://schemas.microsoft.com/office/drawing/2014/main" id="{3E69F433-C90B-2606-C38D-339827324315}"/>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5" name="Oval 234">
              <a:extLst>
                <a:ext uri="{FF2B5EF4-FFF2-40B4-BE49-F238E27FC236}">
                  <a16:creationId xmlns:a16="http://schemas.microsoft.com/office/drawing/2014/main" id="{F0BD26B4-7343-B9DB-7161-49D30AF2D64D}"/>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86" name="Group 257">
            <a:extLst>
              <a:ext uri="{FF2B5EF4-FFF2-40B4-BE49-F238E27FC236}">
                <a16:creationId xmlns:a16="http://schemas.microsoft.com/office/drawing/2014/main" id="{948FA9CA-A92C-6B09-F12F-556E63219D7B}"/>
              </a:ext>
            </a:extLst>
          </p:cNvPr>
          <p:cNvGrpSpPr>
            <a:grpSpLocks/>
          </p:cNvGrpSpPr>
          <p:nvPr/>
        </p:nvGrpSpPr>
        <p:grpSpPr bwMode="auto">
          <a:xfrm>
            <a:off x="2188234" y="3848818"/>
            <a:ext cx="3068638" cy="3276600"/>
            <a:chOff x="2688" y="2544"/>
            <a:chExt cx="1933" cy="2064"/>
          </a:xfrm>
        </p:grpSpPr>
        <p:grpSp>
          <p:nvGrpSpPr>
            <p:cNvPr id="87" name="Group 235">
              <a:extLst>
                <a:ext uri="{FF2B5EF4-FFF2-40B4-BE49-F238E27FC236}">
                  <a16:creationId xmlns:a16="http://schemas.microsoft.com/office/drawing/2014/main" id="{265E032D-B3CC-62C6-AA7A-5F55A79ECCCA}"/>
                </a:ext>
              </a:extLst>
            </p:cNvPr>
            <p:cNvGrpSpPr>
              <a:grpSpLocks/>
            </p:cNvGrpSpPr>
            <p:nvPr/>
          </p:nvGrpSpPr>
          <p:grpSpPr bwMode="auto">
            <a:xfrm rot="1180460">
              <a:off x="2688" y="2544"/>
              <a:ext cx="1056" cy="2064"/>
              <a:chOff x="1632" y="1680"/>
              <a:chExt cx="1056" cy="2064"/>
            </a:xfrm>
          </p:grpSpPr>
          <p:sp>
            <p:nvSpPr>
              <p:cNvPr id="103" name="Rectangle 236">
                <a:extLst>
                  <a:ext uri="{FF2B5EF4-FFF2-40B4-BE49-F238E27FC236}">
                    <a16:creationId xmlns:a16="http://schemas.microsoft.com/office/drawing/2014/main" id="{EFBC36FB-2987-7F12-2A02-B379134425B8}"/>
                  </a:ext>
                </a:extLst>
              </p:cNvPr>
              <p:cNvSpPr>
                <a:spLocks noChangeArrowheads="1"/>
              </p:cNvSpPr>
              <p:nvPr/>
            </p:nvSpPr>
            <p:spPr bwMode="auto">
              <a:xfrm rot="1550998">
                <a:off x="1872" y="1680"/>
                <a:ext cx="100" cy="2016"/>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4" name="Rectangle 237">
                <a:extLst>
                  <a:ext uri="{FF2B5EF4-FFF2-40B4-BE49-F238E27FC236}">
                    <a16:creationId xmlns:a16="http://schemas.microsoft.com/office/drawing/2014/main" id="{999334E7-3F35-C1F9-15A4-27500E3616D3}"/>
                  </a:ext>
                </a:extLst>
              </p:cNvPr>
              <p:cNvSpPr>
                <a:spLocks noChangeArrowheads="1"/>
              </p:cNvSpPr>
              <p:nvPr/>
            </p:nvSpPr>
            <p:spPr bwMode="auto">
              <a:xfrm rot="1550998">
                <a:off x="2352" y="1728"/>
                <a:ext cx="100" cy="2016"/>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5" name="Rectangle 238">
                <a:extLst>
                  <a:ext uri="{FF2B5EF4-FFF2-40B4-BE49-F238E27FC236}">
                    <a16:creationId xmlns:a16="http://schemas.microsoft.com/office/drawing/2014/main" id="{78325AD1-8BB4-D62B-45FE-5290FB890C49}"/>
                  </a:ext>
                </a:extLst>
              </p:cNvPr>
              <p:cNvSpPr>
                <a:spLocks noChangeArrowheads="1"/>
              </p:cNvSpPr>
              <p:nvPr/>
            </p:nvSpPr>
            <p:spPr bwMode="auto">
              <a:xfrm>
                <a:off x="1632" y="3216"/>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6" name="Rectangle 239">
                <a:extLst>
                  <a:ext uri="{FF2B5EF4-FFF2-40B4-BE49-F238E27FC236}">
                    <a16:creationId xmlns:a16="http://schemas.microsoft.com/office/drawing/2014/main" id="{0A17433A-3DA2-AB5A-D0C7-63B38F67349D}"/>
                  </a:ext>
                </a:extLst>
              </p:cNvPr>
              <p:cNvSpPr>
                <a:spLocks noChangeArrowheads="1"/>
              </p:cNvSpPr>
              <p:nvPr/>
            </p:nvSpPr>
            <p:spPr bwMode="auto">
              <a:xfrm>
                <a:off x="1824" y="2832"/>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7" name="Rectangle 240">
                <a:extLst>
                  <a:ext uri="{FF2B5EF4-FFF2-40B4-BE49-F238E27FC236}">
                    <a16:creationId xmlns:a16="http://schemas.microsoft.com/office/drawing/2014/main" id="{CD5DDFF2-F11F-2A41-AE64-DDDE81336208}"/>
                  </a:ext>
                </a:extLst>
              </p:cNvPr>
              <p:cNvSpPr>
                <a:spLocks noChangeArrowheads="1"/>
              </p:cNvSpPr>
              <p:nvPr/>
            </p:nvSpPr>
            <p:spPr bwMode="auto">
              <a:xfrm>
                <a:off x="2208" y="206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8" name="Rectangle 241">
                <a:extLst>
                  <a:ext uri="{FF2B5EF4-FFF2-40B4-BE49-F238E27FC236}">
                    <a16:creationId xmlns:a16="http://schemas.microsoft.com/office/drawing/2014/main" id="{B820663B-0299-7768-2E5B-E3EAC6E1F630}"/>
                  </a:ext>
                </a:extLst>
              </p:cNvPr>
              <p:cNvSpPr>
                <a:spLocks noChangeArrowheads="1"/>
              </p:cNvSpPr>
              <p:nvPr/>
            </p:nvSpPr>
            <p:spPr bwMode="auto">
              <a:xfrm>
                <a:off x="2016" y="2448"/>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88" name="Group 242">
              <a:extLst>
                <a:ext uri="{FF2B5EF4-FFF2-40B4-BE49-F238E27FC236}">
                  <a16:creationId xmlns:a16="http://schemas.microsoft.com/office/drawing/2014/main" id="{C2BA463D-9F8A-02DC-ECEE-493832E5D78B}"/>
                </a:ext>
              </a:extLst>
            </p:cNvPr>
            <p:cNvGrpSpPr>
              <a:grpSpLocks/>
            </p:cNvGrpSpPr>
            <p:nvPr/>
          </p:nvGrpSpPr>
          <p:grpSpPr bwMode="auto">
            <a:xfrm rot="4060970">
              <a:off x="3676" y="2324"/>
              <a:ext cx="725" cy="1165"/>
              <a:chOff x="4163" y="2243"/>
              <a:chExt cx="725" cy="1165"/>
            </a:xfrm>
          </p:grpSpPr>
          <p:sp>
            <p:nvSpPr>
              <p:cNvPr id="89" name="AutoShape 243">
                <a:extLst>
                  <a:ext uri="{FF2B5EF4-FFF2-40B4-BE49-F238E27FC236}">
                    <a16:creationId xmlns:a16="http://schemas.microsoft.com/office/drawing/2014/main" id="{2A0E3AF5-D4A3-DA34-D505-FEACEE6F9AAD}"/>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0" name="AutoShape 244">
                <a:extLst>
                  <a:ext uri="{FF2B5EF4-FFF2-40B4-BE49-F238E27FC236}">
                    <a16:creationId xmlns:a16="http://schemas.microsoft.com/office/drawing/2014/main" id="{7CD91597-2A87-6E80-8FEB-185C8C428486}"/>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91" name="Rectangle 245">
                <a:extLst>
                  <a:ext uri="{FF2B5EF4-FFF2-40B4-BE49-F238E27FC236}">
                    <a16:creationId xmlns:a16="http://schemas.microsoft.com/office/drawing/2014/main" id="{8508FD56-D734-7F7F-A0DE-5CD480E52C0D}"/>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2" name="Rectangle 246">
                <a:extLst>
                  <a:ext uri="{FF2B5EF4-FFF2-40B4-BE49-F238E27FC236}">
                    <a16:creationId xmlns:a16="http://schemas.microsoft.com/office/drawing/2014/main" id="{F8278EE1-651E-6A18-8BB1-A8EE8C5B0E26}"/>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3" name="Oval 247">
                <a:extLst>
                  <a:ext uri="{FF2B5EF4-FFF2-40B4-BE49-F238E27FC236}">
                    <a16:creationId xmlns:a16="http://schemas.microsoft.com/office/drawing/2014/main" id="{F841B004-9E55-7744-F300-03E3A24ADA40}"/>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4" name="AutoShape 248">
                <a:extLst>
                  <a:ext uri="{FF2B5EF4-FFF2-40B4-BE49-F238E27FC236}">
                    <a16:creationId xmlns:a16="http://schemas.microsoft.com/office/drawing/2014/main" id="{13850AC4-2799-E9EB-1B60-4D3D579422B4}"/>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5" name="Rectangle 249">
                <a:extLst>
                  <a:ext uri="{FF2B5EF4-FFF2-40B4-BE49-F238E27FC236}">
                    <a16:creationId xmlns:a16="http://schemas.microsoft.com/office/drawing/2014/main" id="{4D296045-D1EA-C94C-A602-DD31340A9FED}"/>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6" name="AutoShape 250">
                <a:extLst>
                  <a:ext uri="{FF2B5EF4-FFF2-40B4-BE49-F238E27FC236}">
                    <a16:creationId xmlns:a16="http://schemas.microsoft.com/office/drawing/2014/main" id="{052A6FC0-4F03-092E-6CD2-A70B8A463232}"/>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7" name="AutoShape 251">
                <a:extLst>
                  <a:ext uri="{FF2B5EF4-FFF2-40B4-BE49-F238E27FC236}">
                    <a16:creationId xmlns:a16="http://schemas.microsoft.com/office/drawing/2014/main" id="{C6C5B7A3-A6B6-3D5D-99A5-53F9753CD6F9}"/>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8" name="AutoShape 252">
                <a:extLst>
                  <a:ext uri="{FF2B5EF4-FFF2-40B4-BE49-F238E27FC236}">
                    <a16:creationId xmlns:a16="http://schemas.microsoft.com/office/drawing/2014/main" id="{22409EE5-8112-065B-BFE3-EB0440EDA6A9}"/>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9" name="AutoShape 253">
                <a:extLst>
                  <a:ext uri="{FF2B5EF4-FFF2-40B4-BE49-F238E27FC236}">
                    <a16:creationId xmlns:a16="http://schemas.microsoft.com/office/drawing/2014/main" id="{E7F457F8-DC82-6876-6EBC-639EF4760305}"/>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0" name="AutoShape 254">
                <a:extLst>
                  <a:ext uri="{FF2B5EF4-FFF2-40B4-BE49-F238E27FC236}">
                    <a16:creationId xmlns:a16="http://schemas.microsoft.com/office/drawing/2014/main" id="{47D6B582-185F-FE28-AB27-47B786662E91}"/>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01" name="Oval 255">
                <a:extLst>
                  <a:ext uri="{FF2B5EF4-FFF2-40B4-BE49-F238E27FC236}">
                    <a16:creationId xmlns:a16="http://schemas.microsoft.com/office/drawing/2014/main" id="{BF418641-C1BD-2D86-B454-DD6EE22BBF64}"/>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2" name="Oval 256">
                <a:extLst>
                  <a:ext uri="{FF2B5EF4-FFF2-40B4-BE49-F238E27FC236}">
                    <a16:creationId xmlns:a16="http://schemas.microsoft.com/office/drawing/2014/main" id="{42FCD70B-3E53-2446-EE63-12189BB39D52}"/>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sp>
        <p:nvSpPr>
          <p:cNvPr id="109" name="Line 327">
            <a:extLst>
              <a:ext uri="{FF2B5EF4-FFF2-40B4-BE49-F238E27FC236}">
                <a16:creationId xmlns:a16="http://schemas.microsoft.com/office/drawing/2014/main" id="{DB1D156E-3AAA-2309-B517-18BE6A092930}"/>
              </a:ext>
            </a:extLst>
          </p:cNvPr>
          <p:cNvSpPr>
            <a:spLocks noChangeShapeType="1"/>
          </p:cNvSpPr>
          <p:nvPr/>
        </p:nvSpPr>
        <p:spPr bwMode="auto">
          <a:xfrm flipV="1">
            <a:off x="6725309" y="877018"/>
            <a:ext cx="0" cy="12954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nvGrpSpPr>
          <p:cNvPr id="110" name="Group 328">
            <a:extLst>
              <a:ext uri="{FF2B5EF4-FFF2-40B4-BE49-F238E27FC236}">
                <a16:creationId xmlns:a16="http://schemas.microsoft.com/office/drawing/2014/main" id="{F6B05193-B012-C54A-2F06-0B57504BF49E}"/>
              </a:ext>
            </a:extLst>
          </p:cNvPr>
          <p:cNvGrpSpPr>
            <a:grpSpLocks/>
          </p:cNvGrpSpPr>
          <p:nvPr/>
        </p:nvGrpSpPr>
        <p:grpSpPr bwMode="auto">
          <a:xfrm rot="1075586">
            <a:off x="3178834" y="3239218"/>
            <a:ext cx="1150938" cy="1849438"/>
            <a:chOff x="4163" y="2243"/>
            <a:chExt cx="725" cy="1165"/>
          </a:xfrm>
        </p:grpSpPr>
        <p:sp>
          <p:nvSpPr>
            <p:cNvPr id="111" name="AutoShape 329">
              <a:extLst>
                <a:ext uri="{FF2B5EF4-FFF2-40B4-BE49-F238E27FC236}">
                  <a16:creationId xmlns:a16="http://schemas.microsoft.com/office/drawing/2014/main" id="{2911A04D-6AD6-32E7-EC16-CE0796A9D4F7}"/>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2" name="AutoShape 330">
              <a:extLst>
                <a:ext uri="{FF2B5EF4-FFF2-40B4-BE49-F238E27FC236}">
                  <a16:creationId xmlns:a16="http://schemas.microsoft.com/office/drawing/2014/main" id="{1EDC0C89-0C07-6DB7-CF42-E4B408331A8E}"/>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13" name="Rectangle 331">
              <a:extLst>
                <a:ext uri="{FF2B5EF4-FFF2-40B4-BE49-F238E27FC236}">
                  <a16:creationId xmlns:a16="http://schemas.microsoft.com/office/drawing/2014/main" id="{D3752046-C32C-C3E3-E829-46931BA45CF8}"/>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4" name="Rectangle 332">
              <a:extLst>
                <a:ext uri="{FF2B5EF4-FFF2-40B4-BE49-F238E27FC236}">
                  <a16:creationId xmlns:a16="http://schemas.microsoft.com/office/drawing/2014/main" id="{78F6B449-736A-8A81-B254-38AD4D48C8A7}"/>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5" name="Oval 333">
              <a:extLst>
                <a:ext uri="{FF2B5EF4-FFF2-40B4-BE49-F238E27FC236}">
                  <a16:creationId xmlns:a16="http://schemas.microsoft.com/office/drawing/2014/main" id="{0988AE55-4D49-351D-62C2-086430C034A4}"/>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6" name="AutoShape 334">
              <a:extLst>
                <a:ext uri="{FF2B5EF4-FFF2-40B4-BE49-F238E27FC236}">
                  <a16:creationId xmlns:a16="http://schemas.microsoft.com/office/drawing/2014/main" id="{14666A07-7DA1-B5E0-ED31-D1F7BB60E348}"/>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7" name="Rectangle 335">
              <a:extLst>
                <a:ext uri="{FF2B5EF4-FFF2-40B4-BE49-F238E27FC236}">
                  <a16:creationId xmlns:a16="http://schemas.microsoft.com/office/drawing/2014/main" id="{3CDB1D76-478A-53A9-D583-D1457A5826AA}"/>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8" name="AutoShape 336">
              <a:extLst>
                <a:ext uri="{FF2B5EF4-FFF2-40B4-BE49-F238E27FC236}">
                  <a16:creationId xmlns:a16="http://schemas.microsoft.com/office/drawing/2014/main" id="{E3BF99F9-4080-21CE-26E8-14B00B092EA7}"/>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9" name="AutoShape 337">
              <a:extLst>
                <a:ext uri="{FF2B5EF4-FFF2-40B4-BE49-F238E27FC236}">
                  <a16:creationId xmlns:a16="http://schemas.microsoft.com/office/drawing/2014/main" id="{70FB223E-C721-1894-B55C-29552E72CD08}"/>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0" name="AutoShape 338">
              <a:extLst>
                <a:ext uri="{FF2B5EF4-FFF2-40B4-BE49-F238E27FC236}">
                  <a16:creationId xmlns:a16="http://schemas.microsoft.com/office/drawing/2014/main" id="{B0C10154-3C35-070C-4197-15ECAE45A4E7}"/>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1" name="AutoShape 339">
              <a:extLst>
                <a:ext uri="{FF2B5EF4-FFF2-40B4-BE49-F238E27FC236}">
                  <a16:creationId xmlns:a16="http://schemas.microsoft.com/office/drawing/2014/main" id="{51E044C0-F0E8-42F4-28C7-021767C33264}"/>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2" name="AutoShape 340">
              <a:extLst>
                <a:ext uri="{FF2B5EF4-FFF2-40B4-BE49-F238E27FC236}">
                  <a16:creationId xmlns:a16="http://schemas.microsoft.com/office/drawing/2014/main" id="{8CB082BB-0C00-E11F-6FCB-6372C3BACC29}"/>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23" name="Oval 341">
              <a:extLst>
                <a:ext uri="{FF2B5EF4-FFF2-40B4-BE49-F238E27FC236}">
                  <a16:creationId xmlns:a16="http://schemas.microsoft.com/office/drawing/2014/main" id="{6D37375F-F837-F003-DD29-9161C0AE97E4}"/>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4" name="Oval 342">
              <a:extLst>
                <a:ext uri="{FF2B5EF4-FFF2-40B4-BE49-F238E27FC236}">
                  <a16:creationId xmlns:a16="http://schemas.microsoft.com/office/drawing/2014/main" id="{1E7F779B-4D03-0183-050A-B712F73BB3B0}"/>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125" name="Group 343">
            <a:extLst>
              <a:ext uri="{FF2B5EF4-FFF2-40B4-BE49-F238E27FC236}">
                <a16:creationId xmlns:a16="http://schemas.microsoft.com/office/drawing/2014/main" id="{E6870768-0AA4-B92A-19F9-498D114E772E}"/>
              </a:ext>
            </a:extLst>
          </p:cNvPr>
          <p:cNvGrpSpPr>
            <a:grpSpLocks/>
          </p:cNvGrpSpPr>
          <p:nvPr/>
        </p:nvGrpSpPr>
        <p:grpSpPr bwMode="auto">
          <a:xfrm rot="1075586">
            <a:off x="3559834" y="2782018"/>
            <a:ext cx="1150938" cy="1849438"/>
            <a:chOff x="4163" y="2243"/>
            <a:chExt cx="725" cy="1165"/>
          </a:xfrm>
        </p:grpSpPr>
        <p:sp>
          <p:nvSpPr>
            <p:cNvPr id="126" name="AutoShape 344">
              <a:extLst>
                <a:ext uri="{FF2B5EF4-FFF2-40B4-BE49-F238E27FC236}">
                  <a16:creationId xmlns:a16="http://schemas.microsoft.com/office/drawing/2014/main" id="{C2712A1B-D4BA-1BEA-DFCF-E88516CF2070}"/>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7" name="AutoShape 345">
              <a:extLst>
                <a:ext uri="{FF2B5EF4-FFF2-40B4-BE49-F238E27FC236}">
                  <a16:creationId xmlns:a16="http://schemas.microsoft.com/office/drawing/2014/main" id="{D2A62A7C-4ECF-2504-821F-9CC643FA3AED}"/>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28" name="Rectangle 346">
              <a:extLst>
                <a:ext uri="{FF2B5EF4-FFF2-40B4-BE49-F238E27FC236}">
                  <a16:creationId xmlns:a16="http://schemas.microsoft.com/office/drawing/2014/main" id="{592038F9-2199-60B8-56F6-A54016D2FDFE}"/>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9" name="Rectangle 347">
              <a:extLst>
                <a:ext uri="{FF2B5EF4-FFF2-40B4-BE49-F238E27FC236}">
                  <a16:creationId xmlns:a16="http://schemas.microsoft.com/office/drawing/2014/main" id="{C81BC472-2493-C025-389F-16D0F8B924F7}"/>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0" name="Oval 348">
              <a:extLst>
                <a:ext uri="{FF2B5EF4-FFF2-40B4-BE49-F238E27FC236}">
                  <a16:creationId xmlns:a16="http://schemas.microsoft.com/office/drawing/2014/main" id="{DA739605-FDCF-BCEA-1B76-520931BEF117}"/>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1" name="AutoShape 349">
              <a:extLst>
                <a:ext uri="{FF2B5EF4-FFF2-40B4-BE49-F238E27FC236}">
                  <a16:creationId xmlns:a16="http://schemas.microsoft.com/office/drawing/2014/main" id="{6C34A764-8C4E-8B07-EF04-B0E40A31E655}"/>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2" name="Rectangle 350">
              <a:extLst>
                <a:ext uri="{FF2B5EF4-FFF2-40B4-BE49-F238E27FC236}">
                  <a16:creationId xmlns:a16="http://schemas.microsoft.com/office/drawing/2014/main" id="{86AF1C87-217D-846D-FC00-C47E97DCD5B8}"/>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3" name="AutoShape 351">
              <a:extLst>
                <a:ext uri="{FF2B5EF4-FFF2-40B4-BE49-F238E27FC236}">
                  <a16:creationId xmlns:a16="http://schemas.microsoft.com/office/drawing/2014/main" id="{F9B72690-ED0B-A6B2-D69A-8A8D4C7B5046}"/>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4" name="AutoShape 352">
              <a:extLst>
                <a:ext uri="{FF2B5EF4-FFF2-40B4-BE49-F238E27FC236}">
                  <a16:creationId xmlns:a16="http://schemas.microsoft.com/office/drawing/2014/main" id="{35DAF172-2945-D1D4-3598-D8F56C2C7E58}"/>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5" name="AutoShape 353">
              <a:extLst>
                <a:ext uri="{FF2B5EF4-FFF2-40B4-BE49-F238E27FC236}">
                  <a16:creationId xmlns:a16="http://schemas.microsoft.com/office/drawing/2014/main" id="{44BB91A5-6468-A9A4-3151-46FB081ABE2E}"/>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6" name="AutoShape 354">
              <a:extLst>
                <a:ext uri="{FF2B5EF4-FFF2-40B4-BE49-F238E27FC236}">
                  <a16:creationId xmlns:a16="http://schemas.microsoft.com/office/drawing/2014/main" id="{C3420EAB-E38A-90D0-26C1-2F0D206F3BC8}"/>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7" name="AutoShape 355">
              <a:extLst>
                <a:ext uri="{FF2B5EF4-FFF2-40B4-BE49-F238E27FC236}">
                  <a16:creationId xmlns:a16="http://schemas.microsoft.com/office/drawing/2014/main" id="{2DA30B89-1BD5-69D7-3EE5-73C4192CB8A1}"/>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38" name="Oval 356">
              <a:extLst>
                <a:ext uri="{FF2B5EF4-FFF2-40B4-BE49-F238E27FC236}">
                  <a16:creationId xmlns:a16="http://schemas.microsoft.com/office/drawing/2014/main" id="{26A22353-F427-9979-16AD-7F294A1897E5}"/>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39" name="Oval 357">
              <a:extLst>
                <a:ext uri="{FF2B5EF4-FFF2-40B4-BE49-F238E27FC236}">
                  <a16:creationId xmlns:a16="http://schemas.microsoft.com/office/drawing/2014/main" id="{5B860AE2-7487-3C27-6788-2914578CAC62}"/>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spTree>
    <p:extLst>
      <p:ext uri="{BB962C8B-B14F-4D97-AF65-F5344CB8AC3E}">
        <p14:creationId xmlns:p14="http://schemas.microsoft.com/office/powerpoint/2010/main" val="10258340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2.5E-6 0 L 0.06211 -0.14213 " pathEditMode="relative" rAng="0" ptsTypes="AA">
                                      <p:cBhvr>
                                        <p:cTn id="6" dur="2000" fill="hold"/>
                                        <p:tgtEl>
                                          <p:spTgt spid="56"/>
                                        </p:tgtEl>
                                        <p:attrNameLst>
                                          <p:attrName>ppt_x</p:attrName>
                                          <p:attrName>ppt_y</p:attrName>
                                        </p:attrNameLst>
                                      </p:cBhvr>
                                      <p:rCtr x="3099" y="-7106"/>
                                    </p:animMotion>
                                  </p:childTnLst>
                                </p:cTn>
                              </p:par>
                            </p:childTnLst>
                          </p:cTn>
                        </p:par>
                        <p:par>
                          <p:cTn id="7" fill="hold">
                            <p:stCondLst>
                              <p:cond delay="2000"/>
                            </p:stCondLst>
                            <p:childTnLst>
                              <p:par>
                                <p:cTn id="8" presetID="3" presetClass="exit" presetSubtype="10" fill="hold" nodeType="afterEffect">
                                  <p:stCondLst>
                                    <p:cond delay="0"/>
                                  </p:stCondLst>
                                  <p:childTnLst>
                                    <p:animEffect transition="out" filter="blinds(horizontal)">
                                      <p:cBhvr>
                                        <p:cTn id="9" dur="500"/>
                                        <p:tgtEl>
                                          <p:spTgt spid="56"/>
                                        </p:tgtEl>
                                      </p:cBhvr>
                                    </p:animEffect>
                                    <p:set>
                                      <p:cBhvr>
                                        <p:cTn id="10" dur="1" fill="hold">
                                          <p:stCondLst>
                                            <p:cond delay="499"/>
                                          </p:stCondLst>
                                        </p:cTn>
                                        <p:tgtEl>
                                          <p:spTgt spid="56"/>
                                        </p:tgtEl>
                                        <p:attrNameLst>
                                          <p:attrName>style.visibility</p:attrName>
                                        </p:attrNameLst>
                                      </p:cBhvr>
                                      <p:to>
                                        <p:strVal val="hidden"/>
                                      </p:to>
                                    </p:set>
                                  </p:childTnLst>
                                </p:cTn>
                              </p:par>
                            </p:childTnLst>
                          </p:cTn>
                        </p:par>
                        <p:par>
                          <p:cTn id="11" fill="hold">
                            <p:stCondLst>
                              <p:cond delay="2500"/>
                            </p:stCondLst>
                            <p:childTnLst>
                              <p:par>
                                <p:cTn id="12" presetID="3" presetClass="exit" presetSubtype="10" fill="hold" nodeType="afterEffect">
                                  <p:stCondLst>
                                    <p:cond delay="0"/>
                                  </p:stCondLst>
                                  <p:childTnLst>
                                    <p:animEffect transition="out" filter="blinds(horizontal)">
                                      <p:cBhvr>
                                        <p:cTn id="13" dur="500"/>
                                        <p:tgtEl>
                                          <p:spTgt spid="56"/>
                                        </p:tgtEl>
                                      </p:cBhvr>
                                    </p:animEffect>
                                    <p:set>
                                      <p:cBhvr>
                                        <p:cTn id="14" dur="1" fill="hold">
                                          <p:stCondLst>
                                            <p:cond delay="499"/>
                                          </p:stCondLst>
                                        </p:cTn>
                                        <p:tgtEl>
                                          <p:spTgt spid="56"/>
                                        </p:tgtEl>
                                        <p:attrNameLst>
                                          <p:attrName>style.visibility</p:attrName>
                                        </p:attrNameLst>
                                      </p:cBhvr>
                                      <p:to>
                                        <p:strVal val="hidden"/>
                                      </p:to>
                                    </p:set>
                                  </p:childTnLst>
                                </p:cTn>
                              </p:par>
                            </p:childTnLst>
                          </p:cTn>
                        </p:par>
                        <p:par>
                          <p:cTn id="15" fill="hold">
                            <p:stCondLst>
                              <p:cond delay="3000"/>
                            </p:stCondLst>
                            <p:childTnLst>
                              <p:par>
                                <p:cTn id="16" presetID="3" presetClass="entr" presetSubtype="10" fill="hold" nodeType="afterEffect">
                                  <p:stCondLst>
                                    <p:cond delay="0"/>
                                  </p:stCondLst>
                                  <p:childTnLst>
                                    <p:set>
                                      <p:cBhvr>
                                        <p:cTn id="17" dur="1" fill="hold">
                                          <p:stCondLst>
                                            <p:cond delay="0"/>
                                          </p:stCondLst>
                                        </p:cTn>
                                        <p:tgtEl>
                                          <p:spTgt spid="110"/>
                                        </p:tgtEl>
                                        <p:attrNameLst>
                                          <p:attrName>style.visibility</p:attrName>
                                        </p:attrNameLst>
                                      </p:cBhvr>
                                      <p:to>
                                        <p:strVal val="visible"/>
                                      </p:to>
                                    </p:set>
                                    <p:animEffect transition="in" filter="blinds(horizontal)">
                                      <p:cBhvr>
                                        <p:cTn id="18" dur="500"/>
                                        <p:tgtEl>
                                          <p:spTgt spid="110"/>
                                        </p:tgtEl>
                                      </p:cBhvr>
                                    </p:animEffect>
                                  </p:childTnLst>
                                </p:cTn>
                              </p:par>
                            </p:childTnLst>
                          </p:cTn>
                        </p:par>
                        <p:par>
                          <p:cTn id="19" fill="hold">
                            <p:stCondLst>
                              <p:cond delay="3500"/>
                            </p:stCondLst>
                            <p:childTnLst>
                              <p:par>
                                <p:cTn id="20" presetID="64" presetClass="path" presetSubtype="0" accel="50000" decel="50000" fill="hold" nodeType="afterEffect">
                                  <p:stCondLst>
                                    <p:cond delay="0"/>
                                  </p:stCondLst>
                                  <p:childTnLst>
                                    <p:animMotion origin="layout" path="M -0.01289 0.0132 L 0.02435 -0.05486 " pathEditMode="relative" rAng="0" ptsTypes="AA">
                                      <p:cBhvr>
                                        <p:cTn id="21" dur="2000" fill="hold"/>
                                        <p:tgtEl>
                                          <p:spTgt spid="110"/>
                                        </p:tgtEl>
                                        <p:attrNameLst>
                                          <p:attrName>ppt_x</p:attrName>
                                          <p:attrName>ppt_y</p:attrName>
                                        </p:attrNameLst>
                                      </p:cBhvr>
                                      <p:rCtr x="1862" y="-3403"/>
                                    </p:animMotion>
                                  </p:childTnLst>
                                </p:cTn>
                              </p:par>
                            </p:childTnLst>
                          </p:cTn>
                        </p:par>
                        <p:par>
                          <p:cTn id="22" fill="hold">
                            <p:stCondLst>
                              <p:cond delay="5500"/>
                            </p:stCondLst>
                            <p:childTnLst>
                              <p:par>
                                <p:cTn id="23" presetID="3" presetClass="exit" presetSubtype="10" fill="hold" nodeType="afterEffect">
                                  <p:stCondLst>
                                    <p:cond delay="0"/>
                                  </p:stCondLst>
                                  <p:childTnLst>
                                    <p:animEffect transition="out" filter="blinds(horizontal)">
                                      <p:cBhvr>
                                        <p:cTn id="24" dur="500"/>
                                        <p:tgtEl>
                                          <p:spTgt spid="110"/>
                                        </p:tgtEl>
                                      </p:cBhvr>
                                    </p:animEffect>
                                    <p:set>
                                      <p:cBhvr>
                                        <p:cTn id="25" dur="1" fill="hold">
                                          <p:stCondLst>
                                            <p:cond delay="499"/>
                                          </p:stCondLst>
                                        </p:cTn>
                                        <p:tgtEl>
                                          <p:spTgt spid="110"/>
                                        </p:tgtEl>
                                        <p:attrNameLst>
                                          <p:attrName>style.visibility</p:attrName>
                                        </p:attrNameLst>
                                      </p:cBhvr>
                                      <p:to>
                                        <p:strVal val="hidden"/>
                                      </p:to>
                                    </p:set>
                                  </p:childTnLst>
                                </p:cTn>
                              </p:par>
                            </p:childTnLst>
                          </p:cTn>
                        </p:par>
                        <p:par>
                          <p:cTn id="26" fill="hold">
                            <p:stCondLst>
                              <p:cond delay="6000"/>
                            </p:stCondLst>
                            <p:childTnLst>
                              <p:par>
                                <p:cTn id="27" presetID="3" presetClass="exit" presetSubtype="10" fill="hold" nodeType="afterEffect">
                                  <p:stCondLst>
                                    <p:cond delay="0"/>
                                  </p:stCondLst>
                                  <p:childTnLst>
                                    <p:animEffect transition="out" filter="blinds(horizontal)">
                                      <p:cBhvr>
                                        <p:cTn id="28" dur="500"/>
                                        <p:tgtEl>
                                          <p:spTgt spid="110"/>
                                        </p:tgtEl>
                                      </p:cBhvr>
                                    </p:animEffect>
                                    <p:set>
                                      <p:cBhvr>
                                        <p:cTn id="29" dur="1" fill="hold">
                                          <p:stCondLst>
                                            <p:cond delay="499"/>
                                          </p:stCondLst>
                                        </p:cTn>
                                        <p:tgtEl>
                                          <p:spTgt spid="110"/>
                                        </p:tgtEl>
                                        <p:attrNameLst>
                                          <p:attrName>style.visibility</p:attrName>
                                        </p:attrNameLst>
                                      </p:cBhvr>
                                      <p:to>
                                        <p:strVal val="hidden"/>
                                      </p:to>
                                    </p:set>
                                  </p:childTnLst>
                                </p:cTn>
                              </p:par>
                            </p:childTnLst>
                          </p:cTn>
                        </p:par>
                        <p:par>
                          <p:cTn id="30" fill="hold">
                            <p:stCondLst>
                              <p:cond delay="6500"/>
                            </p:stCondLst>
                            <p:childTnLst>
                              <p:par>
                                <p:cTn id="31" presetID="3" presetClass="entr" presetSubtype="10" fill="hold" nodeType="afterEffect">
                                  <p:stCondLst>
                                    <p:cond delay="0"/>
                                  </p:stCondLst>
                                  <p:childTnLst>
                                    <p:set>
                                      <p:cBhvr>
                                        <p:cTn id="32" dur="1" fill="hold">
                                          <p:stCondLst>
                                            <p:cond delay="0"/>
                                          </p:stCondLst>
                                        </p:cTn>
                                        <p:tgtEl>
                                          <p:spTgt spid="125"/>
                                        </p:tgtEl>
                                        <p:attrNameLst>
                                          <p:attrName>style.visibility</p:attrName>
                                        </p:attrNameLst>
                                      </p:cBhvr>
                                      <p:to>
                                        <p:strVal val="visible"/>
                                      </p:to>
                                    </p:set>
                                    <p:animEffect transition="in" filter="blinds(horizontal)">
                                      <p:cBhvr>
                                        <p:cTn id="33" dur="500"/>
                                        <p:tgtEl>
                                          <p:spTgt spid="125"/>
                                        </p:tgtEl>
                                      </p:cBhvr>
                                    </p:animEffect>
                                  </p:childTnLst>
                                </p:cTn>
                              </p:par>
                            </p:childTnLst>
                          </p:cTn>
                        </p:par>
                        <p:par>
                          <p:cTn id="34" fill="hold">
                            <p:stCondLst>
                              <p:cond delay="7000"/>
                            </p:stCondLst>
                            <p:childTnLst>
                              <p:par>
                                <p:cTn id="35" presetID="64" presetClass="path" presetSubtype="0" accel="50000" decel="50000" fill="hold" nodeType="afterEffect">
                                  <p:stCondLst>
                                    <p:cond delay="0"/>
                                  </p:stCondLst>
                                  <p:childTnLst>
                                    <p:animMotion origin="layout" path="M -2.5E-6 2.22222E-6 L 0.03334 -0.08102 " pathEditMode="relative" rAng="0" ptsTypes="AA">
                                      <p:cBhvr>
                                        <p:cTn id="36" dur="2000" fill="hold"/>
                                        <p:tgtEl>
                                          <p:spTgt spid="125"/>
                                        </p:tgtEl>
                                        <p:attrNameLst>
                                          <p:attrName>ppt_x</p:attrName>
                                          <p:attrName>ppt_y</p:attrName>
                                        </p:attrNameLst>
                                      </p:cBhvr>
                                      <p:rCtr x="1667" y="-4051"/>
                                    </p:animMotion>
                                  </p:childTnLst>
                                </p:cTn>
                              </p:par>
                            </p:childTnLst>
                          </p:cTn>
                        </p:par>
                        <p:par>
                          <p:cTn id="37" fill="hold">
                            <p:stCondLst>
                              <p:cond delay="9000"/>
                            </p:stCondLst>
                            <p:childTnLst>
                              <p:par>
                                <p:cTn id="38" presetID="3" presetClass="exit" presetSubtype="10" fill="hold" nodeType="afterEffect">
                                  <p:stCondLst>
                                    <p:cond delay="0"/>
                                  </p:stCondLst>
                                  <p:childTnLst>
                                    <p:animEffect transition="out" filter="blinds(horizontal)">
                                      <p:cBhvr>
                                        <p:cTn id="39" dur="500"/>
                                        <p:tgtEl>
                                          <p:spTgt spid="125"/>
                                        </p:tgtEl>
                                      </p:cBhvr>
                                    </p:animEffect>
                                    <p:set>
                                      <p:cBhvr>
                                        <p:cTn id="40" dur="1" fill="hold">
                                          <p:stCondLst>
                                            <p:cond delay="499"/>
                                          </p:stCondLst>
                                        </p:cTn>
                                        <p:tgtEl>
                                          <p:spTgt spid="125"/>
                                        </p:tgtEl>
                                        <p:attrNameLst>
                                          <p:attrName>style.visibility</p:attrName>
                                        </p:attrNameLst>
                                      </p:cBhvr>
                                      <p:to>
                                        <p:strVal val="hidden"/>
                                      </p:to>
                                    </p:set>
                                  </p:childTnLst>
                                </p:cTn>
                              </p:par>
                            </p:childTnLst>
                          </p:cTn>
                        </p:par>
                        <p:par>
                          <p:cTn id="41" fill="hold">
                            <p:stCondLst>
                              <p:cond delay="9500"/>
                            </p:stCondLst>
                            <p:childTnLst>
                              <p:par>
                                <p:cTn id="42" presetID="3" presetClass="exit" presetSubtype="10" fill="hold" nodeType="afterEffect">
                                  <p:stCondLst>
                                    <p:cond delay="0"/>
                                  </p:stCondLst>
                                  <p:childTnLst>
                                    <p:animEffect transition="out" filter="blinds(horizontal)">
                                      <p:cBhvr>
                                        <p:cTn id="43" dur="500"/>
                                        <p:tgtEl>
                                          <p:spTgt spid="125"/>
                                        </p:tgtEl>
                                      </p:cBhvr>
                                    </p:animEffect>
                                    <p:set>
                                      <p:cBhvr>
                                        <p:cTn id="44" dur="1" fill="hold">
                                          <p:stCondLst>
                                            <p:cond delay="499"/>
                                          </p:stCondLst>
                                        </p:cTn>
                                        <p:tgtEl>
                                          <p:spTgt spid="125"/>
                                        </p:tgtEl>
                                        <p:attrNameLst>
                                          <p:attrName>style.visibility</p:attrName>
                                        </p:attrNameLst>
                                      </p:cBhvr>
                                      <p:to>
                                        <p:strVal val="hidden"/>
                                      </p:to>
                                    </p:set>
                                  </p:childTnLst>
                                </p:cTn>
                              </p:par>
                            </p:childTnLst>
                          </p:cTn>
                        </p:par>
                        <p:par>
                          <p:cTn id="45" fill="hold">
                            <p:stCondLst>
                              <p:cond delay="10000"/>
                            </p:stCondLst>
                            <p:childTnLst>
                              <p:par>
                                <p:cTn id="46" presetID="3" presetClass="entr" presetSubtype="10"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blinds(horizontal)">
                                      <p:cBhvr>
                                        <p:cTn id="48" dur="500"/>
                                        <p:tgtEl>
                                          <p:spTgt spid="71"/>
                                        </p:tgtEl>
                                      </p:cBhvr>
                                    </p:animEffect>
                                  </p:childTnLst>
                                </p:cTn>
                              </p:par>
                            </p:childTnLst>
                          </p:cTn>
                        </p:par>
                        <p:par>
                          <p:cTn id="49" fill="hold">
                            <p:stCondLst>
                              <p:cond delay="10500"/>
                            </p:stCondLst>
                            <p:childTnLst>
                              <p:par>
                                <p:cTn id="50" presetID="64" presetClass="path" presetSubtype="0" accel="50000" decel="50000" fill="hold" nodeType="afterEffect">
                                  <p:stCondLst>
                                    <p:cond delay="0"/>
                                  </p:stCondLst>
                                  <p:childTnLst>
                                    <p:animMotion origin="layout" path="M -0.01354 0 L 0.02045 -0.07616 " pathEditMode="relative" rAng="0" ptsTypes="AA">
                                      <p:cBhvr>
                                        <p:cTn id="51" dur="2000" fill="hold"/>
                                        <p:tgtEl>
                                          <p:spTgt spid="71"/>
                                        </p:tgtEl>
                                        <p:attrNameLst>
                                          <p:attrName>ppt_x</p:attrName>
                                          <p:attrName>ppt_y</p:attrName>
                                        </p:attrNameLst>
                                      </p:cBhvr>
                                      <p:rCtr x="1693" y="-3819"/>
                                    </p:animMotion>
                                  </p:childTnLst>
                                </p:cTn>
                              </p:par>
                            </p:childTnLst>
                          </p:cTn>
                        </p:par>
                        <p:par>
                          <p:cTn id="52" fill="hold">
                            <p:stCondLst>
                              <p:cond delay="12500"/>
                            </p:stCondLst>
                            <p:childTnLst>
                              <p:par>
                                <p:cTn id="53" presetID="32" presetClass="emph" presetSubtype="0" fill="hold" nodeType="afterEffect">
                                  <p:stCondLst>
                                    <p:cond delay="0"/>
                                  </p:stCondLst>
                                  <p:childTnLst>
                                    <p:animClr clrSpc="rgb" dir="cw">
                                      <p:cBhvr override="childStyle">
                                        <p:cTn id="54" dur="200" fill="hold"/>
                                        <p:tgtEl>
                                          <p:spTgt spid="45"/>
                                        </p:tgtEl>
                                        <p:attrNameLst>
                                          <p:attrName>style.color</p:attrName>
                                        </p:attrNameLst>
                                      </p:cBhvr>
                                      <p:to>
                                        <a:schemeClr val="accent2"/>
                                      </p:to>
                                    </p:animClr>
                                    <p:animClr clrSpc="rgb" dir="cw">
                                      <p:cBhvr>
                                        <p:cTn id="55" dur="200" fill="hold"/>
                                        <p:tgtEl>
                                          <p:spTgt spid="45"/>
                                        </p:tgtEl>
                                        <p:attrNameLst>
                                          <p:attrName>fillcolor</p:attrName>
                                        </p:attrNameLst>
                                      </p:cBhvr>
                                      <p:to>
                                        <a:schemeClr val="accent2"/>
                                      </p:to>
                                    </p:animClr>
                                    <p:set>
                                      <p:cBhvr>
                                        <p:cTn id="56" dur="200" fill="hold"/>
                                        <p:tgtEl>
                                          <p:spTgt spid="45"/>
                                        </p:tgtEl>
                                        <p:attrNameLst>
                                          <p:attrName>fill.type</p:attrName>
                                        </p:attrNameLst>
                                      </p:cBhvr>
                                      <p:to>
                                        <p:strVal val="solid"/>
                                      </p:to>
                                    </p:set>
                                    <p:set>
                                      <p:cBhvr>
                                        <p:cTn id="57" dur="200" fill="hold"/>
                                        <p:tgtEl>
                                          <p:spTgt spid="45"/>
                                        </p:tgtEl>
                                        <p:attrNameLst>
                                          <p:attrName>fill.on</p:attrName>
                                        </p:attrNameLst>
                                      </p:cBhvr>
                                      <p:to>
                                        <p:strVal val="true"/>
                                      </p:to>
                                    </p:set>
                                    <p:animRot by="120000">
                                      <p:cBhvr>
                                        <p:cTn id="58" dur="200" fill="hold">
                                          <p:stCondLst>
                                            <p:cond delay="0"/>
                                          </p:stCondLst>
                                        </p:cTn>
                                        <p:tgtEl>
                                          <p:spTgt spid="45"/>
                                        </p:tgtEl>
                                        <p:attrNameLst>
                                          <p:attrName>r</p:attrName>
                                        </p:attrNameLst>
                                      </p:cBhvr>
                                    </p:animRot>
                                    <p:animRot by="-240000">
                                      <p:cBhvr>
                                        <p:cTn id="59" dur="400" fill="hold">
                                          <p:stCondLst>
                                            <p:cond delay="400"/>
                                          </p:stCondLst>
                                        </p:cTn>
                                        <p:tgtEl>
                                          <p:spTgt spid="45"/>
                                        </p:tgtEl>
                                        <p:attrNameLst>
                                          <p:attrName>r</p:attrName>
                                        </p:attrNameLst>
                                      </p:cBhvr>
                                    </p:animRot>
                                    <p:animRot by="240000">
                                      <p:cBhvr>
                                        <p:cTn id="60" dur="400" fill="hold">
                                          <p:stCondLst>
                                            <p:cond delay="800"/>
                                          </p:stCondLst>
                                        </p:cTn>
                                        <p:tgtEl>
                                          <p:spTgt spid="45"/>
                                        </p:tgtEl>
                                        <p:attrNameLst>
                                          <p:attrName>r</p:attrName>
                                        </p:attrNameLst>
                                      </p:cBhvr>
                                    </p:animRot>
                                    <p:animRot by="-240000">
                                      <p:cBhvr>
                                        <p:cTn id="61" dur="400" fill="hold">
                                          <p:stCondLst>
                                            <p:cond delay="1200"/>
                                          </p:stCondLst>
                                        </p:cTn>
                                        <p:tgtEl>
                                          <p:spTgt spid="45"/>
                                        </p:tgtEl>
                                        <p:attrNameLst>
                                          <p:attrName>r</p:attrName>
                                        </p:attrNameLst>
                                      </p:cBhvr>
                                    </p:animRot>
                                    <p:animRot by="120000">
                                      <p:cBhvr>
                                        <p:cTn id="62" dur="400" fill="hold">
                                          <p:stCondLst>
                                            <p:cond delay="1600"/>
                                          </p:stCondLst>
                                        </p:cTn>
                                        <p:tgtEl>
                                          <p:spTgt spid="45"/>
                                        </p:tgtEl>
                                        <p:attrNameLst>
                                          <p:attrName>r</p:attrName>
                                        </p:attrNameLst>
                                      </p:cBhvr>
                                    </p:animRot>
                                  </p:childTnLst>
                                </p:cTn>
                              </p:par>
                            </p:childTnLst>
                          </p:cTn>
                        </p:par>
                        <p:par>
                          <p:cTn id="63" fill="hold">
                            <p:stCondLst>
                              <p:cond delay="14500"/>
                            </p:stCondLst>
                            <p:childTnLst>
                              <p:par>
                                <p:cTn id="64" presetID="32" presetClass="emph" presetSubtype="0" fill="hold" nodeType="afterEffect">
                                  <p:stCondLst>
                                    <p:cond delay="0"/>
                                  </p:stCondLst>
                                  <p:childTnLst>
                                    <p:animClr clrSpc="rgb" dir="cw">
                                      <p:cBhvr override="childStyle">
                                        <p:cTn id="65" dur="200" fill="hold"/>
                                        <p:tgtEl>
                                          <p:spTgt spid="71"/>
                                        </p:tgtEl>
                                        <p:attrNameLst>
                                          <p:attrName>style.color</p:attrName>
                                        </p:attrNameLst>
                                      </p:cBhvr>
                                      <p:to>
                                        <a:schemeClr val="accent2"/>
                                      </p:to>
                                    </p:animClr>
                                    <p:animClr clrSpc="rgb" dir="cw">
                                      <p:cBhvr>
                                        <p:cTn id="66" dur="200" fill="hold"/>
                                        <p:tgtEl>
                                          <p:spTgt spid="71"/>
                                        </p:tgtEl>
                                        <p:attrNameLst>
                                          <p:attrName>fillcolor</p:attrName>
                                        </p:attrNameLst>
                                      </p:cBhvr>
                                      <p:to>
                                        <a:schemeClr val="accent2"/>
                                      </p:to>
                                    </p:animClr>
                                    <p:set>
                                      <p:cBhvr>
                                        <p:cTn id="67" dur="200" fill="hold"/>
                                        <p:tgtEl>
                                          <p:spTgt spid="71"/>
                                        </p:tgtEl>
                                        <p:attrNameLst>
                                          <p:attrName>fill.type</p:attrName>
                                        </p:attrNameLst>
                                      </p:cBhvr>
                                      <p:to>
                                        <p:strVal val="solid"/>
                                      </p:to>
                                    </p:set>
                                    <p:set>
                                      <p:cBhvr>
                                        <p:cTn id="68" dur="200" fill="hold"/>
                                        <p:tgtEl>
                                          <p:spTgt spid="71"/>
                                        </p:tgtEl>
                                        <p:attrNameLst>
                                          <p:attrName>fill.on</p:attrName>
                                        </p:attrNameLst>
                                      </p:cBhvr>
                                      <p:to>
                                        <p:strVal val="true"/>
                                      </p:to>
                                    </p:set>
                                    <p:animRot by="120000">
                                      <p:cBhvr>
                                        <p:cTn id="69" dur="200" fill="hold">
                                          <p:stCondLst>
                                            <p:cond delay="0"/>
                                          </p:stCondLst>
                                        </p:cTn>
                                        <p:tgtEl>
                                          <p:spTgt spid="71"/>
                                        </p:tgtEl>
                                        <p:attrNameLst>
                                          <p:attrName>r</p:attrName>
                                        </p:attrNameLst>
                                      </p:cBhvr>
                                    </p:animRot>
                                    <p:animRot by="-240000">
                                      <p:cBhvr>
                                        <p:cTn id="70" dur="400" fill="hold">
                                          <p:stCondLst>
                                            <p:cond delay="400"/>
                                          </p:stCondLst>
                                        </p:cTn>
                                        <p:tgtEl>
                                          <p:spTgt spid="71"/>
                                        </p:tgtEl>
                                        <p:attrNameLst>
                                          <p:attrName>r</p:attrName>
                                        </p:attrNameLst>
                                      </p:cBhvr>
                                    </p:animRot>
                                    <p:animRot by="240000">
                                      <p:cBhvr>
                                        <p:cTn id="71" dur="400" fill="hold">
                                          <p:stCondLst>
                                            <p:cond delay="800"/>
                                          </p:stCondLst>
                                        </p:cTn>
                                        <p:tgtEl>
                                          <p:spTgt spid="71"/>
                                        </p:tgtEl>
                                        <p:attrNameLst>
                                          <p:attrName>r</p:attrName>
                                        </p:attrNameLst>
                                      </p:cBhvr>
                                    </p:animRot>
                                    <p:animRot by="-240000">
                                      <p:cBhvr>
                                        <p:cTn id="72" dur="400" fill="hold">
                                          <p:stCondLst>
                                            <p:cond delay="1200"/>
                                          </p:stCondLst>
                                        </p:cTn>
                                        <p:tgtEl>
                                          <p:spTgt spid="71"/>
                                        </p:tgtEl>
                                        <p:attrNameLst>
                                          <p:attrName>r</p:attrName>
                                        </p:attrNameLst>
                                      </p:cBhvr>
                                    </p:animRot>
                                    <p:animRot by="120000">
                                      <p:cBhvr>
                                        <p:cTn id="73" dur="400" fill="hold">
                                          <p:stCondLst>
                                            <p:cond delay="1600"/>
                                          </p:stCondLst>
                                        </p:cTn>
                                        <p:tgtEl>
                                          <p:spTgt spid="71"/>
                                        </p:tgtEl>
                                        <p:attrNameLst>
                                          <p:attrName>r</p:attrName>
                                        </p:attrNameLst>
                                      </p:cBhvr>
                                    </p:animRot>
                                  </p:childTnLst>
                                </p:cTn>
                              </p:par>
                              <p:par>
                                <p:cTn id="74" presetID="5" presetClass="exit" presetSubtype="10" fill="hold" nodeType="withEffect">
                                  <p:stCondLst>
                                    <p:cond delay="0"/>
                                  </p:stCondLst>
                                  <p:childTnLst>
                                    <p:animEffect transition="out" filter="checkerboard(across)">
                                      <p:cBhvr>
                                        <p:cTn id="75" dur="500"/>
                                        <p:tgtEl>
                                          <p:spTgt spid="71"/>
                                        </p:tgtEl>
                                      </p:cBhvr>
                                    </p:animEffect>
                                    <p:set>
                                      <p:cBhvr>
                                        <p:cTn id="76" dur="1" fill="hold">
                                          <p:stCondLst>
                                            <p:cond delay="499"/>
                                          </p:stCondLst>
                                        </p:cTn>
                                        <p:tgtEl>
                                          <p:spTgt spid="71"/>
                                        </p:tgtEl>
                                        <p:attrNameLst>
                                          <p:attrName>style.visibility</p:attrName>
                                        </p:attrNameLst>
                                      </p:cBhvr>
                                      <p:to>
                                        <p:strVal val="hidden"/>
                                      </p:to>
                                    </p:set>
                                  </p:childTnLst>
                                </p:cTn>
                              </p:par>
                              <p:par>
                                <p:cTn id="77" presetID="5" presetClass="exit" presetSubtype="10" fill="hold" nodeType="withEffect">
                                  <p:stCondLst>
                                    <p:cond delay="0"/>
                                  </p:stCondLst>
                                  <p:childTnLst>
                                    <p:animEffect transition="out" filter="checkerboard(across)">
                                      <p:cBhvr>
                                        <p:cTn id="78" dur="500"/>
                                        <p:tgtEl>
                                          <p:spTgt spid="45"/>
                                        </p:tgtEl>
                                      </p:cBhvr>
                                    </p:animEffect>
                                    <p:set>
                                      <p:cBhvr>
                                        <p:cTn id="79" dur="1" fill="hold">
                                          <p:stCondLst>
                                            <p:cond delay="499"/>
                                          </p:stCondLst>
                                        </p:cTn>
                                        <p:tgtEl>
                                          <p:spTgt spid="45"/>
                                        </p:tgtEl>
                                        <p:attrNameLst>
                                          <p:attrName>style.visibility</p:attrName>
                                        </p:attrNameLst>
                                      </p:cBhvr>
                                      <p:to>
                                        <p:strVal val="hidden"/>
                                      </p:to>
                                    </p:set>
                                  </p:childTnLst>
                                </p:cTn>
                              </p:par>
                              <p:par>
                                <p:cTn id="80" presetID="1" presetClass="entr" presetSubtype="0" fill="hold" nodeType="withEffect">
                                  <p:stCondLst>
                                    <p:cond delay="0"/>
                                  </p:stCondLst>
                                  <p:childTnLst>
                                    <p:set>
                                      <p:cBhvr>
                                        <p:cTn id="81"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94">
            <a:extLst>
              <a:ext uri="{FF2B5EF4-FFF2-40B4-BE49-F238E27FC236}">
                <a16:creationId xmlns:a16="http://schemas.microsoft.com/office/drawing/2014/main" id="{D822C50F-22F6-B50D-BD12-BAE0E36E957B}"/>
              </a:ext>
            </a:extLst>
          </p:cNvPr>
          <p:cNvGrpSpPr>
            <a:grpSpLocks/>
          </p:cNvGrpSpPr>
          <p:nvPr/>
        </p:nvGrpSpPr>
        <p:grpSpPr bwMode="auto">
          <a:xfrm>
            <a:off x="2438400" y="0"/>
            <a:ext cx="6705600" cy="5657850"/>
            <a:chOff x="1536" y="0"/>
            <a:chExt cx="4224" cy="3564"/>
          </a:xfrm>
        </p:grpSpPr>
        <p:sp>
          <p:nvSpPr>
            <p:cNvPr id="5" name="Freeform 195">
              <a:extLst>
                <a:ext uri="{FF2B5EF4-FFF2-40B4-BE49-F238E27FC236}">
                  <a16:creationId xmlns:a16="http://schemas.microsoft.com/office/drawing/2014/main" id="{0F1269AC-2C9E-FCDB-48A6-FE2033E722BA}"/>
                </a:ext>
              </a:extLst>
            </p:cNvPr>
            <p:cNvSpPr>
              <a:spLocks/>
            </p:cNvSpPr>
            <p:nvPr/>
          </p:nvSpPr>
          <p:spPr bwMode="auto">
            <a:xfrm>
              <a:off x="1536" y="2105"/>
              <a:ext cx="4224" cy="1459"/>
            </a:xfrm>
            <a:custGeom>
              <a:avLst/>
              <a:gdLst>
                <a:gd name="T0" fmla="*/ 790 w 4224"/>
                <a:gd name="T1" fmla="*/ 0 h 1459"/>
                <a:gd name="T2" fmla="*/ 572 w 4224"/>
                <a:gd name="T3" fmla="*/ 64 h 1459"/>
                <a:gd name="T4" fmla="*/ 495 w 4224"/>
                <a:gd name="T5" fmla="*/ 90 h 1459"/>
                <a:gd name="T6" fmla="*/ 457 w 4224"/>
                <a:gd name="T7" fmla="*/ 102 h 1459"/>
                <a:gd name="T8" fmla="*/ 227 w 4224"/>
                <a:gd name="T9" fmla="*/ 205 h 1459"/>
                <a:gd name="T10" fmla="*/ 188 w 4224"/>
                <a:gd name="T11" fmla="*/ 218 h 1459"/>
                <a:gd name="T12" fmla="*/ 150 w 4224"/>
                <a:gd name="T13" fmla="*/ 230 h 1459"/>
                <a:gd name="T14" fmla="*/ 22 w 4224"/>
                <a:gd name="T15" fmla="*/ 371 h 1459"/>
                <a:gd name="T16" fmla="*/ 35 w 4224"/>
                <a:gd name="T17" fmla="*/ 602 h 1459"/>
                <a:gd name="T18" fmla="*/ 99 w 4224"/>
                <a:gd name="T19" fmla="*/ 666 h 1459"/>
                <a:gd name="T20" fmla="*/ 342 w 4224"/>
                <a:gd name="T21" fmla="*/ 806 h 1459"/>
                <a:gd name="T22" fmla="*/ 380 w 4224"/>
                <a:gd name="T23" fmla="*/ 832 h 1459"/>
                <a:gd name="T24" fmla="*/ 342 w 4224"/>
                <a:gd name="T25" fmla="*/ 1139 h 1459"/>
                <a:gd name="T26" fmla="*/ 483 w 4224"/>
                <a:gd name="T27" fmla="*/ 1306 h 1459"/>
                <a:gd name="T28" fmla="*/ 598 w 4224"/>
                <a:gd name="T29" fmla="*/ 1408 h 1459"/>
                <a:gd name="T30" fmla="*/ 675 w 4224"/>
                <a:gd name="T31" fmla="*/ 1434 h 1459"/>
                <a:gd name="T32" fmla="*/ 918 w 4224"/>
                <a:gd name="T33" fmla="*/ 1408 h 1459"/>
                <a:gd name="T34" fmla="*/ 1059 w 4224"/>
                <a:gd name="T35" fmla="*/ 1370 h 1459"/>
                <a:gd name="T36" fmla="*/ 1059 w 4224"/>
                <a:gd name="T37" fmla="*/ 1370 h 1459"/>
                <a:gd name="T38" fmla="*/ 1238 w 4224"/>
                <a:gd name="T39" fmla="*/ 1331 h 1459"/>
                <a:gd name="T40" fmla="*/ 1545 w 4224"/>
                <a:gd name="T41" fmla="*/ 1382 h 1459"/>
                <a:gd name="T42" fmla="*/ 1711 w 4224"/>
                <a:gd name="T43" fmla="*/ 1408 h 1459"/>
                <a:gd name="T44" fmla="*/ 1801 w 4224"/>
                <a:gd name="T45" fmla="*/ 1434 h 1459"/>
                <a:gd name="T46" fmla="*/ 2095 w 4224"/>
                <a:gd name="T47" fmla="*/ 1459 h 1459"/>
                <a:gd name="T48" fmla="*/ 2441 w 4224"/>
                <a:gd name="T49" fmla="*/ 1370 h 1459"/>
                <a:gd name="T50" fmla="*/ 2556 w 4224"/>
                <a:gd name="T51" fmla="*/ 1331 h 1459"/>
                <a:gd name="T52" fmla="*/ 2595 w 4224"/>
                <a:gd name="T53" fmla="*/ 1318 h 1459"/>
                <a:gd name="T54" fmla="*/ 3017 w 4224"/>
                <a:gd name="T55" fmla="*/ 1357 h 1459"/>
                <a:gd name="T56" fmla="*/ 3388 w 4224"/>
                <a:gd name="T57" fmla="*/ 1434 h 1459"/>
                <a:gd name="T58" fmla="*/ 3593 w 4224"/>
                <a:gd name="T59" fmla="*/ 1382 h 1459"/>
                <a:gd name="T60" fmla="*/ 3631 w 4224"/>
                <a:gd name="T61" fmla="*/ 1370 h 1459"/>
                <a:gd name="T62" fmla="*/ 3670 w 4224"/>
                <a:gd name="T63" fmla="*/ 1357 h 1459"/>
                <a:gd name="T64" fmla="*/ 3747 w 4224"/>
                <a:gd name="T65" fmla="*/ 1306 h 1459"/>
                <a:gd name="T66" fmla="*/ 3772 w 4224"/>
                <a:gd name="T67" fmla="*/ 1267 h 1459"/>
                <a:gd name="T68" fmla="*/ 3849 w 4224"/>
                <a:gd name="T69" fmla="*/ 1203 h 1459"/>
                <a:gd name="T70" fmla="*/ 3913 w 4224"/>
                <a:gd name="T71" fmla="*/ 1126 h 1459"/>
                <a:gd name="T72" fmla="*/ 3990 w 4224"/>
                <a:gd name="T73" fmla="*/ 1075 h 1459"/>
                <a:gd name="T74" fmla="*/ 4105 w 4224"/>
                <a:gd name="T75" fmla="*/ 986 h 1459"/>
                <a:gd name="T76" fmla="*/ 4143 w 4224"/>
                <a:gd name="T77" fmla="*/ 960 h 1459"/>
                <a:gd name="T78" fmla="*/ 4182 w 4224"/>
                <a:gd name="T79" fmla="*/ 934 h 1459"/>
                <a:gd name="T80" fmla="*/ 4169 w 4224"/>
                <a:gd name="T81" fmla="*/ 755 h 1459"/>
                <a:gd name="T82" fmla="*/ 4182 w 4224"/>
                <a:gd name="T83" fmla="*/ 525 h 1459"/>
                <a:gd name="T84" fmla="*/ 4169 w 4224"/>
                <a:gd name="T85" fmla="*/ 448 h 1459"/>
                <a:gd name="T86" fmla="*/ 4131 w 4224"/>
                <a:gd name="T87" fmla="*/ 435 h 1459"/>
                <a:gd name="T88" fmla="*/ 4092 w 4224"/>
                <a:gd name="T89" fmla="*/ 410 h 1459"/>
                <a:gd name="T90" fmla="*/ 4015 w 4224"/>
                <a:gd name="T91" fmla="*/ 384 h 1459"/>
                <a:gd name="T92" fmla="*/ 3939 w 4224"/>
                <a:gd name="T93" fmla="*/ 397 h 1459"/>
                <a:gd name="T94" fmla="*/ 3887 w 4224"/>
                <a:gd name="T95" fmla="*/ 486 h 14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24" h="1459">
                  <a:moveTo>
                    <a:pt x="790" y="0"/>
                  </a:moveTo>
                  <a:cubicBezTo>
                    <a:pt x="717" y="25"/>
                    <a:pt x="646" y="44"/>
                    <a:pt x="572" y="64"/>
                  </a:cubicBezTo>
                  <a:cubicBezTo>
                    <a:pt x="546" y="71"/>
                    <a:pt x="521" y="82"/>
                    <a:pt x="495" y="90"/>
                  </a:cubicBezTo>
                  <a:cubicBezTo>
                    <a:pt x="482" y="94"/>
                    <a:pt x="457" y="102"/>
                    <a:pt x="457" y="102"/>
                  </a:cubicBezTo>
                  <a:cubicBezTo>
                    <a:pt x="407" y="136"/>
                    <a:pt x="286" y="185"/>
                    <a:pt x="227" y="205"/>
                  </a:cubicBezTo>
                  <a:cubicBezTo>
                    <a:pt x="214" y="209"/>
                    <a:pt x="201" y="214"/>
                    <a:pt x="188" y="218"/>
                  </a:cubicBezTo>
                  <a:cubicBezTo>
                    <a:pt x="175" y="222"/>
                    <a:pt x="150" y="230"/>
                    <a:pt x="150" y="230"/>
                  </a:cubicBezTo>
                  <a:cubicBezTo>
                    <a:pt x="95" y="267"/>
                    <a:pt x="69" y="324"/>
                    <a:pt x="22" y="371"/>
                  </a:cubicBezTo>
                  <a:cubicBezTo>
                    <a:pt x="3" y="446"/>
                    <a:pt x="0" y="530"/>
                    <a:pt x="35" y="602"/>
                  </a:cubicBezTo>
                  <a:cubicBezTo>
                    <a:pt x="61" y="655"/>
                    <a:pt x="55" y="629"/>
                    <a:pt x="99" y="666"/>
                  </a:cubicBezTo>
                  <a:cubicBezTo>
                    <a:pt x="173" y="728"/>
                    <a:pt x="249" y="777"/>
                    <a:pt x="342" y="806"/>
                  </a:cubicBezTo>
                  <a:cubicBezTo>
                    <a:pt x="355" y="815"/>
                    <a:pt x="370" y="820"/>
                    <a:pt x="380" y="832"/>
                  </a:cubicBezTo>
                  <a:cubicBezTo>
                    <a:pt x="434" y="899"/>
                    <a:pt x="370" y="1058"/>
                    <a:pt x="342" y="1139"/>
                  </a:cubicBezTo>
                  <a:cubicBezTo>
                    <a:pt x="366" y="1234"/>
                    <a:pt x="385" y="1273"/>
                    <a:pt x="483" y="1306"/>
                  </a:cubicBezTo>
                  <a:cubicBezTo>
                    <a:pt x="502" y="1325"/>
                    <a:pt x="578" y="1397"/>
                    <a:pt x="598" y="1408"/>
                  </a:cubicBezTo>
                  <a:cubicBezTo>
                    <a:pt x="622" y="1421"/>
                    <a:pt x="675" y="1434"/>
                    <a:pt x="675" y="1434"/>
                  </a:cubicBezTo>
                  <a:cubicBezTo>
                    <a:pt x="740" y="1428"/>
                    <a:pt x="847" y="1422"/>
                    <a:pt x="918" y="1408"/>
                  </a:cubicBezTo>
                  <a:cubicBezTo>
                    <a:pt x="966" y="1398"/>
                    <a:pt x="1012" y="1381"/>
                    <a:pt x="1059" y="1370"/>
                  </a:cubicBezTo>
                  <a:cubicBezTo>
                    <a:pt x="1123" y="1361"/>
                    <a:pt x="1178" y="1351"/>
                    <a:pt x="1238" y="1331"/>
                  </a:cubicBezTo>
                  <a:cubicBezTo>
                    <a:pt x="1340" y="1348"/>
                    <a:pt x="1442" y="1368"/>
                    <a:pt x="1545" y="1382"/>
                  </a:cubicBezTo>
                  <a:cubicBezTo>
                    <a:pt x="1636" y="1413"/>
                    <a:pt x="1529" y="1380"/>
                    <a:pt x="1711" y="1408"/>
                  </a:cubicBezTo>
                  <a:cubicBezTo>
                    <a:pt x="1742" y="1413"/>
                    <a:pt x="1771" y="1426"/>
                    <a:pt x="1801" y="1434"/>
                  </a:cubicBezTo>
                  <a:cubicBezTo>
                    <a:pt x="1934" y="1426"/>
                    <a:pt x="1997" y="1394"/>
                    <a:pt x="2095" y="1459"/>
                  </a:cubicBezTo>
                  <a:cubicBezTo>
                    <a:pt x="2225" y="1444"/>
                    <a:pt x="2320" y="1410"/>
                    <a:pt x="2441" y="1370"/>
                  </a:cubicBezTo>
                  <a:cubicBezTo>
                    <a:pt x="2479" y="1357"/>
                    <a:pt x="2518" y="1344"/>
                    <a:pt x="2556" y="1331"/>
                  </a:cubicBezTo>
                  <a:cubicBezTo>
                    <a:pt x="2569" y="1327"/>
                    <a:pt x="2595" y="1318"/>
                    <a:pt x="2595" y="1318"/>
                  </a:cubicBezTo>
                  <a:cubicBezTo>
                    <a:pt x="2763" y="1326"/>
                    <a:pt x="2865" y="1338"/>
                    <a:pt x="3017" y="1357"/>
                  </a:cubicBezTo>
                  <a:cubicBezTo>
                    <a:pt x="3140" y="1399"/>
                    <a:pt x="3259" y="1418"/>
                    <a:pt x="3388" y="1434"/>
                  </a:cubicBezTo>
                  <a:cubicBezTo>
                    <a:pt x="3462" y="1423"/>
                    <a:pt x="3523" y="1405"/>
                    <a:pt x="3593" y="1382"/>
                  </a:cubicBezTo>
                  <a:cubicBezTo>
                    <a:pt x="3606" y="1378"/>
                    <a:pt x="3618" y="1374"/>
                    <a:pt x="3631" y="1370"/>
                  </a:cubicBezTo>
                  <a:cubicBezTo>
                    <a:pt x="3644" y="1366"/>
                    <a:pt x="3670" y="1357"/>
                    <a:pt x="3670" y="1357"/>
                  </a:cubicBezTo>
                  <a:cubicBezTo>
                    <a:pt x="3696" y="1340"/>
                    <a:pt x="3730" y="1332"/>
                    <a:pt x="3747" y="1306"/>
                  </a:cubicBezTo>
                  <a:cubicBezTo>
                    <a:pt x="3755" y="1293"/>
                    <a:pt x="3761" y="1278"/>
                    <a:pt x="3772" y="1267"/>
                  </a:cubicBezTo>
                  <a:cubicBezTo>
                    <a:pt x="3886" y="1153"/>
                    <a:pt x="3730" y="1346"/>
                    <a:pt x="3849" y="1203"/>
                  </a:cubicBezTo>
                  <a:cubicBezTo>
                    <a:pt x="3884" y="1161"/>
                    <a:pt x="3866" y="1163"/>
                    <a:pt x="3913" y="1126"/>
                  </a:cubicBezTo>
                  <a:cubicBezTo>
                    <a:pt x="3937" y="1107"/>
                    <a:pt x="3968" y="1097"/>
                    <a:pt x="3990" y="1075"/>
                  </a:cubicBezTo>
                  <a:cubicBezTo>
                    <a:pt x="4051" y="1014"/>
                    <a:pt x="4011" y="1049"/>
                    <a:pt x="4105" y="986"/>
                  </a:cubicBezTo>
                  <a:cubicBezTo>
                    <a:pt x="4118" y="977"/>
                    <a:pt x="4130" y="969"/>
                    <a:pt x="4143" y="960"/>
                  </a:cubicBezTo>
                  <a:cubicBezTo>
                    <a:pt x="4156" y="951"/>
                    <a:pt x="4182" y="934"/>
                    <a:pt x="4182" y="934"/>
                  </a:cubicBezTo>
                  <a:cubicBezTo>
                    <a:pt x="4210" y="848"/>
                    <a:pt x="4224" y="837"/>
                    <a:pt x="4169" y="755"/>
                  </a:cubicBezTo>
                  <a:cubicBezTo>
                    <a:pt x="4209" y="635"/>
                    <a:pt x="4201" y="694"/>
                    <a:pt x="4182" y="525"/>
                  </a:cubicBezTo>
                  <a:cubicBezTo>
                    <a:pt x="4179" y="499"/>
                    <a:pt x="4182" y="471"/>
                    <a:pt x="4169" y="448"/>
                  </a:cubicBezTo>
                  <a:cubicBezTo>
                    <a:pt x="4162" y="436"/>
                    <a:pt x="4143" y="441"/>
                    <a:pt x="4131" y="435"/>
                  </a:cubicBezTo>
                  <a:cubicBezTo>
                    <a:pt x="4117" y="428"/>
                    <a:pt x="4106" y="416"/>
                    <a:pt x="4092" y="410"/>
                  </a:cubicBezTo>
                  <a:cubicBezTo>
                    <a:pt x="4067" y="399"/>
                    <a:pt x="4015" y="384"/>
                    <a:pt x="4015" y="384"/>
                  </a:cubicBezTo>
                  <a:cubicBezTo>
                    <a:pt x="3990" y="388"/>
                    <a:pt x="3962" y="386"/>
                    <a:pt x="3939" y="397"/>
                  </a:cubicBezTo>
                  <a:cubicBezTo>
                    <a:pt x="3906" y="413"/>
                    <a:pt x="3912" y="463"/>
                    <a:pt x="3887" y="486"/>
                  </a:cubicBezTo>
                </a:path>
              </a:pathLst>
            </a:custGeom>
            <a:solidFill>
              <a:srgbClr val="CCFFCC"/>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 name="Freeform 196">
              <a:extLst>
                <a:ext uri="{FF2B5EF4-FFF2-40B4-BE49-F238E27FC236}">
                  <a16:creationId xmlns:a16="http://schemas.microsoft.com/office/drawing/2014/main" id="{E7218A7C-CE0A-4A46-4772-4E711B4D5FA4}"/>
                </a:ext>
              </a:extLst>
            </p:cNvPr>
            <p:cNvSpPr>
              <a:spLocks/>
            </p:cNvSpPr>
            <p:nvPr/>
          </p:nvSpPr>
          <p:spPr bwMode="auto">
            <a:xfrm>
              <a:off x="2313" y="57"/>
              <a:ext cx="1915" cy="2871"/>
            </a:xfrm>
            <a:custGeom>
              <a:avLst/>
              <a:gdLst>
                <a:gd name="T0" fmla="*/ 27 w 1915"/>
                <a:gd name="T1" fmla="*/ 135 h 2871"/>
                <a:gd name="T2" fmla="*/ 27 w 1915"/>
                <a:gd name="T3" fmla="*/ 2391 h 2871"/>
                <a:gd name="T4" fmla="*/ 1899 w 1915"/>
                <a:gd name="T5" fmla="*/ 2871 h 2871"/>
                <a:gd name="T6" fmla="*/ 1884 w 1915"/>
                <a:gd name="T7" fmla="*/ 469 h 2871"/>
                <a:gd name="T8" fmla="*/ 1764 w 1915"/>
                <a:gd name="T9" fmla="*/ 402 h 2871"/>
                <a:gd name="T10" fmla="*/ 1148 w 1915"/>
                <a:gd name="T11" fmla="*/ 388 h 2871"/>
                <a:gd name="T12" fmla="*/ 933 w 1915"/>
                <a:gd name="T13" fmla="*/ 321 h 2871"/>
                <a:gd name="T14" fmla="*/ 826 w 1915"/>
                <a:gd name="T15" fmla="*/ 241 h 2871"/>
                <a:gd name="T16" fmla="*/ 384 w 1915"/>
                <a:gd name="T17" fmla="*/ 174 h 2871"/>
                <a:gd name="T18" fmla="*/ 317 w 1915"/>
                <a:gd name="T19" fmla="*/ 120 h 2871"/>
                <a:gd name="T20" fmla="*/ 237 w 1915"/>
                <a:gd name="T21" fmla="*/ 67 h 2871"/>
                <a:gd name="T22" fmla="*/ 197 w 1915"/>
                <a:gd name="T23" fmla="*/ 40 h 2871"/>
                <a:gd name="T24" fmla="*/ 156 w 1915"/>
                <a:gd name="T25" fmla="*/ 27 h 2871"/>
                <a:gd name="T26" fmla="*/ 76 w 1915"/>
                <a:gd name="T27" fmla="*/ 0 h 2871"/>
                <a:gd name="T28" fmla="*/ 27 w 1915"/>
                <a:gd name="T29" fmla="*/ 135 h 28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15" h="2871">
                  <a:moveTo>
                    <a:pt x="27" y="135"/>
                  </a:moveTo>
                  <a:lnTo>
                    <a:pt x="27" y="2391"/>
                  </a:lnTo>
                  <a:lnTo>
                    <a:pt x="1899" y="2871"/>
                  </a:lnTo>
                  <a:cubicBezTo>
                    <a:pt x="1894" y="2070"/>
                    <a:pt x="1915" y="1269"/>
                    <a:pt x="1884" y="469"/>
                  </a:cubicBezTo>
                  <a:cubicBezTo>
                    <a:pt x="1884" y="457"/>
                    <a:pt x="1795" y="403"/>
                    <a:pt x="1764" y="402"/>
                  </a:cubicBezTo>
                  <a:cubicBezTo>
                    <a:pt x="1559" y="394"/>
                    <a:pt x="1353" y="393"/>
                    <a:pt x="1148" y="388"/>
                  </a:cubicBezTo>
                  <a:cubicBezTo>
                    <a:pt x="1071" y="363"/>
                    <a:pt x="1002" y="366"/>
                    <a:pt x="933" y="321"/>
                  </a:cubicBezTo>
                  <a:cubicBezTo>
                    <a:pt x="902" y="274"/>
                    <a:pt x="879" y="258"/>
                    <a:pt x="826" y="241"/>
                  </a:cubicBezTo>
                  <a:cubicBezTo>
                    <a:pt x="688" y="148"/>
                    <a:pt x="559" y="181"/>
                    <a:pt x="384" y="174"/>
                  </a:cubicBezTo>
                  <a:cubicBezTo>
                    <a:pt x="294" y="145"/>
                    <a:pt x="392" y="186"/>
                    <a:pt x="317" y="120"/>
                  </a:cubicBezTo>
                  <a:cubicBezTo>
                    <a:pt x="293" y="99"/>
                    <a:pt x="264" y="85"/>
                    <a:pt x="237" y="67"/>
                  </a:cubicBezTo>
                  <a:cubicBezTo>
                    <a:pt x="224" y="58"/>
                    <a:pt x="212" y="45"/>
                    <a:pt x="197" y="40"/>
                  </a:cubicBezTo>
                  <a:cubicBezTo>
                    <a:pt x="183" y="36"/>
                    <a:pt x="170" y="32"/>
                    <a:pt x="156" y="27"/>
                  </a:cubicBezTo>
                  <a:cubicBezTo>
                    <a:pt x="129" y="18"/>
                    <a:pt x="76" y="0"/>
                    <a:pt x="76" y="0"/>
                  </a:cubicBezTo>
                  <a:cubicBezTo>
                    <a:pt x="0" y="25"/>
                    <a:pt x="23" y="58"/>
                    <a:pt x="27" y="135"/>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 name="Freeform 197">
              <a:extLst>
                <a:ext uri="{FF2B5EF4-FFF2-40B4-BE49-F238E27FC236}">
                  <a16:creationId xmlns:a16="http://schemas.microsoft.com/office/drawing/2014/main" id="{41C4A080-37E9-8D7E-7E91-FA7E7874C9D0}"/>
                </a:ext>
              </a:extLst>
            </p:cNvPr>
            <p:cNvSpPr>
              <a:spLocks/>
            </p:cNvSpPr>
            <p:nvPr/>
          </p:nvSpPr>
          <p:spPr bwMode="auto">
            <a:xfrm>
              <a:off x="4211" y="107"/>
              <a:ext cx="1289" cy="2830"/>
            </a:xfrm>
            <a:custGeom>
              <a:avLst/>
              <a:gdLst>
                <a:gd name="T0" fmla="*/ 0 w 1289"/>
                <a:gd name="T1" fmla="*/ 2830 h 2830"/>
                <a:gd name="T2" fmla="*/ 1200 w 1289"/>
                <a:gd name="T3" fmla="*/ 2494 h 2830"/>
                <a:gd name="T4" fmla="*/ 1142 w 1289"/>
                <a:gd name="T5" fmla="*/ 2209 h 2830"/>
                <a:gd name="T6" fmla="*/ 1088 w 1289"/>
                <a:gd name="T7" fmla="*/ 2129 h 2830"/>
                <a:gd name="T8" fmla="*/ 1021 w 1289"/>
                <a:gd name="T9" fmla="*/ 1955 h 2830"/>
                <a:gd name="T10" fmla="*/ 1008 w 1289"/>
                <a:gd name="T11" fmla="*/ 1915 h 2830"/>
                <a:gd name="T12" fmla="*/ 1048 w 1289"/>
                <a:gd name="T13" fmla="*/ 1674 h 2830"/>
                <a:gd name="T14" fmla="*/ 1155 w 1289"/>
                <a:gd name="T15" fmla="*/ 1499 h 2830"/>
                <a:gd name="T16" fmla="*/ 1222 w 1289"/>
                <a:gd name="T17" fmla="*/ 1379 h 2830"/>
                <a:gd name="T18" fmla="*/ 1289 w 1289"/>
                <a:gd name="T19" fmla="*/ 1111 h 2830"/>
                <a:gd name="T20" fmla="*/ 1263 w 1289"/>
                <a:gd name="T21" fmla="*/ 1017 h 2830"/>
                <a:gd name="T22" fmla="*/ 1196 w 1289"/>
                <a:gd name="T23" fmla="*/ 897 h 2830"/>
                <a:gd name="T24" fmla="*/ 1115 w 1289"/>
                <a:gd name="T25" fmla="*/ 602 h 2830"/>
                <a:gd name="T26" fmla="*/ 1155 w 1289"/>
                <a:gd name="T27" fmla="*/ 173 h 2830"/>
                <a:gd name="T28" fmla="*/ 1142 w 1289"/>
                <a:gd name="T29" fmla="*/ 26 h 2830"/>
                <a:gd name="T30" fmla="*/ 1035 w 1289"/>
                <a:gd name="T31" fmla="*/ 53 h 2830"/>
                <a:gd name="T32" fmla="*/ 954 w 1289"/>
                <a:gd name="T33" fmla="*/ 66 h 2830"/>
                <a:gd name="T34" fmla="*/ 767 w 1289"/>
                <a:gd name="T35" fmla="*/ 120 h 2830"/>
                <a:gd name="T36" fmla="*/ 727 w 1289"/>
                <a:gd name="T37" fmla="*/ 133 h 2830"/>
                <a:gd name="T38" fmla="*/ 646 w 1289"/>
                <a:gd name="T39" fmla="*/ 187 h 2830"/>
                <a:gd name="T40" fmla="*/ 620 w 1289"/>
                <a:gd name="T41" fmla="*/ 267 h 2830"/>
                <a:gd name="T42" fmla="*/ 566 w 1289"/>
                <a:gd name="T43" fmla="*/ 334 h 2830"/>
                <a:gd name="T44" fmla="*/ 405 w 1289"/>
                <a:gd name="T45" fmla="*/ 428 h 2830"/>
                <a:gd name="T46" fmla="*/ 298 w 1289"/>
                <a:gd name="T47" fmla="*/ 401 h 2830"/>
                <a:gd name="T48" fmla="*/ 191 w 1289"/>
                <a:gd name="T49" fmla="*/ 374 h 2830"/>
                <a:gd name="T50" fmla="*/ 57 w 1289"/>
                <a:gd name="T51" fmla="*/ 401 h 2830"/>
                <a:gd name="T52" fmla="*/ 3 w 1289"/>
                <a:gd name="T53" fmla="*/ 414 h 28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9" h="2830">
                  <a:moveTo>
                    <a:pt x="0" y="2830"/>
                  </a:moveTo>
                  <a:lnTo>
                    <a:pt x="1200" y="2494"/>
                  </a:lnTo>
                  <a:cubicBezTo>
                    <a:pt x="1181" y="2399"/>
                    <a:pt x="1161" y="2304"/>
                    <a:pt x="1142" y="2209"/>
                  </a:cubicBezTo>
                  <a:cubicBezTo>
                    <a:pt x="1136" y="2177"/>
                    <a:pt x="1088" y="2129"/>
                    <a:pt x="1088" y="2129"/>
                  </a:cubicBezTo>
                  <a:cubicBezTo>
                    <a:pt x="1073" y="2066"/>
                    <a:pt x="1042" y="2018"/>
                    <a:pt x="1021" y="1955"/>
                  </a:cubicBezTo>
                  <a:cubicBezTo>
                    <a:pt x="1017" y="1942"/>
                    <a:pt x="1008" y="1915"/>
                    <a:pt x="1008" y="1915"/>
                  </a:cubicBezTo>
                  <a:cubicBezTo>
                    <a:pt x="1016" y="1837"/>
                    <a:pt x="1016" y="1748"/>
                    <a:pt x="1048" y="1674"/>
                  </a:cubicBezTo>
                  <a:cubicBezTo>
                    <a:pt x="1075" y="1611"/>
                    <a:pt x="1133" y="1562"/>
                    <a:pt x="1155" y="1499"/>
                  </a:cubicBezTo>
                  <a:cubicBezTo>
                    <a:pt x="1180" y="1429"/>
                    <a:pt x="1161" y="1471"/>
                    <a:pt x="1222" y="1379"/>
                  </a:cubicBezTo>
                  <a:cubicBezTo>
                    <a:pt x="1264" y="1315"/>
                    <a:pt x="1264" y="1188"/>
                    <a:pt x="1289" y="1111"/>
                  </a:cubicBezTo>
                  <a:cubicBezTo>
                    <a:pt x="1279" y="1080"/>
                    <a:pt x="1276" y="1047"/>
                    <a:pt x="1263" y="1017"/>
                  </a:cubicBezTo>
                  <a:cubicBezTo>
                    <a:pt x="1246" y="976"/>
                    <a:pt x="1214" y="938"/>
                    <a:pt x="1196" y="897"/>
                  </a:cubicBezTo>
                  <a:cubicBezTo>
                    <a:pt x="1156" y="805"/>
                    <a:pt x="1135" y="700"/>
                    <a:pt x="1115" y="602"/>
                  </a:cubicBezTo>
                  <a:cubicBezTo>
                    <a:pt x="1124" y="454"/>
                    <a:pt x="1141" y="319"/>
                    <a:pt x="1155" y="173"/>
                  </a:cubicBezTo>
                  <a:cubicBezTo>
                    <a:pt x="1151" y="124"/>
                    <a:pt x="1177" y="61"/>
                    <a:pt x="1142" y="26"/>
                  </a:cubicBezTo>
                  <a:cubicBezTo>
                    <a:pt x="1116" y="0"/>
                    <a:pt x="1071" y="44"/>
                    <a:pt x="1035" y="53"/>
                  </a:cubicBezTo>
                  <a:cubicBezTo>
                    <a:pt x="1008" y="60"/>
                    <a:pt x="981" y="62"/>
                    <a:pt x="954" y="66"/>
                  </a:cubicBezTo>
                  <a:cubicBezTo>
                    <a:pt x="892" y="86"/>
                    <a:pt x="829" y="99"/>
                    <a:pt x="767" y="120"/>
                  </a:cubicBezTo>
                  <a:cubicBezTo>
                    <a:pt x="754" y="124"/>
                    <a:pt x="727" y="133"/>
                    <a:pt x="727" y="133"/>
                  </a:cubicBezTo>
                  <a:cubicBezTo>
                    <a:pt x="700" y="151"/>
                    <a:pt x="673" y="169"/>
                    <a:pt x="646" y="187"/>
                  </a:cubicBezTo>
                  <a:cubicBezTo>
                    <a:pt x="623" y="203"/>
                    <a:pt x="629" y="240"/>
                    <a:pt x="620" y="267"/>
                  </a:cubicBezTo>
                  <a:cubicBezTo>
                    <a:pt x="602" y="321"/>
                    <a:pt x="616" y="300"/>
                    <a:pt x="566" y="334"/>
                  </a:cubicBezTo>
                  <a:cubicBezTo>
                    <a:pt x="523" y="398"/>
                    <a:pt x="478" y="409"/>
                    <a:pt x="405" y="428"/>
                  </a:cubicBezTo>
                  <a:cubicBezTo>
                    <a:pt x="240" y="394"/>
                    <a:pt x="411" y="432"/>
                    <a:pt x="298" y="401"/>
                  </a:cubicBezTo>
                  <a:cubicBezTo>
                    <a:pt x="263" y="391"/>
                    <a:pt x="191" y="374"/>
                    <a:pt x="191" y="374"/>
                  </a:cubicBezTo>
                  <a:cubicBezTo>
                    <a:pt x="146" y="383"/>
                    <a:pt x="100" y="387"/>
                    <a:pt x="57" y="401"/>
                  </a:cubicBezTo>
                  <a:cubicBezTo>
                    <a:pt x="13" y="415"/>
                    <a:pt x="31" y="414"/>
                    <a:pt x="3" y="414"/>
                  </a:cubicBezTo>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nvGrpSpPr>
            <p:cNvPr id="8" name="Group 198">
              <a:extLst>
                <a:ext uri="{FF2B5EF4-FFF2-40B4-BE49-F238E27FC236}">
                  <a16:creationId xmlns:a16="http://schemas.microsoft.com/office/drawing/2014/main" id="{6DCFA2E0-3FE9-C839-E3ED-5843AD61A29C}"/>
                </a:ext>
              </a:extLst>
            </p:cNvPr>
            <p:cNvGrpSpPr>
              <a:grpSpLocks/>
            </p:cNvGrpSpPr>
            <p:nvPr/>
          </p:nvGrpSpPr>
          <p:grpSpPr bwMode="auto">
            <a:xfrm>
              <a:off x="2339" y="0"/>
              <a:ext cx="3046" cy="1299"/>
              <a:chOff x="2339" y="0"/>
              <a:chExt cx="3046" cy="1299"/>
            </a:xfrm>
          </p:grpSpPr>
          <p:sp>
            <p:nvSpPr>
              <p:cNvPr id="9" name="Freeform 199">
                <a:extLst>
                  <a:ext uri="{FF2B5EF4-FFF2-40B4-BE49-F238E27FC236}">
                    <a16:creationId xmlns:a16="http://schemas.microsoft.com/office/drawing/2014/main" id="{477211D5-E666-4087-1EEB-A08607FE7E54}"/>
                  </a:ext>
                </a:extLst>
              </p:cNvPr>
              <p:cNvSpPr>
                <a:spLocks/>
              </p:cNvSpPr>
              <p:nvPr/>
            </p:nvSpPr>
            <p:spPr bwMode="auto">
              <a:xfrm>
                <a:off x="2339" y="0"/>
                <a:ext cx="3046" cy="1299"/>
              </a:xfrm>
              <a:custGeom>
                <a:avLst/>
                <a:gdLst>
                  <a:gd name="T0" fmla="*/ 0 w 3046"/>
                  <a:gd name="T1" fmla="*/ 108 h 1299"/>
                  <a:gd name="T2" fmla="*/ 179 w 3046"/>
                  <a:gd name="T3" fmla="*/ 211 h 1299"/>
                  <a:gd name="T4" fmla="*/ 243 w 3046"/>
                  <a:gd name="T5" fmla="*/ 377 h 1299"/>
                  <a:gd name="T6" fmla="*/ 396 w 3046"/>
                  <a:gd name="T7" fmla="*/ 851 h 1299"/>
                  <a:gd name="T8" fmla="*/ 409 w 3046"/>
                  <a:gd name="T9" fmla="*/ 889 h 1299"/>
                  <a:gd name="T10" fmla="*/ 601 w 3046"/>
                  <a:gd name="T11" fmla="*/ 927 h 1299"/>
                  <a:gd name="T12" fmla="*/ 806 w 3046"/>
                  <a:gd name="T13" fmla="*/ 915 h 1299"/>
                  <a:gd name="T14" fmla="*/ 908 w 3046"/>
                  <a:gd name="T15" fmla="*/ 889 h 1299"/>
                  <a:gd name="T16" fmla="*/ 1024 w 3046"/>
                  <a:gd name="T17" fmla="*/ 927 h 1299"/>
                  <a:gd name="T18" fmla="*/ 1075 w 3046"/>
                  <a:gd name="T19" fmla="*/ 1004 h 1299"/>
                  <a:gd name="T20" fmla="*/ 1152 w 3046"/>
                  <a:gd name="T21" fmla="*/ 1068 h 1299"/>
                  <a:gd name="T22" fmla="*/ 1216 w 3046"/>
                  <a:gd name="T23" fmla="*/ 1119 h 1299"/>
                  <a:gd name="T24" fmla="*/ 1254 w 3046"/>
                  <a:gd name="T25" fmla="*/ 1158 h 1299"/>
                  <a:gd name="T26" fmla="*/ 1292 w 3046"/>
                  <a:gd name="T27" fmla="*/ 1183 h 1299"/>
                  <a:gd name="T28" fmla="*/ 1395 w 3046"/>
                  <a:gd name="T29" fmla="*/ 1273 h 1299"/>
                  <a:gd name="T30" fmla="*/ 1472 w 3046"/>
                  <a:gd name="T31" fmla="*/ 1299 h 1299"/>
                  <a:gd name="T32" fmla="*/ 1587 w 3046"/>
                  <a:gd name="T33" fmla="*/ 1286 h 1299"/>
                  <a:gd name="T34" fmla="*/ 1715 w 3046"/>
                  <a:gd name="T35" fmla="*/ 1260 h 1299"/>
                  <a:gd name="T36" fmla="*/ 1753 w 3046"/>
                  <a:gd name="T37" fmla="*/ 1235 h 1299"/>
                  <a:gd name="T38" fmla="*/ 1779 w 3046"/>
                  <a:gd name="T39" fmla="*/ 1196 h 1299"/>
                  <a:gd name="T40" fmla="*/ 2099 w 3046"/>
                  <a:gd name="T41" fmla="*/ 1171 h 1299"/>
                  <a:gd name="T42" fmla="*/ 2214 w 3046"/>
                  <a:gd name="T43" fmla="*/ 1107 h 1299"/>
                  <a:gd name="T44" fmla="*/ 2304 w 3046"/>
                  <a:gd name="T45" fmla="*/ 1081 h 1299"/>
                  <a:gd name="T46" fmla="*/ 2342 w 3046"/>
                  <a:gd name="T47" fmla="*/ 1055 h 1299"/>
                  <a:gd name="T48" fmla="*/ 2380 w 3046"/>
                  <a:gd name="T49" fmla="*/ 1043 h 1299"/>
                  <a:gd name="T50" fmla="*/ 2393 w 3046"/>
                  <a:gd name="T51" fmla="*/ 1004 h 1299"/>
                  <a:gd name="T52" fmla="*/ 2508 w 3046"/>
                  <a:gd name="T53" fmla="*/ 851 h 1299"/>
                  <a:gd name="T54" fmla="*/ 2521 w 3046"/>
                  <a:gd name="T55" fmla="*/ 812 h 1299"/>
                  <a:gd name="T56" fmla="*/ 2636 w 3046"/>
                  <a:gd name="T57" fmla="*/ 671 h 1299"/>
                  <a:gd name="T58" fmla="*/ 2944 w 3046"/>
                  <a:gd name="T59" fmla="*/ 633 h 1299"/>
                  <a:gd name="T60" fmla="*/ 2982 w 3046"/>
                  <a:gd name="T61" fmla="*/ 620 h 1299"/>
                  <a:gd name="T62" fmla="*/ 2995 w 3046"/>
                  <a:gd name="T63" fmla="*/ 569 h 1299"/>
                  <a:gd name="T64" fmla="*/ 3008 w 3046"/>
                  <a:gd name="T65" fmla="*/ 390 h 1299"/>
                  <a:gd name="T66" fmla="*/ 3046 w 3046"/>
                  <a:gd name="T67" fmla="*/ 249 h 1299"/>
                  <a:gd name="T68" fmla="*/ 2956 w 3046"/>
                  <a:gd name="T69" fmla="*/ 70 h 1299"/>
                  <a:gd name="T70" fmla="*/ 2649 w 3046"/>
                  <a:gd name="T71" fmla="*/ 147 h 1299"/>
                  <a:gd name="T72" fmla="*/ 2611 w 3046"/>
                  <a:gd name="T73" fmla="*/ 172 h 1299"/>
                  <a:gd name="T74" fmla="*/ 2572 w 3046"/>
                  <a:gd name="T75" fmla="*/ 185 h 1299"/>
                  <a:gd name="T76" fmla="*/ 2432 w 3046"/>
                  <a:gd name="T77" fmla="*/ 236 h 1299"/>
                  <a:gd name="T78" fmla="*/ 2176 w 3046"/>
                  <a:gd name="T79" fmla="*/ 262 h 1299"/>
                  <a:gd name="T80" fmla="*/ 2124 w 3046"/>
                  <a:gd name="T81" fmla="*/ 275 h 1299"/>
                  <a:gd name="T82" fmla="*/ 2060 w 3046"/>
                  <a:gd name="T83" fmla="*/ 326 h 1299"/>
                  <a:gd name="T84" fmla="*/ 2035 w 3046"/>
                  <a:gd name="T85" fmla="*/ 364 h 1299"/>
                  <a:gd name="T86" fmla="*/ 1958 w 3046"/>
                  <a:gd name="T87" fmla="*/ 390 h 1299"/>
                  <a:gd name="T88" fmla="*/ 1753 w 3046"/>
                  <a:gd name="T89" fmla="*/ 377 h 1299"/>
                  <a:gd name="T90" fmla="*/ 1638 w 3046"/>
                  <a:gd name="T91" fmla="*/ 403 h 1299"/>
                  <a:gd name="T92" fmla="*/ 1600 w 3046"/>
                  <a:gd name="T93" fmla="*/ 377 h 1299"/>
                  <a:gd name="T94" fmla="*/ 1523 w 3046"/>
                  <a:gd name="T95" fmla="*/ 185 h 1299"/>
                  <a:gd name="T96" fmla="*/ 1382 w 3046"/>
                  <a:gd name="T97" fmla="*/ 108 h 1299"/>
                  <a:gd name="T98" fmla="*/ 1203 w 3046"/>
                  <a:gd name="T99" fmla="*/ 147 h 1299"/>
                  <a:gd name="T100" fmla="*/ 1088 w 3046"/>
                  <a:gd name="T101" fmla="*/ 185 h 1299"/>
                  <a:gd name="T102" fmla="*/ 1011 w 3046"/>
                  <a:gd name="T103" fmla="*/ 223 h 1299"/>
                  <a:gd name="T104" fmla="*/ 806 w 3046"/>
                  <a:gd name="T105" fmla="*/ 185 h 1299"/>
                  <a:gd name="T106" fmla="*/ 524 w 3046"/>
                  <a:gd name="T107" fmla="*/ 121 h 1299"/>
                  <a:gd name="T108" fmla="*/ 396 w 3046"/>
                  <a:gd name="T109" fmla="*/ 70 h 1299"/>
                  <a:gd name="T110" fmla="*/ 204 w 3046"/>
                  <a:gd name="T111" fmla="*/ 19 h 1299"/>
                  <a:gd name="T112" fmla="*/ 0 w 3046"/>
                  <a:gd name="T113" fmla="*/ 108 h 129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46" h="1299">
                    <a:moveTo>
                      <a:pt x="0" y="108"/>
                    </a:moveTo>
                    <a:cubicBezTo>
                      <a:pt x="57" y="147"/>
                      <a:pt x="121" y="173"/>
                      <a:pt x="179" y="211"/>
                    </a:cubicBezTo>
                    <a:cubicBezTo>
                      <a:pt x="213" y="263"/>
                      <a:pt x="228" y="318"/>
                      <a:pt x="243" y="377"/>
                    </a:cubicBezTo>
                    <a:cubicBezTo>
                      <a:pt x="255" y="584"/>
                      <a:pt x="251" y="702"/>
                      <a:pt x="396" y="851"/>
                    </a:cubicBezTo>
                    <a:cubicBezTo>
                      <a:pt x="400" y="864"/>
                      <a:pt x="399" y="881"/>
                      <a:pt x="409" y="889"/>
                    </a:cubicBezTo>
                    <a:cubicBezTo>
                      <a:pt x="441" y="915"/>
                      <a:pt x="554" y="916"/>
                      <a:pt x="601" y="927"/>
                    </a:cubicBezTo>
                    <a:cubicBezTo>
                      <a:pt x="669" y="923"/>
                      <a:pt x="738" y="923"/>
                      <a:pt x="806" y="915"/>
                    </a:cubicBezTo>
                    <a:cubicBezTo>
                      <a:pt x="841" y="911"/>
                      <a:pt x="908" y="889"/>
                      <a:pt x="908" y="889"/>
                    </a:cubicBezTo>
                    <a:cubicBezTo>
                      <a:pt x="998" y="919"/>
                      <a:pt x="959" y="907"/>
                      <a:pt x="1024" y="927"/>
                    </a:cubicBezTo>
                    <a:cubicBezTo>
                      <a:pt x="1146" y="1052"/>
                      <a:pt x="1001" y="892"/>
                      <a:pt x="1075" y="1004"/>
                    </a:cubicBezTo>
                    <a:cubicBezTo>
                      <a:pt x="1097" y="1037"/>
                      <a:pt x="1121" y="1048"/>
                      <a:pt x="1152" y="1068"/>
                    </a:cubicBezTo>
                    <a:cubicBezTo>
                      <a:pt x="1208" y="1156"/>
                      <a:pt x="1141" y="1069"/>
                      <a:pt x="1216" y="1119"/>
                    </a:cubicBezTo>
                    <a:cubicBezTo>
                      <a:pt x="1231" y="1129"/>
                      <a:pt x="1240" y="1146"/>
                      <a:pt x="1254" y="1158"/>
                    </a:cubicBezTo>
                    <a:cubicBezTo>
                      <a:pt x="1266" y="1168"/>
                      <a:pt x="1279" y="1175"/>
                      <a:pt x="1292" y="1183"/>
                    </a:cubicBezTo>
                    <a:cubicBezTo>
                      <a:pt x="1335" y="1248"/>
                      <a:pt x="1305" y="1213"/>
                      <a:pt x="1395" y="1273"/>
                    </a:cubicBezTo>
                    <a:cubicBezTo>
                      <a:pt x="1418" y="1288"/>
                      <a:pt x="1472" y="1299"/>
                      <a:pt x="1472" y="1299"/>
                    </a:cubicBezTo>
                    <a:cubicBezTo>
                      <a:pt x="1510" y="1295"/>
                      <a:pt x="1549" y="1292"/>
                      <a:pt x="1587" y="1286"/>
                    </a:cubicBezTo>
                    <a:cubicBezTo>
                      <a:pt x="1630" y="1279"/>
                      <a:pt x="1715" y="1260"/>
                      <a:pt x="1715" y="1260"/>
                    </a:cubicBezTo>
                    <a:cubicBezTo>
                      <a:pt x="1728" y="1252"/>
                      <a:pt x="1742" y="1246"/>
                      <a:pt x="1753" y="1235"/>
                    </a:cubicBezTo>
                    <a:cubicBezTo>
                      <a:pt x="1764" y="1224"/>
                      <a:pt x="1764" y="1201"/>
                      <a:pt x="1779" y="1196"/>
                    </a:cubicBezTo>
                    <a:cubicBezTo>
                      <a:pt x="1880" y="1162"/>
                      <a:pt x="1992" y="1178"/>
                      <a:pt x="2099" y="1171"/>
                    </a:cubicBezTo>
                    <a:cubicBezTo>
                      <a:pt x="2278" y="1110"/>
                      <a:pt x="2100" y="1183"/>
                      <a:pt x="2214" y="1107"/>
                    </a:cubicBezTo>
                    <a:cubicBezTo>
                      <a:pt x="2226" y="1099"/>
                      <a:pt x="2296" y="1083"/>
                      <a:pt x="2304" y="1081"/>
                    </a:cubicBezTo>
                    <a:cubicBezTo>
                      <a:pt x="2317" y="1072"/>
                      <a:pt x="2328" y="1062"/>
                      <a:pt x="2342" y="1055"/>
                    </a:cubicBezTo>
                    <a:cubicBezTo>
                      <a:pt x="2354" y="1049"/>
                      <a:pt x="2371" y="1052"/>
                      <a:pt x="2380" y="1043"/>
                    </a:cubicBezTo>
                    <a:cubicBezTo>
                      <a:pt x="2390" y="1033"/>
                      <a:pt x="2387" y="1016"/>
                      <a:pt x="2393" y="1004"/>
                    </a:cubicBezTo>
                    <a:cubicBezTo>
                      <a:pt x="2418" y="954"/>
                      <a:pt x="2476" y="898"/>
                      <a:pt x="2508" y="851"/>
                    </a:cubicBezTo>
                    <a:cubicBezTo>
                      <a:pt x="2516" y="840"/>
                      <a:pt x="2514" y="824"/>
                      <a:pt x="2521" y="812"/>
                    </a:cubicBezTo>
                    <a:cubicBezTo>
                      <a:pt x="2547" y="764"/>
                      <a:pt x="2583" y="697"/>
                      <a:pt x="2636" y="671"/>
                    </a:cubicBezTo>
                    <a:cubicBezTo>
                      <a:pt x="2721" y="629"/>
                      <a:pt x="2872" y="637"/>
                      <a:pt x="2944" y="633"/>
                    </a:cubicBezTo>
                    <a:cubicBezTo>
                      <a:pt x="2957" y="629"/>
                      <a:pt x="2974" y="630"/>
                      <a:pt x="2982" y="620"/>
                    </a:cubicBezTo>
                    <a:cubicBezTo>
                      <a:pt x="2993" y="606"/>
                      <a:pt x="2993" y="586"/>
                      <a:pt x="2995" y="569"/>
                    </a:cubicBezTo>
                    <a:cubicBezTo>
                      <a:pt x="3002" y="510"/>
                      <a:pt x="3001" y="449"/>
                      <a:pt x="3008" y="390"/>
                    </a:cubicBezTo>
                    <a:cubicBezTo>
                      <a:pt x="3013" y="345"/>
                      <a:pt x="3037" y="293"/>
                      <a:pt x="3046" y="249"/>
                    </a:cubicBezTo>
                    <a:cubicBezTo>
                      <a:pt x="3034" y="169"/>
                      <a:pt x="3041" y="98"/>
                      <a:pt x="2956" y="70"/>
                    </a:cubicBezTo>
                    <a:cubicBezTo>
                      <a:pt x="2849" y="86"/>
                      <a:pt x="2751" y="113"/>
                      <a:pt x="2649" y="147"/>
                    </a:cubicBezTo>
                    <a:cubicBezTo>
                      <a:pt x="2635" y="152"/>
                      <a:pt x="2625" y="165"/>
                      <a:pt x="2611" y="172"/>
                    </a:cubicBezTo>
                    <a:cubicBezTo>
                      <a:pt x="2599" y="178"/>
                      <a:pt x="2585" y="181"/>
                      <a:pt x="2572" y="185"/>
                    </a:cubicBezTo>
                    <a:cubicBezTo>
                      <a:pt x="2526" y="216"/>
                      <a:pt x="2489" y="229"/>
                      <a:pt x="2432" y="236"/>
                    </a:cubicBezTo>
                    <a:cubicBezTo>
                      <a:pt x="2347" y="246"/>
                      <a:pt x="2176" y="262"/>
                      <a:pt x="2176" y="262"/>
                    </a:cubicBezTo>
                    <a:cubicBezTo>
                      <a:pt x="2159" y="266"/>
                      <a:pt x="2139" y="265"/>
                      <a:pt x="2124" y="275"/>
                    </a:cubicBezTo>
                    <a:cubicBezTo>
                      <a:pt x="2007" y="353"/>
                      <a:pt x="2190" y="283"/>
                      <a:pt x="2060" y="326"/>
                    </a:cubicBezTo>
                    <a:cubicBezTo>
                      <a:pt x="2052" y="339"/>
                      <a:pt x="2048" y="356"/>
                      <a:pt x="2035" y="364"/>
                    </a:cubicBezTo>
                    <a:cubicBezTo>
                      <a:pt x="2012" y="378"/>
                      <a:pt x="1958" y="390"/>
                      <a:pt x="1958" y="390"/>
                    </a:cubicBezTo>
                    <a:cubicBezTo>
                      <a:pt x="1856" y="369"/>
                      <a:pt x="1870" y="362"/>
                      <a:pt x="1753" y="377"/>
                    </a:cubicBezTo>
                    <a:cubicBezTo>
                      <a:pt x="1693" y="398"/>
                      <a:pt x="1701" y="423"/>
                      <a:pt x="1638" y="403"/>
                    </a:cubicBezTo>
                    <a:cubicBezTo>
                      <a:pt x="1625" y="394"/>
                      <a:pt x="1608" y="390"/>
                      <a:pt x="1600" y="377"/>
                    </a:cubicBezTo>
                    <a:cubicBezTo>
                      <a:pt x="1563" y="318"/>
                      <a:pt x="1562" y="245"/>
                      <a:pt x="1523" y="185"/>
                    </a:cubicBezTo>
                    <a:cubicBezTo>
                      <a:pt x="1493" y="68"/>
                      <a:pt x="1530" y="91"/>
                      <a:pt x="1382" y="108"/>
                    </a:cubicBezTo>
                    <a:cubicBezTo>
                      <a:pt x="1322" y="129"/>
                      <a:pt x="1267" y="138"/>
                      <a:pt x="1203" y="147"/>
                    </a:cubicBezTo>
                    <a:cubicBezTo>
                      <a:pt x="1179" y="154"/>
                      <a:pt x="1097" y="179"/>
                      <a:pt x="1088" y="185"/>
                    </a:cubicBezTo>
                    <a:cubicBezTo>
                      <a:pt x="1038" y="218"/>
                      <a:pt x="1064" y="206"/>
                      <a:pt x="1011" y="223"/>
                    </a:cubicBezTo>
                    <a:cubicBezTo>
                      <a:pt x="944" y="202"/>
                      <a:pt x="874" y="204"/>
                      <a:pt x="806" y="185"/>
                    </a:cubicBezTo>
                    <a:cubicBezTo>
                      <a:pt x="678" y="150"/>
                      <a:pt x="664" y="135"/>
                      <a:pt x="524" y="121"/>
                    </a:cubicBezTo>
                    <a:cubicBezTo>
                      <a:pt x="468" y="107"/>
                      <a:pt x="446" y="92"/>
                      <a:pt x="396" y="70"/>
                    </a:cubicBezTo>
                    <a:cubicBezTo>
                      <a:pt x="331" y="41"/>
                      <a:pt x="273" y="30"/>
                      <a:pt x="204" y="19"/>
                    </a:cubicBezTo>
                    <a:cubicBezTo>
                      <a:pt x="132" y="25"/>
                      <a:pt x="0" y="0"/>
                      <a:pt x="0" y="108"/>
                    </a:cubicBezTo>
                    <a:close/>
                  </a:path>
                </a:pathLst>
              </a:custGeom>
              <a:solidFill>
                <a:srgbClr val="C0C0C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0" name="Line 200">
                <a:extLst>
                  <a:ext uri="{FF2B5EF4-FFF2-40B4-BE49-F238E27FC236}">
                    <a16:creationId xmlns:a16="http://schemas.microsoft.com/office/drawing/2014/main" id="{3D3E5E50-AA2A-3F69-4886-874B6CF2203C}"/>
                  </a:ext>
                </a:extLst>
              </p:cNvPr>
              <p:cNvSpPr>
                <a:spLocks noChangeShapeType="1"/>
              </p:cNvSpPr>
              <p:nvPr/>
            </p:nvSpPr>
            <p:spPr bwMode="auto">
              <a:xfrm>
                <a:off x="2553" y="284"/>
                <a:ext cx="1632" cy="2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1" name="Line 201">
                <a:extLst>
                  <a:ext uri="{FF2B5EF4-FFF2-40B4-BE49-F238E27FC236}">
                    <a16:creationId xmlns:a16="http://schemas.microsoft.com/office/drawing/2014/main" id="{72F78743-ACB8-3EF6-7B54-AF4E44864EFC}"/>
                  </a:ext>
                </a:extLst>
              </p:cNvPr>
              <p:cNvSpPr>
                <a:spLocks noChangeShapeType="1"/>
              </p:cNvSpPr>
              <p:nvPr/>
            </p:nvSpPr>
            <p:spPr bwMode="auto">
              <a:xfrm>
                <a:off x="2566" y="502"/>
                <a:ext cx="1623" cy="231"/>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2" name="Line 202">
                <a:extLst>
                  <a:ext uri="{FF2B5EF4-FFF2-40B4-BE49-F238E27FC236}">
                    <a16:creationId xmlns:a16="http://schemas.microsoft.com/office/drawing/2014/main" id="{28A8F7A0-2F46-1FB9-279E-91FCA57BBD29}"/>
                  </a:ext>
                </a:extLst>
              </p:cNvPr>
              <p:cNvSpPr>
                <a:spLocks noChangeShapeType="1"/>
              </p:cNvSpPr>
              <p:nvPr/>
            </p:nvSpPr>
            <p:spPr bwMode="auto">
              <a:xfrm>
                <a:off x="2361" y="66"/>
                <a:ext cx="1536" cy="2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3" name="Line 203">
                <a:extLst>
                  <a:ext uri="{FF2B5EF4-FFF2-40B4-BE49-F238E27FC236}">
                    <a16:creationId xmlns:a16="http://schemas.microsoft.com/office/drawing/2014/main" id="{7A57DD66-09DD-41E0-27E6-592CF4815768}"/>
                  </a:ext>
                </a:extLst>
              </p:cNvPr>
              <p:cNvSpPr>
                <a:spLocks noChangeShapeType="1"/>
              </p:cNvSpPr>
              <p:nvPr/>
            </p:nvSpPr>
            <p:spPr bwMode="auto">
              <a:xfrm>
                <a:off x="2649" y="681"/>
                <a:ext cx="1536" cy="24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4" name="Line 204">
                <a:extLst>
                  <a:ext uri="{FF2B5EF4-FFF2-40B4-BE49-F238E27FC236}">
                    <a16:creationId xmlns:a16="http://schemas.microsoft.com/office/drawing/2014/main" id="{B4D773D3-F5A4-CC95-81ED-C7647FF5E53C}"/>
                  </a:ext>
                </a:extLst>
              </p:cNvPr>
              <p:cNvSpPr>
                <a:spLocks noChangeShapeType="1"/>
              </p:cNvSpPr>
              <p:nvPr/>
            </p:nvSpPr>
            <p:spPr bwMode="auto">
              <a:xfrm>
                <a:off x="3408" y="991"/>
                <a:ext cx="777" cy="12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5" name="Line 205">
                <a:extLst>
                  <a:ext uri="{FF2B5EF4-FFF2-40B4-BE49-F238E27FC236}">
                    <a16:creationId xmlns:a16="http://schemas.microsoft.com/office/drawing/2014/main" id="{F544E32E-294F-5FE5-00CD-289DCB6F36C8}"/>
                  </a:ext>
                </a:extLst>
              </p:cNvPr>
              <p:cNvSpPr>
                <a:spLocks noChangeShapeType="1"/>
              </p:cNvSpPr>
              <p:nvPr/>
            </p:nvSpPr>
            <p:spPr bwMode="auto">
              <a:xfrm flipV="1">
                <a:off x="4185" y="969"/>
                <a:ext cx="576"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6" name="Line 206">
                <a:extLst>
                  <a:ext uri="{FF2B5EF4-FFF2-40B4-BE49-F238E27FC236}">
                    <a16:creationId xmlns:a16="http://schemas.microsoft.com/office/drawing/2014/main" id="{263B8DB2-3BD2-7C2B-0C37-E043229F0EF7}"/>
                  </a:ext>
                </a:extLst>
              </p:cNvPr>
              <p:cNvSpPr>
                <a:spLocks noChangeShapeType="1"/>
              </p:cNvSpPr>
              <p:nvPr/>
            </p:nvSpPr>
            <p:spPr bwMode="auto">
              <a:xfrm flipV="1">
                <a:off x="4224" y="755"/>
                <a:ext cx="663" cy="1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7" name="Line 207">
                <a:extLst>
                  <a:ext uri="{FF2B5EF4-FFF2-40B4-BE49-F238E27FC236}">
                    <a16:creationId xmlns:a16="http://schemas.microsoft.com/office/drawing/2014/main" id="{6CB06E7E-C4E6-5D62-D911-3962CE248263}"/>
                  </a:ext>
                </a:extLst>
              </p:cNvPr>
              <p:cNvSpPr>
                <a:spLocks noChangeShapeType="1"/>
              </p:cNvSpPr>
              <p:nvPr/>
            </p:nvSpPr>
            <p:spPr bwMode="auto">
              <a:xfrm flipV="1">
                <a:off x="4224" y="441"/>
                <a:ext cx="1113" cy="279"/>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8" name="Line 208">
                <a:extLst>
                  <a:ext uri="{FF2B5EF4-FFF2-40B4-BE49-F238E27FC236}">
                    <a16:creationId xmlns:a16="http://schemas.microsoft.com/office/drawing/2014/main" id="{42A7DF8A-3B6A-9C51-EDB4-CEB5D92BF341}"/>
                  </a:ext>
                </a:extLst>
              </p:cNvPr>
              <p:cNvSpPr>
                <a:spLocks noChangeShapeType="1"/>
              </p:cNvSpPr>
              <p:nvPr/>
            </p:nvSpPr>
            <p:spPr bwMode="auto">
              <a:xfrm flipV="1">
                <a:off x="4220" y="236"/>
                <a:ext cx="1165" cy="288"/>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9" name="Line 209">
                <a:extLst>
                  <a:ext uri="{FF2B5EF4-FFF2-40B4-BE49-F238E27FC236}">
                    <a16:creationId xmlns:a16="http://schemas.microsoft.com/office/drawing/2014/main" id="{493E099F-458B-D479-225A-0BDB9C5620EC}"/>
                  </a:ext>
                </a:extLst>
              </p:cNvPr>
              <p:cNvSpPr>
                <a:spLocks noChangeShapeType="1"/>
              </p:cNvSpPr>
              <p:nvPr/>
            </p:nvSpPr>
            <p:spPr bwMode="auto">
              <a:xfrm>
                <a:off x="2915" y="716"/>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0" name="Line 210">
                <a:extLst>
                  <a:ext uri="{FF2B5EF4-FFF2-40B4-BE49-F238E27FC236}">
                    <a16:creationId xmlns:a16="http://schemas.microsoft.com/office/drawing/2014/main" id="{B8041753-1554-6FA0-7C6C-C6AB8C7AD236}"/>
                  </a:ext>
                </a:extLst>
              </p:cNvPr>
              <p:cNvSpPr>
                <a:spLocks noChangeShapeType="1"/>
              </p:cNvSpPr>
              <p:nvPr/>
            </p:nvSpPr>
            <p:spPr bwMode="auto">
              <a:xfrm>
                <a:off x="3897" y="873"/>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1" name="Line 211">
                <a:extLst>
                  <a:ext uri="{FF2B5EF4-FFF2-40B4-BE49-F238E27FC236}">
                    <a16:creationId xmlns:a16="http://schemas.microsoft.com/office/drawing/2014/main" id="{2EB946A9-3E34-E26C-6244-962FF92A82B7}"/>
                  </a:ext>
                </a:extLst>
              </p:cNvPr>
              <p:cNvSpPr>
                <a:spLocks noChangeShapeType="1"/>
              </p:cNvSpPr>
              <p:nvPr/>
            </p:nvSpPr>
            <p:spPr bwMode="auto">
              <a:xfrm>
                <a:off x="3513" y="81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2" name="Line 212">
                <a:extLst>
                  <a:ext uri="{FF2B5EF4-FFF2-40B4-BE49-F238E27FC236}">
                    <a16:creationId xmlns:a16="http://schemas.microsoft.com/office/drawing/2014/main" id="{09310DCA-C5E2-840E-C86F-CC6248A2997D}"/>
                  </a:ext>
                </a:extLst>
              </p:cNvPr>
              <p:cNvSpPr>
                <a:spLocks noChangeShapeType="1"/>
              </p:cNvSpPr>
              <p:nvPr/>
            </p:nvSpPr>
            <p:spPr bwMode="auto">
              <a:xfrm>
                <a:off x="3753" y="106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3" name="Line 213">
                <a:extLst>
                  <a:ext uri="{FF2B5EF4-FFF2-40B4-BE49-F238E27FC236}">
                    <a16:creationId xmlns:a16="http://schemas.microsoft.com/office/drawing/2014/main" id="{3042D583-5441-A999-0A06-4F72AAB74C4F}"/>
                  </a:ext>
                </a:extLst>
              </p:cNvPr>
              <p:cNvSpPr>
                <a:spLocks noChangeShapeType="1"/>
              </p:cNvSpPr>
              <p:nvPr/>
            </p:nvSpPr>
            <p:spPr bwMode="auto">
              <a:xfrm>
                <a:off x="2688" y="528"/>
                <a:ext cx="9" cy="166"/>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4" name="Line 214">
                <a:extLst>
                  <a:ext uri="{FF2B5EF4-FFF2-40B4-BE49-F238E27FC236}">
                    <a16:creationId xmlns:a16="http://schemas.microsoft.com/office/drawing/2014/main" id="{83CF8247-9E94-0708-3EB2-4CBEFE1BC3E2}"/>
                  </a:ext>
                </a:extLst>
              </p:cNvPr>
              <p:cNvSpPr>
                <a:spLocks noChangeShapeType="1"/>
              </p:cNvSpPr>
              <p:nvPr/>
            </p:nvSpPr>
            <p:spPr bwMode="auto">
              <a:xfrm>
                <a:off x="4080" y="729"/>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5" name="Line 215">
                <a:extLst>
                  <a:ext uri="{FF2B5EF4-FFF2-40B4-BE49-F238E27FC236}">
                    <a16:creationId xmlns:a16="http://schemas.microsoft.com/office/drawing/2014/main" id="{827D734A-021B-BF74-9889-1255571C5405}"/>
                  </a:ext>
                </a:extLst>
              </p:cNvPr>
              <p:cNvSpPr>
                <a:spLocks noChangeShapeType="1"/>
              </p:cNvSpPr>
              <p:nvPr/>
            </p:nvSpPr>
            <p:spPr bwMode="auto">
              <a:xfrm flipH="1">
                <a:off x="2928" y="371"/>
                <a:ext cx="0" cy="157"/>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6" name="Line 216">
                <a:extLst>
                  <a:ext uri="{FF2B5EF4-FFF2-40B4-BE49-F238E27FC236}">
                    <a16:creationId xmlns:a16="http://schemas.microsoft.com/office/drawing/2014/main" id="{87316388-252A-CD29-125F-D79B0FE1B978}"/>
                  </a:ext>
                </a:extLst>
              </p:cNvPr>
              <p:cNvSpPr>
                <a:spLocks noChangeShapeType="1"/>
              </p:cNvSpPr>
              <p:nvPr/>
            </p:nvSpPr>
            <p:spPr bwMode="auto">
              <a:xfrm flipH="1">
                <a:off x="3408" y="441"/>
                <a:ext cx="9" cy="18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7" name="Line 217">
                <a:extLst>
                  <a:ext uri="{FF2B5EF4-FFF2-40B4-BE49-F238E27FC236}">
                    <a16:creationId xmlns:a16="http://schemas.microsoft.com/office/drawing/2014/main" id="{8027B196-C830-C127-F90A-E7E625683581}"/>
                  </a:ext>
                </a:extLst>
              </p:cNvPr>
              <p:cNvSpPr>
                <a:spLocks noChangeShapeType="1"/>
              </p:cNvSpPr>
              <p:nvPr/>
            </p:nvSpPr>
            <p:spPr bwMode="auto">
              <a:xfrm>
                <a:off x="3849" y="489"/>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8" name="Line 218">
                <a:extLst>
                  <a:ext uri="{FF2B5EF4-FFF2-40B4-BE49-F238E27FC236}">
                    <a16:creationId xmlns:a16="http://schemas.microsoft.com/office/drawing/2014/main" id="{D5ADA238-03C0-A173-BE96-82810AD43F5A}"/>
                  </a:ext>
                </a:extLst>
              </p:cNvPr>
              <p:cNvSpPr>
                <a:spLocks noChangeShapeType="1"/>
              </p:cNvSpPr>
              <p:nvPr/>
            </p:nvSpPr>
            <p:spPr bwMode="auto">
              <a:xfrm>
                <a:off x="3177" y="184"/>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9" name="Line 219">
                <a:extLst>
                  <a:ext uri="{FF2B5EF4-FFF2-40B4-BE49-F238E27FC236}">
                    <a16:creationId xmlns:a16="http://schemas.microsoft.com/office/drawing/2014/main" id="{B87D9830-2A4E-3DAC-58FB-FBEDA34806C4}"/>
                  </a:ext>
                </a:extLst>
              </p:cNvPr>
              <p:cNvSpPr>
                <a:spLocks noChangeShapeType="1"/>
              </p:cNvSpPr>
              <p:nvPr/>
            </p:nvSpPr>
            <p:spPr bwMode="auto">
              <a:xfrm>
                <a:off x="3609" y="25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0" name="Line 220">
                <a:extLst>
                  <a:ext uri="{FF2B5EF4-FFF2-40B4-BE49-F238E27FC236}">
                    <a16:creationId xmlns:a16="http://schemas.microsoft.com/office/drawing/2014/main" id="{B2E19398-9C1F-74AB-8DEE-35B424CD6F0D}"/>
                  </a:ext>
                </a:extLst>
              </p:cNvPr>
              <p:cNvSpPr>
                <a:spLocks noChangeShapeType="1"/>
              </p:cNvSpPr>
              <p:nvPr/>
            </p:nvSpPr>
            <p:spPr bwMode="auto">
              <a:xfrm>
                <a:off x="2697" y="153"/>
                <a:ext cx="0"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1" name="Line 221">
                <a:extLst>
                  <a:ext uri="{FF2B5EF4-FFF2-40B4-BE49-F238E27FC236}">
                    <a16:creationId xmlns:a16="http://schemas.microsoft.com/office/drawing/2014/main" id="{CB20A5DC-D634-7F33-644F-2A298304C2E8}"/>
                  </a:ext>
                </a:extLst>
              </p:cNvPr>
              <p:cNvSpPr>
                <a:spLocks noChangeShapeType="1"/>
              </p:cNvSpPr>
              <p:nvPr/>
            </p:nvSpPr>
            <p:spPr bwMode="auto">
              <a:xfrm>
                <a:off x="3657" y="646"/>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2" name="Line 222">
                <a:extLst>
                  <a:ext uri="{FF2B5EF4-FFF2-40B4-BE49-F238E27FC236}">
                    <a16:creationId xmlns:a16="http://schemas.microsoft.com/office/drawing/2014/main" id="{2254FD7B-9536-6F5D-D099-C047915BBBF6}"/>
                  </a:ext>
                </a:extLst>
              </p:cNvPr>
              <p:cNvSpPr>
                <a:spLocks noChangeShapeType="1"/>
              </p:cNvSpPr>
              <p:nvPr/>
            </p:nvSpPr>
            <p:spPr bwMode="auto">
              <a:xfrm>
                <a:off x="3164" y="585"/>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3" name="Line 223">
                <a:extLst>
                  <a:ext uri="{FF2B5EF4-FFF2-40B4-BE49-F238E27FC236}">
                    <a16:creationId xmlns:a16="http://schemas.microsoft.com/office/drawing/2014/main" id="{06B76A08-B376-DD68-C879-CC2364D73115}"/>
                  </a:ext>
                </a:extLst>
              </p:cNvPr>
              <p:cNvSpPr>
                <a:spLocks noChangeShapeType="1"/>
              </p:cNvSpPr>
              <p:nvPr/>
            </p:nvSpPr>
            <p:spPr bwMode="auto">
              <a:xfrm>
                <a:off x="3792" y="9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4" name="Line 224">
                <a:extLst>
                  <a:ext uri="{FF2B5EF4-FFF2-40B4-BE49-F238E27FC236}">
                    <a16:creationId xmlns:a16="http://schemas.microsoft.com/office/drawing/2014/main" id="{34414F20-CF02-D267-EAD1-C20FD8AF91A8}"/>
                  </a:ext>
                </a:extLst>
              </p:cNvPr>
              <p:cNvSpPr>
                <a:spLocks noChangeShapeType="1"/>
              </p:cNvSpPr>
              <p:nvPr/>
            </p:nvSpPr>
            <p:spPr bwMode="auto">
              <a:xfrm>
                <a:off x="4477" y="65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5" name="Line 225">
                <a:extLst>
                  <a:ext uri="{FF2B5EF4-FFF2-40B4-BE49-F238E27FC236}">
                    <a16:creationId xmlns:a16="http://schemas.microsoft.com/office/drawing/2014/main" id="{CD37C709-EF9C-D363-3FDC-F1164084F907}"/>
                  </a:ext>
                </a:extLst>
              </p:cNvPr>
              <p:cNvSpPr>
                <a:spLocks noChangeShapeType="1"/>
              </p:cNvSpPr>
              <p:nvPr/>
            </p:nvSpPr>
            <p:spPr bwMode="auto">
              <a:xfrm>
                <a:off x="4359" y="869"/>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6" name="Line 226">
                <a:extLst>
                  <a:ext uri="{FF2B5EF4-FFF2-40B4-BE49-F238E27FC236}">
                    <a16:creationId xmlns:a16="http://schemas.microsoft.com/office/drawing/2014/main" id="{A6D2B666-120B-6BA8-C6FD-D8F8E389B090}"/>
                  </a:ext>
                </a:extLst>
              </p:cNvPr>
              <p:cNvSpPr>
                <a:spLocks noChangeShapeType="1"/>
              </p:cNvSpPr>
              <p:nvPr/>
            </p:nvSpPr>
            <p:spPr bwMode="auto">
              <a:xfrm>
                <a:off x="4617" y="80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7" name="Line 227">
                <a:extLst>
                  <a:ext uri="{FF2B5EF4-FFF2-40B4-BE49-F238E27FC236}">
                    <a16:creationId xmlns:a16="http://schemas.microsoft.com/office/drawing/2014/main" id="{73D16AFB-3CE1-266F-2D9C-7B009E4B24A2}"/>
                  </a:ext>
                </a:extLst>
              </p:cNvPr>
              <p:cNvSpPr>
                <a:spLocks noChangeShapeType="1"/>
              </p:cNvSpPr>
              <p:nvPr/>
            </p:nvSpPr>
            <p:spPr bwMode="auto">
              <a:xfrm>
                <a:off x="4329" y="49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8" name="Line 228">
                <a:extLst>
                  <a:ext uri="{FF2B5EF4-FFF2-40B4-BE49-F238E27FC236}">
                    <a16:creationId xmlns:a16="http://schemas.microsoft.com/office/drawing/2014/main" id="{EA3541CD-48EC-30E2-5681-572748B33C56}"/>
                  </a:ext>
                </a:extLst>
              </p:cNvPr>
              <p:cNvSpPr>
                <a:spLocks noChangeShapeType="1"/>
              </p:cNvSpPr>
              <p:nvPr/>
            </p:nvSpPr>
            <p:spPr bwMode="auto">
              <a:xfrm>
                <a:off x="4665" y="41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9" name="Line 229">
                <a:extLst>
                  <a:ext uri="{FF2B5EF4-FFF2-40B4-BE49-F238E27FC236}">
                    <a16:creationId xmlns:a16="http://schemas.microsoft.com/office/drawing/2014/main" id="{5F19FB45-6D69-CE5B-7C6F-6B377D6814CE}"/>
                  </a:ext>
                </a:extLst>
              </p:cNvPr>
              <p:cNvSpPr>
                <a:spLocks noChangeShapeType="1"/>
              </p:cNvSpPr>
              <p:nvPr/>
            </p:nvSpPr>
            <p:spPr bwMode="auto">
              <a:xfrm>
                <a:off x="5001" y="33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0" name="Line 230">
                <a:extLst>
                  <a:ext uri="{FF2B5EF4-FFF2-40B4-BE49-F238E27FC236}">
                    <a16:creationId xmlns:a16="http://schemas.microsoft.com/office/drawing/2014/main" id="{43DDE270-3973-61C1-D251-D1D6CFD5EB3A}"/>
                  </a:ext>
                </a:extLst>
              </p:cNvPr>
              <p:cNvSpPr>
                <a:spLocks noChangeShapeType="1"/>
              </p:cNvSpPr>
              <p:nvPr/>
            </p:nvSpPr>
            <p:spPr bwMode="auto">
              <a:xfrm>
                <a:off x="5193" y="489"/>
                <a:ext cx="0"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1" name="Line 231">
                <a:extLst>
                  <a:ext uri="{FF2B5EF4-FFF2-40B4-BE49-F238E27FC236}">
                    <a16:creationId xmlns:a16="http://schemas.microsoft.com/office/drawing/2014/main" id="{D3DFE973-8F21-8C8C-4B9A-DB3834BE0789}"/>
                  </a:ext>
                </a:extLst>
              </p:cNvPr>
              <p:cNvSpPr>
                <a:spLocks noChangeShapeType="1"/>
              </p:cNvSpPr>
              <p:nvPr/>
            </p:nvSpPr>
            <p:spPr bwMode="auto">
              <a:xfrm>
                <a:off x="4809" y="57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2" name="Line 232">
                <a:extLst>
                  <a:ext uri="{FF2B5EF4-FFF2-40B4-BE49-F238E27FC236}">
                    <a16:creationId xmlns:a16="http://schemas.microsoft.com/office/drawing/2014/main" id="{EE3B5E65-3D0C-DD49-3C4B-40C50ABEB6EF}"/>
                  </a:ext>
                </a:extLst>
              </p:cNvPr>
              <p:cNvSpPr>
                <a:spLocks noChangeShapeType="1"/>
              </p:cNvSpPr>
              <p:nvPr/>
            </p:nvSpPr>
            <p:spPr bwMode="auto">
              <a:xfrm>
                <a:off x="4473" y="25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3" name="Line 233">
                <a:extLst>
                  <a:ext uri="{FF2B5EF4-FFF2-40B4-BE49-F238E27FC236}">
                    <a16:creationId xmlns:a16="http://schemas.microsoft.com/office/drawing/2014/main" id="{04510F1A-59E7-5A04-8859-FF9B3237E3AF}"/>
                  </a:ext>
                </a:extLst>
              </p:cNvPr>
              <p:cNvSpPr>
                <a:spLocks noChangeShapeType="1"/>
              </p:cNvSpPr>
              <p:nvPr/>
            </p:nvSpPr>
            <p:spPr bwMode="auto">
              <a:xfrm>
                <a:off x="4800" y="240"/>
                <a:ext cx="9" cy="166"/>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4" name="Line 234">
                <a:extLst>
                  <a:ext uri="{FF2B5EF4-FFF2-40B4-BE49-F238E27FC236}">
                    <a16:creationId xmlns:a16="http://schemas.microsoft.com/office/drawing/2014/main" id="{6F5EC087-6F92-A446-909E-116A66C21B95}"/>
                  </a:ext>
                </a:extLst>
              </p:cNvPr>
              <p:cNvSpPr>
                <a:spLocks noChangeShapeType="1"/>
              </p:cNvSpPr>
              <p:nvPr/>
            </p:nvSpPr>
            <p:spPr bwMode="auto">
              <a:xfrm>
                <a:off x="5145" y="10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grpSp>
      <p:grpSp>
        <p:nvGrpSpPr>
          <p:cNvPr id="45" name="Group 193">
            <a:extLst>
              <a:ext uri="{FF2B5EF4-FFF2-40B4-BE49-F238E27FC236}">
                <a16:creationId xmlns:a16="http://schemas.microsoft.com/office/drawing/2014/main" id="{1E17E323-DAAC-8F9A-1838-FAF92373C084}"/>
              </a:ext>
            </a:extLst>
          </p:cNvPr>
          <p:cNvGrpSpPr>
            <a:grpSpLocks/>
          </p:cNvGrpSpPr>
          <p:nvPr/>
        </p:nvGrpSpPr>
        <p:grpSpPr bwMode="auto">
          <a:xfrm rot="343244">
            <a:off x="1219200" y="4724400"/>
            <a:ext cx="3346450" cy="1781175"/>
            <a:chOff x="892" y="3132"/>
            <a:chExt cx="2108" cy="1122"/>
          </a:xfrm>
        </p:grpSpPr>
        <p:grpSp>
          <p:nvGrpSpPr>
            <p:cNvPr id="46" name="Group 167">
              <a:extLst>
                <a:ext uri="{FF2B5EF4-FFF2-40B4-BE49-F238E27FC236}">
                  <a16:creationId xmlns:a16="http://schemas.microsoft.com/office/drawing/2014/main" id="{2DA45165-ABDD-EA05-1BEC-B1EB83900D18}"/>
                </a:ext>
              </a:extLst>
            </p:cNvPr>
            <p:cNvGrpSpPr>
              <a:grpSpLocks/>
            </p:cNvGrpSpPr>
            <p:nvPr/>
          </p:nvGrpSpPr>
          <p:grpSpPr bwMode="auto">
            <a:xfrm rot="-5684548">
              <a:off x="1112" y="3309"/>
              <a:ext cx="725" cy="1165"/>
              <a:chOff x="4163" y="2243"/>
              <a:chExt cx="725" cy="1165"/>
            </a:xfrm>
          </p:grpSpPr>
          <p:sp>
            <p:nvSpPr>
              <p:cNvPr id="54" name="AutoShape 168">
                <a:extLst>
                  <a:ext uri="{FF2B5EF4-FFF2-40B4-BE49-F238E27FC236}">
                    <a16:creationId xmlns:a16="http://schemas.microsoft.com/office/drawing/2014/main" id="{95684060-2F89-01A8-C9C5-31A5D8DD460A}"/>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5" name="AutoShape 169">
                <a:extLst>
                  <a:ext uri="{FF2B5EF4-FFF2-40B4-BE49-F238E27FC236}">
                    <a16:creationId xmlns:a16="http://schemas.microsoft.com/office/drawing/2014/main" id="{22308523-3099-479F-11A2-4B1684122ACA}"/>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56" name="Rectangle 170">
                <a:extLst>
                  <a:ext uri="{FF2B5EF4-FFF2-40B4-BE49-F238E27FC236}">
                    <a16:creationId xmlns:a16="http://schemas.microsoft.com/office/drawing/2014/main" id="{0927CC7D-ADDC-80E1-66E6-77EF6711497B}"/>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7" name="Rectangle 171">
                <a:extLst>
                  <a:ext uri="{FF2B5EF4-FFF2-40B4-BE49-F238E27FC236}">
                    <a16:creationId xmlns:a16="http://schemas.microsoft.com/office/drawing/2014/main" id="{7C0D3DF5-7EC3-A97F-E9EC-DC5B42721CAD}"/>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8" name="Oval 172">
                <a:extLst>
                  <a:ext uri="{FF2B5EF4-FFF2-40B4-BE49-F238E27FC236}">
                    <a16:creationId xmlns:a16="http://schemas.microsoft.com/office/drawing/2014/main" id="{6DB3B9C6-9B05-E35D-0035-69C716386388}"/>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9" name="AutoShape 173">
                <a:extLst>
                  <a:ext uri="{FF2B5EF4-FFF2-40B4-BE49-F238E27FC236}">
                    <a16:creationId xmlns:a16="http://schemas.microsoft.com/office/drawing/2014/main" id="{5359E6F2-107C-06BC-D397-C5DC7CBC7E3B}"/>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0" name="Rectangle 174">
                <a:extLst>
                  <a:ext uri="{FF2B5EF4-FFF2-40B4-BE49-F238E27FC236}">
                    <a16:creationId xmlns:a16="http://schemas.microsoft.com/office/drawing/2014/main" id="{70FE6620-80DE-DF6E-7577-22B717156D87}"/>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1" name="AutoShape 175">
                <a:extLst>
                  <a:ext uri="{FF2B5EF4-FFF2-40B4-BE49-F238E27FC236}">
                    <a16:creationId xmlns:a16="http://schemas.microsoft.com/office/drawing/2014/main" id="{293DA730-D0B2-641B-EC85-05886883E354}"/>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2" name="AutoShape 176">
                <a:extLst>
                  <a:ext uri="{FF2B5EF4-FFF2-40B4-BE49-F238E27FC236}">
                    <a16:creationId xmlns:a16="http://schemas.microsoft.com/office/drawing/2014/main" id="{49EBB8C9-26B8-B003-F97D-5253ABAC029D}"/>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3" name="AutoShape 177">
                <a:extLst>
                  <a:ext uri="{FF2B5EF4-FFF2-40B4-BE49-F238E27FC236}">
                    <a16:creationId xmlns:a16="http://schemas.microsoft.com/office/drawing/2014/main" id="{41B52ACE-09F5-6324-57C6-72A8D0554DFE}"/>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4" name="AutoShape 178">
                <a:extLst>
                  <a:ext uri="{FF2B5EF4-FFF2-40B4-BE49-F238E27FC236}">
                    <a16:creationId xmlns:a16="http://schemas.microsoft.com/office/drawing/2014/main" id="{1FCB40C5-B31E-41BC-B80E-6EE67AC75D00}"/>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5" name="AutoShape 179">
                <a:extLst>
                  <a:ext uri="{FF2B5EF4-FFF2-40B4-BE49-F238E27FC236}">
                    <a16:creationId xmlns:a16="http://schemas.microsoft.com/office/drawing/2014/main" id="{E3C79E2E-A40B-0C5F-5D64-41C3AF95C9AA}"/>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66" name="Oval 180">
                <a:extLst>
                  <a:ext uri="{FF2B5EF4-FFF2-40B4-BE49-F238E27FC236}">
                    <a16:creationId xmlns:a16="http://schemas.microsoft.com/office/drawing/2014/main" id="{05FD3FDD-B0FA-08FE-E94A-579A9F4C86F3}"/>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7" name="Oval 181">
                <a:extLst>
                  <a:ext uri="{FF2B5EF4-FFF2-40B4-BE49-F238E27FC236}">
                    <a16:creationId xmlns:a16="http://schemas.microsoft.com/office/drawing/2014/main" id="{1B957DAA-47DE-2EFA-2D8D-C53C4B289ADE}"/>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47" name="Group 183">
              <a:extLst>
                <a:ext uri="{FF2B5EF4-FFF2-40B4-BE49-F238E27FC236}">
                  <a16:creationId xmlns:a16="http://schemas.microsoft.com/office/drawing/2014/main" id="{B77D504E-5892-04ED-CC3F-7F52EBEF5483}"/>
                </a:ext>
              </a:extLst>
            </p:cNvPr>
            <p:cNvGrpSpPr>
              <a:grpSpLocks/>
            </p:cNvGrpSpPr>
            <p:nvPr/>
          </p:nvGrpSpPr>
          <p:grpSpPr bwMode="auto">
            <a:xfrm rot="3234284">
              <a:off x="1680" y="2388"/>
              <a:ext cx="576" cy="2064"/>
              <a:chOff x="1584" y="1344"/>
              <a:chExt cx="576" cy="2064"/>
            </a:xfrm>
          </p:grpSpPr>
          <p:sp>
            <p:nvSpPr>
              <p:cNvPr id="48" name="Rectangle 184">
                <a:extLst>
                  <a:ext uri="{FF2B5EF4-FFF2-40B4-BE49-F238E27FC236}">
                    <a16:creationId xmlns:a16="http://schemas.microsoft.com/office/drawing/2014/main" id="{FF819B0A-4305-5098-AA97-56063C757096}"/>
                  </a:ext>
                </a:extLst>
              </p:cNvPr>
              <p:cNvSpPr>
                <a:spLocks noChangeArrowheads="1"/>
              </p:cNvSpPr>
              <p:nvPr/>
            </p:nvSpPr>
            <p:spPr bwMode="auto">
              <a:xfrm>
                <a:off x="1584" y="1344"/>
                <a:ext cx="96" cy="2064"/>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49" name="Rectangle 185">
                <a:extLst>
                  <a:ext uri="{FF2B5EF4-FFF2-40B4-BE49-F238E27FC236}">
                    <a16:creationId xmlns:a16="http://schemas.microsoft.com/office/drawing/2014/main" id="{01AB8D0F-AE34-7561-5EE1-D01267DB858A}"/>
                  </a:ext>
                </a:extLst>
              </p:cNvPr>
              <p:cNvSpPr>
                <a:spLocks noChangeArrowheads="1"/>
              </p:cNvSpPr>
              <p:nvPr/>
            </p:nvSpPr>
            <p:spPr bwMode="auto">
              <a:xfrm>
                <a:off x="2060" y="1344"/>
                <a:ext cx="100" cy="2064"/>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0" name="Rectangle 186">
                <a:extLst>
                  <a:ext uri="{FF2B5EF4-FFF2-40B4-BE49-F238E27FC236}">
                    <a16:creationId xmlns:a16="http://schemas.microsoft.com/office/drawing/2014/main" id="{98130785-6076-3ABC-F5E5-F82DC811E33F}"/>
                  </a:ext>
                </a:extLst>
              </p:cNvPr>
              <p:cNvSpPr>
                <a:spLocks noChangeArrowheads="1"/>
              </p:cNvSpPr>
              <p:nvPr/>
            </p:nvSpPr>
            <p:spPr bwMode="auto">
              <a:xfrm>
                <a:off x="1632" y="2993"/>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1" name="Rectangle 187">
                <a:extLst>
                  <a:ext uri="{FF2B5EF4-FFF2-40B4-BE49-F238E27FC236}">
                    <a16:creationId xmlns:a16="http://schemas.microsoft.com/office/drawing/2014/main" id="{5C699215-5CD0-AC27-80A5-2DB1656A74D8}"/>
                  </a:ext>
                </a:extLst>
              </p:cNvPr>
              <p:cNvSpPr>
                <a:spLocks noChangeArrowheads="1"/>
              </p:cNvSpPr>
              <p:nvPr/>
            </p:nvSpPr>
            <p:spPr bwMode="auto">
              <a:xfrm>
                <a:off x="1610" y="2496"/>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2" name="Rectangle 188">
                <a:extLst>
                  <a:ext uri="{FF2B5EF4-FFF2-40B4-BE49-F238E27FC236}">
                    <a16:creationId xmlns:a16="http://schemas.microsoft.com/office/drawing/2014/main" id="{3AD6529F-5C01-4ED6-ED3D-F1B2FAF865B1}"/>
                  </a:ext>
                </a:extLst>
              </p:cNvPr>
              <p:cNvSpPr>
                <a:spLocks noChangeArrowheads="1"/>
              </p:cNvSpPr>
              <p:nvPr/>
            </p:nvSpPr>
            <p:spPr bwMode="auto">
              <a:xfrm>
                <a:off x="1632" y="206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3" name="Rectangle 189">
                <a:extLst>
                  <a:ext uri="{FF2B5EF4-FFF2-40B4-BE49-F238E27FC236}">
                    <a16:creationId xmlns:a16="http://schemas.microsoft.com/office/drawing/2014/main" id="{471F2BEE-5053-0993-73A3-0BB58D411A2D}"/>
                  </a:ext>
                </a:extLst>
              </p:cNvPr>
              <p:cNvSpPr>
                <a:spLocks noChangeArrowheads="1"/>
              </p:cNvSpPr>
              <p:nvPr/>
            </p:nvSpPr>
            <p:spPr bwMode="auto">
              <a:xfrm>
                <a:off x="1619" y="158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grpSp>
        <p:nvGrpSpPr>
          <p:cNvPr id="68" name="Group 237">
            <a:extLst>
              <a:ext uri="{FF2B5EF4-FFF2-40B4-BE49-F238E27FC236}">
                <a16:creationId xmlns:a16="http://schemas.microsoft.com/office/drawing/2014/main" id="{31954A6E-501F-763C-8D78-1C571FECCB6F}"/>
              </a:ext>
            </a:extLst>
          </p:cNvPr>
          <p:cNvGrpSpPr>
            <a:grpSpLocks/>
          </p:cNvGrpSpPr>
          <p:nvPr/>
        </p:nvGrpSpPr>
        <p:grpSpPr bwMode="auto">
          <a:xfrm>
            <a:off x="4341813" y="1208088"/>
            <a:ext cx="1366837" cy="3357562"/>
            <a:chOff x="2735" y="761"/>
            <a:chExt cx="861" cy="2115"/>
          </a:xfrm>
        </p:grpSpPr>
        <p:grpSp>
          <p:nvGrpSpPr>
            <p:cNvPr id="69" name="Group 116">
              <a:extLst>
                <a:ext uri="{FF2B5EF4-FFF2-40B4-BE49-F238E27FC236}">
                  <a16:creationId xmlns:a16="http://schemas.microsoft.com/office/drawing/2014/main" id="{3B616B64-5B90-88F4-A5D4-19DD02EC8781}"/>
                </a:ext>
              </a:extLst>
            </p:cNvPr>
            <p:cNvGrpSpPr>
              <a:grpSpLocks/>
            </p:cNvGrpSpPr>
            <p:nvPr/>
          </p:nvGrpSpPr>
          <p:grpSpPr bwMode="auto">
            <a:xfrm rot="653610">
              <a:off x="2735" y="761"/>
              <a:ext cx="625" cy="2051"/>
              <a:chOff x="1584" y="1344"/>
              <a:chExt cx="576" cy="2064"/>
            </a:xfrm>
          </p:grpSpPr>
          <p:sp>
            <p:nvSpPr>
              <p:cNvPr id="74" name="Rectangle 95">
                <a:extLst>
                  <a:ext uri="{FF2B5EF4-FFF2-40B4-BE49-F238E27FC236}">
                    <a16:creationId xmlns:a16="http://schemas.microsoft.com/office/drawing/2014/main" id="{BAB7DBF2-C88D-B141-647A-92C82641F166}"/>
                  </a:ext>
                </a:extLst>
              </p:cNvPr>
              <p:cNvSpPr>
                <a:spLocks noChangeArrowheads="1"/>
              </p:cNvSpPr>
              <p:nvPr/>
            </p:nvSpPr>
            <p:spPr bwMode="auto">
              <a:xfrm>
                <a:off x="1584" y="1344"/>
                <a:ext cx="96" cy="2064"/>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5" name="Rectangle 96">
                <a:extLst>
                  <a:ext uri="{FF2B5EF4-FFF2-40B4-BE49-F238E27FC236}">
                    <a16:creationId xmlns:a16="http://schemas.microsoft.com/office/drawing/2014/main" id="{DEEBE896-4506-AD98-F138-E68451A0F1FC}"/>
                  </a:ext>
                </a:extLst>
              </p:cNvPr>
              <p:cNvSpPr>
                <a:spLocks noChangeArrowheads="1"/>
              </p:cNvSpPr>
              <p:nvPr/>
            </p:nvSpPr>
            <p:spPr bwMode="auto">
              <a:xfrm>
                <a:off x="2060" y="1344"/>
                <a:ext cx="100" cy="2064"/>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6" name="Rectangle 97">
                <a:extLst>
                  <a:ext uri="{FF2B5EF4-FFF2-40B4-BE49-F238E27FC236}">
                    <a16:creationId xmlns:a16="http://schemas.microsoft.com/office/drawing/2014/main" id="{D4F66564-64C5-2624-C164-026BBD0EA611}"/>
                  </a:ext>
                </a:extLst>
              </p:cNvPr>
              <p:cNvSpPr>
                <a:spLocks noChangeArrowheads="1"/>
              </p:cNvSpPr>
              <p:nvPr/>
            </p:nvSpPr>
            <p:spPr bwMode="auto">
              <a:xfrm>
                <a:off x="1632" y="2993"/>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7" name="Rectangle 98">
                <a:extLst>
                  <a:ext uri="{FF2B5EF4-FFF2-40B4-BE49-F238E27FC236}">
                    <a16:creationId xmlns:a16="http://schemas.microsoft.com/office/drawing/2014/main" id="{A3D05061-A4DC-34E2-4C68-68ACE431CD8F}"/>
                  </a:ext>
                </a:extLst>
              </p:cNvPr>
              <p:cNvSpPr>
                <a:spLocks noChangeArrowheads="1"/>
              </p:cNvSpPr>
              <p:nvPr/>
            </p:nvSpPr>
            <p:spPr bwMode="auto">
              <a:xfrm>
                <a:off x="1610" y="2496"/>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8" name="Rectangle 100">
                <a:extLst>
                  <a:ext uri="{FF2B5EF4-FFF2-40B4-BE49-F238E27FC236}">
                    <a16:creationId xmlns:a16="http://schemas.microsoft.com/office/drawing/2014/main" id="{E828EFCC-A96A-0716-36DB-E04868AC3D84}"/>
                  </a:ext>
                </a:extLst>
              </p:cNvPr>
              <p:cNvSpPr>
                <a:spLocks noChangeArrowheads="1"/>
              </p:cNvSpPr>
              <p:nvPr/>
            </p:nvSpPr>
            <p:spPr bwMode="auto">
              <a:xfrm>
                <a:off x="1632" y="206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9" name="Rectangle 99">
                <a:extLst>
                  <a:ext uri="{FF2B5EF4-FFF2-40B4-BE49-F238E27FC236}">
                    <a16:creationId xmlns:a16="http://schemas.microsoft.com/office/drawing/2014/main" id="{49B4852E-4927-EE5D-C086-EC5834A89DBD}"/>
                  </a:ext>
                </a:extLst>
              </p:cNvPr>
              <p:cNvSpPr>
                <a:spLocks noChangeArrowheads="1"/>
              </p:cNvSpPr>
              <p:nvPr/>
            </p:nvSpPr>
            <p:spPr bwMode="auto">
              <a:xfrm>
                <a:off x="1619" y="158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70" name="Group 236">
              <a:extLst>
                <a:ext uri="{FF2B5EF4-FFF2-40B4-BE49-F238E27FC236}">
                  <a16:creationId xmlns:a16="http://schemas.microsoft.com/office/drawing/2014/main" id="{0D605AED-86C1-E510-C14C-25C7D402F30D}"/>
                </a:ext>
              </a:extLst>
            </p:cNvPr>
            <p:cNvGrpSpPr>
              <a:grpSpLocks/>
            </p:cNvGrpSpPr>
            <p:nvPr/>
          </p:nvGrpSpPr>
          <p:grpSpPr bwMode="auto">
            <a:xfrm>
              <a:off x="3167" y="855"/>
              <a:ext cx="429" cy="2021"/>
              <a:chOff x="3167" y="855"/>
              <a:chExt cx="429" cy="2021"/>
            </a:xfrm>
          </p:grpSpPr>
          <p:sp>
            <p:nvSpPr>
              <p:cNvPr id="71" name="Line 117">
                <a:extLst>
                  <a:ext uri="{FF2B5EF4-FFF2-40B4-BE49-F238E27FC236}">
                    <a16:creationId xmlns:a16="http://schemas.microsoft.com/office/drawing/2014/main" id="{C450572D-E8CD-5693-E73E-96EDA6FAA369}"/>
                  </a:ext>
                </a:extLst>
              </p:cNvPr>
              <p:cNvSpPr>
                <a:spLocks noChangeShapeType="1"/>
              </p:cNvSpPr>
              <p:nvPr/>
            </p:nvSpPr>
            <p:spPr bwMode="auto">
              <a:xfrm rot="921889" flipV="1">
                <a:off x="3167" y="2686"/>
                <a:ext cx="142" cy="19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2" name="Line 118">
                <a:extLst>
                  <a:ext uri="{FF2B5EF4-FFF2-40B4-BE49-F238E27FC236}">
                    <a16:creationId xmlns:a16="http://schemas.microsoft.com/office/drawing/2014/main" id="{BA7659EB-2809-A703-BC5E-E4D350A65BCC}"/>
                  </a:ext>
                </a:extLst>
              </p:cNvPr>
              <p:cNvSpPr>
                <a:spLocks noChangeShapeType="1"/>
              </p:cNvSpPr>
              <p:nvPr/>
            </p:nvSpPr>
            <p:spPr bwMode="auto">
              <a:xfrm rot="921889">
                <a:off x="3313" y="855"/>
                <a:ext cx="283" cy="184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3" name="Freeform 235">
                <a:extLst>
                  <a:ext uri="{FF2B5EF4-FFF2-40B4-BE49-F238E27FC236}">
                    <a16:creationId xmlns:a16="http://schemas.microsoft.com/office/drawing/2014/main" id="{66070423-C997-13DB-E147-7F198C4AD775}"/>
                  </a:ext>
                </a:extLst>
              </p:cNvPr>
              <p:cNvSpPr>
                <a:spLocks/>
              </p:cNvSpPr>
              <p:nvPr/>
            </p:nvSpPr>
            <p:spPr bwMode="auto">
              <a:xfrm>
                <a:off x="3187" y="2637"/>
                <a:ext cx="103" cy="115"/>
              </a:xfrm>
              <a:custGeom>
                <a:avLst/>
                <a:gdLst>
                  <a:gd name="T0" fmla="*/ 0 w 103"/>
                  <a:gd name="T1" fmla="*/ 0 h 115"/>
                  <a:gd name="T2" fmla="*/ 77 w 103"/>
                  <a:gd name="T3" fmla="*/ 38 h 115"/>
                  <a:gd name="T4" fmla="*/ 103 w 103"/>
                  <a:gd name="T5" fmla="*/ 115 h 115"/>
                  <a:gd name="T6" fmla="*/ 0 60000 65536"/>
                  <a:gd name="T7" fmla="*/ 0 60000 65536"/>
                  <a:gd name="T8" fmla="*/ 0 60000 65536"/>
                </a:gdLst>
                <a:ahLst/>
                <a:cxnLst>
                  <a:cxn ang="T6">
                    <a:pos x="T0" y="T1"/>
                  </a:cxn>
                  <a:cxn ang="T7">
                    <a:pos x="T2" y="T3"/>
                  </a:cxn>
                  <a:cxn ang="T8">
                    <a:pos x="T4" y="T5"/>
                  </a:cxn>
                </a:cxnLst>
                <a:rect l="0" t="0" r="r" b="b"/>
                <a:pathLst>
                  <a:path w="103" h="115">
                    <a:moveTo>
                      <a:pt x="0" y="0"/>
                    </a:moveTo>
                    <a:cubicBezTo>
                      <a:pt x="20" y="7"/>
                      <a:pt x="64" y="18"/>
                      <a:pt x="77" y="38"/>
                    </a:cubicBezTo>
                    <a:cubicBezTo>
                      <a:pt x="91" y="61"/>
                      <a:pt x="103" y="115"/>
                      <a:pt x="103" y="115"/>
                    </a:cubicBezTo>
                  </a:path>
                </a:pathLst>
              </a:custGeom>
              <a:noFill/>
              <a:ln w="952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grpSp>
      <p:grpSp>
        <p:nvGrpSpPr>
          <p:cNvPr id="80" name="Group 101">
            <a:extLst>
              <a:ext uri="{FF2B5EF4-FFF2-40B4-BE49-F238E27FC236}">
                <a16:creationId xmlns:a16="http://schemas.microsoft.com/office/drawing/2014/main" id="{B651D88A-CF98-8023-A67C-A5365FFAC01C}"/>
              </a:ext>
            </a:extLst>
          </p:cNvPr>
          <p:cNvGrpSpPr>
            <a:grpSpLocks/>
          </p:cNvGrpSpPr>
          <p:nvPr/>
        </p:nvGrpSpPr>
        <p:grpSpPr bwMode="auto">
          <a:xfrm rot="537369">
            <a:off x="3886200" y="2971800"/>
            <a:ext cx="1150938" cy="1849438"/>
            <a:chOff x="4163" y="2243"/>
            <a:chExt cx="725" cy="1165"/>
          </a:xfrm>
        </p:grpSpPr>
        <p:sp>
          <p:nvSpPr>
            <p:cNvPr id="81" name="AutoShape 102">
              <a:extLst>
                <a:ext uri="{FF2B5EF4-FFF2-40B4-BE49-F238E27FC236}">
                  <a16:creationId xmlns:a16="http://schemas.microsoft.com/office/drawing/2014/main" id="{B241AC60-BA0B-DE84-CA96-E25D88D5F09E}"/>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2" name="AutoShape 103">
              <a:extLst>
                <a:ext uri="{FF2B5EF4-FFF2-40B4-BE49-F238E27FC236}">
                  <a16:creationId xmlns:a16="http://schemas.microsoft.com/office/drawing/2014/main" id="{5C724AD4-C9DA-32ED-863B-BB952C06208D}"/>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83" name="Rectangle 104">
              <a:extLst>
                <a:ext uri="{FF2B5EF4-FFF2-40B4-BE49-F238E27FC236}">
                  <a16:creationId xmlns:a16="http://schemas.microsoft.com/office/drawing/2014/main" id="{5853251F-F110-E4B8-21FC-E01AA2CF0D3B}"/>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4" name="Rectangle 105">
              <a:extLst>
                <a:ext uri="{FF2B5EF4-FFF2-40B4-BE49-F238E27FC236}">
                  <a16:creationId xmlns:a16="http://schemas.microsoft.com/office/drawing/2014/main" id="{BDF70FEF-8D7C-6F2E-E1BD-CAD786E179D1}"/>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5" name="Oval 106">
              <a:extLst>
                <a:ext uri="{FF2B5EF4-FFF2-40B4-BE49-F238E27FC236}">
                  <a16:creationId xmlns:a16="http://schemas.microsoft.com/office/drawing/2014/main" id="{4EABCA3C-51B4-0DE3-E91E-B72C0DFCFBF8}"/>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6" name="AutoShape 107">
              <a:extLst>
                <a:ext uri="{FF2B5EF4-FFF2-40B4-BE49-F238E27FC236}">
                  <a16:creationId xmlns:a16="http://schemas.microsoft.com/office/drawing/2014/main" id="{C6D099F5-594A-912E-3A3D-C4F1961F377A}"/>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7" name="Rectangle 108">
              <a:extLst>
                <a:ext uri="{FF2B5EF4-FFF2-40B4-BE49-F238E27FC236}">
                  <a16:creationId xmlns:a16="http://schemas.microsoft.com/office/drawing/2014/main" id="{938A1DB4-A13F-EC55-B09F-D89A92FA1679}"/>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8" name="AutoShape 109">
              <a:extLst>
                <a:ext uri="{FF2B5EF4-FFF2-40B4-BE49-F238E27FC236}">
                  <a16:creationId xmlns:a16="http://schemas.microsoft.com/office/drawing/2014/main" id="{E2475AE7-0A21-905C-970D-9AE9D1979EE0}"/>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9" name="AutoShape 110">
              <a:extLst>
                <a:ext uri="{FF2B5EF4-FFF2-40B4-BE49-F238E27FC236}">
                  <a16:creationId xmlns:a16="http://schemas.microsoft.com/office/drawing/2014/main" id="{09FF390B-B98E-998D-E528-DA511226C866}"/>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0" name="AutoShape 111">
              <a:extLst>
                <a:ext uri="{FF2B5EF4-FFF2-40B4-BE49-F238E27FC236}">
                  <a16:creationId xmlns:a16="http://schemas.microsoft.com/office/drawing/2014/main" id="{E26BEC91-0565-75B3-D042-6C5777FE3FEE}"/>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1" name="AutoShape 112">
              <a:extLst>
                <a:ext uri="{FF2B5EF4-FFF2-40B4-BE49-F238E27FC236}">
                  <a16:creationId xmlns:a16="http://schemas.microsoft.com/office/drawing/2014/main" id="{E4BFECA0-05CB-0034-868B-CDB085F590F8}"/>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2" name="AutoShape 113">
              <a:extLst>
                <a:ext uri="{FF2B5EF4-FFF2-40B4-BE49-F238E27FC236}">
                  <a16:creationId xmlns:a16="http://schemas.microsoft.com/office/drawing/2014/main" id="{6005A3F6-5A5E-63F9-BBA2-DF727D6C6EA2}"/>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93" name="Oval 114">
              <a:extLst>
                <a:ext uri="{FF2B5EF4-FFF2-40B4-BE49-F238E27FC236}">
                  <a16:creationId xmlns:a16="http://schemas.microsoft.com/office/drawing/2014/main" id="{221FE86D-69C6-747A-203E-7FBD0E053320}"/>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4" name="Oval 115">
              <a:extLst>
                <a:ext uri="{FF2B5EF4-FFF2-40B4-BE49-F238E27FC236}">
                  <a16:creationId xmlns:a16="http://schemas.microsoft.com/office/drawing/2014/main" id="{388F9275-9150-369F-E43A-D3D53149DDF2}"/>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95" name="Group 137">
            <a:extLst>
              <a:ext uri="{FF2B5EF4-FFF2-40B4-BE49-F238E27FC236}">
                <a16:creationId xmlns:a16="http://schemas.microsoft.com/office/drawing/2014/main" id="{26E46F66-A72A-C906-F742-7BEB62FC0022}"/>
              </a:ext>
            </a:extLst>
          </p:cNvPr>
          <p:cNvGrpSpPr>
            <a:grpSpLocks/>
          </p:cNvGrpSpPr>
          <p:nvPr/>
        </p:nvGrpSpPr>
        <p:grpSpPr bwMode="auto">
          <a:xfrm rot="442895">
            <a:off x="4343400" y="1371600"/>
            <a:ext cx="1150938" cy="1849438"/>
            <a:chOff x="4163" y="2243"/>
            <a:chExt cx="725" cy="1165"/>
          </a:xfrm>
        </p:grpSpPr>
        <p:sp>
          <p:nvSpPr>
            <p:cNvPr id="96" name="AutoShape 138">
              <a:extLst>
                <a:ext uri="{FF2B5EF4-FFF2-40B4-BE49-F238E27FC236}">
                  <a16:creationId xmlns:a16="http://schemas.microsoft.com/office/drawing/2014/main" id="{146C9594-E1C5-BA01-1B04-C2F3BAAC31C9}"/>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7" name="AutoShape 139">
              <a:extLst>
                <a:ext uri="{FF2B5EF4-FFF2-40B4-BE49-F238E27FC236}">
                  <a16:creationId xmlns:a16="http://schemas.microsoft.com/office/drawing/2014/main" id="{1D050A30-3F42-DD3C-0AAA-B934955FD6AC}"/>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98" name="Rectangle 140">
              <a:extLst>
                <a:ext uri="{FF2B5EF4-FFF2-40B4-BE49-F238E27FC236}">
                  <a16:creationId xmlns:a16="http://schemas.microsoft.com/office/drawing/2014/main" id="{74B4E187-AB56-6142-0177-682802FCDD20}"/>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99" name="Rectangle 141">
              <a:extLst>
                <a:ext uri="{FF2B5EF4-FFF2-40B4-BE49-F238E27FC236}">
                  <a16:creationId xmlns:a16="http://schemas.microsoft.com/office/drawing/2014/main" id="{C4A97839-E826-7A0E-BC36-991FECD2882F}"/>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0" name="Oval 142">
              <a:extLst>
                <a:ext uri="{FF2B5EF4-FFF2-40B4-BE49-F238E27FC236}">
                  <a16:creationId xmlns:a16="http://schemas.microsoft.com/office/drawing/2014/main" id="{EFB6364C-C55A-B1B7-D07D-F2DF9FB5D3AC}"/>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1" name="AutoShape 143">
              <a:extLst>
                <a:ext uri="{FF2B5EF4-FFF2-40B4-BE49-F238E27FC236}">
                  <a16:creationId xmlns:a16="http://schemas.microsoft.com/office/drawing/2014/main" id="{8D0C9E66-A331-4426-97F1-FFE3F07B9DE8}"/>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2" name="Rectangle 144">
              <a:extLst>
                <a:ext uri="{FF2B5EF4-FFF2-40B4-BE49-F238E27FC236}">
                  <a16:creationId xmlns:a16="http://schemas.microsoft.com/office/drawing/2014/main" id="{831F45F9-6EEC-FA8F-C1A6-3E6D1E58FEDE}"/>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3" name="AutoShape 145">
              <a:extLst>
                <a:ext uri="{FF2B5EF4-FFF2-40B4-BE49-F238E27FC236}">
                  <a16:creationId xmlns:a16="http://schemas.microsoft.com/office/drawing/2014/main" id="{74A0F7E1-E5E8-15CA-AAC0-5214BFB9EDE9}"/>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4" name="AutoShape 146">
              <a:extLst>
                <a:ext uri="{FF2B5EF4-FFF2-40B4-BE49-F238E27FC236}">
                  <a16:creationId xmlns:a16="http://schemas.microsoft.com/office/drawing/2014/main" id="{7A501E1C-8705-44E4-B6E1-B0361D0BF62A}"/>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5" name="AutoShape 147">
              <a:extLst>
                <a:ext uri="{FF2B5EF4-FFF2-40B4-BE49-F238E27FC236}">
                  <a16:creationId xmlns:a16="http://schemas.microsoft.com/office/drawing/2014/main" id="{F3A8CC9C-5773-D8B2-2B99-D61568E56FC5}"/>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6" name="AutoShape 148">
              <a:extLst>
                <a:ext uri="{FF2B5EF4-FFF2-40B4-BE49-F238E27FC236}">
                  <a16:creationId xmlns:a16="http://schemas.microsoft.com/office/drawing/2014/main" id="{B1EC0D12-6B58-6AD7-3DC0-30A5CA82D1E3}"/>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7" name="AutoShape 149">
              <a:extLst>
                <a:ext uri="{FF2B5EF4-FFF2-40B4-BE49-F238E27FC236}">
                  <a16:creationId xmlns:a16="http://schemas.microsoft.com/office/drawing/2014/main" id="{49E63F5F-32D3-B908-BB5C-FF6CDA807CF6}"/>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08" name="Oval 150">
              <a:extLst>
                <a:ext uri="{FF2B5EF4-FFF2-40B4-BE49-F238E27FC236}">
                  <a16:creationId xmlns:a16="http://schemas.microsoft.com/office/drawing/2014/main" id="{07C65CA7-5BA3-8801-439A-B13EADA720F6}"/>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09" name="Oval 151">
              <a:extLst>
                <a:ext uri="{FF2B5EF4-FFF2-40B4-BE49-F238E27FC236}">
                  <a16:creationId xmlns:a16="http://schemas.microsoft.com/office/drawing/2014/main" id="{AFB4626E-8F2C-396A-8D32-27BF48720540}"/>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sp>
        <p:nvSpPr>
          <p:cNvPr id="110" name="Line 238">
            <a:extLst>
              <a:ext uri="{FF2B5EF4-FFF2-40B4-BE49-F238E27FC236}">
                <a16:creationId xmlns:a16="http://schemas.microsoft.com/office/drawing/2014/main" id="{B77CAA70-D612-E9FD-AF8A-019215D44F4A}"/>
              </a:ext>
            </a:extLst>
          </p:cNvPr>
          <p:cNvSpPr>
            <a:spLocks noChangeShapeType="1"/>
          </p:cNvSpPr>
          <p:nvPr/>
        </p:nvSpPr>
        <p:spPr bwMode="auto">
          <a:xfrm>
            <a:off x="6670675" y="630238"/>
            <a:ext cx="0" cy="12192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nvGrpSpPr>
          <p:cNvPr id="111" name="Group 254">
            <a:extLst>
              <a:ext uri="{FF2B5EF4-FFF2-40B4-BE49-F238E27FC236}">
                <a16:creationId xmlns:a16="http://schemas.microsoft.com/office/drawing/2014/main" id="{6EE081FA-8817-7DBD-7C1F-2E6A3187C08A}"/>
              </a:ext>
            </a:extLst>
          </p:cNvPr>
          <p:cNvGrpSpPr>
            <a:grpSpLocks/>
          </p:cNvGrpSpPr>
          <p:nvPr/>
        </p:nvGrpSpPr>
        <p:grpSpPr bwMode="auto">
          <a:xfrm rot="537369">
            <a:off x="4129088" y="1979613"/>
            <a:ext cx="1150937" cy="1849437"/>
            <a:chOff x="4163" y="2243"/>
            <a:chExt cx="725" cy="1165"/>
          </a:xfrm>
        </p:grpSpPr>
        <p:sp>
          <p:nvSpPr>
            <p:cNvPr id="112" name="AutoShape 255">
              <a:extLst>
                <a:ext uri="{FF2B5EF4-FFF2-40B4-BE49-F238E27FC236}">
                  <a16:creationId xmlns:a16="http://schemas.microsoft.com/office/drawing/2014/main" id="{169046FF-4032-BD7D-9696-17009AC4817A}"/>
                </a:ext>
              </a:extLst>
            </p:cNvPr>
            <p:cNvSpPr>
              <a:spLocks noChangeArrowheads="1"/>
            </p:cNvSpPr>
            <p:nvPr/>
          </p:nvSpPr>
          <p:spPr bwMode="auto">
            <a:xfrm>
              <a:off x="4525" y="2967"/>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3" name="AutoShape 256">
              <a:extLst>
                <a:ext uri="{FF2B5EF4-FFF2-40B4-BE49-F238E27FC236}">
                  <a16:creationId xmlns:a16="http://schemas.microsoft.com/office/drawing/2014/main" id="{640B9E98-531E-5CC9-B90C-265C0ABF2D6B}"/>
                </a:ext>
              </a:extLst>
            </p:cNvPr>
            <p:cNvSpPr>
              <a:spLocks noChangeArrowheads="1"/>
            </p:cNvSpPr>
            <p:nvPr/>
          </p:nvSpPr>
          <p:spPr bwMode="auto">
            <a:xfrm rot="1099647">
              <a:off x="4346" y="3004"/>
              <a:ext cx="96"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14" name="Rectangle 257">
              <a:extLst>
                <a:ext uri="{FF2B5EF4-FFF2-40B4-BE49-F238E27FC236}">
                  <a16:creationId xmlns:a16="http://schemas.microsoft.com/office/drawing/2014/main" id="{EF8734A8-9102-8E51-7D36-1B532F6FDE7E}"/>
                </a:ext>
              </a:extLst>
            </p:cNvPr>
            <p:cNvSpPr>
              <a:spLocks noChangeArrowheads="1"/>
            </p:cNvSpPr>
            <p:nvPr/>
          </p:nvSpPr>
          <p:spPr bwMode="auto">
            <a:xfrm rot="-1275030">
              <a:off x="4596" y="2580"/>
              <a:ext cx="292" cy="109"/>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5" name="Rectangle 258">
              <a:extLst>
                <a:ext uri="{FF2B5EF4-FFF2-40B4-BE49-F238E27FC236}">
                  <a16:creationId xmlns:a16="http://schemas.microsoft.com/office/drawing/2014/main" id="{FC76066A-2255-60D0-7698-0DAFC80D2B70}"/>
                </a:ext>
              </a:extLst>
            </p:cNvPr>
            <p:cNvSpPr>
              <a:spLocks noChangeArrowheads="1"/>
            </p:cNvSpPr>
            <p:nvPr/>
          </p:nvSpPr>
          <p:spPr bwMode="auto">
            <a:xfrm>
              <a:off x="4180" y="2618"/>
              <a:ext cx="192" cy="96"/>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6" name="Oval 259">
              <a:extLst>
                <a:ext uri="{FF2B5EF4-FFF2-40B4-BE49-F238E27FC236}">
                  <a16:creationId xmlns:a16="http://schemas.microsoft.com/office/drawing/2014/main" id="{4AD9BB17-1D67-C51C-BA5D-F1D55D22C0F8}"/>
                </a:ext>
              </a:extLst>
            </p:cNvPr>
            <p:cNvSpPr>
              <a:spLocks noChangeArrowheads="1"/>
            </p:cNvSpPr>
            <p:nvPr/>
          </p:nvSpPr>
          <p:spPr bwMode="auto">
            <a:xfrm>
              <a:off x="4329" y="2352"/>
              <a:ext cx="310" cy="183"/>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7" name="AutoShape 260">
              <a:extLst>
                <a:ext uri="{FF2B5EF4-FFF2-40B4-BE49-F238E27FC236}">
                  <a16:creationId xmlns:a16="http://schemas.microsoft.com/office/drawing/2014/main" id="{1DBFD6A9-AD44-283E-E8DA-FF024D79C7EE}"/>
                </a:ext>
              </a:extLst>
            </p:cNvPr>
            <p:cNvSpPr>
              <a:spLocks noChangeArrowheads="1"/>
            </p:cNvSpPr>
            <p:nvPr/>
          </p:nvSpPr>
          <p:spPr bwMode="auto">
            <a:xfrm>
              <a:off x="4333" y="2592"/>
              <a:ext cx="336" cy="384"/>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8" name="Rectangle 261">
              <a:extLst>
                <a:ext uri="{FF2B5EF4-FFF2-40B4-BE49-F238E27FC236}">
                  <a16:creationId xmlns:a16="http://schemas.microsoft.com/office/drawing/2014/main" id="{F27B69BD-B2B6-52A9-BA3B-4502A6691CC9}"/>
                </a:ext>
              </a:extLst>
            </p:cNvPr>
            <p:cNvSpPr>
              <a:spLocks noChangeArrowheads="1"/>
            </p:cNvSpPr>
            <p:nvPr/>
          </p:nvSpPr>
          <p:spPr bwMode="auto">
            <a:xfrm>
              <a:off x="4416" y="2544"/>
              <a:ext cx="144" cy="48"/>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19" name="AutoShape 262">
              <a:extLst>
                <a:ext uri="{FF2B5EF4-FFF2-40B4-BE49-F238E27FC236}">
                  <a16:creationId xmlns:a16="http://schemas.microsoft.com/office/drawing/2014/main" id="{63DAFB9B-8B38-906E-562A-8CD5982112D9}"/>
                </a:ext>
              </a:extLst>
            </p:cNvPr>
            <p:cNvSpPr>
              <a:spLocks noChangeArrowheads="1"/>
            </p:cNvSpPr>
            <p:nvPr/>
          </p:nvSpPr>
          <p:spPr bwMode="auto">
            <a:xfrm>
              <a:off x="4176" y="2369"/>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0" name="AutoShape 263">
              <a:extLst>
                <a:ext uri="{FF2B5EF4-FFF2-40B4-BE49-F238E27FC236}">
                  <a16:creationId xmlns:a16="http://schemas.microsoft.com/office/drawing/2014/main" id="{49B74731-19F0-C773-8EB8-9AEF8E01DE6B}"/>
                </a:ext>
              </a:extLst>
            </p:cNvPr>
            <p:cNvSpPr>
              <a:spLocks noChangeArrowheads="1"/>
            </p:cNvSpPr>
            <p:nvPr/>
          </p:nvSpPr>
          <p:spPr bwMode="auto">
            <a:xfrm rot="9057799">
              <a:off x="4749" y="2290"/>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1" name="AutoShape 264">
              <a:extLst>
                <a:ext uri="{FF2B5EF4-FFF2-40B4-BE49-F238E27FC236}">
                  <a16:creationId xmlns:a16="http://schemas.microsoft.com/office/drawing/2014/main" id="{02E1C8C7-3832-1700-07A1-D7D0D4F2326C}"/>
                </a:ext>
              </a:extLst>
            </p:cNvPr>
            <p:cNvSpPr>
              <a:spLocks noChangeArrowheads="1"/>
            </p:cNvSpPr>
            <p:nvPr/>
          </p:nvSpPr>
          <p:spPr bwMode="auto">
            <a:xfrm>
              <a:off x="4551" y="3360"/>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2" name="AutoShape 265">
              <a:extLst>
                <a:ext uri="{FF2B5EF4-FFF2-40B4-BE49-F238E27FC236}">
                  <a16:creationId xmlns:a16="http://schemas.microsoft.com/office/drawing/2014/main" id="{ED3BB4E1-1056-F3E3-BD62-93E5D9051898}"/>
                </a:ext>
              </a:extLst>
            </p:cNvPr>
            <p:cNvSpPr>
              <a:spLocks noChangeArrowheads="1"/>
            </p:cNvSpPr>
            <p:nvPr/>
          </p:nvSpPr>
          <p:spPr bwMode="auto">
            <a:xfrm rot="10574786">
              <a:off x="4305" y="3221"/>
              <a:ext cx="96" cy="48"/>
            </a:xfrm>
            <a:prstGeom prst="pentagon">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3" name="AutoShape 266">
              <a:extLst>
                <a:ext uri="{FF2B5EF4-FFF2-40B4-BE49-F238E27FC236}">
                  <a16:creationId xmlns:a16="http://schemas.microsoft.com/office/drawing/2014/main" id="{D804A4E7-7F01-8B5F-84CB-49504B5BEC18}"/>
                </a:ext>
              </a:extLst>
            </p:cNvPr>
            <p:cNvSpPr>
              <a:spLocks noChangeArrowheads="1"/>
            </p:cNvSpPr>
            <p:nvPr/>
          </p:nvSpPr>
          <p:spPr bwMode="auto">
            <a:xfrm>
              <a:off x="4551" y="3190"/>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24" name="Oval 267">
              <a:extLst>
                <a:ext uri="{FF2B5EF4-FFF2-40B4-BE49-F238E27FC236}">
                  <a16:creationId xmlns:a16="http://schemas.microsoft.com/office/drawing/2014/main" id="{CC84BC56-D3D0-CDB7-DAD9-64F889129C7F}"/>
                </a:ext>
              </a:extLst>
            </p:cNvPr>
            <p:cNvSpPr>
              <a:spLocks noChangeArrowheads="1"/>
            </p:cNvSpPr>
            <p:nvPr/>
          </p:nvSpPr>
          <p:spPr bwMode="auto">
            <a:xfrm>
              <a:off x="4163" y="2282"/>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125" name="Oval 268">
              <a:extLst>
                <a:ext uri="{FF2B5EF4-FFF2-40B4-BE49-F238E27FC236}">
                  <a16:creationId xmlns:a16="http://schemas.microsoft.com/office/drawing/2014/main" id="{28F1CA5B-7866-9FF6-DF70-5FD73259F502}"/>
                </a:ext>
              </a:extLst>
            </p:cNvPr>
            <p:cNvSpPr>
              <a:spLocks noChangeArrowheads="1"/>
            </p:cNvSpPr>
            <p:nvPr/>
          </p:nvSpPr>
          <p:spPr bwMode="auto">
            <a:xfrm>
              <a:off x="4656" y="2243"/>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spTree>
    <p:extLst>
      <p:ext uri="{BB962C8B-B14F-4D97-AF65-F5344CB8AC3E}">
        <p14:creationId xmlns:p14="http://schemas.microsoft.com/office/powerpoint/2010/main" val="7739033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1.11111E-6 -4.64632E-6 L 0.02431 -0.14701 " pathEditMode="relative" rAng="0" ptsTypes="AA">
                                      <p:cBhvr>
                                        <p:cTn id="6" dur="2000" fill="hold"/>
                                        <p:tgtEl>
                                          <p:spTgt spid="80"/>
                                        </p:tgtEl>
                                        <p:attrNameLst>
                                          <p:attrName>ppt_x</p:attrName>
                                          <p:attrName>ppt_y</p:attrName>
                                        </p:attrNameLst>
                                      </p:cBhvr>
                                      <p:rCtr x="1215" y="-7351"/>
                                    </p:animMotion>
                                  </p:childTnLst>
                                </p:cTn>
                              </p:par>
                            </p:childTnLst>
                          </p:cTn>
                        </p:par>
                        <p:par>
                          <p:cTn id="7" fill="hold">
                            <p:stCondLst>
                              <p:cond delay="2000"/>
                            </p:stCondLst>
                            <p:childTnLst>
                              <p:par>
                                <p:cTn id="8" presetID="5" presetClass="exit" presetSubtype="10" fill="hold" nodeType="afterEffect">
                                  <p:stCondLst>
                                    <p:cond delay="0"/>
                                  </p:stCondLst>
                                  <p:childTnLst>
                                    <p:animEffect transition="out" filter="checkerboard(across)">
                                      <p:cBhvr>
                                        <p:cTn id="9" dur="500"/>
                                        <p:tgtEl>
                                          <p:spTgt spid="80"/>
                                        </p:tgtEl>
                                      </p:cBhvr>
                                    </p:animEffect>
                                    <p:set>
                                      <p:cBhvr>
                                        <p:cTn id="10" dur="1" fill="hold">
                                          <p:stCondLst>
                                            <p:cond delay="499"/>
                                          </p:stCondLst>
                                        </p:cTn>
                                        <p:tgtEl>
                                          <p:spTgt spid="80"/>
                                        </p:tgtEl>
                                        <p:attrNameLst>
                                          <p:attrName>style.visibility</p:attrName>
                                        </p:attrNameLst>
                                      </p:cBhvr>
                                      <p:to>
                                        <p:strVal val="hidden"/>
                                      </p:to>
                                    </p:set>
                                  </p:childTnLst>
                                </p:cTn>
                              </p:par>
                            </p:childTnLst>
                          </p:cTn>
                        </p:par>
                        <p:par>
                          <p:cTn id="11" fill="hold">
                            <p:stCondLst>
                              <p:cond delay="2500"/>
                            </p:stCondLst>
                            <p:childTnLst>
                              <p:par>
                                <p:cTn id="12" presetID="3" presetClass="entr" presetSubtype="10" fill="hold"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blinds(horizontal)">
                                      <p:cBhvr>
                                        <p:cTn id="14" dur="500"/>
                                        <p:tgtEl>
                                          <p:spTgt spid="111"/>
                                        </p:tgtEl>
                                      </p:cBhvr>
                                    </p:animEffect>
                                  </p:childTnLst>
                                </p:cTn>
                              </p:par>
                            </p:childTnLst>
                          </p:cTn>
                        </p:par>
                        <p:par>
                          <p:cTn id="15" fill="hold">
                            <p:stCondLst>
                              <p:cond delay="3000"/>
                            </p:stCondLst>
                            <p:childTnLst>
                              <p:par>
                                <p:cTn id="16" presetID="64" presetClass="path" presetSubtype="0" accel="50000" decel="50000" fill="hold" nodeType="afterEffect">
                                  <p:stCondLst>
                                    <p:cond delay="0"/>
                                  </p:stCondLst>
                                  <p:childTnLst>
                                    <p:animMotion origin="layout" path="M -0.00226 -0.00255 L 0.01666 -0.11466 " pathEditMode="relative" rAng="0" ptsTypes="AA">
                                      <p:cBhvr>
                                        <p:cTn id="17" dur="2000" fill="hold"/>
                                        <p:tgtEl>
                                          <p:spTgt spid="111"/>
                                        </p:tgtEl>
                                        <p:attrNameLst>
                                          <p:attrName>ppt_x</p:attrName>
                                          <p:attrName>ppt_y</p:attrName>
                                        </p:attrNameLst>
                                      </p:cBhvr>
                                      <p:rCtr x="938" y="-5617"/>
                                    </p:animMotion>
                                  </p:childTnLst>
                                </p:cTn>
                              </p:par>
                            </p:childTnLst>
                          </p:cTn>
                        </p:par>
                        <p:par>
                          <p:cTn id="18" fill="hold">
                            <p:stCondLst>
                              <p:cond delay="5000"/>
                            </p:stCondLst>
                            <p:childTnLst>
                              <p:par>
                                <p:cTn id="19" presetID="5" presetClass="exit" presetSubtype="10" fill="hold" nodeType="afterEffect">
                                  <p:stCondLst>
                                    <p:cond delay="0"/>
                                  </p:stCondLst>
                                  <p:childTnLst>
                                    <p:animEffect transition="out" filter="checkerboard(across)">
                                      <p:cBhvr>
                                        <p:cTn id="20" dur="500"/>
                                        <p:tgtEl>
                                          <p:spTgt spid="111"/>
                                        </p:tgtEl>
                                      </p:cBhvr>
                                    </p:animEffect>
                                    <p:set>
                                      <p:cBhvr>
                                        <p:cTn id="21" dur="1" fill="hold">
                                          <p:stCondLst>
                                            <p:cond delay="499"/>
                                          </p:stCondLst>
                                        </p:cTn>
                                        <p:tgtEl>
                                          <p:spTgt spid="111"/>
                                        </p:tgtEl>
                                        <p:attrNameLst>
                                          <p:attrName>style.visibility</p:attrName>
                                        </p:attrNameLst>
                                      </p:cBhvr>
                                      <p:to>
                                        <p:strVal val="hidden"/>
                                      </p:to>
                                    </p:set>
                                  </p:childTnLst>
                                </p:cTn>
                              </p:par>
                            </p:childTnLst>
                          </p:cTn>
                        </p:par>
                        <p:par>
                          <p:cTn id="22" fill="hold">
                            <p:stCondLst>
                              <p:cond delay="5500"/>
                            </p:stCondLst>
                            <p:childTnLst>
                              <p:par>
                                <p:cTn id="23" presetID="1" presetClass="entr" presetSubtype="0" fill="hold" nodeType="afterEffect">
                                  <p:stCondLst>
                                    <p:cond delay="0"/>
                                  </p:stCondLst>
                                  <p:childTnLst>
                                    <p:set>
                                      <p:cBhvr>
                                        <p:cTn id="24" dur="1" fill="hold">
                                          <p:stCondLst>
                                            <p:cond delay="0"/>
                                          </p:stCondLst>
                                        </p:cTn>
                                        <p:tgtEl>
                                          <p:spTgt spid="95"/>
                                        </p:tgtEl>
                                        <p:attrNameLst>
                                          <p:attrName>style.visibility</p:attrName>
                                        </p:attrNameLst>
                                      </p:cBhvr>
                                      <p:to>
                                        <p:strVal val="visible"/>
                                      </p:to>
                                    </p:set>
                                  </p:childTnLst>
                                </p:cTn>
                              </p:par>
                            </p:childTnLst>
                          </p:cTn>
                        </p:par>
                        <p:par>
                          <p:cTn id="25" fill="hold">
                            <p:stCondLst>
                              <p:cond delay="5500"/>
                            </p:stCondLst>
                            <p:childTnLst>
                              <p:par>
                                <p:cTn id="26" presetID="64" presetClass="path" presetSubtype="0" accel="50000" decel="50000" fill="hold" nodeType="afterEffect">
                                  <p:stCondLst>
                                    <p:cond delay="0"/>
                                  </p:stCondLst>
                                  <p:childTnLst>
                                    <p:animMotion origin="layout" path="M -0.00677 -0.02612 L 0.00608 -0.11951 " pathEditMode="relative" rAng="0" ptsTypes="AA">
                                      <p:cBhvr>
                                        <p:cTn id="27" dur="2000" fill="hold"/>
                                        <p:tgtEl>
                                          <p:spTgt spid="95"/>
                                        </p:tgtEl>
                                        <p:attrNameLst>
                                          <p:attrName>ppt_x</p:attrName>
                                          <p:attrName>ppt_y</p:attrName>
                                        </p:attrNameLst>
                                      </p:cBhvr>
                                      <p:rCtr x="642" y="-4669"/>
                                    </p:animMotion>
                                  </p:childTnLst>
                                </p:cTn>
                              </p:par>
                            </p:childTnLst>
                          </p:cTn>
                        </p:par>
                        <p:par>
                          <p:cTn id="28" fill="hold">
                            <p:stCondLst>
                              <p:cond delay="7500"/>
                            </p:stCondLst>
                            <p:childTnLst>
                              <p:par>
                                <p:cTn id="29" presetID="32" presetClass="emph" presetSubtype="0" fill="hold" nodeType="afterEffect">
                                  <p:stCondLst>
                                    <p:cond delay="0"/>
                                  </p:stCondLst>
                                  <p:childTnLst>
                                    <p:animClr clrSpc="rgb" dir="cw">
                                      <p:cBhvr override="childStyle">
                                        <p:cTn id="30" dur="200" fill="hold"/>
                                        <p:tgtEl>
                                          <p:spTgt spid="68"/>
                                        </p:tgtEl>
                                        <p:attrNameLst>
                                          <p:attrName>style.color</p:attrName>
                                        </p:attrNameLst>
                                      </p:cBhvr>
                                      <p:to>
                                        <a:schemeClr val="accent2"/>
                                      </p:to>
                                    </p:animClr>
                                    <p:animClr clrSpc="rgb" dir="cw">
                                      <p:cBhvr>
                                        <p:cTn id="31" dur="200" fill="hold"/>
                                        <p:tgtEl>
                                          <p:spTgt spid="68"/>
                                        </p:tgtEl>
                                        <p:attrNameLst>
                                          <p:attrName>fillcolor</p:attrName>
                                        </p:attrNameLst>
                                      </p:cBhvr>
                                      <p:to>
                                        <a:schemeClr val="accent2"/>
                                      </p:to>
                                    </p:animClr>
                                    <p:set>
                                      <p:cBhvr>
                                        <p:cTn id="32" dur="200" fill="hold"/>
                                        <p:tgtEl>
                                          <p:spTgt spid="68"/>
                                        </p:tgtEl>
                                        <p:attrNameLst>
                                          <p:attrName>fill.type</p:attrName>
                                        </p:attrNameLst>
                                      </p:cBhvr>
                                      <p:to>
                                        <p:strVal val="solid"/>
                                      </p:to>
                                    </p:set>
                                    <p:set>
                                      <p:cBhvr>
                                        <p:cTn id="33" dur="200" fill="hold"/>
                                        <p:tgtEl>
                                          <p:spTgt spid="68"/>
                                        </p:tgtEl>
                                        <p:attrNameLst>
                                          <p:attrName>fill.on</p:attrName>
                                        </p:attrNameLst>
                                      </p:cBhvr>
                                      <p:to>
                                        <p:strVal val="true"/>
                                      </p:to>
                                    </p:set>
                                    <p:animRot by="120000">
                                      <p:cBhvr>
                                        <p:cTn id="34" dur="200" fill="hold">
                                          <p:stCondLst>
                                            <p:cond delay="0"/>
                                          </p:stCondLst>
                                        </p:cTn>
                                        <p:tgtEl>
                                          <p:spTgt spid="68"/>
                                        </p:tgtEl>
                                        <p:attrNameLst>
                                          <p:attrName>r</p:attrName>
                                        </p:attrNameLst>
                                      </p:cBhvr>
                                    </p:animRot>
                                    <p:animRot by="-240000">
                                      <p:cBhvr>
                                        <p:cTn id="35" dur="400" fill="hold">
                                          <p:stCondLst>
                                            <p:cond delay="400"/>
                                          </p:stCondLst>
                                        </p:cTn>
                                        <p:tgtEl>
                                          <p:spTgt spid="68"/>
                                        </p:tgtEl>
                                        <p:attrNameLst>
                                          <p:attrName>r</p:attrName>
                                        </p:attrNameLst>
                                      </p:cBhvr>
                                    </p:animRot>
                                    <p:animRot by="240000">
                                      <p:cBhvr>
                                        <p:cTn id="36" dur="400" fill="hold">
                                          <p:stCondLst>
                                            <p:cond delay="800"/>
                                          </p:stCondLst>
                                        </p:cTn>
                                        <p:tgtEl>
                                          <p:spTgt spid="68"/>
                                        </p:tgtEl>
                                        <p:attrNameLst>
                                          <p:attrName>r</p:attrName>
                                        </p:attrNameLst>
                                      </p:cBhvr>
                                    </p:animRot>
                                    <p:animRot by="-240000">
                                      <p:cBhvr>
                                        <p:cTn id="37" dur="400" fill="hold">
                                          <p:stCondLst>
                                            <p:cond delay="1200"/>
                                          </p:stCondLst>
                                        </p:cTn>
                                        <p:tgtEl>
                                          <p:spTgt spid="68"/>
                                        </p:tgtEl>
                                        <p:attrNameLst>
                                          <p:attrName>r</p:attrName>
                                        </p:attrNameLst>
                                      </p:cBhvr>
                                    </p:animRot>
                                    <p:animRot by="120000">
                                      <p:cBhvr>
                                        <p:cTn id="38" dur="400" fill="hold">
                                          <p:stCondLst>
                                            <p:cond delay="1600"/>
                                          </p:stCondLst>
                                        </p:cTn>
                                        <p:tgtEl>
                                          <p:spTgt spid="68"/>
                                        </p:tgtEl>
                                        <p:attrNameLst>
                                          <p:attrName>r</p:attrName>
                                        </p:attrNameLst>
                                      </p:cBhvr>
                                    </p:animRot>
                                  </p:childTnLst>
                                </p:cTn>
                              </p:par>
                            </p:childTnLst>
                          </p:cTn>
                        </p:par>
                        <p:par>
                          <p:cTn id="39" fill="hold">
                            <p:stCondLst>
                              <p:cond delay="9500"/>
                            </p:stCondLst>
                            <p:childTnLst>
                              <p:par>
                                <p:cTn id="40" presetID="32" presetClass="emph" presetSubtype="0" fill="hold" nodeType="afterEffect">
                                  <p:stCondLst>
                                    <p:cond delay="0"/>
                                  </p:stCondLst>
                                  <p:childTnLst>
                                    <p:animClr clrSpc="rgb" dir="cw">
                                      <p:cBhvr override="childStyle">
                                        <p:cTn id="41" dur="200" fill="hold"/>
                                        <p:tgtEl>
                                          <p:spTgt spid="95"/>
                                        </p:tgtEl>
                                        <p:attrNameLst>
                                          <p:attrName>style.color</p:attrName>
                                        </p:attrNameLst>
                                      </p:cBhvr>
                                      <p:to>
                                        <a:schemeClr val="accent2"/>
                                      </p:to>
                                    </p:animClr>
                                    <p:animClr clrSpc="rgb" dir="cw">
                                      <p:cBhvr>
                                        <p:cTn id="42" dur="200" fill="hold"/>
                                        <p:tgtEl>
                                          <p:spTgt spid="95"/>
                                        </p:tgtEl>
                                        <p:attrNameLst>
                                          <p:attrName>fillcolor</p:attrName>
                                        </p:attrNameLst>
                                      </p:cBhvr>
                                      <p:to>
                                        <a:schemeClr val="accent2"/>
                                      </p:to>
                                    </p:animClr>
                                    <p:set>
                                      <p:cBhvr>
                                        <p:cTn id="43" dur="200" fill="hold"/>
                                        <p:tgtEl>
                                          <p:spTgt spid="95"/>
                                        </p:tgtEl>
                                        <p:attrNameLst>
                                          <p:attrName>fill.type</p:attrName>
                                        </p:attrNameLst>
                                      </p:cBhvr>
                                      <p:to>
                                        <p:strVal val="solid"/>
                                      </p:to>
                                    </p:set>
                                    <p:set>
                                      <p:cBhvr>
                                        <p:cTn id="44" dur="200" fill="hold"/>
                                        <p:tgtEl>
                                          <p:spTgt spid="95"/>
                                        </p:tgtEl>
                                        <p:attrNameLst>
                                          <p:attrName>fill.on</p:attrName>
                                        </p:attrNameLst>
                                      </p:cBhvr>
                                      <p:to>
                                        <p:strVal val="true"/>
                                      </p:to>
                                    </p:set>
                                    <p:animRot by="120000">
                                      <p:cBhvr>
                                        <p:cTn id="45" dur="200" fill="hold">
                                          <p:stCondLst>
                                            <p:cond delay="0"/>
                                          </p:stCondLst>
                                        </p:cTn>
                                        <p:tgtEl>
                                          <p:spTgt spid="95"/>
                                        </p:tgtEl>
                                        <p:attrNameLst>
                                          <p:attrName>r</p:attrName>
                                        </p:attrNameLst>
                                      </p:cBhvr>
                                    </p:animRot>
                                    <p:animRot by="-240000">
                                      <p:cBhvr>
                                        <p:cTn id="46" dur="400" fill="hold">
                                          <p:stCondLst>
                                            <p:cond delay="400"/>
                                          </p:stCondLst>
                                        </p:cTn>
                                        <p:tgtEl>
                                          <p:spTgt spid="95"/>
                                        </p:tgtEl>
                                        <p:attrNameLst>
                                          <p:attrName>r</p:attrName>
                                        </p:attrNameLst>
                                      </p:cBhvr>
                                    </p:animRot>
                                    <p:animRot by="240000">
                                      <p:cBhvr>
                                        <p:cTn id="47" dur="400" fill="hold">
                                          <p:stCondLst>
                                            <p:cond delay="800"/>
                                          </p:stCondLst>
                                        </p:cTn>
                                        <p:tgtEl>
                                          <p:spTgt spid="95"/>
                                        </p:tgtEl>
                                        <p:attrNameLst>
                                          <p:attrName>r</p:attrName>
                                        </p:attrNameLst>
                                      </p:cBhvr>
                                    </p:animRot>
                                    <p:animRot by="-240000">
                                      <p:cBhvr>
                                        <p:cTn id="48" dur="400" fill="hold">
                                          <p:stCondLst>
                                            <p:cond delay="1200"/>
                                          </p:stCondLst>
                                        </p:cTn>
                                        <p:tgtEl>
                                          <p:spTgt spid="95"/>
                                        </p:tgtEl>
                                        <p:attrNameLst>
                                          <p:attrName>r</p:attrName>
                                        </p:attrNameLst>
                                      </p:cBhvr>
                                    </p:animRot>
                                    <p:animRot by="120000">
                                      <p:cBhvr>
                                        <p:cTn id="49" dur="400" fill="hold">
                                          <p:stCondLst>
                                            <p:cond delay="1600"/>
                                          </p:stCondLst>
                                        </p:cTn>
                                        <p:tgtEl>
                                          <p:spTgt spid="95"/>
                                        </p:tgtEl>
                                        <p:attrNameLst>
                                          <p:attrName>r</p:attrName>
                                        </p:attrNameLst>
                                      </p:cBhvr>
                                    </p:animRot>
                                  </p:childTnLst>
                                </p:cTn>
                              </p:par>
                              <p:par>
                                <p:cTn id="50" presetID="5" presetClass="exit" presetSubtype="10" fill="hold" nodeType="withEffect">
                                  <p:stCondLst>
                                    <p:cond delay="0"/>
                                  </p:stCondLst>
                                  <p:childTnLst>
                                    <p:animEffect transition="out" filter="checkerboard(across)">
                                      <p:cBhvr>
                                        <p:cTn id="51" dur="500"/>
                                        <p:tgtEl>
                                          <p:spTgt spid="95"/>
                                        </p:tgtEl>
                                      </p:cBhvr>
                                    </p:animEffect>
                                    <p:set>
                                      <p:cBhvr>
                                        <p:cTn id="52" dur="1" fill="hold">
                                          <p:stCondLst>
                                            <p:cond delay="499"/>
                                          </p:stCondLst>
                                        </p:cTn>
                                        <p:tgtEl>
                                          <p:spTgt spid="95"/>
                                        </p:tgtEl>
                                        <p:attrNameLst>
                                          <p:attrName>style.visibility</p:attrName>
                                        </p:attrNameLst>
                                      </p:cBhvr>
                                      <p:to>
                                        <p:strVal val="hidden"/>
                                      </p:to>
                                    </p:set>
                                  </p:childTnLst>
                                </p:cTn>
                              </p:par>
                              <p:par>
                                <p:cTn id="53" presetID="5" presetClass="exit" presetSubtype="10" fill="hold" nodeType="withEffect">
                                  <p:stCondLst>
                                    <p:cond delay="0"/>
                                  </p:stCondLst>
                                  <p:childTnLst>
                                    <p:animEffect transition="out" filter="checkerboard(across)">
                                      <p:cBhvr>
                                        <p:cTn id="54" dur="500"/>
                                        <p:tgtEl>
                                          <p:spTgt spid="68"/>
                                        </p:tgtEl>
                                      </p:cBhvr>
                                    </p:animEffect>
                                    <p:set>
                                      <p:cBhvr>
                                        <p:cTn id="55" dur="1" fill="hold">
                                          <p:stCondLst>
                                            <p:cond delay="499"/>
                                          </p:stCondLst>
                                        </p:cTn>
                                        <p:tgtEl>
                                          <p:spTgt spid="68"/>
                                        </p:tgtEl>
                                        <p:attrNameLst>
                                          <p:attrName>style.visibility</p:attrName>
                                        </p:attrNameLst>
                                      </p:cBhvr>
                                      <p:to>
                                        <p:strVal val="hidden"/>
                                      </p:to>
                                    </p:set>
                                  </p:childTnLst>
                                </p:cTn>
                              </p:par>
                              <p:par>
                                <p:cTn id="56" presetID="5" presetClass="exit" presetSubtype="10" fill="hold" nodeType="withEffect">
                                  <p:stCondLst>
                                    <p:cond delay="0"/>
                                  </p:stCondLst>
                                  <p:childTnLst>
                                    <p:animEffect transition="out" filter="checkerboard(across)">
                                      <p:cBhvr>
                                        <p:cTn id="57" dur="500"/>
                                        <p:tgtEl>
                                          <p:spTgt spid="95"/>
                                        </p:tgtEl>
                                      </p:cBhvr>
                                    </p:animEffect>
                                    <p:set>
                                      <p:cBhvr>
                                        <p:cTn id="58" dur="1" fill="hold">
                                          <p:stCondLst>
                                            <p:cond delay="499"/>
                                          </p:stCondLst>
                                        </p:cTn>
                                        <p:tgtEl>
                                          <p:spTgt spid="95"/>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53">
            <a:extLst>
              <a:ext uri="{FF2B5EF4-FFF2-40B4-BE49-F238E27FC236}">
                <a16:creationId xmlns:a16="http://schemas.microsoft.com/office/drawing/2014/main" id="{5D36EA96-1F8A-6440-95E5-EEA29D05D8AA}"/>
              </a:ext>
            </a:extLst>
          </p:cNvPr>
          <p:cNvGrpSpPr>
            <a:grpSpLocks/>
          </p:cNvGrpSpPr>
          <p:nvPr/>
        </p:nvGrpSpPr>
        <p:grpSpPr bwMode="auto">
          <a:xfrm>
            <a:off x="2438400" y="0"/>
            <a:ext cx="6705600" cy="5657850"/>
            <a:chOff x="1536" y="0"/>
            <a:chExt cx="4224" cy="3564"/>
          </a:xfrm>
        </p:grpSpPr>
        <p:sp>
          <p:nvSpPr>
            <p:cNvPr id="5" name="Freeform 85">
              <a:extLst>
                <a:ext uri="{FF2B5EF4-FFF2-40B4-BE49-F238E27FC236}">
                  <a16:creationId xmlns:a16="http://schemas.microsoft.com/office/drawing/2014/main" id="{36083F07-0FB8-7AB7-DAF1-9F5F22B0A453}"/>
                </a:ext>
              </a:extLst>
            </p:cNvPr>
            <p:cNvSpPr>
              <a:spLocks/>
            </p:cNvSpPr>
            <p:nvPr/>
          </p:nvSpPr>
          <p:spPr bwMode="auto">
            <a:xfrm>
              <a:off x="1536" y="2105"/>
              <a:ext cx="4224" cy="1459"/>
            </a:xfrm>
            <a:custGeom>
              <a:avLst/>
              <a:gdLst>
                <a:gd name="T0" fmla="*/ 790 w 4224"/>
                <a:gd name="T1" fmla="*/ 0 h 1459"/>
                <a:gd name="T2" fmla="*/ 572 w 4224"/>
                <a:gd name="T3" fmla="*/ 64 h 1459"/>
                <a:gd name="T4" fmla="*/ 495 w 4224"/>
                <a:gd name="T5" fmla="*/ 90 h 1459"/>
                <a:gd name="T6" fmla="*/ 457 w 4224"/>
                <a:gd name="T7" fmla="*/ 102 h 1459"/>
                <a:gd name="T8" fmla="*/ 227 w 4224"/>
                <a:gd name="T9" fmla="*/ 205 h 1459"/>
                <a:gd name="T10" fmla="*/ 188 w 4224"/>
                <a:gd name="T11" fmla="*/ 218 h 1459"/>
                <a:gd name="T12" fmla="*/ 150 w 4224"/>
                <a:gd name="T13" fmla="*/ 230 h 1459"/>
                <a:gd name="T14" fmla="*/ 22 w 4224"/>
                <a:gd name="T15" fmla="*/ 371 h 1459"/>
                <a:gd name="T16" fmla="*/ 35 w 4224"/>
                <a:gd name="T17" fmla="*/ 602 h 1459"/>
                <a:gd name="T18" fmla="*/ 99 w 4224"/>
                <a:gd name="T19" fmla="*/ 666 h 1459"/>
                <a:gd name="T20" fmla="*/ 342 w 4224"/>
                <a:gd name="T21" fmla="*/ 806 h 1459"/>
                <a:gd name="T22" fmla="*/ 380 w 4224"/>
                <a:gd name="T23" fmla="*/ 832 h 1459"/>
                <a:gd name="T24" fmla="*/ 342 w 4224"/>
                <a:gd name="T25" fmla="*/ 1139 h 1459"/>
                <a:gd name="T26" fmla="*/ 483 w 4224"/>
                <a:gd name="T27" fmla="*/ 1306 h 1459"/>
                <a:gd name="T28" fmla="*/ 598 w 4224"/>
                <a:gd name="T29" fmla="*/ 1408 h 1459"/>
                <a:gd name="T30" fmla="*/ 675 w 4224"/>
                <a:gd name="T31" fmla="*/ 1434 h 1459"/>
                <a:gd name="T32" fmla="*/ 918 w 4224"/>
                <a:gd name="T33" fmla="*/ 1408 h 1459"/>
                <a:gd name="T34" fmla="*/ 1059 w 4224"/>
                <a:gd name="T35" fmla="*/ 1370 h 1459"/>
                <a:gd name="T36" fmla="*/ 1059 w 4224"/>
                <a:gd name="T37" fmla="*/ 1370 h 1459"/>
                <a:gd name="T38" fmla="*/ 1238 w 4224"/>
                <a:gd name="T39" fmla="*/ 1331 h 1459"/>
                <a:gd name="T40" fmla="*/ 1545 w 4224"/>
                <a:gd name="T41" fmla="*/ 1382 h 1459"/>
                <a:gd name="T42" fmla="*/ 1711 w 4224"/>
                <a:gd name="T43" fmla="*/ 1408 h 1459"/>
                <a:gd name="T44" fmla="*/ 1801 w 4224"/>
                <a:gd name="T45" fmla="*/ 1434 h 1459"/>
                <a:gd name="T46" fmla="*/ 2095 w 4224"/>
                <a:gd name="T47" fmla="*/ 1459 h 1459"/>
                <a:gd name="T48" fmla="*/ 2441 w 4224"/>
                <a:gd name="T49" fmla="*/ 1370 h 1459"/>
                <a:gd name="T50" fmla="*/ 2556 w 4224"/>
                <a:gd name="T51" fmla="*/ 1331 h 1459"/>
                <a:gd name="T52" fmla="*/ 2595 w 4224"/>
                <a:gd name="T53" fmla="*/ 1318 h 1459"/>
                <a:gd name="T54" fmla="*/ 3017 w 4224"/>
                <a:gd name="T55" fmla="*/ 1357 h 1459"/>
                <a:gd name="T56" fmla="*/ 3388 w 4224"/>
                <a:gd name="T57" fmla="*/ 1434 h 1459"/>
                <a:gd name="T58" fmla="*/ 3593 w 4224"/>
                <a:gd name="T59" fmla="*/ 1382 h 1459"/>
                <a:gd name="T60" fmla="*/ 3631 w 4224"/>
                <a:gd name="T61" fmla="*/ 1370 h 1459"/>
                <a:gd name="T62" fmla="*/ 3670 w 4224"/>
                <a:gd name="T63" fmla="*/ 1357 h 1459"/>
                <a:gd name="T64" fmla="*/ 3747 w 4224"/>
                <a:gd name="T65" fmla="*/ 1306 h 1459"/>
                <a:gd name="T66" fmla="*/ 3772 w 4224"/>
                <a:gd name="T67" fmla="*/ 1267 h 1459"/>
                <a:gd name="T68" fmla="*/ 3849 w 4224"/>
                <a:gd name="T69" fmla="*/ 1203 h 1459"/>
                <a:gd name="T70" fmla="*/ 3913 w 4224"/>
                <a:gd name="T71" fmla="*/ 1126 h 1459"/>
                <a:gd name="T72" fmla="*/ 3990 w 4224"/>
                <a:gd name="T73" fmla="*/ 1075 h 1459"/>
                <a:gd name="T74" fmla="*/ 4105 w 4224"/>
                <a:gd name="T75" fmla="*/ 986 h 1459"/>
                <a:gd name="T76" fmla="*/ 4143 w 4224"/>
                <a:gd name="T77" fmla="*/ 960 h 1459"/>
                <a:gd name="T78" fmla="*/ 4182 w 4224"/>
                <a:gd name="T79" fmla="*/ 934 h 1459"/>
                <a:gd name="T80" fmla="*/ 4169 w 4224"/>
                <a:gd name="T81" fmla="*/ 755 h 1459"/>
                <a:gd name="T82" fmla="*/ 4182 w 4224"/>
                <a:gd name="T83" fmla="*/ 525 h 1459"/>
                <a:gd name="T84" fmla="*/ 4169 w 4224"/>
                <a:gd name="T85" fmla="*/ 448 h 1459"/>
                <a:gd name="T86" fmla="*/ 4131 w 4224"/>
                <a:gd name="T87" fmla="*/ 435 h 1459"/>
                <a:gd name="T88" fmla="*/ 4092 w 4224"/>
                <a:gd name="T89" fmla="*/ 410 h 1459"/>
                <a:gd name="T90" fmla="*/ 4015 w 4224"/>
                <a:gd name="T91" fmla="*/ 384 h 1459"/>
                <a:gd name="T92" fmla="*/ 3939 w 4224"/>
                <a:gd name="T93" fmla="*/ 397 h 1459"/>
                <a:gd name="T94" fmla="*/ 3887 w 4224"/>
                <a:gd name="T95" fmla="*/ 486 h 14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24" h="1459">
                  <a:moveTo>
                    <a:pt x="790" y="0"/>
                  </a:moveTo>
                  <a:cubicBezTo>
                    <a:pt x="717" y="25"/>
                    <a:pt x="646" y="44"/>
                    <a:pt x="572" y="64"/>
                  </a:cubicBezTo>
                  <a:cubicBezTo>
                    <a:pt x="546" y="71"/>
                    <a:pt x="521" y="82"/>
                    <a:pt x="495" y="90"/>
                  </a:cubicBezTo>
                  <a:cubicBezTo>
                    <a:pt x="482" y="94"/>
                    <a:pt x="457" y="102"/>
                    <a:pt x="457" y="102"/>
                  </a:cubicBezTo>
                  <a:cubicBezTo>
                    <a:pt x="407" y="136"/>
                    <a:pt x="286" y="185"/>
                    <a:pt x="227" y="205"/>
                  </a:cubicBezTo>
                  <a:cubicBezTo>
                    <a:pt x="214" y="209"/>
                    <a:pt x="201" y="214"/>
                    <a:pt x="188" y="218"/>
                  </a:cubicBezTo>
                  <a:cubicBezTo>
                    <a:pt x="175" y="222"/>
                    <a:pt x="150" y="230"/>
                    <a:pt x="150" y="230"/>
                  </a:cubicBezTo>
                  <a:cubicBezTo>
                    <a:pt x="95" y="267"/>
                    <a:pt x="69" y="324"/>
                    <a:pt x="22" y="371"/>
                  </a:cubicBezTo>
                  <a:cubicBezTo>
                    <a:pt x="3" y="446"/>
                    <a:pt x="0" y="530"/>
                    <a:pt x="35" y="602"/>
                  </a:cubicBezTo>
                  <a:cubicBezTo>
                    <a:pt x="61" y="655"/>
                    <a:pt x="55" y="629"/>
                    <a:pt x="99" y="666"/>
                  </a:cubicBezTo>
                  <a:cubicBezTo>
                    <a:pt x="173" y="728"/>
                    <a:pt x="249" y="777"/>
                    <a:pt x="342" y="806"/>
                  </a:cubicBezTo>
                  <a:cubicBezTo>
                    <a:pt x="355" y="815"/>
                    <a:pt x="370" y="820"/>
                    <a:pt x="380" y="832"/>
                  </a:cubicBezTo>
                  <a:cubicBezTo>
                    <a:pt x="434" y="899"/>
                    <a:pt x="370" y="1058"/>
                    <a:pt x="342" y="1139"/>
                  </a:cubicBezTo>
                  <a:cubicBezTo>
                    <a:pt x="366" y="1234"/>
                    <a:pt x="385" y="1273"/>
                    <a:pt x="483" y="1306"/>
                  </a:cubicBezTo>
                  <a:cubicBezTo>
                    <a:pt x="502" y="1325"/>
                    <a:pt x="578" y="1397"/>
                    <a:pt x="598" y="1408"/>
                  </a:cubicBezTo>
                  <a:cubicBezTo>
                    <a:pt x="622" y="1421"/>
                    <a:pt x="675" y="1434"/>
                    <a:pt x="675" y="1434"/>
                  </a:cubicBezTo>
                  <a:cubicBezTo>
                    <a:pt x="740" y="1428"/>
                    <a:pt x="847" y="1422"/>
                    <a:pt x="918" y="1408"/>
                  </a:cubicBezTo>
                  <a:cubicBezTo>
                    <a:pt x="966" y="1398"/>
                    <a:pt x="1012" y="1381"/>
                    <a:pt x="1059" y="1370"/>
                  </a:cubicBezTo>
                  <a:cubicBezTo>
                    <a:pt x="1123" y="1361"/>
                    <a:pt x="1178" y="1351"/>
                    <a:pt x="1238" y="1331"/>
                  </a:cubicBezTo>
                  <a:cubicBezTo>
                    <a:pt x="1340" y="1348"/>
                    <a:pt x="1442" y="1368"/>
                    <a:pt x="1545" y="1382"/>
                  </a:cubicBezTo>
                  <a:cubicBezTo>
                    <a:pt x="1636" y="1413"/>
                    <a:pt x="1529" y="1380"/>
                    <a:pt x="1711" y="1408"/>
                  </a:cubicBezTo>
                  <a:cubicBezTo>
                    <a:pt x="1742" y="1413"/>
                    <a:pt x="1771" y="1426"/>
                    <a:pt x="1801" y="1434"/>
                  </a:cubicBezTo>
                  <a:cubicBezTo>
                    <a:pt x="1934" y="1426"/>
                    <a:pt x="1997" y="1394"/>
                    <a:pt x="2095" y="1459"/>
                  </a:cubicBezTo>
                  <a:cubicBezTo>
                    <a:pt x="2225" y="1444"/>
                    <a:pt x="2320" y="1410"/>
                    <a:pt x="2441" y="1370"/>
                  </a:cubicBezTo>
                  <a:cubicBezTo>
                    <a:pt x="2479" y="1357"/>
                    <a:pt x="2518" y="1344"/>
                    <a:pt x="2556" y="1331"/>
                  </a:cubicBezTo>
                  <a:cubicBezTo>
                    <a:pt x="2569" y="1327"/>
                    <a:pt x="2595" y="1318"/>
                    <a:pt x="2595" y="1318"/>
                  </a:cubicBezTo>
                  <a:cubicBezTo>
                    <a:pt x="2763" y="1326"/>
                    <a:pt x="2865" y="1338"/>
                    <a:pt x="3017" y="1357"/>
                  </a:cubicBezTo>
                  <a:cubicBezTo>
                    <a:pt x="3140" y="1399"/>
                    <a:pt x="3259" y="1418"/>
                    <a:pt x="3388" y="1434"/>
                  </a:cubicBezTo>
                  <a:cubicBezTo>
                    <a:pt x="3462" y="1423"/>
                    <a:pt x="3523" y="1405"/>
                    <a:pt x="3593" y="1382"/>
                  </a:cubicBezTo>
                  <a:cubicBezTo>
                    <a:pt x="3606" y="1378"/>
                    <a:pt x="3618" y="1374"/>
                    <a:pt x="3631" y="1370"/>
                  </a:cubicBezTo>
                  <a:cubicBezTo>
                    <a:pt x="3644" y="1366"/>
                    <a:pt x="3670" y="1357"/>
                    <a:pt x="3670" y="1357"/>
                  </a:cubicBezTo>
                  <a:cubicBezTo>
                    <a:pt x="3696" y="1340"/>
                    <a:pt x="3730" y="1332"/>
                    <a:pt x="3747" y="1306"/>
                  </a:cubicBezTo>
                  <a:cubicBezTo>
                    <a:pt x="3755" y="1293"/>
                    <a:pt x="3761" y="1278"/>
                    <a:pt x="3772" y="1267"/>
                  </a:cubicBezTo>
                  <a:cubicBezTo>
                    <a:pt x="3886" y="1153"/>
                    <a:pt x="3730" y="1346"/>
                    <a:pt x="3849" y="1203"/>
                  </a:cubicBezTo>
                  <a:cubicBezTo>
                    <a:pt x="3884" y="1161"/>
                    <a:pt x="3866" y="1163"/>
                    <a:pt x="3913" y="1126"/>
                  </a:cubicBezTo>
                  <a:cubicBezTo>
                    <a:pt x="3937" y="1107"/>
                    <a:pt x="3968" y="1097"/>
                    <a:pt x="3990" y="1075"/>
                  </a:cubicBezTo>
                  <a:cubicBezTo>
                    <a:pt x="4051" y="1014"/>
                    <a:pt x="4011" y="1049"/>
                    <a:pt x="4105" y="986"/>
                  </a:cubicBezTo>
                  <a:cubicBezTo>
                    <a:pt x="4118" y="977"/>
                    <a:pt x="4130" y="969"/>
                    <a:pt x="4143" y="960"/>
                  </a:cubicBezTo>
                  <a:cubicBezTo>
                    <a:pt x="4156" y="951"/>
                    <a:pt x="4182" y="934"/>
                    <a:pt x="4182" y="934"/>
                  </a:cubicBezTo>
                  <a:cubicBezTo>
                    <a:pt x="4210" y="848"/>
                    <a:pt x="4224" y="837"/>
                    <a:pt x="4169" y="755"/>
                  </a:cubicBezTo>
                  <a:cubicBezTo>
                    <a:pt x="4209" y="635"/>
                    <a:pt x="4201" y="694"/>
                    <a:pt x="4182" y="525"/>
                  </a:cubicBezTo>
                  <a:cubicBezTo>
                    <a:pt x="4179" y="499"/>
                    <a:pt x="4182" y="471"/>
                    <a:pt x="4169" y="448"/>
                  </a:cubicBezTo>
                  <a:cubicBezTo>
                    <a:pt x="4162" y="436"/>
                    <a:pt x="4143" y="441"/>
                    <a:pt x="4131" y="435"/>
                  </a:cubicBezTo>
                  <a:cubicBezTo>
                    <a:pt x="4117" y="428"/>
                    <a:pt x="4106" y="416"/>
                    <a:pt x="4092" y="410"/>
                  </a:cubicBezTo>
                  <a:cubicBezTo>
                    <a:pt x="4067" y="399"/>
                    <a:pt x="4015" y="384"/>
                    <a:pt x="4015" y="384"/>
                  </a:cubicBezTo>
                  <a:cubicBezTo>
                    <a:pt x="3990" y="388"/>
                    <a:pt x="3962" y="386"/>
                    <a:pt x="3939" y="397"/>
                  </a:cubicBezTo>
                  <a:cubicBezTo>
                    <a:pt x="3906" y="413"/>
                    <a:pt x="3912" y="463"/>
                    <a:pt x="3887" y="486"/>
                  </a:cubicBezTo>
                </a:path>
              </a:pathLst>
            </a:custGeom>
            <a:solidFill>
              <a:srgbClr val="CCFFCC"/>
            </a:solidFill>
            <a:ln w="9525">
              <a:solidFill>
                <a:srgbClr val="CCFF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 name="Freeform 79">
              <a:extLst>
                <a:ext uri="{FF2B5EF4-FFF2-40B4-BE49-F238E27FC236}">
                  <a16:creationId xmlns:a16="http://schemas.microsoft.com/office/drawing/2014/main" id="{0E36D956-BDF1-BD90-1BB1-6531B0CA0FAA}"/>
                </a:ext>
              </a:extLst>
            </p:cNvPr>
            <p:cNvSpPr>
              <a:spLocks/>
            </p:cNvSpPr>
            <p:nvPr/>
          </p:nvSpPr>
          <p:spPr bwMode="auto">
            <a:xfrm>
              <a:off x="2313" y="57"/>
              <a:ext cx="1915" cy="2871"/>
            </a:xfrm>
            <a:custGeom>
              <a:avLst/>
              <a:gdLst>
                <a:gd name="T0" fmla="*/ 27 w 1915"/>
                <a:gd name="T1" fmla="*/ 135 h 2871"/>
                <a:gd name="T2" fmla="*/ 27 w 1915"/>
                <a:gd name="T3" fmla="*/ 2391 h 2871"/>
                <a:gd name="T4" fmla="*/ 1899 w 1915"/>
                <a:gd name="T5" fmla="*/ 2871 h 2871"/>
                <a:gd name="T6" fmla="*/ 1884 w 1915"/>
                <a:gd name="T7" fmla="*/ 469 h 2871"/>
                <a:gd name="T8" fmla="*/ 1764 w 1915"/>
                <a:gd name="T9" fmla="*/ 402 h 2871"/>
                <a:gd name="T10" fmla="*/ 1148 w 1915"/>
                <a:gd name="T11" fmla="*/ 388 h 2871"/>
                <a:gd name="T12" fmla="*/ 933 w 1915"/>
                <a:gd name="T13" fmla="*/ 321 h 2871"/>
                <a:gd name="T14" fmla="*/ 826 w 1915"/>
                <a:gd name="T15" fmla="*/ 241 h 2871"/>
                <a:gd name="T16" fmla="*/ 384 w 1915"/>
                <a:gd name="T17" fmla="*/ 174 h 2871"/>
                <a:gd name="T18" fmla="*/ 317 w 1915"/>
                <a:gd name="T19" fmla="*/ 120 h 2871"/>
                <a:gd name="T20" fmla="*/ 237 w 1915"/>
                <a:gd name="T21" fmla="*/ 67 h 2871"/>
                <a:gd name="T22" fmla="*/ 197 w 1915"/>
                <a:gd name="T23" fmla="*/ 40 h 2871"/>
                <a:gd name="T24" fmla="*/ 156 w 1915"/>
                <a:gd name="T25" fmla="*/ 27 h 2871"/>
                <a:gd name="T26" fmla="*/ 76 w 1915"/>
                <a:gd name="T27" fmla="*/ 0 h 2871"/>
                <a:gd name="T28" fmla="*/ 27 w 1915"/>
                <a:gd name="T29" fmla="*/ 135 h 28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15" h="2871">
                  <a:moveTo>
                    <a:pt x="27" y="135"/>
                  </a:moveTo>
                  <a:lnTo>
                    <a:pt x="27" y="2391"/>
                  </a:lnTo>
                  <a:lnTo>
                    <a:pt x="1899" y="2871"/>
                  </a:lnTo>
                  <a:cubicBezTo>
                    <a:pt x="1894" y="2070"/>
                    <a:pt x="1915" y="1269"/>
                    <a:pt x="1884" y="469"/>
                  </a:cubicBezTo>
                  <a:cubicBezTo>
                    <a:pt x="1884" y="457"/>
                    <a:pt x="1795" y="403"/>
                    <a:pt x="1764" y="402"/>
                  </a:cubicBezTo>
                  <a:cubicBezTo>
                    <a:pt x="1559" y="394"/>
                    <a:pt x="1353" y="393"/>
                    <a:pt x="1148" y="388"/>
                  </a:cubicBezTo>
                  <a:cubicBezTo>
                    <a:pt x="1071" y="363"/>
                    <a:pt x="1002" y="366"/>
                    <a:pt x="933" y="321"/>
                  </a:cubicBezTo>
                  <a:cubicBezTo>
                    <a:pt x="902" y="274"/>
                    <a:pt x="879" y="258"/>
                    <a:pt x="826" y="241"/>
                  </a:cubicBezTo>
                  <a:cubicBezTo>
                    <a:pt x="688" y="148"/>
                    <a:pt x="559" y="181"/>
                    <a:pt x="384" y="174"/>
                  </a:cubicBezTo>
                  <a:cubicBezTo>
                    <a:pt x="294" y="145"/>
                    <a:pt x="392" y="186"/>
                    <a:pt x="317" y="120"/>
                  </a:cubicBezTo>
                  <a:cubicBezTo>
                    <a:pt x="293" y="99"/>
                    <a:pt x="264" y="85"/>
                    <a:pt x="237" y="67"/>
                  </a:cubicBezTo>
                  <a:cubicBezTo>
                    <a:pt x="224" y="58"/>
                    <a:pt x="212" y="45"/>
                    <a:pt x="197" y="40"/>
                  </a:cubicBezTo>
                  <a:cubicBezTo>
                    <a:pt x="183" y="36"/>
                    <a:pt x="170" y="32"/>
                    <a:pt x="156" y="27"/>
                  </a:cubicBezTo>
                  <a:cubicBezTo>
                    <a:pt x="129" y="18"/>
                    <a:pt x="76" y="0"/>
                    <a:pt x="76" y="0"/>
                  </a:cubicBezTo>
                  <a:cubicBezTo>
                    <a:pt x="0" y="25"/>
                    <a:pt x="23" y="58"/>
                    <a:pt x="27" y="135"/>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 name="Freeform 83">
              <a:extLst>
                <a:ext uri="{FF2B5EF4-FFF2-40B4-BE49-F238E27FC236}">
                  <a16:creationId xmlns:a16="http://schemas.microsoft.com/office/drawing/2014/main" id="{B8586549-54D7-8DD2-8066-2E99AFCFE713}"/>
                </a:ext>
              </a:extLst>
            </p:cNvPr>
            <p:cNvSpPr>
              <a:spLocks/>
            </p:cNvSpPr>
            <p:nvPr/>
          </p:nvSpPr>
          <p:spPr bwMode="auto">
            <a:xfrm>
              <a:off x="4211" y="107"/>
              <a:ext cx="1289" cy="2830"/>
            </a:xfrm>
            <a:custGeom>
              <a:avLst/>
              <a:gdLst>
                <a:gd name="T0" fmla="*/ 0 w 1289"/>
                <a:gd name="T1" fmla="*/ 2830 h 2830"/>
                <a:gd name="T2" fmla="*/ 1200 w 1289"/>
                <a:gd name="T3" fmla="*/ 2494 h 2830"/>
                <a:gd name="T4" fmla="*/ 1142 w 1289"/>
                <a:gd name="T5" fmla="*/ 2209 h 2830"/>
                <a:gd name="T6" fmla="*/ 1088 w 1289"/>
                <a:gd name="T7" fmla="*/ 2129 h 2830"/>
                <a:gd name="T8" fmla="*/ 1021 w 1289"/>
                <a:gd name="T9" fmla="*/ 1955 h 2830"/>
                <a:gd name="T10" fmla="*/ 1008 w 1289"/>
                <a:gd name="T11" fmla="*/ 1915 h 2830"/>
                <a:gd name="T12" fmla="*/ 1048 w 1289"/>
                <a:gd name="T13" fmla="*/ 1674 h 2830"/>
                <a:gd name="T14" fmla="*/ 1155 w 1289"/>
                <a:gd name="T15" fmla="*/ 1499 h 2830"/>
                <a:gd name="T16" fmla="*/ 1222 w 1289"/>
                <a:gd name="T17" fmla="*/ 1379 h 2830"/>
                <a:gd name="T18" fmla="*/ 1289 w 1289"/>
                <a:gd name="T19" fmla="*/ 1111 h 2830"/>
                <a:gd name="T20" fmla="*/ 1263 w 1289"/>
                <a:gd name="T21" fmla="*/ 1017 h 2830"/>
                <a:gd name="T22" fmla="*/ 1196 w 1289"/>
                <a:gd name="T23" fmla="*/ 897 h 2830"/>
                <a:gd name="T24" fmla="*/ 1115 w 1289"/>
                <a:gd name="T25" fmla="*/ 602 h 2830"/>
                <a:gd name="T26" fmla="*/ 1155 w 1289"/>
                <a:gd name="T27" fmla="*/ 173 h 2830"/>
                <a:gd name="T28" fmla="*/ 1142 w 1289"/>
                <a:gd name="T29" fmla="*/ 26 h 2830"/>
                <a:gd name="T30" fmla="*/ 1035 w 1289"/>
                <a:gd name="T31" fmla="*/ 53 h 2830"/>
                <a:gd name="T32" fmla="*/ 954 w 1289"/>
                <a:gd name="T33" fmla="*/ 66 h 2830"/>
                <a:gd name="T34" fmla="*/ 767 w 1289"/>
                <a:gd name="T35" fmla="*/ 120 h 2830"/>
                <a:gd name="T36" fmla="*/ 727 w 1289"/>
                <a:gd name="T37" fmla="*/ 133 h 2830"/>
                <a:gd name="T38" fmla="*/ 646 w 1289"/>
                <a:gd name="T39" fmla="*/ 187 h 2830"/>
                <a:gd name="T40" fmla="*/ 620 w 1289"/>
                <a:gd name="T41" fmla="*/ 267 h 2830"/>
                <a:gd name="T42" fmla="*/ 566 w 1289"/>
                <a:gd name="T43" fmla="*/ 334 h 2830"/>
                <a:gd name="T44" fmla="*/ 405 w 1289"/>
                <a:gd name="T45" fmla="*/ 428 h 2830"/>
                <a:gd name="T46" fmla="*/ 298 w 1289"/>
                <a:gd name="T47" fmla="*/ 401 h 2830"/>
                <a:gd name="T48" fmla="*/ 191 w 1289"/>
                <a:gd name="T49" fmla="*/ 374 h 2830"/>
                <a:gd name="T50" fmla="*/ 57 w 1289"/>
                <a:gd name="T51" fmla="*/ 401 h 2830"/>
                <a:gd name="T52" fmla="*/ 3 w 1289"/>
                <a:gd name="T53" fmla="*/ 414 h 28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9" h="2830">
                  <a:moveTo>
                    <a:pt x="0" y="2830"/>
                  </a:moveTo>
                  <a:lnTo>
                    <a:pt x="1200" y="2494"/>
                  </a:lnTo>
                  <a:cubicBezTo>
                    <a:pt x="1181" y="2399"/>
                    <a:pt x="1161" y="2304"/>
                    <a:pt x="1142" y="2209"/>
                  </a:cubicBezTo>
                  <a:cubicBezTo>
                    <a:pt x="1136" y="2177"/>
                    <a:pt x="1088" y="2129"/>
                    <a:pt x="1088" y="2129"/>
                  </a:cubicBezTo>
                  <a:cubicBezTo>
                    <a:pt x="1073" y="2066"/>
                    <a:pt x="1042" y="2018"/>
                    <a:pt x="1021" y="1955"/>
                  </a:cubicBezTo>
                  <a:cubicBezTo>
                    <a:pt x="1017" y="1942"/>
                    <a:pt x="1008" y="1915"/>
                    <a:pt x="1008" y="1915"/>
                  </a:cubicBezTo>
                  <a:cubicBezTo>
                    <a:pt x="1016" y="1837"/>
                    <a:pt x="1016" y="1748"/>
                    <a:pt x="1048" y="1674"/>
                  </a:cubicBezTo>
                  <a:cubicBezTo>
                    <a:pt x="1075" y="1611"/>
                    <a:pt x="1133" y="1562"/>
                    <a:pt x="1155" y="1499"/>
                  </a:cubicBezTo>
                  <a:cubicBezTo>
                    <a:pt x="1180" y="1429"/>
                    <a:pt x="1161" y="1471"/>
                    <a:pt x="1222" y="1379"/>
                  </a:cubicBezTo>
                  <a:cubicBezTo>
                    <a:pt x="1264" y="1315"/>
                    <a:pt x="1264" y="1188"/>
                    <a:pt x="1289" y="1111"/>
                  </a:cubicBezTo>
                  <a:cubicBezTo>
                    <a:pt x="1279" y="1080"/>
                    <a:pt x="1276" y="1047"/>
                    <a:pt x="1263" y="1017"/>
                  </a:cubicBezTo>
                  <a:cubicBezTo>
                    <a:pt x="1246" y="976"/>
                    <a:pt x="1214" y="938"/>
                    <a:pt x="1196" y="897"/>
                  </a:cubicBezTo>
                  <a:cubicBezTo>
                    <a:pt x="1156" y="805"/>
                    <a:pt x="1135" y="700"/>
                    <a:pt x="1115" y="602"/>
                  </a:cubicBezTo>
                  <a:cubicBezTo>
                    <a:pt x="1124" y="454"/>
                    <a:pt x="1141" y="319"/>
                    <a:pt x="1155" y="173"/>
                  </a:cubicBezTo>
                  <a:cubicBezTo>
                    <a:pt x="1151" y="124"/>
                    <a:pt x="1177" y="61"/>
                    <a:pt x="1142" y="26"/>
                  </a:cubicBezTo>
                  <a:cubicBezTo>
                    <a:pt x="1116" y="0"/>
                    <a:pt x="1071" y="44"/>
                    <a:pt x="1035" y="53"/>
                  </a:cubicBezTo>
                  <a:cubicBezTo>
                    <a:pt x="1008" y="60"/>
                    <a:pt x="981" y="62"/>
                    <a:pt x="954" y="66"/>
                  </a:cubicBezTo>
                  <a:cubicBezTo>
                    <a:pt x="892" y="86"/>
                    <a:pt x="829" y="99"/>
                    <a:pt x="767" y="120"/>
                  </a:cubicBezTo>
                  <a:cubicBezTo>
                    <a:pt x="754" y="124"/>
                    <a:pt x="727" y="133"/>
                    <a:pt x="727" y="133"/>
                  </a:cubicBezTo>
                  <a:cubicBezTo>
                    <a:pt x="700" y="151"/>
                    <a:pt x="673" y="169"/>
                    <a:pt x="646" y="187"/>
                  </a:cubicBezTo>
                  <a:cubicBezTo>
                    <a:pt x="623" y="203"/>
                    <a:pt x="629" y="240"/>
                    <a:pt x="620" y="267"/>
                  </a:cubicBezTo>
                  <a:cubicBezTo>
                    <a:pt x="602" y="321"/>
                    <a:pt x="616" y="300"/>
                    <a:pt x="566" y="334"/>
                  </a:cubicBezTo>
                  <a:cubicBezTo>
                    <a:pt x="523" y="398"/>
                    <a:pt x="478" y="409"/>
                    <a:pt x="405" y="428"/>
                  </a:cubicBezTo>
                  <a:cubicBezTo>
                    <a:pt x="240" y="394"/>
                    <a:pt x="411" y="432"/>
                    <a:pt x="298" y="401"/>
                  </a:cubicBezTo>
                  <a:cubicBezTo>
                    <a:pt x="263" y="391"/>
                    <a:pt x="191" y="374"/>
                    <a:pt x="191" y="374"/>
                  </a:cubicBezTo>
                  <a:cubicBezTo>
                    <a:pt x="146" y="383"/>
                    <a:pt x="100" y="387"/>
                    <a:pt x="57" y="401"/>
                  </a:cubicBezTo>
                  <a:cubicBezTo>
                    <a:pt x="13" y="415"/>
                    <a:pt x="31" y="414"/>
                    <a:pt x="3" y="414"/>
                  </a:cubicBezTo>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nvGrpSpPr>
            <p:cNvPr id="8" name="Group 152">
              <a:extLst>
                <a:ext uri="{FF2B5EF4-FFF2-40B4-BE49-F238E27FC236}">
                  <a16:creationId xmlns:a16="http://schemas.microsoft.com/office/drawing/2014/main" id="{0789A317-5AFA-0254-89C4-074D015CCDCC}"/>
                </a:ext>
              </a:extLst>
            </p:cNvPr>
            <p:cNvGrpSpPr>
              <a:grpSpLocks/>
            </p:cNvGrpSpPr>
            <p:nvPr/>
          </p:nvGrpSpPr>
          <p:grpSpPr bwMode="auto">
            <a:xfrm>
              <a:off x="2339" y="0"/>
              <a:ext cx="3046" cy="1299"/>
              <a:chOff x="2339" y="0"/>
              <a:chExt cx="3046" cy="1299"/>
            </a:xfrm>
          </p:grpSpPr>
          <p:sp>
            <p:nvSpPr>
              <p:cNvPr id="9" name="Freeform 88">
                <a:extLst>
                  <a:ext uri="{FF2B5EF4-FFF2-40B4-BE49-F238E27FC236}">
                    <a16:creationId xmlns:a16="http://schemas.microsoft.com/office/drawing/2014/main" id="{6CBDFCB0-C788-EEED-0AB8-325F1CC4A0D9}"/>
                  </a:ext>
                </a:extLst>
              </p:cNvPr>
              <p:cNvSpPr>
                <a:spLocks/>
              </p:cNvSpPr>
              <p:nvPr/>
            </p:nvSpPr>
            <p:spPr bwMode="auto">
              <a:xfrm>
                <a:off x="2339" y="0"/>
                <a:ext cx="3046" cy="1299"/>
              </a:xfrm>
              <a:custGeom>
                <a:avLst/>
                <a:gdLst>
                  <a:gd name="T0" fmla="*/ 0 w 3046"/>
                  <a:gd name="T1" fmla="*/ 108 h 1299"/>
                  <a:gd name="T2" fmla="*/ 179 w 3046"/>
                  <a:gd name="T3" fmla="*/ 211 h 1299"/>
                  <a:gd name="T4" fmla="*/ 243 w 3046"/>
                  <a:gd name="T5" fmla="*/ 377 h 1299"/>
                  <a:gd name="T6" fmla="*/ 396 w 3046"/>
                  <a:gd name="T7" fmla="*/ 851 h 1299"/>
                  <a:gd name="T8" fmla="*/ 409 w 3046"/>
                  <a:gd name="T9" fmla="*/ 889 h 1299"/>
                  <a:gd name="T10" fmla="*/ 601 w 3046"/>
                  <a:gd name="T11" fmla="*/ 927 h 1299"/>
                  <a:gd name="T12" fmla="*/ 806 w 3046"/>
                  <a:gd name="T13" fmla="*/ 915 h 1299"/>
                  <a:gd name="T14" fmla="*/ 908 w 3046"/>
                  <a:gd name="T15" fmla="*/ 889 h 1299"/>
                  <a:gd name="T16" fmla="*/ 1024 w 3046"/>
                  <a:gd name="T17" fmla="*/ 927 h 1299"/>
                  <a:gd name="T18" fmla="*/ 1075 w 3046"/>
                  <a:gd name="T19" fmla="*/ 1004 h 1299"/>
                  <a:gd name="T20" fmla="*/ 1152 w 3046"/>
                  <a:gd name="T21" fmla="*/ 1068 h 1299"/>
                  <a:gd name="T22" fmla="*/ 1216 w 3046"/>
                  <a:gd name="T23" fmla="*/ 1119 h 1299"/>
                  <a:gd name="T24" fmla="*/ 1254 w 3046"/>
                  <a:gd name="T25" fmla="*/ 1158 h 1299"/>
                  <a:gd name="T26" fmla="*/ 1292 w 3046"/>
                  <a:gd name="T27" fmla="*/ 1183 h 1299"/>
                  <a:gd name="T28" fmla="*/ 1395 w 3046"/>
                  <a:gd name="T29" fmla="*/ 1273 h 1299"/>
                  <a:gd name="T30" fmla="*/ 1472 w 3046"/>
                  <a:gd name="T31" fmla="*/ 1299 h 1299"/>
                  <a:gd name="T32" fmla="*/ 1587 w 3046"/>
                  <a:gd name="T33" fmla="*/ 1286 h 1299"/>
                  <a:gd name="T34" fmla="*/ 1715 w 3046"/>
                  <a:gd name="T35" fmla="*/ 1260 h 1299"/>
                  <a:gd name="T36" fmla="*/ 1753 w 3046"/>
                  <a:gd name="T37" fmla="*/ 1235 h 1299"/>
                  <a:gd name="T38" fmla="*/ 1779 w 3046"/>
                  <a:gd name="T39" fmla="*/ 1196 h 1299"/>
                  <a:gd name="T40" fmla="*/ 2099 w 3046"/>
                  <a:gd name="T41" fmla="*/ 1171 h 1299"/>
                  <a:gd name="T42" fmla="*/ 2214 w 3046"/>
                  <a:gd name="T43" fmla="*/ 1107 h 1299"/>
                  <a:gd name="T44" fmla="*/ 2304 w 3046"/>
                  <a:gd name="T45" fmla="*/ 1081 h 1299"/>
                  <a:gd name="T46" fmla="*/ 2342 w 3046"/>
                  <a:gd name="T47" fmla="*/ 1055 h 1299"/>
                  <a:gd name="T48" fmla="*/ 2380 w 3046"/>
                  <a:gd name="T49" fmla="*/ 1043 h 1299"/>
                  <a:gd name="T50" fmla="*/ 2393 w 3046"/>
                  <a:gd name="T51" fmla="*/ 1004 h 1299"/>
                  <a:gd name="T52" fmla="*/ 2508 w 3046"/>
                  <a:gd name="T53" fmla="*/ 851 h 1299"/>
                  <a:gd name="T54" fmla="*/ 2521 w 3046"/>
                  <a:gd name="T55" fmla="*/ 812 h 1299"/>
                  <a:gd name="T56" fmla="*/ 2636 w 3046"/>
                  <a:gd name="T57" fmla="*/ 671 h 1299"/>
                  <a:gd name="T58" fmla="*/ 2944 w 3046"/>
                  <a:gd name="T59" fmla="*/ 633 h 1299"/>
                  <a:gd name="T60" fmla="*/ 2982 w 3046"/>
                  <a:gd name="T61" fmla="*/ 620 h 1299"/>
                  <a:gd name="T62" fmla="*/ 2995 w 3046"/>
                  <a:gd name="T63" fmla="*/ 569 h 1299"/>
                  <a:gd name="T64" fmla="*/ 3008 w 3046"/>
                  <a:gd name="T65" fmla="*/ 390 h 1299"/>
                  <a:gd name="T66" fmla="*/ 3046 w 3046"/>
                  <a:gd name="T67" fmla="*/ 249 h 1299"/>
                  <a:gd name="T68" fmla="*/ 2956 w 3046"/>
                  <a:gd name="T69" fmla="*/ 70 h 1299"/>
                  <a:gd name="T70" fmla="*/ 2649 w 3046"/>
                  <a:gd name="T71" fmla="*/ 147 h 1299"/>
                  <a:gd name="T72" fmla="*/ 2611 w 3046"/>
                  <a:gd name="T73" fmla="*/ 172 h 1299"/>
                  <a:gd name="T74" fmla="*/ 2572 w 3046"/>
                  <a:gd name="T75" fmla="*/ 185 h 1299"/>
                  <a:gd name="T76" fmla="*/ 2432 w 3046"/>
                  <a:gd name="T77" fmla="*/ 236 h 1299"/>
                  <a:gd name="T78" fmla="*/ 2176 w 3046"/>
                  <a:gd name="T79" fmla="*/ 262 h 1299"/>
                  <a:gd name="T80" fmla="*/ 2124 w 3046"/>
                  <a:gd name="T81" fmla="*/ 275 h 1299"/>
                  <a:gd name="T82" fmla="*/ 2060 w 3046"/>
                  <a:gd name="T83" fmla="*/ 326 h 1299"/>
                  <a:gd name="T84" fmla="*/ 2035 w 3046"/>
                  <a:gd name="T85" fmla="*/ 364 h 1299"/>
                  <a:gd name="T86" fmla="*/ 1958 w 3046"/>
                  <a:gd name="T87" fmla="*/ 390 h 1299"/>
                  <a:gd name="T88" fmla="*/ 1753 w 3046"/>
                  <a:gd name="T89" fmla="*/ 377 h 1299"/>
                  <a:gd name="T90" fmla="*/ 1638 w 3046"/>
                  <a:gd name="T91" fmla="*/ 403 h 1299"/>
                  <a:gd name="T92" fmla="*/ 1600 w 3046"/>
                  <a:gd name="T93" fmla="*/ 377 h 1299"/>
                  <a:gd name="T94" fmla="*/ 1523 w 3046"/>
                  <a:gd name="T95" fmla="*/ 185 h 1299"/>
                  <a:gd name="T96" fmla="*/ 1382 w 3046"/>
                  <a:gd name="T97" fmla="*/ 108 h 1299"/>
                  <a:gd name="T98" fmla="*/ 1203 w 3046"/>
                  <a:gd name="T99" fmla="*/ 147 h 1299"/>
                  <a:gd name="T100" fmla="*/ 1088 w 3046"/>
                  <a:gd name="T101" fmla="*/ 185 h 1299"/>
                  <a:gd name="T102" fmla="*/ 1011 w 3046"/>
                  <a:gd name="T103" fmla="*/ 223 h 1299"/>
                  <a:gd name="T104" fmla="*/ 806 w 3046"/>
                  <a:gd name="T105" fmla="*/ 185 h 1299"/>
                  <a:gd name="T106" fmla="*/ 524 w 3046"/>
                  <a:gd name="T107" fmla="*/ 121 h 1299"/>
                  <a:gd name="T108" fmla="*/ 396 w 3046"/>
                  <a:gd name="T109" fmla="*/ 70 h 1299"/>
                  <a:gd name="T110" fmla="*/ 204 w 3046"/>
                  <a:gd name="T111" fmla="*/ 19 h 1299"/>
                  <a:gd name="T112" fmla="*/ 0 w 3046"/>
                  <a:gd name="T113" fmla="*/ 108 h 129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46" h="1299">
                    <a:moveTo>
                      <a:pt x="0" y="108"/>
                    </a:moveTo>
                    <a:cubicBezTo>
                      <a:pt x="57" y="147"/>
                      <a:pt x="121" y="173"/>
                      <a:pt x="179" y="211"/>
                    </a:cubicBezTo>
                    <a:cubicBezTo>
                      <a:pt x="213" y="263"/>
                      <a:pt x="228" y="318"/>
                      <a:pt x="243" y="377"/>
                    </a:cubicBezTo>
                    <a:cubicBezTo>
                      <a:pt x="255" y="584"/>
                      <a:pt x="251" y="702"/>
                      <a:pt x="396" y="851"/>
                    </a:cubicBezTo>
                    <a:cubicBezTo>
                      <a:pt x="400" y="864"/>
                      <a:pt x="399" y="881"/>
                      <a:pt x="409" y="889"/>
                    </a:cubicBezTo>
                    <a:cubicBezTo>
                      <a:pt x="441" y="915"/>
                      <a:pt x="554" y="916"/>
                      <a:pt x="601" y="927"/>
                    </a:cubicBezTo>
                    <a:cubicBezTo>
                      <a:pt x="669" y="923"/>
                      <a:pt x="738" y="923"/>
                      <a:pt x="806" y="915"/>
                    </a:cubicBezTo>
                    <a:cubicBezTo>
                      <a:pt x="841" y="911"/>
                      <a:pt x="908" y="889"/>
                      <a:pt x="908" y="889"/>
                    </a:cubicBezTo>
                    <a:cubicBezTo>
                      <a:pt x="998" y="919"/>
                      <a:pt x="959" y="907"/>
                      <a:pt x="1024" y="927"/>
                    </a:cubicBezTo>
                    <a:cubicBezTo>
                      <a:pt x="1146" y="1052"/>
                      <a:pt x="1001" y="892"/>
                      <a:pt x="1075" y="1004"/>
                    </a:cubicBezTo>
                    <a:cubicBezTo>
                      <a:pt x="1097" y="1037"/>
                      <a:pt x="1121" y="1048"/>
                      <a:pt x="1152" y="1068"/>
                    </a:cubicBezTo>
                    <a:cubicBezTo>
                      <a:pt x="1208" y="1156"/>
                      <a:pt x="1141" y="1069"/>
                      <a:pt x="1216" y="1119"/>
                    </a:cubicBezTo>
                    <a:cubicBezTo>
                      <a:pt x="1231" y="1129"/>
                      <a:pt x="1240" y="1146"/>
                      <a:pt x="1254" y="1158"/>
                    </a:cubicBezTo>
                    <a:cubicBezTo>
                      <a:pt x="1266" y="1168"/>
                      <a:pt x="1279" y="1175"/>
                      <a:pt x="1292" y="1183"/>
                    </a:cubicBezTo>
                    <a:cubicBezTo>
                      <a:pt x="1335" y="1248"/>
                      <a:pt x="1305" y="1213"/>
                      <a:pt x="1395" y="1273"/>
                    </a:cubicBezTo>
                    <a:cubicBezTo>
                      <a:pt x="1418" y="1288"/>
                      <a:pt x="1472" y="1299"/>
                      <a:pt x="1472" y="1299"/>
                    </a:cubicBezTo>
                    <a:cubicBezTo>
                      <a:pt x="1510" y="1295"/>
                      <a:pt x="1549" y="1292"/>
                      <a:pt x="1587" y="1286"/>
                    </a:cubicBezTo>
                    <a:cubicBezTo>
                      <a:pt x="1630" y="1279"/>
                      <a:pt x="1715" y="1260"/>
                      <a:pt x="1715" y="1260"/>
                    </a:cubicBezTo>
                    <a:cubicBezTo>
                      <a:pt x="1728" y="1252"/>
                      <a:pt x="1742" y="1246"/>
                      <a:pt x="1753" y="1235"/>
                    </a:cubicBezTo>
                    <a:cubicBezTo>
                      <a:pt x="1764" y="1224"/>
                      <a:pt x="1764" y="1201"/>
                      <a:pt x="1779" y="1196"/>
                    </a:cubicBezTo>
                    <a:cubicBezTo>
                      <a:pt x="1880" y="1162"/>
                      <a:pt x="1992" y="1178"/>
                      <a:pt x="2099" y="1171"/>
                    </a:cubicBezTo>
                    <a:cubicBezTo>
                      <a:pt x="2278" y="1110"/>
                      <a:pt x="2100" y="1183"/>
                      <a:pt x="2214" y="1107"/>
                    </a:cubicBezTo>
                    <a:cubicBezTo>
                      <a:pt x="2226" y="1099"/>
                      <a:pt x="2296" y="1083"/>
                      <a:pt x="2304" y="1081"/>
                    </a:cubicBezTo>
                    <a:cubicBezTo>
                      <a:pt x="2317" y="1072"/>
                      <a:pt x="2328" y="1062"/>
                      <a:pt x="2342" y="1055"/>
                    </a:cubicBezTo>
                    <a:cubicBezTo>
                      <a:pt x="2354" y="1049"/>
                      <a:pt x="2371" y="1052"/>
                      <a:pt x="2380" y="1043"/>
                    </a:cubicBezTo>
                    <a:cubicBezTo>
                      <a:pt x="2390" y="1033"/>
                      <a:pt x="2387" y="1016"/>
                      <a:pt x="2393" y="1004"/>
                    </a:cubicBezTo>
                    <a:cubicBezTo>
                      <a:pt x="2418" y="954"/>
                      <a:pt x="2476" y="898"/>
                      <a:pt x="2508" y="851"/>
                    </a:cubicBezTo>
                    <a:cubicBezTo>
                      <a:pt x="2516" y="840"/>
                      <a:pt x="2514" y="824"/>
                      <a:pt x="2521" y="812"/>
                    </a:cubicBezTo>
                    <a:cubicBezTo>
                      <a:pt x="2547" y="764"/>
                      <a:pt x="2583" y="697"/>
                      <a:pt x="2636" y="671"/>
                    </a:cubicBezTo>
                    <a:cubicBezTo>
                      <a:pt x="2721" y="629"/>
                      <a:pt x="2872" y="637"/>
                      <a:pt x="2944" y="633"/>
                    </a:cubicBezTo>
                    <a:cubicBezTo>
                      <a:pt x="2957" y="629"/>
                      <a:pt x="2974" y="630"/>
                      <a:pt x="2982" y="620"/>
                    </a:cubicBezTo>
                    <a:cubicBezTo>
                      <a:pt x="2993" y="606"/>
                      <a:pt x="2993" y="586"/>
                      <a:pt x="2995" y="569"/>
                    </a:cubicBezTo>
                    <a:cubicBezTo>
                      <a:pt x="3002" y="510"/>
                      <a:pt x="3001" y="449"/>
                      <a:pt x="3008" y="390"/>
                    </a:cubicBezTo>
                    <a:cubicBezTo>
                      <a:pt x="3013" y="345"/>
                      <a:pt x="3037" y="293"/>
                      <a:pt x="3046" y="249"/>
                    </a:cubicBezTo>
                    <a:cubicBezTo>
                      <a:pt x="3034" y="169"/>
                      <a:pt x="3041" y="98"/>
                      <a:pt x="2956" y="70"/>
                    </a:cubicBezTo>
                    <a:cubicBezTo>
                      <a:pt x="2849" y="86"/>
                      <a:pt x="2751" y="113"/>
                      <a:pt x="2649" y="147"/>
                    </a:cubicBezTo>
                    <a:cubicBezTo>
                      <a:pt x="2635" y="152"/>
                      <a:pt x="2625" y="165"/>
                      <a:pt x="2611" y="172"/>
                    </a:cubicBezTo>
                    <a:cubicBezTo>
                      <a:pt x="2599" y="178"/>
                      <a:pt x="2585" y="181"/>
                      <a:pt x="2572" y="185"/>
                    </a:cubicBezTo>
                    <a:cubicBezTo>
                      <a:pt x="2526" y="216"/>
                      <a:pt x="2489" y="229"/>
                      <a:pt x="2432" y="236"/>
                    </a:cubicBezTo>
                    <a:cubicBezTo>
                      <a:pt x="2347" y="246"/>
                      <a:pt x="2176" y="262"/>
                      <a:pt x="2176" y="262"/>
                    </a:cubicBezTo>
                    <a:cubicBezTo>
                      <a:pt x="2159" y="266"/>
                      <a:pt x="2139" y="265"/>
                      <a:pt x="2124" y="275"/>
                    </a:cubicBezTo>
                    <a:cubicBezTo>
                      <a:pt x="2007" y="353"/>
                      <a:pt x="2190" y="283"/>
                      <a:pt x="2060" y="326"/>
                    </a:cubicBezTo>
                    <a:cubicBezTo>
                      <a:pt x="2052" y="339"/>
                      <a:pt x="2048" y="356"/>
                      <a:pt x="2035" y="364"/>
                    </a:cubicBezTo>
                    <a:cubicBezTo>
                      <a:pt x="2012" y="378"/>
                      <a:pt x="1958" y="390"/>
                      <a:pt x="1958" y="390"/>
                    </a:cubicBezTo>
                    <a:cubicBezTo>
                      <a:pt x="1856" y="369"/>
                      <a:pt x="1870" y="362"/>
                      <a:pt x="1753" y="377"/>
                    </a:cubicBezTo>
                    <a:cubicBezTo>
                      <a:pt x="1693" y="398"/>
                      <a:pt x="1701" y="423"/>
                      <a:pt x="1638" y="403"/>
                    </a:cubicBezTo>
                    <a:cubicBezTo>
                      <a:pt x="1625" y="394"/>
                      <a:pt x="1608" y="390"/>
                      <a:pt x="1600" y="377"/>
                    </a:cubicBezTo>
                    <a:cubicBezTo>
                      <a:pt x="1563" y="318"/>
                      <a:pt x="1562" y="245"/>
                      <a:pt x="1523" y="185"/>
                    </a:cubicBezTo>
                    <a:cubicBezTo>
                      <a:pt x="1493" y="68"/>
                      <a:pt x="1530" y="91"/>
                      <a:pt x="1382" y="108"/>
                    </a:cubicBezTo>
                    <a:cubicBezTo>
                      <a:pt x="1322" y="129"/>
                      <a:pt x="1267" y="138"/>
                      <a:pt x="1203" y="147"/>
                    </a:cubicBezTo>
                    <a:cubicBezTo>
                      <a:pt x="1179" y="154"/>
                      <a:pt x="1097" y="179"/>
                      <a:pt x="1088" y="185"/>
                    </a:cubicBezTo>
                    <a:cubicBezTo>
                      <a:pt x="1038" y="218"/>
                      <a:pt x="1064" y="206"/>
                      <a:pt x="1011" y="223"/>
                    </a:cubicBezTo>
                    <a:cubicBezTo>
                      <a:pt x="944" y="202"/>
                      <a:pt x="874" y="204"/>
                      <a:pt x="806" y="185"/>
                    </a:cubicBezTo>
                    <a:cubicBezTo>
                      <a:pt x="678" y="150"/>
                      <a:pt x="664" y="135"/>
                      <a:pt x="524" y="121"/>
                    </a:cubicBezTo>
                    <a:cubicBezTo>
                      <a:pt x="468" y="107"/>
                      <a:pt x="446" y="92"/>
                      <a:pt x="396" y="70"/>
                    </a:cubicBezTo>
                    <a:cubicBezTo>
                      <a:pt x="331" y="41"/>
                      <a:pt x="273" y="30"/>
                      <a:pt x="204" y="19"/>
                    </a:cubicBezTo>
                    <a:cubicBezTo>
                      <a:pt x="132" y="25"/>
                      <a:pt x="0" y="0"/>
                      <a:pt x="0" y="108"/>
                    </a:cubicBezTo>
                    <a:close/>
                  </a:path>
                </a:pathLst>
              </a:custGeom>
              <a:solidFill>
                <a:srgbClr val="C0C0C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0" name="Line 90">
                <a:extLst>
                  <a:ext uri="{FF2B5EF4-FFF2-40B4-BE49-F238E27FC236}">
                    <a16:creationId xmlns:a16="http://schemas.microsoft.com/office/drawing/2014/main" id="{F4768434-DFBE-62CC-6F8A-33B835D72740}"/>
                  </a:ext>
                </a:extLst>
              </p:cNvPr>
              <p:cNvSpPr>
                <a:spLocks noChangeShapeType="1"/>
              </p:cNvSpPr>
              <p:nvPr/>
            </p:nvSpPr>
            <p:spPr bwMode="auto">
              <a:xfrm>
                <a:off x="2553" y="284"/>
                <a:ext cx="1632" cy="2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1" name="Line 91">
                <a:extLst>
                  <a:ext uri="{FF2B5EF4-FFF2-40B4-BE49-F238E27FC236}">
                    <a16:creationId xmlns:a16="http://schemas.microsoft.com/office/drawing/2014/main" id="{EBFACA47-43CE-79E7-B2FA-1D6CE9D2E62B}"/>
                  </a:ext>
                </a:extLst>
              </p:cNvPr>
              <p:cNvSpPr>
                <a:spLocks noChangeShapeType="1"/>
              </p:cNvSpPr>
              <p:nvPr/>
            </p:nvSpPr>
            <p:spPr bwMode="auto">
              <a:xfrm>
                <a:off x="2566" y="502"/>
                <a:ext cx="1623" cy="231"/>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2" name="Line 92">
                <a:extLst>
                  <a:ext uri="{FF2B5EF4-FFF2-40B4-BE49-F238E27FC236}">
                    <a16:creationId xmlns:a16="http://schemas.microsoft.com/office/drawing/2014/main" id="{5AE6B220-2BDC-7407-3A23-BB860E1D7BDD}"/>
                  </a:ext>
                </a:extLst>
              </p:cNvPr>
              <p:cNvSpPr>
                <a:spLocks noChangeShapeType="1"/>
              </p:cNvSpPr>
              <p:nvPr/>
            </p:nvSpPr>
            <p:spPr bwMode="auto">
              <a:xfrm>
                <a:off x="2361" y="66"/>
                <a:ext cx="1536" cy="2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3" name="Line 93">
                <a:extLst>
                  <a:ext uri="{FF2B5EF4-FFF2-40B4-BE49-F238E27FC236}">
                    <a16:creationId xmlns:a16="http://schemas.microsoft.com/office/drawing/2014/main" id="{18BF0CA0-5EF5-5B9A-3339-B82C088AEDC2}"/>
                  </a:ext>
                </a:extLst>
              </p:cNvPr>
              <p:cNvSpPr>
                <a:spLocks noChangeShapeType="1"/>
              </p:cNvSpPr>
              <p:nvPr/>
            </p:nvSpPr>
            <p:spPr bwMode="auto">
              <a:xfrm>
                <a:off x="2649" y="681"/>
                <a:ext cx="1536" cy="24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4" name="Line 97">
                <a:extLst>
                  <a:ext uri="{FF2B5EF4-FFF2-40B4-BE49-F238E27FC236}">
                    <a16:creationId xmlns:a16="http://schemas.microsoft.com/office/drawing/2014/main" id="{EB8E752A-8BF6-CB0D-240A-FA120FE808DC}"/>
                  </a:ext>
                </a:extLst>
              </p:cNvPr>
              <p:cNvSpPr>
                <a:spLocks noChangeShapeType="1"/>
              </p:cNvSpPr>
              <p:nvPr/>
            </p:nvSpPr>
            <p:spPr bwMode="auto">
              <a:xfrm>
                <a:off x="3408" y="991"/>
                <a:ext cx="777" cy="12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5" name="Line 98">
                <a:extLst>
                  <a:ext uri="{FF2B5EF4-FFF2-40B4-BE49-F238E27FC236}">
                    <a16:creationId xmlns:a16="http://schemas.microsoft.com/office/drawing/2014/main" id="{37000519-BB0F-2E2B-E286-0C056A15BD04}"/>
                  </a:ext>
                </a:extLst>
              </p:cNvPr>
              <p:cNvSpPr>
                <a:spLocks noChangeShapeType="1"/>
              </p:cNvSpPr>
              <p:nvPr/>
            </p:nvSpPr>
            <p:spPr bwMode="auto">
              <a:xfrm flipV="1">
                <a:off x="4185" y="969"/>
                <a:ext cx="576"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6" name="Line 99">
                <a:extLst>
                  <a:ext uri="{FF2B5EF4-FFF2-40B4-BE49-F238E27FC236}">
                    <a16:creationId xmlns:a16="http://schemas.microsoft.com/office/drawing/2014/main" id="{EFFB69C8-A306-4BFC-951A-1AF5A94E7453}"/>
                  </a:ext>
                </a:extLst>
              </p:cNvPr>
              <p:cNvSpPr>
                <a:spLocks noChangeShapeType="1"/>
              </p:cNvSpPr>
              <p:nvPr/>
            </p:nvSpPr>
            <p:spPr bwMode="auto">
              <a:xfrm flipV="1">
                <a:off x="4224" y="755"/>
                <a:ext cx="663" cy="15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7" name="Line 100">
                <a:extLst>
                  <a:ext uri="{FF2B5EF4-FFF2-40B4-BE49-F238E27FC236}">
                    <a16:creationId xmlns:a16="http://schemas.microsoft.com/office/drawing/2014/main" id="{1C6A5A1B-A7E0-545F-AC83-D88648812F5D}"/>
                  </a:ext>
                </a:extLst>
              </p:cNvPr>
              <p:cNvSpPr>
                <a:spLocks noChangeShapeType="1"/>
              </p:cNvSpPr>
              <p:nvPr/>
            </p:nvSpPr>
            <p:spPr bwMode="auto">
              <a:xfrm flipV="1">
                <a:off x="4224" y="441"/>
                <a:ext cx="1113" cy="279"/>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8" name="Line 101">
                <a:extLst>
                  <a:ext uri="{FF2B5EF4-FFF2-40B4-BE49-F238E27FC236}">
                    <a16:creationId xmlns:a16="http://schemas.microsoft.com/office/drawing/2014/main" id="{4B95A599-FCCF-E614-15ED-1973A0A1EC79}"/>
                  </a:ext>
                </a:extLst>
              </p:cNvPr>
              <p:cNvSpPr>
                <a:spLocks noChangeShapeType="1"/>
              </p:cNvSpPr>
              <p:nvPr/>
            </p:nvSpPr>
            <p:spPr bwMode="auto">
              <a:xfrm flipV="1">
                <a:off x="4220" y="236"/>
                <a:ext cx="1165" cy="288"/>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9" name="Line 102">
                <a:extLst>
                  <a:ext uri="{FF2B5EF4-FFF2-40B4-BE49-F238E27FC236}">
                    <a16:creationId xmlns:a16="http://schemas.microsoft.com/office/drawing/2014/main" id="{15A7EC78-ADE1-19FC-C077-F2995AE2D8E0}"/>
                  </a:ext>
                </a:extLst>
              </p:cNvPr>
              <p:cNvSpPr>
                <a:spLocks noChangeShapeType="1"/>
              </p:cNvSpPr>
              <p:nvPr/>
            </p:nvSpPr>
            <p:spPr bwMode="auto">
              <a:xfrm>
                <a:off x="2915" y="716"/>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0" name="Line 103">
                <a:extLst>
                  <a:ext uri="{FF2B5EF4-FFF2-40B4-BE49-F238E27FC236}">
                    <a16:creationId xmlns:a16="http://schemas.microsoft.com/office/drawing/2014/main" id="{0497D6F2-F57B-BA43-2EFB-4C3ED6FE4B88}"/>
                  </a:ext>
                </a:extLst>
              </p:cNvPr>
              <p:cNvSpPr>
                <a:spLocks noChangeShapeType="1"/>
              </p:cNvSpPr>
              <p:nvPr/>
            </p:nvSpPr>
            <p:spPr bwMode="auto">
              <a:xfrm>
                <a:off x="3897" y="873"/>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1" name="Line 104">
                <a:extLst>
                  <a:ext uri="{FF2B5EF4-FFF2-40B4-BE49-F238E27FC236}">
                    <a16:creationId xmlns:a16="http://schemas.microsoft.com/office/drawing/2014/main" id="{CCF4DC7A-2274-0B65-BF4F-B78BDFBED473}"/>
                  </a:ext>
                </a:extLst>
              </p:cNvPr>
              <p:cNvSpPr>
                <a:spLocks noChangeShapeType="1"/>
              </p:cNvSpPr>
              <p:nvPr/>
            </p:nvSpPr>
            <p:spPr bwMode="auto">
              <a:xfrm>
                <a:off x="3513" y="81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2" name="Line 105">
                <a:extLst>
                  <a:ext uri="{FF2B5EF4-FFF2-40B4-BE49-F238E27FC236}">
                    <a16:creationId xmlns:a16="http://schemas.microsoft.com/office/drawing/2014/main" id="{23648DD1-D68E-CF51-D413-A54A3660BE7F}"/>
                  </a:ext>
                </a:extLst>
              </p:cNvPr>
              <p:cNvSpPr>
                <a:spLocks noChangeShapeType="1"/>
              </p:cNvSpPr>
              <p:nvPr/>
            </p:nvSpPr>
            <p:spPr bwMode="auto">
              <a:xfrm>
                <a:off x="3753" y="106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3" name="Line 108">
                <a:extLst>
                  <a:ext uri="{FF2B5EF4-FFF2-40B4-BE49-F238E27FC236}">
                    <a16:creationId xmlns:a16="http://schemas.microsoft.com/office/drawing/2014/main" id="{B85DCA75-313D-D7D6-EA2C-2EF8D4192FB6}"/>
                  </a:ext>
                </a:extLst>
              </p:cNvPr>
              <p:cNvSpPr>
                <a:spLocks noChangeShapeType="1"/>
              </p:cNvSpPr>
              <p:nvPr/>
            </p:nvSpPr>
            <p:spPr bwMode="auto">
              <a:xfrm>
                <a:off x="2688" y="528"/>
                <a:ext cx="9" cy="166"/>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4" name="Line 111">
                <a:extLst>
                  <a:ext uri="{FF2B5EF4-FFF2-40B4-BE49-F238E27FC236}">
                    <a16:creationId xmlns:a16="http://schemas.microsoft.com/office/drawing/2014/main" id="{BECE09AA-CA95-116D-3520-EBC76AA33557}"/>
                  </a:ext>
                </a:extLst>
              </p:cNvPr>
              <p:cNvSpPr>
                <a:spLocks noChangeShapeType="1"/>
              </p:cNvSpPr>
              <p:nvPr/>
            </p:nvSpPr>
            <p:spPr bwMode="auto">
              <a:xfrm>
                <a:off x="4080" y="729"/>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5" name="Line 113">
                <a:extLst>
                  <a:ext uri="{FF2B5EF4-FFF2-40B4-BE49-F238E27FC236}">
                    <a16:creationId xmlns:a16="http://schemas.microsoft.com/office/drawing/2014/main" id="{F29F0CD3-909A-BF2E-DC13-E9312AEB1B83}"/>
                  </a:ext>
                </a:extLst>
              </p:cNvPr>
              <p:cNvSpPr>
                <a:spLocks noChangeShapeType="1"/>
              </p:cNvSpPr>
              <p:nvPr/>
            </p:nvSpPr>
            <p:spPr bwMode="auto">
              <a:xfrm flipH="1">
                <a:off x="2928" y="371"/>
                <a:ext cx="0" cy="157"/>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6" name="Line 114">
                <a:extLst>
                  <a:ext uri="{FF2B5EF4-FFF2-40B4-BE49-F238E27FC236}">
                    <a16:creationId xmlns:a16="http://schemas.microsoft.com/office/drawing/2014/main" id="{6E9AA65C-C5C3-F69B-333C-4990C4E556F5}"/>
                  </a:ext>
                </a:extLst>
              </p:cNvPr>
              <p:cNvSpPr>
                <a:spLocks noChangeShapeType="1"/>
              </p:cNvSpPr>
              <p:nvPr/>
            </p:nvSpPr>
            <p:spPr bwMode="auto">
              <a:xfrm flipH="1">
                <a:off x="3408" y="441"/>
                <a:ext cx="9" cy="183"/>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7" name="Line 115">
                <a:extLst>
                  <a:ext uri="{FF2B5EF4-FFF2-40B4-BE49-F238E27FC236}">
                    <a16:creationId xmlns:a16="http://schemas.microsoft.com/office/drawing/2014/main" id="{C10C780F-415D-BDF0-CAC2-D9CE321FBA6C}"/>
                  </a:ext>
                </a:extLst>
              </p:cNvPr>
              <p:cNvSpPr>
                <a:spLocks noChangeShapeType="1"/>
              </p:cNvSpPr>
              <p:nvPr/>
            </p:nvSpPr>
            <p:spPr bwMode="auto">
              <a:xfrm>
                <a:off x="3849" y="489"/>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8" name="Line 116">
                <a:extLst>
                  <a:ext uri="{FF2B5EF4-FFF2-40B4-BE49-F238E27FC236}">
                    <a16:creationId xmlns:a16="http://schemas.microsoft.com/office/drawing/2014/main" id="{A901E95E-B499-2D42-7E76-7557B881E508}"/>
                  </a:ext>
                </a:extLst>
              </p:cNvPr>
              <p:cNvSpPr>
                <a:spLocks noChangeShapeType="1"/>
              </p:cNvSpPr>
              <p:nvPr/>
            </p:nvSpPr>
            <p:spPr bwMode="auto">
              <a:xfrm>
                <a:off x="3177" y="184"/>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29" name="Line 117">
                <a:extLst>
                  <a:ext uri="{FF2B5EF4-FFF2-40B4-BE49-F238E27FC236}">
                    <a16:creationId xmlns:a16="http://schemas.microsoft.com/office/drawing/2014/main" id="{1992EC1E-3C5D-034B-C2EA-B3F1690AD263}"/>
                  </a:ext>
                </a:extLst>
              </p:cNvPr>
              <p:cNvSpPr>
                <a:spLocks noChangeShapeType="1"/>
              </p:cNvSpPr>
              <p:nvPr/>
            </p:nvSpPr>
            <p:spPr bwMode="auto">
              <a:xfrm>
                <a:off x="3609" y="25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0" name="Line 118">
                <a:extLst>
                  <a:ext uri="{FF2B5EF4-FFF2-40B4-BE49-F238E27FC236}">
                    <a16:creationId xmlns:a16="http://schemas.microsoft.com/office/drawing/2014/main" id="{6BF114E9-16F3-7121-1E20-6221B3034536}"/>
                  </a:ext>
                </a:extLst>
              </p:cNvPr>
              <p:cNvSpPr>
                <a:spLocks noChangeShapeType="1"/>
              </p:cNvSpPr>
              <p:nvPr/>
            </p:nvSpPr>
            <p:spPr bwMode="auto">
              <a:xfrm>
                <a:off x="2697" y="153"/>
                <a:ext cx="0"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1" name="Line 119">
                <a:extLst>
                  <a:ext uri="{FF2B5EF4-FFF2-40B4-BE49-F238E27FC236}">
                    <a16:creationId xmlns:a16="http://schemas.microsoft.com/office/drawing/2014/main" id="{4D9B919A-5DB0-9BE0-982F-66500A3157F9}"/>
                  </a:ext>
                </a:extLst>
              </p:cNvPr>
              <p:cNvSpPr>
                <a:spLocks noChangeShapeType="1"/>
              </p:cNvSpPr>
              <p:nvPr/>
            </p:nvSpPr>
            <p:spPr bwMode="auto">
              <a:xfrm>
                <a:off x="3657" y="646"/>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2" name="Line 120">
                <a:extLst>
                  <a:ext uri="{FF2B5EF4-FFF2-40B4-BE49-F238E27FC236}">
                    <a16:creationId xmlns:a16="http://schemas.microsoft.com/office/drawing/2014/main" id="{72F95430-3EC5-F5D7-4D0F-42735EEA1A2B}"/>
                  </a:ext>
                </a:extLst>
              </p:cNvPr>
              <p:cNvSpPr>
                <a:spLocks noChangeShapeType="1"/>
              </p:cNvSpPr>
              <p:nvPr/>
            </p:nvSpPr>
            <p:spPr bwMode="auto">
              <a:xfrm>
                <a:off x="3164" y="585"/>
                <a:ext cx="9" cy="19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3" name="Line 121">
                <a:extLst>
                  <a:ext uri="{FF2B5EF4-FFF2-40B4-BE49-F238E27FC236}">
                    <a16:creationId xmlns:a16="http://schemas.microsoft.com/office/drawing/2014/main" id="{B0671BB9-C76C-551A-0B29-7B92D2185B7B}"/>
                  </a:ext>
                </a:extLst>
              </p:cNvPr>
              <p:cNvSpPr>
                <a:spLocks noChangeShapeType="1"/>
              </p:cNvSpPr>
              <p:nvPr/>
            </p:nvSpPr>
            <p:spPr bwMode="auto">
              <a:xfrm>
                <a:off x="3792" y="9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4" name="Line 122">
                <a:extLst>
                  <a:ext uri="{FF2B5EF4-FFF2-40B4-BE49-F238E27FC236}">
                    <a16:creationId xmlns:a16="http://schemas.microsoft.com/office/drawing/2014/main" id="{96A94471-A5A9-D029-F219-69F0A2229AA6}"/>
                  </a:ext>
                </a:extLst>
              </p:cNvPr>
              <p:cNvSpPr>
                <a:spLocks noChangeShapeType="1"/>
              </p:cNvSpPr>
              <p:nvPr/>
            </p:nvSpPr>
            <p:spPr bwMode="auto">
              <a:xfrm>
                <a:off x="4477" y="65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5" name="Line 123">
                <a:extLst>
                  <a:ext uri="{FF2B5EF4-FFF2-40B4-BE49-F238E27FC236}">
                    <a16:creationId xmlns:a16="http://schemas.microsoft.com/office/drawing/2014/main" id="{0C5FBF73-7EC1-21AF-29FA-529A0237D371}"/>
                  </a:ext>
                </a:extLst>
              </p:cNvPr>
              <p:cNvSpPr>
                <a:spLocks noChangeShapeType="1"/>
              </p:cNvSpPr>
              <p:nvPr/>
            </p:nvSpPr>
            <p:spPr bwMode="auto">
              <a:xfrm>
                <a:off x="4359" y="869"/>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6" name="Line 124">
                <a:extLst>
                  <a:ext uri="{FF2B5EF4-FFF2-40B4-BE49-F238E27FC236}">
                    <a16:creationId xmlns:a16="http://schemas.microsoft.com/office/drawing/2014/main" id="{E21A898B-7801-C887-8ED8-78C16D6E9180}"/>
                  </a:ext>
                </a:extLst>
              </p:cNvPr>
              <p:cNvSpPr>
                <a:spLocks noChangeShapeType="1"/>
              </p:cNvSpPr>
              <p:nvPr/>
            </p:nvSpPr>
            <p:spPr bwMode="auto">
              <a:xfrm>
                <a:off x="4617" y="80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7" name="Line 126">
                <a:extLst>
                  <a:ext uri="{FF2B5EF4-FFF2-40B4-BE49-F238E27FC236}">
                    <a16:creationId xmlns:a16="http://schemas.microsoft.com/office/drawing/2014/main" id="{620850FF-68A4-7236-C75E-2EAE57156CFE}"/>
                  </a:ext>
                </a:extLst>
              </p:cNvPr>
              <p:cNvSpPr>
                <a:spLocks noChangeShapeType="1"/>
              </p:cNvSpPr>
              <p:nvPr/>
            </p:nvSpPr>
            <p:spPr bwMode="auto">
              <a:xfrm>
                <a:off x="4329" y="49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8" name="Line 129">
                <a:extLst>
                  <a:ext uri="{FF2B5EF4-FFF2-40B4-BE49-F238E27FC236}">
                    <a16:creationId xmlns:a16="http://schemas.microsoft.com/office/drawing/2014/main" id="{E627C5A3-0887-DC29-40BF-CCE11AB6BA2D}"/>
                  </a:ext>
                </a:extLst>
              </p:cNvPr>
              <p:cNvSpPr>
                <a:spLocks noChangeShapeType="1"/>
              </p:cNvSpPr>
              <p:nvPr/>
            </p:nvSpPr>
            <p:spPr bwMode="auto">
              <a:xfrm>
                <a:off x="4665" y="41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39" name="Line 130">
                <a:extLst>
                  <a:ext uri="{FF2B5EF4-FFF2-40B4-BE49-F238E27FC236}">
                    <a16:creationId xmlns:a16="http://schemas.microsoft.com/office/drawing/2014/main" id="{CA9CC535-417C-591C-C79D-38EA6F24526A}"/>
                  </a:ext>
                </a:extLst>
              </p:cNvPr>
              <p:cNvSpPr>
                <a:spLocks noChangeShapeType="1"/>
              </p:cNvSpPr>
              <p:nvPr/>
            </p:nvSpPr>
            <p:spPr bwMode="auto">
              <a:xfrm>
                <a:off x="5001" y="33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0" name="Line 131">
                <a:extLst>
                  <a:ext uri="{FF2B5EF4-FFF2-40B4-BE49-F238E27FC236}">
                    <a16:creationId xmlns:a16="http://schemas.microsoft.com/office/drawing/2014/main" id="{EBD33ACA-1AA0-D757-993C-1D9A3FBC5C40}"/>
                  </a:ext>
                </a:extLst>
              </p:cNvPr>
              <p:cNvSpPr>
                <a:spLocks noChangeShapeType="1"/>
              </p:cNvSpPr>
              <p:nvPr/>
            </p:nvSpPr>
            <p:spPr bwMode="auto">
              <a:xfrm>
                <a:off x="5193" y="489"/>
                <a:ext cx="0" cy="144"/>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1" name="Line 132">
                <a:extLst>
                  <a:ext uri="{FF2B5EF4-FFF2-40B4-BE49-F238E27FC236}">
                    <a16:creationId xmlns:a16="http://schemas.microsoft.com/office/drawing/2014/main" id="{3B236AB7-A4D6-A32C-AAED-61910DDE899F}"/>
                  </a:ext>
                </a:extLst>
              </p:cNvPr>
              <p:cNvSpPr>
                <a:spLocks noChangeShapeType="1"/>
              </p:cNvSpPr>
              <p:nvPr/>
            </p:nvSpPr>
            <p:spPr bwMode="auto">
              <a:xfrm>
                <a:off x="4809" y="572"/>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2" name="Line 133">
                <a:extLst>
                  <a:ext uri="{FF2B5EF4-FFF2-40B4-BE49-F238E27FC236}">
                    <a16:creationId xmlns:a16="http://schemas.microsoft.com/office/drawing/2014/main" id="{94DE604B-19E7-09B6-A20F-582281FC6D6F}"/>
                  </a:ext>
                </a:extLst>
              </p:cNvPr>
              <p:cNvSpPr>
                <a:spLocks noChangeShapeType="1"/>
              </p:cNvSpPr>
              <p:nvPr/>
            </p:nvSpPr>
            <p:spPr bwMode="auto">
              <a:xfrm>
                <a:off x="4473" y="258"/>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3" name="Line 134">
                <a:extLst>
                  <a:ext uri="{FF2B5EF4-FFF2-40B4-BE49-F238E27FC236}">
                    <a16:creationId xmlns:a16="http://schemas.microsoft.com/office/drawing/2014/main" id="{3059B25A-7248-13D8-5639-044A003B5D19}"/>
                  </a:ext>
                </a:extLst>
              </p:cNvPr>
              <p:cNvSpPr>
                <a:spLocks noChangeShapeType="1"/>
              </p:cNvSpPr>
              <p:nvPr/>
            </p:nvSpPr>
            <p:spPr bwMode="auto">
              <a:xfrm>
                <a:off x="4800" y="240"/>
                <a:ext cx="9" cy="166"/>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4" name="Line 135">
                <a:extLst>
                  <a:ext uri="{FF2B5EF4-FFF2-40B4-BE49-F238E27FC236}">
                    <a16:creationId xmlns:a16="http://schemas.microsoft.com/office/drawing/2014/main" id="{26D52A92-5174-266C-331C-CA7366BE5EE5}"/>
                  </a:ext>
                </a:extLst>
              </p:cNvPr>
              <p:cNvSpPr>
                <a:spLocks noChangeShapeType="1"/>
              </p:cNvSpPr>
              <p:nvPr/>
            </p:nvSpPr>
            <p:spPr bwMode="auto">
              <a:xfrm>
                <a:off x="5145" y="105"/>
                <a:ext cx="0" cy="205"/>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grpSp>
      <p:grpSp>
        <p:nvGrpSpPr>
          <p:cNvPr id="45" name="Group 58">
            <a:extLst>
              <a:ext uri="{FF2B5EF4-FFF2-40B4-BE49-F238E27FC236}">
                <a16:creationId xmlns:a16="http://schemas.microsoft.com/office/drawing/2014/main" id="{C0555BF3-B1B8-62FE-D1CC-BE86A95BFB17}"/>
              </a:ext>
            </a:extLst>
          </p:cNvPr>
          <p:cNvGrpSpPr>
            <a:grpSpLocks/>
          </p:cNvGrpSpPr>
          <p:nvPr/>
        </p:nvGrpSpPr>
        <p:grpSpPr bwMode="auto">
          <a:xfrm rot="842184">
            <a:off x="4114800" y="1447800"/>
            <a:ext cx="914400" cy="3276600"/>
            <a:chOff x="1584" y="1344"/>
            <a:chExt cx="576" cy="2064"/>
          </a:xfrm>
        </p:grpSpPr>
        <p:sp>
          <p:nvSpPr>
            <p:cNvPr id="46" name="Rectangle 59">
              <a:extLst>
                <a:ext uri="{FF2B5EF4-FFF2-40B4-BE49-F238E27FC236}">
                  <a16:creationId xmlns:a16="http://schemas.microsoft.com/office/drawing/2014/main" id="{AB9F3DDC-CE60-B362-FE17-581E2C2138FC}"/>
                </a:ext>
              </a:extLst>
            </p:cNvPr>
            <p:cNvSpPr>
              <a:spLocks noChangeArrowheads="1"/>
            </p:cNvSpPr>
            <p:nvPr/>
          </p:nvSpPr>
          <p:spPr bwMode="auto">
            <a:xfrm>
              <a:off x="1584" y="1344"/>
              <a:ext cx="96" cy="2064"/>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47" name="Rectangle 60">
              <a:extLst>
                <a:ext uri="{FF2B5EF4-FFF2-40B4-BE49-F238E27FC236}">
                  <a16:creationId xmlns:a16="http://schemas.microsoft.com/office/drawing/2014/main" id="{F5845A86-1EF2-D896-0C7B-A7C82DFE0D8A}"/>
                </a:ext>
              </a:extLst>
            </p:cNvPr>
            <p:cNvSpPr>
              <a:spLocks noChangeArrowheads="1"/>
            </p:cNvSpPr>
            <p:nvPr/>
          </p:nvSpPr>
          <p:spPr bwMode="auto">
            <a:xfrm>
              <a:off x="2060" y="1344"/>
              <a:ext cx="100" cy="2064"/>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48" name="Rectangle 61">
              <a:extLst>
                <a:ext uri="{FF2B5EF4-FFF2-40B4-BE49-F238E27FC236}">
                  <a16:creationId xmlns:a16="http://schemas.microsoft.com/office/drawing/2014/main" id="{DE68E214-818F-7949-F636-639577ECFF4E}"/>
                </a:ext>
              </a:extLst>
            </p:cNvPr>
            <p:cNvSpPr>
              <a:spLocks noChangeArrowheads="1"/>
            </p:cNvSpPr>
            <p:nvPr/>
          </p:nvSpPr>
          <p:spPr bwMode="auto">
            <a:xfrm>
              <a:off x="1632" y="2993"/>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49" name="Rectangle 62">
              <a:extLst>
                <a:ext uri="{FF2B5EF4-FFF2-40B4-BE49-F238E27FC236}">
                  <a16:creationId xmlns:a16="http://schemas.microsoft.com/office/drawing/2014/main" id="{32295542-79D1-1359-8D2B-7D4C7D71222F}"/>
                </a:ext>
              </a:extLst>
            </p:cNvPr>
            <p:cNvSpPr>
              <a:spLocks noChangeArrowheads="1"/>
            </p:cNvSpPr>
            <p:nvPr/>
          </p:nvSpPr>
          <p:spPr bwMode="auto">
            <a:xfrm>
              <a:off x="1610" y="2496"/>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0" name="Rectangle 63">
              <a:extLst>
                <a:ext uri="{FF2B5EF4-FFF2-40B4-BE49-F238E27FC236}">
                  <a16:creationId xmlns:a16="http://schemas.microsoft.com/office/drawing/2014/main" id="{F34DFE19-784C-0D74-8A0B-28983827BE4E}"/>
                </a:ext>
              </a:extLst>
            </p:cNvPr>
            <p:cNvSpPr>
              <a:spLocks noChangeArrowheads="1"/>
            </p:cNvSpPr>
            <p:nvPr/>
          </p:nvSpPr>
          <p:spPr bwMode="auto">
            <a:xfrm>
              <a:off x="1632" y="206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51" name="Rectangle 64">
              <a:extLst>
                <a:ext uri="{FF2B5EF4-FFF2-40B4-BE49-F238E27FC236}">
                  <a16:creationId xmlns:a16="http://schemas.microsoft.com/office/drawing/2014/main" id="{BD490E3E-361C-9B92-1D38-B2B6F58A02C3}"/>
                </a:ext>
              </a:extLst>
            </p:cNvPr>
            <p:cNvSpPr>
              <a:spLocks noChangeArrowheads="1"/>
            </p:cNvSpPr>
            <p:nvPr/>
          </p:nvSpPr>
          <p:spPr bwMode="auto">
            <a:xfrm>
              <a:off x="1619" y="1584"/>
              <a:ext cx="480" cy="48"/>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52" name="Group 150">
            <a:extLst>
              <a:ext uri="{FF2B5EF4-FFF2-40B4-BE49-F238E27FC236}">
                <a16:creationId xmlns:a16="http://schemas.microsoft.com/office/drawing/2014/main" id="{D4DC1661-5D3C-302F-22D7-381540839104}"/>
              </a:ext>
            </a:extLst>
          </p:cNvPr>
          <p:cNvGrpSpPr>
            <a:grpSpLocks/>
          </p:cNvGrpSpPr>
          <p:nvPr/>
        </p:nvGrpSpPr>
        <p:grpSpPr bwMode="auto">
          <a:xfrm>
            <a:off x="4648200" y="1600200"/>
            <a:ext cx="762000" cy="3179763"/>
            <a:chOff x="2928" y="1008"/>
            <a:chExt cx="480" cy="2003"/>
          </a:xfrm>
        </p:grpSpPr>
        <p:sp>
          <p:nvSpPr>
            <p:cNvPr id="53" name="Line 138">
              <a:extLst>
                <a:ext uri="{FF2B5EF4-FFF2-40B4-BE49-F238E27FC236}">
                  <a16:creationId xmlns:a16="http://schemas.microsoft.com/office/drawing/2014/main" id="{27FCE911-64F3-84DE-114B-1F68254B940C}"/>
                </a:ext>
              </a:extLst>
            </p:cNvPr>
            <p:cNvSpPr>
              <a:spLocks noChangeShapeType="1"/>
            </p:cNvSpPr>
            <p:nvPr/>
          </p:nvSpPr>
          <p:spPr bwMode="auto">
            <a:xfrm>
              <a:off x="3408" y="1008"/>
              <a:ext cx="0" cy="1728"/>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54" name="Line 139">
              <a:extLst>
                <a:ext uri="{FF2B5EF4-FFF2-40B4-BE49-F238E27FC236}">
                  <a16:creationId xmlns:a16="http://schemas.microsoft.com/office/drawing/2014/main" id="{FCD3F05C-4FC4-83D7-5A8A-E4090CE20F72}"/>
                </a:ext>
              </a:extLst>
            </p:cNvPr>
            <p:cNvSpPr>
              <a:spLocks noChangeShapeType="1"/>
            </p:cNvSpPr>
            <p:nvPr/>
          </p:nvSpPr>
          <p:spPr bwMode="auto">
            <a:xfrm flipV="1">
              <a:off x="2928" y="2723"/>
              <a:ext cx="480" cy="288"/>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55" name="Freeform 140">
              <a:extLst>
                <a:ext uri="{FF2B5EF4-FFF2-40B4-BE49-F238E27FC236}">
                  <a16:creationId xmlns:a16="http://schemas.microsoft.com/office/drawing/2014/main" id="{4FA04B82-3006-4C90-3BD0-07DA78A111B8}"/>
                </a:ext>
              </a:extLst>
            </p:cNvPr>
            <p:cNvSpPr>
              <a:spLocks/>
            </p:cNvSpPr>
            <p:nvPr/>
          </p:nvSpPr>
          <p:spPr bwMode="auto">
            <a:xfrm>
              <a:off x="2947" y="2813"/>
              <a:ext cx="134" cy="107"/>
            </a:xfrm>
            <a:custGeom>
              <a:avLst/>
              <a:gdLst>
                <a:gd name="T0" fmla="*/ 0 w 134"/>
                <a:gd name="T1" fmla="*/ 0 h 107"/>
                <a:gd name="T2" fmla="*/ 134 w 134"/>
                <a:gd name="T3" fmla="*/ 107 h 107"/>
                <a:gd name="T4" fmla="*/ 0 60000 65536"/>
                <a:gd name="T5" fmla="*/ 0 60000 65536"/>
              </a:gdLst>
              <a:ahLst/>
              <a:cxnLst>
                <a:cxn ang="T4">
                  <a:pos x="T0" y="T1"/>
                </a:cxn>
                <a:cxn ang="T5">
                  <a:pos x="T2" y="T3"/>
                </a:cxn>
              </a:cxnLst>
              <a:rect l="0" t="0" r="r" b="b"/>
              <a:pathLst>
                <a:path w="134" h="107">
                  <a:moveTo>
                    <a:pt x="0" y="0"/>
                  </a:moveTo>
                  <a:cubicBezTo>
                    <a:pt x="79" y="13"/>
                    <a:pt x="134" y="17"/>
                    <a:pt x="134" y="107"/>
                  </a:cubicBezTo>
                </a:path>
              </a:pathLst>
            </a:custGeom>
            <a:noFill/>
            <a:ln w="952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56" name="Line 142">
              <a:extLst>
                <a:ext uri="{FF2B5EF4-FFF2-40B4-BE49-F238E27FC236}">
                  <a16:creationId xmlns:a16="http://schemas.microsoft.com/office/drawing/2014/main" id="{6D21A46F-5C75-E20F-399D-95E1647DEB63}"/>
                </a:ext>
              </a:extLst>
            </p:cNvPr>
            <p:cNvSpPr>
              <a:spLocks noChangeShapeType="1"/>
            </p:cNvSpPr>
            <p:nvPr/>
          </p:nvSpPr>
          <p:spPr bwMode="auto">
            <a:xfrm flipV="1">
              <a:off x="3312" y="2631"/>
              <a:ext cx="0" cy="144"/>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57" name="Line 143">
              <a:extLst>
                <a:ext uri="{FF2B5EF4-FFF2-40B4-BE49-F238E27FC236}">
                  <a16:creationId xmlns:a16="http://schemas.microsoft.com/office/drawing/2014/main" id="{933C69C6-9EBE-D322-8C66-39179EE3A7E8}"/>
                </a:ext>
              </a:extLst>
            </p:cNvPr>
            <p:cNvSpPr>
              <a:spLocks noChangeShapeType="1"/>
            </p:cNvSpPr>
            <p:nvPr/>
          </p:nvSpPr>
          <p:spPr bwMode="auto">
            <a:xfrm flipV="1">
              <a:off x="3312" y="2592"/>
              <a:ext cx="96" cy="48"/>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grpSp>
      <p:sp>
        <p:nvSpPr>
          <p:cNvPr id="58" name="Rectangle 144">
            <a:extLst>
              <a:ext uri="{FF2B5EF4-FFF2-40B4-BE49-F238E27FC236}">
                <a16:creationId xmlns:a16="http://schemas.microsoft.com/office/drawing/2014/main" id="{14F920B1-CB23-0FC1-D554-E4D3D660837F}"/>
              </a:ext>
            </a:extLst>
          </p:cNvPr>
          <p:cNvSpPr>
            <a:spLocks noChangeArrowheads="1"/>
          </p:cNvSpPr>
          <p:nvPr/>
        </p:nvSpPr>
        <p:spPr bwMode="auto">
          <a:xfrm rot="17206684">
            <a:off x="4506912" y="2857501"/>
            <a:ext cx="461963" cy="38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vi-VN" sz="2000">
                <a:solidFill>
                  <a:srgbClr val="FF3300"/>
                </a:solidFill>
              </a:rPr>
              <a:t>3m</a:t>
            </a:r>
          </a:p>
        </p:txBody>
      </p:sp>
      <p:graphicFrame>
        <p:nvGraphicFramePr>
          <p:cNvPr id="59" name="Object 145">
            <a:extLst>
              <a:ext uri="{FF2B5EF4-FFF2-40B4-BE49-F238E27FC236}">
                <a16:creationId xmlns:a16="http://schemas.microsoft.com/office/drawing/2014/main" id="{CF256047-55AE-80C0-2BF2-BF9A3268C260}"/>
              </a:ext>
            </a:extLst>
          </p:cNvPr>
          <p:cNvGraphicFramePr>
            <a:graphicFrameLocks noChangeAspect="1"/>
          </p:cNvGraphicFramePr>
          <p:nvPr/>
        </p:nvGraphicFramePr>
        <p:xfrm>
          <a:off x="4697413" y="4217988"/>
          <a:ext cx="450850" cy="377825"/>
        </p:xfrm>
        <a:graphic>
          <a:graphicData uri="http://schemas.openxmlformats.org/presentationml/2006/ole">
            <mc:AlternateContent xmlns:mc="http://schemas.openxmlformats.org/markup-compatibility/2006">
              <mc:Choice xmlns:v="urn:schemas-microsoft-com:vml" Requires="v">
                <p:oleObj name="Equation" r:id="rId2" imgW="253780" imgH="203024" progId="Equation.3">
                  <p:embed/>
                </p:oleObj>
              </mc:Choice>
              <mc:Fallback>
                <p:oleObj name="Equation" r:id="rId2" imgW="253780" imgH="203024" progId="Equation.3">
                  <p:embed/>
                  <p:pic>
                    <p:nvPicPr>
                      <p:cNvPr id="8337" name="Object 145">
                        <a:extLst>
                          <a:ext uri="{FF2B5EF4-FFF2-40B4-BE49-F238E27FC236}">
                            <a16:creationId xmlns:a16="http://schemas.microsoft.com/office/drawing/2014/main" id="{D4577E0D-A068-7638-6806-095B6EAD8C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413" y="4217988"/>
                        <a:ext cx="450850" cy="377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 name="Rectangle 151">
            <a:extLst>
              <a:ext uri="{FF2B5EF4-FFF2-40B4-BE49-F238E27FC236}">
                <a16:creationId xmlns:a16="http://schemas.microsoft.com/office/drawing/2014/main" id="{16A871D1-8B6D-AB70-7979-68D41698AF43}"/>
              </a:ext>
            </a:extLst>
          </p:cNvPr>
          <p:cNvSpPr>
            <a:spLocks noChangeArrowheads="1"/>
          </p:cNvSpPr>
          <p:nvPr/>
        </p:nvSpPr>
        <p:spPr bwMode="auto">
          <a:xfrm>
            <a:off x="5029200" y="4495800"/>
            <a:ext cx="22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vi-VN" sz="2400" b="1">
                <a:solidFill>
                  <a:srgbClr val="FF3300"/>
                </a:solidFill>
              </a:rPr>
              <a:t>?</a:t>
            </a:r>
          </a:p>
        </p:txBody>
      </p:sp>
      <p:sp>
        <p:nvSpPr>
          <p:cNvPr id="61" name="Line 89">
            <a:extLst>
              <a:ext uri="{FF2B5EF4-FFF2-40B4-BE49-F238E27FC236}">
                <a16:creationId xmlns:a16="http://schemas.microsoft.com/office/drawing/2014/main" id="{6FBCB527-E0C4-C644-FD3D-60BAA92E7152}"/>
              </a:ext>
            </a:extLst>
          </p:cNvPr>
          <p:cNvSpPr>
            <a:spLocks noChangeShapeType="1"/>
          </p:cNvSpPr>
          <p:nvPr/>
        </p:nvSpPr>
        <p:spPr bwMode="auto">
          <a:xfrm flipH="1" flipV="1">
            <a:off x="6643688" y="623888"/>
            <a:ext cx="41275" cy="1281112"/>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2" name="Rectangle 157">
            <a:extLst>
              <a:ext uri="{FF2B5EF4-FFF2-40B4-BE49-F238E27FC236}">
                <a16:creationId xmlns:a16="http://schemas.microsoft.com/office/drawing/2014/main" id="{6F7CBD9A-270F-322A-8418-16C026EC2713}"/>
              </a:ext>
            </a:extLst>
          </p:cNvPr>
          <p:cNvSpPr>
            <a:spLocks noChangeArrowheads="1"/>
          </p:cNvSpPr>
          <p:nvPr/>
        </p:nvSpPr>
        <p:spPr bwMode="auto">
          <a:xfrm rot="20740048">
            <a:off x="1738313" y="2836863"/>
            <a:ext cx="463550" cy="173037"/>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3" name="Rectangle 158">
            <a:extLst>
              <a:ext uri="{FF2B5EF4-FFF2-40B4-BE49-F238E27FC236}">
                <a16:creationId xmlns:a16="http://schemas.microsoft.com/office/drawing/2014/main" id="{449E6FA7-B0EF-721B-77C7-F0D24DE68978}"/>
              </a:ext>
            </a:extLst>
          </p:cNvPr>
          <p:cNvSpPr>
            <a:spLocks noChangeArrowheads="1"/>
          </p:cNvSpPr>
          <p:nvPr/>
        </p:nvSpPr>
        <p:spPr bwMode="auto">
          <a:xfrm rot="415078">
            <a:off x="1077913" y="2808288"/>
            <a:ext cx="304800" cy="152400"/>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4" name="Oval 159">
            <a:extLst>
              <a:ext uri="{FF2B5EF4-FFF2-40B4-BE49-F238E27FC236}">
                <a16:creationId xmlns:a16="http://schemas.microsoft.com/office/drawing/2014/main" id="{9AE1D81D-920E-743F-6B4E-2122B8933368}"/>
              </a:ext>
            </a:extLst>
          </p:cNvPr>
          <p:cNvSpPr>
            <a:spLocks noChangeArrowheads="1"/>
          </p:cNvSpPr>
          <p:nvPr/>
        </p:nvSpPr>
        <p:spPr bwMode="auto">
          <a:xfrm rot="415078">
            <a:off x="1354138" y="2427288"/>
            <a:ext cx="492125" cy="290512"/>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5" name="AutoShape 160">
            <a:extLst>
              <a:ext uri="{FF2B5EF4-FFF2-40B4-BE49-F238E27FC236}">
                <a16:creationId xmlns:a16="http://schemas.microsoft.com/office/drawing/2014/main" id="{4E3B1F4E-4F7B-FE78-7716-B3052026AC9B}"/>
              </a:ext>
            </a:extLst>
          </p:cNvPr>
          <p:cNvSpPr>
            <a:spLocks noChangeArrowheads="1"/>
          </p:cNvSpPr>
          <p:nvPr/>
        </p:nvSpPr>
        <p:spPr bwMode="auto">
          <a:xfrm>
            <a:off x="1295400" y="2808288"/>
            <a:ext cx="533400" cy="593725"/>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6" name="Rectangle 161">
            <a:extLst>
              <a:ext uri="{FF2B5EF4-FFF2-40B4-BE49-F238E27FC236}">
                <a16:creationId xmlns:a16="http://schemas.microsoft.com/office/drawing/2014/main" id="{2DE4B732-E094-9EBE-FF60-58C9A2B8D50E}"/>
              </a:ext>
            </a:extLst>
          </p:cNvPr>
          <p:cNvSpPr>
            <a:spLocks noChangeArrowheads="1"/>
          </p:cNvSpPr>
          <p:nvPr/>
        </p:nvSpPr>
        <p:spPr bwMode="auto">
          <a:xfrm rot="415078">
            <a:off x="1468438" y="2732088"/>
            <a:ext cx="228600" cy="76200"/>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nvGrpSpPr>
          <p:cNvPr id="67" name="Group 172">
            <a:extLst>
              <a:ext uri="{FF2B5EF4-FFF2-40B4-BE49-F238E27FC236}">
                <a16:creationId xmlns:a16="http://schemas.microsoft.com/office/drawing/2014/main" id="{32540651-7B7A-EB6D-2382-D48095EEB76D}"/>
              </a:ext>
            </a:extLst>
          </p:cNvPr>
          <p:cNvGrpSpPr>
            <a:grpSpLocks/>
          </p:cNvGrpSpPr>
          <p:nvPr/>
        </p:nvGrpSpPr>
        <p:grpSpPr bwMode="auto">
          <a:xfrm rot="1302718">
            <a:off x="1120775" y="2324100"/>
            <a:ext cx="260350" cy="657225"/>
            <a:chOff x="674" y="2311"/>
            <a:chExt cx="146" cy="420"/>
          </a:xfrm>
        </p:grpSpPr>
        <p:sp>
          <p:nvSpPr>
            <p:cNvPr id="68" name="AutoShape 162">
              <a:extLst>
                <a:ext uri="{FF2B5EF4-FFF2-40B4-BE49-F238E27FC236}">
                  <a16:creationId xmlns:a16="http://schemas.microsoft.com/office/drawing/2014/main" id="{856B4456-438B-2AAB-3158-F0433D8770E4}"/>
                </a:ext>
              </a:extLst>
            </p:cNvPr>
            <p:cNvSpPr>
              <a:spLocks noChangeArrowheads="1"/>
            </p:cNvSpPr>
            <p:nvPr/>
          </p:nvSpPr>
          <p:spPr bwMode="auto">
            <a:xfrm rot="415078">
              <a:off x="674" y="2395"/>
              <a:ext cx="96" cy="336"/>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69" name="Oval 167">
              <a:extLst>
                <a:ext uri="{FF2B5EF4-FFF2-40B4-BE49-F238E27FC236}">
                  <a16:creationId xmlns:a16="http://schemas.microsoft.com/office/drawing/2014/main" id="{B892254D-201F-34A2-A3A2-A30143BA23BF}"/>
                </a:ext>
              </a:extLst>
            </p:cNvPr>
            <p:cNvSpPr>
              <a:spLocks noChangeArrowheads="1"/>
            </p:cNvSpPr>
            <p:nvPr/>
          </p:nvSpPr>
          <p:spPr bwMode="auto">
            <a:xfrm rot="415078">
              <a:off x="685" y="2311"/>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70" name="Group 173">
            <a:extLst>
              <a:ext uri="{FF2B5EF4-FFF2-40B4-BE49-F238E27FC236}">
                <a16:creationId xmlns:a16="http://schemas.microsoft.com/office/drawing/2014/main" id="{8710D375-5D62-75E9-87A4-31036A73A7D3}"/>
              </a:ext>
            </a:extLst>
          </p:cNvPr>
          <p:cNvGrpSpPr>
            <a:grpSpLocks/>
          </p:cNvGrpSpPr>
          <p:nvPr/>
        </p:nvGrpSpPr>
        <p:grpSpPr bwMode="auto">
          <a:xfrm rot="-1363588">
            <a:off x="1849438" y="2376488"/>
            <a:ext cx="254000" cy="619125"/>
            <a:chOff x="1179" y="2331"/>
            <a:chExt cx="177" cy="412"/>
          </a:xfrm>
        </p:grpSpPr>
        <p:sp>
          <p:nvSpPr>
            <p:cNvPr id="71" name="AutoShape 163">
              <a:extLst>
                <a:ext uri="{FF2B5EF4-FFF2-40B4-BE49-F238E27FC236}">
                  <a16:creationId xmlns:a16="http://schemas.microsoft.com/office/drawing/2014/main" id="{645AEFFA-9B20-C232-F523-D7D12F65A7E9}"/>
                </a:ext>
              </a:extLst>
            </p:cNvPr>
            <p:cNvSpPr>
              <a:spLocks noChangeArrowheads="1"/>
            </p:cNvSpPr>
            <p:nvPr/>
          </p:nvSpPr>
          <p:spPr bwMode="auto">
            <a:xfrm rot="9472877">
              <a:off x="1250" y="2386"/>
              <a:ext cx="106" cy="357"/>
            </a:xfrm>
            <a:prstGeom prst="parallelogram">
              <a:avLst>
                <a:gd name="adj" fmla="val 25000"/>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2" name="Oval 168">
              <a:extLst>
                <a:ext uri="{FF2B5EF4-FFF2-40B4-BE49-F238E27FC236}">
                  <a16:creationId xmlns:a16="http://schemas.microsoft.com/office/drawing/2014/main" id="{AEEA0B52-AF66-F863-CB70-78D5917BEDAA}"/>
                </a:ext>
              </a:extLst>
            </p:cNvPr>
            <p:cNvSpPr>
              <a:spLocks noChangeArrowheads="1"/>
            </p:cNvSpPr>
            <p:nvPr/>
          </p:nvSpPr>
          <p:spPr bwMode="auto">
            <a:xfrm rot="415078">
              <a:off x="1179" y="2331"/>
              <a:ext cx="135" cy="96"/>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grpSp>
      <p:grpSp>
        <p:nvGrpSpPr>
          <p:cNvPr id="73" name="Group 175">
            <a:extLst>
              <a:ext uri="{FF2B5EF4-FFF2-40B4-BE49-F238E27FC236}">
                <a16:creationId xmlns:a16="http://schemas.microsoft.com/office/drawing/2014/main" id="{66ECD861-AA18-E9BC-D165-EDEDB0BB04D2}"/>
              </a:ext>
            </a:extLst>
          </p:cNvPr>
          <p:cNvGrpSpPr>
            <a:grpSpLocks/>
          </p:cNvGrpSpPr>
          <p:nvPr/>
        </p:nvGrpSpPr>
        <p:grpSpPr bwMode="auto">
          <a:xfrm rot="-366818">
            <a:off x="1330325" y="3402013"/>
            <a:ext cx="484188" cy="712787"/>
            <a:chOff x="782" y="3024"/>
            <a:chExt cx="305" cy="449"/>
          </a:xfrm>
        </p:grpSpPr>
        <p:sp>
          <p:nvSpPr>
            <p:cNvPr id="74" name="AutoShape 155">
              <a:extLst>
                <a:ext uri="{FF2B5EF4-FFF2-40B4-BE49-F238E27FC236}">
                  <a16:creationId xmlns:a16="http://schemas.microsoft.com/office/drawing/2014/main" id="{ADFA4AFD-8C6E-C353-C17E-EA06EDBF72CB}"/>
                </a:ext>
              </a:extLst>
            </p:cNvPr>
            <p:cNvSpPr>
              <a:spLocks noChangeArrowheads="1"/>
            </p:cNvSpPr>
            <p:nvPr/>
          </p:nvSpPr>
          <p:spPr bwMode="auto">
            <a:xfrm rot="415078">
              <a:off x="956" y="3034"/>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5" name="AutoShape 164">
              <a:extLst>
                <a:ext uri="{FF2B5EF4-FFF2-40B4-BE49-F238E27FC236}">
                  <a16:creationId xmlns:a16="http://schemas.microsoft.com/office/drawing/2014/main" id="{E703C31E-5E15-0BFC-D84B-F8C0ED512402}"/>
                </a:ext>
              </a:extLst>
            </p:cNvPr>
            <p:cNvSpPr>
              <a:spLocks noChangeArrowheads="1"/>
            </p:cNvSpPr>
            <p:nvPr/>
          </p:nvSpPr>
          <p:spPr bwMode="auto">
            <a:xfrm rot="415078">
              <a:off x="944" y="3425"/>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6" name="AutoShape 166">
              <a:extLst>
                <a:ext uri="{FF2B5EF4-FFF2-40B4-BE49-F238E27FC236}">
                  <a16:creationId xmlns:a16="http://schemas.microsoft.com/office/drawing/2014/main" id="{98963A57-22BC-BE75-CA86-F96B2F463D2B}"/>
                </a:ext>
              </a:extLst>
            </p:cNvPr>
            <p:cNvSpPr>
              <a:spLocks noChangeArrowheads="1"/>
            </p:cNvSpPr>
            <p:nvPr/>
          </p:nvSpPr>
          <p:spPr bwMode="auto">
            <a:xfrm rot="415078">
              <a:off x="958" y="3255"/>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77" name="AutoShape 169">
              <a:extLst>
                <a:ext uri="{FF2B5EF4-FFF2-40B4-BE49-F238E27FC236}">
                  <a16:creationId xmlns:a16="http://schemas.microsoft.com/office/drawing/2014/main" id="{5A308059-BF14-EAD2-2A59-796805F32949}"/>
                </a:ext>
              </a:extLst>
            </p:cNvPr>
            <p:cNvSpPr>
              <a:spLocks noChangeArrowheads="1"/>
            </p:cNvSpPr>
            <p:nvPr/>
          </p:nvSpPr>
          <p:spPr bwMode="auto">
            <a:xfrm rot="415078">
              <a:off x="794" y="3024"/>
              <a:ext cx="131" cy="201"/>
            </a:xfrm>
            <a:prstGeom prst="roundRect">
              <a:avLst>
                <a:gd name="adj" fmla="val 16667"/>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8" name="AutoShape 170">
              <a:extLst>
                <a:ext uri="{FF2B5EF4-FFF2-40B4-BE49-F238E27FC236}">
                  <a16:creationId xmlns:a16="http://schemas.microsoft.com/office/drawing/2014/main" id="{9215C0D1-098A-C602-27D0-D36194C1A426}"/>
                </a:ext>
              </a:extLst>
            </p:cNvPr>
            <p:cNvSpPr>
              <a:spLocks noChangeArrowheads="1"/>
            </p:cNvSpPr>
            <p:nvPr/>
          </p:nvSpPr>
          <p:spPr bwMode="auto">
            <a:xfrm rot="415078">
              <a:off x="782" y="3415"/>
              <a:ext cx="96" cy="48"/>
            </a:xfrm>
            <a:prstGeom prst="flowChartTerminator">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9" name="AutoShape 171">
              <a:extLst>
                <a:ext uri="{FF2B5EF4-FFF2-40B4-BE49-F238E27FC236}">
                  <a16:creationId xmlns:a16="http://schemas.microsoft.com/office/drawing/2014/main" id="{3A1881B0-DAEE-2C42-86B2-0A35523DFF87}"/>
                </a:ext>
              </a:extLst>
            </p:cNvPr>
            <p:cNvSpPr>
              <a:spLocks noChangeArrowheads="1"/>
            </p:cNvSpPr>
            <p:nvPr/>
          </p:nvSpPr>
          <p:spPr bwMode="auto">
            <a:xfrm rot="415078">
              <a:off x="796" y="3245"/>
              <a:ext cx="83"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24 w 21600"/>
                <a:gd name="T13" fmla="*/ 4500 h 21600"/>
                <a:gd name="T14" fmla="*/ 1717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grpSp>
      <p:sp>
        <p:nvSpPr>
          <p:cNvPr id="80" name="Rectangle 174">
            <a:extLst>
              <a:ext uri="{FF2B5EF4-FFF2-40B4-BE49-F238E27FC236}">
                <a16:creationId xmlns:a16="http://schemas.microsoft.com/office/drawing/2014/main" id="{9AB6A7C7-371A-22A9-1F1B-37ECD9FCB6E2}"/>
              </a:ext>
            </a:extLst>
          </p:cNvPr>
          <p:cNvSpPr>
            <a:spLocks noChangeArrowheads="1"/>
          </p:cNvSpPr>
          <p:nvPr/>
        </p:nvSpPr>
        <p:spPr bwMode="auto">
          <a:xfrm>
            <a:off x="304800" y="5943600"/>
            <a:ext cx="304800" cy="1524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81" name="AutoShape 177">
            <a:extLst>
              <a:ext uri="{FF2B5EF4-FFF2-40B4-BE49-F238E27FC236}">
                <a16:creationId xmlns:a16="http://schemas.microsoft.com/office/drawing/2014/main" id="{9E957451-49C2-14FC-B8AB-C8954C1BCC79}"/>
              </a:ext>
            </a:extLst>
          </p:cNvPr>
          <p:cNvSpPr>
            <a:spLocks noChangeArrowheads="1"/>
          </p:cNvSpPr>
          <p:nvPr/>
        </p:nvSpPr>
        <p:spPr bwMode="auto">
          <a:xfrm>
            <a:off x="503239" y="46006"/>
            <a:ext cx="2952750" cy="1803400"/>
          </a:xfrm>
          <a:prstGeom prst="cloudCallout">
            <a:avLst>
              <a:gd name="adj1" fmla="val -13008"/>
              <a:gd name="adj2" fmla="val 7403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vi-VN" sz="2400" b="1">
                <a:solidFill>
                  <a:srgbClr val="0000FF"/>
                </a:solidFill>
              </a:rPr>
              <a:t>Làm sao để không bị ngã???</a:t>
            </a:r>
          </a:p>
        </p:txBody>
      </p:sp>
      <p:sp>
        <p:nvSpPr>
          <p:cNvPr id="82" name="AutoShape 178">
            <a:extLst>
              <a:ext uri="{FF2B5EF4-FFF2-40B4-BE49-F238E27FC236}">
                <a16:creationId xmlns:a16="http://schemas.microsoft.com/office/drawing/2014/main" id="{E0E24F61-61FC-C6E2-7C27-8E547EF46413}"/>
              </a:ext>
            </a:extLst>
          </p:cNvPr>
          <p:cNvSpPr>
            <a:spLocks noChangeArrowheads="1"/>
          </p:cNvSpPr>
          <p:nvPr/>
        </p:nvSpPr>
        <p:spPr bwMode="auto">
          <a:xfrm>
            <a:off x="1828800" y="4868653"/>
            <a:ext cx="8618196" cy="1835150"/>
          </a:xfrm>
          <a:prstGeom prst="plaque">
            <a:avLst>
              <a:gd name="adj" fmla="val 16667"/>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vi-VN" sz="2400">
                <a:solidFill>
                  <a:srgbClr val="0000FF"/>
                </a:solidFill>
                <a:latin typeface="Times New Roman" panose="02020603050405020304" pitchFamily="18" charset="0"/>
              </a:rPr>
              <a:t>Theo các nhà chuyên môn, để an toàn, thang phải được đặt </a:t>
            </a:r>
          </a:p>
          <a:p>
            <a:pPr eaLnBrk="1" hangingPunct="1"/>
            <a:r>
              <a:rPr lang="en-US" altLang="vi-VN" sz="2400">
                <a:solidFill>
                  <a:srgbClr val="0000FF"/>
                </a:solidFill>
                <a:latin typeface="Times New Roman" panose="02020603050405020304" pitchFamily="18" charset="0"/>
              </a:rPr>
              <a:t>sao cho tạo với mặt đất một góc bằng 65</a:t>
            </a:r>
            <a:r>
              <a:rPr lang="en-US" altLang="vi-VN" sz="2400" baseline="30000">
                <a:solidFill>
                  <a:srgbClr val="0000FF"/>
                </a:solidFill>
                <a:latin typeface="Times New Roman" panose="02020603050405020304" pitchFamily="18" charset="0"/>
              </a:rPr>
              <a:t>0</a:t>
            </a:r>
            <a:r>
              <a:rPr lang="en-US" altLang="vi-VN" sz="2400">
                <a:solidFill>
                  <a:srgbClr val="0000FF"/>
                </a:solidFill>
                <a:latin typeface="Times New Roman" panose="02020603050405020304" pitchFamily="18" charset="0"/>
              </a:rPr>
              <a:t>. </a:t>
            </a:r>
          </a:p>
          <a:p>
            <a:pPr eaLnBrk="1" hangingPunct="1"/>
            <a:r>
              <a:rPr lang="en-US" altLang="vi-VN" sz="2400">
                <a:solidFill>
                  <a:srgbClr val="0000FF"/>
                </a:solidFill>
                <a:latin typeface="Times New Roman" panose="02020603050405020304" pitchFamily="18" charset="0"/>
              </a:rPr>
              <a:t>Trong thực tế đo góc khó hơn đo độ dài, giả sử thang dài 3m ta </a:t>
            </a:r>
          </a:p>
          <a:p>
            <a:pPr eaLnBrk="1" hangingPunct="1"/>
            <a:r>
              <a:rPr lang="en-US" altLang="vi-VN" sz="2400">
                <a:solidFill>
                  <a:srgbClr val="0000FF"/>
                </a:solidFill>
                <a:latin typeface="Times New Roman" panose="02020603050405020304" pitchFamily="18" charset="0"/>
              </a:rPr>
              <a:t>tính xem chân thang được đặt cách chân tường là bao nhiêu mét?</a:t>
            </a:r>
          </a:p>
          <a:p>
            <a:pPr eaLnBrk="1" hangingPunct="1"/>
            <a:r>
              <a:rPr lang="en-US" altLang="vi-VN" sz="2400">
                <a:latin typeface="Times New Roman" panose="02020603050405020304" pitchFamily="18" charset="0"/>
              </a:rPr>
              <a:t> </a:t>
            </a:r>
            <a:r>
              <a:rPr lang="en-US" altLang="vi-VN" sz="2400">
                <a:solidFill>
                  <a:srgbClr val="FF00FF"/>
                </a:solidFill>
                <a:latin typeface="Times New Roman" panose="02020603050405020304" pitchFamily="18" charset="0"/>
              </a:rPr>
              <a:t>Bài học hôm nay giúp ta tính nhanh được khoảng cách này.</a:t>
            </a:r>
          </a:p>
        </p:txBody>
      </p:sp>
    </p:spTree>
    <p:extLst>
      <p:ext uri="{BB962C8B-B14F-4D97-AF65-F5344CB8AC3E}">
        <p14:creationId xmlns:p14="http://schemas.microsoft.com/office/powerpoint/2010/main" val="20364558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82">
                                            <p:txEl>
                                              <p:pRg st="0" end="0"/>
                                            </p:txEl>
                                          </p:spTgt>
                                        </p:tgtEl>
                                        <p:attrNameLst>
                                          <p:attrName>style.visibility</p:attrName>
                                        </p:attrNameLst>
                                      </p:cBhvr>
                                      <p:to>
                                        <p:strVal val="visible"/>
                                      </p:to>
                                    </p:set>
                                    <p:animEffect transition="in" filter="wedge">
                                      <p:cBhvr>
                                        <p:cTn id="15" dur="2000"/>
                                        <p:tgtEl>
                                          <p:spTgt spid="8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82">
                                            <p:txEl>
                                              <p:pRg st="1" end="1"/>
                                            </p:txEl>
                                          </p:spTgt>
                                        </p:tgtEl>
                                        <p:attrNameLst>
                                          <p:attrName>style.visibility</p:attrName>
                                        </p:attrNameLst>
                                      </p:cBhvr>
                                      <p:to>
                                        <p:strVal val="visible"/>
                                      </p:to>
                                    </p:set>
                                    <p:animEffect transition="in" filter="wedge">
                                      <p:cBhvr>
                                        <p:cTn id="20" dur="2000"/>
                                        <p:tgtEl>
                                          <p:spTgt spid="8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dissolve">
                                      <p:cBhvr>
                                        <p:cTn id="25" dur="500"/>
                                        <p:tgtEl>
                                          <p:spTgt spid="59"/>
                                        </p:tgtEl>
                                      </p:cBhvr>
                                    </p:animEffect>
                                  </p:childTnLst>
                                </p:cTn>
                              </p:par>
                            </p:childTnLst>
                          </p:cTn>
                        </p:par>
                      </p:childTnLst>
                    </p:cTn>
                  </p:par>
                  <p:par>
                    <p:cTn id="26" fill="hold">
                      <p:stCondLst>
                        <p:cond delay="indefinite"/>
                      </p:stCondLst>
                      <p:childTnLst>
                        <p:par>
                          <p:cTn id="27" fill="hold">
                            <p:stCondLst>
                              <p:cond delay="0"/>
                            </p:stCondLst>
                            <p:childTnLst>
                              <p:par>
                                <p:cTn id="28" presetID="20" presetClass="entr" presetSubtype="0" fill="hold" nodeType="clickEffect">
                                  <p:stCondLst>
                                    <p:cond delay="0"/>
                                  </p:stCondLst>
                                  <p:childTnLst>
                                    <p:set>
                                      <p:cBhvr>
                                        <p:cTn id="29" dur="1" fill="hold">
                                          <p:stCondLst>
                                            <p:cond delay="0"/>
                                          </p:stCondLst>
                                        </p:cTn>
                                        <p:tgtEl>
                                          <p:spTgt spid="82">
                                            <p:txEl>
                                              <p:pRg st="2" end="2"/>
                                            </p:txEl>
                                          </p:spTgt>
                                        </p:tgtEl>
                                        <p:attrNameLst>
                                          <p:attrName>style.visibility</p:attrName>
                                        </p:attrNameLst>
                                      </p:cBhvr>
                                      <p:to>
                                        <p:strVal val="visible"/>
                                      </p:to>
                                    </p:set>
                                    <p:animEffect transition="in" filter="wedge">
                                      <p:cBhvr>
                                        <p:cTn id="30" dur="2000"/>
                                        <p:tgtEl>
                                          <p:spTgt spid="82">
                                            <p:txEl>
                                              <p:pRg st="2" end="2"/>
                                            </p:txEl>
                                          </p:spTgt>
                                        </p:tgtEl>
                                      </p:cBhvr>
                                    </p:animEffect>
                                  </p:childTnLst>
                                </p:cTn>
                              </p:par>
                              <p:par>
                                <p:cTn id="31" presetID="20" presetClass="entr" presetSubtype="0" fill="hold" nodeType="withEffect">
                                  <p:stCondLst>
                                    <p:cond delay="0"/>
                                  </p:stCondLst>
                                  <p:childTnLst>
                                    <p:set>
                                      <p:cBhvr>
                                        <p:cTn id="32" dur="1" fill="hold">
                                          <p:stCondLst>
                                            <p:cond delay="0"/>
                                          </p:stCondLst>
                                        </p:cTn>
                                        <p:tgtEl>
                                          <p:spTgt spid="82">
                                            <p:txEl>
                                              <p:pRg st="3" end="3"/>
                                            </p:txEl>
                                          </p:spTgt>
                                        </p:tgtEl>
                                        <p:attrNameLst>
                                          <p:attrName>style.visibility</p:attrName>
                                        </p:attrNameLst>
                                      </p:cBhvr>
                                      <p:to>
                                        <p:strVal val="visible"/>
                                      </p:to>
                                    </p:set>
                                    <p:animEffect transition="in" filter="wedge">
                                      <p:cBhvr>
                                        <p:cTn id="33" dur="2000"/>
                                        <p:tgtEl>
                                          <p:spTgt spid="82">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ppt_x"/>
                                          </p:val>
                                        </p:tav>
                                        <p:tav tm="100000">
                                          <p:val>
                                            <p:strVal val="#ppt_x"/>
                                          </p:val>
                                        </p:tav>
                                      </p:tavLst>
                                    </p:anim>
                                    <p:anim calcmode="lin" valueType="num">
                                      <p:cBhvr additive="base">
                                        <p:cTn id="39"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repeatCount="indefinite" fill="hold" nodeType="clickEffect">
                                  <p:stCondLst>
                                    <p:cond delay="0"/>
                                  </p:stCondLst>
                                  <p:endCondLst>
                                    <p:cond evt="onNext" delay="0">
                                      <p:tgtEl>
                                        <p:sldTgt/>
                                      </p:tgtEl>
                                    </p:cond>
                                  </p:endCondLst>
                                  <p:childTnLst>
                                    <p:set>
                                      <p:cBhvr>
                                        <p:cTn id="43" dur="1" fill="hold">
                                          <p:stCondLst>
                                            <p:cond delay="0"/>
                                          </p:stCondLst>
                                        </p:cTn>
                                        <p:tgtEl>
                                          <p:spTgt spid="60"/>
                                        </p:tgtEl>
                                        <p:attrNameLst>
                                          <p:attrName>style.visibility</p:attrName>
                                        </p:attrNameLst>
                                      </p:cBhvr>
                                      <p:to>
                                        <p:strVal val="visible"/>
                                      </p:to>
                                    </p:set>
                                    <p:animEffect transition="in" filter="dissolve">
                                      <p:cBhvr>
                                        <p:cTn id="44" dur="2000"/>
                                        <p:tgtEl>
                                          <p:spTgt spid="60"/>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82">
                                            <p:txEl>
                                              <p:pRg st="4" end="4"/>
                                            </p:txEl>
                                          </p:spTgt>
                                        </p:tgtEl>
                                        <p:attrNameLst>
                                          <p:attrName>style.visibility</p:attrName>
                                        </p:attrNameLst>
                                      </p:cBhvr>
                                      <p:to>
                                        <p:strVal val="visible"/>
                                      </p:to>
                                    </p:set>
                                    <p:animEffect transition="in" filter="blinds(horizontal)">
                                      <p:cBhvr>
                                        <p:cTn id="49" dur="500"/>
                                        <p:tgtEl>
                                          <p:spTgt spid="82">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xit" presetSubtype="10" fill="hold" nodeType="clickEffect">
                                  <p:stCondLst>
                                    <p:cond delay="0"/>
                                  </p:stCondLst>
                                  <p:childTnLst>
                                    <p:animEffect transition="out" filter="checkerboard(across)">
                                      <p:cBhvr>
                                        <p:cTn id="53" dur="500"/>
                                        <p:tgtEl>
                                          <p:spTgt spid="82">
                                            <p:txEl>
                                              <p:pRg st="0" end="0"/>
                                            </p:txEl>
                                          </p:spTgt>
                                        </p:tgtEl>
                                      </p:cBhvr>
                                    </p:animEffect>
                                    <p:set>
                                      <p:cBhvr>
                                        <p:cTn id="54" dur="1" fill="hold">
                                          <p:stCondLst>
                                            <p:cond delay="499"/>
                                          </p:stCondLst>
                                        </p:cTn>
                                        <p:tgtEl>
                                          <p:spTgt spid="82">
                                            <p:txEl>
                                              <p:pRg st="0" end="0"/>
                                            </p:txEl>
                                          </p:spTgt>
                                        </p:tgtEl>
                                        <p:attrNameLst>
                                          <p:attrName>style.visibility</p:attrName>
                                        </p:attrNameLst>
                                      </p:cBhvr>
                                      <p:to>
                                        <p:strVal val="hidden"/>
                                      </p:to>
                                    </p:set>
                                  </p:childTnLst>
                                </p:cTn>
                              </p:par>
                              <p:par>
                                <p:cTn id="55" presetID="5" presetClass="exit" presetSubtype="10" fill="hold" nodeType="withEffect">
                                  <p:stCondLst>
                                    <p:cond delay="0"/>
                                  </p:stCondLst>
                                  <p:childTnLst>
                                    <p:animEffect transition="out" filter="checkerboard(across)">
                                      <p:cBhvr>
                                        <p:cTn id="56" dur="500"/>
                                        <p:tgtEl>
                                          <p:spTgt spid="82">
                                            <p:txEl>
                                              <p:pRg st="1" end="1"/>
                                            </p:txEl>
                                          </p:spTgt>
                                        </p:tgtEl>
                                      </p:cBhvr>
                                    </p:animEffect>
                                    <p:set>
                                      <p:cBhvr>
                                        <p:cTn id="57" dur="1" fill="hold">
                                          <p:stCondLst>
                                            <p:cond delay="499"/>
                                          </p:stCondLst>
                                        </p:cTn>
                                        <p:tgtEl>
                                          <p:spTgt spid="82">
                                            <p:txEl>
                                              <p:pRg st="1" end="1"/>
                                            </p:txEl>
                                          </p:spTgt>
                                        </p:tgtEl>
                                        <p:attrNameLst>
                                          <p:attrName>style.visibility</p:attrName>
                                        </p:attrNameLst>
                                      </p:cBhvr>
                                      <p:to>
                                        <p:strVal val="hidden"/>
                                      </p:to>
                                    </p:set>
                                  </p:childTnLst>
                                </p:cTn>
                              </p:par>
                              <p:par>
                                <p:cTn id="58" presetID="5" presetClass="exit" presetSubtype="10" fill="hold" nodeType="withEffect">
                                  <p:stCondLst>
                                    <p:cond delay="0"/>
                                  </p:stCondLst>
                                  <p:childTnLst>
                                    <p:animEffect transition="out" filter="checkerboard(across)">
                                      <p:cBhvr>
                                        <p:cTn id="59" dur="500"/>
                                        <p:tgtEl>
                                          <p:spTgt spid="82">
                                            <p:txEl>
                                              <p:pRg st="2" end="2"/>
                                            </p:txEl>
                                          </p:spTgt>
                                        </p:tgtEl>
                                      </p:cBhvr>
                                    </p:animEffect>
                                    <p:set>
                                      <p:cBhvr>
                                        <p:cTn id="60" dur="1" fill="hold">
                                          <p:stCondLst>
                                            <p:cond delay="499"/>
                                          </p:stCondLst>
                                        </p:cTn>
                                        <p:tgtEl>
                                          <p:spTgt spid="82">
                                            <p:txEl>
                                              <p:pRg st="2" end="2"/>
                                            </p:txEl>
                                          </p:spTgt>
                                        </p:tgtEl>
                                        <p:attrNameLst>
                                          <p:attrName>style.visibility</p:attrName>
                                        </p:attrNameLst>
                                      </p:cBhvr>
                                      <p:to>
                                        <p:strVal val="hidden"/>
                                      </p:to>
                                    </p:set>
                                  </p:childTnLst>
                                </p:cTn>
                              </p:par>
                              <p:par>
                                <p:cTn id="61" presetID="5" presetClass="exit" presetSubtype="10" fill="hold" nodeType="withEffect">
                                  <p:stCondLst>
                                    <p:cond delay="0"/>
                                  </p:stCondLst>
                                  <p:childTnLst>
                                    <p:animEffect transition="out" filter="checkerboard(across)">
                                      <p:cBhvr>
                                        <p:cTn id="62" dur="500"/>
                                        <p:tgtEl>
                                          <p:spTgt spid="82">
                                            <p:txEl>
                                              <p:pRg st="3" end="3"/>
                                            </p:txEl>
                                          </p:spTgt>
                                        </p:tgtEl>
                                      </p:cBhvr>
                                    </p:animEffect>
                                    <p:set>
                                      <p:cBhvr>
                                        <p:cTn id="63" dur="1" fill="hold">
                                          <p:stCondLst>
                                            <p:cond delay="499"/>
                                          </p:stCondLst>
                                        </p:cTn>
                                        <p:tgtEl>
                                          <p:spTgt spid="82">
                                            <p:txEl>
                                              <p:pRg st="3" end="3"/>
                                            </p:txEl>
                                          </p:spTgt>
                                        </p:tgtEl>
                                        <p:attrNameLst>
                                          <p:attrName>style.visibility</p:attrName>
                                        </p:attrNameLst>
                                      </p:cBhvr>
                                      <p:to>
                                        <p:strVal val="hidden"/>
                                      </p:to>
                                    </p:set>
                                  </p:childTnLst>
                                </p:cTn>
                              </p:par>
                              <p:par>
                                <p:cTn id="64" presetID="5" presetClass="exit" presetSubtype="10" fill="hold" nodeType="withEffect">
                                  <p:stCondLst>
                                    <p:cond delay="0"/>
                                  </p:stCondLst>
                                  <p:childTnLst>
                                    <p:animEffect transition="out" filter="checkerboard(across)">
                                      <p:cBhvr>
                                        <p:cTn id="65" dur="500"/>
                                        <p:tgtEl>
                                          <p:spTgt spid="82">
                                            <p:txEl>
                                              <p:pRg st="4" end="4"/>
                                            </p:txEl>
                                          </p:spTgt>
                                        </p:tgtEl>
                                      </p:cBhvr>
                                    </p:animEffect>
                                    <p:set>
                                      <p:cBhvr>
                                        <p:cTn id="66" dur="1" fill="hold">
                                          <p:stCondLst>
                                            <p:cond delay="499"/>
                                          </p:stCondLst>
                                        </p:cTn>
                                        <p:tgtEl>
                                          <p:spTgt spid="82">
                                            <p:txEl>
                                              <p:pRg st="4" end="4"/>
                                            </p:txEl>
                                          </p:spTgt>
                                        </p:tgtEl>
                                        <p:attrNameLst>
                                          <p:attrName>style.visibility</p:attrName>
                                        </p:attrNameLst>
                                      </p:cBhvr>
                                      <p:to>
                                        <p:strVal val="hidden"/>
                                      </p:to>
                                    </p:set>
                                  </p:childTnLst>
                                </p:cTn>
                              </p:par>
                              <p:par>
                                <p:cTn id="67" presetID="5" presetClass="exit" presetSubtype="10" fill="hold" nodeType="withEffect">
                                  <p:stCondLst>
                                    <p:cond delay="0"/>
                                  </p:stCondLst>
                                  <p:childTnLst>
                                    <p:animEffect transition="out" filter="checkerboard(across)">
                                      <p:cBhvr>
                                        <p:cTn id="68" dur="500"/>
                                        <p:tgtEl>
                                          <p:spTgt spid="82">
                                            <p:bg/>
                                          </p:spTgt>
                                        </p:tgtEl>
                                      </p:cBhvr>
                                    </p:animEffect>
                                    <p:set>
                                      <p:cBhvr>
                                        <p:cTn id="69" dur="1" fill="hold">
                                          <p:stCondLst>
                                            <p:cond delay="499"/>
                                          </p:stCondLst>
                                        </p:cTn>
                                        <p:tgtEl>
                                          <p:spTgt spid="82">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0" restart="whenNotActive" fill="hold" evtFilter="cancelBubble" nodeType="interactiveSeq">
                <p:stCondLst>
                  <p:cond evt="onClick" delay="0">
                    <p:tgtEl>
                      <p:spTgt spid="80"/>
                    </p:tgtEl>
                  </p:cond>
                </p:stCondLst>
                <p:endSync evt="end" delay="0">
                  <p:rtn val="all"/>
                </p:endSync>
                <p:childTnLst>
                  <p:par>
                    <p:cTn id="71" fill="hold">
                      <p:stCondLst>
                        <p:cond delay="0"/>
                      </p:stCondLst>
                      <p:childTnLst>
                        <p:par>
                          <p:cTn id="72" fill="hold">
                            <p:stCondLst>
                              <p:cond delay="0"/>
                            </p:stCondLst>
                            <p:childTnLst>
                              <p:par>
                                <p:cTn id="73" presetID="35" presetClass="emph" presetSubtype="0" repeatCount="indefinite" fill="hold" nodeType="afterEffect">
                                  <p:stCondLst>
                                    <p:cond delay="0"/>
                                  </p:stCondLst>
                                  <p:childTnLst>
                                    <p:anim calcmode="discrete" valueType="str">
                                      <p:cBhvr>
                                        <p:cTn id="74" dur="1000" fill="hold"/>
                                        <p:tgtEl>
                                          <p:spTgt spid="67"/>
                                        </p:tgtEl>
                                        <p:attrNameLst>
                                          <p:attrName>style.visibility</p:attrName>
                                        </p:attrNameLst>
                                      </p:cBhvr>
                                      <p:tavLst>
                                        <p:tav tm="0">
                                          <p:val>
                                            <p:strVal val="hidden"/>
                                          </p:val>
                                        </p:tav>
                                        <p:tav tm="50000">
                                          <p:val>
                                            <p:strVal val="visible"/>
                                          </p:val>
                                        </p:tav>
                                      </p:tavLst>
                                    </p:anim>
                                  </p:childTnLst>
                                </p:cTn>
                              </p:par>
                            </p:childTnLst>
                          </p:cTn>
                        </p:par>
                        <p:par>
                          <p:cTn id="75" fill="hold">
                            <p:stCondLst>
                              <p:cond delay="1000"/>
                            </p:stCondLst>
                            <p:childTnLst>
                              <p:par>
                                <p:cTn id="76" presetID="35" presetClass="emph" presetSubtype="0" repeatCount="indefinite" fill="hold" nodeType="afterEffect">
                                  <p:stCondLst>
                                    <p:cond delay="0"/>
                                  </p:stCondLst>
                                  <p:childTnLst>
                                    <p:anim calcmode="discrete" valueType="str">
                                      <p:cBhvr>
                                        <p:cTn id="77" dur="1000" fill="hold"/>
                                        <p:tgtEl>
                                          <p:spTgt spid="70"/>
                                        </p:tgtEl>
                                        <p:attrNameLst>
                                          <p:attrName>style.visibility</p:attrName>
                                        </p:attrNameLst>
                                      </p:cBhvr>
                                      <p:tavLst>
                                        <p:tav tm="0">
                                          <p:val>
                                            <p:strVal val="hidden"/>
                                          </p:val>
                                        </p:tav>
                                        <p:tav tm="50000">
                                          <p:val>
                                            <p:strVal val="visible"/>
                                          </p:val>
                                        </p:tav>
                                      </p:tavLst>
                                    </p:anim>
                                  </p:childTnLst>
                                </p:cTn>
                              </p:par>
                            </p:childTnLst>
                          </p:cTn>
                        </p:par>
                      </p:childTnLst>
                    </p:cTn>
                  </p:par>
                </p:childTnLst>
              </p:cTn>
              <p:nextCondLst>
                <p:cond evt="onClick" delay="0">
                  <p:tgtEl>
                    <p:spTgt spid="80"/>
                  </p:tgtEl>
                </p:cond>
              </p:nextCondLst>
            </p:seq>
          </p:childTnLst>
        </p:cTn>
      </p:par>
    </p:tnLst>
    <p:bldLst>
      <p:bldP spid="58" grpId="0"/>
      <p:bldP spid="60" grpId="0"/>
      <p:bldP spid="82"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hương 1">
            <a:hlinkClick r:id="" action="ppaction://media"/>
            <a:extLst>
              <a:ext uri="{FF2B5EF4-FFF2-40B4-BE49-F238E27FC236}">
                <a16:creationId xmlns:a16="http://schemas.microsoft.com/office/drawing/2014/main" id="{37A184EF-9295-01E2-5350-15B66CD7B03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878" y="1"/>
            <a:ext cx="12192000" cy="6858000"/>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9861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descr="Cartoon bee with magnifying glass">
            <a:extLst>
              <a:ext uri="{FF2B5EF4-FFF2-40B4-BE49-F238E27FC236}">
                <a16:creationId xmlns:a16="http://schemas.microsoft.com/office/drawing/2014/main" id="{B8A5A54C-13F5-23A1-8EE5-F260FF0E2A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38258"/>
            <a:ext cx="1724025" cy="2393620"/>
          </a:xfrm>
          <a:prstGeom prst="rect">
            <a:avLst/>
          </a:prstGeom>
        </p:spPr>
      </p:pic>
      <p:sp>
        <p:nvSpPr>
          <p:cNvPr id="5" name="Bong bóng Ý nghĩ: Hình đám mây 4">
            <a:extLst>
              <a:ext uri="{FF2B5EF4-FFF2-40B4-BE49-F238E27FC236}">
                <a16:creationId xmlns:a16="http://schemas.microsoft.com/office/drawing/2014/main" id="{F856E132-4E6D-8976-463C-B1C6B62C1EEB}"/>
              </a:ext>
            </a:extLst>
          </p:cNvPr>
          <p:cNvSpPr/>
          <p:nvPr/>
        </p:nvSpPr>
        <p:spPr>
          <a:xfrm>
            <a:off x="3170445" y="352424"/>
            <a:ext cx="3192255" cy="2197038"/>
          </a:xfrm>
          <a:prstGeom prst="cloudCallout">
            <a:avLst>
              <a:gd name="adj1" fmla="val -74317"/>
              <a:gd name="adj2" fmla="val -389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accent2">
                    <a:lumMod val="20000"/>
                    <a:lumOff val="80000"/>
                  </a:schemeClr>
                </a:solidFill>
                <a:latin typeface="Times New Roman" panose="02020603050405020304" pitchFamily="18" charset="0"/>
                <a:cs typeface="Times New Roman" panose="02020603050405020304" pitchFamily="18" charset="0"/>
              </a:rPr>
              <a:t> Nhắc lại kiến thức: Em hãy tính các tỉ số lượng giác của góc B</a:t>
            </a:r>
            <a:endParaRPr lang="vi-VN" sz="2400">
              <a:latin typeface="Times New Roman" panose="02020603050405020304" pitchFamily="18" charset="0"/>
              <a:cs typeface="Times New Roman" panose="02020603050405020304" pitchFamily="18" charset="0"/>
            </a:endParaRPr>
          </a:p>
        </p:txBody>
      </p:sp>
      <p:pic>
        <p:nvPicPr>
          <p:cNvPr id="6" name="Hình ảnh 5">
            <a:extLst>
              <a:ext uri="{FF2B5EF4-FFF2-40B4-BE49-F238E27FC236}">
                <a16:creationId xmlns:a16="http://schemas.microsoft.com/office/drawing/2014/main" id="{5B70DD83-2D87-4D7E-F14E-8731C8F16218}"/>
              </a:ext>
            </a:extLst>
          </p:cNvPr>
          <p:cNvPicPr>
            <a:picLocks noChangeAspect="1"/>
          </p:cNvPicPr>
          <p:nvPr/>
        </p:nvPicPr>
        <p:blipFill>
          <a:blip r:embed="rId3"/>
          <a:stretch>
            <a:fillRect/>
          </a:stretch>
        </p:blipFill>
        <p:spPr>
          <a:xfrm>
            <a:off x="6447045" y="-85468"/>
            <a:ext cx="3192255" cy="2961936"/>
          </a:xfrm>
          <a:prstGeom prst="rect">
            <a:avLst/>
          </a:prstGeom>
        </p:spPr>
      </p:pic>
      <p:cxnSp>
        <p:nvCxnSpPr>
          <p:cNvPr id="8" name="Đường nối Thẳng 7">
            <a:extLst>
              <a:ext uri="{FF2B5EF4-FFF2-40B4-BE49-F238E27FC236}">
                <a16:creationId xmlns:a16="http://schemas.microsoft.com/office/drawing/2014/main" id="{5B376B48-F093-E255-D5C5-FC5C82C92033}"/>
              </a:ext>
            </a:extLst>
          </p:cNvPr>
          <p:cNvCxnSpPr/>
          <p:nvPr/>
        </p:nvCxnSpPr>
        <p:spPr>
          <a:xfrm>
            <a:off x="42862" y="4429125"/>
            <a:ext cx="1210627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Đường nối Thẳng 8">
            <a:extLst>
              <a:ext uri="{FF2B5EF4-FFF2-40B4-BE49-F238E27FC236}">
                <a16:creationId xmlns:a16="http://schemas.microsoft.com/office/drawing/2014/main" id="{17B5AAF1-FBF6-98C0-C083-72779EDA6FF0}"/>
              </a:ext>
            </a:extLst>
          </p:cNvPr>
          <p:cNvCxnSpPr>
            <a:cxnSpLocks/>
          </p:cNvCxnSpPr>
          <p:nvPr/>
        </p:nvCxnSpPr>
        <p:spPr>
          <a:xfrm>
            <a:off x="0" y="5067300"/>
            <a:ext cx="1219200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Đường nối Thẳng 10">
            <a:extLst>
              <a:ext uri="{FF2B5EF4-FFF2-40B4-BE49-F238E27FC236}">
                <a16:creationId xmlns:a16="http://schemas.microsoft.com/office/drawing/2014/main" id="{EF29FDC8-F848-238A-849A-EC23F0393112}"/>
              </a:ext>
            </a:extLst>
          </p:cNvPr>
          <p:cNvCxnSpPr>
            <a:cxnSpLocks/>
          </p:cNvCxnSpPr>
          <p:nvPr/>
        </p:nvCxnSpPr>
        <p:spPr>
          <a:xfrm>
            <a:off x="42862" y="5781675"/>
            <a:ext cx="1219200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Đường nối Thẳng 11">
            <a:extLst>
              <a:ext uri="{FF2B5EF4-FFF2-40B4-BE49-F238E27FC236}">
                <a16:creationId xmlns:a16="http://schemas.microsoft.com/office/drawing/2014/main" id="{A1ED7A1F-E611-008B-0F64-6D5FF82AD828}"/>
              </a:ext>
            </a:extLst>
          </p:cNvPr>
          <p:cNvCxnSpPr>
            <a:cxnSpLocks/>
          </p:cNvCxnSpPr>
          <p:nvPr/>
        </p:nvCxnSpPr>
        <p:spPr>
          <a:xfrm>
            <a:off x="0" y="6505575"/>
            <a:ext cx="1219200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Đường nối Thẳng 12">
            <a:extLst>
              <a:ext uri="{FF2B5EF4-FFF2-40B4-BE49-F238E27FC236}">
                <a16:creationId xmlns:a16="http://schemas.microsoft.com/office/drawing/2014/main" id="{49773A25-4A04-82DE-658C-2E3437091A29}"/>
              </a:ext>
            </a:extLst>
          </p:cNvPr>
          <p:cNvCxnSpPr/>
          <p:nvPr/>
        </p:nvCxnSpPr>
        <p:spPr>
          <a:xfrm>
            <a:off x="42862" y="3810000"/>
            <a:ext cx="1210627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Đường nối Thẳng 13">
            <a:extLst>
              <a:ext uri="{FF2B5EF4-FFF2-40B4-BE49-F238E27FC236}">
                <a16:creationId xmlns:a16="http://schemas.microsoft.com/office/drawing/2014/main" id="{3E298D64-6518-7CA8-D96F-DDF801C6D81F}"/>
              </a:ext>
            </a:extLst>
          </p:cNvPr>
          <p:cNvCxnSpPr/>
          <p:nvPr/>
        </p:nvCxnSpPr>
        <p:spPr>
          <a:xfrm>
            <a:off x="42862" y="3187645"/>
            <a:ext cx="1210627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2299894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2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Nhóm 14">
            <a:extLst>
              <a:ext uri="{FF2B5EF4-FFF2-40B4-BE49-F238E27FC236}">
                <a16:creationId xmlns:a16="http://schemas.microsoft.com/office/drawing/2014/main" id="{466DDF21-FAEC-A36A-5BE3-5EFBCBC6975E}"/>
              </a:ext>
            </a:extLst>
          </p:cNvPr>
          <p:cNvGrpSpPr/>
          <p:nvPr/>
        </p:nvGrpSpPr>
        <p:grpSpPr>
          <a:xfrm>
            <a:off x="227013" y="113988"/>
            <a:ext cx="12345986" cy="902710"/>
            <a:chOff x="227013" y="113988"/>
            <a:chExt cx="12345986" cy="902710"/>
          </a:xfrm>
        </p:grpSpPr>
        <p:sp>
          <p:nvSpPr>
            <p:cNvPr id="16" name="TextBox 28">
              <a:extLst>
                <a:ext uri="{FF2B5EF4-FFF2-40B4-BE49-F238E27FC236}">
                  <a16:creationId xmlns:a16="http://schemas.microsoft.com/office/drawing/2014/main" id="{509A01DC-E354-4C7B-34AC-C5221DFD5A70}"/>
                </a:ext>
              </a:extLst>
            </p:cNvPr>
            <p:cNvSpPr txBox="1"/>
            <p:nvPr/>
          </p:nvSpPr>
          <p:spPr>
            <a:xfrm>
              <a:off x="1554270" y="555033"/>
              <a:ext cx="11018729" cy="461665"/>
            </a:xfrm>
            <a:prstGeom prst="rect">
              <a:avLst/>
            </a:prstGeom>
            <a:noFill/>
          </p:spPr>
          <p:txBody>
            <a:bodyPr wrap="square" rtlCol="0">
              <a:spAutoFit/>
            </a:bodyPr>
            <a:lstStyle/>
            <a:p>
              <a:pPr algn="ctr"/>
              <a:r>
                <a:rPr lang="en-US" sz="2400" b="1">
                  <a:solidFill>
                    <a:srgbClr val="002060"/>
                  </a:solidFill>
                  <a:latin typeface="Times New Roman" panose="02020603050405020304" pitchFamily="18" charset="0"/>
                  <a:cs typeface="Times New Roman" panose="02020603050405020304" pitchFamily="18" charset="0"/>
                </a:rPr>
                <a:t>MỘT SỐ HỆ THỨC VỀ CẠNH VÀ GÓC TRONG TAM GIÁC VUÔNG</a:t>
              </a:r>
            </a:p>
          </p:txBody>
        </p:sp>
        <p:sp>
          <p:nvSpPr>
            <p:cNvPr id="17" name="Hình chữ nhật 16">
              <a:extLst>
                <a:ext uri="{FF2B5EF4-FFF2-40B4-BE49-F238E27FC236}">
                  <a16:creationId xmlns:a16="http://schemas.microsoft.com/office/drawing/2014/main" id="{EFE73C10-241E-90C6-B141-8972C716FDE6}"/>
                </a:ext>
              </a:extLst>
            </p:cNvPr>
            <p:cNvSpPr/>
            <p:nvPr/>
          </p:nvSpPr>
          <p:spPr>
            <a:xfrm>
              <a:off x="280556"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cxnSp>
          <p:nvCxnSpPr>
            <p:cNvPr id="19" name="Đường nối Thẳng 18">
              <a:extLst>
                <a:ext uri="{FF2B5EF4-FFF2-40B4-BE49-F238E27FC236}">
                  <a16:creationId xmlns:a16="http://schemas.microsoft.com/office/drawing/2014/main" id="{6E5DCCC7-02DB-E51D-F391-01F5A5A570F4}"/>
                </a:ext>
              </a:extLst>
            </p:cNvPr>
            <p:cNvCxnSpPr>
              <a:cxnSpLocks/>
            </p:cNvCxnSpPr>
            <p:nvPr/>
          </p:nvCxnSpPr>
          <p:spPr>
            <a:xfrm flipH="1">
              <a:off x="232715" y="407128"/>
              <a:ext cx="34125" cy="442695"/>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0" name="Đường nối Thẳng 19">
              <a:extLst>
                <a:ext uri="{FF2B5EF4-FFF2-40B4-BE49-F238E27FC236}">
                  <a16:creationId xmlns:a16="http://schemas.microsoft.com/office/drawing/2014/main" id="{FAC50FE6-D943-953F-ADF5-603252A9462E}"/>
                </a:ext>
              </a:extLst>
            </p:cNvPr>
            <p:cNvCxnSpPr>
              <a:cxnSpLocks/>
            </p:cNvCxnSpPr>
            <p:nvPr/>
          </p:nvCxnSpPr>
          <p:spPr>
            <a:xfrm>
              <a:off x="227013" y="849823"/>
              <a:ext cx="1851554"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Đường nối Thẳng 20">
              <a:extLst>
                <a:ext uri="{FF2B5EF4-FFF2-40B4-BE49-F238E27FC236}">
                  <a16:creationId xmlns:a16="http://schemas.microsoft.com/office/drawing/2014/main" id="{BEB9CD3B-367F-E651-5A91-F78021EC1BE8}"/>
                </a:ext>
              </a:extLst>
            </p:cNvPr>
            <p:cNvCxnSpPr>
              <a:cxnSpLocks/>
            </p:cNvCxnSpPr>
            <p:nvPr/>
          </p:nvCxnSpPr>
          <p:spPr>
            <a:xfrm>
              <a:off x="2082800"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2" name="Đường nối Thẳng 21">
              <a:extLst>
                <a:ext uri="{FF2B5EF4-FFF2-40B4-BE49-F238E27FC236}">
                  <a16:creationId xmlns:a16="http://schemas.microsoft.com/office/drawing/2014/main" id="{4F82413C-1323-C5B9-0171-C7ACB0C57868}"/>
                </a:ext>
              </a:extLst>
            </p:cNvPr>
            <p:cNvCxnSpPr>
              <a:cxnSpLocks/>
            </p:cNvCxnSpPr>
            <p:nvPr/>
          </p:nvCxnSpPr>
          <p:spPr>
            <a:xfrm>
              <a:off x="2217691" y="993049"/>
              <a:ext cx="9974309"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3" name="Hình chữ nhật 22">
              <a:extLst>
                <a:ext uri="{FF2B5EF4-FFF2-40B4-BE49-F238E27FC236}">
                  <a16:creationId xmlns:a16="http://schemas.microsoft.com/office/drawing/2014/main" id="{FA24F18B-CDFC-73EA-4CE7-34DA472622F9}"/>
                </a:ext>
              </a:extLst>
            </p:cNvPr>
            <p:cNvSpPr/>
            <p:nvPr/>
          </p:nvSpPr>
          <p:spPr>
            <a:xfrm>
              <a:off x="276323"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sp>
          <p:nvSpPr>
            <p:cNvPr id="24" name="Hộp Văn bản 23">
              <a:extLst>
                <a:ext uri="{FF2B5EF4-FFF2-40B4-BE49-F238E27FC236}">
                  <a16:creationId xmlns:a16="http://schemas.microsoft.com/office/drawing/2014/main" id="{331C5893-4C33-D4FC-5587-09009DA6637E}"/>
                </a:ext>
              </a:extLst>
            </p:cNvPr>
            <p:cNvSpPr txBox="1"/>
            <p:nvPr/>
          </p:nvSpPr>
          <p:spPr>
            <a:xfrm>
              <a:off x="266840" y="113988"/>
              <a:ext cx="1718583" cy="769441"/>
            </a:xfrm>
            <a:prstGeom prst="rect">
              <a:avLst/>
            </a:prstGeom>
            <a:noFill/>
            <a:effectLst>
              <a:glow rad="139700">
                <a:schemeClr val="accent1">
                  <a:satMod val="175000"/>
                  <a:alpha val="40000"/>
                </a:schemeClr>
              </a:glow>
            </a:effectLst>
            <a:scene3d>
              <a:camera prst="perspectiveBelow"/>
              <a:lightRig rig="threePt" dir="t"/>
            </a:scene3d>
            <a:sp3d>
              <a:bevelT w="139700" h="139700" prst="divot"/>
            </a:sp3d>
          </p:spPr>
          <p:txBody>
            <a:bodyPr wrap="square">
              <a:spAutoFit/>
            </a:bodyPr>
            <a:lstStyle/>
            <a:p>
              <a:r>
                <a:rPr lang="en-US" sz="4400" b="1">
                  <a:solidFill>
                    <a:srgbClr val="030349"/>
                  </a:solidFill>
                  <a:latin typeface="Times New Roman" panose="02020603050405020304" pitchFamily="18" charset="0"/>
                  <a:cs typeface="Times New Roman" panose="02020603050405020304" pitchFamily="18" charset="0"/>
                </a:rPr>
                <a:t>BÀI 4</a:t>
              </a:r>
              <a:endParaRPr lang="vi-VN" sz="4400">
                <a:solidFill>
                  <a:srgbClr val="030349"/>
                </a:solidFill>
              </a:endParaRPr>
            </a:p>
          </p:txBody>
        </p:sp>
        <p:cxnSp>
          <p:nvCxnSpPr>
            <p:cNvPr id="25" name="Đường nối Thẳng 24">
              <a:extLst>
                <a:ext uri="{FF2B5EF4-FFF2-40B4-BE49-F238E27FC236}">
                  <a16:creationId xmlns:a16="http://schemas.microsoft.com/office/drawing/2014/main" id="{E64FE146-E4FA-8C80-38D7-290DAE5F2A82}"/>
                </a:ext>
              </a:extLst>
            </p:cNvPr>
            <p:cNvCxnSpPr>
              <a:cxnSpLocks/>
            </p:cNvCxnSpPr>
            <p:nvPr/>
          </p:nvCxnSpPr>
          <p:spPr>
            <a:xfrm>
              <a:off x="2078567"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
        <p:nvSpPr>
          <p:cNvPr id="26" name="TextBox 35">
            <a:extLst>
              <a:ext uri="{FF2B5EF4-FFF2-40B4-BE49-F238E27FC236}">
                <a16:creationId xmlns:a16="http://schemas.microsoft.com/office/drawing/2014/main" id="{94E3A1D9-1198-6D26-5A25-D80ABAB6AB1E}"/>
              </a:ext>
            </a:extLst>
          </p:cNvPr>
          <p:cNvSpPr txBox="1"/>
          <p:nvPr/>
        </p:nvSpPr>
        <p:spPr>
          <a:xfrm>
            <a:off x="93807" y="1159924"/>
            <a:ext cx="6097656" cy="671851"/>
          </a:xfrm>
          <a:prstGeom prst="rect">
            <a:avLst/>
          </a:prstGeom>
          <a:noFill/>
        </p:spPr>
        <p:txBody>
          <a:bodyPr wrap="square">
            <a:spAutoFit/>
          </a:bodyPr>
          <a:lstStyle/>
          <a:p>
            <a:pPr marL="45720" indent="0">
              <a:lnSpc>
                <a:spcPct val="150000"/>
              </a:lnSpc>
              <a:spcBef>
                <a:spcPts val="600"/>
              </a:spcBef>
              <a:spcAft>
                <a:spcPts val="600"/>
              </a:spcAft>
              <a:buFont typeface="Arial" panose="020B0604020202020204" pitchFamily="34" charset="0"/>
              <a:buNone/>
            </a:pPr>
            <a:r>
              <a:rPr lang="en-US" sz="2800" b="1">
                <a:solidFill>
                  <a:srgbClr val="3333FF"/>
                </a:solidFill>
                <a:latin typeface="Times New Roman" panose="02020603050405020304" pitchFamily="18" charset="0"/>
                <a:cs typeface="Times New Roman" panose="02020603050405020304" pitchFamily="18" charset="0"/>
              </a:rPr>
              <a:t>1. Các hệ thức</a:t>
            </a:r>
          </a:p>
        </p:txBody>
      </p:sp>
      <p:pic>
        <p:nvPicPr>
          <p:cNvPr id="27" name="Hình ảnh 26">
            <a:extLst>
              <a:ext uri="{FF2B5EF4-FFF2-40B4-BE49-F238E27FC236}">
                <a16:creationId xmlns:a16="http://schemas.microsoft.com/office/drawing/2014/main" id="{7BA8535E-25FB-A191-592C-83DBB2DF50FE}"/>
              </a:ext>
            </a:extLst>
          </p:cNvPr>
          <p:cNvPicPr>
            <a:picLocks noChangeAspect="1"/>
          </p:cNvPicPr>
          <p:nvPr/>
        </p:nvPicPr>
        <p:blipFill>
          <a:blip r:embed="rId2"/>
          <a:stretch>
            <a:fillRect/>
          </a:stretch>
        </p:blipFill>
        <p:spPr>
          <a:xfrm>
            <a:off x="332314" y="1831774"/>
            <a:ext cx="2789053" cy="2587825"/>
          </a:xfrm>
          <a:prstGeom prst="rect">
            <a:avLst/>
          </a:prstGeom>
        </p:spPr>
      </p:pic>
      <p:sp>
        <p:nvSpPr>
          <p:cNvPr id="29" name="Hình chữ nhật: Góc Tròn 28">
            <a:extLst>
              <a:ext uri="{FF2B5EF4-FFF2-40B4-BE49-F238E27FC236}">
                <a16:creationId xmlns:a16="http://schemas.microsoft.com/office/drawing/2014/main" id="{CE892F6E-D010-2628-78BF-CBEDF9F09059}"/>
              </a:ext>
            </a:extLst>
          </p:cNvPr>
          <p:cNvSpPr/>
          <p:nvPr/>
        </p:nvSpPr>
        <p:spPr>
          <a:xfrm>
            <a:off x="2990850" y="1951037"/>
            <a:ext cx="1895475" cy="67185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a:latin typeface="Times New Roman" panose="02020603050405020304" pitchFamily="18" charset="0"/>
                <a:cs typeface="Times New Roman" panose="02020603050405020304" pitchFamily="18" charset="0"/>
              </a:rPr>
              <a:t>ĐỊNH LÍ</a:t>
            </a:r>
            <a:endParaRPr lang="vi-VN" sz="2400" b="1">
              <a:latin typeface="Times New Roman" panose="02020603050405020304" pitchFamily="18" charset="0"/>
              <a:cs typeface="Times New Roman" panose="02020603050405020304" pitchFamily="18" charset="0"/>
            </a:endParaRPr>
          </a:p>
        </p:txBody>
      </p:sp>
      <p:sp>
        <p:nvSpPr>
          <p:cNvPr id="30" name="Hộp Văn bản 29">
            <a:extLst>
              <a:ext uri="{FF2B5EF4-FFF2-40B4-BE49-F238E27FC236}">
                <a16:creationId xmlns:a16="http://schemas.microsoft.com/office/drawing/2014/main" id="{5B195689-9BC6-3B2D-F21C-FB4122FD0C9F}"/>
              </a:ext>
            </a:extLst>
          </p:cNvPr>
          <p:cNvSpPr txBox="1"/>
          <p:nvPr/>
        </p:nvSpPr>
        <p:spPr>
          <a:xfrm>
            <a:off x="4991100" y="2019058"/>
            <a:ext cx="6675225" cy="461665"/>
          </a:xfrm>
          <a:prstGeom prst="rect">
            <a:avLst/>
          </a:prstGeom>
          <a:noFill/>
        </p:spPr>
        <p:txBody>
          <a:bodyPr wrap="none" rtlCol="0">
            <a:spAutoFit/>
          </a:bodyPr>
          <a:lstStyle/>
          <a:p>
            <a:r>
              <a:rPr lang="en-US" sz="2400" b="1">
                <a:solidFill>
                  <a:schemeClr val="accent5">
                    <a:lumMod val="50000"/>
                  </a:schemeClr>
                </a:solidFill>
                <a:latin typeface="Times New Roman" panose="02020603050405020304" pitchFamily="18" charset="0"/>
                <a:cs typeface="Times New Roman" panose="02020603050405020304" pitchFamily="18" charset="0"/>
              </a:rPr>
              <a:t>Trong tam giác vuông, mỗi cạnh góc vuông bằng:</a:t>
            </a:r>
            <a:endParaRPr lang="vi-VN" sz="2400" b="1">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1" name="Mũi tên: Hình ngũ giác 30">
            <a:extLst>
              <a:ext uri="{FF2B5EF4-FFF2-40B4-BE49-F238E27FC236}">
                <a16:creationId xmlns:a16="http://schemas.microsoft.com/office/drawing/2014/main" id="{72AB6593-2343-A0AB-CA1E-1714AD261CF1}"/>
              </a:ext>
            </a:extLst>
          </p:cNvPr>
          <p:cNvSpPr/>
          <p:nvPr/>
        </p:nvSpPr>
        <p:spPr>
          <a:xfrm>
            <a:off x="3552825" y="3114674"/>
            <a:ext cx="704850" cy="314325"/>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vi-VN"/>
          </a:p>
        </p:txBody>
      </p:sp>
      <p:sp>
        <p:nvSpPr>
          <p:cNvPr id="32" name="Mũi tên: Hình V 31">
            <a:extLst>
              <a:ext uri="{FF2B5EF4-FFF2-40B4-BE49-F238E27FC236}">
                <a16:creationId xmlns:a16="http://schemas.microsoft.com/office/drawing/2014/main" id="{3089B14E-7315-DFAB-D1E2-AC7AF63ADE9E}"/>
              </a:ext>
            </a:extLst>
          </p:cNvPr>
          <p:cNvSpPr/>
          <p:nvPr/>
        </p:nvSpPr>
        <p:spPr>
          <a:xfrm>
            <a:off x="4191000" y="3114674"/>
            <a:ext cx="247650" cy="314325"/>
          </a:xfrm>
          <a:prstGeom prst="chevron">
            <a:avLst>
              <a:gd name="adj" fmla="val 7307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vi-VN">
              <a:solidFill>
                <a:schemeClr val="tx1"/>
              </a:solidFill>
            </a:endParaRPr>
          </a:p>
        </p:txBody>
      </p:sp>
      <p:sp>
        <p:nvSpPr>
          <p:cNvPr id="33" name="Hộp Văn bản 32">
            <a:extLst>
              <a:ext uri="{FF2B5EF4-FFF2-40B4-BE49-F238E27FC236}">
                <a16:creationId xmlns:a16="http://schemas.microsoft.com/office/drawing/2014/main" id="{AC5529FA-A7B6-7582-FDC0-1046CB7AF310}"/>
              </a:ext>
            </a:extLst>
          </p:cNvPr>
          <p:cNvSpPr txBox="1"/>
          <p:nvPr/>
        </p:nvSpPr>
        <p:spPr>
          <a:xfrm>
            <a:off x="4438650" y="3041003"/>
            <a:ext cx="7669087" cy="461665"/>
          </a:xfrm>
          <a:prstGeom prst="rect">
            <a:avLst/>
          </a:prstGeom>
          <a:noFill/>
        </p:spPr>
        <p:txBody>
          <a:bodyPr wrap="none" rtlCol="0">
            <a:spAutoFit/>
          </a:bodyPr>
          <a:lstStyle/>
          <a:p>
            <a:r>
              <a:rPr lang="en-US" sz="2400">
                <a:solidFill>
                  <a:srgbClr val="FF0000"/>
                </a:solidFill>
                <a:latin typeface="Times New Roman" panose="02020603050405020304" pitchFamily="18" charset="0"/>
                <a:cs typeface="Times New Roman" panose="02020603050405020304" pitchFamily="18" charset="0"/>
              </a:rPr>
              <a:t>Cạnh huyền </a:t>
            </a:r>
            <a:r>
              <a:rPr lang="en-US" sz="2400">
                <a:latin typeface="Times New Roman" panose="02020603050405020304" pitchFamily="18" charset="0"/>
                <a:cs typeface="Times New Roman" panose="02020603050405020304" pitchFamily="18" charset="0"/>
              </a:rPr>
              <a:t>nhân với </a:t>
            </a:r>
            <a:r>
              <a:rPr lang="en-US" sz="2400">
                <a:solidFill>
                  <a:srgbClr val="FF0066"/>
                </a:solidFill>
                <a:latin typeface="Times New Roman" panose="02020603050405020304" pitchFamily="18" charset="0"/>
                <a:cs typeface="Times New Roman" panose="02020603050405020304" pitchFamily="18" charset="0"/>
              </a:rPr>
              <a:t>sin góc đối </a:t>
            </a:r>
            <a:r>
              <a:rPr lang="en-US" sz="2400">
                <a:latin typeface="Times New Roman" panose="02020603050405020304" pitchFamily="18" charset="0"/>
                <a:cs typeface="Times New Roman" panose="02020603050405020304" pitchFamily="18" charset="0"/>
              </a:rPr>
              <a:t>hoặc nhân với </a:t>
            </a:r>
            <a:r>
              <a:rPr lang="en-US" sz="2400">
                <a:solidFill>
                  <a:srgbClr val="FF0066"/>
                </a:solidFill>
                <a:latin typeface="Times New Roman" panose="02020603050405020304" pitchFamily="18" charset="0"/>
                <a:cs typeface="Times New Roman" panose="02020603050405020304" pitchFamily="18" charset="0"/>
              </a:rPr>
              <a:t>côsin góc kề</a:t>
            </a:r>
            <a:endParaRPr lang="vi-VN" sz="2400">
              <a:solidFill>
                <a:srgbClr val="FF0066"/>
              </a:solidFill>
              <a:latin typeface="Times New Roman" panose="02020603050405020304" pitchFamily="18" charset="0"/>
              <a:cs typeface="Times New Roman" panose="02020603050405020304" pitchFamily="18" charset="0"/>
            </a:endParaRPr>
          </a:p>
        </p:txBody>
      </p:sp>
      <p:sp>
        <p:nvSpPr>
          <p:cNvPr id="34" name="Mũi tên: Hình ngũ giác 33">
            <a:extLst>
              <a:ext uri="{FF2B5EF4-FFF2-40B4-BE49-F238E27FC236}">
                <a16:creationId xmlns:a16="http://schemas.microsoft.com/office/drawing/2014/main" id="{55FFC4B8-8383-FA45-7FA7-F4BED6C74FD6}"/>
              </a:ext>
            </a:extLst>
          </p:cNvPr>
          <p:cNvSpPr/>
          <p:nvPr/>
        </p:nvSpPr>
        <p:spPr>
          <a:xfrm>
            <a:off x="3552825" y="3698918"/>
            <a:ext cx="704850" cy="615907"/>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vi-VN"/>
          </a:p>
        </p:txBody>
      </p:sp>
      <p:sp>
        <p:nvSpPr>
          <p:cNvPr id="35" name="Mũi tên: Hình V 34">
            <a:extLst>
              <a:ext uri="{FF2B5EF4-FFF2-40B4-BE49-F238E27FC236}">
                <a16:creationId xmlns:a16="http://schemas.microsoft.com/office/drawing/2014/main" id="{94E285FC-3DFE-0B06-7787-C374DF85C57A}"/>
              </a:ext>
            </a:extLst>
          </p:cNvPr>
          <p:cNvSpPr/>
          <p:nvPr/>
        </p:nvSpPr>
        <p:spPr>
          <a:xfrm>
            <a:off x="4040982" y="3698918"/>
            <a:ext cx="397668" cy="615907"/>
          </a:xfrm>
          <a:prstGeom prst="chevron">
            <a:avLst>
              <a:gd name="adj" fmla="val 8461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vi-VN">
              <a:solidFill>
                <a:schemeClr val="tx1"/>
              </a:solidFill>
            </a:endParaRPr>
          </a:p>
        </p:txBody>
      </p:sp>
      <p:sp>
        <p:nvSpPr>
          <p:cNvPr id="36" name="Hộp Văn bản 35">
            <a:extLst>
              <a:ext uri="{FF2B5EF4-FFF2-40B4-BE49-F238E27FC236}">
                <a16:creationId xmlns:a16="http://schemas.microsoft.com/office/drawing/2014/main" id="{8A702FA3-B8AC-8A5E-2DC9-60308D4CED92}"/>
              </a:ext>
            </a:extLst>
          </p:cNvPr>
          <p:cNvSpPr txBox="1"/>
          <p:nvPr/>
        </p:nvSpPr>
        <p:spPr>
          <a:xfrm>
            <a:off x="4438650" y="3625247"/>
            <a:ext cx="7591425" cy="830997"/>
          </a:xfrm>
          <a:prstGeom prst="rect">
            <a:avLst/>
          </a:prstGeom>
          <a:noFill/>
        </p:spPr>
        <p:txBody>
          <a:bodyPr wrap="square" rtlCol="0">
            <a:spAutoFit/>
          </a:bodyPr>
          <a:lstStyle/>
          <a:p>
            <a:pPr algn="just"/>
            <a:r>
              <a:rPr lang="en-US" sz="2400">
                <a:solidFill>
                  <a:schemeClr val="accent2">
                    <a:lumMod val="50000"/>
                  </a:schemeClr>
                </a:solidFill>
                <a:latin typeface="Times New Roman" panose="02020603050405020304" pitchFamily="18" charset="0"/>
                <a:cs typeface="Times New Roman" panose="02020603050405020304" pitchFamily="18" charset="0"/>
              </a:rPr>
              <a:t>Cạnh góc vuông kia </a:t>
            </a:r>
            <a:r>
              <a:rPr lang="en-US" sz="2400">
                <a:latin typeface="Times New Roman" panose="02020603050405020304" pitchFamily="18" charset="0"/>
                <a:cs typeface="Times New Roman" panose="02020603050405020304" pitchFamily="18" charset="0"/>
              </a:rPr>
              <a:t>nhân với </a:t>
            </a:r>
            <a:r>
              <a:rPr lang="en-US" sz="2400">
                <a:solidFill>
                  <a:srgbClr val="FF0066"/>
                </a:solidFill>
                <a:latin typeface="Times New Roman" panose="02020603050405020304" pitchFamily="18" charset="0"/>
                <a:cs typeface="Times New Roman" panose="02020603050405020304" pitchFamily="18" charset="0"/>
              </a:rPr>
              <a:t>tang góc đối </a:t>
            </a:r>
            <a:r>
              <a:rPr lang="en-US" sz="2400">
                <a:latin typeface="Times New Roman" panose="02020603050405020304" pitchFamily="18" charset="0"/>
                <a:cs typeface="Times New Roman" panose="02020603050405020304" pitchFamily="18" charset="0"/>
              </a:rPr>
              <a:t>hoặc nhân với </a:t>
            </a:r>
            <a:r>
              <a:rPr lang="en-US" sz="2400">
                <a:solidFill>
                  <a:srgbClr val="FF0066"/>
                </a:solidFill>
                <a:latin typeface="Times New Roman" panose="02020603050405020304" pitchFamily="18" charset="0"/>
                <a:cs typeface="Times New Roman" panose="02020603050405020304" pitchFamily="18" charset="0"/>
              </a:rPr>
              <a:t>côtang góc kề</a:t>
            </a:r>
            <a:r>
              <a:rPr lang="en-US" sz="2400">
                <a:latin typeface="Times New Roman" panose="02020603050405020304" pitchFamily="18" charset="0"/>
                <a:cs typeface="Times New Roman" panose="02020603050405020304" pitchFamily="18" charset="0"/>
              </a:rPr>
              <a:t>.</a:t>
            </a:r>
            <a:endParaRPr lang="vi-VN" sz="2400">
              <a:latin typeface="Times New Roman" panose="02020603050405020304" pitchFamily="18" charset="0"/>
              <a:cs typeface="Times New Roman" panose="02020603050405020304" pitchFamily="18" charset="0"/>
            </a:endParaRPr>
          </a:p>
        </p:txBody>
      </p:sp>
      <p:sp>
        <p:nvSpPr>
          <p:cNvPr id="66" name="Hình chữ nhật: Cắt Góc Chéo 65">
            <a:extLst>
              <a:ext uri="{FF2B5EF4-FFF2-40B4-BE49-F238E27FC236}">
                <a16:creationId xmlns:a16="http://schemas.microsoft.com/office/drawing/2014/main" id="{8EF3BC9A-7D09-D5F6-ACD3-22863758CEAC}"/>
              </a:ext>
            </a:extLst>
          </p:cNvPr>
          <p:cNvSpPr/>
          <p:nvPr/>
        </p:nvSpPr>
        <p:spPr>
          <a:xfrm>
            <a:off x="786739" y="5602374"/>
            <a:ext cx="4204361" cy="1015294"/>
          </a:xfrm>
          <a:prstGeom prst="snip2DiagRect">
            <a:avLst/>
          </a:prstGeom>
          <a:ln/>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tlCol="0" anchor="ctr"/>
          <a:lstStyle/>
          <a:p>
            <a:pPr algn="ctr"/>
            <a:endParaRPr lang="vi-VN"/>
          </a:p>
        </p:txBody>
      </p:sp>
      <p:sp>
        <p:nvSpPr>
          <p:cNvPr id="67" name="TextBox 7">
            <a:extLst>
              <a:ext uri="{FF2B5EF4-FFF2-40B4-BE49-F238E27FC236}">
                <a16:creationId xmlns:a16="http://schemas.microsoft.com/office/drawing/2014/main" id="{0F59E768-6575-910C-7170-2E813D12A176}"/>
              </a:ext>
            </a:extLst>
          </p:cNvPr>
          <p:cNvSpPr txBox="1"/>
          <p:nvPr/>
        </p:nvSpPr>
        <p:spPr>
          <a:xfrm rot="21036131">
            <a:off x="1386425" y="5846831"/>
            <a:ext cx="3208847" cy="830997"/>
          </a:xfrm>
          <a:prstGeom prst="rect">
            <a:avLst/>
          </a:prstGeom>
          <a:noFill/>
        </p:spPr>
        <p:txBody>
          <a:bodyPr wrap="square" rtlCol="0">
            <a:spAutoFit/>
          </a:bodyPr>
          <a:lstStyle/>
          <a:p>
            <a:r>
              <a:rPr lang="en-US" sz="2400">
                <a:solidFill>
                  <a:schemeClr val="bg1"/>
                </a:solidFill>
                <a:latin typeface="Times New Roman" panose="02020603050405020304" pitchFamily="18" charset="0"/>
                <a:cs typeface="Times New Roman" panose="02020603050405020304" pitchFamily="18" charset="0"/>
              </a:rPr>
              <a:t>Ta có thể nhớ như sau: trên”</a:t>
            </a:r>
            <a:endParaRPr lang="vi-VN" sz="2400">
              <a:solidFill>
                <a:schemeClr val="bg1"/>
              </a:solidFill>
              <a:latin typeface="Times New Roman" panose="02020603050405020304" pitchFamily="18" charset="0"/>
              <a:cs typeface="Times New Roman" panose="02020603050405020304" pitchFamily="18" charset="0"/>
            </a:endParaRPr>
          </a:p>
        </p:txBody>
      </p:sp>
      <p:pic>
        <p:nvPicPr>
          <p:cNvPr id="68" name="Hình ảnh 67" descr="Ảnh có chứa hình mẫu, mặt cười, biểu tượng cảm xúc, phim hoạt hình&#10;&#10;Mô tả được tạo tự động">
            <a:extLst>
              <a:ext uri="{FF2B5EF4-FFF2-40B4-BE49-F238E27FC236}">
                <a16:creationId xmlns:a16="http://schemas.microsoft.com/office/drawing/2014/main" id="{47778CCF-819D-E6C6-56B9-98B841469E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423" y="4456244"/>
            <a:ext cx="1474185" cy="1621225"/>
          </a:xfrm>
          <a:prstGeom prst="rect">
            <a:avLst/>
          </a:prstGeom>
          <a:effectLst>
            <a:outerShdw blurRad="76200" dir="13500000" sy="23000" kx="1200000" algn="br" rotWithShape="0">
              <a:prstClr val="black">
                <a:alpha val="20000"/>
              </a:prstClr>
            </a:outerShdw>
          </a:effectLst>
        </p:spPr>
      </p:pic>
      <p:sp>
        <p:nvSpPr>
          <p:cNvPr id="69" name="Lưu đồ: Tiến trình 68">
            <a:extLst>
              <a:ext uri="{FF2B5EF4-FFF2-40B4-BE49-F238E27FC236}">
                <a16:creationId xmlns:a16="http://schemas.microsoft.com/office/drawing/2014/main" id="{6E0990EB-280F-2F53-AF08-0248FB82C3F8}"/>
              </a:ext>
            </a:extLst>
          </p:cNvPr>
          <p:cNvSpPr/>
          <p:nvPr/>
        </p:nvSpPr>
        <p:spPr>
          <a:xfrm>
            <a:off x="5194958" y="4711896"/>
            <a:ext cx="5011619" cy="203835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rgbClr val="FF0000"/>
                </a:solidFill>
                <a:latin typeface="Times New Roman" panose="02020603050405020304" pitchFamily="18" charset="0"/>
                <a:cs typeface="Times New Roman" panose="02020603050405020304" pitchFamily="18" charset="0"/>
              </a:rPr>
              <a:t>Ch</a:t>
            </a:r>
            <a:r>
              <a:rPr lang="en-US" sz="2800" b="1">
                <a:solidFill>
                  <a:schemeClr val="accent5">
                    <a:lumMod val="50000"/>
                  </a:schemeClr>
                </a:solidFill>
                <a:latin typeface="Times New Roman" panose="02020603050405020304" pitchFamily="18" charset="0"/>
                <a:cs typeface="Times New Roman" panose="02020603050405020304" pitchFamily="18" charset="0"/>
              </a:rPr>
              <a:t> . sin (góc đối)</a:t>
            </a:r>
          </a:p>
          <a:p>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rgbClr val="FF0000"/>
                </a:solidFill>
                <a:latin typeface="Times New Roman" panose="02020603050405020304" pitchFamily="18" charset="0"/>
                <a:cs typeface="Times New Roman" panose="02020603050405020304" pitchFamily="18" charset="0"/>
              </a:rPr>
              <a:t>Ch</a:t>
            </a:r>
            <a:r>
              <a:rPr lang="en-US" sz="2800" b="1">
                <a:solidFill>
                  <a:schemeClr val="accent5">
                    <a:lumMod val="50000"/>
                  </a:schemeClr>
                </a:solidFill>
                <a:latin typeface="Times New Roman" panose="02020603050405020304" pitchFamily="18" charset="0"/>
                <a:cs typeface="Times New Roman" panose="02020603050405020304" pitchFamily="18" charset="0"/>
              </a:rPr>
              <a:t> . cos (góc kề)</a:t>
            </a:r>
          </a:p>
          <a:p>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chemeClr val="accent2">
                    <a:lumMod val="75000"/>
                  </a:schemeClr>
                </a:solidFill>
                <a:latin typeface="Times New Roman" panose="02020603050405020304" pitchFamily="18" charset="0"/>
                <a:cs typeface="Times New Roman" panose="02020603050405020304" pitchFamily="18" charset="0"/>
              </a:rPr>
              <a:t>Cgv kia </a:t>
            </a:r>
            <a:r>
              <a:rPr lang="en-US" sz="2800" b="1">
                <a:solidFill>
                  <a:schemeClr val="accent5">
                    <a:lumMod val="50000"/>
                  </a:schemeClr>
                </a:solidFill>
                <a:latin typeface="Times New Roman" panose="02020603050405020304" pitchFamily="18" charset="0"/>
                <a:cs typeface="Times New Roman" panose="02020603050405020304" pitchFamily="18" charset="0"/>
              </a:rPr>
              <a:t>. tan (góc đối)</a:t>
            </a:r>
          </a:p>
          <a:p>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chemeClr val="accent2">
                    <a:lumMod val="75000"/>
                  </a:schemeClr>
                </a:solidFill>
                <a:latin typeface="Times New Roman" panose="02020603050405020304" pitchFamily="18" charset="0"/>
                <a:cs typeface="Times New Roman" panose="02020603050405020304" pitchFamily="18" charset="0"/>
              </a:rPr>
              <a:t>Cgv kia </a:t>
            </a:r>
            <a:r>
              <a:rPr lang="en-US" sz="2800" b="1">
                <a:solidFill>
                  <a:schemeClr val="accent5">
                    <a:lumMod val="50000"/>
                  </a:schemeClr>
                </a:solidFill>
                <a:latin typeface="Times New Roman" panose="02020603050405020304" pitchFamily="18" charset="0"/>
                <a:cs typeface="Times New Roman" panose="02020603050405020304" pitchFamily="18" charset="0"/>
              </a:rPr>
              <a:t>. cot(góc đối)</a:t>
            </a:r>
          </a:p>
        </p:txBody>
      </p:sp>
    </p:spTree>
    <p:extLst>
      <p:ext uri="{BB962C8B-B14F-4D97-AF65-F5344CB8AC3E}">
        <p14:creationId xmlns:p14="http://schemas.microsoft.com/office/powerpoint/2010/main" val="8066430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wipe(down)">
                                      <p:cBhvr>
                                        <p:cTn id="50" dur="500"/>
                                        <p:tgtEl>
                                          <p:spTgt spid="6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wipe(down)">
                                      <p:cBhvr>
                                        <p:cTn id="53" dur="500"/>
                                        <p:tgtEl>
                                          <p:spTgt spid="67"/>
                                        </p:tgtEl>
                                      </p:cBhvr>
                                    </p:animEffect>
                                  </p:childTnLst>
                                </p:cTn>
                              </p:par>
                              <p:par>
                                <p:cTn id="54" presetID="22" presetClass="entr" presetSubtype="4"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down)">
                                      <p:cBhvr>
                                        <p:cTn id="56" dur="500"/>
                                        <p:tgtEl>
                                          <p:spTgt spid="6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left)">
                                      <p:cBhvr>
                                        <p:cTn id="6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animBg="1"/>
      <p:bldP spid="30" grpId="0"/>
      <p:bldP spid="31" grpId="0" animBg="1"/>
      <p:bldP spid="32" grpId="0" animBg="1"/>
      <p:bldP spid="33" grpId="0"/>
      <p:bldP spid="34" grpId="0" animBg="1"/>
      <p:bldP spid="35" grpId="0" animBg="1"/>
      <p:bldP spid="36" grpId="0"/>
      <p:bldP spid="66" grpId="0" animBg="1"/>
      <p:bldP spid="67" grpId="0"/>
      <p:bldP spid="6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ED398DD3-33DD-5D17-E4FD-EAC83651B9EF}"/>
              </a:ext>
            </a:extLst>
          </p:cNvPr>
          <p:cNvSpPr txBox="1">
            <a:spLocks noChangeArrowheads="1"/>
          </p:cNvSpPr>
          <p:nvPr/>
        </p:nvSpPr>
        <p:spPr bwMode="auto">
          <a:xfrm>
            <a:off x="1737605" y="835628"/>
            <a:ext cx="88392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vi-VN" sz="2500" b="1">
                <a:solidFill>
                  <a:srgbClr val="FF3300"/>
                </a:solidFill>
                <a:latin typeface="Times New Roman" panose="02020603050405020304" pitchFamily="18" charset="0"/>
                <a:cs typeface="Times New Roman" panose="02020603050405020304" pitchFamily="18" charset="0"/>
              </a:rPr>
              <a:t>Bài tập 1: Hãy điền dấu “x” thích hợp vào bảng sau:</a:t>
            </a:r>
          </a:p>
        </p:txBody>
      </p:sp>
      <p:graphicFrame>
        <p:nvGraphicFramePr>
          <p:cNvPr id="34872" name="Group 56">
            <a:extLst>
              <a:ext uri="{FF2B5EF4-FFF2-40B4-BE49-F238E27FC236}">
                <a16:creationId xmlns:a16="http://schemas.microsoft.com/office/drawing/2014/main" id="{2C6211AD-3968-2813-0CF1-335E9D537B0E}"/>
              </a:ext>
            </a:extLst>
          </p:cNvPr>
          <p:cNvGraphicFramePr>
            <a:graphicFrameLocks noGrp="1"/>
          </p:cNvGraphicFramePr>
          <p:nvPr>
            <p:extLst>
              <p:ext uri="{D42A27DB-BD31-4B8C-83A1-F6EECF244321}">
                <p14:modId xmlns:p14="http://schemas.microsoft.com/office/powerpoint/2010/main" val="217104458"/>
              </p:ext>
            </p:extLst>
          </p:nvPr>
        </p:nvGraphicFramePr>
        <p:xfrm>
          <a:off x="376685" y="1408323"/>
          <a:ext cx="11438629" cy="4552951"/>
        </p:xfrm>
        <a:graphic>
          <a:graphicData uri="http://schemas.openxmlformats.org/drawingml/2006/table">
            <a:tbl>
              <a:tblPr/>
              <a:tblGrid>
                <a:gridCol w="2712342">
                  <a:extLst>
                    <a:ext uri="{9D8B030D-6E8A-4147-A177-3AD203B41FA5}">
                      <a16:colId xmlns:a16="http://schemas.microsoft.com/office/drawing/2014/main" val="20000"/>
                    </a:ext>
                  </a:extLst>
                </a:gridCol>
                <a:gridCol w="3526910">
                  <a:extLst>
                    <a:ext uri="{9D8B030D-6E8A-4147-A177-3AD203B41FA5}">
                      <a16:colId xmlns:a16="http://schemas.microsoft.com/office/drawing/2014/main" val="20001"/>
                    </a:ext>
                  </a:extLst>
                </a:gridCol>
                <a:gridCol w="1455826">
                  <a:extLst>
                    <a:ext uri="{9D8B030D-6E8A-4147-A177-3AD203B41FA5}">
                      <a16:colId xmlns:a16="http://schemas.microsoft.com/office/drawing/2014/main" val="20002"/>
                    </a:ext>
                  </a:extLst>
                </a:gridCol>
                <a:gridCol w="1136565">
                  <a:extLst>
                    <a:ext uri="{9D8B030D-6E8A-4147-A177-3AD203B41FA5}">
                      <a16:colId xmlns:a16="http://schemas.microsoft.com/office/drawing/2014/main" val="20003"/>
                    </a:ext>
                  </a:extLst>
                </a:gridCol>
                <a:gridCol w="2606986">
                  <a:extLst>
                    <a:ext uri="{9D8B030D-6E8A-4147-A177-3AD203B41FA5}">
                      <a16:colId xmlns:a16="http://schemas.microsoft.com/office/drawing/2014/main" val="20004"/>
                    </a:ext>
                  </a:extLst>
                </a:gridCol>
              </a:tblGrid>
              <a:tr h="81263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1" i="0" u="none" strike="noStrike" cap="none" normalizeH="0" baseline="0">
                          <a:ln>
                            <a:noFill/>
                          </a:ln>
                          <a:solidFill>
                            <a:schemeClr val="tx1"/>
                          </a:solidFill>
                          <a:effectLst/>
                          <a:latin typeface="Times New Roman" pitchFamily="18" charset="0"/>
                          <a:cs typeface="Times New Roman" pitchFamily="18" charset="0"/>
                        </a:rPr>
                        <a:t>Hình vẽ</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1" i="0" u="none" strike="noStrike" cap="none" normalizeH="0" baseline="0">
                          <a:ln>
                            <a:noFill/>
                          </a:ln>
                          <a:solidFill>
                            <a:schemeClr val="tx1"/>
                          </a:solidFill>
                          <a:effectLst/>
                          <a:latin typeface="Times New Roman" pitchFamily="18" charset="0"/>
                          <a:cs typeface="Times New Roman" pitchFamily="18" charset="0"/>
                        </a:rPr>
                        <a:t>Nội dung</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1" i="0" u="none" strike="noStrike" cap="none" normalizeH="0" baseline="0">
                          <a:ln>
                            <a:noFill/>
                          </a:ln>
                          <a:solidFill>
                            <a:schemeClr val="tx1"/>
                          </a:solidFill>
                          <a:effectLst/>
                          <a:latin typeface="Times New Roman" pitchFamily="18" charset="0"/>
                          <a:cs typeface="Times New Roman" pitchFamily="18" charset="0"/>
                        </a:rPr>
                        <a:t>Đúng</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1" i="0" u="none" strike="noStrike" cap="none" normalizeH="0" baseline="0">
                          <a:ln>
                            <a:noFill/>
                          </a:ln>
                          <a:solidFill>
                            <a:schemeClr val="tx1"/>
                          </a:solidFill>
                          <a:effectLst/>
                          <a:latin typeface="Times New Roman" pitchFamily="18" charset="0"/>
                          <a:cs typeface="Times New Roman" pitchFamily="18" charset="0"/>
                        </a:rPr>
                        <a:t>Sai</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1" i="0" u="none" strike="noStrike" cap="none" normalizeH="0" baseline="0">
                          <a:ln>
                            <a:noFill/>
                          </a:ln>
                          <a:solidFill>
                            <a:schemeClr val="tx1"/>
                          </a:solidFill>
                          <a:effectLst/>
                          <a:latin typeface="Times New Roman" pitchFamily="18" charset="0"/>
                          <a:cs typeface="Times New Roman" pitchFamily="18" charset="0"/>
                        </a:rPr>
                        <a:t>Sửa lại</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635">
                <a:tc rowSpan="4">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0" i="0" u="none" strike="noStrike" cap="none" normalizeH="0" baseline="0">
                          <a:ln>
                            <a:noFill/>
                          </a:ln>
                          <a:solidFill>
                            <a:schemeClr val="tx1"/>
                          </a:solidFill>
                          <a:effectLst/>
                          <a:latin typeface="Times New Roman" pitchFamily="18" charset="0"/>
                          <a:cs typeface="Times New Roman" pitchFamily="18" charset="0"/>
                        </a:rPr>
                        <a:t> MP = NP.</a:t>
                      </a:r>
                      <a:r>
                        <a:rPr kumimoji="0" lang="en-US" sz="2500" b="0" i="0" u="none" strike="noStrike" cap="none" normalizeH="0" baseline="0">
                          <a:ln>
                            <a:noFill/>
                          </a:ln>
                          <a:solidFill>
                            <a:srgbClr val="C00000"/>
                          </a:solidFill>
                          <a:effectLst/>
                          <a:latin typeface="Times New Roman" pitchFamily="18" charset="0"/>
                          <a:cs typeface="Times New Roman" pitchFamily="18" charset="0"/>
                        </a:rPr>
                        <a:t>sinN</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96093">
                <a:tc vMerge="1">
                  <a:txBody>
                    <a:bodyPr/>
                    <a:lstStyle/>
                    <a:p>
                      <a:endParaRPr lang="vi-VN"/>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0" i="0" u="none" strike="noStrike" cap="none" normalizeH="0" baseline="0">
                          <a:ln>
                            <a:noFill/>
                          </a:ln>
                          <a:solidFill>
                            <a:schemeClr val="tx1"/>
                          </a:solidFill>
                          <a:effectLst/>
                          <a:latin typeface="Times New Roman" pitchFamily="18" charset="0"/>
                          <a:cs typeface="Times New Roman" pitchFamily="18" charset="0"/>
                        </a:rPr>
                        <a:t>MP = MN.</a:t>
                      </a:r>
                      <a:r>
                        <a:rPr kumimoji="0" lang="en-US" sz="2500" b="0" i="0" u="none" strike="noStrike" cap="none" normalizeH="0" baseline="0">
                          <a:ln>
                            <a:noFill/>
                          </a:ln>
                          <a:solidFill>
                            <a:srgbClr val="C00000"/>
                          </a:solidFill>
                          <a:effectLst/>
                          <a:latin typeface="Times New Roman" pitchFamily="18" charset="0"/>
                          <a:cs typeface="Times New Roman" pitchFamily="18" charset="0"/>
                        </a:rPr>
                        <a:t>cotN</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635">
                <a:tc vMerge="1">
                  <a:txBody>
                    <a:bodyPr/>
                    <a:lstStyle/>
                    <a:p>
                      <a:endParaRPr lang="vi-VN"/>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0" i="0" u="none" strike="noStrike" cap="none" normalizeH="0" baseline="0">
                          <a:ln>
                            <a:noFill/>
                          </a:ln>
                          <a:solidFill>
                            <a:schemeClr val="tx1"/>
                          </a:solidFill>
                          <a:effectLst/>
                          <a:latin typeface="Times New Roman" pitchFamily="18" charset="0"/>
                          <a:cs typeface="Times New Roman" pitchFamily="18" charset="0"/>
                        </a:rPr>
                        <a:t>MN = MP.</a:t>
                      </a:r>
                      <a:r>
                        <a:rPr kumimoji="0" lang="en-US" sz="2500" b="0" i="0" u="none" strike="noStrike" cap="none" normalizeH="0" baseline="0">
                          <a:ln>
                            <a:noFill/>
                          </a:ln>
                          <a:solidFill>
                            <a:srgbClr val="C00000"/>
                          </a:solidFill>
                          <a:effectLst/>
                          <a:latin typeface="Times New Roman" pitchFamily="18" charset="0"/>
                          <a:cs typeface="Times New Roman" pitchFamily="18" charset="0"/>
                        </a:rPr>
                        <a:t>tanP</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18952">
                <a:tc vMerge="1">
                  <a:txBody>
                    <a:bodyPr/>
                    <a:lstStyle/>
                    <a:p>
                      <a:endParaRPr lang="vi-VN"/>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500" b="0" i="0" u="none" strike="noStrike" cap="none" normalizeH="0" baseline="0">
                          <a:ln>
                            <a:noFill/>
                          </a:ln>
                          <a:solidFill>
                            <a:schemeClr val="tx1"/>
                          </a:solidFill>
                          <a:effectLst/>
                          <a:latin typeface="Times New Roman" pitchFamily="18" charset="0"/>
                          <a:cs typeface="Times New Roman" pitchFamily="18" charset="0"/>
                        </a:rPr>
                        <a:t> MN = NP.</a:t>
                      </a:r>
                      <a:r>
                        <a:rPr kumimoji="0" lang="en-US" sz="2500" b="0" i="0" u="none" strike="noStrike" cap="none" normalizeH="0" baseline="0">
                          <a:ln>
                            <a:noFill/>
                          </a:ln>
                          <a:solidFill>
                            <a:srgbClr val="C00000"/>
                          </a:solidFill>
                          <a:effectLst/>
                          <a:latin typeface="Times New Roman" pitchFamily="18" charset="0"/>
                          <a:cs typeface="Times New Roman" pitchFamily="18" charset="0"/>
                        </a:rPr>
                        <a:t>cosP</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12326" name="Group 38">
            <a:extLst>
              <a:ext uri="{FF2B5EF4-FFF2-40B4-BE49-F238E27FC236}">
                <a16:creationId xmlns:a16="http://schemas.microsoft.com/office/drawing/2014/main" id="{6CFECF6D-7010-6F49-D4AB-C3B56D235C86}"/>
              </a:ext>
            </a:extLst>
          </p:cNvPr>
          <p:cNvGrpSpPr>
            <a:grpSpLocks/>
          </p:cNvGrpSpPr>
          <p:nvPr/>
        </p:nvGrpSpPr>
        <p:grpSpPr bwMode="auto">
          <a:xfrm>
            <a:off x="468259" y="2453452"/>
            <a:ext cx="2791276" cy="3568920"/>
            <a:chOff x="328" y="1545"/>
            <a:chExt cx="1304" cy="1163"/>
          </a:xfrm>
        </p:grpSpPr>
        <p:sp>
          <p:nvSpPr>
            <p:cNvPr id="12335" name="AutoShape 39">
              <a:extLst>
                <a:ext uri="{FF2B5EF4-FFF2-40B4-BE49-F238E27FC236}">
                  <a16:creationId xmlns:a16="http://schemas.microsoft.com/office/drawing/2014/main" id="{9DD3FE1D-C4FA-E07C-5378-18EEEDAE321F}"/>
                </a:ext>
              </a:extLst>
            </p:cNvPr>
            <p:cNvSpPr>
              <a:spLocks noChangeArrowheads="1"/>
            </p:cNvSpPr>
            <p:nvPr/>
          </p:nvSpPr>
          <p:spPr bwMode="auto">
            <a:xfrm>
              <a:off x="537" y="1680"/>
              <a:ext cx="768" cy="864"/>
            </a:xfrm>
            <a:prstGeom prst="rtTriangle">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latin typeface="Times New Roman" panose="02020603050405020304" pitchFamily="18" charset="0"/>
                <a:cs typeface="Times New Roman" panose="02020603050405020304" pitchFamily="18" charset="0"/>
              </a:endParaRPr>
            </a:p>
          </p:txBody>
        </p:sp>
        <p:sp>
          <p:nvSpPr>
            <p:cNvPr id="12336" name="Rectangle 40">
              <a:extLst>
                <a:ext uri="{FF2B5EF4-FFF2-40B4-BE49-F238E27FC236}">
                  <a16:creationId xmlns:a16="http://schemas.microsoft.com/office/drawing/2014/main" id="{F3AC9994-196B-7EDC-9EB2-D5C6B693D628}"/>
                </a:ext>
              </a:extLst>
            </p:cNvPr>
            <p:cNvSpPr>
              <a:spLocks noChangeArrowheads="1"/>
            </p:cNvSpPr>
            <p:nvPr/>
          </p:nvSpPr>
          <p:spPr bwMode="auto">
            <a:xfrm>
              <a:off x="537" y="2448"/>
              <a:ext cx="96" cy="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latin typeface="Times New Roman" panose="02020603050405020304" pitchFamily="18" charset="0"/>
                <a:cs typeface="Times New Roman" panose="02020603050405020304" pitchFamily="18" charset="0"/>
              </a:endParaRPr>
            </a:p>
          </p:txBody>
        </p:sp>
        <p:sp>
          <p:nvSpPr>
            <p:cNvPr id="12337" name="Text Box 41">
              <a:extLst>
                <a:ext uri="{FF2B5EF4-FFF2-40B4-BE49-F238E27FC236}">
                  <a16:creationId xmlns:a16="http://schemas.microsoft.com/office/drawing/2014/main" id="{5E5EC724-BFF9-E4AE-55C2-9BB69CD572D9}"/>
                </a:ext>
              </a:extLst>
            </p:cNvPr>
            <p:cNvSpPr txBox="1">
              <a:spLocks noChangeArrowheads="1"/>
            </p:cNvSpPr>
            <p:nvPr/>
          </p:nvSpPr>
          <p:spPr bwMode="auto">
            <a:xfrm>
              <a:off x="328" y="2471"/>
              <a:ext cx="336" cy="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vi-VN" sz="2400" b="1">
                  <a:latin typeface="Times New Roman" panose="02020603050405020304" pitchFamily="18" charset="0"/>
                  <a:cs typeface="Times New Roman" panose="02020603050405020304" pitchFamily="18" charset="0"/>
                </a:rPr>
                <a:t>M</a:t>
              </a:r>
            </a:p>
          </p:txBody>
        </p:sp>
        <p:sp>
          <p:nvSpPr>
            <p:cNvPr id="12338" name="Text Box 42">
              <a:extLst>
                <a:ext uri="{FF2B5EF4-FFF2-40B4-BE49-F238E27FC236}">
                  <a16:creationId xmlns:a16="http://schemas.microsoft.com/office/drawing/2014/main" id="{088092BC-D66E-3ACF-F1E9-8F24275834F5}"/>
                </a:ext>
              </a:extLst>
            </p:cNvPr>
            <p:cNvSpPr txBox="1">
              <a:spLocks noChangeArrowheads="1"/>
            </p:cNvSpPr>
            <p:nvPr/>
          </p:nvSpPr>
          <p:spPr bwMode="auto">
            <a:xfrm>
              <a:off x="417" y="1545"/>
              <a:ext cx="336" cy="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vi-VN" sz="2400" b="1">
                  <a:latin typeface="Times New Roman" panose="02020603050405020304" pitchFamily="18" charset="0"/>
                  <a:cs typeface="Times New Roman" panose="02020603050405020304" pitchFamily="18" charset="0"/>
                </a:rPr>
                <a:t>N</a:t>
              </a:r>
            </a:p>
          </p:txBody>
        </p:sp>
        <p:sp>
          <p:nvSpPr>
            <p:cNvPr id="12339" name="Text Box 43">
              <a:extLst>
                <a:ext uri="{FF2B5EF4-FFF2-40B4-BE49-F238E27FC236}">
                  <a16:creationId xmlns:a16="http://schemas.microsoft.com/office/drawing/2014/main" id="{0D59F8CE-1EF8-DCD2-51CE-F2E0891475E1}"/>
                </a:ext>
              </a:extLst>
            </p:cNvPr>
            <p:cNvSpPr txBox="1">
              <a:spLocks noChangeArrowheads="1"/>
            </p:cNvSpPr>
            <p:nvPr/>
          </p:nvSpPr>
          <p:spPr bwMode="auto">
            <a:xfrm>
              <a:off x="1296" y="2469"/>
              <a:ext cx="336" cy="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vi-VN" sz="2400" b="1">
                  <a:latin typeface="Times New Roman" panose="02020603050405020304" pitchFamily="18" charset="0"/>
                  <a:cs typeface="Times New Roman" panose="02020603050405020304" pitchFamily="18" charset="0"/>
                </a:rPr>
                <a:t>P</a:t>
              </a:r>
            </a:p>
          </p:txBody>
        </p:sp>
        <p:sp>
          <p:nvSpPr>
            <p:cNvPr id="12340" name="Text Box 44">
              <a:extLst>
                <a:ext uri="{FF2B5EF4-FFF2-40B4-BE49-F238E27FC236}">
                  <a16:creationId xmlns:a16="http://schemas.microsoft.com/office/drawing/2014/main" id="{50EF3EA1-155A-05DE-9864-547B7AFE0931}"/>
                </a:ext>
              </a:extLst>
            </p:cNvPr>
            <p:cNvSpPr txBox="1">
              <a:spLocks noChangeArrowheads="1"/>
            </p:cNvSpPr>
            <p:nvPr/>
          </p:nvSpPr>
          <p:spPr bwMode="auto">
            <a:xfrm>
              <a:off x="876" y="1920"/>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vi-VN" altLang="vi-VN">
                <a:latin typeface="Times New Roman" panose="02020603050405020304" pitchFamily="18" charset="0"/>
                <a:cs typeface="Times New Roman" panose="02020603050405020304" pitchFamily="18" charset="0"/>
              </a:endParaRPr>
            </a:p>
          </p:txBody>
        </p:sp>
        <p:sp>
          <p:nvSpPr>
            <p:cNvPr id="12341" name="Text Box 45">
              <a:extLst>
                <a:ext uri="{FF2B5EF4-FFF2-40B4-BE49-F238E27FC236}">
                  <a16:creationId xmlns:a16="http://schemas.microsoft.com/office/drawing/2014/main" id="{EB7DCF35-D7A7-A51B-FA98-C217A136ECC2}"/>
                </a:ext>
              </a:extLst>
            </p:cNvPr>
            <p:cNvSpPr txBox="1">
              <a:spLocks noChangeArrowheads="1"/>
            </p:cNvSpPr>
            <p:nvPr/>
          </p:nvSpPr>
          <p:spPr bwMode="auto">
            <a:xfrm>
              <a:off x="390" y="1968"/>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vi-VN" altLang="vi-VN" sz="1600">
                <a:latin typeface="Times New Roman" panose="02020603050405020304" pitchFamily="18" charset="0"/>
                <a:cs typeface="Times New Roman" panose="02020603050405020304" pitchFamily="18" charset="0"/>
              </a:endParaRPr>
            </a:p>
          </p:txBody>
        </p:sp>
        <p:sp>
          <p:nvSpPr>
            <p:cNvPr id="12342" name="Text Box 46">
              <a:extLst>
                <a:ext uri="{FF2B5EF4-FFF2-40B4-BE49-F238E27FC236}">
                  <a16:creationId xmlns:a16="http://schemas.microsoft.com/office/drawing/2014/main" id="{CB331DC1-4FF6-6CBC-79DB-88332897E6AB}"/>
                </a:ext>
              </a:extLst>
            </p:cNvPr>
            <p:cNvSpPr txBox="1">
              <a:spLocks noChangeArrowheads="1"/>
            </p:cNvSpPr>
            <p:nvPr/>
          </p:nvSpPr>
          <p:spPr bwMode="auto">
            <a:xfrm>
              <a:off x="792" y="2496"/>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endParaRPr lang="vi-VN" altLang="vi-VN" sz="1600">
                <a:latin typeface="Times New Roman" panose="02020603050405020304" pitchFamily="18" charset="0"/>
                <a:cs typeface="Times New Roman" panose="02020603050405020304" pitchFamily="18" charset="0"/>
              </a:endParaRPr>
            </a:p>
          </p:txBody>
        </p:sp>
      </p:grpSp>
      <p:grpSp>
        <p:nvGrpSpPr>
          <p:cNvPr id="2" name="Nhóm 1">
            <a:extLst>
              <a:ext uri="{FF2B5EF4-FFF2-40B4-BE49-F238E27FC236}">
                <a16:creationId xmlns:a16="http://schemas.microsoft.com/office/drawing/2014/main" id="{8215DA58-7C6B-6E10-65C4-F20005CD66E8}"/>
              </a:ext>
            </a:extLst>
          </p:cNvPr>
          <p:cNvGrpSpPr/>
          <p:nvPr/>
        </p:nvGrpSpPr>
        <p:grpSpPr>
          <a:xfrm>
            <a:off x="227013" y="-62226"/>
            <a:ext cx="12345986" cy="902710"/>
            <a:chOff x="227013" y="113988"/>
            <a:chExt cx="12345986" cy="902710"/>
          </a:xfrm>
        </p:grpSpPr>
        <p:sp>
          <p:nvSpPr>
            <p:cNvPr id="3" name="TextBox 28">
              <a:extLst>
                <a:ext uri="{FF2B5EF4-FFF2-40B4-BE49-F238E27FC236}">
                  <a16:creationId xmlns:a16="http://schemas.microsoft.com/office/drawing/2014/main" id="{E7EB0349-FC16-DFAE-CFB4-493B48E55CF4}"/>
                </a:ext>
              </a:extLst>
            </p:cNvPr>
            <p:cNvSpPr txBox="1"/>
            <p:nvPr/>
          </p:nvSpPr>
          <p:spPr>
            <a:xfrm>
              <a:off x="1554270" y="555033"/>
              <a:ext cx="11018729" cy="461665"/>
            </a:xfrm>
            <a:prstGeom prst="rect">
              <a:avLst/>
            </a:prstGeom>
            <a:noFill/>
          </p:spPr>
          <p:txBody>
            <a:bodyPr wrap="square" rtlCol="0">
              <a:spAutoFit/>
            </a:bodyPr>
            <a:lstStyle/>
            <a:p>
              <a:pPr algn="ctr"/>
              <a:r>
                <a:rPr lang="en-US" sz="2400" b="1">
                  <a:solidFill>
                    <a:srgbClr val="002060"/>
                  </a:solidFill>
                  <a:latin typeface="Times New Roman" panose="02020603050405020304" pitchFamily="18" charset="0"/>
                  <a:cs typeface="Times New Roman" panose="02020603050405020304" pitchFamily="18" charset="0"/>
                </a:rPr>
                <a:t>MỘT SỐ HỆ THỨC VỀ CẠNH VÀ GÓC TRONG TAM GIÁC VUÔNG</a:t>
              </a:r>
            </a:p>
          </p:txBody>
        </p:sp>
        <p:sp>
          <p:nvSpPr>
            <p:cNvPr id="4" name="Hình chữ nhật 3">
              <a:extLst>
                <a:ext uri="{FF2B5EF4-FFF2-40B4-BE49-F238E27FC236}">
                  <a16:creationId xmlns:a16="http://schemas.microsoft.com/office/drawing/2014/main" id="{D0704228-F008-726E-FCAC-1E8A1B5978D6}"/>
                </a:ext>
              </a:extLst>
            </p:cNvPr>
            <p:cNvSpPr/>
            <p:nvPr/>
          </p:nvSpPr>
          <p:spPr>
            <a:xfrm>
              <a:off x="280556"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cxnSp>
          <p:nvCxnSpPr>
            <p:cNvPr id="5" name="Đường nối Thẳng 4">
              <a:extLst>
                <a:ext uri="{FF2B5EF4-FFF2-40B4-BE49-F238E27FC236}">
                  <a16:creationId xmlns:a16="http://schemas.microsoft.com/office/drawing/2014/main" id="{F28C6978-8767-1BE7-FDA2-FB31C74F3B36}"/>
                </a:ext>
              </a:extLst>
            </p:cNvPr>
            <p:cNvCxnSpPr>
              <a:cxnSpLocks/>
            </p:cNvCxnSpPr>
            <p:nvPr/>
          </p:nvCxnSpPr>
          <p:spPr>
            <a:xfrm flipH="1">
              <a:off x="232715" y="407128"/>
              <a:ext cx="34125" cy="442695"/>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Đường nối Thẳng 5">
              <a:extLst>
                <a:ext uri="{FF2B5EF4-FFF2-40B4-BE49-F238E27FC236}">
                  <a16:creationId xmlns:a16="http://schemas.microsoft.com/office/drawing/2014/main" id="{084BEA18-6CB1-DE3B-F7C7-EDFFF8F25EFE}"/>
                </a:ext>
              </a:extLst>
            </p:cNvPr>
            <p:cNvCxnSpPr>
              <a:cxnSpLocks/>
            </p:cNvCxnSpPr>
            <p:nvPr/>
          </p:nvCxnSpPr>
          <p:spPr>
            <a:xfrm>
              <a:off x="227013" y="849823"/>
              <a:ext cx="1851554"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 name="Đường nối Thẳng 6">
              <a:extLst>
                <a:ext uri="{FF2B5EF4-FFF2-40B4-BE49-F238E27FC236}">
                  <a16:creationId xmlns:a16="http://schemas.microsoft.com/office/drawing/2014/main" id="{7C405BBB-B556-0BA2-6392-6EC7901838E4}"/>
                </a:ext>
              </a:extLst>
            </p:cNvPr>
            <p:cNvCxnSpPr>
              <a:cxnSpLocks/>
            </p:cNvCxnSpPr>
            <p:nvPr/>
          </p:nvCxnSpPr>
          <p:spPr>
            <a:xfrm>
              <a:off x="2082800"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 name="Đường nối Thẳng 7">
              <a:extLst>
                <a:ext uri="{FF2B5EF4-FFF2-40B4-BE49-F238E27FC236}">
                  <a16:creationId xmlns:a16="http://schemas.microsoft.com/office/drawing/2014/main" id="{A95BF740-76C0-F719-159D-F825E17709D6}"/>
                </a:ext>
              </a:extLst>
            </p:cNvPr>
            <p:cNvCxnSpPr>
              <a:cxnSpLocks/>
            </p:cNvCxnSpPr>
            <p:nvPr/>
          </p:nvCxnSpPr>
          <p:spPr>
            <a:xfrm>
              <a:off x="2217691" y="993049"/>
              <a:ext cx="9974309"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9" name="Hình chữ nhật 8">
              <a:extLst>
                <a:ext uri="{FF2B5EF4-FFF2-40B4-BE49-F238E27FC236}">
                  <a16:creationId xmlns:a16="http://schemas.microsoft.com/office/drawing/2014/main" id="{8DFF65CD-2819-FEC4-2787-2FFBA933493F}"/>
                </a:ext>
              </a:extLst>
            </p:cNvPr>
            <p:cNvSpPr/>
            <p:nvPr/>
          </p:nvSpPr>
          <p:spPr>
            <a:xfrm>
              <a:off x="276323"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sp>
          <p:nvSpPr>
            <p:cNvPr id="10" name="Hộp Văn bản 9">
              <a:extLst>
                <a:ext uri="{FF2B5EF4-FFF2-40B4-BE49-F238E27FC236}">
                  <a16:creationId xmlns:a16="http://schemas.microsoft.com/office/drawing/2014/main" id="{19AA0D45-8543-FF54-167F-BE0E1877DBB3}"/>
                </a:ext>
              </a:extLst>
            </p:cNvPr>
            <p:cNvSpPr txBox="1"/>
            <p:nvPr/>
          </p:nvSpPr>
          <p:spPr>
            <a:xfrm>
              <a:off x="266840" y="113988"/>
              <a:ext cx="1718583" cy="769441"/>
            </a:xfrm>
            <a:prstGeom prst="rect">
              <a:avLst/>
            </a:prstGeom>
            <a:noFill/>
            <a:effectLst>
              <a:glow rad="139700">
                <a:schemeClr val="accent1">
                  <a:satMod val="175000"/>
                  <a:alpha val="40000"/>
                </a:schemeClr>
              </a:glow>
            </a:effectLst>
            <a:scene3d>
              <a:camera prst="perspectiveBelow"/>
              <a:lightRig rig="threePt" dir="t"/>
            </a:scene3d>
            <a:sp3d>
              <a:bevelT w="139700" h="139700" prst="divot"/>
            </a:sp3d>
          </p:spPr>
          <p:txBody>
            <a:bodyPr wrap="square">
              <a:spAutoFit/>
            </a:bodyPr>
            <a:lstStyle/>
            <a:p>
              <a:r>
                <a:rPr lang="en-US" sz="4400" b="1">
                  <a:solidFill>
                    <a:srgbClr val="030349"/>
                  </a:solidFill>
                  <a:latin typeface="Times New Roman" panose="02020603050405020304" pitchFamily="18" charset="0"/>
                  <a:cs typeface="Times New Roman" panose="02020603050405020304" pitchFamily="18" charset="0"/>
                </a:rPr>
                <a:t>BÀI 4</a:t>
              </a:r>
              <a:endParaRPr lang="vi-VN" sz="4400">
                <a:solidFill>
                  <a:srgbClr val="030349"/>
                </a:solidFill>
              </a:endParaRPr>
            </a:p>
          </p:txBody>
        </p:sp>
        <p:cxnSp>
          <p:nvCxnSpPr>
            <p:cNvPr id="11" name="Đường nối Thẳng 10">
              <a:extLst>
                <a:ext uri="{FF2B5EF4-FFF2-40B4-BE49-F238E27FC236}">
                  <a16:creationId xmlns:a16="http://schemas.microsoft.com/office/drawing/2014/main" id="{1D1C2B7C-629D-52CF-48A7-10507B13F3C7}"/>
                </a:ext>
              </a:extLst>
            </p:cNvPr>
            <p:cNvCxnSpPr>
              <a:cxnSpLocks/>
            </p:cNvCxnSpPr>
            <p:nvPr/>
          </p:nvCxnSpPr>
          <p:spPr>
            <a:xfrm>
              <a:off x="2078567"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left)">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4872"/>
                                        </p:tgtEl>
                                        <p:attrNameLst>
                                          <p:attrName>style.visibility</p:attrName>
                                        </p:attrNameLst>
                                      </p:cBhvr>
                                      <p:to>
                                        <p:strVal val="visible"/>
                                      </p:to>
                                    </p:set>
                                    <p:animEffect transition="in" filter="wipe(down)">
                                      <p:cBhvr>
                                        <p:cTn id="12" dur="500"/>
                                        <p:tgtEl>
                                          <p:spTgt spid="34872"/>
                                        </p:tgtEl>
                                      </p:cBhvr>
                                    </p:animEffect>
                                  </p:childTnLst>
                                </p:cTn>
                              </p:par>
                              <p:par>
                                <p:cTn id="13" presetID="22" presetClass="entr" presetSubtype="4" fill="hold" nodeType="withEffect">
                                  <p:stCondLst>
                                    <p:cond delay="0"/>
                                  </p:stCondLst>
                                  <p:childTnLst>
                                    <p:set>
                                      <p:cBhvr>
                                        <p:cTn id="14" dur="1" fill="hold">
                                          <p:stCondLst>
                                            <p:cond delay="0"/>
                                          </p:stCondLst>
                                        </p:cTn>
                                        <p:tgtEl>
                                          <p:spTgt spid="12326"/>
                                        </p:tgtEl>
                                        <p:attrNameLst>
                                          <p:attrName>style.visibility</p:attrName>
                                        </p:attrNameLst>
                                      </p:cBhvr>
                                      <p:to>
                                        <p:strVal val="visible"/>
                                      </p:to>
                                    </p:set>
                                    <p:animEffect transition="in" filter="wipe(down)">
                                      <p:cBhvr>
                                        <p:cTn id="15" dur="500"/>
                                        <p:tgtEl>
                                          <p:spTgt spid="12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1E3AE23-52D5-C8CE-A577-2E841656AA83}"/>
              </a:ext>
            </a:extLst>
          </p:cNvPr>
          <p:cNvSpPr>
            <a:spLocks noChangeArrowheads="1"/>
          </p:cNvSpPr>
          <p:nvPr/>
        </p:nvSpPr>
        <p:spPr bwMode="auto">
          <a:xfrm>
            <a:off x="390704" y="635431"/>
            <a:ext cx="11649075" cy="1133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vi-VN" altLang="ko-KR" sz="2400" b="1" i="0" u="none" strike="noStrike" cap="none" normalizeH="0" baseline="0">
                <a:ln>
                  <a:noFill/>
                </a:ln>
                <a:solidFill>
                  <a:srgbClr val="FF0000"/>
                </a:solidFill>
                <a:effectLst/>
                <a:latin typeface="Times New Roman" panose="02020603050405020304" pitchFamily="18" charset="0"/>
                <a:ea typeface="Malgun Gothic" panose="020B0503020000020004" pitchFamily="34" charset="-127"/>
                <a:cs typeface="Times New Roman" panose="02020603050405020304" pitchFamily="18" charset="0"/>
              </a:rPr>
              <a:t>Bài tập 2: </a:t>
            </a:r>
            <a:r>
              <a:rPr kumimoji="0" lang="vi-VN" altLang="ko-KR" sz="2400" b="0" i="0" u="none" strike="noStrike" cap="none" normalizeH="0" baseline="0">
                <a:ln>
                  <a:noFill/>
                </a:ln>
                <a:solidFill>
                  <a:schemeClr val="tx1"/>
                </a:solidFill>
                <a:effectLst/>
                <a:latin typeface="Times New Roman" panose="02020603050405020304" pitchFamily="18" charset="0"/>
                <a:ea typeface="Malgun Gothic" panose="020B0503020000020004" pitchFamily="34" charset="-127"/>
                <a:cs typeface="Times New Roman" panose="02020603050405020304" pitchFamily="18" charset="0"/>
              </a:rPr>
              <a:t>Một người đứng cách chân cầu gãy một khoảng AC = 43 (m) và nhìn thấy đỉnh cao nhất của cây cầu này theo góc nghiêng </a:t>
            </a:r>
            <a:endParaRPr kumimoji="0" lang="vi-VN" altLang="ko-KR" sz="2400" b="0" i="0" u="none" strike="noStrike" cap="none" normalizeH="0" baseline="0">
              <a:ln>
                <a:noFill/>
              </a:ln>
              <a:solidFill>
                <a:schemeClr val="tx1"/>
              </a:solidFill>
              <a:effectLst/>
              <a:latin typeface="Arial" panose="020B0604020202020204" pitchFamily="34" charset="0"/>
            </a:endParaRPr>
          </a:p>
        </p:txBody>
      </p:sp>
      <p:graphicFrame>
        <p:nvGraphicFramePr>
          <p:cNvPr id="3" name="Đối tượng 2">
            <a:extLst>
              <a:ext uri="{FF2B5EF4-FFF2-40B4-BE49-F238E27FC236}">
                <a16:creationId xmlns:a16="http://schemas.microsoft.com/office/drawing/2014/main" id="{36DD48CF-3605-1E73-CA63-790EC79206DC}"/>
              </a:ext>
            </a:extLst>
          </p:cNvPr>
          <p:cNvGraphicFramePr>
            <a:graphicFrameLocks noChangeAspect="1"/>
          </p:cNvGraphicFramePr>
          <p:nvPr>
            <p:extLst>
              <p:ext uri="{D42A27DB-BD31-4B8C-83A1-F6EECF244321}">
                <p14:modId xmlns:p14="http://schemas.microsoft.com/office/powerpoint/2010/main" val="3179927964"/>
              </p:ext>
            </p:extLst>
          </p:nvPr>
        </p:nvGraphicFramePr>
        <p:xfrm>
          <a:off x="5729196" y="1275831"/>
          <a:ext cx="1477309" cy="461659"/>
        </p:xfrm>
        <a:graphic>
          <a:graphicData uri="http://schemas.openxmlformats.org/presentationml/2006/ole">
            <mc:AlternateContent xmlns:mc="http://schemas.openxmlformats.org/markup-compatibility/2006">
              <mc:Choice xmlns:v="urn:schemas-microsoft-com:vml" Requires="v">
                <p:oleObj name="Equation" r:id="rId2" imgW="812447" imgH="253890" progId="Equation.DSMT4">
                  <p:embed/>
                </p:oleObj>
              </mc:Choice>
              <mc:Fallback>
                <p:oleObj name="Equation" r:id="rId2" imgW="812447" imgH="253890"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196" y="1275831"/>
                        <a:ext cx="1477309" cy="461659"/>
                      </a:xfrm>
                      <a:prstGeom prst="rect">
                        <a:avLst/>
                      </a:prstGeom>
                      <a:noFill/>
                    </p:spPr>
                  </p:pic>
                </p:oleObj>
              </mc:Fallback>
            </mc:AlternateContent>
          </a:graphicData>
        </a:graphic>
      </p:graphicFrame>
      <p:sp>
        <p:nvSpPr>
          <p:cNvPr id="4" name="Rectangle 3">
            <a:extLst>
              <a:ext uri="{FF2B5EF4-FFF2-40B4-BE49-F238E27FC236}">
                <a16:creationId xmlns:a16="http://schemas.microsoft.com/office/drawing/2014/main" id="{9F6DD332-36A6-95BA-B5D2-9BBC434725A9}"/>
              </a:ext>
            </a:extLst>
          </p:cNvPr>
          <p:cNvSpPr>
            <a:spLocks noChangeArrowheads="1"/>
          </p:cNvSpPr>
          <p:nvPr/>
        </p:nvSpPr>
        <p:spPr bwMode="auto">
          <a:xfrm>
            <a:off x="390704" y="1769003"/>
            <a:ext cx="104181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ko-KR" sz="2400" b="0" i="0" u="none" strike="noStrike" cap="none" normalizeH="0" baseline="0">
                <a:ln>
                  <a:noFill/>
                </a:ln>
                <a:solidFill>
                  <a:schemeClr val="tx1"/>
                </a:solidFill>
                <a:effectLst/>
                <a:latin typeface="Times New Roman" panose="02020603050405020304" pitchFamily="18" charset="0"/>
                <a:ea typeface="Malgun Gothic" panose="020B0503020000020004" pitchFamily="34" charset="-127"/>
                <a:cs typeface="Times New Roman" panose="02020603050405020304" pitchFamily="18" charset="0"/>
              </a:rPr>
              <a:t>Tính chiều cao AB của cây cầu (ghi kết quả gần đúng chính xác đến hàng đơn vị).</a:t>
            </a:r>
            <a:endParaRPr kumimoji="0" lang="vi-VN" altLang="ko-KR" sz="2400" b="0" i="0" u="none" strike="noStrike" cap="none" normalizeH="0" baseline="0">
              <a:ln>
                <a:noFill/>
              </a:ln>
              <a:solidFill>
                <a:schemeClr val="tx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1D956448-67A7-2B71-1CD5-0F561C2459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686" y="2118453"/>
            <a:ext cx="8590606" cy="480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Nhóm 4">
            <a:extLst>
              <a:ext uri="{FF2B5EF4-FFF2-40B4-BE49-F238E27FC236}">
                <a16:creationId xmlns:a16="http://schemas.microsoft.com/office/drawing/2014/main" id="{99E93245-DA0B-D7E3-C3B4-465DFBFF5F49}"/>
              </a:ext>
            </a:extLst>
          </p:cNvPr>
          <p:cNvGrpSpPr/>
          <p:nvPr/>
        </p:nvGrpSpPr>
        <p:grpSpPr>
          <a:xfrm>
            <a:off x="218175" y="-93990"/>
            <a:ext cx="12345986" cy="902710"/>
            <a:chOff x="227013" y="113988"/>
            <a:chExt cx="12345986" cy="902710"/>
          </a:xfrm>
        </p:grpSpPr>
        <p:sp>
          <p:nvSpPr>
            <p:cNvPr id="6" name="TextBox 28">
              <a:extLst>
                <a:ext uri="{FF2B5EF4-FFF2-40B4-BE49-F238E27FC236}">
                  <a16:creationId xmlns:a16="http://schemas.microsoft.com/office/drawing/2014/main" id="{5CE96E11-8073-1892-36B9-59E3BE967B95}"/>
                </a:ext>
              </a:extLst>
            </p:cNvPr>
            <p:cNvSpPr txBox="1"/>
            <p:nvPr/>
          </p:nvSpPr>
          <p:spPr>
            <a:xfrm>
              <a:off x="1554270" y="555033"/>
              <a:ext cx="11018729" cy="461665"/>
            </a:xfrm>
            <a:prstGeom prst="rect">
              <a:avLst/>
            </a:prstGeom>
            <a:noFill/>
          </p:spPr>
          <p:txBody>
            <a:bodyPr wrap="square" rtlCol="0">
              <a:spAutoFit/>
            </a:bodyPr>
            <a:lstStyle/>
            <a:p>
              <a:pPr algn="ctr"/>
              <a:r>
                <a:rPr lang="en-US" sz="2400" b="1">
                  <a:solidFill>
                    <a:srgbClr val="002060"/>
                  </a:solidFill>
                  <a:latin typeface="Times New Roman" panose="02020603050405020304" pitchFamily="18" charset="0"/>
                  <a:cs typeface="Times New Roman" panose="02020603050405020304" pitchFamily="18" charset="0"/>
                </a:rPr>
                <a:t>MỘT SỐ HỆ THỨC VỀ CẠNH VÀ GÓC TRONG TAM GIÁC VUÔNG</a:t>
              </a:r>
            </a:p>
          </p:txBody>
        </p:sp>
        <p:sp>
          <p:nvSpPr>
            <p:cNvPr id="7" name="Hình chữ nhật 6">
              <a:extLst>
                <a:ext uri="{FF2B5EF4-FFF2-40B4-BE49-F238E27FC236}">
                  <a16:creationId xmlns:a16="http://schemas.microsoft.com/office/drawing/2014/main" id="{384102FF-E648-4ABD-8DB7-869CE82F2D43}"/>
                </a:ext>
              </a:extLst>
            </p:cNvPr>
            <p:cNvSpPr/>
            <p:nvPr/>
          </p:nvSpPr>
          <p:spPr>
            <a:xfrm>
              <a:off x="280556"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cxnSp>
          <p:nvCxnSpPr>
            <p:cNvPr id="8" name="Đường nối Thẳng 7">
              <a:extLst>
                <a:ext uri="{FF2B5EF4-FFF2-40B4-BE49-F238E27FC236}">
                  <a16:creationId xmlns:a16="http://schemas.microsoft.com/office/drawing/2014/main" id="{F516CFAA-C3FF-9DC0-6C04-07C661CCDFF0}"/>
                </a:ext>
              </a:extLst>
            </p:cNvPr>
            <p:cNvCxnSpPr>
              <a:cxnSpLocks/>
            </p:cNvCxnSpPr>
            <p:nvPr/>
          </p:nvCxnSpPr>
          <p:spPr>
            <a:xfrm flipH="1">
              <a:off x="232715" y="407128"/>
              <a:ext cx="34125" cy="442695"/>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9" name="Đường nối Thẳng 8">
              <a:extLst>
                <a:ext uri="{FF2B5EF4-FFF2-40B4-BE49-F238E27FC236}">
                  <a16:creationId xmlns:a16="http://schemas.microsoft.com/office/drawing/2014/main" id="{F718CF4A-56AC-8D36-F84A-EE675B2E1896}"/>
                </a:ext>
              </a:extLst>
            </p:cNvPr>
            <p:cNvCxnSpPr>
              <a:cxnSpLocks/>
            </p:cNvCxnSpPr>
            <p:nvPr/>
          </p:nvCxnSpPr>
          <p:spPr>
            <a:xfrm>
              <a:off x="227013" y="849823"/>
              <a:ext cx="1851554"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0" name="Đường nối Thẳng 9">
              <a:extLst>
                <a:ext uri="{FF2B5EF4-FFF2-40B4-BE49-F238E27FC236}">
                  <a16:creationId xmlns:a16="http://schemas.microsoft.com/office/drawing/2014/main" id="{EE96F0D9-C35D-3AA9-7D24-BA43942A835F}"/>
                </a:ext>
              </a:extLst>
            </p:cNvPr>
            <p:cNvCxnSpPr>
              <a:cxnSpLocks/>
            </p:cNvCxnSpPr>
            <p:nvPr/>
          </p:nvCxnSpPr>
          <p:spPr>
            <a:xfrm>
              <a:off x="2082800"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1" name="Đường nối Thẳng 10">
              <a:extLst>
                <a:ext uri="{FF2B5EF4-FFF2-40B4-BE49-F238E27FC236}">
                  <a16:creationId xmlns:a16="http://schemas.microsoft.com/office/drawing/2014/main" id="{412F7A22-32A6-4EF4-E019-96DF939F18E1}"/>
                </a:ext>
              </a:extLst>
            </p:cNvPr>
            <p:cNvCxnSpPr>
              <a:cxnSpLocks/>
            </p:cNvCxnSpPr>
            <p:nvPr/>
          </p:nvCxnSpPr>
          <p:spPr>
            <a:xfrm>
              <a:off x="2217691" y="993049"/>
              <a:ext cx="9974309"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Hình chữ nhật 11">
              <a:extLst>
                <a:ext uri="{FF2B5EF4-FFF2-40B4-BE49-F238E27FC236}">
                  <a16:creationId xmlns:a16="http://schemas.microsoft.com/office/drawing/2014/main" id="{AF87F925-1F10-5935-96C4-D71803D3BECF}"/>
                </a:ext>
              </a:extLst>
            </p:cNvPr>
            <p:cNvSpPr/>
            <p:nvPr/>
          </p:nvSpPr>
          <p:spPr>
            <a:xfrm>
              <a:off x="276323"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sp>
          <p:nvSpPr>
            <p:cNvPr id="13" name="Hộp Văn bản 12">
              <a:extLst>
                <a:ext uri="{FF2B5EF4-FFF2-40B4-BE49-F238E27FC236}">
                  <a16:creationId xmlns:a16="http://schemas.microsoft.com/office/drawing/2014/main" id="{F8AAE33E-F601-90B9-F359-EC17FE2778BD}"/>
                </a:ext>
              </a:extLst>
            </p:cNvPr>
            <p:cNvSpPr txBox="1"/>
            <p:nvPr/>
          </p:nvSpPr>
          <p:spPr>
            <a:xfrm>
              <a:off x="266840" y="113988"/>
              <a:ext cx="1718583" cy="769441"/>
            </a:xfrm>
            <a:prstGeom prst="rect">
              <a:avLst/>
            </a:prstGeom>
            <a:noFill/>
            <a:effectLst>
              <a:glow rad="139700">
                <a:schemeClr val="accent1">
                  <a:satMod val="175000"/>
                  <a:alpha val="40000"/>
                </a:schemeClr>
              </a:glow>
            </a:effectLst>
            <a:scene3d>
              <a:camera prst="perspectiveBelow"/>
              <a:lightRig rig="threePt" dir="t"/>
            </a:scene3d>
            <a:sp3d>
              <a:bevelT w="139700" h="139700" prst="divot"/>
            </a:sp3d>
          </p:spPr>
          <p:txBody>
            <a:bodyPr wrap="square">
              <a:spAutoFit/>
            </a:bodyPr>
            <a:lstStyle/>
            <a:p>
              <a:r>
                <a:rPr lang="en-US" sz="4400" b="1">
                  <a:solidFill>
                    <a:srgbClr val="030349"/>
                  </a:solidFill>
                  <a:latin typeface="Times New Roman" panose="02020603050405020304" pitchFamily="18" charset="0"/>
                  <a:cs typeface="Times New Roman" panose="02020603050405020304" pitchFamily="18" charset="0"/>
                </a:rPr>
                <a:t>BÀI 4</a:t>
              </a:r>
              <a:endParaRPr lang="vi-VN" sz="4400">
                <a:solidFill>
                  <a:srgbClr val="030349"/>
                </a:solidFill>
              </a:endParaRPr>
            </a:p>
          </p:txBody>
        </p:sp>
        <p:cxnSp>
          <p:nvCxnSpPr>
            <p:cNvPr id="14" name="Đường nối Thẳng 13">
              <a:extLst>
                <a:ext uri="{FF2B5EF4-FFF2-40B4-BE49-F238E27FC236}">
                  <a16:creationId xmlns:a16="http://schemas.microsoft.com/office/drawing/2014/main" id="{573284DD-C8BD-C25E-4027-33242784A3A6}"/>
                </a:ext>
              </a:extLst>
            </p:cNvPr>
            <p:cNvCxnSpPr>
              <a:cxnSpLocks/>
            </p:cNvCxnSpPr>
            <p:nvPr/>
          </p:nvCxnSpPr>
          <p:spPr>
            <a:xfrm>
              <a:off x="2078567"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82718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wipe(down)">
                                      <p:cBhvr>
                                        <p:cTn id="16"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12">
            <a:extLst>
              <a:ext uri="{FF2B5EF4-FFF2-40B4-BE49-F238E27FC236}">
                <a16:creationId xmlns:a16="http://schemas.microsoft.com/office/drawing/2014/main" id="{86849361-B4F6-C98C-56F7-CA5A93F3D2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1163" y="3562636"/>
            <a:ext cx="5756702" cy="312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11">
            <a:extLst>
              <a:ext uri="{FF2B5EF4-FFF2-40B4-BE49-F238E27FC236}">
                <a16:creationId xmlns:a16="http://schemas.microsoft.com/office/drawing/2014/main" id="{B380F04C-1F0E-6C9F-30D5-2C4954299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1163" y="314810"/>
            <a:ext cx="5756702" cy="2980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Google Shape;665;p47">
            <a:hlinkClick r:id="rId4" action="ppaction://hlinksldjump"/>
            <a:extLst>
              <a:ext uri="{FF2B5EF4-FFF2-40B4-BE49-F238E27FC236}">
                <a16:creationId xmlns:a16="http://schemas.microsoft.com/office/drawing/2014/main" id="{D032170A-5354-2F8A-57D5-C606EB5D28C9}"/>
              </a:ext>
            </a:extLst>
          </p:cNvPr>
          <p:cNvSpPr/>
          <p:nvPr/>
        </p:nvSpPr>
        <p:spPr>
          <a:xfrm>
            <a:off x="1126867" y="1048347"/>
            <a:ext cx="753839" cy="648072"/>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lumMod val="20000"/>
                  <a:lumOff val="80000"/>
                </a:schemeClr>
              </a:solidFill>
            </a:endParaRPr>
          </a:p>
        </p:txBody>
      </p:sp>
      <p:sp>
        <p:nvSpPr>
          <p:cNvPr id="7" name="Round Diagonal Corner Rectangle 2">
            <a:extLst>
              <a:ext uri="{FF2B5EF4-FFF2-40B4-BE49-F238E27FC236}">
                <a16:creationId xmlns:a16="http://schemas.microsoft.com/office/drawing/2014/main" id="{7176DD0B-3B9A-A4E7-450C-C26DD6600788}"/>
              </a:ext>
            </a:extLst>
          </p:cNvPr>
          <p:cNvSpPr/>
          <p:nvPr/>
        </p:nvSpPr>
        <p:spPr>
          <a:xfrm>
            <a:off x="369755" y="1372383"/>
            <a:ext cx="5472608" cy="417646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000" b="1">
                <a:solidFill>
                  <a:srgbClr val="FFFF00"/>
                </a:solidFill>
              </a:rPr>
              <a:t>Giới thiệu về cầu gãy Sông Bé</a:t>
            </a:r>
            <a:endParaRPr lang="vi-VN" sz="2000">
              <a:solidFill>
                <a:srgbClr val="FFFF00"/>
              </a:solidFill>
            </a:endParaRPr>
          </a:p>
          <a:p>
            <a:pPr algn="ctr"/>
            <a:r>
              <a:rPr lang="vi-VN" sz="2000" i="1"/>
              <a:t>‘‘Cầu Sông Bé bắc qua sông Đồng Nai, nối liền 2 xã Phước Hòa và Vĩnh Hòa thuộc huyện Phú Giáo, tỉnh Bình Dương là minh chứng lịch sử hào khí của quân dân miền Nam nói chung và tỉnh Sông Bé (cũ) nói riêng. Vào ngày 29/4/1975, để chạy trốn truy đuổi của quân ta, địch đã đặt mìn phá hủy cầu. Ngày nay, cầu gãy Sông Bé không chỉ là dấu tích lịch sử mà còn là điểm du lịch lý tưởng của du khách thích mạo hiểm.’’</a:t>
            </a:r>
          </a:p>
          <a:p>
            <a:pPr algn="ctr"/>
            <a:endParaRPr lang="vi-VN" sz="2000"/>
          </a:p>
        </p:txBody>
      </p:sp>
    </p:spTree>
    <p:extLst>
      <p:ext uri="{BB962C8B-B14F-4D97-AF65-F5344CB8AC3E}">
        <p14:creationId xmlns:p14="http://schemas.microsoft.com/office/powerpoint/2010/main" val="13835740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a:extLst>
              <a:ext uri="{FF2B5EF4-FFF2-40B4-BE49-F238E27FC236}">
                <a16:creationId xmlns:a16="http://schemas.microsoft.com/office/drawing/2014/main" id="{62194686-9868-7040-E5E8-16487D1A42F9}"/>
              </a:ext>
            </a:extLst>
          </p:cNvPr>
          <p:cNvSpPr txBox="1">
            <a:spLocks noChangeArrowheads="1"/>
          </p:cNvSpPr>
          <p:nvPr/>
        </p:nvSpPr>
        <p:spPr bwMode="auto">
          <a:xfrm>
            <a:off x="266700" y="805762"/>
            <a:ext cx="1219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vi-VN" sz="2400" b="1">
                <a:solidFill>
                  <a:srgbClr val="FF0000"/>
                </a:solidFill>
                <a:latin typeface="Times New Roman" panose="02020603050405020304" pitchFamily="18" charset="0"/>
                <a:cs typeface="Times New Roman" panose="02020603050405020304" pitchFamily="18" charset="0"/>
              </a:rPr>
              <a:t>Bài tập 3: </a:t>
            </a:r>
            <a:r>
              <a:rPr lang="en-US" altLang="vi-VN" sz="2400">
                <a:latin typeface="Times New Roman" panose="02020603050405020304" pitchFamily="18" charset="0"/>
                <a:cs typeface="Times New Roman" panose="02020603050405020304" pitchFamily="18" charset="0"/>
              </a:rPr>
              <a:t>Một chiếc thang dài 3m. Cần đặt chân thang cách chân tường một khoảng bằng bao nhiêu để nó tạo với mặt đất một góc “an toàn” (tức là đảm bảo thang không bị đổ khi sử dụng)</a:t>
            </a:r>
            <a:endParaRPr lang="en-US" altLang="vi-VN" sz="2400">
              <a:latin typeface="VNI-Times" pitchFamily="2" charset="0"/>
            </a:endParaRPr>
          </a:p>
        </p:txBody>
      </p:sp>
      <p:grpSp>
        <p:nvGrpSpPr>
          <p:cNvPr id="22" name="Nhóm 21">
            <a:extLst>
              <a:ext uri="{FF2B5EF4-FFF2-40B4-BE49-F238E27FC236}">
                <a16:creationId xmlns:a16="http://schemas.microsoft.com/office/drawing/2014/main" id="{B42FC3C5-49FA-F0A7-66CF-F618722D6C2A}"/>
              </a:ext>
            </a:extLst>
          </p:cNvPr>
          <p:cNvGrpSpPr/>
          <p:nvPr/>
        </p:nvGrpSpPr>
        <p:grpSpPr>
          <a:xfrm>
            <a:off x="1181100" y="1670050"/>
            <a:ext cx="9144000" cy="5246687"/>
            <a:chOff x="-685800" y="1822450"/>
            <a:chExt cx="9144000" cy="5246687"/>
          </a:xfrm>
        </p:grpSpPr>
        <p:pic>
          <p:nvPicPr>
            <p:cNvPr id="2" name="Picture 2">
              <a:extLst>
                <a:ext uri="{FF2B5EF4-FFF2-40B4-BE49-F238E27FC236}">
                  <a16:creationId xmlns:a16="http://schemas.microsoft.com/office/drawing/2014/main" id="{43DA84B9-DF45-724E-DB62-1EADD6EEEA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2450"/>
              <a:ext cx="9144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1">
              <a:extLst>
                <a:ext uri="{FF2B5EF4-FFF2-40B4-BE49-F238E27FC236}">
                  <a16:creationId xmlns:a16="http://schemas.microsoft.com/office/drawing/2014/main" id="{934B716B-A6CA-1480-68FE-68AA298559D8}"/>
                </a:ext>
              </a:extLst>
            </p:cNvPr>
            <p:cNvGrpSpPr>
              <a:grpSpLocks/>
            </p:cNvGrpSpPr>
            <p:nvPr/>
          </p:nvGrpSpPr>
          <p:grpSpPr bwMode="auto">
            <a:xfrm>
              <a:off x="3170238" y="3197225"/>
              <a:ext cx="1219200" cy="3871912"/>
              <a:chOff x="1987" y="2035"/>
              <a:chExt cx="768" cy="2439"/>
            </a:xfrm>
          </p:grpSpPr>
          <p:sp>
            <p:nvSpPr>
              <p:cNvPr id="6" name="AutoShape 6">
                <a:extLst>
                  <a:ext uri="{FF2B5EF4-FFF2-40B4-BE49-F238E27FC236}">
                    <a16:creationId xmlns:a16="http://schemas.microsoft.com/office/drawing/2014/main" id="{800392B3-EF92-2A97-F622-AB0B976DA007}"/>
                  </a:ext>
                </a:extLst>
              </p:cNvPr>
              <p:cNvSpPr>
                <a:spLocks noChangeArrowheads="1"/>
              </p:cNvSpPr>
              <p:nvPr/>
            </p:nvSpPr>
            <p:spPr bwMode="auto">
              <a:xfrm rot="6916938">
                <a:off x="1151" y="2871"/>
                <a:ext cx="2439" cy="768"/>
              </a:xfrm>
              <a:prstGeom prst="triangle">
                <a:avLst>
                  <a:gd name="adj" fmla="val 75051"/>
                </a:avLst>
              </a:prstGeom>
              <a:gradFill rotWithShape="1">
                <a:gsLst>
                  <a:gs pos="0">
                    <a:schemeClr val="bg1"/>
                  </a:gs>
                  <a:gs pos="100000">
                    <a:srgbClr val="FFFF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vi-VN" altLang="vi-VN"/>
              </a:p>
            </p:txBody>
          </p:sp>
          <p:sp>
            <p:nvSpPr>
              <p:cNvPr id="7" name="Line 9">
                <a:extLst>
                  <a:ext uri="{FF2B5EF4-FFF2-40B4-BE49-F238E27FC236}">
                    <a16:creationId xmlns:a16="http://schemas.microsoft.com/office/drawing/2014/main" id="{10FBE757-DB99-242A-F71F-65EB7F3B5990}"/>
                  </a:ext>
                </a:extLst>
              </p:cNvPr>
              <p:cNvSpPr>
                <a:spLocks noChangeShapeType="1"/>
              </p:cNvSpPr>
              <p:nvPr/>
            </p:nvSpPr>
            <p:spPr bwMode="auto">
              <a:xfrm>
                <a:off x="2316" y="3816"/>
                <a:ext cx="0"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vi-VN"/>
              </a:p>
            </p:txBody>
          </p:sp>
          <p:sp>
            <p:nvSpPr>
              <p:cNvPr id="8" name="Line 10">
                <a:extLst>
                  <a:ext uri="{FF2B5EF4-FFF2-40B4-BE49-F238E27FC236}">
                    <a16:creationId xmlns:a16="http://schemas.microsoft.com/office/drawing/2014/main" id="{185F9628-783A-6C2B-59C0-1ED19A6D93F5}"/>
                  </a:ext>
                </a:extLst>
              </p:cNvPr>
              <p:cNvSpPr>
                <a:spLocks noChangeShapeType="1"/>
              </p:cNvSpPr>
              <p:nvPr/>
            </p:nvSpPr>
            <p:spPr bwMode="auto">
              <a:xfrm flipV="1">
                <a:off x="2316" y="3768"/>
                <a:ext cx="144" cy="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vi-VN"/>
              </a:p>
            </p:txBody>
          </p:sp>
        </p:grpSp>
        <p:sp>
          <p:nvSpPr>
            <p:cNvPr id="9" name="Rectangle 8">
              <a:extLst>
                <a:ext uri="{FF2B5EF4-FFF2-40B4-BE49-F238E27FC236}">
                  <a16:creationId xmlns:a16="http://schemas.microsoft.com/office/drawing/2014/main" id="{F2DA54A4-D6D8-E45E-F4EE-3A518386B1EA}"/>
                </a:ext>
              </a:extLst>
            </p:cNvPr>
            <p:cNvSpPr>
              <a:spLocks noChangeArrowheads="1"/>
            </p:cNvSpPr>
            <p:nvPr/>
          </p:nvSpPr>
          <p:spPr bwMode="auto">
            <a:xfrm rot="17457975">
              <a:off x="2887662" y="4713288"/>
              <a:ext cx="701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vi-VN" sz="2400" b="1">
                  <a:solidFill>
                    <a:srgbClr val="003399"/>
                  </a:solidFill>
                  <a:latin typeface="VNI-Times" pitchFamily="2" charset="0"/>
                </a:rPr>
                <a:t>3m</a:t>
              </a:r>
            </a:p>
          </p:txBody>
        </p:sp>
        <p:grpSp>
          <p:nvGrpSpPr>
            <p:cNvPr id="10" name="Group 15">
              <a:extLst>
                <a:ext uri="{FF2B5EF4-FFF2-40B4-BE49-F238E27FC236}">
                  <a16:creationId xmlns:a16="http://schemas.microsoft.com/office/drawing/2014/main" id="{04E99C53-B6A0-FDCA-2CCA-CA437370E1A6}"/>
                </a:ext>
              </a:extLst>
            </p:cNvPr>
            <p:cNvGrpSpPr>
              <a:grpSpLocks/>
            </p:cNvGrpSpPr>
            <p:nvPr/>
          </p:nvGrpSpPr>
          <p:grpSpPr bwMode="auto">
            <a:xfrm>
              <a:off x="2324100" y="5924550"/>
              <a:ext cx="876300" cy="620713"/>
              <a:chOff x="1464" y="3732"/>
              <a:chExt cx="552" cy="391"/>
            </a:xfrm>
          </p:grpSpPr>
          <p:sp>
            <p:nvSpPr>
              <p:cNvPr id="11" name="Arc 12">
                <a:extLst>
                  <a:ext uri="{FF2B5EF4-FFF2-40B4-BE49-F238E27FC236}">
                    <a16:creationId xmlns:a16="http://schemas.microsoft.com/office/drawing/2014/main" id="{19E3CBAC-CE06-4B4D-11DB-5BB16BC1A797}"/>
                  </a:ext>
                </a:extLst>
              </p:cNvPr>
              <p:cNvSpPr>
                <a:spLocks/>
              </p:cNvSpPr>
              <p:nvPr/>
            </p:nvSpPr>
            <p:spPr bwMode="auto">
              <a:xfrm rot="-601909">
                <a:off x="1464" y="3948"/>
                <a:ext cx="415" cy="175"/>
              </a:xfrm>
              <a:custGeom>
                <a:avLst/>
                <a:gdLst>
                  <a:gd name="T0" fmla="*/ 0 w 21267"/>
                  <a:gd name="T1" fmla="*/ 0 h 20718"/>
                  <a:gd name="T2" fmla="*/ 0 w 21267"/>
                  <a:gd name="T3" fmla="*/ 0 h 20718"/>
                  <a:gd name="T4" fmla="*/ 0 w 21267"/>
                  <a:gd name="T5" fmla="*/ 0 h 20718"/>
                  <a:gd name="T6" fmla="*/ 0 60000 65536"/>
                  <a:gd name="T7" fmla="*/ 0 60000 65536"/>
                  <a:gd name="T8" fmla="*/ 0 60000 65536"/>
                  <a:gd name="T9" fmla="*/ 0 w 21267"/>
                  <a:gd name="T10" fmla="*/ 0 h 20718"/>
                  <a:gd name="T11" fmla="*/ 21267 w 21267"/>
                  <a:gd name="T12" fmla="*/ 20718 h 20718"/>
                </a:gdLst>
                <a:ahLst/>
                <a:cxnLst>
                  <a:cxn ang="T6">
                    <a:pos x="T0" y="T1"/>
                  </a:cxn>
                  <a:cxn ang="T7">
                    <a:pos x="T2" y="T3"/>
                  </a:cxn>
                  <a:cxn ang="T8">
                    <a:pos x="T4" y="T5"/>
                  </a:cxn>
                </a:cxnLst>
                <a:rect l="T9" t="T10" r="T11" b="T12"/>
                <a:pathLst>
                  <a:path w="21267" h="20718" fill="none" extrusionOk="0">
                    <a:moveTo>
                      <a:pt x="6109" y="0"/>
                    </a:moveTo>
                    <a:cubicBezTo>
                      <a:pt x="13964" y="2316"/>
                      <a:pt x="19834" y="8876"/>
                      <a:pt x="21266" y="16939"/>
                    </a:cubicBezTo>
                  </a:path>
                  <a:path w="21267" h="20718" stroke="0" extrusionOk="0">
                    <a:moveTo>
                      <a:pt x="6109" y="0"/>
                    </a:moveTo>
                    <a:cubicBezTo>
                      <a:pt x="13964" y="2316"/>
                      <a:pt x="19834" y="8876"/>
                      <a:pt x="21266" y="16939"/>
                    </a:cubicBezTo>
                    <a:lnTo>
                      <a:pt x="0" y="20718"/>
                    </a:lnTo>
                    <a:lnTo>
                      <a:pt x="6109" y="0"/>
                    </a:lnTo>
                    <a:close/>
                  </a:path>
                </a:pathLst>
              </a:custGeom>
              <a:solidFill>
                <a:srgbClr val="FF66FF"/>
              </a:solidFill>
              <a:ln w="57150">
                <a:solidFill>
                  <a:schemeClr val="bg1"/>
                </a:solidFill>
                <a:round/>
                <a:headEnd/>
                <a:tailEnd/>
              </a:ln>
            </p:spPr>
            <p:txBody>
              <a:bodyPr wrap="none" anchor="ctr"/>
              <a:lstStyle/>
              <a:p>
                <a:endParaRPr lang="vi-VN"/>
              </a:p>
            </p:txBody>
          </p:sp>
          <p:sp>
            <p:nvSpPr>
              <p:cNvPr id="12" name="Rectangle 13">
                <a:extLst>
                  <a:ext uri="{FF2B5EF4-FFF2-40B4-BE49-F238E27FC236}">
                    <a16:creationId xmlns:a16="http://schemas.microsoft.com/office/drawing/2014/main" id="{59E9A829-DFA4-8826-0F5D-F2023447F427}"/>
                  </a:ext>
                </a:extLst>
              </p:cNvPr>
              <p:cNvSpPr>
                <a:spLocks noChangeArrowheads="1"/>
              </p:cNvSpPr>
              <p:nvPr/>
            </p:nvSpPr>
            <p:spPr bwMode="auto">
              <a:xfrm>
                <a:off x="1584" y="3732"/>
                <a:ext cx="4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vi-VN" sz="2400" b="1">
                    <a:solidFill>
                      <a:srgbClr val="003399"/>
                    </a:solidFill>
                    <a:latin typeface="VNI-Times" pitchFamily="2" charset="0"/>
                  </a:rPr>
                  <a:t>65</a:t>
                </a:r>
                <a:r>
                  <a:rPr lang="en-US" altLang="vi-VN" sz="2400" b="1" baseline="30000">
                    <a:solidFill>
                      <a:srgbClr val="003399"/>
                    </a:solidFill>
                    <a:latin typeface="VNI-Times" pitchFamily="2" charset="0"/>
                  </a:rPr>
                  <a:t>o</a:t>
                </a:r>
                <a:endParaRPr lang="en-US" altLang="vi-VN" sz="2400" b="1">
                  <a:solidFill>
                    <a:srgbClr val="003399"/>
                  </a:solidFill>
                  <a:latin typeface="VNI-Times" pitchFamily="2" charset="0"/>
                </a:endParaRPr>
              </a:p>
            </p:txBody>
          </p:sp>
        </p:grpSp>
        <p:sp>
          <p:nvSpPr>
            <p:cNvPr id="16" name="Text Box 20">
              <a:extLst>
                <a:ext uri="{FF2B5EF4-FFF2-40B4-BE49-F238E27FC236}">
                  <a16:creationId xmlns:a16="http://schemas.microsoft.com/office/drawing/2014/main" id="{24B5B053-CB00-32CE-31C0-689DEBCD81ED}"/>
                </a:ext>
              </a:extLst>
            </p:cNvPr>
            <p:cNvSpPr txBox="1">
              <a:spLocks noChangeArrowheads="1"/>
            </p:cNvSpPr>
            <p:nvPr/>
          </p:nvSpPr>
          <p:spPr bwMode="auto">
            <a:xfrm>
              <a:off x="3886200" y="5943600"/>
              <a:ext cx="53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vi-VN" sz="2800" b="1">
                  <a:latin typeface="VNI-Times" pitchFamily="2" charset="0"/>
                </a:rPr>
                <a:t>A</a:t>
              </a:r>
            </a:p>
          </p:txBody>
        </p:sp>
        <p:sp>
          <p:nvSpPr>
            <p:cNvPr id="17" name="Text Box 21">
              <a:extLst>
                <a:ext uri="{FF2B5EF4-FFF2-40B4-BE49-F238E27FC236}">
                  <a16:creationId xmlns:a16="http://schemas.microsoft.com/office/drawing/2014/main" id="{2F8154B3-CBF2-4430-28BB-714DE48C1228}"/>
                </a:ext>
              </a:extLst>
            </p:cNvPr>
            <p:cNvSpPr txBox="1">
              <a:spLocks noChangeArrowheads="1"/>
            </p:cNvSpPr>
            <p:nvPr/>
          </p:nvSpPr>
          <p:spPr bwMode="auto">
            <a:xfrm>
              <a:off x="2133600" y="6400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vi-VN" sz="2400" b="1">
                  <a:latin typeface="VNI-Times" pitchFamily="2" charset="0"/>
                </a:rPr>
                <a:t>B</a:t>
              </a:r>
            </a:p>
          </p:txBody>
        </p:sp>
        <p:sp>
          <p:nvSpPr>
            <p:cNvPr id="18" name="Text Box 22">
              <a:extLst>
                <a:ext uri="{FF2B5EF4-FFF2-40B4-BE49-F238E27FC236}">
                  <a16:creationId xmlns:a16="http://schemas.microsoft.com/office/drawing/2014/main" id="{1EE7533E-CD10-B5E1-6036-0D858CF819A8}"/>
                </a:ext>
              </a:extLst>
            </p:cNvPr>
            <p:cNvSpPr txBox="1">
              <a:spLocks noChangeArrowheads="1"/>
            </p:cNvSpPr>
            <p:nvPr/>
          </p:nvSpPr>
          <p:spPr bwMode="auto">
            <a:xfrm>
              <a:off x="3962400" y="2819400"/>
              <a:ext cx="53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vi-VN" sz="2800" b="1">
                  <a:latin typeface="VNI-Times" pitchFamily="2" charset="0"/>
                </a:rPr>
                <a:t>C</a:t>
              </a:r>
            </a:p>
          </p:txBody>
        </p:sp>
      </p:grpSp>
      <p:grpSp>
        <p:nvGrpSpPr>
          <p:cNvPr id="4" name="Nhóm 3">
            <a:extLst>
              <a:ext uri="{FF2B5EF4-FFF2-40B4-BE49-F238E27FC236}">
                <a16:creationId xmlns:a16="http://schemas.microsoft.com/office/drawing/2014/main" id="{7667E6A9-31CE-5CAC-82FD-7F8D17F5740F}"/>
              </a:ext>
            </a:extLst>
          </p:cNvPr>
          <p:cNvGrpSpPr/>
          <p:nvPr/>
        </p:nvGrpSpPr>
        <p:grpSpPr>
          <a:xfrm>
            <a:off x="189707" y="-97526"/>
            <a:ext cx="12345986" cy="902710"/>
            <a:chOff x="227013" y="113988"/>
            <a:chExt cx="12345986" cy="902710"/>
          </a:xfrm>
        </p:grpSpPr>
        <p:sp>
          <p:nvSpPr>
            <p:cNvPr id="13" name="TextBox 28">
              <a:extLst>
                <a:ext uri="{FF2B5EF4-FFF2-40B4-BE49-F238E27FC236}">
                  <a16:creationId xmlns:a16="http://schemas.microsoft.com/office/drawing/2014/main" id="{5350CBEF-0E09-FD1D-E6EA-3C168F65F564}"/>
                </a:ext>
              </a:extLst>
            </p:cNvPr>
            <p:cNvSpPr txBox="1"/>
            <p:nvPr/>
          </p:nvSpPr>
          <p:spPr>
            <a:xfrm>
              <a:off x="1554270" y="555033"/>
              <a:ext cx="11018729" cy="461665"/>
            </a:xfrm>
            <a:prstGeom prst="rect">
              <a:avLst/>
            </a:prstGeom>
            <a:noFill/>
          </p:spPr>
          <p:txBody>
            <a:bodyPr wrap="square" rtlCol="0">
              <a:spAutoFit/>
            </a:bodyPr>
            <a:lstStyle/>
            <a:p>
              <a:pPr algn="ctr"/>
              <a:r>
                <a:rPr lang="en-US" sz="2400" b="1">
                  <a:solidFill>
                    <a:srgbClr val="002060"/>
                  </a:solidFill>
                  <a:latin typeface="Times New Roman" panose="02020603050405020304" pitchFamily="18" charset="0"/>
                  <a:cs typeface="Times New Roman" panose="02020603050405020304" pitchFamily="18" charset="0"/>
                </a:rPr>
                <a:t>MỘT SỐ HỆ THỨC VỀ CẠNH VÀ GÓC TRONG TAM GIÁC VUÔNG</a:t>
              </a:r>
            </a:p>
          </p:txBody>
        </p:sp>
        <p:sp>
          <p:nvSpPr>
            <p:cNvPr id="14" name="Hình chữ nhật 13">
              <a:extLst>
                <a:ext uri="{FF2B5EF4-FFF2-40B4-BE49-F238E27FC236}">
                  <a16:creationId xmlns:a16="http://schemas.microsoft.com/office/drawing/2014/main" id="{5ABAF3CF-FF82-41A1-C3E6-AEA145CE2F54}"/>
                </a:ext>
              </a:extLst>
            </p:cNvPr>
            <p:cNvSpPr/>
            <p:nvPr/>
          </p:nvSpPr>
          <p:spPr>
            <a:xfrm>
              <a:off x="280556"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cxnSp>
          <p:nvCxnSpPr>
            <p:cNvPr id="15" name="Đường nối Thẳng 14">
              <a:extLst>
                <a:ext uri="{FF2B5EF4-FFF2-40B4-BE49-F238E27FC236}">
                  <a16:creationId xmlns:a16="http://schemas.microsoft.com/office/drawing/2014/main" id="{A470C570-2F9E-4248-EDF2-8040F97DF2B1}"/>
                </a:ext>
              </a:extLst>
            </p:cNvPr>
            <p:cNvCxnSpPr>
              <a:cxnSpLocks/>
            </p:cNvCxnSpPr>
            <p:nvPr/>
          </p:nvCxnSpPr>
          <p:spPr>
            <a:xfrm flipH="1">
              <a:off x="232715" y="407128"/>
              <a:ext cx="34125" cy="442695"/>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9" name="Đường nối Thẳng 18">
              <a:extLst>
                <a:ext uri="{FF2B5EF4-FFF2-40B4-BE49-F238E27FC236}">
                  <a16:creationId xmlns:a16="http://schemas.microsoft.com/office/drawing/2014/main" id="{32FBBB64-074F-B689-88B3-1D4D4E392C4B}"/>
                </a:ext>
              </a:extLst>
            </p:cNvPr>
            <p:cNvCxnSpPr>
              <a:cxnSpLocks/>
            </p:cNvCxnSpPr>
            <p:nvPr/>
          </p:nvCxnSpPr>
          <p:spPr>
            <a:xfrm>
              <a:off x="227013" y="849823"/>
              <a:ext cx="1851554"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0" name="Đường nối Thẳng 19">
              <a:extLst>
                <a:ext uri="{FF2B5EF4-FFF2-40B4-BE49-F238E27FC236}">
                  <a16:creationId xmlns:a16="http://schemas.microsoft.com/office/drawing/2014/main" id="{945822FD-28BD-DB87-D0B7-FFACE43DE282}"/>
                </a:ext>
              </a:extLst>
            </p:cNvPr>
            <p:cNvCxnSpPr>
              <a:cxnSpLocks/>
            </p:cNvCxnSpPr>
            <p:nvPr/>
          </p:nvCxnSpPr>
          <p:spPr>
            <a:xfrm>
              <a:off x="2082800"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Đường nối Thẳng 20">
              <a:extLst>
                <a:ext uri="{FF2B5EF4-FFF2-40B4-BE49-F238E27FC236}">
                  <a16:creationId xmlns:a16="http://schemas.microsoft.com/office/drawing/2014/main" id="{CFFAC424-DBF4-CC7D-8973-A33D4F94F5DA}"/>
                </a:ext>
              </a:extLst>
            </p:cNvPr>
            <p:cNvCxnSpPr>
              <a:cxnSpLocks/>
            </p:cNvCxnSpPr>
            <p:nvPr/>
          </p:nvCxnSpPr>
          <p:spPr>
            <a:xfrm>
              <a:off x="2217691" y="993049"/>
              <a:ext cx="9974309"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3" name="Hình chữ nhật 22">
              <a:extLst>
                <a:ext uri="{FF2B5EF4-FFF2-40B4-BE49-F238E27FC236}">
                  <a16:creationId xmlns:a16="http://schemas.microsoft.com/office/drawing/2014/main" id="{517907EF-3C0F-5E16-A22D-09FC7D61473A}"/>
                </a:ext>
              </a:extLst>
            </p:cNvPr>
            <p:cNvSpPr/>
            <p:nvPr/>
          </p:nvSpPr>
          <p:spPr>
            <a:xfrm>
              <a:off x="276323"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sp>
          <p:nvSpPr>
            <p:cNvPr id="24" name="Hộp Văn bản 23">
              <a:extLst>
                <a:ext uri="{FF2B5EF4-FFF2-40B4-BE49-F238E27FC236}">
                  <a16:creationId xmlns:a16="http://schemas.microsoft.com/office/drawing/2014/main" id="{FB1731B2-2F3B-C0AE-D03A-E0DD4754D705}"/>
                </a:ext>
              </a:extLst>
            </p:cNvPr>
            <p:cNvSpPr txBox="1"/>
            <p:nvPr/>
          </p:nvSpPr>
          <p:spPr>
            <a:xfrm>
              <a:off x="266840" y="113988"/>
              <a:ext cx="1718583" cy="769441"/>
            </a:xfrm>
            <a:prstGeom prst="rect">
              <a:avLst/>
            </a:prstGeom>
            <a:noFill/>
            <a:effectLst>
              <a:glow rad="139700">
                <a:schemeClr val="accent1">
                  <a:satMod val="175000"/>
                  <a:alpha val="40000"/>
                </a:schemeClr>
              </a:glow>
            </a:effectLst>
            <a:scene3d>
              <a:camera prst="perspectiveBelow"/>
              <a:lightRig rig="threePt" dir="t"/>
            </a:scene3d>
            <a:sp3d>
              <a:bevelT w="139700" h="139700" prst="divot"/>
            </a:sp3d>
          </p:spPr>
          <p:txBody>
            <a:bodyPr wrap="square">
              <a:spAutoFit/>
            </a:bodyPr>
            <a:lstStyle/>
            <a:p>
              <a:r>
                <a:rPr lang="en-US" sz="4400" b="1">
                  <a:solidFill>
                    <a:srgbClr val="030349"/>
                  </a:solidFill>
                  <a:latin typeface="Times New Roman" panose="02020603050405020304" pitchFamily="18" charset="0"/>
                  <a:cs typeface="Times New Roman" panose="02020603050405020304" pitchFamily="18" charset="0"/>
                </a:rPr>
                <a:t>BÀI 4</a:t>
              </a:r>
              <a:endParaRPr lang="vi-VN" sz="4400">
                <a:solidFill>
                  <a:srgbClr val="030349"/>
                </a:solidFill>
              </a:endParaRPr>
            </a:p>
          </p:txBody>
        </p:sp>
        <p:cxnSp>
          <p:nvCxnSpPr>
            <p:cNvPr id="25" name="Đường nối Thẳng 24">
              <a:extLst>
                <a:ext uri="{FF2B5EF4-FFF2-40B4-BE49-F238E27FC236}">
                  <a16:creationId xmlns:a16="http://schemas.microsoft.com/office/drawing/2014/main" id="{977369EB-AD06-E058-E483-39AF7D9BE0A6}"/>
                </a:ext>
              </a:extLst>
            </p:cNvPr>
            <p:cNvCxnSpPr>
              <a:cxnSpLocks/>
            </p:cNvCxnSpPr>
            <p:nvPr/>
          </p:nvCxnSpPr>
          <p:spPr>
            <a:xfrm>
              <a:off x="2078567"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28178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1">
            <a:extLst>
              <a:ext uri="{FF2B5EF4-FFF2-40B4-BE49-F238E27FC236}">
                <a16:creationId xmlns:a16="http://schemas.microsoft.com/office/drawing/2014/main" id="{C0A8FC09-6EBA-A645-8938-AFF742BB7430}"/>
              </a:ext>
            </a:extLst>
          </p:cNvPr>
          <p:cNvGrpSpPr/>
          <p:nvPr/>
        </p:nvGrpSpPr>
        <p:grpSpPr>
          <a:xfrm>
            <a:off x="227013" y="0"/>
            <a:ext cx="12345986" cy="902710"/>
            <a:chOff x="227013" y="113988"/>
            <a:chExt cx="12345986" cy="902710"/>
          </a:xfrm>
        </p:grpSpPr>
        <p:sp>
          <p:nvSpPr>
            <p:cNvPr id="3" name="TextBox 28">
              <a:extLst>
                <a:ext uri="{FF2B5EF4-FFF2-40B4-BE49-F238E27FC236}">
                  <a16:creationId xmlns:a16="http://schemas.microsoft.com/office/drawing/2014/main" id="{C260F468-6A1B-BC5B-DF4E-DE544DC78A00}"/>
                </a:ext>
              </a:extLst>
            </p:cNvPr>
            <p:cNvSpPr txBox="1"/>
            <p:nvPr/>
          </p:nvSpPr>
          <p:spPr>
            <a:xfrm>
              <a:off x="1554270" y="555033"/>
              <a:ext cx="11018729" cy="461665"/>
            </a:xfrm>
            <a:prstGeom prst="rect">
              <a:avLst/>
            </a:prstGeom>
            <a:noFill/>
          </p:spPr>
          <p:txBody>
            <a:bodyPr wrap="square" rtlCol="0">
              <a:spAutoFit/>
            </a:bodyPr>
            <a:lstStyle/>
            <a:p>
              <a:pPr algn="ctr"/>
              <a:r>
                <a:rPr lang="en-US" sz="2400" b="1">
                  <a:solidFill>
                    <a:srgbClr val="002060"/>
                  </a:solidFill>
                  <a:latin typeface="Times New Roman" panose="02020603050405020304" pitchFamily="18" charset="0"/>
                  <a:cs typeface="Times New Roman" panose="02020603050405020304" pitchFamily="18" charset="0"/>
                </a:rPr>
                <a:t>MỘT SỐ HỆ THỨC VỀ CẠNH VÀ GÓC TRONG TAM GIÁC VUÔNG</a:t>
              </a:r>
            </a:p>
          </p:txBody>
        </p:sp>
        <p:sp>
          <p:nvSpPr>
            <p:cNvPr id="4" name="Hình chữ nhật 3">
              <a:extLst>
                <a:ext uri="{FF2B5EF4-FFF2-40B4-BE49-F238E27FC236}">
                  <a16:creationId xmlns:a16="http://schemas.microsoft.com/office/drawing/2014/main" id="{95F1FE5A-5768-DFD6-4DC7-14EF3076C50C}"/>
                </a:ext>
              </a:extLst>
            </p:cNvPr>
            <p:cNvSpPr/>
            <p:nvPr/>
          </p:nvSpPr>
          <p:spPr>
            <a:xfrm>
              <a:off x="280556"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cxnSp>
          <p:nvCxnSpPr>
            <p:cNvPr id="5" name="Đường nối Thẳng 4">
              <a:extLst>
                <a:ext uri="{FF2B5EF4-FFF2-40B4-BE49-F238E27FC236}">
                  <a16:creationId xmlns:a16="http://schemas.microsoft.com/office/drawing/2014/main" id="{0857E882-4D82-5878-380E-48F2B4411E14}"/>
                </a:ext>
              </a:extLst>
            </p:cNvPr>
            <p:cNvCxnSpPr>
              <a:cxnSpLocks/>
            </p:cNvCxnSpPr>
            <p:nvPr/>
          </p:nvCxnSpPr>
          <p:spPr>
            <a:xfrm flipH="1">
              <a:off x="232715" y="407128"/>
              <a:ext cx="34125" cy="442695"/>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Đường nối Thẳng 5">
              <a:extLst>
                <a:ext uri="{FF2B5EF4-FFF2-40B4-BE49-F238E27FC236}">
                  <a16:creationId xmlns:a16="http://schemas.microsoft.com/office/drawing/2014/main" id="{06366452-21A2-6B4E-70A3-F2C962FD1E26}"/>
                </a:ext>
              </a:extLst>
            </p:cNvPr>
            <p:cNvCxnSpPr>
              <a:cxnSpLocks/>
            </p:cNvCxnSpPr>
            <p:nvPr/>
          </p:nvCxnSpPr>
          <p:spPr>
            <a:xfrm>
              <a:off x="227013" y="849823"/>
              <a:ext cx="1851554"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 name="Đường nối Thẳng 6">
              <a:extLst>
                <a:ext uri="{FF2B5EF4-FFF2-40B4-BE49-F238E27FC236}">
                  <a16:creationId xmlns:a16="http://schemas.microsoft.com/office/drawing/2014/main" id="{215C2D13-09CE-8097-EBD2-53025F51AB02}"/>
                </a:ext>
              </a:extLst>
            </p:cNvPr>
            <p:cNvCxnSpPr>
              <a:cxnSpLocks/>
            </p:cNvCxnSpPr>
            <p:nvPr/>
          </p:nvCxnSpPr>
          <p:spPr>
            <a:xfrm>
              <a:off x="2082800"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 name="Đường nối Thẳng 7">
              <a:extLst>
                <a:ext uri="{FF2B5EF4-FFF2-40B4-BE49-F238E27FC236}">
                  <a16:creationId xmlns:a16="http://schemas.microsoft.com/office/drawing/2014/main" id="{0C4A981D-211A-B2FA-BE06-F5897636BE6D}"/>
                </a:ext>
              </a:extLst>
            </p:cNvPr>
            <p:cNvCxnSpPr>
              <a:cxnSpLocks/>
            </p:cNvCxnSpPr>
            <p:nvPr/>
          </p:nvCxnSpPr>
          <p:spPr>
            <a:xfrm>
              <a:off x="2217691" y="993049"/>
              <a:ext cx="9974309" cy="0"/>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9" name="Hình chữ nhật 8">
              <a:extLst>
                <a:ext uri="{FF2B5EF4-FFF2-40B4-BE49-F238E27FC236}">
                  <a16:creationId xmlns:a16="http://schemas.microsoft.com/office/drawing/2014/main" id="{8DA42FB6-8C52-562E-42E9-DBBDA61B2CB3}"/>
                </a:ext>
              </a:extLst>
            </p:cNvPr>
            <p:cNvSpPr/>
            <p:nvPr/>
          </p:nvSpPr>
          <p:spPr>
            <a:xfrm>
              <a:off x="276323" y="290349"/>
              <a:ext cx="1589419" cy="639674"/>
            </a:xfrm>
            <a:prstGeom prst="rect">
              <a:avLst/>
            </a:prstGeom>
            <a:solidFill>
              <a:srgbClr val="996633"/>
            </a:solidFill>
            <a:ln>
              <a:no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rgbClr val="660066"/>
                </a:solidFill>
              </a:endParaRPr>
            </a:p>
          </p:txBody>
        </p:sp>
        <p:sp>
          <p:nvSpPr>
            <p:cNvPr id="10" name="Hộp Văn bản 9">
              <a:extLst>
                <a:ext uri="{FF2B5EF4-FFF2-40B4-BE49-F238E27FC236}">
                  <a16:creationId xmlns:a16="http://schemas.microsoft.com/office/drawing/2014/main" id="{037CAC8A-CFAB-1AA5-0F59-C2152B52B24C}"/>
                </a:ext>
              </a:extLst>
            </p:cNvPr>
            <p:cNvSpPr txBox="1"/>
            <p:nvPr/>
          </p:nvSpPr>
          <p:spPr>
            <a:xfrm>
              <a:off x="266840" y="113988"/>
              <a:ext cx="1718583" cy="769441"/>
            </a:xfrm>
            <a:prstGeom prst="rect">
              <a:avLst/>
            </a:prstGeom>
            <a:noFill/>
            <a:effectLst>
              <a:glow rad="139700">
                <a:schemeClr val="accent1">
                  <a:satMod val="175000"/>
                  <a:alpha val="40000"/>
                </a:schemeClr>
              </a:glow>
            </a:effectLst>
            <a:scene3d>
              <a:camera prst="perspectiveBelow"/>
              <a:lightRig rig="threePt" dir="t"/>
            </a:scene3d>
            <a:sp3d>
              <a:bevelT w="139700" h="139700" prst="divot"/>
            </a:sp3d>
          </p:spPr>
          <p:txBody>
            <a:bodyPr wrap="square">
              <a:spAutoFit/>
            </a:bodyPr>
            <a:lstStyle/>
            <a:p>
              <a:r>
                <a:rPr lang="en-US" sz="4400" b="1">
                  <a:solidFill>
                    <a:srgbClr val="030349"/>
                  </a:solidFill>
                  <a:latin typeface="Times New Roman" panose="02020603050405020304" pitchFamily="18" charset="0"/>
                  <a:cs typeface="Times New Roman" panose="02020603050405020304" pitchFamily="18" charset="0"/>
                </a:rPr>
                <a:t>BÀI 4</a:t>
              </a:r>
              <a:endParaRPr lang="vi-VN" sz="4400">
                <a:solidFill>
                  <a:srgbClr val="030349"/>
                </a:solidFill>
              </a:endParaRPr>
            </a:p>
          </p:txBody>
        </p:sp>
        <p:cxnSp>
          <p:nvCxnSpPr>
            <p:cNvPr id="11" name="Đường nối Thẳng 10">
              <a:extLst>
                <a:ext uri="{FF2B5EF4-FFF2-40B4-BE49-F238E27FC236}">
                  <a16:creationId xmlns:a16="http://schemas.microsoft.com/office/drawing/2014/main" id="{9CFAD807-60D6-3D8D-EA7C-643853928FB1}"/>
                </a:ext>
              </a:extLst>
            </p:cNvPr>
            <p:cNvCxnSpPr>
              <a:cxnSpLocks/>
            </p:cNvCxnSpPr>
            <p:nvPr/>
          </p:nvCxnSpPr>
          <p:spPr>
            <a:xfrm>
              <a:off x="2078567" y="849823"/>
              <a:ext cx="134891" cy="143226"/>
            </a:xfrm>
            <a:prstGeom prst="line">
              <a:avLst/>
            </a:prstGeom>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
        <p:nvSpPr>
          <p:cNvPr id="12" name="TextBox 35">
            <a:extLst>
              <a:ext uri="{FF2B5EF4-FFF2-40B4-BE49-F238E27FC236}">
                <a16:creationId xmlns:a16="http://schemas.microsoft.com/office/drawing/2014/main" id="{1774E362-6D45-FC89-1E22-B8C31EB54E3F}"/>
              </a:ext>
            </a:extLst>
          </p:cNvPr>
          <p:cNvSpPr txBox="1"/>
          <p:nvPr/>
        </p:nvSpPr>
        <p:spPr>
          <a:xfrm>
            <a:off x="85181" y="900062"/>
            <a:ext cx="6097656" cy="671851"/>
          </a:xfrm>
          <a:prstGeom prst="rect">
            <a:avLst/>
          </a:prstGeom>
          <a:noFill/>
        </p:spPr>
        <p:txBody>
          <a:bodyPr wrap="square">
            <a:spAutoFit/>
          </a:bodyPr>
          <a:lstStyle/>
          <a:p>
            <a:pPr marL="45720" indent="0">
              <a:lnSpc>
                <a:spcPct val="150000"/>
              </a:lnSpc>
              <a:spcBef>
                <a:spcPts val="600"/>
              </a:spcBef>
              <a:spcAft>
                <a:spcPts val="600"/>
              </a:spcAft>
              <a:buFont typeface="Arial" panose="020B0604020202020204" pitchFamily="34" charset="0"/>
              <a:buNone/>
            </a:pPr>
            <a:r>
              <a:rPr lang="en-US" sz="2800" b="1">
                <a:solidFill>
                  <a:srgbClr val="3333FF"/>
                </a:solidFill>
                <a:latin typeface="Times New Roman" panose="02020603050405020304" pitchFamily="18" charset="0"/>
                <a:cs typeface="Times New Roman" panose="02020603050405020304" pitchFamily="18" charset="0"/>
              </a:rPr>
              <a:t>2. Áp dụng giải tam giác vuông</a:t>
            </a:r>
          </a:p>
        </p:txBody>
      </p:sp>
      <mc:AlternateContent xmlns:mc="http://schemas.openxmlformats.org/markup-compatibility/2006">
        <mc:Choice xmlns:a14="http://schemas.microsoft.com/office/drawing/2010/main" Requires="a14">
          <p:sp>
            <p:nvSpPr>
              <p:cNvPr id="14" name="Hộp Văn bản 13">
                <a:extLst>
                  <a:ext uri="{FF2B5EF4-FFF2-40B4-BE49-F238E27FC236}">
                    <a16:creationId xmlns:a16="http://schemas.microsoft.com/office/drawing/2014/main" id="{F5D5BEE2-5602-2C0F-A8D2-C8FEA8757D01}"/>
                  </a:ext>
                </a:extLst>
              </p:cNvPr>
              <p:cNvSpPr txBox="1"/>
              <p:nvPr/>
            </p:nvSpPr>
            <p:spPr>
              <a:xfrm>
                <a:off x="195362" y="1592913"/>
                <a:ext cx="4704442" cy="1210203"/>
              </a:xfrm>
              <a:prstGeom prst="rect">
                <a:avLst/>
              </a:prstGeom>
              <a:noFill/>
            </p:spPr>
            <p:txBody>
              <a:bodyPr wrap="square">
                <a:spAutoFit/>
              </a:bodyPr>
              <a:lstStyle/>
              <a:p>
                <a:r>
                  <a:rPr lang="en-US" altLang="vi-VN" sz="2400" b="1">
                    <a:solidFill>
                      <a:srgbClr val="FF0000"/>
                    </a:solidFill>
                    <a:latin typeface="Times New Roman" panose="02020603050405020304" pitchFamily="18" charset="0"/>
                    <a:cs typeface="Times New Roman" panose="02020603050405020304" pitchFamily="18" charset="0"/>
                  </a:rPr>
                  <a:t>Bài tập 4: </a:t>
                </a:r>
                <a:r>
                  <a:rPr lang="en-US" altLang="vi-VN" sz="2400">
                    <a:latin typeface="Times New Roman" panose="02020603050405020304" pitchFamily="18" charset="0"/>
                    <a:cs typeface="Times New Roman" panose="02020603050405020304" pitchFamily="18" charset="0"/>
                  </a:rPr>
                  <a:t>Cho tam giác DEF vuông tại D, có </a:t>
                </a:r>
                <a14:m>
                  <m:oMath xmlns:m="http://schemas.openxmlformats.org/officeDocument/2006/math">
                    <m:acc>
                      <m:accPr>
                        <m:chr m:val="̂"/>
                        <m:ctrlPr>
                          <a:rPr lang="en-US" altLang="vi-VN" sz="2400" i="1" smtClean="0">
                            <a:latin typeface="Cambria Math" panose="02040503050406030204" pitchFamily="18" charset="0"/>
                            <a:cs typeface="Times New Roman" panose="02020603050405020304" pitchFamily="18" charset="0"/>
                          </a:rPr>
                        </m:ctrlPr>
                      </m:accPr>
                      <m:e>
                        <m:r>
                          <a:rPr lang="en-US" altLang="vi-VN" sz="2400" b="0" i="1" smtClean="0">
                            <a:latin typeface="Cambria Math" panose="02040503050406030204" pitchFamily="18" charset="0"/>
                            <a:cs typeface="Times New Roman" panose="02020603050405020304" pitchFamily="18" charset="0"/>
                          </a:rPr>
                          <m:t>𝐸</m:t>
                        </m:r>
                      </m:e>
                    </m:acc>
                    <m:r>
                      <a:rPr lang="en-US" altLang="vi-VN" sz="2400" b="0" i="1" smtClean="0">
                        <a:latin typeface="Cambria Math" panose="02040503050406030204" pitchFamily="18" charset="0"/>
                        <a:cs typeface="Times New Roman" panose="02020603050405020304" pitchFamily="18" charset="0"/>
                      </a:rPr>
                      <m:t>=</m:t>
                    </m:r>
                    <m:sSup>
                      <m:sSupPr>
                        <m:ctrlPr>
                          <a:rPr lang="en-US" altLang="vi-VN" sz="2400" b="0" i="1" smtClean="0">
                            <a:latin typeface="Cambria Math" panose="02040503050406030204" pitchFamily="18" charset="0"/>
                            <a:cs typeface="Times New Roman" panose="02020603050405020304" pitchFamily="18" charset="0"/>
                          </a:rPr>
                        </m:ctrlPr>
                      </m:sSupPr>
                      <m:e>
                        <m:r>
                          <a:rPr lang="en-US" altLang="vi-VN" sz="2400" i="1">
                            <a:latin typeface="Cambria Math" panose="02040503050406030204" pitchFamily="18" charset="0"/>
                            <a:cs typeface="Times New Roman" panose="02020603050405020304" pitchFamily="18" charset="0"/>
                          </a:rPr>
                          <m:t>35</m:t>
                        </m:r>
                      </m:e>
                      <m:sup>
                        <m:r>
                          <a:rPr lang="en-US" altLang="vi-VN" sz="2400" b="0" i="1" smtClean="0">
                            <a:latin typeface="Cambria Math" panose="02040503050406030204" pitchFamily="18" charset="0"/>
                            <a:cs typeface="Times New Roman" panose="02020603050405020304" pitchFamily="18" charset="0"/>
                          </a:rPr>
                          <m:t>0</m:t>
                        </m:r>
                      </m:sup>
                    </m:sSup>
                    <m:r>
                      <a:rPr lang="en-US" altLang="vi-VN" sz="2400" b="1" i="0" smtClean="0">
                        <a:latin typeface="Cambria Math" panose="02040503050406030204" pitchFamily="18" charset="0"/>
                        <a:cs typeface="Times New Roman" panose="02020603050405020304" pitchFamily="18" charset="0"/>
                      </a:rPr>
                      <m:t>, </m:t>
                    </m:r>
                    <m:r>
                      <m:rPr>
                        <m:sty m:val="p"/>
                      </m:rPr>
                      <a:rPr lang="en-US" altLang="vi-VN" sz="2400" b="0" i="0" smtClean="0">
                        <a:latin typeface="Cambria Math" panose="02040503050406030204" pitchFamily="18" charset="0"/>
                        <a:cs typeface="Times New Roman" panose="02020603050405020304" pitchFamily="18" charset="0"/>
                      </a:rPr>
                      <m:t>DE</m:t>
                    </m:r>
                    <m:r>
                      <a:rPr lang="en-US" altLang="vi-VN" sz="2400" b="0" i="0" smtClean="0">
                        <a:latin typeface="Cambria Math" panose="02040503050406030204" pitchFamily="18" charset="0"/>
                        <a:cs typeface="Times New Roman" panose="02020603050405020304" pitchFamily="18" charset="0"/>
                      </a:rPr>
                      <m:t>=</m:t>
                    </m:r>
                    <m:r>
                      <a:rPr lang="en-US" altLang="vi-VN" sz="2400" b="0" i="0" smtClean="0">
                        <a:latin typeface="Cambria Math" panose="02040503050406030204" pitchFamily="18" charset="0"/>
                        <a:cs typeface="Times New Roman" panose="02020603050405020304" pitchFamily="18" charset="0"/>
                      </a:rPr>
                      <m:t>5</m:t>
                    </m:r>
                    <m:r>
                      <m:rPr>
                        <m:sty m:val="p"/>
                      </m:rPr>
                      <a:rPr lang="en-US" altLang="vi-VN" sz="2400" b="0" i="0" smtClean="0">
                        <a:latin typeface="Cambria Math" panose="02040503050406030204" pitchFamily="18" charset="0"/>
                        <a:cs typeface="Times New Roman" panose="02020603050405020304" pitchFamily="18" charset="0"/>
                      </a:rPr>
                      <m:t>cm</m:t>
                    </m:r>
                  </m:oMath>
                </a14:m>
                <a:r>
                  <a:rPr lang="en-US" altLang="vi-VN" sz="2400" b="1">
                    <a:solidFill>
                      <a:srgbClr val="FF0000"/>
                    </a:solidFill>
                    <a:latin typeface="Times New Roman" panose="02020603050405020304" pitchFamily="18" charset="0"/>
                    <a:cs typeface="Times New Roman" panose="02020603050405020304" pitchFamily="18" charset="0"/>
                  </a:rPr>
                  <a:t> </a:t>
                </a:r>
                <a:r>
                  <a:rPr lang="en-US" altLang="vi-VN" sz="2400">
                    <a:latin typeface="Times New Roman" panose="02020603050405020304" pitchFamily="18" charset="0"/>
                    <a:cs typeface="Times New Roman" panose="02020603050405020304" pitchFamily="18" charset="0"/>
                  </a:rPr>
                  <a:t>. </a:t>
                </a:r>
              </a:p>
              <a:p>
                <a:r>
                  <a:rPr lang="en-US" sz="2400">
                    <a:latin typeface="Times New Roman" panose="02020603050405020304" pitchFamily="18" charset="0"/>
                    <a:cs typeface="Times New Roman" panose="02020603050405020304" pitchFamily="18" charset="0"/>
                  </a:rPr>
                  <a:t>Hãy giải tam giác vuông DEF</a:t>
                </a:r>
                <a:endParaRPr lang="vi-VN" sz="2400">
                  <a:latin typeface="Times New Roman" panose="02020603050405020304" pitchFamily="18" charset="0"/>
                  <a:cs typeface="Times New Roman" panose="02020603050405020304" pitchFamily="18" charset="0"/>
                </a:endParaRPr>
              </a:p>
            </p:txBody>
          </p:sp>
        </mc:Choice>
        <mc:Fallback>
          <p:sp>
            <p:nvSpPr>
              <p:cNvPr id="14" name="Hộp Văn bản 13">
                <a:extLst>
                  <a:ext uri="{FF2B5EF4-FFF2-40B4-BE49-F238E27FC236}">
                    <a16:creationId xmlns:a16="http://schemas.microsoft.com/office/drawing/2014/main" id="{F5D5BEE2-5602-2C0F-A8D2-C8FEA8757D01}"/>
                  </a:ext>
                </a:extLst>
              </p:cNvPr>
              <p:cNvSpPr txBox="1">
                <a:spLocks noRot="1" noChangeAspect="1" noMove="1" noResize="1" noEditPoints="1" noAdjustHandles="1" noChangeArrowheads="1" noChangeShapeType="1" noTextEdit="1"/>
              </p:cNvSpPr>
              <p:nvPr/>
            </p:nvSpPr>
            <p:spPr>
              <a:xfrm>
                <a:off x="195362" y="1592913"/>
                <a:ext cx="4704442" cy="1210203"/>
              </a:xfrm>
              <a:prstGeom prst="rect">
                <a:avLst/>
              </a:prstGeom>
              <a:blipFill>
                <a:blip r:embed="rId2"/>
                <a:stretch>
                  <a:fillRect l="-1943" t="-4020" r="-2332" b="-10553"/>
                </a:stretch>
              </a:blipFill>
            </p:spPr>
            <p:txBody>
              <a:bodyPr/>
              <a:lstStyle/>
              <a:p>
                <a:r>
                  <a:rPr lang="vi-VN">
                    <a:noFill/>
                  </a:rPr>
                  <a:t> </a:t>
                </a:r>
              </a:p>
            </p:txBody>
          </p:sp>
        </mc:Fallback>
      </mc:AlternateContent>
      <p:pic>
        <p:nvPicPr>
          <p:cNvPr id="17" name="Hình ảnh 16" descr="Ảnh có chứa phim hoạt hình, hình mẫu, Phim hoạt hình, biểu tượng cảm xúc&#10;&#10;Mô tả được tạo tự động">
            <a:extLst>
              <a:ext uri="{FF2B5EF4-FFF2-40B4-BE49-F238E27FC236}">
                <a16:creationId xmlns:a16="http://schemas.microsoft.com/office/drawing/2014/main" id="{18D22461-0A49-F1F8-F4E8-DE349D5D8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5773" y="1944335"/>
            <a:ext cx="1596227" cy="1596227"/>
          </a:xfrm>
          <a:prstGeom prst="rect">
            <a:avLst/>
          </a:prstGeom>
        </p:spPr>
      </p:pic>
      <p:sp>
        <p:nvSpPr>
          <p:cNvPr id="18" name="Bong bóng Lời nói: Hình chữ nhật 17">
            <a:extLst>
              <a:ext uri="{FF2B5EF4-FFF2-40B4-BE49-F238E27FC236}">
                <a16:creationId xmlns:a16="http://schemas.microsoft.com/office/drawing/2014/main" id="{0ED2F401-6564-D732-2F74-87175ADF8E46}"/>
              </a:ext>
            </a:extLst>
          </p:cNvPr>
          <p:cNvSpPr/>
          <p:nvPr/>
        </p:nvSpPr>
        <p:spPr>
          <a:xfrm>
            <a:off x="5141343" y="1174020"/>
            <a:ext cx="5063706" cy="1249144"/>
          </a:xfrm>
          <a:prstGeom prst="wedgeRectCallout">
            <a:avLst>
              <a:gd name="adj1" fmla="val 57450"/>
              <a:gd name="adj2" fmla="val 46090"/>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a:latin typeface="Times New Roman" panose="02020603050405020304" pitchFamily="18" charset="0"/>
                <a:ea typeface="Tahoma" panose="020B0604030504040204" pitchFamily="34" charset="0"/>
                <a:cs typeface="Times New Roman" panose="02020603050405020304" pitchFamily="18" charset="0"/>
              </a:rPr>
              <a:t>“Giải tam giác vuông” là đi tìm độ dài các cạnh và số đo các góc chưa biết của tam giác đó.</a:t>
            </a:r>
            <a:endParaRPr lang="vi-VN" sz="2400">
              <a:latin typeface="Times New Roman" panose="02020603050405020304" pitchFamily="18" charset="0"/>
              <a:ea typeface="Tahoma" panose="020B0604030504040204" pitchFamily="34" charset="0"/>
              <a:cs typeface="Times New Roman" panose="02020603050405020304" pitchFamily="18" charset="0"/>
            </a:endParaRPr>
          </a:p>
        </p:txBody>
      </p:sp>
      <p:sp>
        <p:nvSpPr>
          <p:cNvPr id="20" name="Hộp Văn bản 19">
            <a:extLst>
              <a:ext uri="{FF2B5EF4-FFF2-40B4-BE49-F238E27FC236}">
                <a16:creationId xmlns:a16="http://schemas.microsoft.com/office/drawing/2014/main" id="{3F7AEE08-AF14-5084-B695-72D54971C9A1}"/>
              </a:ext>
            </a:extLst>
          </p:cNvPr>
          <p:cNvSpPr txBox="1"/>
          <p:nvPr/>
        </p:nvSpPr>
        <p:spPr>
          <a:xfrm>
            <a:off x="2870138" y="2967335"/>
            <a:ext cx="849913" cy="461665"/>
          </a:xfrm>
          <a:prstGeom prst="rect">
            <a:avLst/>
          </a:prstGeom>
          <a:noFill/>
        </p:spPr>
        <p:txBody>
          <a:bodyPr wrap="none" rtlCol="0">
            <a:spAutoFit/>
          </a:bodyPr>
          <a:lstStyle/>
          <a:p>
            <a:r>
              <a:rPr lang="en-US" sz="2400" b="1" u="sng">
                <a:solidFill>
                  <a:srgbClr val="FF0000"/>
                </a:solidFill>
                <a:latin typeface="Times New Roman" panose="02020603050405020304" pitchFamily="18" charset="0"/>
                <a:cs typeface="Times New Roman" panose="02020603050405020304" pitchFamily="18" charset="0"/>
              </a:rPr>
              <a:t>Giải:</a:t>
            </a:r>
            <a:endParaRPr lang="vi-VN" sz="2400" b="1" u="sng">
              <a:solidFill>
                <a:srgbClr val="FF0000"/>
              </a:solidFill>
              <a:latin typeface="Times New Roman" panose="02020603050405020304" pitchFamily="18" charset="0"/>
              <a:cs typeface="Times New Roman" panose="02020603050405020304" pitchFamily="18" charset="0"/>
            </a:endParaRPr>
          </a:p>
        </p:txBody>
      </p:sp>
      <p:cxnSp>
        <p:nvCxnSpPr>
          <p:cNvPr id="22" name="Đường nối Thẳng 21">
            <a:extLst>
              <a:ext uri="{FF2B5EF4-FFF2-40B4-BE49-F238E27FC236}">
                <a16:creationId xmlns:a16="http://schemas.microsoft.com/office/drawing/2014/main" id="{950229AE-E621-68E0-50CD-6DD124C249FA}"/>
              </a:ext>
            </a:extLst>
          </p:cNvPr>
          <p:cNvCxnSpPr/>
          <p:nvPr/>
        </p:nvCxnSpPr>
        <p:spPr>
          <a:xfrm>
            <a:off x="3562709" y="4019909"/>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Đường nối Thẳng 22">
            <a:extLst>
              <a:ext uri="{FF2B5EF4-FFF2-40B4-BE49-F238E27FC236}">
                <a16:creationId xmlns:a16="http://schemas.microsoft.com/office/drawing/2014/main" id="{FCAA043F-33BA-2E45-A0A9-A49C4B0375C2}"/>
              </a:ext>
            </a:extLst>
          </p:cNvPr>
          <p:cNvCxnSpPr/>
          <p:nvPr/>
        </p:nvCxnSpPr>
        <p:spPr>
          <a:xfrm>
            <a:off x="3562708" y="4422475"/>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Đường nối Thẳng 23">
            <a:extLst>
              <a:ext uri="{FF2B5EF4-FFF2-40B4-BE49-F238E27FC236}">
                <a16:creationId xmlns:a16="http://schemas.microsoft.com/office/drawing/2014/main" id="{15824F79-F143-5C55-4E15-B795AAB3232C}"/>
              </a:ext>
            </a:extLst>
          </p:cNvPr>
          <p:cNvCxnSpPr/>
          <p:nvPr/>
        </p:nvCxnSpPr>
        <p:spPr>
          <a:xfrm>
            <a:off x="3562708" y="4835473"/>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Đường nối Thẳng 24">
            <a:extLst>
              <a:ext uri="{FF2B5EF4-FFF2-40B4-BE49-F238E27FC236}">
                <a16:creationId xmlns:a16="http://schemas.microsoft.com/office/drawing/2014/main" id="{EA4A6062-124B-88ED-FCE2-2FDAEC460177}"/>
              </a:ext>
            </a:extLst>
          </p:cNvPr>
          <p:cNvCxnSpPr/>
          <p:nvPr/>
        </p:nvCxnSpPr>
        <p:spPr>
          <a:xfrm>
            <a:off x="3562707" y="5238039"/>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6" name="Đường nối Thẳng 25">
            <a:extLst>
              <a:ext uri="{FF2B5EF4-FFF2-40B4-BE49-F238E27FC236}">
                <a16:creationId xmlns:a16="http://schemas.microsoft.com/office/drawing/2014/main" id="{F7219B34-F956-0B09-C20D-AF77C0EACA10}"/>
              </a:ext>
            </a:extLst>
          </p:cNvPr>
          <p:cNvCxnSpPr/>
          <p:nvPr/>
        </p:nvCxnSpPr>
        <p:spPr>
          <a:xfrm>
            <a:off x="3562707" y="5651037"/>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Đường nối Thẳng 26">
            <a:extLst>
              <a:ext uri="{FF2B5EF4-FFF2-40B4-BE49-F238E27FC236}">
                <a16:creationId xmlns:a16="http://schemas.microsoft.com/office/drawing/2014/main" id="{AD67E249-8AA2-460B-1A5C-78A207CD4BCB}"/>
              </a:ext>
            </a:extLst>
          </p:cNvPr>
          <p:cNvCxnSpPr/>
          <p:nvPr/>
        </p:nvCxnSpPr>
        <p:spPr>
          <a:xfrm>
            <a:off x="3562706" y="6053603"/>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Đường nối Thẳng 27">
            <a:extLst>
              <a:ext uri="{FF2B5EF4-FFF2-40B4-BE49-F238E27FC236}">
                <a16:creationId xmlns:a16="http://schemas.microsoft.com/office/drawing/2014/main" id="{0491B121-4F01-6035-87B0-FE862F516928}"/>
              </a:ext>
            </a:extLst>
          </p:cNvPr>
          <p:cNvCxnSpPr/>
          <p:nvPr/>
        </p:nvCxnSpPr>
        <p:spPr>
          <a:xfrm>
            <a:off x="3562706" y="6466601"/>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Đường nối Thẳng 28">
            <a:extLst>
              <a:ext uri="{FF2B5EF4-FFF2-40B4-BE49-F238E27FC236}">
                <a16:creationId xmlns:a16="http://schemas.microsoft.com/office/drawing/2014/main" id="{7155C710-59BA-AD0D-DBDA-1CF3703D0F8F}"/>
              </a:ext>
            </a:extLst>
          </p:cNvPr>
          <p:cNvCxnSpPr/>
          <p:nvPr/>
        </p:nvCxnSpPr>
        <p:spPr>
          <a:xfrm>
            <a:off x="3562705" y="6869167"/>
            <a:ext cx="862929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0" name="Hình ảnh 29">
            <a:extLst>
              <a:ext uri="{FF2B5EF4-FFF2-40B4-BE49-F238E27FC236}">
                <a16:creationId xmlns:a16="http://schemas.microsoft.com/office/drawing/2014/main" id="{F38ED478-564D-C6C5-4A65-613684E1E933}"/>
              </a:ext>
            </a:extLst>
          </p:cNvPr>
          <p:cNvPicPr>
            <a:picLocks noChangeAspect="1"/>
          </p:cNvPicPr>
          <p:nvPr/>
        </p:nvPicPr>
        <p:blipFill>
          <a:blip r:embed="rId4"/>
          <a:stretch>
            <a:fillRect/>
          </a:stretch>
        </p:blipFill>
        <p:spPr>
          <a:xfrm>
            <a:off x="-46177" y="2740726"/>
            <a:ext cx="3295094" cy="4117274"/>
          </a:xfrm>
          <a:prstGeom prst="rect">
            <a:avLst/>
          </a:prstGeom>
        </p:spPr>
      </p:pic>
    </p:spTree>
    <p:extLst>
      <p:ext uri="{BB962C8B-B14F-4D97-AF65-F5344CB8AC3E}">
        <p14:creationId xmlns:p14="http://schemas.microsoft.com/office/powerpoint/2010/main" val="40871818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par>
                                <p:cTn id="32" presetID="22" presetClass="entr" presetSubtype="8"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par>
                                <p:cTn id="35" presetID="22" presetClass="entr" presetSubtype="8"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par>
                                <p:cTn id="41" presetID="22" presetClass="entr" presetSubtype="8"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8"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0">
            <a:extLst>
              <a:ext uri="{FF2B5EF4-FFF2-40B4-BE49-F238E27FC236}">
                <a16:creationId xmlns:a16="http://schemas.microsoft.com/office/drawing/2014/main" id="{1F8A38AB-AABD-1266-ABD9-335E868D7970}"/>
              </a:ext>
            </a:extLst>
          </p:cNvPr>
          <p:cNvSpPr txBox="1"/>
          <p:nvPr/>
        </p:nvSpPr>
        <p:spPr>
          <a:xfrm>
            <a:off x="292608" y="65321"/>
            <a:ext cx="12192000" cy="769441"/>
          </a:xfrm>
          <a:prstGeom prst="rect">
            <a:avLst/>
          </a:prstGeom>
          <a:noFill/>
        </p:spPr>
        <p:txBody>
          <a:bodyPr wrap="square" rtlCol="0">
            <a:spAutoFit/>
          </a:bodyPr>
          <a:lstStyle/>
          <a:p>
            <a:pPr algn="ctr"/>
            <a:r>
              <a:rPr lang="en-US" sz="4400" b="1">
                <a:solidFill>
                  <a:srgbClr val="663300"/>
                </a:solidFill>
              </a:rPr>
              <a:t>TÓM TẮT NỘI DUNG BÀI HỌC</a:t>
            </a:r>
          </a:p>
        </p:txBody>
      </p:sp>
      <p:sp>
        <p:nvSpPr>
          <p:cNvPr id="21" name="Lưu đồ: Tiến trình 20">
            <a:extLst>
              <a:ext uri="{FF2B5EF4-FFF2-40B4-BE49-F238E27FC236}">
                <a16:creationId xmlns:a16="http://schemas.microsoft.com/office/drawing/2014/main" id="{12CCD488-3E15-3D1D-05E9-987CF7847A7C}"/>
              </a:ext>
            </a:extLst>
          </p:cNvPr>
          <p:cNvSpPr/>
          <p:nvPr/>
        </p:nvSpPr>
        <p:spPr>
          <a:xfrm>
            <a:off x="292608" y="1849652"/>
            <a:ext cx="5011619" cy="2038350"/>
          </a:xfrm>
          <a:prstGeom prst="flowChartProcess">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pPr>
              <a:lnSpc>
                <a:spcPct val="150000"/>
              </a:lnSpc>
            </a:pPr>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rgbClr val="FF0000"/>
                </a:solidFill>
                <a:latin typeface="Times New Roman" panose="02020603050405020304" pitchFamily="18" charset="0"/>
                <a:cs typeface="Times New Roman" panose="02020603050405020304" pitchFamily="18" charset="0"/>
              </a:rPr>
              <a:t>Ch</a:t>
            </a:r>
            <a:r>
              <a:rPr lang="en-US" sz="2800" b="1">
                <a:solidFill>
                  <a:schemeClr val="accent5">
                    <a:lumMod val="50000"/>
                  </a:schemeClr>
                </a:solidFill>
                <a:latin typeface="Times New Roman" panose="02020603050405020304" pitchFamily="18" charset="0"/>
                <a:cs typeface="Times New Roman" panose="02020603050405020304" pitchFamily="18" charset="0"/>
              </a:rPr>
              <a:t> . sin (góc đối)</a:t>
            </a:r>
          </a:p>
          <a:p>
            <a:pPr>
              <a:lnSpc>
                <a:spcPct val="150000"/>
              </a:lnSpc>
            </a:pPr>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rgbClr val="FF0000"/>
                </a:solidFill>
                <a:latin typeface="Times New Roman" panose="02020603050405020304" pitchFamily="18" charset="0"/>
                <a:cs typeface="Times New Roman" panose="02020603050405020304" pitchFamily="18" charset="0"/>
              </a:rPr>
              <a:t>Ch</a:t>
            </a:r>
            <a:r>
              <a:rPr lang="en-US" sz="2800" b="1">
                <a:solidFill>
                  <a:schemeClr val="accent5">
                    <a:lumMod val="50000"/>
                  </a:schemeClr>
                </a:solidFill>
                <a:latin typeface="Times New Roman" panose="02020603050405020304" pitchFamily="18" charset="0"/>
                <a:cs typeface="Times New Roman" panose="02020603050405020304" pitchFamily="18" charset="0"/>
              </a:rPr>
              <a:t> . cos (góc kề)</a:t>
            </a:r>
          </a:p>
          <a:p>
            <a:pPr>
              <a:lnSpc>
                <a:spcPct val="150000"/>
              </a:lnSpc>
            </a:pPr>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chemeClr val="accent2">
                    <a:lumMod val="75000"/>
                  </a:schemeClr>
                </a:solidFill>
                <a:latin typeface="Times New Roman" panose="02020603050405020304" pitchFamily="18" charset="0"/>
                <a:cs typeface="Times New Roman" panose="02020603050405020304" pitchFamily="18" charset="0"/>
              </a:rPr>
              <a:t>Cgv kia </a:t>
            </a:r>
            <a:r>
              <a:rPr lang="en-US" sz="2800" b="1">
                <a:solidFill>
                  <a:schemeClr val="accent5">
                    <a:lumMod val="50000"/>
                  </a:schemeClr>
                </a:solidFill>
                <a:latin typeface="Times New Roman" panose="02020603050405020304" pitchFamily="18" charset="0"/>
                <a:cs typeface="Times New Roman" panose="02020603050405020304" pitchFamily="18" charset="0"/>
              </a:rPr>
              <a:t>. tan (góc đối)</a:t>
            </a:r>
          </a:p>
          <a:p>
            <a:pPr>
              <a:lnSpc>
                <a:spcPct val="150000"/>
              </a:lnSpc>
            </a:pPr>
            <a:r>
              <a:rPr lang="en-US" sz="2800" b="1">
                <a:solidFill>
                  <a:schemeClr val="accent5">
                    <a:lumMod val="50000"/>
                  </a:schemeClr>
                </a:solidFill>
                <a:latin typeface="Times New Roman" panose="02020603050405020304" pitchFamily="18" charset="0"/>
                <a:cs typeface="Times New Roman" panose="02020603050405020304" pitchFamily="18" charset="0"/>
              </a:rPr>
              <a:t>- Cgv = </a:t>
            </a:r>
            <a:r>
              <a:rPr lang="en-US" sz="2800" b="1">
                <a:solidFill>
                  <a:schemeClr val="accent2">
                    <a:lumMod val="75000"/>
                  </a:schemeClr>
                </a:solidFill>
                <a:latin typeface="Times New Roman" panose="02020603050405020304" pitchFamily="18" charset="0"/>
                <a:cs typeface="Times New Roman" panose="02020603050405020304" pitchFamily="18" charset="0"/>
              </a:rPr>
              <a:t>Cgv kia </a:t>
            </a:r>
            <a:r>
              <a:rPr lang="en-US" sz="2800" b="1">
                <a:solidFill>
                  <a:schemeClr val="accent5">
                    <a:lumMod val="50000"/>
                  </a:schemeClr>
                </a:solidFill>
                <a:latin typeface="Times New Roman" panose="02020603050405020304" pitchFamily="18" charset="0"/>
                <a:cs typeface="Times New Roman" panose="02020603050405020304" pitchFamily="18" charset="0"/>
              </a:rPr>
              <a:t>. cot(góc đối)</a:t>
            </a:r>
          </a:p>
        </p:txBody>
      </p:sp>
      <p:sp>
        <p:nvSpPr>
          <p:cNvPr id="23" name="TextBox 35">
            <a:extLst>
              <a:ext uri="{FF2B5EF4-FFF2-40B4-BE49-F238E27FC236}">
                <a16:creationId xmlns:a16="http://schemas.microsoft.com/office/drawing/2014/main" id="{99223725-4BFC-3C19-A154-D47FE44A98B3}"/>
              </a:ext>
            </a:extLst>
          </p:cNvPr>
          <p:cNvSpPr txBox="1"/>
          <p:nvPr/>
        </p:nvSpPr>
        <p:spPr>
          <a:xfrm>
            <a:off x="162818" y="834762"/>
            <a:ext cx="8765521" cy="661207"/>
          </a:xfrm>
          <a:prstGeom prst="rect">
            <a:avLst/>
          </a:prstGeom>
          <a:noFill/>
        </p:spPr>
        <p:txBody>
          <a:bodyPr wrap="square">
            <a:spAutoFit/>
          </a:bodyPr>
          <a:lstStyle/>
          <a:p>
            <a:pPr marL="45720" indent="0">
              <a:lnSpc>
                <a:spcPct val="150000"/>
              </a:lnSpc>
              <a:spcBef>
                <a:spcPts val="600"/>
              </a:spcBef>
              <a:spcAft>
                <a:spcPts val="600"/>
              </a:spcAft>
              <a:buFont typeface="Arial" panose="020B0604020202020204" pitchFamily="34" charset="0"/>
              <a:buNone/>
            </a:pPr>
            <a:r>
              <a:rPr lang="en-US" sz="2800" b="1">
                <a:solidFill>
                  <a:srgbClr val="3333FF"/>
                </a:solidFill>
                <a:latin typeface="Times New Roman" panose="02020603050405020304" pitchFamily="18" charset="0"/>
                <a:cs typeface="Times New Roman" panose="02020603050405020304" pitchFamily="18" charset="0"/>
              </a:rPr>
              <a:t>1. Các hệ thức về cạnh và góc trong tam giác vuông</a:t>
            </a:r>
          </a:p>
        </p:txBody>
      </p:sp>
      <p:sp>
        <p:nvSpPr>
          <p:cNvPr id="24" name="Mũi tên: Phải 23">
            <a:extLst>
              <a:ext uri="{FF2B5EF4-FFF2-40B4-BE49-F238E27FC236}">
                <a16:creationId xmlns:a16="http://schemas.microsoft.com/office/drawing/2014/main" id="{7F7E935A-68C5-0B35-F153-0D4CDBA818FA}"/>
              </a:ext>
            </a:extLst>
          </p:cNvPr>
          <p:cNvSpPr/>
          <p:nvPr/>
        </p:nvSpPr>
        <p:spPr>
          <a:xfrm>
            <a:off x="4545578" y="1849652"/>
            <a:ext cx="1550422" cy="3155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Hộp Văn bản 26">
            <a:extLst>
              <a:ext uri="{FF2B5EF4-FFF2-40B4-BE49-F238E27FC236}">
                <a16:creationId xmlns:a16="http://schemas.microsoft.com/office/drawing/2014/main" id="{5C396922-225D-59CD-D381-4439DCE605E7}"/>
              </a:ext>
            </a:extLst>
          </p:cNvPr>
          <p:cNvSpPr txBox="1"/>
          <p:nvPr/>
        </p:nvSpPr>
        <p:spPr>
          <a:xfrm>
            <a:off x="6165760" y="1604203"/>
            <a:ext cx="6241210" cy="661207"/>
          </a:xfrm>
          <a:prstGeom prst="rect">
            <a:avLst/>
          </a:prstGeom>
          <a:noFill/>
        </p:spPr>
        <p:txBody>
          <a:bodyPr wrap="square">
            <a:spAutoFit/>
          </a:bodyPr>
          <a:lstStyle/>
          <a:p>
            <a:pPr>
              <a:lnSpc>
                <a:spcPct val="150000"/>
              </a:lnSpc>
            </a:pPr>
            <a:r>
              <a:rPr lang="en-US" sz="2800" b="1">
                <a:solidFill>
                  <a:srgbClr val="FF0000"/>
                </a:solidFill>
                <a:latin typeface="Times New Roman" panose="02020603050405020304" pitchFamily="18" charset="0"/>
                <a:cs typeface="Times New Roman" panose="02020603050405020304" pitchFamily="18" charset="0"/>
              </a:rPr>
              <a:t>Ch </a:t>
            </a:r>
            <a:r>
              <a:rPr lang="en-US" sz="2800" b="1">
                <a:solidFill>
                  <a:schemeClr val="accent5">
                    <a:lumMod val="50000"/>
                  </a:schemeClr>
                </a:solidFill>
                <a:latin typeface="Times New Roman" panose="02020603050405020304" pitchFamily="18" charset="0"/>
                <a:cs typeface="Times New Roman" panose="02020603050405020304" pitchFamily="18" charset="0"/>
              </a:rPr>
              <a:t>= Cgv : sin (góc đối)</a:t>
            </a:r>
          </a:p>
        </p:txBody>
      </p:sp>
      <p:sp>
        <p:nvSpPr>
          <p:cNvPr id="29" name="Hộp Văn bản 28">
            <a:extLst>
              <a:ext uri="{FF2B5EF4-FFF2-40B4-BE49-F238E27FC236}">
                <a16:creationId xmlns:a16="http://schemas.microsoft.com/office/drawing/2014/main" id="{10E0C583-2E3E-1F22-F731-75CD553DE86D}"/>
              </a:ext>
            </a:extLst>
          </p:cNvPr>
          <p:cNvSpPr txBox="1"/>
          <p:nvPr/>
        </p:nvSpPr>
        <p:spPr>
          <a:xfrm>
            <a:off x="6165760" y="2230162"/>
            <a:ext cx="6241210" cy="661207"/>
          </a:xfrm>
          <a:prstGeom prst="rect">
            <a:avLst/>
          </a:prstGeom>
          <a:noFill/>
        </p:spPr>
        <p:txBody>
          <a:bodyPr wrap="square">
            <a:spAutoFit/>
          </a:bodyPr>
          <a:lstStyle/>
          <a:p>
            <a:pPr>
              <a:lnSpc>
                <a:spcPct val="150000"/>
              </a:lnSpc>
            </a:pPr>
            <a:r>
              <a:rPr lang="en-US" sz="2800" b="1">
                <a:solidFill>
                  <a:srgbClr val="FF0000"/>
                </a:solidFill>
                <a:latin typeface="Times New Roman" panose="02020603050405020304" pitchFamily="18" charset="0"/>
                <a:cs typeface="Times New Roman" panose="02020603050405020304" pitchFamily="18" charset="0"/>
              </a:rPr>
              <a:t>Ch </a:t>
            </a:r>
            <a:r>
              <a:rPr lang="en-US" sz="2800" b="1">
                <a:solidFill>
                  <a:schemeClr val="accent5">
                    <a:lumMod val="50000"/>
                  </a:schemeClr>
                </a:solidFill>
                <a:latin typeface="Times New Roman" panose="02020603050405020304" pitchFamily="18" charset="0"/>
                <a:cs typeface="Times New Roman" panose="02020603050405020304" pitchFamily="18" charset="0"/>
              </a:rPr>
              <a:t>= Cgv : cos (góc kề)</a:t>
            </a:r>
          </a:p>
        </p:txBody>
      </p:sp>
      <p:sp>
        <p:nvSpPr>
          <p:cNvPr id="30" name="Mũi tên: Phải 29">
            <a:extLst>
              <a:ext uri="{FF2B5EF4-FFF2-40B4-BE49-F238E27FC236}">
                <a16:creationId xmlns:a16="http://schemas.microsoft.com/office/drawing/2014/main" id="{15ED771B-B069-2360-A2C7-9FBD0011825F}"/>
              </a:ext>
            </a:extLst>
          </p:cNvPr>
          <p:cNvSpPr/>
          <p:nvPr/>
        </p:nvSpPr>
        <p:spPr>
          <a:xfrm>
            <a:off x="4545578" y="2491110"/>
            <a:ext cx="1550422" cy="3155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TextBox 35">
            <a:extLst>
              <a:ext uri="{FF2B5EF4-FFF2-40B4-BE49-F238E27FC236}">
                <a16:creationId xmlns:a16="http://schemas.microsoft.com/office/drawing/2014/main" id="{2EFE717E-1698-E727-EE2E-76100E18B696}"/>
              </a:ext>
            </a:extLst>
          </p:cNvPr>
          <p:cNvSpPr txBox="1"/>
          <p:nvPr/>
        </p:nvSpPr>
        <p:spPr>
          <a:xfrm>
            <a:off x="162817" y="4600907"/>
            <a:ext cx="11612239" cy="1307537"/>
          </a:xfrm>
          <a:prstGeom prst="rect">
            <a:avLst/>
          </a:prstGeom>
          <a:noFill/>
        </p:spPr>
        <p:txBody>
          <a:bodyPr wrap="square">
            <a:spAutoFit/>
          </a:bodyPr>
          <a:lstStyle/>
          <a:p>
            <a:pPr marL="45720" indent="0">
              <a:lnSpc>
                <a:spcPct val="150000"/>
              </a:lnSpc>
              <a:spcBef>
                <a:spcPts val="600"/>
              </a:spcBef>
              <a:spcAft>
                <a:spcPts val="600"/>
              </a:spcAft>
              <a:buFont typeface="Arial" panose="020B0604020202020204" pitchFamily="34" charset="0"/>
              <a:buNone/>
            </a:pPr>
            <a:r>
              <a:rPr lang="en-US" sz="2800" b="1">
                <a:solidFill>
                  <a:srgbClr val="3333FF"/>
                </a:solidFill>
                <a:latin typeface="Times New Roman" panose="02020603050405020304" pitchFamily="18" charset="0"/>
                <a:cs typeface="Times New Roman" panose="02020603050405020304" pitchFamily="18" charset="0"/>
              </a:rPr>
              <a:t>2. Giải tam giác vuông: </a:t>
            </a:r>
            <a:r>
              <a:rPr lang="en-US" sz="2800">
                <a:latin typeface="Times New Roman" panose="02020603050405020304" pitchFamily="18" charset="0"/>
                <a:ea typeface="Tahoma" panose="020B0604030504040204" pitchFamily="34" charset="0"/>
                <a:cs typeface="Times New Roman" panose="02020603050405020304" pitchFamily="18" charset="0"/>
              </a:rPr>
              <a:t>là đi tìm độ dài các cạnh và số đo các góc chưa biết của tam giác đó.</a:t>
            </a:r>
            <a:endParaRPr lang="en-US" sz="2800" b="1">
              <a:solidFill>
                <a:srgbClr val="3333FF"/>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2397630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500"/>
                                        <p:tgtEl>
                                          <p:spTgt spid="2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24" grpId="0" animBg="1"/>
      <p:bldP spid="27" grpId="0"/>
      <p:bldP spid="29" grpId="0"/>
      <p:bldP spid="30" grpId="0" animBg="1"/>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descr="Ảnh có chứa trứng&#10;&#10;Mô tả được tạo tự động">
            <a:extLst>
              <a:ext uri="{FF2B5EF4-FFF2-40B4-BE49-F238E27FC236}">
                <a16:creationId xmlns:a16="http://schemas.microsoft.com/office/drawing/2014/main" id="{201DA138-3FE8-7AA9-BF49-1F25022E41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314659" cy="6858000"/>
          </a:xfrm>
          <a:prstGeom prst="rect">
            <a:avLst/>
          </a:prstGeom>
        </p:spPr>
      </p:pic>
      <p:pic>
        <p:nvPicPr>
          <p:cNvPr id="5" name="Picture 4" descr="A picture containing plant&#10;&#10;Description automatically generated">
            <a:extLst>
              <a:ext uri="{FF2B5EF4-FFF2-40B4-BE49-F238E27FC236}">
                <a16:creationId xmlns:a16="http://schemas.microsoft.com/office/drawing/2014/main" id="{F84C4107-B6A8-3BA6-33AC-815E9127DE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57501" y="0"/>
            <a:ext cx="3557159" cy="6905658"/>
          </a:xfrm>
          <a:prstGeom prst="rect">
            <a:avLst/>
          </a:prstGeom>
        </p:spPr>
      </p:pic>
      <p:pic>
        <p:nvPicPr>
          <p:cNvPr id="16" name="Picture 15" descr="A white flower with red spots&#10;&#10;Description automatically generated with low confidence">
            <a:extLst>
              <a:ext uri="{FF2B5EF4-FFF2-40B4-BE49-F238E27FC236}">
                <a16:creationId xmlns:a16="http://schemas.microsoft.com/office/drawing/2014/main" id="{289E4D78-AEAA-22F3-6FB8-7D2EA4A6FD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36318" y="5672447"/>
            <a:ext cx="952500" cy="981075"/>
          </a:xfrm>
          <a:prstGeom prst="rect">
            <a:avLst/>
          </a:prstGeom>
        </p:spPr>
      </p:pic>
      <p:pic>
        <p:nvPicPr>
          <p:cNvPr id="18" name="Picture 17" descr="A picture containing text, clipart&#10;&#10;Description automatically generated">
            <a:extLst>
              <a:ext uri="{FF2B5EF4-FFF2-40B4-BE49-F238E27FC236}">
                <a16:creationId xmlns:a16="http://schemas.microsoft.com/office/drawing/2014/main" id="{BFEBFA1E-F9C7-26E5-34EE-C074B80D8C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284" y="5672447"/>
            <a:ext cx="1200150" cy="1009650"/>
          </a:xfrm>
          <a:prstGeom prst="rect">
            <a:avLst/>
          </a:prstGeom>
        </p:spPr>
      </p:pic>
      <p:pic>
        <p:nvPicPr>
          <p:cNvPr id="20" name="Picture 19" descr="A picture containing lamp, light&#10;&#10;Description automatically generated">
            <a:extLst>
              <a:ext uri="{FF2B5EF4-FFF2-40B4-BE49-F238E27FC236}">
                <a16:creationId xmlns:a16="http://schemas.microsoft.com/office/drawing/2014/main" id="{AAE1E9A9-292D-7F61-7B44-8C3D374295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38210" y="0"/>
            <a:ext cx="2076450" cy="2886075"/>
          </a:xfrm>
          <a:prstGeom prst="rect">
            <a:avLst/>
          </a:prstGeom>
        </p:spPr>
      </p:pic>
      <p:pic>
        <p:nvPicPr>
          <p:cNvPr id="22" name="Picture 21" descr="A picture containing indoor, lit, dark, light&#10;&#10;Description automatically generated">
            <a:extLst>
              <a:ext uri="{FF2B5EF4-FFF2-40B4-BE49-F238E27FC236}">
                <a16:creationId xmlns:a16="http://schemas.microsoft.com/office/drawing/2014/main" id="{24250BC8-0D95-9ECE-9987-CD1E1D7BFE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5895975" cy="2714625"/>
          </a:xfrm>
          <a:prstGeom prst="rect">
            <a:avLst/>
          </a:prstGeom>
        </p:spPr>
      </p:pic>
      <p:pic>
        <p:nvPicPr>
          <p:cNvPr id="28" name="Picture 27">
            <a:extLst>
              <a:ext uri="{FF2B5EF4-FFF2-40B4-BE49-F238E27FC236}">
                <a16:creationId xmlns:a16="http://schemas.microsoft.com/office/drawing/2014/main" id="{D0A6AAF7-2552-E170-839D-31A90D4F466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74701" y="3573573"/>
            <a:ext cx="3133268" cy="3133268"/>
          </a:xfrm>
          <a:prstGeom prst="rect">
            <a:avLst/>
          </a:prstGeom>
        </p:spPr>
      </p:pic>
      <p:pic>
        <p:nvPicPr>
          <p:cNvPr id="30" name="Picture 29" descr="A picture containing text, vector graphics&#10;&#10;Description automatically generated">
            <a:extLst>
              <a:ext uri="{FF2B5EF4-FFF2-40B4-BE49-F238E27FC236}">
                <a16:creationId xmlns:a16="http://schemas.microsoft.com/office/drawing/2014/main" id="{AAABC0E2-E646-5D47-9A04-6673B7950048}"/>
              </a:ext>
            </a:extLst>
          </p:cNvPr>
          <p:cNvPicPr>
            <a:picLocks noChangeAspect="1"/>
          </p:cNvPicPr>
          <p:nvPr/>
        </p:nvPicPr>
        <p:blipFill rotWithShape="1">
          <a:blip r:embed="rId13">
            <a:extLst>
              <a:ext uri="{28A0092B-C50C-407E-A947-70E740481C1C}">
                <a14:useLocalDpi xmlns:a14="http://schemas.microsoft.com/office/drawing/2010/main" val="0"/>
              </a:ext>
            </a:extLst>
          </a:blip>
          <a:srcRect l="19012" t="7187" r="25519"/>
          <a:stretch/>
        </p:blipFill>
        <p:spPr>
          <a:xfrm rot="541678">
            <a:off x="688026" y="2790805"/>
            <a:ext cx="2211286" cy="3700019"/>
          </a:xfrm>
          <a:prstGeom prst="rect">
            <a:avLst/>
          </a:prstGeom>
        </p:spPr>
      </p:pic>
      <p:pic>
        <p:nvPicPr>
          <p:cNvPr id="34" name="Picture 33" descr="A picture containing doll, toy, vector graphics&#10;&#10;Description automatically generated">
            <a:extLst>
              <a:ext uri="{FF2B5EF4-FFF2-40B4-BE49-F238E27FC236}">
                <a16:creationId xmlns:a16="http://schemas.microsoft.com/office/drawing/2014/main" id="{764647D1-B716-3D7D-D7D4-8437CD6152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73530" y="2977511"/>
            <a:ext cx="4001171" cy="4001171"/>
          </a:xfrm>
          <a:prstGeom prst="rect">
            <a:avLst/>
          </a:prstGeom>
        </p:spPr>
      </p:pic>
      <p:sp>
        <p:nvSpPr>
          <p:cNvPr id="6" name="TextBox 5">
            <a:extLst>
              <a:ext uri="{FF2B5EF4-FFF2-40B4-BE49-F238E27FC236}">
                <a16:creationId xmlns:a16="http://schemas.microsoft.com/office/drawing/2014/main" id="{AA755250-ED23-FC61-6E9B-A077C9573E54}"/>
              </a:ext>
            </a:extLst>
          </p:cNvPr>
          <p:cNvSpPr txBox="1"/>
          <p:nvPr/>
        </p:nvSpPr>
        <p:spPr>
          <a:xfrm>
            <a:off x="2357154" y="1024368"/>
            <a:ext cx="6833922" cy="1754326"/>
          </a:xfrm>
          <a:prstGeom prst="rect">
            <a:avLst/>
          </a:prstGeom>
          <a:noFill/>
        </p:spPr>
        <p:txBody>
          <a:bodyPr wrap="none" rtlCol="0">
            <a:spAutoFit/>
          </a:bodyPr>
          <a:lstStyle/>
          <a:p>
            <a:pPr algn="ctr"/>
            <a:r>
              <a:rPr lang="en-US" sz="5400">
                <a:ln w="19050">
                  <a:solidFill>
                    <a:schemeClr val="bg1"/>
                  </a:solidFill>
                </a:ln>
                <a:solidFill>
                  <a:schemeClr val="accent5"/>
                </a:solidFill>
                <a:effectLst>
                  <a:outerShdw blurRad="63500" sx="102000" sy="102000" algn="ctr" rotWithShape="0">
                    <a:prstClr val="black">
                      <a:alpha val="40000"/>
                    </a:prstClr>
                  </a:outerShdw>
                </a:effectLst>
                <a:latin typeface="MTD Othelie" panose="02020A03060303060403" pitchFamily="18" charset="0"/>
              </a:rPr>
              <a:t>TRÒ CHƠI </a:t>
            </a:r>
          </a:p>
          <a:p>
            <a:pPr algn="ctr"/>
            <a:r>
              <a:rPr lang="en-US" sz="5400">
                <a:ln w="19050">
                  <a:solidFill>
                    <a:schemeClr val="bg1"/>
                  </a:solidFill>
                </a:ln>
                <a:solidFill>
                  <a:schemeClr val="accent5"/>
                </a:solidFill>
                <a:effectLst>
                  <a:outerShdw blurRad="63500" sx="102000" sy="102000" algn="ctr" rotWithShape="0">
                    <a:prstClr val="black">
                      <a:alpha val="40000"/>
                    </a:prstClr>
                  </a:outerShdw>
                </a:effectLst>
                <a:latin typeface="MTD Othelie" panose="02020A03060303060403" pitchFamily="18" charset="0"/>
              </a:rPr>
              <a:t>MÓN QUÀ TRĂNG RẰM</a:t>
            </a:r>
          </a:p>
        </p:txBody>
      </p:sp>
      <p:pic>
        <p:nvPicPr>
          <p:cNvPr id="3" name="Trung Thu Remix - Hot tren tik tok - Nhạc Trung Thu không lời mới nhất - Mid-Autumn - Mạnh nonstop">
            <a:hlinkClick r:id="" action="ppaction://media"/>
            <a:extLst>
              <a:ext uri="{FF2B5EF4-FFF2-40B4-BE49-F238E27FC236}">
                <a16:creationId xmlns:a16="http://schemas.microsoft.com/office/drawing/2014/main" id="{ED78B0D9-740A-506D-BD9F-13D3BDF46842}"/>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5570915" y="-1178966"/>
            <a:ext cx="406400" cy="406400"/>
          </a:xfrm>
          <a:prstGeom prst="rect">
            <a:avLst/>
          </a:prstGeom>
        </p:spPr>
      </p:pic>
    </p:spTree>
    <p:custDataLst>
      <p:tags r:id="rId1"/>
    </p:custDataLst>
    <p:extLst>
      <p:ext uri="{BB962C8B-B14F-4D97-AF65-F5344CB8AC3E}">
        <p14:creationId xmlns:p14="http://schemas.microsoft.com/office/powerpoint/2010/main" val="15961873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500"/>
                                        <p:tgtEl>
                                          <p:spTgt spid="5"/>
                                        </p:tgtEl>
                                      </p:cBhvr>
                                    </p:animEffect>
                                  </p:childTnLst>
                                </p:cTn>
                              </p:par>
                              <p:par>
                                <p:cTn id="8" presetID="2" presetClass="entr" presetSubtype="8" fill="hold" nodeType="withEffect">
                                  <p:stCondLst>
                                    <p:cond delay="100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3250" fill="hold"/>
                                        <p:tgtEl>
                                          <p:spTgt spid="30"/>
                                        </p:tgtEl>
                                        <p:attrNameLst>
                                          <p:attrName>ppt_x</p:attrName>
                                        </p:attrNameLst>
                                      </p:cBhvr>
                                      <p:tavLst>
                                        <p:tav tm="0">
                                          <p:val>
                                            <p:strVal val="0-#ppt_w/2"/>
                                          </p:val>
                                        </p:tav>
                                        <p:tav tm="100000">
                                          <p:val>
                                            <p:strVal val="#ppt_x"/>
                                          </p:val>
                                        </p:tav>
                                      </p:tavLst>
                                    </p:anim>
                                    <p:anim calcmode="lin" valueType="num">
                                      <p:cBhvr additive="base">
                                        <p:cTn id="11" dur="325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25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6000" fill="hold"/>
                                        <p:tgtEl>
                                          <p:spTgt spid="34"/>
                                        </p:tgtEl>
                                        <p:attrNameLst>
                                          <p:attrName>ppt_x</p:attrName>
                                        </p:attrNameLst>
                                      </p:cBhvr>
                                      <p:tavLst>
                                        <p:tav tm="0">
                                          <p:val>
                                            <p:strVal val="1+#ppt_w/2"/>
                                          </p:val>
                                        </p:tav>
                                        <p:tav tm="100000">
                                          <p:val>
                                            <p:strVal val="#ppt_x"/>
                                          </p:val>
                                        </p:tav>
                                      </p:tavLst>
                                    </p:anim>
                                    <p:anim calcmode="lin" valueType="num">
                                      <p:cBhvr additive="base">
                                        <p:cTn id="15" dur="6000" fill="hold"/>
                                        <p:tgtEl>
                                          <p:spTgt spid="34"/>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28"/>
                                        </p:tgtEl>
                                        <p:attrNameLst>
                                          <p:attrName>style.visibility</p:attrName>
                                        </p:attrNameLst>
                                      </p:cBhvr>
                                      <p:to>
                                        <p:strVal val="visible"/>
                                      </p:to>
                                    </p:set>
                                    <p:anim calcmode="lin" valueType="num">
                                      <p:cBhvr>
                                        <p:cTn id="18" dur="1750" fill="hold"/>
                                        <p:tgtEl>
                                          <p:spTgt spid="28"/>
                                        </p:tgtEl>
                                        <p:attrNameLst>
                                          <p:attrName>ppt_w</p:attrName>
                                        </p:attrNameLst>
                                      </p:cBhvr>
                                      <p:tavLst>
                                        <p:tav tm="0">
                                          <p:val>
                                            <p:fltVal val="0"/>
                                          </p:val>
                                        </p:tav>
                                        <p:tav tm="100000">
                                          <p:val>
                                            <p:strVal val="#ppt_w"/>
                                          </p:val>
                                        </p:tav>
                                      </p:tavLst>
                                    </p:anim>
                                    <p:anim calcmode="lin" valueType="num">
                                      <p:cBhvr>
                                        <p:cTn id="19" dur="1750" fill="hold"/>
                                        <p:tgtEl>
                                          <p:spTgt spid="28"/>
                                        </p:tgtEl>
                                        <p:attrNameLst>
                                          <p:attrName>ppt_h</p:attrName>
                                        </p:attrNameLst>
                                      </p:cBhvr>
                                      <p:tavLst>
                                        <p:tav tm="0">
                                          <p:val>
                                            <p:fltVal val="0"/>
                                          </p:val>
                                        </p:tav>
                                        <p:tav tm="100000">
                                          <p:val>
                                            <p:strVal val="#ppt_h"/>
                                          </p:val>
                                        </p:tav>
                                      </p:tavLst>
                                    </p:anim>
                                    <p:animEffect transition="in" filter="fade">
                                      <p:cBhvr>
                                        <p:cTn id="20" dur="1750"/>
                                        <p:tgtEl>
                                          <p:spTgt spid="28"/>
                                        </p:tgtEl>
                                      </p:cBhvr>
                                    </p:animEffect>
                                  </p:childTnLst>
                                </p:cTn>
                              </p:par>
                              <p:par>
                                <p:cTn id="21" presetID="31" presetClass="entr" presetSubtype="0" fill="hold" nodeType="withEffect">
                                  <p:stCondLst>
                                    <p:cond delay="4250"/>
                                  </p:stCondLst>
                                  <p:childTnLst>
                                    <p:set>
                                      <p:cBhvr>
                                        <p:cTn id="22" dur="1" fill="hold">
                                          <p:stCondLst>
                                            <p:cond delay="0"/>
                                          </p:stCondLst>
                                        </p:cTn>
                                        <p:tgtEl>
                                          <p:spTgt spid="20"/>
                                        </p:tgtEl>
                                        <p:attrNameLst>
                                          <p:attrName>style.visibility</p:attrName>
                                        </p:attrNameLst>
                                      </p:cBhvr>
                                      <p:to>
                                        <p:strVal val="visible"/>
                                      </p:to>
                                    </p:set>
                                    <p:anim calcmode="lin" valueType="num">
                                      <p:cBhvr>
                                        <p:cTn id="23" dur="2500" fill="hold"/>
                                        <p:tgtEl>
                                          <p:spTgt spid="20"/>
                                        </p:tgtEl>
                                        <p:attrNameLst>
                                          <p:attrName>ppt_w</p:attrName>
                                        </p:attrNameLst>
                                      </p:cBhvr>
                                      <p:tavLst>
                                        <p:tav tm="0">
                                          <p:val>
                                            <p:fltVal val="0"/>
                                          </p:val>
                                        </p:tav>
                                        <p:tav tm="100000">
                                          <p:val>
                                            <p:strVal val="#ppt_w"/>
                                          </p:val>
                                        </p:tav>
                                      </p:tavLst>
                                    </p:anim>
                                    <p:anim calcmode="lin" valueType="num">
                                      <p:cBhvr>
                                        <p:cTn id="24" dur="2500" fill="hold"/>
                                        <p:tgtEl>
                                          <p:spTgt spid="20"/>
                                        </p:tgtEl>
                                        <p:attrNameLst>
                                          <p:attrName>ppt_h</p:attrName>
                                        </p:attrNameLst>
                                      </p:cBhvr>
                                      <p:tavLst>
                                        <p:tav tm="0">
                                          <p:val>
                                            <p:fltVal val="0"/>
                                          </p:val>
                                        </p:tav>
                                        <p:tav tm="100000">
                                          <p:val>
                                            <p:strVal val="#ppt_h"/>
                                          </p:val>
                                        </p:tav>
                                      </p:tavLst>
                                    </p:anim>
                                    <p:anim calcmode="lin" valueType="num">
                                      <p:cBhvr>
                                        <p:cTn id="25" dur="2500" fill="hold"/>
                                        <p:tgtEl>
                                          <p:spTgt spid="20"/>
                                        </p:tgtEl>
                                        <p:attrNameLst>
                                          <p:attrName>style.rotation</p:attrName>
                                        </p:attrNameLst>
                                      </p:cBhvr>
                                      <p:tavLst>
                                        <p:tav tm="0">
                                          <p:val>
                                            <p:fltVal val="90"/>
                                          </p:val>
                                        </p:tav>
                                        <p:tav tm="100000">
                                          <p:val>
                                            <p:fltVal val="0"/>
                                          </p:val>
                                        </p:tav>
                                      </p:tavLst>
                                    </p:anim>
                                    <p:animEffect transition="in" filter="fade">
                                      <p:cBhvr>
                                        <p:cTn id="26" dur="2500"/>
                                        <p:tgtEl>
                                          <p:spTgt spid="20"/>
                                        </p:tgtEl>
                                      </p:cBhvr>
                                    </p:animEffect>
                                  </p:childTnLst>
                                </p:cTn>
                              </p:par>
                              <p:par>
                                <p:cTn id="27" presetID="6" presetClass="entr" presetSubtype="16" fill="hold" nodeType="withEffect">
                                  <p:stCondLst>
                                    <p:cond delay="6500"/>
                                  </p:stCondLst>
                                  <p:childTnLst>
                                    <p:set>
                                      <p:cBhvr>
                                        <p:cTn id="28" dur="1" fill="hold">
                                          <p:stCondLst>
                                            <p:cond delay="0"/>
                                          </p:stCondLst>
                                        </p:cTn>
                                        <p:tgtEl>
                                          <p:spTgt spid="22"/>
                                        </p:tgtEl>
                                        <p:attrNameLst>
                                          <p:attrName>style.visibility</p:attrName>
                                        </p:attrNameLst>
                                      </p:cBhvr>
                                      <p:to>
                                        <p:strVal val="visible"/>
                                      </p:to>
                                    </p:set>
                                    <p:animEffect transition="in" filter="circle(in)">
                                      <p:cBhvr>
                                        <p:cTn id="29" dur="2000"/>
                                        <p:tgtEl>
                                          <p:spTgt spid="22"/>
                                        </p:tgtEl>
                                      </p:cBhvr>
                                    </p:animEffect>
                                  </p:childTnLst>
                                </p:cTn>
                              </p:par>
                              <p:par>
                                <p:cTn id="30" presetID="25" presetClass="entr" presetSubtype="0" fill="hold" grpId="0" nodeType="withEffect">
                                  <p:stCondLst>
                                    <p:cond delay="6500"/>
                                  </p:stCondLst>
                                  <p:childTnLst>
                                    <p:set>
                                      <p:cBhvr>
                                        <p:cTn id="31" dur="1" fill="hold">
                                          <p:stCondLst>
                                            <p:cond delay="0"/>
                                          </p:stCondLst>
                                        </p:cTn>
                                        <p:tgtEl>
                                          <p:spTgt spid="6"/>
                                        </p:tgtEl>
                                        <p:attrNameLst>
                                          <p:attrName>style.visibility</p:attrName>
                                        </p:attrNameLst>
                                      </p:cBhvr>
                                      <p:to>
                                        <p:strVal val="visible"/>
                                      </p:to>
                                    </p:set>
                                    <p:anim calcmode="lin" valueType="num">
                                      <p:cBhvr>
                                        <p:cTn id="32" dur="1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3" dur="1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4" dur="1500" accel="50000" fill="hold">
                                          <p:stCondLst>
                                            <p:cond delay="1500"/>
                                          </p:stCondLst>
                                        </p:cTn>
                                        <p:tgtEl>
                                          <p:spTgt spid="6"/>
                                        </p:tgtEl>
                                        <p:attrNameLst>
                                          <p:attrName>ppt_w</p:attrName>
                                        </p:attrNameLst>
                                      </p:cBhvr>
                                      <p:tavLst>
                                        <p:tav tm="0">
                                          <p:val>
                                            <p:strVal val="#ppt_w*.05"/>
                                          </p:val>
                                        </p:tav>
                                        <p:tav tm="100000">
                                          <p:val>
                                            <p:strVal val="#ppt_w"/>
                                          </p:val>
                                        </p:tav>
                                      </p:tavLst>
                                    </p:anim>
                                    <p:anim calcmode="lin" valueType="num">
                                      <p:cBhvr>
                                        <p:cTn id="35" dur="3000" fill="hold"/>
                                        <p:tgtEl>
                                          <p:spTgt spid="6"/>
                                        </p:tgtEl>
                                        <p:attrNameLst>
                                          <p:attrName>ppt_h</p:attrName>
                                        </p:attrNameLst>
                                      </p:cBhvr>
                                      <p:tavLst>
                                        <p:tav tm="0">
                                          <p:val>
                                            <p:strVal val="#ppt_h"/>
                                          </p:val>
                                        </p:tav>
                                        <p:tav tm="100000">
                                          <p:val>
                                            <p:strVal val="#ppt_h"/>
                                          </p:val>
                                        </p:tav>
                                      </p:tavLst>
                                    </p:anim>
                                    <p:anim calcmode="lin" valueType="num">
                                      <p:cBhvr>
                                        <p:cTn id="36" dur="1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7" dur="1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8" dur="1500" accel="50000" fill="hold">
                                          <p:stCondLst>
                                            <p:cond delay="1500"/>
                                          </p:stCondLst>
                                        </p:cTn>
                                        <p:tgtEl>
                                          <p:spTgt spid="6"/>
                                        </p:tgtEl>
                                        <p:attrNameLst>
                                          <p:attrName>ppt_y</p:attrName>
                                        </p:attrNameLst>
                                      </p:cBhvr>
                                      <p:tavLst>
                                        <p:tav tm="0">
                                          <p:val>
                                            <p:strVal val="#ppt_y+.1"/>
                                          </p:val>
                                        </p:tav>
                                        <p:tav tm="100000">
                                          <p:val>
                                            <p:strVal val="#ppt_y"/>
                                          </p:val>
                                        </p:tav>
                                      </p:tavLst>
                                    </p:anim>
                                    <p:animEffect transition="in" filter="fade">
                                      <p:cBhvr>
                                        <p:cTn id="39" dur="3000" decel="50000">
                                          <p:stCondLst>
                                            <p:cond delay="0"/>
                                          </p:stCondLst>
                                        </p:cTn>
                                        <p:tgtEl>
                                          <p:spTgt spid="6"/>
                                        </p:tgtEl>
                                      </p:cBhvr>
                                    </p:animEffect>
                                  </p:childTnLst>
                                </p:cTn>
                              </p:par>
                              <p:par>
                                <p:cTn id="40" presetID="2" presetClass="entr" presetSubtype="2" fill="hold" nodeType="withEffect">
                                  <p:stCondLst>
                                    <p:cond delay="2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6750" fill="hold"/>
                                        <p:tgtEl>
                                          <p:spTgt spid="16"/>
                                        </p:tgtEl>
                                        <p:attrNameLst>
                                          <p:attrName>ppt_x</p:attrName>
                                        </p:attrNameLst>
                                      </p:cBhvr>
                                      <p:tavLst>
                                        <p:tav tm="0">
                                          <p:val>
                                            <p:strVal val="1+#ppt_w/2"/>
                                          </p:val>
                                        </p:tav>
                                        <p:tav tm="100000">
                                          <p:val>
                                            <p:strVal val="#ppt_x"/>
                                          </p:val>
                                        </p:tav>
                                      </p:tavLst>
                                    </p:anim>
                                    <p:anim calcmode="lin" valueType="num">
                                      <p:cBhvr additive="base">
                                        <p:cTn id="43" dur="6750" fill="hold"/>
                                        <p:tgtEl>
                                          <p:spTgt spid="16"/>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20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6750" fill="hold"/>
                                        <p:tgtEl>
                                          <p:spTgt spid="18"/>
                                        </p:tgtEl>
                                        <p:attrNameLst>
                                          <p:attrName>ppt_x</p:attrName>
                                        </p:attrNameLst>
                                      </p:cBhvr>
                                      <p:tavLst>
                                        <p:tav tm="0">
                                          <p:val>
                                            <p:strVal val="1+#ppt_w/2"/>
                                          </p:val>
                                        </p:tav>
                                        <p:tav tm="100000">
                                          <p:val>
                                            <p:strVal val="#ppt_x"/>
                                          </p:val>
                                        </p:tav>
                                      </p:tavLst>
                                    </p:anim>
                                    <p:anim calcmode="lin" valueType="num">
                                      <p:cBhvr additive="base">
                                        <p:cTn id="47" dur="6750" fill="hold"/>
                                        <p:tgtEl>
                                          <p:spTgt spid="18"/>
                                        </p:tgtEl>
                                        <p:attrNameLst>
                                          <p:attrName>ppt_y</p:attrName>
                                        </p:attrNameLst>
                                      </p:cBhvr>
                                      <p:tavLst>
                                        <p:tav tm="0">
                                          <p:val>
                                            <p:strVal val="#ppt_y"/>
                                          </p:val>
                                        </p:tav>
                                        <p:tav tm="100000">
                                          <p:val>
                                            <p:strVal val="#ppt_y"/>
                                          </p:val>
                                        </p:tav>
                                      </p:tavLst>
                                    </p:anim>
                                  </p:childTnLst>
                                </p:cTn>
                              </p:par>
                              <p:par>
                                <p:cTn id="48" presetID="1" presetClass="mediacall" presetSubtype="0" fill="hold" nodeType="withEffect">
                                  <p:stCondLst>
                                    <p:cond delay="0"/>
                                  </p:stCondLst>
                                  <p:childTnLst>
                                    <p:cmd type="call" cmd="playFrom(0.0)">
                                      <p:cBhvr>
                                        <p:cTn id="4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7">
                <p:cTn id="50" repeatCount="indefinite"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descr="Ảnh có chứa trứng&#10;&#10;Mô tả được tạo tự động">
            <a:extLst>
              <a:ext uri="{FF2B5EF4-FFF2-40B4-BE49-F238E27FC236}">
                <a16:creationId xmlns:a16="http://schemas.microsoft.com/office/drawing/2014/main" id="{0FC551B1-8305-A074-54B0-3291584F3A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314659" cy="6858000"/>
          </a:xfrm>
          <a:prstGeom prst="rect">
            <a:avLst/>
          </a:prstGeom>
        </p:spPr>
      </p:pic>
      <p:pic>
        <p:nvPicPr>
          <p:cNvPr id="22" name="Picture 21" descr="A picture containing indoor, lit, dark, light&#10;&#10;Description automatically generated">
            <a:extLst>
              <a:ext uri="{FF2B5EF4-FFF2-40B4-BE49-F238E27FC236}">
                <a16:creationId xmlns:a16="http://schemas.microsoft.com/office/drawing/2014/main" id="{24250BC8-0D95-9ECE-9987-CD1E1D7BFEF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5895975" cy="2714625"/>
          </a:xfrm>
          <a:prstGeom prst="rect">
            <a:avLst/>
          </a:prstGeom>
        </p:spPr>
      </p:pic>
      <p:pic>
        <p:nvPicPr>
          <p:cNvPr id="5" name="Picture 4" descr="A picture containing plant&#10;&#10;Description automatically generated">
            <a:extLst>
              <a:ext uri="{FF2B5EF4-FFF2-40B4-BE49-F238E27FC236}">
                <a16:creationId xmlns:a16="http://schemas.microsoft.com/office/drawing/2014/main" id="{F84C4107-B6A8-3BA6-33AC-815E9127DE73}"/>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8757501" y="0"/>
            <a:ext cx="3557159" cy="6905658"/>
          </a:xfrm>
          <a:prstGeom prst="rect">
            <a:avLst/>
          </a:prstGeom>
        </p:spPr>
      </p:pic>
      <p:pic>
        <p:nvPicPr>
          <p:cNvPr id="20" name="Picture 19" descr="A picture containing lamp, light&#10;&#10;Description automatically generated">
            <a:extLst>
              <a:ext uri="{FF2B5EF4-FFF2-40B4-BE49-F238E27FC236}">
                <a16:creationId xmlns:a16="http://schemas.microsoft.com/office/drawing/2014/main" id="{AAE1E9A9-292D-7F61-7B44-8C3D3742953E}"/>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tretch>
            <a:fillRect/>
          </a:stretch>
        </p:blipFill>
        <p:spPr>
          <a:xfrm>
            <a:off x="10238210" y="0"/>
            <a:ext cx="2076450" cy="2886075"/>
          </a:xfrm>
          <a:prstGeom prst="rect">
            <a:avLst/>
          </a:prstGeom>
        </p:spPr>
      </p:pic>
      <p:pic>
        <p:nvPicPr>
          <p:cNvPr id="28" name="Picture 27">
            <a:extLst>
              <a:ext uri="{FF2B5EF4-FFF2-40B4-BE49-F238E27FC236}">
                <a16:creationId xmlns:a16="http://schemas.microsoft.com/office/drawing/2014/main" id="{D0A6AAF7-2552-E170-839D-31A90D4F466B}"/>
              </a:ext>
            </a:extLst>
          </p:cNvPr>
          <p:cNvPicPr>
            <a:picLocks noChangeAspect="1"/>
          </p:cNvPicPr>
          <p:nvPr/>
        </p:nvPicPr>
        <p:blipFill rotWithShape="1">
          <a:blip r:embed="rId8">
            <a:extLst>
              <a:ext uri="{28A0092B-C50C-407E-A947-70E740481C1C}">
                <a14:useLocalDpi xmlns:a14="http://schemas.microsoft.com/office/drawing/2010/main" val="0"/>
              </a:ext>
            </a:extLst>
          </a:blip>
          <a:srcRect l="20436" r="18972" b="6826"/>
          <a:stretch/>
        </p:blipFill>
        <p:spPr>
          <a:xfrm>
            <a:off x="284900" y="678263"/>
            <a:ext cx="3149600" cy="4843250"/>
          </a:xfrm>
          <a:prstGeom prst="rect">
            <a:avLst/>
          </a:prstGeom>
        </p:spPr>
      </p:pic>
      <p:pic>
        <p:nvPicPr>
          <p:cNvPr id="6" name="Picture 5">
            <a:extLst>
              <a:ext uri="{FF2B5EF4-FFF2-40B4-BE49-F238E27FC236}">
                <a16:creationId xmlns:a16="http://schemas.microsoft.com/office/drawing/2014/main" id="{688767C7-8435-10B5-A1F8-6501A247EF46}"/>
              </a:ext>
            </a:extLst>
          </p:cNvPr>
          <p:cNvPicPr>
            <a:picLocks noChangeAspect="1"/>
          </p:cNvPicPr>
          <p:nvPr/>
        </p:nvPicPr>
        <p:blipFill>
          <a:blip r:embed="rId9"/>
          <a:stretch>
            <a:fillRect/>
          </a:stretch>
        </p:blipFill>
        <p:spPr>
          <a:xfrm>
            <a:off x="3128062" y="1412452"/>
            <a:ext cx="6017274" cy="4252623"/>
          </a:xfrm>
          <a:prstGeom prst="rect">
            <a:avLst/>
          </a:prstGeom>
        </p:spPr>
      </p:pic>
      <p:sp>
        <p:nvSpPr>
          <p:cNvPr id="7" name="TextBox 6">
            <a:extLst>
              <a:ext uri="{FF2B5EF4-FFF2-40B4-BE49-F238E27FC236}">
                <a16:creationId xmlns:a16="http://schemas.microsoft.com/office/drawing/2014/main" id="{D0EF3B38-7E68-AFA3-3B58-6F3E295BF4CD}"/>
              </a:ext>
            </a:extLst>
          </p:cNvPr>
          <p:cNvSpPr txBox="1"/>
          <p:nvPr/>
        </p:nvSpPr>
        <p:spPr>
          <a:xfrm>
            <a:off x="3323725" y="1867402"/>
            <a:ext cx="5483722" cy="3046988"/>
          </a:xfrm>
          <a:prstGeom prst="rect">
            <a:avLst/>
          </a:prstGeom>
          <a:noFill/>
        </p:spPr>
        <p:txBody>
          <a:bodyPr wrap="square" rtlCol="0">
            <a:spAutoFit/>
          </a:bodyPr>
          <a:lstStyle/>
          <a:p>
            <a:pPr algn="just"/>
            <a:r>
              <a:rPr lang="en-US" sz="3200">
                <a:latin typeface="SVN-Goldeye Type" pitchFamily="2" charset="0"/>
              </a:rPr>
              <a:t>Trò chơi này gồm có 4 câu hỏi tương ứng với 4 chiếc bánh hình tròn. Trả lời đúng em sẽ được một phần quà. Trả lời sai không được quà.</a:t>
            </a:r>
          </a:p>
          <a:p>
            <a:pPr algn="ctr"/>
            <a:r>
              <a:rPr lang="en-US" sz="3200">
                <a:latin typeface="SVN-Goldeye Type" pitchFamily="2" charset="0"/>
              </a:rPr>
              <a:t>Chúc em may mắn!</a:t>
            </a:r>
          </a:p>
        </p:txBody>
      </p:sp>
      <p:pic>
        <p:nvPicPr>
          <p:cNvPr id="8" name="Picture 7" descr="A white flower with red spots&#10;&#10;Description automatically generated with low confidence">
            <a:extLst>
              <a:ext uri="{FF2B5EF4-FFF2-40B4-BE49-F238E27FC236}">
                <a16:creationId xmlns:a16="http://schemas.microsoft.com/office/drawing/2014/main" id="{D631C0C5-A872-DADF-2B1E-336EEE80159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08049" y="5521513"/>
            <a:ext cx="952500" cy="981075"/>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EF406067-B24D-2F12-47B8-C4085858A9D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25015" y="5521513"/>
            <a:ext cx="1200150" cy="1009650"/>
          </a:xfrm>
          <a:prstGeom prst="rect">
            <a:avLst/>
          </a:prstGeom>
        </p:spPr>
      </p:pic>
      <p:sp>
        <p:nvSpPr>
          <p:cNvPr id="10" name="Rectangle 9">
            <a:extLst>
              <a:ext uri="{FF2B5EF4-FFF2-40B4-BE49-F238E27FC236}">
                <a16:creationId xmlns:a16="http://schemas.microsoft.com/office/drawing/2014/main" id="{30C75A29-9F3C-9F55-2F6A-AB2E5FB3DFEC}"/>
              </a:ext>
            </a:extLst>
          </p:cNvPr>
          <p:cNvSpPr/>
          <p:nvPr/>
        </p:nvSpPr>
        <p:spPr>
          <a:xfrm>
            <a:off x="3005232" y="413157"/>
            <a:ext cx="6262933" cy="923330"/>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NỘI DUNG TRÒ CHƠI</a:t>
            </a:r>
          </a:p>
        </p:txBody>
      </p:sp>
    </p:spTree>
    <p:custDataLst>
      <p:tags r:id="rId1"/>
    </p:custDataLst>
    <p:extLst>
      <p:ext uri="{BB962C8B-B14F-4D97-AF65-F5344CB8AC3E}">
        <p14:creationId xmlns:p14="http://schemas.microsoft.com/office/powerpoint/2010/main" val="1457826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trứng&#10;&#10;Mô tả được tạo tự động">
            <a:extLst>
              <a:ext uri="{FF2B5EF4-FFF2-40B4-BE49-F238E27FC236}">
                <a16:creationId xmlns:a16="http://schemas.microsoft.com/office/drawing/2014/main" id="{65CCACEA-DCAB-464D-ECE6-C4C285803F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0"/>
            <a:ext cx="12280134" cy="6858000"/>
          </a:xfrm>
          <a:prstGeom prst="rect">
            <a:avLst/>
          </a:prstGeom>
          <a:effectLst/>
        </p:spPr>
      </p:pic>
      <p:sp>
        <p:nvSpPr>
          <p:cNvPr id="2" name="Rectangle 1" hidden="1">
            <a:extLst>
              <a:ext uri="{FF2B5EF4-FFF2-40B4-BE49-F238E27FC236}">
                <a16:creationId xmlns:a16="http://schemas.microsoft.com/office/drawing/2014/main" id="{AEB5B89D-F4EF-E369-B741-D25F98BAD826}"/>
              </a:ext>
            </a:extLst>
          </p:cNvPr>
          <p:cNvSpPr/>
          <p:nvPr/>
        </p:nvSpPr>
        <p:spPr>
          <a:xfrm>
            <a:off x="4402948" y="1528212"/>
            <a:ext cx="4488448" cy="4359681"/>
          </a:xfrm>
          <a:prstGeom prst="rect">
            <a:avLst/>
          </a:prstGeom>
          <a:solidFill>
            <a:schemeClr val="accent6">
              <a:lumMod val="75000"/>
              <a:alpha val="74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t1">
            <a:extLst>
              <a:ext uri="{FF2B5EF4-FFF2-40B4-BE49-F238E27FC236}">
                <a16:creationId xmlns:a16="http://schemas.microsoft.com/office/drawing/2014/main" id="{5F4E10BE-5FAE-3BFA-95E6-76EE07DB7ECF}"/>
              </a:ext>
            </a:extLst>
          </p:cNvPr>
          <p:cNvPicPr>
            <a:picLocks noGrp="1" noRot="1" noChangeAspect="1" noMove="1" noResize="1" noEditPoints="1" noAdjustHandles="1" noChangeArrowheads="1" noChangeShapeType="1" noCrop="1"/>
          </p:cNvPicPr>
          <p:nvPr/>
        </p:nvPicPr>
        <p:blipFill>
          <a:blip r:embed="rId11"/>
          <a:stretch>
            <a:fillRect/>
          </a:stretch>
        </p:blipFill>
        <p:spPr>
          <a:xfrm>
            <a:off x="9882413" y="0"/>
            <a:ext cx="3250438" cy="6858000"/>
          </a:xfrm>
          <a:prstGeom prst="rect">
            <a:avLst/>
          </a:prstGeom>
        </p:spPr>
      </p:pic>
      <p:pic>
        <p:nvPicPr>
          <p:cNvPr id="30" name="t2">
            <a:extLst>
              <a:ext uri="{FF2B5EF4-FFF2-40B4-BE49-F238E27FC236}">
                <a16:creationId xmlns:a16="http://schemas.microsoft.com/office/drawing/2014/main" id="{25EBC221-E9F3-1F38-0218-F11D28F758BA}"/>
              </a:ext>
            </a:extLst>
          </p:cNvPr>
          <p:cNvPicPr>
            <a:picLocks noGrp="1" noRot="1" noChangeAspect="1" noMove="1" noResize="1" noEditPoints="1" noAdjustHandles="1" noChangeArrowheads="1" noChangeShapeType="1" noCrop="1"/>
          </p:cNvPicPr>
          <p:nvPr/>
        </p:nvPicPr>
        <p:blipFill>
          <a:blip r:embed="rId11"/>
          <a:stretch>
            <a:fillRect/>
          </a:stretch>
        </p:blipFill>
        <p:spPr>
          <a:xfrm>
            <a:off x="-674021" y="0"/>
            <a:ext cx="3250438" cy="6858000"/>
          </a:xfrm>
          <a:prstGeom prst="rect">
            <a:avLst/>
          </a:prstGeom>
        </p:spPr>
      </p:pic>
      <p:pic>
        <p:nvPicPr>
          <p:cNvPr id="31" name="nhanvat" descr="A picture containing text, vector graphics&#10;&#10;Description automatically generated">
            <a:extLst>
              <a:ext uri="{FF2B5EF4-FFF2-40B4-BE49-F238E27FC236}">
                <a16:creationId xmlns:a16="http://schemas.microsoft.com/office/drawing/2014/main" id="{235E4D0B-3796-579B-D0F0-1930C6D14E4A}"/>
              </a:ext>
            </a:extLst>
          </p:cNvPr>
          <p:cNvPicPr>
            <a:picLocks noChangeAspect="1"/>
          </p:cNvPicPr>
          <p:nvPr/>
        </p:nvPicPr>
        <p:blipFill rotWithShape="1">
          <a:blip r:embed="rId12">
            <a:extLst>
              <a:ext uri="{28A0092B-C50C-407E-A947-70E740481C1C}">
                <a14:useLocalDpi xmlns:a14="http://schemas.microsoft.com/office/drawing/2010/main" val="0"/>
              </a:ext>
            </a:extLst>
          </a:blip>
          <a:srcRect l="19012" t="7187" r="25519"/>
          <a:stretch/>
        </p:blipFill>
        <p:spPr>
          <a:xfrm rot="541678">
            <a:off x="118733" y="2858880"/>
            <a:ext cx="2494874" cy="4174531"/>
          </a:xfrm>
          <a:prstGeom prst="rect">
            <a:avLst/>
          </a:prstGeom>
        </p:spPr>
      </p:pic>
      <p:sp>
        <p:nvSpPr>
          <p:cNvPr id="34" name="cauhoi">
            <a:extLst>
              <a:ext uri="{FF2B5EF4-FFF2-40B4-BE49-F238E27FC236}">
                <a16:creationId xmlns:a16="http://schemas.microsoft.com/office/drawing/2014/main" id="{FC89DF02-EB4A-8C45-E86D-92FDD3217CA3}"/>
              </a:ext>
            </a:extLst>
          </p:cNvPr>
          <p:cNvSpPr>
            <a:spLocks/>
          </p:cNvSpPr>
          <p:nvPr/>
        </p:nvSpPr>
        <p:spPr>
          <a:xfrm>
            <a:off x="3115698" y="979698"/>
            <a:ext cx="7305995" cy="949690"/>
          </a:xfrm>
          <a:prstGeom prst="round2DiagRect">
            <a:avLst/>
          </a:prstGeom>
          <a:solidFill>
            <a:schemeClr val="accent1">
              <a:alpha val="52000"/>
            </a:schemeClr>
          </a:solidFill>
          <a:ln>
            <a:noFill/>
          </a:ln>
          <a:effectLst>
            <a:outerShdw blurRad="50800" dist="38100" dir="18900000" algn="b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Cho hình vẽ. Em hãy chọn hệ thức đúng?</a:t>
            </a:r>
          </a:p>
        </p:txBody>
      </p:sp>
      <p:sp>
        <p:nvSpPr>
          <p:cNvPr id="35" name="dung">
            <a:extLst>
              <a:ext uri="{FF2B5EF4-FFF2-40B4-BE49-F238E27FC236}">
                <a16:creationId xmlns:a16="http://schemas.microsoft.com/office/drawing/2014/main" id="{00E1B3B6-0FC8-63BA-33F0-518D5F2BFFD2}"/>
              </a:ext>
            </a:extLst>
          </p:cNvPr>
          <p:cNvSpPr/>
          <p:nvPr/>
        </p:nvSpPr>
        <p:spPr>
          <a:xfrm>
            <a:off x="7831593" y="2415421"/>
            <a:ext cx="2332446" cy="714262"/>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DF = DE.tanE</a:t>
            </a:r>
          </a:p>
        </p:txBody>
      </p:sp>
      <p:sp>
        <p:nvSpPr>
          <p:cNvPr id="38" name="s3">
            <a:extLst>
              <a:ext uri="{FF2B5EF4-FFF2-40B4-BE49-F238E27FC236}">
                <a16:creationId xmlns:a16="http://schemas.microsoft.com/office/drawing/2014/main" id="{69DE476C-0BF8-3FD7-3B22-7E10AFB6034B}"/>
              </a:ext>
            </a:extLst>
          </p:cNvPr>
          <p:cNvSpPr/>
          <p:nvPr/>
        </p:nvSpPr>
        <p:spPr>
          <a:xfrm>
            <a:off x="3837454" y="2415420"/>
            <a:ext cx="2332446" cy="697775"/>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DE = DF.sinF</a:t>
            </a:r>
          </a:p>
        </p:txBody>
      </p:sp>
      <p:sp>
        <p:nvSpPr>
          <p:cNvPr id="39" name="s1">
            <a:extLst>
              <a:ext uri="{FF2B5EF4-FFF2-40B4-BE49-F238E27FC236}">
                <a16:creationId xmlns:a16="http://schemas.microsoft.com/office/drawing/2014/main" id="{15C422FE-DC04-CBD0-58FD-1D35D2ACA4D1}"/>
              </a:ext>
            </a:extLst>
          </p:cNvPr>
          <p:cNvSpPr/>
          <p:nvPr/>
        </p:nvSpPr>
        <p:spPr>
          <a:xfrm>
            <a:off x="7783476" y="3634732"/>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DF = EF.sinF</a:t>
            </a:r>
          </a:p>
        </p:txBody>
      </p:sp>
      <p:sp>
        <p:nvSpPr>
          <p:cNvPr id="40" name="s2">
            <a:extLst>
              <a:ext uri="{FF2B5EF4-FFF2-40B4-BE49-F238E27FC236}">
                <a16:creationId xmlns:a16="http://schemas.microsoft.com/office/drawing/2014/main" id="{36EEE68E-9C81-C6DD-1792-B7D380A70F40}"/>
              </a:ext>
            </a:extLst>
          </p:cNvPr>
          <p:cNvSpPr/>
          <p:nvPr/>
        </p:nvSpPr>
        <p:spPr>
          <a:xfrm>
            <a:off x="3859611" y="3744804"/>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DE = EF.cotE</a:t>
            </a:r>
          </a:p>
        </p:txBody>
      </p:sp>
      <p:pic>
        <p:nvPicPr>
          <p:cNvPr id="46" name="a">
            <a:extLst>
              <a:ext uri="{FF2B5EF4-FFF2-40B4-BE49-F238E27FC236}">
                <a16:creationId xmlns:a16="http://schemas.microsoft.com/office/drawing/2014/main" id="{834464FF-1C18-966A-7CA2-0039FB3E9AC7}"/>
              </a:ext>
            </a:extLst>
          </p:cNvPr>
          <p:cNvPicPr>
            <a:picLocks noChangeAspect="1"/>
          </p:cNvPicPr>
          <p:nvPr/>
        </p:nvPicPr>
        <p:blipFill>
          <a:blip r:embed="rId13"/>
          <a:stretch>
            <a:fillRect/>
          </a:stretch>
        </p:blipFill>
        <p:spPr>
          <a:xfrm>
            <a:off x="2770402" y="2274685"/>
            <a:ext cx="1018120" cy="1219306"/>
          </a:xfrm>
          <a:prstGeom prst="rect">
            <a:avLst/>
          </a:prstGeom>
        </p:spPr>
      </p:pic>
      <p:pic>
        <p:nvPicPr>
          <p:cNvPr id="49" name="b">
            <a:extLst>
              <a:ext uri="{FF2B5EF4-FFF2-40B4-BE49-F238E27FC236}">
                <a16:creationId xmlns:a16="http://schemas.microsoft.com/office/drawing/2014/main" id="{F896EE43-8B93-B97A-3928-5CECF0949A15}"/>
              </a:ext>
            </a:extLst>
          </p:cNvPr>
          <p:cNvPicPr>
            <a:picLocks noChangeAspect="1"/>
          </p:cNvPicPr>
          <p:nvPr/>
        </p:nvPicPr>
        <p:blipFill>
          <a:blip r:embed="rId14"/>
          <a:stretch>
            <a:fillRect/>
          </a:stretch>
        </p:blipFill>
        <p:spPr>
          <a:xfrm>
            <a:off x="2754741" y="3564243"/>
            <a:ext cx="993734" cy="1219306"/>
          </a:xfrm>
          <a:prstGeom prst="rect">
            <a:avLst/>
          </a:prstGeom>
        </p:spPr>
      </p:pic>
      <p:pic>
        <p:nvPicPr>
          <p:cNvPr id="52" name="c">
            <a:extLst>
              <a:ext uri="{FF2B5EF4-FFF2-40B4-BE49-F238E27FC236}">
                <a16:creationId xmlns:a16="http://schemas.microsoft.com/office/drawing/2014/main" id="{C273B514-F1C4-8F40-BD0F-43E1BD043CE6}"/>
              </a:ext>
            </a:extLst>
          </p:cNvPr>
          <p:cNvPicPr>
            <a:picLocks noChangeAspect="1"/>
          </p:cNvPicPr>
          <p:nvPr/>
        </p:nvPicPr>
        <p:blipFill>
          <a:blip r:embed="rId15"/>
          <a:stretch>
            <a:fillRect/>
          </a:stretch>
        </p:blipFill>
        <p:spPr>
          <a:xfrm>
            <a:off x="6701608" y="2209694"/>
            <a:ext cx="975445" cy="1219306"/>
          </a:xfrm>
          <a:prstGeom prst="rect">
            <a:avLst/>
          </a:prstGeom>
        </p:spPr>
      </p:pic>
      <p:pic>
        <p:nvPicPr>
          <p:cNvPr id="55" name="d">
            <a:extLst>
              <a:ext uri="{FF2B5EF4-FFF2-40B4-BE49-F238E27FC236}">
                <a16:creationId xmlns:a16="http://schemas.microsoft.com/office/drawing/2014/main" id="{7D9FA8F0-A95C-ADB2-D398-4EEB6CC6E31E}"/>
              </a:ext>
            </a:extLst>
          </p:cNvPr>
          <p:cNvPicPr>
            <a:picLocks noChangeAspect="1"/>
          </p:cNvPicPr>
          <p:nvPr/>
        </p:nvPicPr>
        <p:blipFill>
          <a:blip r:embed="rId16"/>
          <a:stretch>
            <a:fillRect/>
          </a:stretch>
        </p:blipFill>
        <p:spPr>
          <a:xfrm>
            <a:off x="6740970" y="3493991"/>
            <a:ext cx="1030313" cy="1219306"/>
          </a:xfrm>
          <a:prstGeom prst="rect">
            <a:avLst/>
          </a:prstGeom>
        </p:spPr>
      </p:pic>
      <p:pic>
        <p:nvPicPr>
          <p:cNvPr id="56" name="tho6" descr="A white flower with red spots&#10;&#10;Description automatically generated with low confidence">
            <a:extLst>
              <a:ext uri="{FF2B5EF4-FFF2-40B4-BE49-F238E27FC236}">
                <a16:creationId xmlns:a16="http://schemas.microsoft.com/office/drawing/2014/main" id="{5DACC5E8-F7BF-B1FD-D9EC-C981B1F0710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9639672" y="5649087"/>
            <a:ext cx="952500" cy="981075"/>
          </a:xfrm>
          <a:prstGeom prst="rect">
            <a:avLst/>
          </a:prstGeom>
        </p:spPr>
      </p:pic>
      <p:pic>
        <p:nvPicPr>
          <p:cNvPr id="57" name="tho1" descr="A picture containing text, clipart&#10;&#10;Description automatically generated">
            <a:extLst>
              <a:ext uri="{FF2B5EF4-FFF2-40B4-BE49-F238E27FC236}">
                <a16:creationId xmlns:a16="http://schemas.microsoft.com/office/drawing/2014/main" id="{5349E1F1-C8DD-A87F-7832-3DFDA766538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9746203" flipH="1">
            <a:off x="1668882" y="5704816"/>
            <a:ext cx="1200150" cy="1009650"/>
          </a:xfrm>
          <a:prstGeom prst="rect">
            <a:avLst/>
          </a:prstGeom>
        </p:spPr>
      </p:pic>
      <p:pic>
        <p:nvPicPr>
          <p:cNvPr id="58" name="tho2" descr="A picture containing text, clipart&#10;&#10;Description automatically generated">
            <a:extLst>
              <a:ext uri="{FF2B5EF4-FFF2-40B4-BE49-F238E27FC236}">
                <a16:creationId xmlns:a16="http://schemas.microsoft.com/office/drawing/2014/main" id="{F5278F06-A529-6E19-F62D-B80918F4039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471763" flipH="1">
            <a:off x="2980703" y="4963496"/>
            <a:ext cx="1200150" cy="1009650"/>
          </a:xfrm>
          <a:prstGeom prst="rect">
            <a:avLst/>
          </a:prstGeom>
        </p:spPr>
      </p:pic>
      <p:pic>
        <p:nvPicPr>
          <p:cNvPr id="59" name="tho3" descr="A picture containing text, clipart&#10;&#10;Description automatically generated">
            <a:extLst>
              <a:ext uri="{FF2B5EF4-FFF2-40B4-BE49-F238E27FC236}">
                <a16:creationId xmlns:a16="http://schemas.microsoft.com/office/drawing/2014/main" id="{6735DF96-42E1-FB81-53E3-980AF11B940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471763" flipH="1">
            <a:off x="4534824" y="4526577"/>
            <a:ext cx="1200150" cy="1009650"/>
          </a:xfrm>
          <a:prstGeom prst="rect">
            <a:avLst/>
          </a:prstGeom>
        </p:spPr>
      </p:pic>
      <p:pic>
        <p:nvPicPr>
          <p:cNvPr id="60" name="tho4" descr="A picture containing text, clipart&#10;&#10;Description automatically generated">
            <a:extLst>
              <a:ext uri="{FF2B5EF4-FFF2-40B4-BE49-F238E27FC236}">
                <a16:creationId xmlns:a16="http://schemas.microsoft.com/office/drawing/2014/main" id="{685A447E-D51C-2BE5-1CC8-4A6049260E4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flipH="1">
            <a:off x="6399312" y="4369331"/>
            <a:ext cx="1200150" cy="1009650"/>
          </a:xfrm>
          <a:prstGeom prst="rect">
            <a:avLst/>
          </a:prstGeom>
        </p:spPr>
      </p:pic>
      <p:pic>
        <p:nvPicPr>
          <p:cNvPr id="61" name="tho5" descr="A picture containing text, clipart&#10;&#10;Description automatically generated">
            <a:extLst>
              <a:ext uri="{FF2B5EF4-FFF2-40B4-BE49-F238E27FC236}">
                <a16:creationId xmlns:a16="http://schemas.microsoft.com/office/drawing/2014/main" id="{A9BD31CB-94DD-57DD-7947-036A670CF54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flipH="1">
            <a:off x="8167832" y="4693056"/>
            <a:ext cx="1200150" cy="1009650"/>
          </a:xfrm>
          <a:prstGeom prst="rect">
            <a:avLst/>
          </a:prstGeom>
        </p:spPr>
      </p:pic>
      <p:sp>
        <p:nvSpPr>
          <p:cNvPr id="5" name="Rectangle 30">
            <a:extLst>
              <a:ext uri="{FF2B5EF4-FFF2-40B4-BE49-F238E27FC236}">
                <a16:creationId xmlns:a16="http://schemas.microsoft.com/office/drawing/2014/main" id="{95E126F9-4FA8-F0F0-8EB3-9BE27DAF70EB}"/>
              </a:ext>
            </a:extLst>
          </p:cNvPr>
          <p:cNvSpPr>
            <a:spLocks/>
          </p:cNvSpPr>
          <p:nvPr/>
        </p:nvSpPr>
        <p:spPr>
          <a:xfrm>
            <a:off x="1774247" y="136000"/>
            <a:ext cx="9063497" cy="584775"/>
          </a:xfrm>
          <a:prstGeom prst="rect">
            <a:avLst/>
          </a:prstGeom>
          <a:noFill/>
        </p:spPr>
        <p:txBody>
          <a:bodyPr wrap="square" lIns="91440" tIns="45720" rIns="91440" bIns="45720">
            <a:spAutoFit/>
          </a:bodyPr>
          <a:lstStyle/>
          <a:p>
            <a:pPr algn="ctr"/>
            <a:r>
              <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EM</a:t>
            </a:r>
            <a:r>
              <a:rPr lang="en-US" sz="3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SẼ ĐƯỢC 1 CHIẾC BÁNH KHI TRẢ LỜI ĐÚNG</a:t>
            </a:r>
          </a:p>
        </p:txBody>
      </p:sp>
      <p:sp>
        <p:nvSpPr>
          <p:cNvPr id="4" name="o11">
            <a:extLst>
              <a:ext uri="{FF2B5EF4-FFF2-40B4-BE49-F238E27FC236}">
                <a16:creationId xmlns:a16="http://schemas.microsoft.com/office/drawing/2014/main" id="{22D55ECD-15F0-0B50-8F7B-8EE5543FACAC}"/>
              </a:ext>
            </a:extLst>
          </p:cNvPr>
          <p:cNvSpPr/>
          <p:nvPr/>
        </p:nvSpPr>
        <p:spPr>
          <a:xfrm>
            <a:off x="3923400" y="5651128"/>
            <a:ext cx="1076344" cy="1068372"/>
          </a:xfrm>
          <a:prstGeom prst="rect">
            <a:avLst/>
          </a:prstGeom>
          <a:blipFill dpi="0" rotWithShape="1">
            <a:blip r:embed="rId19">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22">
            <a:extLst>
              <a:ext uri="{FF2B5EF4-FFF2-40B4-BE49-F238E27FC236}">
                <a16:creationId xmlns:a16="http://schemas.microsoft.com/office/drawing/2014/main" id="{803145F2-172E-E637-0FF1-F55F69B0AFD9}"/>
              </a:ext>
            </a:extLst>
          </p:cNvPr>
          <p:cNvSpPr/>
          <p:nvPr/>
        </p:nvSpPr>
        <p:spPr>
          <a:xfrm>
            <a:off x="5404109" y="5651128"/>
            <a:ext cx="1076344" cy="1068372"/>
          </a:xfrm>
          <a:prstGeom prst="rect">
            <a:avLst/>
          </a:prstGeom>
          <a:blipFill dpi="0" rotWithShape="1">
            <a:blip r:embed="rId20">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33">
            <a:extLst>
              <a:ext uri="{FF2B5EF4-FFF2-40B4-BE49-F238E27FC236}">
                <a16:creationId xmlns:a16="http://schemas.microsoft.com/office/drawing/2014/main" id="{6920FD0E-7B96-4E79-9CB2-7868BE925BEB}"/>
              </a:ext>
            </a:extLst>
          </p:cNvPr>
          <p:cNvSpPr/>
          <p:nvPr/>
        </p:nvSpPr>
        <p:spPr>
          <a:xfrm>
            <a:off x="6884818" y="5651128"/>
            <a:ext cx="1076344" cy="1068372"/>
          </a:xfrm>
          <a:prstGeom prst="rect">
            <a:avLst/>
          </a:prstGeom>
          <a:blipFill dpi="0" rotWithShape="1">
            <a:blip r:embed="rId21">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44">
            <a:extLst>
              <a:ext uri="{FF2B5EF4-FFF2-40B4-BE49-F238E27FC236}">
                <a16:creationId xmlns:a16="http://schemas.microsoft.com/office/drawing/2014/main" id="{9CF5B63D-0CA9-5AE5-63D1-59C99BE3A99E}"/>
              </a:ext>
            </a:extLst>
          </p:cNvPr>
          <p:cNvSpPr/>
          <p:nvPr/>
        </p:nvSpPr>
        <p:spPr>
          <a:xfrm>
            <a:off x="8339384" y="5702706"/>
            <a:ext cx="1076344" cy="1068372"/>
          </a:xfrm>
          <a:prstGeom prst="rect">
            <a:avLst/>
          </a:prstGeom>
          <a:blipFill dpi="0" rotWithShape="1">
            <a:blip r:embed="rId22">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rrect sound effect ">
            <a:hlinkClick r:id="" action="ppaction://media"/>
            <a:extLst>
              <a:ext uri="{FF2B5EF4-FFF2-40B4-BE49-F238E27FC236}">
                <a16:creationId xmlns:a16="http://schemas.microsoft.com/office/drawing/2014/main" id="{F2D4F07B-F891-3C20-096D-1E3B5482A112}"/>
              </a:ext>
            </a:extLst>
          </p:cNvPr>
          <p:cNvPicPr>
            <a:picLocks noChangeAspect="1"/>
          </p:cNvPicPr>
          <p:nvPr>
            <a:audioFile r:link="rId3"/>
            <p:extLst>
              <p:ext uri="{DAA4B4D4-6D71-4841-9C94-3DE7FCFB9230}">
                <p14:media xmlns:p14="http://schemas.microsoft.com/office/powerpoint/2010/main" r:embed="rId2"/>
              </p:ext>
            </p:extLst>
          </p:nvPr>
        </p:nvPicPr>
        <p:blipFill>
          <a:blip r:embed="rId23"/>
          <a:stretch>
            <a:fillRect/>
          </a:stretch>
        </p:blipFill>
        <p:spPr>
          <a:xfrm>
            <a:off x="5799867" y="-1287194"/>
            <a:ext cx="406400" cy="406400"/>
          </a:xfrm>
          <a:prstGeom prst="rect">
            <a:avLst/>
          </a:prstGeom>
        </p:spPr>
      </p:pic>
      <p:pic>
        <p:nvPicPr>
          <p:cNvPr id="25" name="Hình ảnh 24" descr="Ảnh có chứa Đồ họa, biểu tượng, Phông chữ, thiết kế đồ họa&#10;&#10;Mô tả được tạo tự động">
            <a:extLst>
              <a:ext uri="{FF2B5EF4-FFF2-40B4-BE49-F238E27FC236}">
                <a16:creationId xmlns:a16="http://schemas.microsoft.com/office/drawing/2014/main" id="{B0627860-7DD6-3371-5BE8-DC3BE9A0DA63}"/>
              </a:ext>
            </a:extLst>
          </p:cNvPr>
          <p:cNvPicPr>
            <a:picLocks noChangeAspect="1"/>
          </p:cNvPicPr>
          <p:nvPr/>
        </p:nvPicPr>
        <p:blipFill rotWithShape="1">
          <a:blip r:embed="rId24">
            <a:extLst>
              <a:ext uri="{28A0092B-C50C-407E-A947-70E740481C1C}">
                <a14:useLocalDpi xmlns:a14="http://schemas.microsoft.com/office/drawing/2010/main" val="0"/>
              </a:ext>
            </a:extLst>
          </a:blip>
          <a:srcRect r="56157"/>
          <a:stretch/>
        </p:blipFill>
        <p:spPr>
          <a:xfrm>
            <a:off x="6750043" y="2254666"/>
            <a:ext cx="1030313" cy="987554"/>
          </a:xfrm>
          <a:prstGeom prst="rect">
            <a:avLst/>
          </a:prstGeom>
        </p:spPr>
      </p:pic>
      <p:pic>
        <p:nvPicPr>
          <p:cNvPr id="26" name="Hình ảnh 25" descr="Ảnh có chứa Đồ họa, biểu tượng, Phông chữ, thiết kế đồ họa&#10;&#10;Mô tả được tạo tự động">
            <a:extLst>
              <a:ext uri="{FF2B5EF4-FFF2-40B4-BE49-F238E27FC236}">
                <a16:creationId xmlns:a16="http://schemas.microsoft.com/office/drawing/2014/main" id="{6368C080-045C-B375-AC4D-663A39BE8E0C}"/>
              </a:ext>
            </a:extLst>
          </p:cNvPr>
          <p:cNvPicPr>
            <a:picLocks noChangeAspect="1"/>
          </p:cNvPicPr>
          <p:nvPr/>
        </p:nvPicPr>
        <p:blipFill rotWithShape="1">
          <a:blip r:embed="rId24">
            <a:extLst>
              <a:ext uri="{28A0092B-C50C-407E-A947-70E740481C1C}">
                <a14:useLocalDpi xmlns:a14="http://schemas.microsoft.com/office/drawing/2010/main" val="0"/>
              </a:ext>
            </a:extLst>
          </a:blip>
          <a:srcRect l="54198"/>
          <a:stretch/>
        </p:blipFill>
        <p:spPr>
          <a:xfrm>
            <a:off x="2672131" y="2268432"/>
            <a:ext cx="1076344" cy="987554"/>
          </a:xfrm>
          <a:prstGeom prst="rect">
            <a:avLst/>
          </a:prstGeom>
        </p:spPr>
      </p:pic>
      <p:pic>
        <p:nvPicPr>
          <p:cNvPr id="27" name="Hình ảnh 26" descr="Ảnh có chứa Đồ họa, biểu tượng, Phông chữ, thiết kế đồ họa&#10;&#10;Mô tả được tạo tự động">
            <a:extLst>
              <a:ext uri="{FF2B5EF4-FFF2-40B4-BE49-F238E27FC236}">
                <a16:creationId xmlns:a16="http://schemas.microsoft.com/office/drawing/2014/main" id="{1ABDEA64-86C6-122B-41D8-2BFA62C1425C}"/>
              </a:ext>
            </a:extLst>
          </p:cNvPr>
          <p:cNvPicPr>
            <a:picLocks noChangeAspect="1"/>
          </p:cNvPicPr>
          <p:nvPr/>
        </p:nvPicPr>
        <p:blipFill rotWithShape="1">
          <a:blip r:embed="rId24">
            <a:extLst>
              <a:ext uri="{28A0092B-C50C-407E-A947-70E740481C1C}">
                <a14:useLocalDpi xmlns:a14="http://schemas.microsoft.com/office/drawing/2010/main" val="0"/>
              </a:ext>
            </a:extLst>
          </a:blip>
          <a:srcRect l="54198"/>
          <a:stretch/>
        </p:blipFill>
        <p:spPr>
          <a:xfrm>
            <a:off x="2670439" y="3546592"/>
            <a:ext cx="1076344" cy="987554"/>
          </a:xfrm>
          <a:prstGeom prst="rect">
            <a:avLst/>
          </a:prstGeom>
        </p:spPr>
      </p:pic>
      <p:pic>
        <p:nvPicPr>
          <p:cNvPr id="28" name="Hình ảnh 27" descr="Ảnh có chứa Đồ họa, biểu tượng, Phông chữ, thiết kế đồ họa&#10;&#10;Mô tả được tạo tự động">
            <a:extLst>
              <a:ext uri="{FF2B5EF4-FFF2-40B4-BE49-F238E27FC236}">
                <a16:creationId xmlns:a16="http://schemas.microsoft.com/office/drawing/2014/main" id="{249B008C-F9CF-4E53-69E8-E360084A9AB9}"/>
              </a:ext>
            </a:extLst>
          </p:cNvPr>
          <p:cNvPicPr>
            <a:picLocks noChangeAspect="1"/>
          </p:cNvPicPr>
          <p:nvPr/>
        </p:nvPicPr>
        <p:blipFill rotWithShape="1">
          <a:blip r:embed="rId24">
            <a:extLst>
              <a:ext uri="{28A0092B-C50C-407E-A947-70E740481C1C}">
                <a14:useLocalDpi xmlns:a14="http://schemas.microsoft.com/office/drawing/2010/main" val="0"/>
              </a:ext>
            </a:extLst>
          </a:blip>
          <a:srcRect l="54198"/>
          <a:stretch/>
        </p:blipFill>
        <p:spPr>
          <a:xfrm>
            <a:off x="6658742" y="3506878"/>
            <a:ext cx="1076344" cy="987554"/>
          </a:xfrm>
          <a:prstGeom prst="rect">
            <a:avLst/>
          </a:prstGeom>
        </p:spPr>
      </p:pic>
      <p:pic>
        <p:nvPicPr>
          <p:cNvPr id="29" name="Incorrect sound effect (1)">
            <a:hlinkClick r:id="" action="ppaction://media"/>
            <a:extLst>
              <a:ext uri="{FF2B5EF4-FFF2-40B4-BE49-F238E27FC236}">
                <a16:creationId xmlns:a16="http://schemas.microsoft.com/office/drawing/2014/main" id="{9318F6C4-A6A1-B6EB-76F7-D9E37219AEDC}"/>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8961582" y="-1174565"/>
            <a:ext cx="406400" cy="406400"/>
          </a:xfrm>
          <a:prstGeom prst="rect">
            <a:avLst/>
          </a:prstGeom>
        </p:spPr>
      </p:pic>
      <p:pic>
        <p:nvPicPr>
          <p:cNvPr id="32" name="Incorrect sound effect (1)">
            <a:hlinkClick r:id="" action="ppaction://media"/>
            <a:extLst>
              <a:ext uri="{FF2B5EF4-FFF2-40B4-BE49-F238E27FC236}">
                <a16:creationId xmlns:a16="http://schemas.microsoft.com/office/drawing/2014/main" id="{3832A633-54B2-5FB5-7010-5F1AA510E239}"/>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9679213" y="-615697"/>
            <a:ext cx="406400" cy="406400"/>
          </a:xfrm>
          <a:prstGeom prst="rect">
            <a:avLst/>
          </a:prstGeom>
        </p:spPr>
      </p:pic>
      <p:pic>
        <p:nvPicPr>
          <p:cNvPr id="33" name="Incorrect sound effect (1)">
            <a:hlinkClick r:id="" action="ppaction://media"/>
            <a:extLst>
              <a:ext uri="{FF2B5EF4-FFF2-40B4-BE49-F238E27FC236}">
                <a16:creationId xmlns:a16="http://schemas.microsoft.com/office/drawing/2014/main" id="{6AC143CA-2FDB-7404-366C-C987B92F531D}"/>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10733313" y="-603061"/>
            <a:ext cx="406400" cy="406400"/>
          </a:xfrm>
          <a:prstGeom prst="rect">
            <a:avLst/>
          </a:prstGeom>
        </p:spPr>
      </p:pic>
      <p:sp>
        <p:nvSpPr>
          <p:cNvPr id="36" name="Bong bóng Ý nghĩ: Hình đám mây 35">
            <a:extLst>
              <a:ext uri="{FF2B5EF4-FFF2-40B4-BE49-F238E27FC236}">
                <a16:creationId xmlns:a16="http://schemas.microsoft.com/office/drawing/2014/main" id="{1FCEBFF4-890B-69EE-E8BB-4FEBE3126445}"/>
              </a:ext>
            </a:extLst>
          </p:cNvPr>
          <p:cNvSpPr/>
          <p:nvPr/>
        </p:nvSpPr>
        <p:spPr>
          <a:xfrm>
            <a:off x="521511" y="940539"/>
            <a:ext cx="2271712" cy="2527788"/>
          </a:xfrm>
          <a:prstGeom prst="cloud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4000"/>
              <a:t>Em giỏi quá !</a:t>
            </a:r>
            <a:endParaRPr lang="vi-VN" sz="4000"/>
          </a:p>
        </p:txBody>
      </p:sp>
      <p:pic>
        <p:nvPicPr>
          <p:cNvPr id="8" name="Tieng-yeah-tre-con-www_tiengdong_com">
            <a:hlinkClick r:id="" action="ppaction://media"/>
            <a:extLst>
              <a:ext uri="{FF2B5EF4-FFF2-40B4-BE49-F238E27FC236}">
                <a16:creationId xmlns:a16="http://schemas.microsoft.com/office/drawing/2014/main" id="{ADF61F7B-DF92-5AA0-259E-C03013BA2693}"/>
              </a:ext>
            </a:extLst>
          </p:cNvPr>
          <p:cNvPicPr>
            <a:picLocks noChangeAspect="1"/>
          </p:cNvPicPr>
          <p:nvPr>
            <a:audioFile r:link="rId7"/>
            <p:extLst>
              <p:ext uri="{DAA4B4D4-6D71-4841-9C94-3DE7FCFB9230}">
                <p14:media xmlns:p14="http://schemas.microsoft.com/office/powerpoint/2010/main" r:embed="rId6"/>
              </p:ext>
            </p:extLst>
          </p:nvPr>
        </p:nvPicPr>
        <p:blipFill>
          <a:blip r:embed="rId23"/>
          <a:stretch>
            <a:fillRect/>
          </a:stretch>
        </p:blipFill>
        <p:spPr>
          <a:xfrm>
            <a:off x="4219010" y="-1314108"/>
            <a:ext cx="406400" cy="406400"/>
          </a:xfrm>
          <a:prstGeom prst="rect">
            <a:avLst/>
          </a:prstGeom>
        </p:spPr>
      </p:pic>
      <p:pic>
        <p:nvPicPr>
          <p:cNvPr id="11" name="Hình ảnh 10">
            <a:extLst>
              <a:ext uri="{FF2B5EF4-FFF2-40B4-BE49-F238E27FC236}">
                <a16:creationId xmlns:a16="http://schemas.microsoft.com/office/drawing/2014/main" id="{2BCE84A0-58BA-ADB9-D071-B9DBE83A9C57}"/>
              </a:ext>
            </a:extLst>
          </p:cNvPr>
          <p:cNvPicPr>
            <a:picLocks noChangeAspect="1"/>
          </p:cNvPicPr>
          <p:nvPr/>
        </p:nvPicPr>
        <p:blipFill>
          <a:blip r:embed="rId25"/>
          <a:stretch>
            <a:fillRect/>
          </a:stretch>
        </p:blipFill>
        <p:spPr>
          <a:xfrm>
            <a:off x="10151593" y="744394"/>
            <a:ext cx="2128541" cy="2539677"/>
          </a:xfrm>
          <a:prstGeom prst="rect">
            <a:avLst/>
          </a:prstGeom>
        </p:spPr>
      </p:pic>
    </p:spTree>
    <p:custDataLst>
      <p:tags r:id="rId1"/>
    </p:custDataLst>
    <p:extLst>
      <p:ext uri="{BB962C8B-B14F-4D97-AF65-F5344CB8AC3E}">
        <p14:creationId xmlns:p14="http://schemas.microsoft.com/office/powerpoint/2010/main" val="11513041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2"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7"/>
                                        </p:tgtEl>
                                        <p:attrNameLst>
                                          <p:attrName>r</p:attrName>
                                        </p:attrNameLst>
                                      </p:cBhvr>
                                    </p:animRot>
                                    <p:animRot by="-240000">
                                      <p:cBhvr>
                                        <p:cTn id="19" dur="200" fill="hold">
                                          <p:stCondLst>
                                            <p:cond delay="200"/>
                                          </p:stCondLst>
                                        </p:cTn>
                                        <p:tgtEl>
                                          <p:spTgt spid="7"/>
                                        </p:tgtEl>
                                        <p:attrNameLst>
                                          <p:attrName>r</p:attrName>
                                        </p:attrNameLst>
                                      </p:cBhvr>
                                    </p:animRot>
                                    <p:animRot by="240000">
                                      <p:cBhvr>
                                        <p:cTn id="20" dur="200" fill="hold">
                                          <p:stCondLst>
                                            <p:cond delay="400"/>
                                          </p:stCondLst>
                                        </p:cTn>
                                        <p:tgtEl>
                                          <p:spTgt spid="7"/>
                                        </p:tgtEl>
                                        <p:attrNameLst>
                                          <p:attrName>r</p:attrName>
                                        </p:attrNameLst>
                                      </p:cBhvr>
                                    </p:animRot>
                                    <p:animRot by="-240000">
                                      <p:cBhvr>
                                        <p:cTn id="21" dur="200" fill="hold">
                                          <p:stCondLst>
                                            <p:cond delay="600"/>
                                          </p:stCondLst>
                                        </p:cTn>
                                        <p:tgtEl>
                                          <p:spTgt spid="7"/>
                                        </p:tgtEl>
                                        <p:attrNameLst>
                                          <p:attrName>r</p:attrName>
                                        </p:attrNameLst>
                                      </p:cBhvr>
                                    </p:animRot>
                                    <p:animRot by="120000">
                                      <p:cBhvr>
                                        <p:cTn id="22" dur="200" fill="hold">
                                          <p:stCondLst>
                                            <p:cond delay="800"/>
                                          </p:stCondLst>
                                        </p:cTn>
                                        <p:tgtEl>
                                          <p:spTgt spid="7"/>
                                        </p:tgtEl>
                                        <p:attrNameLst>
                                          <p:attrName>r</p:attrName>
                                        </p:attrNameLst>
                                      </p:cBhvr>
                                    </p:animRot>
                                  </p:childTnLst>
                                </p:cTn>
                              </p:par>
                              <p:par>
                                <p:cTn id="23" presetID="32" presetClass="emph" presetSubtype="0" fill="hold" grpId="0" nodeType="withEffect">
                                  <p:stCondLst>
                                    <p:cond delay="0"/>
                                  </p:stCondLst>
                                  <p:childTnLst>
                                    <p:animRot by="120000">
                                      <p:cBhvr>
                                        <p:cTn id="24" dur="100" fill="hold">
                                          <p:stCondLst>
                                            <p:cond delay="0"/>
                                          </p:stCondLst>
                                        </p:cTn>
                                        <p:tgtEl>
                                          <p:spTgt spid="6"/>
                                        </p:tgtEl>
                                        <p:attrNameLst>
                                          <p:attrName>r</p:attrName>
                                        </p:attrNameLst>
                                      </p:cBhvr>
                                    </p:animRot>
                                    <p:animRot by="-240000">
                                      <p:cBhvr>
                                        <p:cTn id="25" dur="200" fill="hold">
                                          <p:stCondLst>
                                            <p:cond delay="200"/>
                                          </p:stCondLst>
                                        </p:cTn>
                                        <p:tgtEl>
                                          <p:spTgt spid="6"/>
                                        </p:tgtEl>
                                        <p:attrNameLst>
                                          <p:attrName>r</p:attrName>
                                        </p:attrNameLst>
                                      </p:cBhvr>
                                    </p:animRot>
                                    <p:animRot by="240000">
                                      <p:cBhvr>
                                        <p:cTn id="26" dur="200" fill="hold">
                                          <p:stCondLst>
                                            <p:cond delay="400"/>
                                          </p:stCondLst>
                                        </p:cTn>
                                        <p:tgtEl>
                                          <p:spTgt spid="6"/>
                                        </p:tgtEl>
                                        <p:attrNameLst>
                                          <p:attrName>r</p:attrName>
                                        </p:attrNameLst>
                                      </p:cBhvr>
                                    </p:animRot>
                                    <p:animRot by="-240000">
                                      <p:cBhvr>
                                        <p:cTn id="27" dur="200" fill="hold">
                                          <p:stCondLst>
                                            <p:cond delay="600"/>
                                          </p:stCondLst>
                                        </p:cTn>
                                        <p:tgtEl>
                                          <p:spTgt spid="6"/>
                                        </p:tgtEl>
                                        <p:attrNameLst>
                                          <p:attrName>r</p:attrName>
                                        </p:attrNameLst>
                                      </p:cBhvr>
                                    </p:animRot>
                                    <p:animRot by="120000">
                                      <p:cBhvr>
                                        <p:cTn id="28" dur="200" fill="hold">
                                          <p:stCondLst>
                                            <p:cond delay="800"/>
                                          </p:stCondLst>
                                        </p:cTn>
                                        <p:tgtEl>
                                          <p:spTgt spid="6"/>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anim calcmode="lin" valueType="num">
                                      <p:cBhvr>
                                        <p:cTn id="40" dur="500" fill="hold"/>
                                        <p:tgtEl>
                                          <p:spTgt spid="46"/>
                                        </p:tgtEl>
                                        <p:attrNameLst>
                                          <p:attrName>ppt_x</p:attrName>
                                        </p:attrNameLst>
                                      </p:cBhvr>
                                      <p:tavLst>
                                        <p:tav tm="0">
                                          <p:val>
                                            <p:strVal val="#ppt_x"/>
                                          </p:val>
                                        </p:tav>
                                        <p:tav tm="100000">
                                          <p:val>
                                            <p:strVal val="#ppt_x"/>
                                          </p:val>
                                        </p:tav>
                                      </p:tavLst>
                                    </p:anim>
                                    <p:anim calcmode="lin" valueType="num">
                                      <p:cBhvr>
                                        <p:cTn id="41" dur="500" fill="hold"/>
                                        <p:tgtEl>
                                          <p:spTgt spid="46"/>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42" presetClass="entr" presetSubtype="0"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anim calcmode="lin" valueType="num">
                                      <p:cBhvr>
                                        <p:cTn id="46" dur="500" fill="hold"/>
                                        <p:tgtEl>
                                          <p:spTgt spid="38"/>
                                        </p:tgtEl>
                                        <p:attrNameLst>
                                          <p:attrName>ppt_x</p:attrName>
                                        </p:attrNameLst>
                                      </p:cBhvr>
                                      <p:tavLst>
                                        <p:tav tm="0">
                                          <p:val>
                                            <p:strVal val="#ppt_x"/>
                                          </p:val>
                                        </p:tav>
                                        <p:tav tm="100000">
                                          <p:val>
                                            <p:strVal val="#ppt_x"/>
                                          </p:val>
                                        </p:tav>
                                      </p:tavLst>
                                    </p:anim>
                                    <p:anim calcmode="lin" valueType="num">
                                      <p:cBhvr>
                                        <p:cTn id="47" dur="500" fill="hold"/>
                                        <p:tgtEl>
                                          <p:spTgt spid="38"/>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42" presetClass="entr" presetSubtype="0"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anim calcmode="lin" valueType="num">
                                      <p:cBhvr>
                                        <p:cTn id="52" dur="500" fill="hold"/>
                                        <p:tgtEl>
                                          <p:spTgt spid="49"/>
                                        </p:tgtEl>
                                        <p:attrNameLst>
                                          <p:attrName>ppt_x</p:attrName>
                                        </p:attrNameLst>
                                      </p:cBhvr>
                                      <p:tavLst>
                                        <p:tav tm="0">
                                          <p:val>
                                            <p:strVal val="#ppt_x"/>
                                          </p:val>
                                        </p:tav>
                                        <p:tav tm="100000">
                                          <p:val>
                                            <p:strVal val="#ppt_x"/>
                                          </p:val>
                                        </p:tav>
                                      </p:tavLst>
                                    </p:anim>
                                    <p:anim calcmode="lin" valueType="num">
                                      <p:cBhvr>
                                        <p:cTn id="53" dur="500" fill="hold"/>
                                        <p:tgtEl>
                                          <p:spTgt spid="49"/>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anim calcmode="lin" valueType="num">
                                      <p:cBhvr>
                                        <p:cTn id="58" dur="500" fill="hold"/>
                                        <p:tgtEl>
                                          <p:spTgt spid="40"/>
                                        </p:tgtEl>
                                        <p:attrNameLst>
                                          <p:attrName>ppt_x</p:attrName>
                                        </p:attrNameLst>
                                      </p:cBhvr>
                                      <p:tavLst>
                                        <p:tav tm="0">
                                          <p:val>
                                            <p:strVal val="#ppt_x"/>
                                          </p:val>
                                        </p:tav>
                                        <p:tav tm="100000">
                                          <p:val>
                                            <p:strVal val="#ppt_x"/>
                                          </p:val>
                                        </p:tav>
                                      </p:tavLst>
                                    </p:anim>
                                    <p:anim calcmode="lin" valueType="num">
                                      <p:cBhvr>
                                        <p:cTn id="59" dur="50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anim calcmode="lin" valueType="num">
                                      <p:cBhvr>
                                        <p:cTn id="64" dur="500" fill="hold"/>
                                        <p:tgtEl>
                                          <p:spTgt spid="35"/>
                                        </p:tgtEl>
                                        <p:attrNameLst>
                                          <p:attrName>ppt_x</p:attrName>
                                        </p:attrNameLst>
                                      </p:cBhvr>
                                      <p:tavLst>
                                        <p:tav tm="0">
                                          <p:val>
                                            <p:strVal val="#ppt_x"/>
                                          </p:val>
                                        </p:tav>
                                        <p:tav tm="100000">
                                          <p:val>
                                            <p:strVal val="#ppt_x"/>
                                          </p:val>
                                        </p:tav>
                                      </p:tavLst>
                                    </p:anim>
                                    <p:anim calcmode="lin" valueType="num">
                                      <p:cBhvr>
                                        <p:cTn id="65" dur="500" fill="hold"/>
                                        <p:tgtEl>
                                          <p:spTgt spid="35"/>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anim calcmode="lin" valueType="num">
                                      <p:cBhvr>
                                        <p:cTn id="70" dur="500" fill="hold"/>
                                        <p:tgtEl>
                                          <p:spTgt spid="52"/>
                                        </p:tgtEl>
                                        <p:attrNameLst>
                                          <p:attrName>ppt_x</p:attrName>
                                        </p:attrNameLst>
                                      </p:cBhvr>
                                      <p:tavLst>
                                        <p:tav tm="0">
                                          <p:val>
                                            <p:strVal val="#ppt_x"/>
                                          </p:val>
                                        </p:tav>
                                        <p:tav tm="100000">
                                          <p:val>
                                            <p:strVal val="#ppt_x"/>
                                          </p:val>
                                        </p:tav>
                                      </p:tavLst>
                                    </p:anim>
                                    <p:anim calcmode="lin" valueType="num">
                                      <p:cBhvr>
                                        <p:cTn id="71" dur="500" fill="hold"/>
                                        <p:tgtEl>
                                          <p:spTgt spid="52"/>
                                        </p:tgtEl>
                                        <p:attrNameLst>
                                          <p:attrName>ppt_y</p:attrName>
                                        </p:attrNameLst>
                                      </p:cBhvr>
                                      <p:tavLst>
                                        <p:tav tm="0">
                                          <p:val>
                                            <p:strVal val="#ppt_y+.1"/>
                                          </p:val>
                                        </p:tav>
                                        <p:tav tm="100000">
                                          <p:val>
                                            <p:strVal val="#ppt_y"/>
                                          </p:val>
                                        </p:tav>
                                      </p:tavLst>
                                    </p:anim>
                                  </p:childTnLst>
                                </p:cTn>
                              </p:par>
                            </p:childTnLst>
                          </p:cTn>
                        </p:par>
                        <p:par>
                          <p:cTn id="72" fill="hold">
                            <p:stCondLst>
                              <p:cond delay="4000"/>
                            </p:stCondLst>
                            <p:childTnLst>
                              <p:par>
                                <p:cTn id="73" presetID="42" presetClass="entr" presetSubtype="0" fill="hold"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anim calcmode="lin" valueType="num">
                                      <p:cBhvr>
                                        <p:cTn id="76" dur="500" fill="hold"/>
                                        <p:tgtEl>
                                          <p:spTgt spid="55"/>
                                        </p:tgtEl>
                                        <p:attrNameLst>
                                          <p:attrName>ppt_x</p:attrName>
                                        </p:attrNameLst>
                                      </p:cBhvr>
                                      <p:tavLst>
                                        <p:tav tm="0">
                                          <p:val>
                                            <p:strVal val="#ppt_x"/>
                                          </p:val>
                                        </p:tav>
                                        <p:tav tm="100000">
                                          <p:val>
                                            <p:strVal val="#ppt_x"/>
                                          </p:val>
                                        </p:tav>
                                      </p:tavLst>
                                    </p:anim>
                                    <p:anim calcmode="lin" valueType="num">
                                      <p:cBhvr>
                                        <p:cTn id="77" dur="500" fill="hold"/>
                                        <p:tgtEl>
                                          <p:spTgt spid="55"/>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42" presetClass="entr" presetSubtype="0"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anim calcmode="lin" valueType="num">
                                      <p:cBhvr>
                                        <p:cTn id="82" dur="500" fill="hold"/>
                                        <p:tgtEl>
                                          <p:spTgt spid="39"/>
                                        </p:tgtEl>
                                        <p:attrNameLst>
                                          <p:attrName>ppt_x</p:attrName>
                                        </p:attrNameLst>
                                      </p:cBhvr>
                                      <p:tavLst>
                                        <p:tav tm="0">
                                          <p:val>
                                            <p:strVal val="#ppt_x"/>
                                          </p:val>
                                        </p:tav>
                                        <p:tav tm="100000">
                                          <p:val>
                                            <p:strVal val="#ppt_x"/>
                                          </p:val>
                                        </p:tav>
                                      </p:tavLst>
                                    </p:anim>
                                    <p:anim calcmode="lin" valueType="num">
                                      <p:cBhvr>
                                        <p:cTn id="83"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4" restart="whenNotActive" fill="hold" evtFilter="cancelBubble" nodeType="interactiveSeq">
                <p:stCondLst>
                  <p:cond evt="onClick" delay="0">
                    <p:tgtEl>
                      <p:spTgt spid="35"/>
                    </p:tgtEl>
                  </p:cond>
                </p:stCondLst>
                <p:endSync evt="end" delay="0">
                  <p:rtn val="all"/>
                </p:endSync>
                <p:childTnLst>
                  <p:par>
                    <p:cTn id="85" fill="hold">
                      <p:stCondLst>
                        <p:cond delay="0"/>
                      </p:stCondLst>
                      <p:childTnLst>
                        <p:par>
                          <p:cTn id="86" fill="hold">
                            <p:stCondLst>
                              <p:cond delay="0"/>
                            </p:stCondLst>
                            <p:childTnLst>
                              <p:par>
                                <p:cTn id="87" presetID="1" presetClass="mediacall" presetSubtype="0" fill="hold" nodeType="withEffect">
                                  <p:stCondLst>
                                    <p:cond delay="0"/>
                                  </p:stCondLst>
                                  <p:childTnLst>
                                    <p:cmd type="call" cmd="playFrom(0.0)">
                                      <p:cBhvr>
                                        <p:cTn id="88" dur="809" fill="hold"/>
                                        <p:tgtEl>
                                          <p:spTgt spid="13"/>
                                        </p:tgtEl>
                                      </p:cBhvr>
                                    </p:cmd>
                                  </p:childTnLst>
                                </p:cTn>
                              </p:par>
                              <p:par>
                                <p:cTn id="89" presetID="53" presetClass="entr" presetSubtype="16"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par>
                                <p:cTn id="94" presetID="26" presetClass="emph" presetSubtype="0" repeatCount="4000" fill="hold" grpId="1" nodeType="withEffect">
                                  <p:stCondLst>
                                    <p:cond delay="0"/>
                                  </p:stCondLst>
                                  <p:childTnLst>
                                    <p:animEffect transition="out" filter="fade">
                                      <p:cBhvr>
                                        <p:cTn id="95" dur="250" tmFilter="0, 0; .2, .5; .8, .5; 1, 0"/>
                                        <p:tgtEl>
                                          <p:spTgt spid="35"/>
                                        </p:tgtEl>
                                      </p:cBhvr>
                                    </p:animEffect>
                                    <p:animScale>
                                      <p:cBhvr>
                                        <p:cTn id="96" dur="125" autoRev="1" fill="hold"/>
                                        <p:tgtEl>
                                          <p:spTgt spid="35"/>
                                        </p:tgtEl>
                                      </p:cBhvr>
                                      <p:by x="105000" y="105000"/>
                                    </p:animScale>
                                  </p:childTnLst>
                                </p:cTn>
                              </p:par>
                              <p:par>
                                <p:cTn id="97" presetID="22" presetClass="entr" presetSubtype="4" fill="hold" grpId="0" nodeType="withEffect">
                                  <p:stCondLst>
                                    <p:cond delay="500"/>
                                  </p:stCondLst>
                                  <p:childTnLst>
                                    <p:set>
                                      <p:cBhvr>
                                        <p:cTn id="98" dur="1" fill="hold">
                                          <p:stCondLst>
                                            <p:cond delay="0"/>
                                          </p:stCondLst>
                                        </p:cTn>
                                        <p:tgtEl>
                                          <p:spTgt spid="36"/>
                                        </p:tgtEl>
                                        <p:attrNameLst>
                                          <p:attrName>style.visibility</p:attrName>
                                        </p:attrNameLst>
                                      </p:cBhvr>
                                      <p:to>
                                        <p:strVal val="visible"/>
                                      </p:to>
                                    </p:set>
                                    <p:animEffect transition="in" filter="wipe(down)">
                                      <p:cBhvr>
                                        <p:cTn id="99" dur="500"/>
                                        <p:tgtEl>
                                          <p:spTgt spid="36"/>
                                        </p:tgtEl>
                                      </p:cBhvr>
                                    </p:animEffect>
                                  </p:childTnLst>
                                </p:cTn>
                              </p:par>
                              <p:par>
                                <p:cTn id="100" presetID="56" presetClass="path" presetSubtype="0" accel="50000" decel="50000" fill="hold" grpId="0" nodeType="withEffect">
                                  <p:stCondLst>
                                    <p:cond delay="0"/>
                                  </p:stCondLst>
                                  <p:childTnLst>
                                    <p:animMotion origin="layout" path="M 4.58333E-6 -1.85185E-6 L -0.16797 -0.21759 " pathEditMode="relative" rAng="0" ptsTypes="AA">
                                      <p:cBhvr>
                                        <p:cTn id="101" dur="2000" fill="hold"/>
                                        <p:tgtEl>
                                          <p:spTgt spid="4"/>
                                        </p:tgtEl>
                                        <p:attrNameLst>
                                          <p:attrName>ppt_x</p:attrName>
                                          <p:attrName>ppt_y</p:attrName>
                                        </p:attrNameLst>
                                      </p:cBhvr>
                                      <p:rCtr x="-8398" y="-10880"/>
                                    </p:animMotion>
                                  </p:childTnLst>
                                </p:cTn>
                              </p:par>
                              <p:par>
                                <p:cTn id="102" presetID="26" presetClass="emph" presetSubtype="0" repeatCount="5000" fill="hold" grpId="1" nodeType="withEffect">
                                  <p:stCondLst>
                                    <p:cond delay="1500"/>
                                  </p:stCondLst>
                                  <p:childTnLst>
                                    <p:animEffect transition="out" filter="fade">
                                      <p:cBhvr>
                                        <p:cTn id="103" dur="500" tmFilter="0, 0; .2, .5; .8, .5; 1, 0"/>
                                        <p:tgtEl>
                                          <p:spTgt spid="4"/>
                                        </p:tgtEl>
                                      </p:cBhvr>
                                    </p:animEffect>
                                    <p:animScale>
                                      <p:cBhvr>
                                        <p:cTn id="104" dur="250" autoRev="1" fill="hold"/>
                                        <p:tgtEl>
                                          <p:spTgt spid="4"/>
                                        </p:tgtEl>
                                      </p:cBhvr>
                                      <p:by x="105000" y="105000"/>
                                    </p:animScale>
                                  </p:childTnLst>
                                </p:cTn>
                              </p:par>
                              <p:par>
                                <p:cTn id="105" presetID="21" presetClass="emph" presetSubtype="0" fill="hold" grpId="1" nodeType="withEffect">
                                  <p:stCondLst>
                                    <p:cond delay="1500"/>
                                  </p:stCondLst>
                                  <p:childTnLst>
                                    <p:animClr clrSpc="hsl" dir="cw">
                                      <p:cBhvr override="childStyle">
                                        <p:cTn id="106" dur="500" fill="hold"/>
                                        <p:tgtEl>
                                          <p:spTgt spid="36"/>
                                        </p:tgtEl>
                                        <p:attrNameLst>
                                          <p:attrName>style.color</p:attrName>
                                        </p:attrNameLst>
                                      </p:cBhvr>
                                      <p:by>
                                        <p:hsl h="7200000" s="0" l="0"/>
                                      </p:by>
                                    </p:animClr>
                                    <p:animClr clrSpc="hsl" dir="cw">
                                      <p:cBhvr>
                                        <p:cTn id="107" dur="500" fill="hold"/>
                                        <p:tgtEl>
                                          <p:spTgt spid="36"/>
                                        </p:tgtEl>
                                        <p:attrNameLst>
                                          <p:attrName>fillcolor</p:attrName>
                                        </p:attrNameLst>
                                      </p:cBhvr>
                                      <p:by>
                                        <p:hsl h="7200000" s="0" l="0"/>
                                      </p:by>
                                    </p:animClr>
                                    <p:animClr clrSpc="hsl" dir="cw">
                                      <p:cBhvr>
                                        <p:cTn id="108" dur="500" fill="hold"/>
                                        <p:tgtEl>
                                          <p:spTgt spid="36"/>
                                        </p:tgtEl>
                                        <p:attrNameLst>
                                          <p:attrName>stroke.color</p:attrName>
                                        </p:attrNameLst>
                                      </p:cBhvr>
                                      <p:by>
                                        <p:hsl h="7200000" s="0" l="0"/>
                                      </p:by>
                                    </p:animClr>
                                    <p:set>
                                      <p:cBhvr>
                                        <p:cTn id="109" dur="500" fill="hold"/>
                                        <p:tgtEl>
                                          <p:spTgt spid="36"/>
                                        </p:tgtEl>
                                        <p:attrNameLst>
                                          <p:attrName>fill.type</p:attrName>
                                        </p:attrNameLst>
                                      </p:cBhvr>
                                      <p:to>
                                        <p:strVal val="solid"/>
                                      </p:to>
                                    </p:set>
                                  </p:childTnLst>
                                </p:cTn>
                              </p:par>
                              <p:par>
                                <p:cTn id="110" presetID="1" presetClass="mediacall" presetSubtype="0" fill="hold" nodeType="withEffect">
                                  <p:stCondLst>
                                    <p:cond delay="1500"/>
                                  </p:stCondLst>
                                  <p:childTnLst>
                                    <p:cmd type="call" cmd="playFrom(0.0)">
                                      <p:cBhvr>
                                        <p:cTn id="111" dur="4414" fill="hold"/>
                                        <p:tgtEl>
                                          <p:spTgt spid="8"/>
                                        </p:tgtEl>
                                      </p:cBhvr>
                                    </p:cmd>
                                  </p:childTnLst>
                                </p:cTn>
                              </p:par>
                            </p:childTnLst>
                          </p:cTn>
                        </p:par>
                      </p:childTnLst>
                    </p:cTn>
                  </p:par>
                </p:childTnLst>
              </p:cTn>
              <p:nextCondLst>
                <p:cond evt="onClick" delay="0">
                  <p:tgtEl>
                    <p:spTgt spid="35"/>
                  </p:tgtEl>
                </p:cond>
              </p:nextCondLst>
            </p:seq>
            <p:audio>
              <p:cMediaNode vol="80000">
                <p:cTn id="112" fill="hold" display="0">
                  <p:stCondLst>
                    <p:cond delay="indefinite"/>
                  </p:stCondLst>
                  <p:endCondLst>
                    <p:cond evt="onStopAudio" delay="0">
                      <p:tgtEl>
                        <p:sldTgt/>
                      </p:tgtEl>
                    </p:cond>
                  </p:endCondLst>
                </p:cTn>
                <p:tgtEl>
                  <p:spTgt spid="13"/>
                </p:tgtEl>
              </p:cMediaNode>
            </p:audio>
            <p:seq concurrent="1" nextAc="seek">
              <p:cTn id="113" restart="whenNotActive" fill="hold" evtFilter="cancelBubble" nodeType="interactiveSeq">
                <p:stCondLst>
                  <p:cond evt="onClick" delay="0">
                    <p:tgtEl>
                      <p:spTgt spid="38"/>
                    </p:tgtEl>
                  </p:cond>
                </p:stCondLst>
                <p:endSync evt="end" delay="0">
                  <p:rtn val="all"/>
                </p:endSync>
                <p:childTnLst>
                  <p:par>
                    <p:cTn id="114" fill="hold">
                      <p:stCondLst>
                        <p:cond delay="0"/>
                      </p:stCondLst>
                      <p:childTnLst>
                        <p:par>
                          <p:cTn id="115" fill="hold">
                            <p:stCondLst>
                              <p:cond delay="0"/>
                            </p:stCondLst>
                            <p:childTnLst>
                              <p:par>
                                <p:cTn id="116" presetID="1" presetClass="emph" presetSubtype="2" fill="hold" nodeType="clickEffect">
                                  <p:stCondLst>
                                    <p:cond delay="0"/>
                                  </p:stCondLst>
                                  <p:childTnLst>
                                    <p:animClr clrSpc="rgb" dir="cw">
                                      <p:cBhvr>
                                        <p:cTn id="117" dur="500" fill="hold"/>
                                        <p:tgtEl>
                                          <p:spTgt spid="38"/>
                                        </p:tgtEl>
                                        <p:attrNameLst>
                                          <p:attrName>fillcolor</p:attrName>
                                        </p:attrNameLst>
                                      </p:cBhvr>
                                      <p:to>
                                        <a:srgbClr val="FF0000"/>
                                      </p:to>
                                    </p:animClr>
                                    <p:set>
                                      <p:cBhvr>
                                        <p:cTn id="118" dur="500" fill="hold"/>
                                        <p:tgtEl>
                                          <p:spTgt spid="38"/>
                                        </p:tgtEl>
                                        <p:attrNameLst>
                                          <p:attrName>fill.type</p:attrName>
                                        </p:attrNameLst>
                                      </p:cBhvr>
                                      <p:to>
                                        <p:strVal val="solid"/>
                                      </p:to>
                                    </p:set>
                                    <p:set>
                                      <p:cBhvr>
                                        <p:cTn id="119" dur="500" fill="hold"/>
                                        <p:tgtEl>
                                          <p:spTgt spid="38"/>
                                        </p:tgtEl>
                                        <p:attrNameLst>
                                          <p:attrName>fill.on</p:attrName>
                                        </p:attrNameLst>
                                      </p:cBhvr>
                                      <p:to>
                                        <p:strVal val="true"/>
                                      </p:to>
                                    </p:set>
                                  </p:childTnLst>
                                </p:cTn>
                              </p:par>
                              <p:par>
                                <p:cTn id="120" presetID="1" presetClass="mediacall" presetSubtype="0" fill="hold" nodeType="withEffect">
                                  <p:stCondLst>
                                    <p:cond delay="0"/>
                                  </p:stCondLst>
                                  <p:childTnLst>
                                    <p:cmd type="call" cmd="playFrom(0.0)">
                                      <p:cBhvr>
                                        <p:cTn id="121" dur="1358" fill="hold"/>
                                        <p:tgtEl>
                                          <p:spTgt spid="29"/>
                                        </p:tgtEl>
                                      </p:cBhvr>
                                    </p:cmd>
                                  </p:childTnLst>
                                </p:cTn>
                              </p:par>
                              <p:par>
                                <p:cTn id="122" presetID="53" presetClass="entr" presetSubtype="16" fill="hold" nodeType="withEffect">
                                  <p:stCondLst>
                                    <p:cond delay="0"/>
                                  </p:stCondLst>
                                  <p:childTnLst>
                                    <p:set>
                                      <p:cBhvr>
                                        <p:cTn id="123" dur="1" fill="hold">
                                          <p:stCondLst>
                                            <p:cond delay="0"/>
                                          </p:stCondLst>
                                        </p:cTn>
                                        <p:tgtEl>
                                          <p:spTgt spid="26"/>
                                        </p:tgtEl>
                                        <p:attrNameLst>
                                          <p:attrName>style.visibility</p:attrName>
                                        </p:attrNameLst>
                                      </p:cBhvr>
                                      <p:to>
                                        <p:strVal val="visible"/>
                                      </p:to>
                                    </p:set>
                                    <p:anim calcmode="lin" valueType="num">
                                      <p:cBhvr>
                                        <p:cTn id="124" dur="500" fill="hold"/>
                                        <p:tgtEl>
                                          <p:spTgt spid="26"/>
                                        </p:tgtEl>
                                        <p:attrNameLst>
                                          <p:attrName>ppt_w</p:attrName>
                                        </p:attrNameLst>
                                      </p:cBhvr>
                                      <p:tavLst>
                                        <p:tav tm="0">
                                          <p:val>
                                            <p:fltVal val="0"/>
                                          </p:val>
                                        </p:tav>
                                        <p:tav tm="100000">
                                          <p:val>
                                            <p:strVal val="#ppt_w"/>
                                          </p:val>
                                        </p:tav>
                                      </p:tavLst>
                                    </p:anim>
                                    <p:anim calcmode="lin" valueType="num">
                                      <p:cBhvr>
                                        <p:cTn id="125" dur="500" fill="hold"/>
                                        <p:tgtEl>
                                          <p:spTgt spid="26"/>
                                        </p:tgtEl>
                                        <p:attrNameLst>
                                          <p:attrName>ppt_h</p:attrName>
                                        </p:attrNameLst>
                                      </p:cBhvr>
                                      <p:tavLst>
                                        <p:tav tm="0">
                                          <p:val>
                                            <p:fltVal val="0"/>
                                          </p:val>
                                        </p:tav>
                                        <p:tav tm="100000">
                                          <p:val>
                                            <p:strVal val="#ppt_h"/>
                                          </p:val>
                                        </p:tav>
                                      </p:tavLst>
                                    </p:anim>
                                    <p:animEffect transition="in" filter="fade">
                                      <p:cBhvr>
                                        <p:cTn id="126" dur="500"/>
                                        <p:tgtEl>
                                          <p:spTgt spid="26"/>
                                        </p:tgtEl>
                                      </p:cBhvr>
                                    </p:animEffect>
                                  </p:childTnLst>
                                </p:cTn>
                              </p:par>
                              <p:par>
                                <p:cTn id="127" presetID="26" presetClass="emph" presetSubtype="0" repeatCount="4000" fill="hold" grpId="1" nodeType="withEffect">
                                  <p:stCondLst>
                                    <p:cond delay="0"/>
                                  </p:stCondLst>
                                  <p:childTnLst>
                                    <p:animEffect transition="out" filter="fade">
                                      <p:cBhvr>
                                        <p:cTn id="128" dur="500" tmFilter="0, 0; .2, .5; .8, .5; 1, 0"/>
                                        <p:tgtEl>
                                          <p:spTgt spid="38"/>
                                        </p:tgtEl>
                                      </p:cBhvr>
                                    </p:animEffect>
                                    <p:animScale>
                                      <p:cBhvr>
                                        <p:cTn id="129" dur="250" autoRev="1" fill="hold"/>
                                        <p:tgtEl>
                                          <p:spTgt spid="38"/>
                                        </p:tgtEl>
                                      </p:cBhvr>
                                      <p:by x="105000" y="105000"/>
                                    </p:animScale>
                                  </p:childTnLst>
                                </p:cTn>
                              </p:par>
                            </p:childTnLst>
                          </p:cTn>
                        </p:par>
                      </p:childTnLst>
                    </p:cTn>
                  </p:par>
                </p:childTnLst>
              </p:cTn>
              <p:nextCondLst>
                <p:cond evt="onClick" delay="0">
                  <p:tgtEl>
                    <p:spTgt spid="38"/>
                  </p:tgtEl>
                </p:cond>
              </p:nextCondLst>
            </p:seq>
            <p:audio>
              <p:cMediaNode vol="80000">
                <p:cTn id="130" fill="hold" display="0">
                  <p:stCondLst>
                    <p:cond delay="indefinite"/>
                  </p:stCondLst>
                  <p:endCondLst>
                    <p:cond evt="onStopAudio" delay="0">
                      <p:tgtEl>
                        <p:sldTgt/>
                      </p:tgtEl>
                    </p:cond>
                  </p:endCondLst>
                </p:cTn>
                <p:tgtEl>
                  <p:spTgt spid="29"/>
                </p:tgtEl>
              </p:cMediaNode>
            </p:audio>
            <p:seq concurrent="1" nextAc="seek">
              <p:cTn id="131" restart="whenNotActive" fill="hold" evtFilter="cancelBubble" nodeType="interactiveSeq">
                <p:stCondLst>
                  <p:cond evt="onClick" delay="0">
                    <p:tgtEl>
                      <p:spTgt spid="40"/>
                    </p:tgtEl>
                  </p:cond>
                </p:stCondLst>
                <p:endSync evt="end" delay="0">
                  <p:rtn val="all"/>
                </p:endSync>
                <p:childTnLst>
                  <p:par>
                    <p:cTn id="132" fill="hold">
                      <p:stCondLst>
                        <p:cond delay="0"/>
                      </p:stCondLst>
                      <p:childTnLst>
                        <p:par>
                          <p:cTn id="133" fill="hold">
                            <p:stCondLst>
                              <p:cond delay="0"/>
                            </p:stCondLst>
                            <p:childTnLst>
                              <p:par>
                                <p:cTn id="134" presetID="1" presetClass="emph" presetSubtype="2" fill="hold" nodeType="clickEffect">
                                  <p:stCondLst>
                                    <p:cond delay="0"/>
                                  </p:stCondLst>
                                  <p:childTnLst>
                                    <p:animClr clrSpc="rgb" dir="cw">
                                      <p:cBhvr>
                                        <p:cTn id="135" dur="500" fill="hold"/>
                                        <p:tgtEl>
                                          <p:spTgt spid="40"/>
                                        </p:tgtEl>
                                        <p:attrNameLst>
                                          <p:attrName>fillcolor</p:attrName>
                                        </p:attrNameLst>
                                      </p:cBhvr>
                                      <p:to>
                                        <a:srgbClr val="FF0000"/>
                                      </p:to>
                                    </p:animClr>
                                    <p:set>
                                      <p:cBhvr>
                                        <p:cTn id="136" dur="500" fill="hold"/>
                                        <p:tgtEl>
                                          <p:spTgt spid="40"/>
                                        </p:tgtEl>
                                        <p:attrNameLst>
                                          <p:attrName>fill.type</p:attrName>
                                        </p:attrNameLst>
                                      </p:cBhvr>
                                      <p:to>
                                        <p:strVal val="solid"/>
                                      </p:to>
                                    </p:set>
                                    <p:set>
                                      <p:cBhvr>
                                        <p:cTn id="137" dur="500" fill="hold"/>
                                        <p:tgtEl>
                                          <p:spTgt spid="40"/>
                                        </p:tgtEl>
                                        <p:attrNameLst>
                                          <p:attrName>fill.on</p:attrName>
                                        </p:attrNameLst>
                                      </p:cBhvr>
                                      <p:to>
                                        <p:strVal val="true"/>
                                      </p:to>
                                    </p:set>
                                  </p:childTnLst>
                                </p:cTn>
                              </p:par>
                              <p:par>
                                <p:cTn id="138" presetID="1" presetClass="mediacall" presetSubtype="0" fill="hold" nodeType="withEffect">
                                  <p:stCondLst>
                                    <p:cond delay="0"/>
                                  </p:stCondLst>
                                  <p:childTnLst>
                                    <p:cmd type="call" cmd="playFrom(0.0)">
                                      <p:cBhvr>
                                        <p:cTn id="139" dur="1358" fill="hold"/>
                                        <p:tgtEl>
                                          <p:spTgt spid="32"/>
                                        </p:tgtEl>
                                      </p:cBhvr>
                                    </p:cmd>
                                  </p:childTnLst>
                                </p:cTn>
                              </p:par>
                              <p:par>
                                <p:cTn id="140" presetID="53" presetClass="entr" presetSubtype="16" fill="hold" nodeType="with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p:cTn id="142" dur="500" fill="hold"/>
                                        <p:tgtEl>
                                          <p:spTgt spid="27"/>
                                        </p:tgtEl>
                                        <p:attrNameLst>
                                          <p:attrName>ppt_w</p:attrName>
                                        </p:attrNameLst>
                                      </p:cBhvr>
                                      <p:tavLst>
                                        <p:tav tm="0">
                                          <p:val>
                                            <p:fltVal val="0"/>
                                          </p:val>
                                        </p:tav>
                                        <p:tav tm="100000">
                                          <p:val>
                                            <p:strVal val="#ppt_w"/>
                                          </p:val>
                                        </p:tav>
                                      </p:tavLst>
                                    </p:anim>
                                    <p:anim calcmode="lin" valueType="num">
                                      <p:cBhvr>
                                        <p:cTn id="143" dur="500" fill="hold"/>
                                        <p:tgtEl>
                                          <p:spTgt spid="27"/>
                                        </p:tgtEl>
                                        <p:attrNameLst>
                                          <p:attrName>ppt_h</p:attrName>
                                        </p:attrNameLst>
                                      </p:cBhvr>
                                      <p:tavLst>
                                        <p:tav tm="0">
                                          <p:val>
                                            <p:fltVal val="0"/>
                                          </p:val>
                                        </p:tav>
                                        <p:tav tm="100000">
                                          <p:val>
                                            <p:strVal val="#ppt_h"/>
                                          </p:val>
                                        </p:tav>
                                      </p:tavLst>
                                    </p:anim>
                                    <p:animEffect transition="in" filter="fade">
                                      <p:cBhvr>
                                        <p:cTn id="144" dur="500"/>
                                        <p:tgtEl>
                                          <p:spTgt spid="27"/>
                                        </p:tgtEl>
                                      </p:cBhvr>
                                    </p:animEffect>
                                  </p:childTnLst>
                                </p:cTn>
                              </p:par>
                              <p:par>
                                <p:cTn id="145" presetID="26" presetClass="emph" presetSubtype="0" repeatCount="4000" fill="hold" grpId="1" nodeType="withEffect">
                                  <p:stCondLst>
                                    <p:cond delay="0"/>
                                  </p:stCondLst>
                                  <p:childTnLst>
                                    <p:animEffect transition="out" filter="fade">
                                      <p:cBhvr>
                                        <p:cTn id="146" dur="500" tmFilter="0, 0; .2, .5; .8, .5; 1, 0"/>
                                        <p:tgtEl>
                                          <p:spTgt spid="40"/>
                                        </p:tgtEl>
                                      </p:cBhvr>
                                    </p:animEffect>
                                    <p:animScale>
                                      <p:cBhvr>
                                        <p:cTn id="147" dur="250" autoRev="1" fill="hold"/>
                                        <p:tgtEl>
                                          <p:spTgt spid="40"/>
                                        </p:tgtEl>
                                      </p:cBhvr>
                                      <p:by x="105000" y="105000"/>
                                    </p:animScale>
                                  </p:childTnLst>
                                </p:cTn>
                              </p:par>
                            </p:childTnLst>
                          </p:cTn>
                        </p:par>
                      </p:childTnLst>
                    </p:cTn>
                  </p:par>
                </p:childTnLst>
              </p:cTn>
              <p:nextCondLst>
                <p:cond evt="onClick" delay="0">
                  <p:tgtEl>
                    <p:spTgt spid="40"/>
                  </p:tgtEl>
                </p:cond>
              </p:nextCondLst>
            </p:seq>
            <p:audio>
              <p:cMediaNode vol="80000">
                <p:cTn id="148" fill="hold" display="0">
                  <p:stCondLst>
                    <p:cond delay="indefinite"/>
                  </p:stCondLst>
                  <p:endCondLst>
                    <p:cond evt="onStopAudio" delay="0">
                      <p:tgtEl>
                        <p:sldTgt/>
                      </p:tgtEl>
                    </p:cond>
                  </p:endCondLst>
                </p:cTn>
                <p:tgtEl>
                  <p:spTgt spid="32"/>
                </p:tgtEl>
              </p:cMediaNode>
            </p:audio>
            <p:seq concurrent="1" nextAc="seek">
              <p:cTn id="149" restart="whenNotActive" fill="hold" evtFilter="cancelBubble" nodeType="interactiveSeq">
                <p:stCondLst>
                  <p:cond evt="onClick" delay="0">
                    <p:tgtEl>
                      <p:spTgt spid="39"/>
                    </p:tgtEl>
                  </p:cond>
                </p:stCondLst>
                <p:endSync evt="end" delay="0">
                  <p:rtn val="all"/>
                </p:endSync>
                <p:childTnLst>
                  <p:par>
                    <p:cTn id="150" fill="hold">
                      <p:stCondLst>
                        <p:cond delay="indefinite"/>
                      </p:stCondLst>
                      <p:childTnLst>
                        <p:par>
                          <p:cTn id="151" fill="hold">
                            <p:stCondLst>
                              <p:cond delay="0"/>
                            </p:stCondLst>
                            <p:childTnLst>
                              <p:par>
                                <p:cTn id="152" presetID="1" presetClass="emph" presetSubtype="2" fill="hold" nodeType="clickEffect">
                                  <p:stCondLst>
                                    <p:cond delay="0"/>
                                  </p:stCondLst>
                                  <p:childTnLst>
                                    <p:animClr clrSpc="rgb" dir="cw">
                                      <p:cBhvr>
                                        <p:cTn id="153" dur="500" fill="hold"/>
                                        <p:tgtEl>
                                          <p:spTgt spid="39"/>
                                        </p:tgtEl>
                                        <p:attrNameLst>
                                          <p:attrName>fillcolor</p:attrName>
                                        </p:attrNameLst>
                                      </p:cBhvr>
                                      <p:to>
                                        <a:srgbClr val="FF0000"/>
                                      </p:to>
                                    </p:animClr>
                                    <p:set>
                                      <p:cBhvr>
                                        <p:cTn id="154" dur="500" fill="hold"/>
                                        <p:tgtEl>
                                          <p:spTgt spid="39"/>
                                        </p:tgtEl>
                                        <p:attrNameLst>
                                          <p:attrName>fill.type</p:attrName>
                                        </p:attrNameLst>
                                      </p:cBhvr>
                                      <p:to>
                                        <p:strVal val="solid"/>
                                      </p:to>
                                    </p:set>
                                    <p:set>
                                      <p:cBhvr>
                                        <p:cTn id="155" dur="500" fill="hold"/>
                                        <p:tgtEl>
                                          <p:spTgt spid="39"/>
                                        </p:tgtEl>
                                        <p:attrNameLst>
                                          <p:attrName>fill.on</p:attrName>
                                        </p:attrNameLst>
                                      </p:cBhvr>
                                      <p:to>
                                        <p:strVal val="true"/>
                                      </p:to>
                                    </p:set>
                                  </p:childTnLst>
                                </p:cTn>
                              </p:par>
                              <p:par>
                                <p:cTn id="156" presetID="1" presetClass="mediacall" presetSubtype="0" fill="hold" nodeType="withEffect">
                                  <p:stCondLst>
                                    <p:cond delay="0"/>
                                  </p:stCondLst>
                                  <p:childTnLst>
                                    <p:cmd type="call" cmd="playFrom(0.0)">
                                      <p:cBhvr>
                                        <p:cTn id="157" dur="1358" fill="hold"/>
                                        <p:tgtEl>
                                          <p:spTgt spid="33"/>
                                        </p:tgtEl>
                                      </p:cBhvr>
                                    </p:cmd>
                                  </p:childTnLst>
                                </p:cTn>
                              </p:par>
                              <p:par>
                                <p:cTn id="158" presetID="53" presetClass="entr" presetSubtype="16" fill="hold" nodeType="withEffect">
                                  <p:stCondLst>
                                    <p:cond delay="0"/>
                                  </p:stCondLst>
                                  <p:childTnLst>
                                    <p:set>
                                      <p:cBhvr>
                                        <p:cTn id="159" dur="1" fill="hold">
                                          <p:stCondLst>
                                            <p:cond delay="0"/>
                                          </p:stCondLst>
                                        </p:cTn>
                                        <p:tgtEl>
                                          <p:spTgt spid="28"/>
                                        </p:tgtEl>
                                        <p:attrNameLst>
                                          <p:attrName>style.visibility</p:attrName>
                                        </p:attrNameLst>
                                      </p:cBhvr>
                                      <p:to>
                                        <p:strVal val="visible"/>
                                      </p:to>
                                    </p:set>
                                    <p:anim calcmode="lin" valueType="num">
                                      <p:cBhvr>
                                        <p:cTn id="160" dur="500" fill="hold"/>
                                        <p:tgtEl>
                                          <p:spTgt spid="28"/>
                                        </p:tgtEl>
                                        <p:attrNameLst>
                                          <p:attrName>ppt_w</p:attrName>
                                        </p:attrNameLst>
                                      </p:cBhvr>
                                      <p:tavLst>
                                        <p:tav tm="0">
                                          <p:val>
                                            <p:fltVal val="0"/>
                                          </p:val>
                                        </p:tav>
                                        <p:tav tm="100000">
                                          <p:val>
                                            <p:strVal val="#ppt_w"/>
                                          </p:val>
                                        </p:tav>
                                      </p:tavLst>
                                    </p:anim>
                                    <p:anim calcmode="lin" valueType="num">
                                      <p:cBhvr>
                                        <p:cTn id="161" dur="500" fill="hold"/>
                                        <p:tgtEl>
                                          <p:spTgt spid="28"/>
                                        </p:tgtEl>
                                        <p:attrNameLst>
                                          <p:attrName>ppt_h</p:attrName>
                                        </p:attrNameLst>
                                      </p:cBhvr>
                                      <p:tavLst>
                                        <p:tav tm="0">
                                          <p:val>
                                            <p:fltVal val="0"/>
                                          </p:val>
                                        </p:tav>
                                        <p:tav tm="100000">
                                          <p:val>
                                            <p:strVal val="#ppt_h"/>
                                          </p:val>
                                        </p:tav>
                                      </p:tavLst>
                                    </p:anim>
                                    <p:animEffect transition="in" filter="fade">
                                      <p:cBhvr>
                                        <p:cTn id="162" dur="500"/>
                                        <p:tgtEl>
                                          <p:spTgt spid="28"/>
                                        </p:tgtEl>
                                      </p:cBhvr>
                                    </p:animEffect>
                                  </p:childTnLst>
                                </p:cTn>
                              </p:par>
                              <p:par>
                                <p:cTn id="163" presetID="26" presetClass="emph" presetSubtype="0" repeatCount="4000" fill="hold" grpId="1" nodeType="withEffect">
                                  <p:stCondLst>
                                    <p:cond delay="0"/>
                                  </p:stCondLst>
                                  <p:childTnLst>
                                    <p:animEffect transition="out" filter="fade">
                                      <p:cBhvr>
                                        <p:cTn id="164" dur="500" tmFilter="0, 0; .2, .5; .8, .5; 1, 0"/>
                                        <p:tgtEl>
                                          <p:spTgt spid="39"/>
                                        </p:tgtEl>
                                      </p:cBhvr>
                                    </p:animEffect>
                                    <p:animScale>
                                      <p:cBhvr>
                                        <p:cTn id="165" dur="250" autoRev="1" fill="hold"/>
                                        <p:tgtEl>
                                          <p:spTgt spid="39"/>
                                        </p:tgtEl>
                                      </p:cBhvr>
                                      <p:by x="105000" y="105000"/>
                                    </p:animScale>
                                  </p:childTnLst>
                                </p:cTn>
                              </p:par>
                            </p:childTnLst>
                          </p:cTn>
                        </p:par>
                      </p:childTnLst>
                    </p:cTn>
                  </p:par>
                </p:childTnLst>
              </p:cTn>
              <p:nextCondLst>
                <p:cond evt="onClick" delay="0">
                  <p:tgtEl>
                    <p:spTgt spid="39"/>
                  </p:tgtEl>
                </p:cond>
              </p:nextCondLst>
            </p:seq>
            <p:audio>
              <p:cMediaNode vol="80000">
                <p:cTn id="166" fill="hold" display="0">
                  <p:stCondLst>
                    <p:cond delay="indefinite"/>
                  </p:stCondLst>
                  <p:endCondLst>
                    <p:cond evt="onStopAudio" delay="0">
                      <p:tgtEl>
                        <p:sldTgt/>
                      </p:tgtEl>
                    </p:cond>
                  </p:endCondLst>
                </p:cTn>
                <p:tgtEl>
                  <p:spTgt spid="33"/>
                </p:tgtEl>
              </p:cMediaNode>
            </p:audio>
            <p:audio>
              <p:cMediaNode vol="80000">
                <p:cTn id="167" fill="hold" display="0">
                  <p:stCondLst>
                    <p:cond delay="indefinite"/>
                  </p:stCondLst>
                  <p:endCondLst>
                    <p:cond evt="onStopAudio" delay="0">
                      <p:tgtEl>
                        <p:sldTgt/>
                      </p:tgtEl>
                    </p:cond>
                  </p:endCondLst>
                </p:cTn>
                <p:tgtEl>
                  <p:spTgt spid="8"/>
                </p:tgtEl>
              </p:cMediaNode>
            </p:audio>
          </p:childTnLst>
        </p:cTn>
      </p:par>
    </p:tnLst>
    <p:bldLst>
      <p:bldP spid="34" grpId="0" animBg="1"/>
      <p:bldP spid="35" grpId="0" animBg="1"/>
      <p:bldP spid="35" grpId="1" animBg="1"/>
      <p:bldP spid="38" grpId="0" animBg="1"/>
      <p:bldP spid="38" grpId="1" animBg="1"/>
      <p:bldP spid="39" grpId="0" animBg="1"/>
      <p:bldP spid="39" grpId="1" animBg="1"/>
      <p:bldP spid="40" grpId="0" animBg="1"/>
      <p:bldP spid="40" grpId="1" animBg="1"/>
      <p:bldP spid="4" grpId="0" animBg="1"/>
      <p:bldP spid="4" grpId="1" animBg="1"/>
      <p:bldP spid="4" grpId="2" animBg="1"/>
      <p:bldP spid="6" grpId="0" animBg="1"/>
      <p:bldP spid="7" grpId="0" animBg="1"/>
      <p:bldP spid="10" grpId="0" animBg="1"/>
      <p:bldP spid="36" grpId="0" animBg="1"/>
      <p:bldP spid="3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trứng&#10;&#10;Mô tả được tạo tự động">
            <a:extLst>
              <a:ext uri="{FF2B5EF4-FFF2-40B4-BE49-F238E27FC236}">
                <a16:creationId xmlns:a16="http://schemas.microsoft.com/office/drawing/2014/main" id="{65CCACEA-DCAB-464D-ECE6-C4C285803F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314659" cy="6858000"/>
          </a:xfrm>
          <a:prstGeom prst="rect">
            <a:avLst/>
          </a:prstGeom>
        </p:spPr>
      </p:pic>
      <p:sp>
        <p:nvSpPr>
          <p:cNvPr id="2" name="Rectangle 1" hidden="1">
            <a:extLst>
              <a:ext uri="{FF2B5EF4-FFF2-40B4-BE49-F238E27FC236}">
                <a16:creationId xmlns:a16="http://schemas.microsoft.com/office/drawing/2014/main" id="{AEB5B89D-F4EF-E369-B741-D25F98BAD826}"/>
              </a:ext>
            </a:extLst>
          </p:cNvPr>
          <p:cNvSpPr/>
          <p:nvPr/>
        </p:nvSpPr>
        <p:spPr>
          <a:xfrm>
            <a:off x="4402948" y="1528212"/>
            <a:ext cx="4488448" cy="4359681"/>
          </a:xfrm>
          <a:prstGeom prst="rect">
            <a:avLst/>
          </a:prstGeom>
          <a:solidFill>
            <a:schemeClr val="accent6">
              <a:lumMod val="75000"/>
              <a:alpha val="74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t1">
            <a:extLst>
              <a:ext uri="{FF2B5EF4-FFF2-40B4-BE49-F238E27FC236}">
                <a16:creationId xmlns:a16="http://schemas.microsoft.com/office/drawing/2014/main" id="{5F4E10BE-5FAE-3BFA-95E6-76EE07DB7ECF}"/>
              </a:ext>
            </a:extLst>
          </p:cNvPr>
          <p:cNvPicPr>
            <a:picLocks noGrp="1" noRot="1" noChangeAspect="1" noMove="1" noResize="1" noEditPoints="1" noAdjustHandles="1" noChangeArrowheads="1" noChangeShapeType="1" noCrop="1"/>
          </p:cNvPicPr>
          <p:nvPr/>
        </p:nvPicPr>
        <p:blipFill>
          <a:blip r:embed="rId11"/>
          <a:stretch>
            <a:fillRect/>
          </a:stretch>
        </p:blipFill>
        <p:spPr>
          <a:xfrm>
            <a:off x="9882413" y="0"/>
            <a:ext cx="3250438" cy="6858000"/>
          </a:xfrm>
          <a:prstGeom prst="rect">
            <a:avLst/>
          </a:prstGeom>
        </p:spPr>
      </p:pic>
      <p:pic>
        <p:nvPicPr>
          <p:cNvPr id="30" name="t2">
            <a:extLst>
              <a:ext uri="{FF2B5EF4-FFF2-40B4-BE49-F238E27FC236}">
                <a16:creationId xmlns:a16="http://schemas.microsoft.com/office/drawing/2014/main" id="{25EBC221-E9F3-1F38-0218-F11D28F758BA}"/>
              </a:ext>
            </a:extLst>
          </p:cNvPr>
          <p:cNvPicPr>
            <a:picLocks noGrp="1" noRot="1" noChangeAspect="1" noMove="1" noResize="1" noEditPoints="1" noAdjustHandles="1" noChangeArrowheads="1" noChangeShapeType="1" noCrop="1"/>
          </p:cNvPicPr>
          <p:nvPr/>
        </p:nvPicPr>
        <p:blipFill>
          <a:blip r:embed="rId11"/>
          <a:stretch>
            <a:fillRect/>
          </a:stretch>
        </p:blipFill>
        <p:spPr>
          <a:xfrm>
            <a:off x="-674021" y="0"/>
            <a:ext cx="3250438" cy="6858000"/>
          </a:xfrm>
          <a:prstGeom prst="rect">
            <a:avLst/>
          </a:prstGeom>
        </p:spPr>
      </p:pic>
      <p:pic>
        <p:nvPicPr>
          <p:cNvPr id="31" name="nhanvat" descr="A picture containing text, vector graphics&#10;&#10;Description automatically generated">
            <a:extLst>
              <a:ext uri="{FF2B5EF4-FFF2-40B4-BE49-F238E27FC236}">
                <a16:creationId xmlns:a16="http://schemas.microsoft.com/office/drawing/2014/main" id="{235E4D0B-3796-579B-D0F0-1930C6D14E4A}"/>
              </a:ext>
            </a:extLst>
          </p:cNvPr>
          <p:cNvPicPr>
            <a:picLocks noChangeAspect="1"/>
          </p:cNvPicPr>
          <p:nvPr/>
        </p:nvPicPr>
        <p:blipFill rotWithShape="1">
          <a:blip r:embed="rId12">
            <a:extLst>
              <a:ext uri="{28A0092B-C50C-407E-A947-70E740481C1C}">
                <a14:useLocalDpi xmlns:a14="http://schemas.microsoft.com/office/drawing/2010/main" val="0"/>
              </a:ext>
            </a:extLst>
          </a:blip>
          <a:srcRect l="19012" t="7187" r="25519"/>
          <a:stretch/>
        </p:blipFill>
        <p:spPr>
          <a:xfrm rot="541678">
            <a:off x="118733" y="2858880"/>
            <a:ext cx="2494874" cy="4174531"/>
          </a:xfrm>
          <a:prstGeom prst="rect">
            <a:avLst/>
          </a:prstGeom>
        </p:spPr>
      </p:pic>
      <p:sp>
        <p:nvSpPr>
          <p:cNvPr id="34" name="cauhoi">
            <a:extLst>
              <a:ext uri="{FF2B5EF4-FFF2-40B4-BE49-F238E27FC236}">
                <a16:creationId xmlns:a16="http://schemas.microsoft.com/office/drawing/2014/main" id="{FC89DF02-EB4A-8C45-E86D-92FDD3217CA3}"/>
              </a:ext>
            </a:extLst>
          </p:cNvPr>
          <p:cNvSpPr>
            <a:spLocks/>
          </p:cNvSpPr>
          <p:nvPr/>
        </p:nvSpPr>
        <p:spPr>
          <a:xfrm>
            <a:off x="3048610" y="853283"/>
            <a:ext cx="7305995" cy="1216528"/>
          </a:xfrm>
          <a:prstGeom prst="round2DiagRect">
            <a:avLst/>
          </a:prstGeom>
          <a:solidFill>
            <a:schemeClr val="accent1">
              <a:alpha val="52000"/>
            </a:schemeClr>
          </a:solid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Cho hình vẽ. Số đo của góc N là</a:t>
            </a:r>
          </a:p>
        </p:txBody>
      </p:sp>
      <mc:AlternateContent xmlns:mc="http://schemas.openxmlformats.org/markup-compatibility/2006">
        <mc:Choice xmlns:a14="http://schemas.microsoft.com/office/drawing/2010/main" Requires="a14">
          <p:sp>
            <p:nvSpPr>
              <p:cNvPr id="35" name="dung">
                <a:extLst>
                  <a:ext uri="{FF2B5EF4-FFF2-40B4-BE49-F238E27FC236}">
                    <a16:creationId xmlns:a16="http://schemas.microsoft.com/office/drawing/2014/main" id="{00E1B3B6-0FC8-63BA-33F0-518D5F2BFFD2}"/>
                  </a:ext>
                </a:extLst>
              </p:cNvPr>
              <p:cNvSpPr/>
              <p:nvPr/>
            </p:nvSpPr>
            <p:spPr>
              <a:xfrm>
                <a:off x="3832360" y="2469229"/>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40</m:t>
                          </m:r>
                        </m:e>
                        <m:sup>
                          <m:r>
                            <a:rPr lang="en-US" sz="2400" b="0" i="1" smtClean="0">
                              <a:latin typeface="Cambria Math" panose="02040503050406030204" pitchFamily="18" charset="0"/>
                            </a:rPr>
                            <m:t>0</m:t>
                          </m:r>
                        </m:sup>
                      </m:sSup>
                    </m:oMath>
                  </m:oMathPara>
                </a14:m>
                <a:endParaRPr lang="en-US" sz="2400"/>
              </a:p>
            </p:txBody>
          </p:sp>
        </mc:Choice>
        <mc:Fallback>
          <p:sp>
            <p:nvSpPr>
              <p:cNvPr id="35" name="dung">
                <a:extLst>
                  <a:ext uri="{FF2B5EF4-FFF2-40B4-BE49-F238E27FC236}">
                    <a16:creationId xmlns:a16="http://schemas.microsoft.com/office/drawing/2014/main" id="{00E1B3B6-0FC8-63BA-33F0-518D5F2BFFD2}"/>
                  </a:ext>
                </a:extLst>
              </p:cNvPr>
              <p:cNvSpPr>
                <a:spLocks noRot="1" noChangeAspect="1" noMove="1" noResize="1" noEditPoints="1" noAdjustHandles="1" noChangeArrowheads="1" noChangeShapeType="1" noTextEdit="1"/>
              </p:cNvSpPr>
              <p:nvPr/>
            </p:nvSpPr>
            <p:spPr>
              <a:xfrm>
                <a:off x="3832360" y="2469229"/>
                <a:ext cx="2332446" cy="666044"/>
              </a:xfrm>
              <a:prstGeom prst="snip2DiagRect">
                <a:avLst/>
              </a:prstGeom>
              <a:blipFill>
                <a:blip r:embed="rId13"/>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38" name="s3">
                <a:extLst>
                  <a:ext uri="{FF2B5EF4-FFF2-40B4-BE49-F238E27FC236}">
                    <a16:creationId xmlns:a16="http://schemas.microsoft.com/office/drawing/2014/main" id="{69DE476C-0BF8-3FD7-3B22-7E10AFB6034B}"/>
                  </a:ext>
                </a:extLst>
              </p:cNvPr>
              <p:cNvSpPr/>
              <p:nvPr/>
            </p:nvSpPr>
            <p:spPr>
              <a:xfrm>
                <a:off x="7795359" y="2421268"/>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50</m:t>
                          </m:r>
                        </m:e>
                        <m:sup>
                          <m:r>
                            <a:rPr lang="en-US" sz="2400" b="0" i="1" smtClean="0">
                              <a:latin typeface="Cambria Math" panose="02040503050406030204" pitchFamily="18" charset="0"/>
                            </a:rPr>
                            <m:t>0</m:t>
                          </m:r>
                        </m:sup>
                      </m:sSup>
                    </m:oMath>
                  </m:oMathPara>
                </a14:m>
                <a:endParaRPr lang="en-US" sz="2400"/>
              </a:p>
            </p:txBody>
          </p:sp>
        </mc:Choice>
        <mc:Fallback>
          <p:sp>
            <p:nvSpPr>
              <p:cNvPr id="38" name="s3">
                <a:extLst>
                  <a:ext uri="{FF2B5EF4-FFF2-40B4-BE49-F238E27FC236}">
                    <a16:creationId xmlns:a16="http://schemas.microsoft.com/office/drawing/2014/main" id="{69DE476C-0BF8-3FD7-3B22-7E10AFB6034B}"/>
                  </a:ext>
                </a:extLst>
              </p:cNvPr>
              <p:cNvSpPr>
                <a:spLocks noRot="1" noChangeAspect="1" noMove="1" noResize="1" noEditPoints="1" noAdjustHandles="1" noChangeArrowheads="1" noChangeShapeType="1" noTextEdit="1"/>
              </p:cNvSpPr>
              <p:nvPr/>
            </p:nvSpPr>
            <p:spPr>
              <a:xfrm>
                <a:off x="7795359" y="2421268"/>
                <a:ext cx="2332446" cy="666044"/>
              </a:xfrm>
              <a:prstGeom prst="snip2DiagRect">
                <a:avLst/>
              </a:prstGeom>
              <a:blipFill>
                <a:blip r:embed="rId14"/>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39" name="s1">
                <a:extLst>
                  <a:ext uri="{FF2B5EF4-FFF2-40B4-BE49-F238E27FC236}">
                    <a16:creationId xmlns:a16="http://schemas.microsoft.com/office/drawing/2014/main" id="{15C422FE-DC04-CBD0-58FD-1D35D2ACA4D1}"/>
                  </a:ext>
                </a:extLst>
              </p:cNvPr>
              <p:cNvSpPr/>
              <p:nvPr/>
            </p:nvSpPr>
            <p:spPr>
              <a:xfrm>
                <a:off x="7783476" y="3634732"/>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30</m:t>
                          </m:r>
                        </m:e>
                        <m:sup>
                          <m:r>
                            <a:rPr lang="en-US" sz="2400" b="0" i="1" smtClean="0">
                              <a:latin typeface="Cambria Math" panose="02040503050406030204" pitchFamily="18" charset="0"/>
                            </a:rPr>
                            <m:t>0</m:t>
                          </m:r>
                        </m:sup>
                      </m:sSup>
                    </m:oMath>
                  </m:oMathPara>
                </a14:m>
                <a:endParaRPr lang="en-US" sz="2400"/>
              </a:p>
            </p:txBody>
          </p:sp>
        </mc:Choice>
        <mc:Fallback>
          <p:sp>
            <p:nvSpPr>
              <p:cNvPr id="39" name="s1">
                <a:extLst>
                  <a:ext uri="{FF2B5EF4-FFF2-40B4-BE49-F238E27FC236}">
                    <a16:creationId xmlns:a16="http://schemas.microsoft.com/office/drawing/2014/main" id="{15C422FE-DC04-CBD0-58FD-1D35D2ACA4D1}"/>
                  </a:ext>
                </a:extLst>
              </p:cNvPr>
              <p:cNvSpPr>
                <a:spLocks noRot="1" noChangeAspect="1" noMove="1" noResize="1" noEditPoints="1" noAdjustHandles="1" noChangeArrowheads="1" noChangeShapeType="1" noTextEdit="1"/>
              </p:cNvSpPr>
              <p:nvPr/>
            </p:nvSpPr>
            <p:spPr>
              <a:xfrm>
                <a:off x="7783476" y="3634732"/>
                <a:ext cx="2332446" cy="666044"/>
              </a:xfrm>
              <a:prstGeom prst="snip2DiagRect">
                <a:avLst/>
              </a:prstGeom>
              <a:blipFill>
                <a:blip r:embed="rId15"/>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40" name="s2">
                <a:extLst>
                  <a:ext uri="{FF2B5EF4-FFF2-40B4-BE49-F238E27FC236}">
                    <a16:creationId xmlns:a16="http://schemas.microsoft.com/office/drawing/2014/main" id="{36EEE68E-9C81-C6DD-1792-B7D380A70F40}"/>
                  </a:ext>
                </a:extLst>
              </p:cNvPr>
              <p:cNvSpPr/>
              <p:nvPr/>
            </p:nvSpPr>
            <p:spPr>
              <a:xfrm>
                <a:off x="3859611" y="3744804"/>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90</m:t>
                          </m:r>
                        </m:e>
                        <m:sup>
                          <m:r>
                            <a:rPr lang="en-US" sz="2400" b="0" i="1" smtClean="0">
                              <a:latin typeface="Cambria Math" panose="02040503050406030204" pitchFamily="18" charset="0"/>
                            </a:rPr>
                            <m:t>0</m:t>
                          </m:r>
                        </m:sup>
                      </m:sSup>
                    </m:oMath>
                  </m:oMathPara>
                </a14:m>
                <a:endParaRPr lang="en-US" sz="2400"/>
              </a:p>
            </p:txBody>
          </p:sp>
        </mc:Choice>
        <mc:Fallback>
          <p:sp>
            <p:nvSpPr>
              <p:cNvPr id="40" name="s2">
                <a:extLst>
                  <a:ext uri="{FF2B5EF4-FFF2-40B4-BE49-F238E27FC236}">
                    <a16:creationId xmlns:a16="http://schemas.microsoft.com/office/drawing/2014/main" id="{36EEE68E-9C81-C6DD-1792-B7D380A70F40}"/>
                  </a:ext>
                </a:extLst>
              </p:cNvPr>
              <p:cNvSpPr>
                <a:spLocks noRot="1" noChangeAspect="1" noMove="1" noResize="1" noEditPoints="1" noAdjustHandles="1" noChangeArrowheads="1" noChangeShapeType="1" noTextEdit="1"/>
              </p:cNvSpPr>
              <p:nvPr/>
            </p:nvSpPr>
            <p:spPr>
              <a:xfrm>
                <a:off x="3859611" y="3744804"/>
                <a:ext cx="2332446" cy="666044"/>
              </a:xfrm>
              <a:prstGeom prst="snip2DiagRect">
                <a:avLst/>
              </a:prstGeom>
              <a:blipFill>
                <a:blip r:embed="rId16"/>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p:pic>
        <p:nvPicPr>
          <p:cNvPr id="46" name="a">
            <a:extLst>
              <a:ext uri="{FF2B5EF4-FFF2-40B4-BE49-F238E27FC236}">
                <a16:creationId xmlns:a16="http://schemas.microsoft.com/office/drawing/2014/main" id="{834464FF-1C18-966A-7CA2-0039FB3E9AC7}"/>
              </a:ext>
            </a:extLst>
          </p:cNvPr>
          <p:cNvPicPr>
            <a:picLocks noChangeAspect="1"/>
          </p:cNvPicPr>
          <p:nvPr/>
        </p:nvPicPr>
        <p:blipFill>
          <a:blip r:embed="rId17"/>
          <a:stretch>
            <a:fillRect/>
          </a:stretch>
        </p:blipFill>
        <p:spPr>
          <a:xfrm>
            <a:off x="2770402" y="2274685"/>
            <a:ext cx="1018120" cy="1219306"/>
          </a:xfrm>
          <a:prstGeom prst="rect">
            <a:avLst/>
          </a:prstGeom>
        </p:spPr>
      </p:pic>
      <p:pic>
        <p:nvPicPr>
          <p:cNvPr id="49" name="b">
            <a:extLst>
              <a:ext uri="{FF2B5EF4-FFF2-40B4-BE49-F238E27FC236}">
                <a16:creationId xmlns:a16="http://schemas.microsoft.com/office/drawing/2014/main" id="{F896EE43-8B93-B97A-3928-5CECF0949A15}"/>
              </a:ext>
            </a:extLst>
          </p:cNvPr>
          <p:cNvPicPr>
            <a:picLocks noChangeAspect="1"/>
          </p:cNvPicPr>
          <p:nvPr/>
        </p:nvPicPr>
        <p:blipFill>
          <a:blip r:embed="rId18"/>
          <a:stretch>
            <a:fillRect/>
          </a:stretch>
        </p:blipFill>
        <p:spPr>
          <a:xfrm>
            <a:off x="2754741" y="3564243"/>
            <a:ext cx="993734" cy="1219306"/>
          </a:xfrm>
          <a:prstGeom prst="rect">
            <a:avLst/>
          </a:prstGeom>
        </p:spPr>
      </p:pic>
      <p:pic>
        <p:nvPicPr>
          <p:cNvPr id="52" name="c">
            <a:extLst>
              <a:ext uri="{FF2B5EF4-FFF2-40B4-BE49-F238E27FC236}">
                <a16:creationId xmlns:a16="http://schemas.microsoft.com/office/drawing/2014/main" id="{C273B514-F1C4-8F40-BD0F-43E1BD043CE6}"/>
              </a:ext>
            </a:extLst>
          </p:cNvPr>
          <p:cNvPicPr>
            <a:picLocks noChangeAspect="1"/>
          </p:cNvPicPr>
          <p:nvPr/>
        </p:nvPicPr>
        <p:blipFill>
          <a:blip r:embed="rId19"/>
          <a:stretch>
            <a:fillRect/>
          </a:stretch>
        </p:blipFill>
        <p:spPr>
          <a:xfrm>
            <a:off x="6701608" y="2209694"/>
            <a:ext cx="975445" cy="1219306"/>
          </a:xfrm>
          <a:prstGeom prst="rect">
            <a:avLst/>
          </a:prstGeom>
        </p:spPr>
      </p:pic>
      <p:pic>
        <p:nvPicPr>
          <p:cNvPr id="55" name="d">
            <a:extLst>
              <a:ext uri="{FF2B5EF4-FFF2-40B4-BE49-F238E27FC236}">
                <a16:creationId xmlns:a16="http://schemas.microsoft.com/office/drawing/2014/main" id="{7D9FA8F0-A95C-ADB2-D398-4EEB6CC6E31E}"/>
              </a:ext>
            </a:extLst>
          </p:cNvPr>
          <p:cNvPicPr>
            <a:picLocks noChangeAspect="1"/>
          </p:cNvPicPr>
          <p:nvPr/>
        </p:nvPicPr>
        <p:blipFill>
          <a:blip r:embed="rId20"/>
          <a:stretch>
            <a:fillRect/>
          </a:stretch>
        </p:blipFill>
        <p:spPr>
          <a:xfrm>
            <a:off x="6740970" y="3493991"/>
            <a:ext cx="1030313" cy="1219306"/>
          </a:xfrm>
          <a:prstGeom prst="rect">
            <a:avLst/>
          </a:prstGeom>
        </p:spPr>
      </p:pic>
      <p:pic>
        <p:nvPicPr>
          <p:cNvPr id="56" name="tho6" descr="A white flower with red spots&#10;&#10;Description automatically generated with low confidence">
            <a:extLst>
              <a:ext uri="{FF2B5EF4-FFF2-40B4-BE49-F238E27FC236}">
                <a16:creationId xmlns:a16="http://schemas.microsoft.com/office/drawing/2014/main" id="{5DACC5E8-F7BF-B1FD-D9EC-C981B1F0710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flipH="1">
            <a:off x="9639672" y="5649087"/>
            <a:ext cx="952500" cy="981075"/>
          </a:xfrm>
          <a:prstGeom prst="rect">
            <a:avLst/>
          </a:prstGeom>
        </p:spPr>
      </p:pic>
      <p:pic>
        <p:nvPicPr>
          <p:cNvPr id="57" name="tho1" descr="A picture containing text, clipart&#10;&#10;Description automatically generated">
            <a:extLst>
              <a:ext uri="{FF2B5EF4-FFF2-40B4-BE49-F238E27FC236}">
                <a16:creationId xmlns:a16="http://schemas.microsoft.com/office/drawing/2014/main" id="{5349E1F1-C8DD-A87F-7832-3DFDA766538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9746203" flipH="1">
            <a:off x="1668882" y="5704816"/>
            <a:ext cx="1200150" cy="1009650"/>
          </a:xfrm>
          <a:prstGeom prst="rect">
            <a:avLst/>
          </a:prstGeom>
        </p:spPr>
      </p:pic>
      <p:pic>
        <p:nvPicPr>
          <p:cNvPr id="58" name="tho2" descr="A picture containing text, clipart&#10;&#10;Description automatically generated">
            <a:extLst>
              <a:ext uri="{FF2B5EF4-FFF2-40B4-BE49-F238E27FC236}">
                <a16:creationId xmlns:a16="http://schemas.microsoft.com/office/drawing/2014/main" id="{F5278F06-A529-6E19-F62D-B80918F40396}"/>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20471763" flipH="1">
            <a:off x="2980703" y="4963496"/>
            <a:ext cx="1200150" cy="1009650"/>
          </a:xfrm>
          <a:prstGeom prst="rect">
            <a:avLst/>
          </a:prstGeom>
        </p:spPr>
      </p:pic>
      <p:pic>
        <p:nvPicPr>
          <p:cNvPr id="59" name="tho3" descr="A picture containing text, clipart&#10;&#10;Description automatically generated">
            <a:extLst>
              <a:ext uri="{FF2B5EF4-FFF2-40B4-BE49-F238E27FC236}">
                <a16:creationId xmlns:a16="http://schemas.microsoft.com/office/drawing/2014/main" id="{6735DF96-42E1-FB81-53E3-980AF11B940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20471763" flipH="1">
            <a:off x="4534824" y="4526577"/>
            <a:ext cx="1200150" cy="1009650"/>
          </a:xfrm>
          <a:prstGeom prst="rect">
            <a:avLst/>
          </a:prstGeom>
        </p:spPr>
      </p:pic>
      <p:pic>
        <p:nvPicPr>
          <p:cNvPr id="60" name="tho4" descr="A picture containing text, clipart&#10;&#10;Description automatically generated">
            <a:extLst>
              <a:ext uri="{FF2B5EF4-FFF2-40B4-BE49-F238E27FC236}">
                <a16:creationId xmlns:a16="http://schemas.microsoft.com/office/drawing/2014/main" id="{685A447E-D51C-2BE5-1CC8-4A6049260E4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6399312" y="4369331"/>
            <a:ext cx="1200150" cy="1009650"/>
          </a:xfrm>
          <a:prstGeom prst="rect">
            <a:avLst/>
          </a:prstGeom>
        </p:spPr>
      </p:pic>
      <p:pic>
        <p:nvPicPr>
          <p:cNvPr id="61" name="tho5" descr="A picture containing text, clipart&#10;&#10;Description automatically generated">
            <a:extLst>
              <a:ext uri="{FF2B5EF4-FFF2-40B4-BE49-F238E27FC236}">
                <a16:creationId xmlns:a16="http://schemas.microsoft.com/office/drawing/2014/main" id="{A9BD31CB-94DD-57DD-7947-036A670CF544}"/>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8167832" y="4693056"/>
            <a:ext cx="1200150" cy="1009650"/>
          </a:xfrm>
          <a:prstGeom prst="rect">
            <a:avLst/>
          </a:prstGeom>
        </p:spPr>
      </p:pic>
      <p:sp>
        <p:nvSpPr>
          <p:cNvPr id="5" name="Rectangle 30">
            <a:extLst>
              <a:ext uri="{FF2B5EF4-FFF2-40B4-BE49-F238E27FC236}">
                <a16:creationId xmlns:a16="http://schemas.microsoft.com/office/drawing/2014/main" id="{95E126F9-4FA8-F0F0-8EB3-9BE27DAF70EB}"/>
              </a:ext>
            </a:extLst>
          </p:cNvPr>
          <p:cNvSpPr>
            <a:spLocks/>
          </p:cNvSpPr>
          <p:nvPr/>
        </p:nvSpPr>
        <p:spPr>
          <a:xfrm>
            <a:off x="1774247" y="136000"/>
            <a:ext cx="9063497" cy="584775"/>
          </a:xfrm>
          <a:prstGeom prst="rect">
            <a:avLst/>
          </a:prstGeom>
          <a:noFill/>
        </p:spPr>
        <p:txBody>
          <a:bodyPr wrap="square" lIns="91440" tIns="45720" rIns="91440" bIns="45720">
            <a:spAutoFit/>
          </a:bodyPr>
          <a:lstStyle/>
          <a:p>
            <a:pPr algn="ctr"/>
            <a:r>
              <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EM</a:t>
            </a:r>
            <a:r>
              <a:rPr lang="en-US" sz="3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SẼ ĐƯỢC 1 CHIẾC BÁNH KHI TRẢ LỜI ĐÚNG</a:t>
            </a:r>
          </a:p>
        </p:txBody>
      </p:sp>
      <p:sp>
        <p:nvSpPr>
          <p:cNvPr id="6" name="o22">
            <a:extLst>
              <a:ext uri="{FF2B5EF4-FFF2-40B4-BE49-F238E27FC236}">
                <a16:creationId xmlns:a16="http://schemas.microsoft.com/office/drawing/2014/main" id="{803145F2-172E-E637-0FF1-F55F69B0AFD9}"/>
              </a:ext>
            </a:extLst>
          </p:cNvPr>
          <p:cNvSpPr/>
          <p:nvPr/>
        </p:nvSpPr>
        <p:spPr>
          <a:xfrm>
            <a:off x="5404109" y="5651128"/>
            <a:ext cx="1076344" cy="1068372"/>
          </a:xfrm>
          <a:prstGeom prst="rect">
            <a:avLst/>
          </a:prstGeom>
          <a:blipFill dpi="0" rotWithShape="1">
            <a:blip r:embed="rId23">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33">
            <a:extLst>
              <a:ext uri="{FF2B5EF4-FFF2-40B4-BE49-F238E27FC236}">
                <a16:creationId xmlns:a16="http://schemas.microsoft.com/office/drawing/2014/main" id="{6920FD0E-7B96-4E79-9CB2-7868BE925BEB}"/>
              </a:ext>
            </a:extLst>
          </p:cNvPr>
          <p:cNvSpPr/>
          <p:nvPr/>
        </p:nvSpPr>
        <p:spPr>
          <a:xfrm>
            <a:off x="6884818" y="5651128"/>
            <a:ext cx="1076344" cy="1068372"/>
          </a:xfrm>
          <a:prstGeom prst="rect">
            <a:avLst/>
          </a:prstGeom>
          <a:blipFill dpi="0" rotWithShape="1">
            <a:blip r:embed="rId24">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44">
            <a:extLst>
              <a:ext uri="{FF2B5EF4-FFF2-40B4-BE49-F238E27FC236}">
                <a16:creationId xmlns:a16="http://schemas.microsoft.com/office/drawing/2014/main" id="{9CF5B63D-0CA9-5AE5-63D1-59C99BE3A99E}"/>
              </a:ext>
            </a:extLst>
          </p:cNvPr>
          <p:cNvSpPr/>
          <p:nvPr/>
        </p:nvSpPr>
        <p:spPr>
          <a:xfrm>
            <a:off x="8339384" y="5702706"/>
            <a:ext cx="1076344" cy="1068372"/>
          </a:xfrm>
          <a:prstGeom prst="rect">
            <a:avLst/>
          </a:prstGeom>
          <a:blipFill dpi="0" rotWithShape="1">
            <a:blip r:embed="rId25">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rrect sound effect ">
            <a:hlinkClick r:id="" action="ppaction://media"/>
            <a:extLst>
              <a:ext uri="{FF2B5EF4-FFF2-40B4-BE49-F238E27FC236}">
                <a16:creationId xmlns:a16="http://schemas.microsoft.com/office/drawing/2014/main" id="{F2D4F07B-F891-3C20-096D-1E3B5482A112}"/>
              </a:ext>
            </a:extLst>
          </p:cNvPr>
          <p:cNvPicPr>
            <a:picLocks noChangeAspect="1"/>
          </p:cNvPicPr>
          <p:nvPr>
            <a:audioFile r:link="rId3"/>
            <p:extLst>
              <p:ext uri="{DAA4B4D4-6D71-4841-9C94-3DE7FCFB9230}">
                <p14:media xmlns:p14="http://schemas.microsoft.com/office/powerpoint/2010/main" r:embed="rId2"/>
              </p:ext>
            </p:extLst>
          </p:nvPr>
        </p:nvPicPr>
        <p:blipFill>
          <a:blip r:embed="rId26"/>
          <a:stretch>
            <a:fillRect/>
          </a:stretch>
        </p:blipFill>
        <p:spPr>
          <a:xfrm>
            <a:off x="5799867" y="-1287194"/>
            <a:ext cx="406400" cy="406400"/>
          </a:xfrm>
          <a:prstGeom prst="rect">
            <a:avLst/>
          </a:prstGeom>
        </p:spPr>
      </p:pic>
      <p:pic>
        <p:nvPicPr>
          <p:cNvPr id="25" name="Hình ảnh 24" descr="Ảnh có chứa Đồ họa, biểu tượng, Phông chữ, thiết kế đồ họa&#10;&#10;Mô tả được tạo tự động">
            <a:extLst>
              <a:ext uri="{FF2B5EF4-FFF2-40B4-BE49-F238E27FC236}">
                <a16:creationId xmlns:a16="http://schemas.microsoft.com/office/drawing/2014/main" id="{B0627860-7DD6-3371-5BE8-DC3BE9A0DA63}"/>
              </a:ext>
            </a:extLst>
          </p:cNvPr>
          <p:cNvPicPr>
            <a:picLocks noChangeAspect="1"/>
          </p:cNvPicPr>
          <p:nvPr/>
        </p:nvPicPr>
        <p:blipFill rotWithShape="1">
          <a:blip r:embed="rId27">
            <a:extLst>
              <a:ext uri="{28A0092B-C50C-407E-A947-70E740481C1C}">
                <a14:useLocalDpi xmlns:a14="http://schemas.microsoft.com/office/drawing/2010/main" val="0"/>
              </a:ext>
            </a:extLst>
          </a:blip>
          <a:srcRect r="56157"/>
          <a:stretch/>
        </p:blipFill>
        <p:spPr>
          <a:xfrm>
            <a:off x="2750810" y="2308474"/>
            <a:ext cx="1030313" cy="987554"/>
          </a:xfrm>
          <a:prstGeom prst="rect">
            <a:avLst/>
          </a:prstGeom>
        </p:spPr>
      </p:pic>
      <p:pic>
        <p:nvPicPr>
          <p:cNvPr id="26" name="Hình ảnh 25" descr="Ảnh có chứa Đồ họa, biểu tượng, Phông chữ, thiết kế đồ họa&#10;&#10;Mô tả được tạo tự động">
            <a:extLst>
              <a:ext uri="{FF2B5EF4-FFF2-40B4-BE49-F238E27FC236}">
                <a16:creationId xmlns:a16="http://schemas.microsoft.com/office/drawing/2014/main" id="{6368C080-045C-B375-AC4D-663A39BE8E0C}"/>
              </a:ext>
            </a:extLst>
          </p:cNvPr>
          <p:cNvPicPr>
            <a:picLocks noChangeAspect="1"/>
          </p:cNvPicPr>
          <p:nvPr/>
        </p:nvPicPr>
        <p:blipFill rotWithShape="1">
          <a:blip r:embed="rId27">
            <a:extLst>
              <a:ext uri="{28A0092B-C50C-407E-A947-70E740481C1C}">
                <a14:useLocalDpi xmlns:a14="http://schemas.microsoft.com/office/drawing/2010/main" val="0"/>
              </a:ext>
            </a:extLst>
          </a:blip>
          <a:srcRect l="54198"/>
          <a:stretch/>
        </p:blipFill>
        <p:spPr>
          <a:xfrm>
            <a:off x="6630036" y="2274279"/>
            <a:ext cx="1076344" cy="987554"/>
          </a:xfrm>
          <a:prstGeom prst="rect">
            <a:avLst/>
          </a:prstGeom>
        </p:spPr>
      </p:pic>
      <p:pic>
        <p:nvPicPr>
          <p:cNvPr id="27" name="Hình ảnh 26" descr="Ảnh có chứa Đồ họa, biểu tượng, Phông chữ, thiết kế đồ họa&#10;&#10;Mô tả được tạo tự động">
            <a:extLst>
              <a:ext uri="{FF2B5EF4-FFF2-40B4-BE49-F238E27FC236}">
                <a16:creationId xmlns:a16="http://schemas.microsoft.com/office/drawing/2014/main" id="{1ABDEA64-86C6-122B-41D8-2BFA62C1425C}"/>
              </a:ext>
            </a:extLst>
          </p:cNvPr>
          <p:cNvPicPr>
            <a:picLocks noChangeAspect="1"/>
          </p:cNvPicPr>
          <p:nvPr/>
        </p:nvPicPr>
        <p:blipFill rotWithShape="1">
          <a:blip r:embed="rId27">
            <a:extLst>
              <a:ext uri="{28A0092B-C50C-407E-A947-70E740481C1C}">
                <a14:useLocalDpi xmlns:a14="http://schemas.microsoft.com/office/drawing/2010/main" val="0"/>
              </a:ext>
            </a:extLst>
          </a:blip>
          <a:srcRect l="54198"/>
          <a:stretch/>
        </p:blipFill>
        <p:spPr>
          <a:xfrm>
            <a:off x="2670439" y="3546592"/>
            <a:ext cx="1076344" cy="987554"/>
          </a:xfrm>
          <a:prstGeom prst="rect">
            <a:avLst/>
          </a:prstGeom>
        </p:spPr>
      </p:pic>
      <p:pic>
        <p:nvPicPr>
          <p:cNvPr id="28" name="Hình ảnh 27" descr="Ảnh có chứa Đồ họa, biểu tượng, Phông chữ, thiết kế đồ họa&#10;&#10;Mô tả được tạo tự động">
            <a:extLst>
              <a:ext uri="{FF2B5EF4-FFF2-40B4-BE49-F238E27FC236}">
                <a16:creationId xmlns:a16="http://schemas.microsoft.com/office/drawing/2014/main" id="{249B008C-F9CF-4E53-69E8-E360084A9AB9}"/>
              </a:ext>
            </a:extLst>
          </p:cNvPr>
          <p:cNvPicPr>
            <a:picLocks noChangeAspect="1"/>
          </p:cNvPicPr>
          <p:nvPr/>
        </p:nvPicPr>
        <p:blipFill rotWithShape="1">
          <a:blip r:embed="rId27">
            <a:extLst>
              <a:ext uri="{28A0092B-C50C-407E-A947-70E740481C1C}">
                <a14:useLocalDpi xmlns:a14="http://schemas.microsoft.com/office/drawing/2010/main" val="0"/>
              </a:ext>
            </a:extLst>
          </a:blip>
          <a:srcRect l="54198"/>
          <a:stretch/>
        </p:blipFill>
        <p:spPr>
          <a:xfrm>
            <a:off x="6658742" y="3506878"/>
            <a:ext cx="1076344" cy="987554"/>
          </a:xfrm>
          <a:prstGeom prst="rect">
            <a:avLst/>
          </a:prstGeom>
        </p:spPr>
      </p:pic>
      <p:pic>
        <p:nvPicPr>
          <p:cNvPr id="29" name="Incorrect sound effect (1)">
            <a:hlinkClick r:id="" action="ppaction://media"/>
            <a:extLst>
              <a:ext uri="{FF2B5EF4-FFF2-40B4-BE49-F238E27FC236}">
                <a16:creationId xmlns:a16="http://schemas.microsoft.com/office/drawing/2014/main" id="{9318F6C4-A6A1-B6EB-76F7-D9E37219AEDC}"/>
              </a:ext>
            </a:extLst>
          </p:cNvPr>
          <p:cNvPicPr>
            <a:picLocks noChangeAspect="1"/>
          </p:cNvPicPr>
          <p:nvPr>
            <a:audioFile r:link="rId5"/>
            <p:extLst>
              <p:ext uri="{DAA4B4D4-6D71-4841-9C94-3DE7FCFB9230}">
                <p14:media xmlns:p14="http://schemas.microsoft.com/office/powerpoint/2010/main" r:embed="rId4"/>
              </p:ext>
            </p:extLst>
          </p:nvPr>
        </p:nvPicPr>
        <p:blipFill>
          <a:blip r:embed="rId26"/>
          <a:stretch>
            <a:fillRect/>
          </a:stretch>
        </p:blipFill>
        <p:spPr>
          <a:xfrm>
            <a:off x="8961582" y="-1174565"/>
            <a:ext cx="406400" cy="406400"/>
          </a:xfrm>
          <a:prstGeom prst="rect">
            <a:avLst/>
          </a:prstGeom>
        </p:spPr>
      </p:pic>
      <p:pic>
        <p:nvPicPr>
          <p:cNvPr id="32" name="Incorrect sound effect (1)">
            <a:hlinkClick r:id="" action="ppaction://media"/>
            <a:extLst>
              <a:ext uri="{FF2B5EF4-FFF2-40B4-BE49-F238E27FC236}">
                <a16:creationId xmlns:a16="http://schemas.microsoft.com/office/drawing/2014/main" id="{3832A633-54B2-5FB5-7010-5F1AA510E239}"/>
              </a:ext>
            </a:extLst>
          </p:cNvPr>
          <p:cNvPicPr>
            <a:picLocks noChangeAspect="1"/>
          </p:cNvPicPr>
          <p:nvPr>
            <a:audioFile r:link="rId5"/>
            <p:extLst>
              <p:ext uri="{DAA4B4D4-6D71-4841-9C94-3DE7FCFB9230}">
                <p14:media xmlns:p14="http://schemas.microsoft.com/office/powerpoint/2010/main" r:embed="rId4"/>
              </p:ext>
            </p:extLst>
          </p:nvPr>
        </p:nvPicPr>
        <p:blipFill>
          <a:blip r:embed="rId26"/>
          <a:stretch>
            <a:fillRect/>
          </a:stretch>
        </p:blipFill>
        <p:spPr>
          <a:xfrm>
            <a:off x="9679213" y="-615697"/>
            <a:ext cx="406400" cy="406400"/>
          </a:xfrm>
          <a:prstGeom prst="rect">
            <a:avLst/>
          </a:prstGeom>
        </p:spPr>
      </p:pic>
      <p:pic>
        <p:nvPicPr>
          <p:cNvPr id="33" name="Incorrect sound effect (1)">
            <a:hlinkClick r:id="" action="ppaction://media"/>
            <a:extLst>
              <a:ext uri="{FF2B5EF4-FFF2-40B4-BE49-F238E27FC236}">
                <a16:creationId xmlns:a16="http://schemas.microsoft.com/office/drawing/2014/main" id="{6AC143CA-2FDB-7404-366C-C987B92F531D}"/>
              </a:ext>
            </a:extLst>
          </p:cNvPr>
          <p:cNvPicPr>
            <a:picLocks noChangeAspect="1"/>
          </p:cNvPicPr>
          <p:nvPr>
            <a:audioFile r:link="rId5"/>
            <p:extLst>
              <p:ext uri="{DAA4B4D4-6D71-4841-9C94-3DE7FCFB9230}">
                <p14:media xmlns:p14="http://schemas.microsoft.com/office/powerpoint/2010/main" r:embed="rId4"/>
              </p:ext>
            </p:extLst>
          </p:nvPr>
        </p:nvPicPr>
        <p:blipFill>
          <a:blip r:embed="rId26"/>
          <a:stretch>
            <a:fillRect/>
          </a:stretch>
        </p:blipFill>
        <p:spPr>
          <a:xfrm>
            <a:off x="10733313" y="-603061"/>
            <a:ext cx="406400" cy="406400"/>
          </a:xfrm>
          <a:prstGeom prst="rect">
            <a:avLst/>
          </a:prstGeom>
        </p:spPr>
      </p:pic>
      <p:sp>
        <p:nvSpPr>
          <p:cNvPr id="36" name="Bong bóng Ý nghĩ: Hình đám mây 35">
            <a:extLst>
              <a:ext uri="{FF2B5EF4-FFF2-40B4-BE49-F238E27FC236}">
                <a16:creationId xmlns:a16="http://schemas.microsoft.com/office/drawing/2014/main" id="{1FCEBFF4-890B-69EE-E8BB-4FEBE3126445}"/>
              </a:ext>
            </a:extLst>
          </p:cNvPr>
          <p:cNvSpPr/>
          <p:nvPr/>
        </p:nvSpPr>
        <p:spPr>
          <a:xfrm>
            <a:off x="521511" y="940539"/>
            <a:ext cx="2271712" cy="2527788"/>
          </a:xfrm>
          <a:prstGeom prst="cloud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4000"/>
              <a:t>Em giỏi quá !</a:t>
            </a:r>
            <a:endParaRPr lang="vi-VN" sz="4000"/>
          </a:p>
        </p:txBody>
      </p:sp>
      <p:pic>
        <p:nvPicPr>
          <p:cNvPr id="4" name="Tieng-yeah-tre-con-www_tiengdong_com">
            <a:hlinkClick r:id="" action="ppaction://media"/>
            <a:extLst>
              <a:ext uri="{FF2B5EF4-FFF2-40B4-BE49-F238E27FC236}">
                <a16:creationId xmlns:a16="http://schemas.microsoft.com/office/drawing/2014/main" id="{6CF5757C-82E8-8FB4-BB5D-255A32655037}"/>
              </a:ext>
            </a:extLst>
          </p:cNvPr>
          <p:cNvPicPr>
            <a:picLocks noChangeAspect="1"/>
          </p:cNvPicPr>
          <p:nvPr>
            <a:audioFile r:link="rId7"/>
            <p:extLst>
              <p:ext uri="{DAA4B4D4-6D71-4841-9C94-3DE7FCFB9230}">
                <p14:media xmlns:p14="http://schemas.microsoft.com/office/powerpoint/2010/main" r:embed="rId6"/>
              </p:ext>
            </p:extLst>
          </p:nvPr>
        </p:nvPicPr>
        <p:blipFill>
          <a:blip r:embed="rId26"/>
          <a:stretch>
            <a:fillRect/>
          </a:stretch>
        </p:blipFill>
        <p:spPr>
          <a:xfrm>
            <a:off x="4219010" y="-1314108"/>
            <a:ext cx="406400" cy="406400"/>
          </a:xfrm>
          <a:prstGeom prst="rect">
            <a:avLst/>
          </a:prstGeom>
        </p:spPr>
      </p:pic>
      <p:pic>
        <p:nvPicPr>
          <p:cNvPr id="8" name="Hình ảnh 7">
            <a:extLst>
              <a:ext uri="{FF2B5EF4-FFF2-40B4-BE49-F238E27FC236}">
                <a16:creationId xmlns:a16="http://schemas.microsoft.com/office/drawing/2014/main" id="{E7B063C7-AED7-95E5-C8BC-05428561048D}"/>
              </a:ext>
            </a:extLst>
          </p:cNvPr>
          <p:cNvPicPr>
            <a:picLocks noChangeAspect="1"/>
          </p:cNvPicPr>
          <p:nvPr/>
        </p:nvPicPr>
        <p:blipFill>
          <a:blip r:embed="rId28"/>
          <a:stretch>
            <a:fillRect/>
          </a:stretch>
        </p:blipFill>
        <p:spPr>
          <a:xfrm>
            <a:off x="10118860" y="1175690"/>
            <a:ext cx="2173893" cy="2837017"/>
          </a:xfrm>
          <a:prstGeom prst="rect">
            <a:avLst/>
          </a:prstGeom>
        </p:spPr>
      </p:pic>
    </p:spTree>
    <p:custDataLst>
      <p:tags r:id="rId1"/>
    </p:custDataLst>
    <p:extLst>
      <p:ext uri="{BB962C8B-B14F-4D97-AF65-F5344CB8AC3E}">
        <p14:creationId xmlns:p14="http://schemas.microsoft.com/office/powerpoint/2010/main" val="40311493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7"/>
                                        </p:tgtEl>
                                        <p:attrNameLst>
                                          <p:attrName>r</p:attrName>
                                        </p:attrNameLst>
                                      </p:cBhvr>
                                    </p:animRot>
                                    <p:animRot by="-240000">
                                      <p:cBhvr>
                                        <p:cTn id="13" dur="200" fill="hold">
                                          <p:stCondLst>
                                            <p:cond delay="200"/>
                                          </p:stCondLst>
                                        </p:cTn>
                                        <p:tgtEl>
                                          <p:spTgt spid="7"/>
                                        </p:tgtEl>
                                        <p:attrNameLst>
                                          <p:attrName>r</p:attrName>
                                        </p:attrNameLst>
                                      </p:cBhvr>
                                    </p:animRot>
                                    <p:animRot by="240000">
                                      <p:cBhvr>
                                        <p:cTn id="14" dur="200" fill="hold">
                                          <p:stCondLst>
                                            <p:cond delay="400"/>
                                          </p:stCondLst>
                                        </p:cTn>
                                        <p:tgtEl>
                                          <p:spTgt spid="7"/>
                                        </p:tgtEl>
                                        <p:attrNameLst>
                                          <p:attrName>r</p:attrName>
                                        </p:attrNameLst>
                                      </p:cBhvr>
                                    </p:animRot>
                                    <p:animRot by="-240000">
                                      <p:cBhvr>
                                        <p:cTn id="15" dur="200" fill="hold">
                                          <p:stCondLst>
                                            <p:cond delay="600"/>
                                          </p:stCondLst>
                                        </p:cTn>
                                        <p:tgtEl>
                                          <p:spTgt spid="7"/>
                                        </p:tgtEl>
                                        <p:attrNameLst>
                                          <p:attrName>r</p:attrName>
                                        </p:attrNameLst>
                                      </p:cBhvr>
                                    </p:animRot>
                                    <p:animRot by="120000">
                                      <p:cBhvr>
                                        <p:cTn id="16" dur="200" fill="hold">
                                          <p:stCondLst>
                                            <p:cond delay="800"/>
                                          </p:stCondLst>
                                        </p:cTn>
                                        <p:tgtEl>
                                          <p:spTgt spid="7"/>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6"/>
                                        </p:tgtEl>
                                        <p:attrNameLst>
                                          <p:attrName>r</p:attrName>
                                        </p:attrNameLst>
                                      </p:cBhvr>
                                    </p:animRot>
                                    <p:animRot by="-240000">
                                      <p:cBhvr>
                                        <p:cTn id="19" dur="200" fill="hold">
                                          <p:stCondLst>
                                            <p:cond delay="200"/>
                                          </p:stCondLst>
                                        </p:cTn>
                                        <p:tgtEl>
                                          <p:spTgt spid="6"/>
                                        </p:tgtEl>
                                        <p:attrNameLst>
                                          <p:attrName>r</p:attrName>
                                        </p:attrNameLst>
                                      </p:cBhvr>
                                    </p:animRot>
                                    <p:animRot by="240000">
                                      <p:cBhvr>
                                        <p:cTn id="20" dur="200" fill="hold">
                                          <p:stCondLst>
                                            <p:cond delay="400"/>
                                          </p:stCondLst>
                                        </p:cTn>
                                        <p:tgtEl>
                                          <p:spTgt spid="6"/>
                                        </p:tgtEl>
                                        <p:attrNameLst>
                                          <p:attrName>r</p:attrName>
                                        </p:attrNameLst>
                                      </p:cBhvr>
                                    </p:animRot>
                                    <p:animRot by="-240000">
                                      <p:cBhvr>
                                        <p:cTn id="21" dur="200" fill="hold">
                                          <p:stCondLst>
                                            <p:cond delay="600"/>
                                          </p:stCondLst>
                                        </p:cTn>
                                        <p:tgtEl>
                                          <p:spTgt spid="6"/>
                                        </p:tgtEl>
                                        <p:attrNameLst>
                                          <p:attrName>r</p:attrName>
                                        </p:attrNameLst>
                                      </p:cBhvr>
                                    </p:animRot>
                                    <p:animRot by="120000">
                                      <p:cBhvr>
                                        <p:cTn id="22" dur="200" fill="hold">
                                          <p:stCondLst>
                                            <p:cond delay="800"/>
                                          </p:stCondLst>
                                        </p:cTn>
                                        <p:tgtEl>
                                          <p:spTgt spid="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anim calcmode="lin" valueType="num">
                                      <p:cBhvr>
                                        <p:cTn id="34" dur="500" fill="hold"/>
                                        <p:tgtEl>
                                          <p:spTgt spid="46"/>
                                        </p:tgtEl>
                                        <p:attrNameLst>
                                          <p:attrName>ppt_x</p:attrName>
                                        </p:attrNameLst>
                                      </p:cBhvr>
                                      <p:tavLst>
                                        <p:tav tm="0">
                                          <p:val>
                                            <p:strVal val="#ppt_x"/>
                                          </p:val>
                                        </p:tav>
                                        <p:tav tm="100000">
                                          <p:val>
                                            <p:strVal val="#ppt_x"/>
                                          </p:val>
                                        </p:tav>
                                      </p:tavLst>
                                    </p:anim>
                                    <p:anim calcmode="lin" valueType="num">
                                      <p:cBhvr>
                                        <p:cTn id="35" dur="500" fill="hold"/>
                                        <p:tgtEl>
                                          <p:spTgt spid="46"/>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anim calcmode="lin" valueType="num">
                                      <p:cBhvr>
                                        <p:cTn id="40" dur="500" fill="hold"/>
                                        <p:tgtEl>
                                          <p:spTgt spid="38"/>
                                        </p:tgtEl>
                                        <p:attrNameLst>
                                          <p:attrName>ppt_x</p:attrName>
                                        </p:attrNameLst>
                                      </p:cBhvr>
                                      <p:tavLst>
                                        <p:tav tm="0">
                                          <p:val>
                                            <p:strVal val="#ppt_x"/>
                                          </p:val>
                                        </p:tav>
                                        <p:tav tm="100000">
                                          <p:val>
                                            <p:strVal val="#ppt_x"/>
                                          </p:val>
                                        </p:tav>
                                      </p:tavLst>
                                    </p:anim>
                                    <p:anim calcmode="lin" valueType="num">
                                      <p:cBhvr>
                                        <p:cTn id="41" dur="500" fill="hold"/>
                                        <p:tgtEl>
                                          <p:spTgt spid="38"/>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anim calcmode="lin" valueType="num">
                                      <p:cBhvr>
                                        <p:cTn id="46" dur="500" fill="hold"/>
                                        <p:tgtEl>
                                          <p:spTgt spid="49"/>
                                        </p:tgtEl>
                                        <p:attrNameLst>
                                          <p:attrName>ppt_x</p:attrName>
                                        </p:attrNameLst>
                                      </p:cBhvr>
                                      <p:tavLst>
                                        <p:tav tm="0">
                                          <p:val>
                                            <p:strVal val="#ppt_x"/>
                                          </p:val>
                                        </p:tav>
                                        <p:tav tm="100000">
                                          <p:val>
                                            <p:strVal val="#ppt_x"/>
                                          </p:val>
                                        </p:tav>
                                      </p:tavLst>
                                    </p:anim>
                                    <p:anim calcmode="lin" valueType="num">
                                      <p:cBhvr>
                                        <p:cTn id="47" dur="500" fill="hold"/>
                                        <p:tgtEl>
                                          <p:spTgt spid="49"/>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strVal val="#ppt_x"/>
                                          </p:val>
                                        </p:tav>
                                        <p:tav tm="100000">
                                          <p:val>
                                            <p:strVal val="#ppt_x"/>
                                          </p:val>
                                        </p:tav>
                                      </p:tavLst>
                                    </p:anim>
                                    <p:anim calcmode="lin" valueType="num">
                                      <p:cBhvr>
                                        <p:cTn id="53" dur="500" fill="hold"/>
                                        <p:tgtEl>
                                          <p:spTgt spid="40"/>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42"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childTnLst>
                          </p:cTn>
                        </p:par>
                        <p:par>
                          <p:cTn id="60" fill="hold">
                            <p:stCondLst>
                              <p:cond delay="3500"/>
                            </p:stCondLst>
                            <p:childTnLst>
                              <p:par>
                                <p:cTn id="61" presetID="42" presetClass="entr" presetSubtype="0"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anim calcmode="lin" valueType="num">
                                      <p:cBhvr>
                                        <p:cTn id="64" dur="500" fill="hold"/>
                                        <p:tgtEl>
                                          <p:spTgt spid="52"/>
                                        </p:tgtEl>
                                        <p:attrNameLst>
                                          <p:attrName>ppt_x</p:attrName>
                                        </p:attrNameLst>
                                      </p:cBhvr>
                                      <p:tavLst>
                                        <p:tav tm="0">
                                          <p:val>
                                            <p:strVal val="#ppt_x"/>
                                          </p:val>
                                        </p:tav>
                                        <p:tav tm="100000">
                                          <p:val>
                                            <p:strVal val="#ppt_x"/>
                                          </p:val>
                                        </p:tav>
                                      </p:tavLst>
                                    </p:anim>
                                    <p:anim calcmode="lin" valueType="num">
                                      <p:cBhvr>
                                        <p:cTn id="65" dur="500" fill="hold"/>
                                        <p:tgtEl>
                                          <p:spTgt spid="52"/>
                                        </p:tgtEl>
                                        <p:attrNameLst>
                                          <p:attrName>ppt_y</p:attrName>
                                        </p:attrNameLst>
                                      </p:cBhvr>
                                      <p:tavLst>
                                        <p:tav tm="0">
                                          <p:val>
                                            <p:strVal val="#ppt_y+.1"/>
                                          </p:val>
                                        </p:tav>
                                        <p:tav tm="100000">
                                          <p:val>
                                            <p:strVal val="#ppt_y"/>
                                          </p:val>
                                        </p:tav>
                                      </p:tavLst>
                                    </p:anim>
                                  </p:childTnLst>
                                </p:cTn>
                              </p:par>
                            </p:childTnLst>
                          </p:cTn>
                        </p:par>
                        <p:par>
                          <p:cTn id="66" fill="hold">
                            <p:stCondLst>
                              <p:cond delay="4000"/>
                            </p:stCondLst>
                            <p:childTnLst>
                              <p:par>
                                <p:cTn id="67" presetID="42" presetClass="entr" presetSubtype="0" fill="hold" nodeType="after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500"/>
                                        <p:tgtEl>
                                          <p:spTgt spid="55"/>
                                        </p:tgtEl>
                                      </p:cBhvr>
                                    </p:animEffect>
                                    <p:anim calcmode="lin" valueType="num">
                                      <p:cBhvr>
                                        <p:cTn id="70" dur="500" fill="hold"/>
                                        <p:tgtEl>
                                          <p:spTgt spid="55"/>
                                        </p:tgtEl>
                                        <p:attrNameLst>
                                          <p:attrName>ppt_x</p:attrName>
                                        </p:attrNameLst>
                                      </p:cBhvr>
                                      <p:tavLst>
                                        <p:tav tm="0">
                                          <p:val>
                                            <p:strVal val="#ppt_x"/>
                                          </p:val>
                                        </p:tav>
                                        <p:tav tm="100000">
                                          <p:val>
                                            <p:strVal val="#ppt_x"/>
                                          </p:val>
                                        </p:tav>
                                      </p:tavLst>
                                    </p:anim>
                                    <p:anim calcmode="lin" valueType="num">
                                      <p:cBhvr>
                                        <p:cTn id="71" dur="500" fill="hold"/>
                                        <p:tgtEl>
                                          <p:spTgt spid="55"/>
                                        </p:tgtEl>
                                        <p:attrNameLst>
                                          <p:attrName>ppt_y</p:attrName>
                                        </p:attrNameLst>
                                      </p:cBhvr>
                                      <p:tavLst>
                                        <p:tav tm="0">
                                          <p:val>
                                            <p:strVal val="#ppt_y+.1"/>
                                          </p:val>
                                        </p:tav>
                                        <p:tav tm="100000">
                                          <p:val>
                                            <p:strVal val="#ppt_y"/>
                                          </p:val>
                                        </p:tav>
                                      </p:tavLst>
                                    </p:anim>
                                  </p:childTnLst>
                                </p:cTn>
                              </p:par>
                            </p:childTnLst>
                          </p:cTn>
                        </p:par>
                        <p:par>
                          <p:cTn id="72" fill="hold">
                            <p:stCondLst>
                              <p:cond delay="4500"/>
                            </p:stCondLst>
                            <p:childTnLst>
                              <p:par>
                                <p:cTn id="73" presetID="42"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anim calcmode="lin" valueType="num">
                                      <p:cBhvr>
                                        <p:cTn id="76" dur="500" fill="hold"/>
                                        <p:tgtEl>
                                          <p:spTgt spid="39"/>
                                        </p:tgtEl>
                                        <p:attrNameLst>
                                          <p:attrName>ppt_x</p:attrName>
                                        </p:attrNameLst>
                                      </p:cBhvr>
                                      <p:tavLst>
                                        <p:tav tm="0">
                                          <p:val>
                                            <p:strVal val="#ppt_x"/>
                                          </p:val>
                                        </p:tav>
                                        <p:tav tm="100000">
                                          <p:val>
                                            <p:strVal val="#ppt_x"/>
                                          </p:val>
                                        </p:tav>
                                      </p:tavLst>
                                    </p:anim>
                                    <p:anim calcmode="lin" valueType="num">
                                      <p:cBhvr>
                                        <p:cTn id="77"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8" restart="whenNotActive" fill="hold" evtFilter="cancelBubble" nodeType="interactiveSeq">
                <p:stCondLst>
                  <p:cond evt="onClick" delay="0">
                    <p:tgtEl>
                      <p:spTgt spid="35"/>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withEffect">
                                  <p:stCondLst>
                                    <p:cond delay="0"/>
                                  </p:stCondLst>
                                  <p:childTnLst>
                                    <p:cmd type="call" cmd="playFrom(0.0)">
                                      <p:cBhvr>
                                        <p:cTn id="82" dur="809" fill="hold"/>
                                        <p:tgtEl>
                                          <p:spTgt spid="13"/>
                                        </p:tgtEl>
                                      </p:cBhvr>
                                    </p:cmd>
                                  </p:childTnLst>
                                </p:cTn>
                              </p:par>
                              <p:par>
                                <p:cTn id="83" presetID="53" presetClass="entr" presetSubtype="16" fill="hold" nodeType="with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par>
                                <p:cTn id="88" presetID="26" presetClass="emph" presetSubtype="0" repeatCount="4000" fill="hold" grpId="1" nodeType="withEffect">
                                  <p:stCondLst>
                                    <p:cond delay="0"/>
                                  </p:stCondLst>
                                  <p:childTnLst>
                                    <p:animEffect transition="out" filter="fade">
                                      <p:cBhvr>
                                        <p:cTn id="89" dur="250" tmFilter="0, 0; .2, .5; .8, .5; 1, 0"/>
                                        <p:tgtEl>
                                          <p:spTgt spid="35"/>
                                        </p:tgtEl>
                                      </p:cBhvr>
                                    </p:animEffect>
                                    <p:animScale>
                                      <p:cBhvr>
                                        <p:cTn id="90" dur="125" autoRev="1" fill="hold"/>
                                        <p:tgtEl>
                                          <p:spTgt spid="35"/>
                                        </p:tgtEl>
                                      </p:cBhvr>
                                      <p:by x="105000" y="105000"/>
                                    </p:animScale>
                                  </p:childTnLst>
                                </p:cTn>
                              </p:par>
                              <p:par>
                                <p:cTn id="91" presetID="22" presetClass="entr" presetSubtype="4" fill="hold" grpId="0" nodeType="withEffect">
                                  <p:stCondLst>
                                    <p:cond delay="500"/>
                                  </p:stCondLst>
                                  <p:childTnLst>
                                    <p:set>
                                      <p:cBhvr>
                                        <p:cTn id="92" dur="1" fill="hold">
                                          <p:stCondLst>
                                            <p:cond delay="0"/>
                                          </p:stCondLst>
                                        </p:cTn>
                                        <p:tgtEl>
                                          <p:spTgt spid="36"/>
                                        </p:tgtEl>
                                        <p:attrNameLst>
                                          <p:attrName>style.visibility</p:attrName>
                                        </p:attrNameLst>
                                      </p:cBhvr>
                                      <p:to>
                                        <p:strVal val="visible"/>
                                      </p:to>
                                    </p:set>
                                    <p:animEffect transition="in" filter="wipe(down)">
                                      <p:cBhvr>
                                        <p:cTn id="93" dur="500"/>
                                        <p:tgtEl>
                                          <p:spTgt spid="36"/>
                                        </p:tgtEl>
                                      </p:cBhvr>
                                    </p:animEffect>
                                  </p:childTnLst>
                                </p:cTn>
                              </p:par>
                              <p:par>
                                <p:cTn id="94" presetID="21" presetClass="emph" presetSubtype="0" fill="hold" grpId="1" nodeType="withEffect">
                                  <p:stCondLst>
                                    <p:cond delay="1500"/>
                                  </p:stCondLst>
                                  <p:childTnLst>
                                    <p:animClr clrSpc="hsl" dir="cw">
                                      <p:cBhvr override="childStyle">
                                        <p:cTn id="95" dur="500" fill="hold"/>
                                        <p:tgtEl>
                                          <p:spTgt spid="36"/>
                                        </p:tgtEl>
                                        <p:attrNameLst>
                                          <p:attrName>style.color</p:attrName>
                                        </p:attrNameLst>
                                      </p:cBhvr>
                                      <p:by>
                                        <p:hsl h="7200000" s="0" l="0"/>
                                      </p:by>
                                    </p:animClr>
                                    <p:animClr clrSpc="hsl" dir="cw">
                                      <p:cBhvr>
                                        <p:cTn id="96" dur="500" fill="hold"/>
                                        <p:tgtEl>
                                          <p:spTgt spid="36"/>
                                        </p:tgtEl>
                                        <p:attrNameLst>
                                          <p:attrName>fillcolor</p:attrName>
                                        </p:attrNameLst>
                                      </p:cBhvr>
                                      <p:by>
                                        <p:hsl h="7200000" s="0" l="0"/>
                                      </p:by>
                                    </p:animClr>
                                    <p:animClr clrSpc="hsl" dir="cw">
                                      <p:cBhvr>
                                        <p:cTn id="97" dur="500" fill="hold"/>
                                        <p:tgtEl>
                                          <p:spTgt spid="36"/>
                                        </p:tgtEl>
                                        <p:attrNameLst>
                                          <p:attrName>stroke.color</p:attrName>
                                        </p:attrNameLst>
                                      </p:cBhvr>
                                      <p:by>
                                        <p:hsl h="7200000" s="0" l="0"/>
                                      </p:by>
                                    </p:animClr>
                                    <p:set>
                                      <p:cBhvr>
                                        <p:cTn id="98" dur="500" fill="hold"/>
                                        <p:tgtEl>
                                          <p:spTgt spid="36"/>
                                        </p:tgtEl>
                                        <p:attrNameLst>
                                          <p:attrName>fill.type</p:attrName>
                                        </p:attrNameLst>
                                      </p:cBhvr>
                                      <p:to>
                                        <p:strVal val="solid"/>
                                      </p:to>
                                    </p:set>
                                  </p:childTnLst>
                                </p:cTn>
                              </p:par>
                              <p:par>
                                <p:cTn id="99" presetID="56" presetClass="path" presetSubtype="0" accel="50000" decel="50000" fill="hold" grpId="1" nodeType="withEffect">
                                  <p:stCondLst>
                                    <p:cond delay="1500"/>
                                  </p:stCondLst>
                                  <p:childTnLst>
                                    <p:animMotion origin="layout" path="M 2.08333E-7 -1.85185E-6 L -0.28737 -0.19583 " pathEditMode="relative" rAng="0" ptsTypes="AA">
                                      <p:cBhvr>
                                        <p:cTn id="100" dur="2000" fill="hold"/>
                                        <p:tgtEl>
                                          <p:spTgt spid="6"/>
                                        </p:tgtEl>
                                        <p:attrNameLst>
                                          <p:attrName>ppt_x</p:attrName>
                                          <p:attrName>ppt_y</p:attrName>
                                        </p:attrNameLst>
                                      </p:cBhvr>
                                      <p:rCtr x="-14375" y="-9792"/>
                                    </p:animMotion>
                                  </p:childTnLst>
                                </p:cTn>
                              </p:par>
                              <p:par>
                                <p:cTn id="101" presetID="1" presetClass="mediacall" presetSubtype="0" fill="hold" nodeType="withEffect">
                                  <p:stCondLst>
                                    <p:cond delay="1500"/>
                                  </p:stCondLst>
                                  <p:childTnLst>
                                    <p:cmd type="call" cmd="playFrom(0.0)">
                                      <p:cBhvr>
                                        <p:cTn id="102" dur="4414" fill="hold"/>
                                        <p:tgtEl>
                                          <p:spTgt spid="4"/>
                                        </p:tgtEl>
                                      </p:cBhvr>
                                    </p:cmd>
                                  </p:childTnLst>
                                </p:cTn>
                              </p:par>
                            </p:childTnLst>
                          </p:cTn>
                        </p:par>
                      </p:childTnLst>
                    </p:cTn>
                  </p:par>
                </p:childTnLst>
              </p:cTn>
              <p:nextCondLst>
                <p:cond evt="onClick" delay="0">
                  <p:tgtEl>
                    <p:spTgt spid="35"/>
                  </p:tgtEl>
                </p:cond>
              </p:nextCondLst>
            </p:seq>
            <p:audio>
              <p:cMediaNode vol="80000">
                <p:cTn id="103" fill="hold" display="0">
                  <p:stCondLst>
                    <p:cond delay="indefinite"/>
                  </p:stCondLst>
                  <p:endCondLst>
                    <p:cond evt="onStopAudio" delay="0">
                      <p:tgtEl>
                        <p:sldTgt/>
                      </p:tgtEl>
                    </p:cond>
                  </p:endCondLst>
                </p:cTn>
                <p:tgtEl>
                  <p:spTgt spid="13"/>
                </p:tgtEl>
              </p:cMediaNode>
            </p:audio>
            <p:seq concurrent="1" nextAc="seek">
              <p:cTn id="104" restart="whenNotActive" fill="hold" evtFilter="cancelBubble" nodeType="interactiveSeq">
                <p:stCondLst>
                  <p:cond evt="onClick" delay="0">
                    <p:tgtEl>
                      <p:spTgt spid="38"/>
                    </p:tgtEl>
                  </p:cond>
                </p:stCondLst>
                <p:endSync evt="end" delay="0">
                  <p:rtn val="all"/>
                </p:endSync>
                <p:childTnLst>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500" fill="hold"/>
                                        <p:tgtEl>
                                          <p:spTgt spid="38"/>
                                        </p:tgtEl>
                                        <p:attrNameLst>
                                          <p:attrName>fillcolor</p:attrName>
                                        </p:attrNameLst>
                                      </p:cBhvr>
                                      <p:to>
                                        <a:srgbClr val="FF0000"/>
                                      </p:to>
                                    </p:animClr>
                                    <p:set>
                                      <p:cBhvr>
                                        <p:cTn id="109" dur="500" fill="hold"/>
                                        <p:tgtEl>
                                          <p:spTgt spid="38"/>
                                        </p:tgtEl>
                                        <p:attrNameLst>
                                          <p:attrName>fill.type</p:attrName>
                                        </p:attrNameLst>
                                      </p:cBhvr>
                                      <p:to>
                                        <p:strVal val="solid"/>
                                      </p:to>
                                    </p:set>
                                    <p:set>
                                      <p:cBhvr>
                                        <p:cTn id="110" dur="500" fill="hold"/>
                                        <p:tgtEl>
                                          <p:spTgt spid="38"/>
                                        </p:tgtEl>
                                        <p:attrNameLst>
                                          <p:attrName>fill.on</p:attrName>
                                        </p:attrNameLst>
                                      </p:cBhvr>
                                      <p:to>
                                        <p:strVal val="true"/>
                                      </p:to>
                                    </p:set>
                                  </p:childTnLst>
                                </p:cTn>
                              </p:par>
                              <p:par>
                                <p:cTn id="111" presetID="1" presetClass="mediacall" presetSubtype="0" fill="hold" nodeType="withEffect">
                                  <p:stCondLst>
                                    <p:cond delay="0"/>
                                  </p:stCondLst>
                                  <p:childTnLst>
                                    <p:cmd type="call" cmd="playFrom(0.0)">
                                      <p:cBhvr>
                                        <p:cTn id="112" dur="1358" fill="hold"/>
                                        <p:tgtEl>
                                          <p:spTgt spid="29"/>
                                        </p:tgtEl>
                                      </p:cBhvr>
                                    </p:cmd>
                                  </p:childTnLst>
                                </p:cTn>
                              </p:par>
                              <p:par>
                                <p:cTn id="113" presetID="53" presetClass="entr" presetSubtype="16" fill="hold" nodeType="withEffect">
                                  <p:stCondLst>
                                    <p:cond delay="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500" fill="hold"/>
                                        <p:tgtEl>
                                          <p:spTgt spid="26"/>
                                        </p:tgtEl>
                                        <p:attrNameLst>
                                          <p:attrName>ppt_w</p:attrName>
                                        </p:attrNameLst>
                                      </p:cBhvr>
                                      <p:tavLst>
                                        <p:tav tm="0">
                                          <p:val>
                                            <p:fltVal val="0"/>
                                          </p:val>
                                        </p:tav>
                                        <p:tav tm="100000">
                                          <p:val>
                                            <p:strVal val="#ppt_w"/>
                                          </p:val>
                                        </p:tav>
                                      </p:tavLst>
                                    </p:anim>
                                    <p:anim calcmode="lin" valueType="num">
                                      <p:cBhvr>
                                        <p:cTn id="116" dur="500" fill="hold"/>
                                        <p:tgtEl>
                                          <p:spTgt spid="26"/>
                                        </p:tgtEl>
                                        <p:attrNameLst>
                                          <p:attrName>ppt_h</p:attrName>
                                        </p:attrNameLst>
                                      </p:cBhvr>
                                      <p:tavLst>
                                        <p:tav tm="0">
                                          <p:val>
                                            <p:fltVal val="0"/>
                                          </p:val>
                                        </p:tav>
                                        <p:tav tm="100000">
                                          <p:val>
                                            <p:strVal val="#ppt_h"/>
                                          </p:val>
                                        </p:tav>
                                      </p:tavLst>
                                    </p:anim>
                                    <p:animEffect transition="in" filter="fade">
                                      <p:cBhvr>
                                        <p:cTn id="117" dur="500"/>
                                        <p:tgtEl>
                                          <p:spTgt spid="26"/>
                                        </p:tgtEl>
                                      </p:cBhvr>
                                    </p:animEffect>
                                  </p:childTnLst>
                                </p:cTn>
                              </p:par>
                              <p:par>
                                <p:cTn id="118" presetID="26" presetClass="emph" presetSubtype="0" repeatCount="4000" fill="hold" grpId="1" nodeType="withEffect">
                                  <p:stCondLst>
                                    <p:cond delay="0"/>
                                  </p:stCondLst>
                                  <p:childTnLst>
                                    <p:animEffect transition="out" filter="fade">
                                      <p:cBhvr>
                                        <p:cTn id="119" dur="500" tmFilter="0, 0; .2, .5; .8, .5; 1, 0"/>
                                        <p:tgtEl>
                                          <p:spTgt spid="38"/>
                                        </p:tgtEl>
                                      </p:cBhvr>
                                    </p:animEffect>
                                    <p:animScale>
                                      <p:cBhvr>
                                        <p:cTn id="120" dur="250" autoRev="1" fill="hold"/>
                                        <p:tgtEl>
                                          <p:spTgt spid="38"/>
                                        </p:tgtEl>
                                      </p:cBhvr>
                                      <p:by x="105000" y="105000"/>
                                    </p:animScale>
                                  </p:childTnLst>
                                </p:cTn>
                              </p:par>
                            </p:childTnLst>
                          </p:cTn>
                        </p:par>
                      </p:childTnLst>
                    </p:cTn>
                  </p:par>
                </p:childTnLst>
              </p:cTn>
              <p:nextCondLst>
                <p:cond evt="onClick" delay="0">
                  <p:tgtEl>
                    <p:spTgt spid="38"/>
                  </p:tgtEl>
                </p:cond>
              </p:nextCondLst>
            </p:seq>
            <p:audio>
              <p:cMediaNode vol="80000">
                <p:cTn id="121" fill="hold" display="0">
                  <p:stCondLst>
                    <p:cond delay="indefinite"/>
                  </p:stCondLst>
                  <p:endCondLst>
                    <p:cond evt="onStopAudio" delay="0">
                      <p:tgtEl>
                        <p:sldTgt/>
                      </p:tgtEl>
                    </p:cond>
                  </p:endCondLst>
                </p:cTn>
                <p:tgtEl>
                  <p:spTgt spid="29"/>
                </p:tgtEl>
              </p:cMediaNode>
            </p:audio>
            <p:seq concurrent="1" nextAc="seek">
              <p:cTn id="122" restart="whenNotActive" fill="hold" evtFilter="cancelBubble" nodeType="interactiveSeq">
                <p:stCondLst>
                  <p:cond evt="onClick" delay="0">
                    <p:tgtEl>
                      <p:spTgt spid="40"/>
                    </p:tgtEl>
                  </p:cond>
                </p:stCondLst>
                <p:endSync evt="end" delay="0">
                  <p:rtn val="all"/>
                </p:endSync>
                <p:childTnLst>
                  <p:par>
                    <p:cTn id="123" fill="hold">
                      <p:stCondLst>
                        <p:cond delay="0"/>
                      </p:stCondLst>
                      <p:childTnLst>
                        <p:par>
                          <p:cTn id="124" fill="hold">
                            <p:stCondLst>
                              <p:cond delay="0"/>
                            </p:stCondLst>
                            <p:childTnLst>
                              <p:par>
                                <p:cTn id="125" presetID="1" presetClass="emph" presetSubtype="2" fill="hold" nodeType="clickEffect">
                                  <p:stCondLst>
                                    <p:cond delay="0"/>
                                  </p:stCondLst>
                                  <p:childTnLst>
                                    <p:animClr clrSpc="rgb" dir="cw">
                                      <p:cBhvr>
                                        <p:cTn id="126" dur="500" fill="hold"/>
                                        <p:tgtEl>
                                          <p:spTgt spid="40"/>
                                        </p:tgtEl>
                                        <p:attrNameLst>
                                          <p:attrName>fillcolor</p:attrName>
                                        </p:attrNameLst>
                                      </p:cBhvr>
                                      <p:to>
                                        <a:srgbClr val="FF0000"/>
                                      </p:to>
                                    </p:animClr>
                                    <p:set>
                                      <p:cBhvr>
                                        <p:cTn id="127" dur="500" fill="hold"/>
                                        <p:tgtEl>
                                          <p:spTgt spid="40"/>
                                        </p:tgtEl>
                                        <p:attrNameLst>
                                          <p:attrName>fill.type</p:attrName>
                                        </p:attrNameLst>
                                      </p:cBhvr>
                                      <p:to>
                                        <p:strVal val="solid"/>
                                      </p:to>
                                    </p:set>
                                    <p:set>
                                      <p:cBhvr>
                                        <p:cTn id="128" dur="500" fill="hold"/>
                                        <p:tgtEl>
                                          <p:spTgt spid="40"/>
                                        </p:tgtEl>
                                        <p:attrNameLst>
                                          <p:attrName>fill.on</p:attrName>
                                        </p:attrNameLst>
                                      </p:cBhvr>
                                      <p:to>
                                        <p:strVal val="true"/>
                                      </p:to>
                                    </p:set>
                                  </p:childTnLst>
                                </p:cTn>
                              </p:par>
                              <p:par>
                                <p:cTn id="129" presetID="1" presetClass="mediacall" presetSubtype="0" fill="hold" nodeType="withEffect">
                                  <p:stCondLst>
                                    <p:cond delay="0"/>
                                  </p:stCondLst>
                                  <p:childTnLst>
                                    <p:cmd type="call" cmd="playFrom(0.0)">
                                      <p:cBhvr>
                                        <p:cTn id="130" dur="1358" fill="hold"/>
                                        <p:tgtEl>
                                          <p:spTgt spid="32"/>
                                        </p:tgtEl>
                                      </p:cBhvr>
                                    </p:cmd>
                                  </p:childTnLst>
                                </p:cTn>
                              </p:par>
                              <p:par>
                                <p:cTn id="131" presetID="53" presetClass="entr" presetSubtype="16" fill="hold" nodeType="withEffect">
                                  <p:stCondLst>
                                    <p:cond delay="0"/>
                                  </p:stCondLst>
                                  <p:childTnLst>
                                    <p:set>
                                      <p:cBhvr>
                                        <p:cTn id="132" dur="1" fill="hold">
                                          <p:stCondLst>
                                            <p:cond delay="0"/>
                                          </p:stCondLst>
                                        </p:cTn>
                                        <p:tgtEl>
                                          <p:spTgt spid="27"/>
                                        </p:tgtEl>
                                        <p:attrNameLst>
                                          <p:attrName>style.visibility</p:attrName>
                                        </p:attrNameLst>
                                      </p:cBhvr>
                                      <p:to>
                                        <p:strVal val="visible"/>
                                      </p:to>
                                    </p:set>
                                    <p:anim calcmode="lin" valueType="num">
                                      <p:cBhvr>
                                        <p:cTn id="133" dur="500" fill="hold"/>
                                        <p:tgtEl>
                                          <p:spTgt spid="27"/>
                                        </p:tgtEl>
                                        <p:attrNameLst>
                                          <p:attrName>ppt_w</p:attrName>
                                        </p:attrNameLst>
                                      </p:cBhvr>
                                      <p:tavLst>
                                        <p:tav tm="0">
                                          <p:val>
                                            <p:fltVal val="0"/>
                                          </p:val>
                                        </p:tav>
                                        <p:tav tm="100000">
                                          <p:val>
                                            <p:strVal val="#ppt_w"/>
                                          </p:val>
                                        </p:tav>
                                      </p:tavLst>
                                    </p:anim>
                                    <p:anim calcmode="lin" valueType="num">
                                      <p:cBhvr>
                                        <p:cTn id="134" dur="500" fill="hold"/>
                                        <p:tgtEl>
                                          <p:spTgt spid="27"/>
                                        </p:tgtEl>
                                        <p:attrNameLst>
                                          <p:attrName>ppt_h</p:attrName>
                                        </p:attrNameLst>
                                      </p:cBhvr>
                                      <p:tavLst>
                                        <p:tav tm="0">
                                          <p:val>
                                            <p:fltVal val="0"/>
                                          </p:val>
                                        </p:tav>
                                        <p:tav tm="100000">
                                          <p:val>
                                            <p:strVal val="#ppt_h"/>
                                          </p:val>
                                        </p:tav>
                                      </p:tavLst>
                                    </p:anim>
                                    <p:animEffect transition="in" filter="fade">
                                      <p:cBhvr>
                                        <p:cTn id="135" dur="500"/>
                                        <p:tgtEl>
                                          <p:spTgt spid="27"/>
                                        </p:tgtEl>
                                      </p:cBhvr>
                                    </p:animEffect>
                                  </p:childTnLst>
                                </p:cTn>
                              </p:par>
                              <p:par>
                                <p:cTn id="136" presetID="26" presetClass="emph" presetSubtype="0" repeatCount="4000" fill="hold" grpId="1" nodeType="withEffect">
                                  <p:stCondLst>
                                    <p:cond delay="0"/>
                                  </p:stCondLst>
                                  <p:childTnLst>
                                    <p:animEffect transition="out" filter="fade">
                                      <p:cBhvr>
                                        <p:cTn id="137" dur="500" tmFilter="0, 0; .2, .5; .8, .5; 1, 0"/>
                                        <p:tgtEl>
                                          <p:spTgt spid="40"/>
                                        </p:tgtEl>
                                      </p:cBhvr>
                                    </p:animEffect>
                                    <p:animScale>
                                      <p:cBhvr>
                                        <p:cTn id="138" dur="250" autoRev="1" fill="hold"/>
                                        <p:tgtEl>
                                          <p:spTgt spid="40"/>
                                        </p:tgtEl>
                                      </p:cBhvr>
                                      <p:by x="105000" y="105000"/>
                                    </p:animScale>
                                  </p:childTnLst>
                                </p:cTn>
                              </p:par>
                            </p:childTnLst>
                          </p:cTn>
                        </p:par>
                      </p:childTnLst>
                    </p:cTn>
                  </p:par>
                </p:childTnLst>
              </p:cTn>
              <p:nextCondLst>
                <p:cond evt="onClick" delay="0">
                  <p:tgtEl>
                    <p:spTgt spid="40"/>
                  </p:tgtEl>
                </p:cond>
              </p:nextCondLst>
            </p:seq>
            <p:audio>
              <p:cMediaNode vol="80000">
                <p:cTn id="139" fill="hold" display="0">
                  <p:stCondLst>
                    <p:cond delay="indefinite"/>
                  </p:stCondLst>
                  <p:endCondLst>
                    <p:cond evt="onStopAudio" delay="0">
                      <p:tgtEl>
                        <p:sldTgt/>
                      </p:tgtEl>
                    </p:cond>
                  </p:endCondLst>
                </p:cTn>
                <p:tgtEl>
                  <p:spTgt spid="32"/>
                </p:tgtEl>
              </p:cMediaNode>
            </p:audio>
            <p:seq concurrent="1" nextAc="seek">
              <p:cTn id="140" restart="whenNotActive" fill="hold" evtFilter="cancelBubble" nodeType="interactiveSeq">
                <p:stCondLst>
                  <p:cond evt="onClick" delay="0">
                    <p:tgtEl>
                      <p:spTgt spid="39"/>
                    </p:tgtEl>
                  </p:cond>
                </p:stCondLst>
                <p:endSync evt="end" delay="0">
                  <p:rtn val="all"/>
                </p:endSync>
                <p:childTnLst>
                  <p:par>
                    <p:cTn id="141" fill="hold">
                      <p:stCondLst>
                        <p:cond delay="indefinite"/>
                      </p:stCondLst>
                      <p:childTnLst>
                        <p:par>
                          <p:cTn id="142" fill="hold">
                            <p:stCondLst>
                              <p:cond delay="0"/>
                            </p:stCondLst>
                            <p:childTnLst>
                              <p:par>
                                <p:cTn id="143" presetID="1" presetClass="emph" presetSubtype="2" fill="hold" nodeType="clickEffect">
                                  <p:stCondLst>
                                    <p:cond delay="0"/>
                                  </p:stCondLst>
                                  <p:childTnLst>
                                    <p:animClr clrSpc="rgb" dir="cw">
                                      <p:cBhvr>
                                        <p:cTn id="144" dur="500" fill="hold"/>
                                        <p:tgtEl>
                                          <p:spTgt spid="39"/>
                                        </p:tgtEl>
                                        <p:attrNameLst>
                                          <p:attrName>fillcolor</p:attrName>
                                        </p:attrNameLst>
                                      </p:cBhvr>
                                      <p:to>
                                        <a:srgbClr val="FF0000"/>
                                      </p:to>
                                    </p:animClr>
                                    <p:set>
                                      <p:cBhvr>
                                        <p:cTn id="145" dur="500" fill="hold"/>
                                        <p:tgtEl>
                                          <p:spTgt spid="39"/>
                                        </p:tgtEl>
                                        <p:attrNameLst>
                                          <p:attrName>fill.type</p:attrName>
                                        </p:attrNameLst>
                                      </p:cBhvr>
                                      <p:to>
                                        <p:strVal val="solid"/>
                                      </p:to>
                                    </p:set>
                                    <p:set>
                                      <p:cBhvr>
                                        <p:cTn id="146" dur="500" fill="hold"/>
                                        <p:tgtEl>
                                          <p:spTgt spid="39"/>
                                        </p:tgtEl>
                                        <p:attrNameLst>
                                          <p:attrName>fill.on</p:attrName>
                                        </p:attrNameLst>
                                      </p:cBhvr>
                                      <p:to>
                                        <p:strVal val="true"/>
                                      </p:to>
                                    </p:set>
                                  </p:childTnLst>
                                </p:cTn>
                              </p:par>
                              <p:par>
                                <p:cTn id="147" presetID="1" presetClass="mediacall" presetSubtype="0" fill="hold" nodeType="withEffect">
                                  <p:stCondLst>
                                    <p:cond delay="0"/>
                                  </p:stCondLst>
                                  <p:childTnLst>
                                    <p:cmd type="call" cmd="playFrom(0.0)">
                                      <p:cBhvr>
                                        <p:cTn id="148" dur="1358" fill="hold"/>
                                        <p:tgtEl>
                                          <p:spTgt spid="33"/>
                                        </p:tgtEl>
                                      </p:cBhvr>
                                    </p:cmd>
                                  </p:childTnLst>
                                </p:cTn>
                              </p:par>
                              <p:par>
                                <p:cTn id="149" presetID="53" presetClass="entr" presetSubtype="16" fill="hold" nodeType="withEffect">
                                  <p:stCondLst>
                                    <p:cond delay="0"/>
                                  </p:stCondLst>
                                  <p:childTnLst>
                                    <p:set>
                                      <p:cBhvr>
                                        <p:cTn id="150" dur="1" fill="hold">
                                          <p:stCondLst>
                                            <p:cond delay="0"/>
                                          </p:stCondLst>
                                        </p:cTn>
                                        <p:tgtEl>
                                          <p:spTgt spid="28"/>
                                        </p:tgtEl>
                                        <p:attrNameLst>
                                          <p:attrName>style.visibility</p:attrName>
                                        </p:attrNameLst>
                                      </p:cBhvr>
                                      <p:to>
                                        <p:strVal val="visible"/>
                                      </p:to>
                                    </p:set>
                                    <p:anim calcmode="lin" valueType="num">
                                      <p:cBhvr>
                                        <p:cTn id="151" dur="500" fill="hold"/>
                                        <p:tgtEl>
                                          <p:spTgt spid="28"/>
                                        </p:tgtEl>
                                        <p:attrNameLst>
                                          <p:attrName>ppt_w</p:attrName>
                                        </p:attrNameLst>
                                      </p:cBhvr>
                                      <p:tavLst>
                                        <p:tav tm="0">
                                          <p:val>
                                            <p:fltVal val="0"/>
                                          </p:val>
                                        </p:tav>
                                        <p:tav tm="100000">
                                          <p:val>
                                            <p:strVal val="#ppt_w"/>
                                          </p:val>
                                        </p:tav>
                                      </p:tavLst>
                                    </p:anim>
                                    <p:anim calcmode="lin" valueType="num">
                                      <p:cBhvr>
                                        <p:cTn id="152" dur="500" fill="hold"/>
                                        <p:tgtEl>
                                          <p:spTgt spid="28"/>
                                        </p:tgtEl>
                                        <p:attrNameLst>
                                          <p:attrName>ppt_h</p:attrName>
                                        </p:attrNameLst>
                                      </p:cBhvr>
                                      <p:tavLst>
                                        <p:tav tm="0">
                                          <p:val>
                                            <p:fltVal val="0"/>
                                          </p:val>
                                        </p:tav>
                                        <p:tav tm="100000">
                                          <p:val>
                                            <p:strVal val="#ppt_h"/>
                                          </p:val>
                                        </p:tav>
                                      </p:tavLst>
                                    </p:anim>
                                    <p:animEffect transition="in" filter="fade">
                                      <p:cBhvr>
                                        <p:cTn id="153" dur="500"/>
                                        <p:tgtEl>
                                          <p:spTgt spid="28"/>
                                        </p:tgtEl>
                                      </p:cBhvr>
                                    </p:animEffect>
                                  </p:childTnLst>
                                </p:cTn>
                              </p:par>
                              <p:par>
                                <p:cTn id="154" presetID="26" presetClass="emph" presetSubtype="0" repeatCount="4000" fill="hold" grpId="1" nodeType="withEffect">
                                  <p:stCondLst>
                                    <p:cond delay="0"/>
                                  </p:stCondLst>
                                  <p:childTnLst>
                                    <p:animEffect transition="out" filter="fade">
                                      <p:cBhvr>
                                        <p:cTn id="155" dur="500" tmFilter="0, 0; .2, .5; .8, .5; 1, 0"/>
                                        <p:tgtEl>
                                          <p:spTgt spid="39"/>
                                        </p:tgtEl>
                                      </p:cBhvr>
                                    </p:animEffect>
                                    <p:animScale>
                                      <p:cBhvr>
                                        <p:cTn id="156" dur="250" autoRev="1" fill="hold"/>
                                        <p:tgtEl>
                                          <p:spTgt spid="39"/>
                                        </p:tgtEl>
                                      </p:cBhvr>
                                      <p:by x="105000" y="105000"/>
                                    </p:animScale>
                                  </p:childTnLst>
                                </p:cTn>
                              </p:par>
                            </p:childTnLst>
                          </p:cTn>
                        </p:par>
                      </p:childTnLst>
                    </p:cTn>
                  </p:par>
                </p:childTnLst>
              </p:cTn>
              <p:nextCondLst>
                <p:cond evt="onClick" delay="0">
                  <p:tgtEl>
                    <p:spTgt spid="39"/>
                  </p:tgtEl>
                </p:cond>
              </p:nextCondLst>
            </p:seq>
            <p:audio>
              <p:cMediaNode vol="80000">
                <p:cTn id="157" fill="hold" display="0">
                  <p:stCondLst>
                    <p:cond delay="indefinite"/>
                  </p:stCondLst>
                  <p:endCondLst>
                    <p:cond evt="onStopAudio" delay="0">
                      <p:tgtEl>
                        <p:sldTgt/>
                      </p:tgtEl>
                    </p:cond>
                  </p:endCondLst>
                </p:cTn>
                <p:tgtEl>
                  <p:spTgt spid="33"/>
                </p:tgtEl>
              </p:cMediaNode>
            </p:audio>
            <p:audio>
              <p:cMediaNode vol="80000">
                <p:cTn id="158" fill="hold" display="0">
                  <p:stCondLst>
                    <p:cond delay="indefinite"/>
                  </p:stCondLst>
                  <p:endCondLst>
                    <p:cond evt="onStopAudio" delay="0">
                      <p:tgtEl>
                        <p:sldTgt/>
                      </p:tgtEl>
                    </p:cond>
                  </p:endCondLst>
                </p:cTn>
                <p:tgtEl>
                  <p:spTgt spid="4"/>
                </p:tgtEl>
              </p:cMediaNode>
            </p:audio>
          </p:childTnLst>
        </p:cTn>
      </p:par>
    </p:tnLst>
    <p:bldLst>
      <p:bldP spid="34" grpId="0" animBg="1"/>
      <p:bldP spid="35" grpId="0" animBg="1"/>
      <p:bldP spid="35" grpId="1" animBg="1"/>
      <p:bldP spid="38" grpId="0" animBg="1"/>
      <p:bldP spid="38" grpId="1" animBg="1"/>
      <p:bldP spid="39" grpId="0" animBg="1"/>
      <p:bldP spid="39" grpId="1" animBg="1"/>
      <p:bldP spid="40" grpId="0" animBg="1"/>
      <p:bldP spid="40" grpId="1" animBg="1"/>
      <p:bldP spid="6" grpId="0" animBg="1"/>
      <p:bldP spid="6" grpId="1" animBg="1"/>
      <p:bldP spid="7" grpId="0" animBg="1"/>
      <p:bldP spid="10" grpId="0" animBg="1"/>
      <p:bldP spid="36" grpId="0" animBg="1"/>
      <p:bldP spid="3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trứng&#10;&#10;Mô tả được tạo tự động">
            <a:extLst>
              <a:ext uri="{FF2B5EF4-FFF2-40B4-BE49-F238E27FC236}">
                <a16:creationId xmlns:a16="http://schemas.microsoft.com/office/drawing/2014/main" id="{65CCACEA-DCAB-464D-ECE6-C4C285803F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314659" cy="6858000"/>
          </a:xfrm>
          <a:prstGeom prst="rect">
            <a:avLst/>
          </a:prstGeom>
        </p:spPr>
      </p:pic>
      <p:sp>
        <p:nvSpPr>
          <p:cNvPr id="2" name="Rectangle 1" hidden="1">
            <a:extLst>
              <a:ext uri="{FF2B5EF4-FFF2-40B4-BE49-F238E27FC236}">
                <a16:creationId xmlns:a16="http://schemas.microsoft.com/office/drawing/2014/main" id="{AEB5B89D-F4EF-E369-B741-D25F98BAD826}"/>
              </a:ext>
            </a:extLst>
          </p:cNvPr>
          <p:cNvSpPr/>
          <p:nvPr/>
        </p:nvSpPr>
        <p:spPr>
          <a:xfrm>
            <a:off x="4402948" y="1528212"/>
            <a:ext cx="4488448" cy="4359681"/>
          </a:xfrm>
          <a:prstGeom prst="rect">
            <a:avLst/>
          </a:prstGeom>
          <a:solidFill>
            <a:schemeClr val="accent6">
              <a:lumMod val="75000"/>
              <a:alpha val="74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t1">
            <a:extLst>
              <a:ext uri="{FF2B5EF4-FFF2-40B4-BE49-F238E27FC236}">
                <a16:creationId xmlns:a16="http://schemas.microsoft.com/office/drawing/2014/main" id="{5F4E10BE-5FAE-3BFA-95E6-76EE07DB7ECF}"/>
              </a:ext>
            </a:extLst>
          </p:cNvPr>
          <p:cNvPicPr>
            <a:picLocks noGrp="1" noRot="1" noChangeAspect="1" noMove="1" noResize="1" noEditPoints="1" noAdjustHandles="1" noChangeArrowheads="1" noChangeShapeType="1" noCrop="1"/>
          </p:cNvPicPr>
          <p:nvPr/>
        </p:nvPicPr>
        <p:blipFill>
          <a:blip r:embed="rId11"/>
          <a:stretch>
            <a:fillRect/>
          </a:stretch>
        </p:blipFill>
        <p:spPr>
          <a:xfrm>
            <a:off x="9882413" y="0"/>
            <a:ext cx="3250438" cy="6858000"/>
          </a:xfrm>
          <a:prstGeom prst="rect">
            <a:avLst/>
          </a:prstGeom>
        </p:spPr>
      </p:pic>
      <p:pic>
        <p:nvPicPr>
          <p:cNvPr id="30" name="t2">
            <a:extLst>
              <a:ext uri="{FF2B5EF4-FFF2-40B4-BE49-F238E27FC236}">
                <a16:creationId xmlns:a16="http://schemas.microsoft.com/office/drawing/2014/main" id="{25EBC221-E9F3-1F38-0218-F11D28F758BA}"/>
              </a:ext>
            </a:extLst>
          </p:cNvPr>
          <p:cNvPicPr>
            <a:picLocks noGrp="1" noRot="1" noChangeAspect="1" noMove="1" noResize="1" noEditPoints="1" noAdjustHandles="1" noChangeArrowheads="1" noChangeShapeType="1" noCrop="1"/>
          </p:cNvPicPr>
          <p:nvPr/>
        </p:nvPicPr>
        <p:blipFill>
          <a:blip r:embed="rId11"/>
          <a:stretch>
            <a:fillRect/>
          </a:stretch>
        </p:blipFill>
        <p:spPr>
          <a:xfrm>
            <a:off x="-674021" y="0"/>
            <a:ext cx="3250438" cy="6858000"/>
          </a:xfrm>
          <a:prstGeom prst="rect">
            <a:avLst/>
          </a:prstGeom>
        </p:spPr>
      </p:pic>
      <p:pic>
        <p:nvPicPr>
          <p:cNvPr id="31" name="nhanvat" descr="A picture containing text, vector graphics&#10;&#10;Description automatically generated">
            <a:extLst>
              <a:ext uri="{FF2B5EF4-FFF2-40B4-BE49-F238E27FC236}">
                <a16:creationId xmlns:a16="http://schemas.microsoft.com/office/drawing/2014/main" id="{235E4D0B-3796-579B-D0F0-1930C6D14E4A}"/>
              </a:ext>
            </a:extLst>
          </p:cNvPr>
          <p:cNvPicPr>
            <a:picLocks noChangeAspect="1"/>
          </p:cNvPicPr>
          <p:nvPr/>
        </p:nvPicPr>
        <p:blipFill rotWithShape="1">
          <a:blip r:embed="rId12">
            <a:extLst>
              <a:ext uri="{28A0092B-C50C-407E-A947-70E740481C1C}">
                <a14:useLocalDpi xmlns:a14="http://schemas.microsoft.com/office/drawing/2010/main" val="0"/>
              </a:ext>
            </a:extLst>
          </a:blip>
          <a:srcRect l="19012" t="7187" r="25519"/>
          <a:stretch/>
        </p:blipFill>
        <p:spPr>
          <a:xfrm rot="541678">
            <a:off x="118733" y="2858880"/>
            <a:ext cx="2494874" cy="4174531"/>
          </a:xfrm>
          <a:prstGeom prst="rect">
            <a:avLst/>
          </a:prstGeom>
        </p:spPr>
      </p:pic>
      <p:sp>
        <p:nvSpPr>
          <p:cNvPr id="34" name="cauhoi">
            <a:extLst>
              <a:ext uri="{FF2B5EF4-FFF2-40B4-BE49-F238E27FC236}">
                <a16:creationId xmlns:a16="http://schemas.microsoft.com/office/drawing/2014/main" id="{FC89DF02-EB4A-8C45-E86D-92FDD3217CA3}"/>
              </a:ext>
            </a:extLst>
          </p:cNvPr>
          <p:cNvSpPr>
            <a:spLocks/>
          </p:cNvSpPr>
          <p:nvPr/>
        </p:nvSpPr>
        <p:spPr>
          <a:xfrm>
            <a:off x="3115698" y="979698"/>
            <a:ext cx="7305995" cy="949690"/>
          </a:xfrm>
          <a:prstGeom prst="round2DiagRect">
            <a:avLst/>
          </a:prstGeom>
          <a:solidFill>
            <a:schemeClr val="accent1">
              <a:alpha val="52000"/>
            </a:schemeClr>
          </a:solidFill>
          <a:ln>
            <a:noFill/>
          </a:ln>
          <a:effectLst>
            <a:outerShdw blurRad="50800" dist="38100" dir="18900000" algn="bl" rotWithShape="0">
              <a:prstClr val="black">
                <a:alpha val="40000"/>
              </a:prstClr>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Cho hình vẽ. Độ dài AB là:</a:t>
            </a:r>
          </a:p>
        </p:txBody>
      </p:sp>
      <mc:AlternateContent xmlns:mc="http://schemas.openxmlformats.org/markup-compatibility/2006">
        <mc:Choice xmlns:a14="http://schemas.microsoft.com/office/drawing/2010/main" Requires="a14">
          <p:sp>
            <p:nvSpPr>
              <p:cNvPr id="35" name="dung">
                <a:extLst>
                  <a:ext uri="{FF2B5EF4-FFF2-40B4-BE49-F238E27FC236}">
                    <a16:creationId xmlns:a16="http://schemas.microsoft.com/office/drawing/2014/main" id="{00E1B3B6-0FC8-63BA-33F0-518D5F2BFFD2}"/>
                  </a:ext>
                </a:extLst>
              </p:cNvPr>
              <p:cNvSpPr/>
              <p:nvPr/>
            </p:nvSpPr>
            <p:spPr>
              <a:xfrm>
                <a:off x="7735086" y="3727987"/>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0" i="1" smtClean="0">
                        <a:latin typeface="Cambria Math" panose="02040503050406030204" pitchFamily="18" charset="0"/>
                      </a:rPr>
                      <m:t>6</m:t>
                    </m:r>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3</m:t>
                        </m:r>
                      </m:e>
                    </m:rad>
                  </m:oMath>
                </a14:m>
                <a:r>
                  <a:rPr lang="en-US" sz="2400"/>
                  <a:t> cm</a:t>
                </a:r>
              </a:p>
            </p:txBody>
          </p:sp>
        </mc:Choice>
        <mc:Fallback>
          <p:sp>
            <p:nvSpPr>
              <p:cNvPr id="35" name="dung">
                <a:extLst>
                  <a:ext uri="{FF2B5EF4-FFF2-40B4-BE49-F238E27FC236}">
                    <a16:creationId xmlns:a16="http://schemas.microsoft.com/office/drawing/2014/main" id="{00E1B3B6-0FC8-63BA-33F0-518D5F2BFFD2}"/>
                  </a:ext>
                </a:extLst>
              </p:cNvPr>
              <p:cNvSpPr>
                <a:spLocks noRot="1" noChangeAspect="1" noMove="1" noResize="1" noEditPoints="1" noAdjustHandles="1" noChangeArrowheads="1" noChangeShapeType="1" noTextEdit="1"/>
              </p:cNvSpPr>
              <p:nvPr/>
            </p:nvSpPr>
            <p:spPr>
              <a:xfrm>
                <a:off x="7735086" y="3727987"/>
                <a:ext cx="2332446" cy="666044"/>
              </a:xfrm>
              <a:prstGeom prst="snip2DiagRect">
                <a:avLst/>
              </a:prstGeom>
              <a:blipFill>
                <a:blip r:embed="rId13"/>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38" name="s3">
                <a:extLst>
                  <a:ext uri="{FF2B5EF4-FFF2-40B4-BE49-F238E27FC236}">
                    <a16:creationId xmlns:a16="http://schemas.microsoft.com/office/drawing/2014/main" id="{69DE476C-0BF8-3FD7-3B22-7E10AFB6034B}"/>
                  </a:ext>
                </a:extLst>
              </p:cNvPr>
              <p:cNvSpPr/>
              <p:nvPr/>
            </p:nvSpPr>
            <p:spPr>
              <a:xfrm>
                <a:off x="3837454" y="2415421"/>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0" i="1" smtClean="0">
                        <a:latin typeface="Cambria Math" panose="02040503050406030204" pitchFamily="18" charset="0"/>
                      </a:rPr>
                      <m:t>6</m:t>
                    </m:r>
                  </m:oMath>
                </a14:m>
                <a:r>
                  <a:rPr lang="en-US" sz="2400"/>
                  <a:t> cm</a:t>
                </a:r>
              </a:p>
            </p:txBody>
          </p:sp>
        </mc:Choice>
        <mc:Fallback>
          <p:sp>
            <p:nvSpPr>
              <p:cNvPr id="38" name="s3">
                <a:extLst>
                  <a:ext uri="{FF2B5EF4-FFF2-40B4-BE49-F238E27FC236}">
                    <a16:creationId xmlns:a16="http://schemas.microsoft.com/office/drawing/2014/main" id="{69DE476C-0BF8-3FD7-3B22-7E10AFB6034B}"/>
                  </a:ext>
                </a:extLst>
              </p:cNvPr>
              <p:cNvSpPr>
                <a:spLocks noRot="1" noChangeAspect="1" noMove="1" noResize="1" noEditPoints="1" noAdjustHandles="1" noChangeArrowheads="1" noChangeShapeType="1" noTextEdit="1"/>
              </p:cNvSpPr>
              <p:nvPr/>
            </p:nvSpPr>
            <p:spPr>
              <a:xfrm>
                <a:off x="3837454" y="2415421"/>
                <a:ext cx="2332446" cy="666044"/>
              </a:xfrm>
              <a:prstGeom prst="snip2DiagRect">
                <a:avLst/>
              </a:prstGeom>
              <a:blipFill>
                <a:blip r:embed="rId14"/>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39" name="s1">
                <a:extLst>
                  <a:ext uri="{FF2B5EF4-FFF2-40B4-BE49-F238E27FC236}">
                    <a16:creationId xmlns:a16="http://schemas.microsoft.com/office/drawing/2014/main" id="{15C422FE-DC04-CBD0-58FD-1D35D2ACA4D1}"/>
                  </a:ext>
                </a:extLst>
              </p:cNvPr>
              <p:cNvSpPr/>
              <p:nvPr/>
            </p:nvSpPr>
            <p:spPr>
              <a:xfrm>
                <a:off x="7783476" y="2357751"/>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0" i="1" smtClean="0">
                        <a:latin typeface="Cambria Math" panose="02040503050406030204" pitchFamily="18" charset="0"/>
                      </a:rPr>
                      <m:t>3</m:t>
                    </m:r>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3</m:t>
                        </m:r>
                      </m:e>
                    </m:rad>
                    <m:r>
                      <a:rPr lang="en-US" sz="2400" b="0" i="1" smtClean="0">
                        <a:latin typeface="Cambria Math" panose="02040503050406030204" pitchFamily="18" charset="0"/>
                      </a:rPr>
                      <m:t> </m:t>
                    </m:r>
                  </m:oMath>
                </a14:m>
                <a:r>
                  <a:rPr lang="en-US" sz="2400"/>
                  <a:t>cm</a:t>
                </a:r>
              </a:p>
            </p:txBody>
          </p:sp>
        </mc:Choice>
        <mc:Fallback>
          <p:sp>
            <p:nvSpPr>
              <p:cNvPr id="39" name="s1">
                <a:extLst>
                  <a:ext uri="{FF2B5EF4-FFF2-40B4-BE49-F238E27FC236}">
                    <a16:creationId xmlns:a16="http://schemas.microsoft.com/office/drawing/2014/main" id="{15C422FE-DC04-CBD0-58FD-1D35D2ACA4D1}"/>
                  </a:ext>
                </a:extLst>
              </p:cNvPr>
              <p:cNvSpPr>
                <a:spLocks noRot="1" noChangeAspect="1" noMove="1" noResize="1" noEditPoints="1" noAdjustHandles="1" noChangeArrowheads="1" noChangeShapeType="1" noTextEdit="1"/>
              </p:cNvSpPr>
              <p:nvPr/>
            </p:nvSpPr>
            <p:spPr>
              <a:xfrm>
                <a:off x="7783476" y="2357751"/>
                <a:ext cx="2332446" cy="666044"/>
              </a:xfrm>
              <a:prstGeom prst="snip2DiagRect">
                <a:avLst/>
              </a:prstGeom>
              <a:blipFill>
                <a:blip r:embed="rId15"/>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40" name="s2">
                <a:extLst>
                  <a:ext uri="{FF2B5EF4-FFF2-40B4-BE49-F238E27FC236}">
                    <a16:creationId xmlns:a16="http://schemas.microsoft.com/office/drawing/2014/main" id="{36EEE68E-9C81-C6DD-1792-B7D380A70F40}"/>
                  </a:ext>
                </a:extLst>
              </p:cNvPr>
              <p:cNvSpPr/>
              <p:nvPr/>
            </p:nvSpPr>
            <p:spPr>
              <a:xfrm>
                <a:off x="3859611" y="3744804"/>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0" i="1" smtClean="0">
                        <a:latin typeface="Cambria Math" panose="02040503050406030204" pitchFamily="18" charset="0"/>
                      </a:rPr>
                      <m:t>3</m:t>
                    </m:r>
                  </m:oMath>
                </a14:m>
                <a:r>
                  <a:rPr lang="en-US" sz="2400"/>
                  <a:t> cm</a:t>
                </a:r>
              </a:p>
            </p:txBody>
          </p:sp>
        </mc:Choice>
        <mc:Fallback>
          <p:sp>
            <p:nvSpPr>
              <p:cNvPr id="40" name="s2">
                <a:extLst>
                  <a:ext uri="{FF2B5EF4-FFF2-40B4-BE49-F238E27FC236}">
                    <a16:creationId xmlns:a16="http://schemas.microsoft.com/office/drawing/2014/main" id="{36EEE68E-9C81-C6DD-1792-B7D380A70F40}"/>
                  </a:ext>
                </a:extLst>
              </p:cNvPr>
              <p:cNvSpPr>
                <a:spLocks noRot="1" noChangeAspect="1" noMove="1" noResize="1" noEditPoints="1" noAdjustHandles="1" noChangeArrowheads="1" noChangeShapeType="1" noTextEdit="1"/>
              </p:cNvSpPr>
              <p:nvPr/>
            </p:nvSpPr>
            <p:spPr>
              <a:xfrm>
                <a:off x="3859611" y="3744804"/>
                <a:ext cx="2332446" cy="666044"/>
              </a:xfrm>
              <a:prstGeom prst="snip2DiagRect">
                <a:avLst/>
              </a:prstGeom>
              <a:blipFill>
                <a:blip r:embed="rId16"/>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p:pic>
        <p:nvPicPr>
          <p:cNvPr id="46" name="a">
            <a:extLst>
              <a:ext uri="{FF2B5EF4-FFF2-40B4-BE49-F238E27FC236}">
                <a16:creationId xmlns:a16="http://schemas.microsoft.com/office/drawing/2014/main" id="{834464FF-1C18-966A-7CA2-0039FB3E9AC7}"/>
              </a:ext>
            </a:extLst>
          </p:cNvPr>
          <p:cNvPicPr>
            <a:picLocks noChangeAspect="1"/>
          </p:cNvPicPr>
          <p:nvPr/>
        </p:nvPicPr>
        <p:blipFill>
          <a:blip r:embed="rId17"/>
          <a:stretch>
            <a:fillRect/>
          </a:stretch>
        </p:blipFill>
        <p:spPr>
          <a:xfrm>
            <a:off x="2770402" y="2274685"/>
            <a:ext cx="1018120" cy="1219306"/>
          </a:xfrm>
          <a:prstGeom prst="rect">
            <a:avLst/>
          </a:prstGeom>
        </p:spPr>
      </p:pic>
      <p:pic>
        <p:nvPicPr>
          <p:cNvPr id="49" name="b">
            <a:extLst>
              <a:ext uri="{FF2B5EF4-FFF2-40B4-BE49-F238E27FC236}">
                <a16:creationId xmlns:a16="http://schemas.microsoft.com/office/drawing/2014/main" id="{F896EE43-8B93-B97A-3928-5CECF0949A15}"/>
              </a:ext>
            </a:extLst>
          </p:cNvPr>
          <p:cNvPicPr>
            <a:picLocks noChangeAspect="1"/>
          </p:cNvPicPr>
          <p:nvPr/>
        </p:nvPicPr>
        <p:blipFill>
          <a:blip r:embed="rId18"/>
          <a:stretch>
            <a:fillRect/>
          </a:stretch>
        </p:blipFill>
        <p:spPr>
          <a:xfrm>
            <a:off x="2754741" y="3564243"/>
            <a:ext cx="993734" cy="1219306"/>
          </a:xfrm>
          <a:prstGeom prst="rect">
            <a:avLst/>
          </a:prstGeom>
        </p:spPr>
      </p:pic>
      <p:pic>
        <p:nvPicPr>
          <p:cNvPr id="52" name="c">
            <a:extLst>
              <a:ext uri="{FF2B5EF4-FFF2-40B4-BE49-F238E27FC236}">
                <a16:creationId xmlns:a16="http://schemas.microsoft.com/office/drawing/2014/main" id="{C273B514-F1C4-8F40-BD0F-43E1BD043CE6}"/>
              </a:ext>
            </a:extLst>
          </p:cNvPr>
          <p:cNvPicPr>
            <a:picLocks noChangeAspect="1"/>
          </p:cNvPicPr>
          <p:nvPr/>
        </p:nvPicPr>
        <p:blipFill>
          <a:blip r:embed="rId19"/>
          <a:stretch>
            <a:fillRect/>
          </a:stretch>
        </p:blipFill>
        <p:spPr>
          <a:xfrm>
            <a:off x="6701608" y="2209694"/>
            <a:ext cx="975445" cy="1219306"/>
          </a:xfrm>
          <a:prstGeom prst="rect">
            <a:avLst/>
          </a:prstGeom>
        </p:spPr>
      </p:pic>
      <p:pic>
        <p:nvPicPr>
          <p:cNvPr id="55" name="d">
            <a:extLst>
              <a:ext uri="{FF2B5EF4-FFF2-40B4-BE49-F238E27FC236}">
                <a16:creationId xmlns:a16="http://schemas.microsoft.com/office/drawing/2014/main" id="{7D9FA8F0-A95C-ADB2-D398-4EEB6CC6E31E}"/>
              </a:ext>
            </a:extLst>
          </p:cNvPr>
          <p:cNvPicPr>
            <a:picLocks noChangeAspect="1"/>
          </p:cNvPicPr>
          <p:nvPr/>
        </p:nvPicPr>
        <p:blipFill>
          <a:blip r:embed="rId20"/>
          <a:stretch>
            <a:fillRect/>
          </a:stretch>
        </p:blipFill>
        <p:spPr>
          <a:xfrm>
            <a:off x="6740970" y="3493991"/>
            <a:ext cx="1030313" cy="1219306"/>
          </a:xfrm>
          <a:prstGeom prst="rect">
            <a:avLst/>
          </a:prstGeom>
        </p:spPr>
      </p:pic>
      <p:pic>
        <p:nvPicPr>
          <p:cNvPr id="56" name="tho6" descr="A white flower with red spots&#10;&#10;Description automatically generated with low confidence">
            <a:extLst>
              <a:ext uri="{FF2B5EF4-FFF2-40B4-BE49-F238E27FC236}">
                <a16:creationId xmlns:a16="http://schemas.microsoft.com/office/drawing/2014/main" id="{5DACC5E8-F7BF-B1FD-D9EC-C981B1F0710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flipH="1">
            <a:off x="9639672" y="5649087"/>
            <a:ext cx="952500" cy="981075"/>
          </a:xfrm>
          <a:prstGeom prst="rect">
            <a:avLst/>
          </a:prstGeom>
        </p:spPr>
      </p:pic>
      <p:pic>
        <p:nvPicPr>
          <p:cNvPr id="57" name="tho1" descr="A picture containing text, clipart&#10;&#10;Description automatically generated">
            <a:extLst>
              <a:ext uri="{FF2B5EF4-FFF2-40B4-BE49-F238E27FC236}">
                <a16:creationId xmlns:a16="http://schemas.microsoft.com/office/drawing/2014/main" id="{5349E1F1-C8DD-A87F-7832-3DFDA766538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9746203" flipH="1">
            <a:off x="1668882" y="5704816"/>
            <a:ext cx="1200150" cy="1009650"/>
          </a:xfrm>
          <a:prstGeom prst="rect">
            <a:avLst/>
          </a:prstGeom>
        </p:spPr>
      </p:pic>
      <p:pic>
        <p:nvPicPr>
          <p:cNvPr id="58" name="tho2" descr="A picture containing text, clipart&#10;&#10;Description automatically generated">
            <a:extLst>
              <a:ext uri="{FF2B5EF4-FFF2-40B4-BE49-F238E27FC236}">
                <a16:creationId xmlns:a16="http://schemas.microsoft.com/office/drawing/2014/main" id="{F5278F06-A529-6E19-F62D-B80918F40396}"/>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20471763" flipH="1">
            <a:off x="2980703" y="4963496"/>
            <a:ext cx="1200150" cy="1009650"/>
          </a:xfrm>
          <a:prstGeom prst="rect">
            <a:avLst/>
          </a:prstGeom>
        </p:spPr>
      </p:pic>
      <p:pic>
        <p:nvPicPr>
          <p:cNvPr id="59" name="tho3" descr="A picture containing text, clipart&#10;&#10;Description automatically generated">
            <a:extLst>
              <a:ext uri="{FF2B5EF4-FFF2-40B4-BE49-F238E27FC236}">
                <a16:creationId xmlns:a16="http://schemas.microsoft.com/office/drawing/2014/main" id="{6735DF96-42E1-FB81-53E3-980AF11B940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20471763" flipH="1">
            <a:off x="4534824" y="4526577"/>
            <a:ext cx="1200150" cy="1009650"/>
          </a:xfrm>
          <a:prstGeom prst="rect">
            <a:avLst/>
          </a:prstGeom>
        </p:spPr>
      </p:pic>
      <p:pic>
        <p:nvPicPr>
          <p:cNvPr id="60" name="tho4" descr="A picture containing text, clipart&#10;&#10;Description automatically generated">
            <a:extLst>
              <a:ext uri="{FF2B5EF4-FFF2-40B4-BE49-F238E27FC236}">
                <a16:creationId xmlns:a16="http://schemas.microsoft.com/office/drawing/2014/main" id="{685A447E-D51C-2BE5-1CC8-4A6049260E4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6399312" y="4369331"/>
            <a:ext cx="1200150" cy="1009650"/>
          </a:xfrm>
          <a:prstGeom prst="rect">
            <a:avLst/>
          </a:prstGeom>
        </p:spPr>
      </p:pic>
      <p:pic>
        <p:nvPicPr>
          <p:cNvPr id="61" name="tho5" descr="A picture containing text, clipart&#10;&#10;Description automatically generated">
            <a:extLst>
              <a:ext uri="{FF2B5EF4-FFF2-40B4-BE49-F238E27FC236}">
                <a16:creationId xmlns:a16="http://schemas.microsoft.com/office/drawing/2014/main" id="{A9BD31CB-94DD-57DD-7947-036A670CF544}"/>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8167832" y="4693056"/>
            <a:ext cx="1200150" cy="1009650"/>
          </a:xfrm>
          <a:prstGeom prst="rect">
            <a:avLst/>
          </a:prstGeom>
        </p:spPr>
      </p:pic>
      <p:sp>
        <p:nvSpPr>
          <p:cNvPr id="5" name="Rectangle 30">
            <a:extLst>
              <a:ext uri="{FF2B5EF4-FFF2-40B4-BE49-F238E27FC236}">
                <a16:creationId xmlns:a16="http://schemas.microsoft.com/office/drawing/2014/main" id="{95E126F9-4FA8-F0F0-8EB3-9BE27DAF70EB}"/>
              </a:ext>
            </a:extLst>
          </p:cNvPr>
          <p:cNvSpPr>
            <a:spLocks/>
          </p:cNvSpPr>
          <p:nvPr/>
        </p:nvSpPr>
        <p:spPr>
          <a:xfrm>
            <a:off x="1774247" y="136000"/>
            <a:ext cx="9063497" cy="584775"/>
          </a:xfrm>
          <a:prstGeom prst="rect">
            <a:avLst/>
          </a:prstGeom>
          <a:noFill/>
        </p:spPr>
        <p:txBody>
          <a:bodyPr wrap="square" lIns="91440" tIns="45720" rIns="91440" bIns="45720">
            <a:spAutoFit/>
          </a:bodyPr>
          <a:lstStyle/>
          <a:p>
            <a:pPr algn="ctr"/>
            <a:r>
              <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EM</a:t>
            </a:r>
            <a:r>
              <a:rPr lang="en-US" sz="3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SẼ ĐƯỢC 1 CHIẾC BÁNH KHI TRẢ LỜI ĐÚNG</a:t>
            </a:r>
          </a:p>
        </p:txBody>
      </p:sp>
      <p:sp>
        <p:nvSpPr>
          <p:cNvPr id="7" name="o33">
            <a:extLst>
              <a:ext uri="{FF2B5EF4-FFF2-40B4-BE49-F238E27FC236}">
                <a16:creationId xmlns:a16="http://schemas.microsoft.com/office/drawing/2014/main" id="{6920FD0E-7B96-4E79-9CB2-7868BE925BEB}"/>
              </a:ext>
            </a:extLst>
          </p:cNvPr>
          <p:cNvSpPr/>
          <p:nvPr/>
        </p:nvSpPr>
        <p:spPr>
          <a:xfrm>
            <a:off x="6884818" y="5651128"/>
            <a:ext cx="1076344" cy="1068372"/>
          </a:xfrm>
          <a:prstGeom prst="rect">
            <a:avLst/>
          </a:prstGeom>
          <a:blipFill dpi="0" rotWithShape="1">
            <a:blip r:embed="rId23">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44">
            <a:extLst>
              <a:ext uri="{FF2B5EF4-FFF2-40B4-BE49-F238E27FC236}">
                <a16:creationId xmlns:a16="http://schemas.microsoft.com/office/drawing/2014/main" id="{9CF5B63D-0CA9-5AE5-63D1-59C99BE3A99E}"/>
              </a:ext>
            </a:extLst>
          </p:cNvPr>
          <p:cNvSpPr/>
          <p:nvPr/>
        </p:nvSpPr>
        <p:spPr>
          <a:xfrm>
            <a:off x="8339384" y="5702706"/>
            <a:ext cx="1076344" cy="1068372"/>
          </a:xfrm>
          <a:prstGeom prst="rect">
            <a:avLst/>
          </a:prstGeom>
          <a:blipFill dpi="0" rotWithShape="1">
            <a:blip r:embed="rId24">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rrect sound effect ">
            <a:hlinkClick r:id="" action="ppaction://media"/>
            <a:extLst>
              <a:ext uri="{FF2B5EF4-FFF2-40B4-BE49-F238E27FC236}">
                <a16:creationId xmlns:a16="http://schemas.microsoft.com/office/drawing/2014/main" id="{F2D4F07B-F891-3C20-096D-1E3B5482A112}"/>
              </a:ext>
            </a:extLst>
          </p:cNvPr>
          <p:cNvPicPr>
            <a:picLocks noChangeAspect="1"/>
          </p:cNvPicPr>
          <p:nvPr>
            <a:audioFile r:link="rId3"/>
            <p:extLst>
              <p:ext uri="{DAA4B4D4-6D71-4841-9C94-3DE7FCFB9230}">
                <p14:media xmlns:p14="http://schemas.microsoft.com/office/powerpoint/2010/main" r:embed="rId2"/>
              </p:ext>
            </p:extLst>
          </p:nvPr>
        </p:nvPicPr>
        <p:blipFill>
          <a:blip r:embed="rId25"/>
          <a:stretch>
            <a:fillRect/>
          </a:stretch>
        </p:blipFill>
        <p:spPr>
          <a:xfrm>
            <a:off x="5799867" y="-1287194"/>
            <a:ext cx="406400" cy="406400"/>
          </a:xfrm>
          <a:prstGeom prst="rect">
            <a:avLst/>
          </a:prstGeom>
        </p:spPr>
      </p:pic>
      <p:pic>
        <p:nvPicPr>
          <p:cNvPr id="25" name="Hình ảnh 24" descr="Ảnh có chứa Đồ họa, biểu tượng, Phông chữ, thiết kế đồ họa&#10;&#10;Mô tả được tạo tự động">
            <a:extLst>
              <a:ext uri="{FF2B5EF4-FFF2-40B4-BE49-F238E27FC236}">
                <a16:creationId xmlns:a16="http://schemas.microsoft.com/office/drawing/2014/main" id="{B0627860-7DD6-3371-5BE8-DC3BE9A0DA63}"/>
              </a:ext>
            </a:extLst>
          </p:cNvPr>
          <p:cNvPicPr>
            <a:picLocks noChangeAspect="1"/>
          </p:cNvPicPr>
          <p:nvPr/>
        </p:nvPicPr>
        <p:blipFill rotWithShape="1">
          <a:blip r:embed="rId26">
            <a:extLst>
              <a:ext uri="{28A0092B-C50C-407E-A947-70E740481C1C}">
                <a14:useLocalDpi xmlns:a14="http://schemas.microsoft.com/office/drawing/2010/main" val="0"/>
              </a:ext>
            </a:extLst>
          </a:blip>
          <a:srcRect r="56157"/>
          <a:stretch/>
        </p:blipFill>
        <p:spPr>
          <a:xfrm>
            <a:off x="6653536" y="3567232"/>
            <a:ext cx="1030313" cy="987554"/>
          </a:xfrm>
          <a:prstGeom prst="rect">
            <a:avLst/>
          </a:prstGeom>
        </p:spPr>
      </p:pic>
      <p:pic>
        <p:nvPicPr>
          <p:cNvPr id="26" name="Hình ảnh 25" descr="Ảnh có chứa Đồ họa, biểu tượng, Phông chữ, thiết kế đồ họa&#10;&#10;Mô tả được tạo tự động">
            <a:extLst>
              <a:ext uri="{FF2B5EF4-FFF2-40B4-BE49-F238E27FC236}">
                <a16:creationId xmlns:a16="http://schemas.microsoft.com/office/drawing/2014/main" id="{6368C080-045C-B375-AC4D-663A39BE8E0C}"/>
              </a:ext>
            </a:extLst>
          </p:cNvPr>
          <p:cNvPicPr>
            <a:picLocks noChangeAspect="1"/>
          </p:cNvPicPr>
          <p:nvPr/>
        </p:nvPicPr>
        <p:blipFill rotWithShape="1">
          <a:blip r:embed="rId26">
            <a:extLst>
              <a:ext uri="{28A0092B-C50C-407E-A947-70E740481C1C}">
                <a14:useLocalDpi xmlns:a14="http://schemas.microsoft.com/office/drawing/2010/main" val="0"/>
              </a:ext>
            </a:extLst>
          </a:blip>
          <a:srcRect l="54198"/>
          <a:stretch/>
        </p:blipFill>
        <p:spPr>
          <a:xfrm>
            <a:off x="2672131" y="2268432"/>
            <a:ext cx="1076344" cy="987554"/>
          </a:xfrm>
          <a:prstGeom prst="rect">
            <a:avLst/>
          </a:prstGeom>
        </p:spPr>
      </p:pic>
      <p:pic>
        <p:nvPicPr>
          <p:cNvPr id="27" name="Hình ảnh 26" descr="Ảnh có chứa Đồ họa, biểu tượng, Phông chữ, thiết kế đồ họa&#10;&#10;Mô tả được tạo tự động">
            <a:extLst>
              <a:ext uri="{FF2B5EF4-FFF2-40B4-BE49-F238E27FC236}">
                <a16:creationId xmlns:a16="http://schemas.microsoft.com/office/drawing/2014/main" id="{1ABDEA64-86C6-122B-41D8-2BFA62C1425C}"/>
              </a:ext>
            </a:extLst>
          </p:cNvPr>
          <p:cNvPicPr>
            <a:picLocks noChangeAspect="1"/>
          </p:cNvPicPr>
          <p:nvPr/>
        </p:nvPicPr>
        <p:blipFill rotWithShape="1">
          <a:blip r:embed="rId26">
            <a:extLst>
              <a:ext uri="{28A0092B-C50C-407E-A947-70E740481C1C}">
                <a14:useLocalDpi xmlns:a14="http://schemas.microsoft.com/office/drawing/2010/main" val="0"/>
              </a:ext>
            </a:extLst>
          </a:blip>
          <a:srcRect l="54198"/>
          <a:stretch/>
        </p:blipFill>
        <p:spPr>
          <a:xfrm>
            <a:off x="2670439" y="3546592"/>
            <a:ext cx="1076344" cy="987554"/>
          </a:xfrm>
          <a:prstGeom prst="rect">
            <a:avLst/>
          </a:prstGeom>
        </p:spPr>
      </p:pic>
      <p:pic>
        <p:nvPicPr>
          <p:cNvPr id="28" name="Hình ảnh 27" descr="Ảnh có chứa Đồ họa, biểu tượng, Phông chữ, thiết kế đồ họa&#10;&#10;Mô tả được tạo tự động">
            <a:extLst>
              <a:ext uri="{FF2B5EF4-FFF2-40B4-BE49-F238E27FC236}">
                <a16:creationId xmlns:a16="http://schemas.microsoft.com/office/drawing/2014/main" id="{249B008C-F9CF-4E53-69E8-E360084A9AB9}"/>
              </a:ext>
            </a:extLst>
          </p:cNvPr>
          <p:cNvPicPr>
            <a:picLocks noChangeAspect="1"/>
          </p:cNvPicPr>
          <p:nvPr/>
        </p:nvPicPr>
        <p:blipFill rotWithShape="1">
          <a:blip r:embed="rId26">
            <a:extLst>
              <a:ext uri="{28A0092B-C50C-407E-A947-70E740481C1C}">
                <a14:useLocalDpi xmlns:a14="http://schemas.microsoft.com/office/drawing/2010/main" val="0"/>
              </a:ext>
            </a:extLst>
          </a:blip>
          <a:srcRect l="54198"/>
          <a:stretch/>
        </p:blipFill>
        <p:spPr>
          <a:xfrm>
            <a:off x="6658742" y="2229897"/>
            <a:ext cx="1076344" cy="987554"/>
          </a:xfrm>
          <a:prstGeom prst="rect">
            <a:avLst/>
          </a:prstGeom>
        </p:spPr>
      </p:pic>
      <p:pic>
        <p:nvPicPr>
          <p:cNvPr id="29" name="Incorrect sound effect (1)">
            <a:hlinkClick r:id="" action="ppaction://media"/>
            <a:extLst>
              <a:ext uri="{FF2B5EF4-FFF2-40B4-BE49-F238E27FC236}">
                <a16:creationId xmlns:a16="http://schemas.microsoft.com/office/drawing/2014/main" id="{9318F6C4-A6A1-B6EB-76F7-D9E37219AEDC}"/>
              </a:ext>
            </a:extLst>
          </p:cNvPr>
          <p:cNvPicPr>
            <a:picLocks noChangeAspect="1"/>
          </p:cNvPicPr>
          <p:nvPr>
            <a:audioFile r:link="rId5"/>
            <p:extLst>
              <p:ext uri="{DAA4B4D4-6D71-4841-9C94-3DE7FCFB9230}">
                <p14:media xmlns:p14="http://schemas.microsoft.com/office/powerpoint/2010/main" r:embed="rId4"/>
              </p:ext>
            </p:extLst>
          </p:nvPr>
        </p:nvPicPr>
        <p:blipFill>
          <a:blip r:embed="rId25"/>
          <a:stretch>
            <a:fillRect/>
          </a:stretch>
        </p:blipFill>
        <p:spPr>
          <a:xfrm>
            <a:off x="8961582" y="-1174565"/>
            <a:ext cx="406400" cy="406400"/>
          </a:xfrm>
          <a:prstGeom prst="rect">
            <a:avLst/>
          </a:prstGeom>
        </p:spPr>
      </p:pic>
      <p:pic>
        <p:nvPicPr>
          <p:cNvPr id="32" name="Incorrect sound effect (1)">
            <a:hlinkClick r:id="" action="ppaction://media"/>
            <a:extLst>
              <a:ext uri="{FF2B5EF4-FFF2-40B4-BE49-F238E27FC236}">
                <a16:creationId xmlns:a16="http://schemas.microsoft.com/office/drawing/2014/main" id="{3832A633-54B2-5FB5-7010-5F1AA510E239}"/>
              </a:ext>
            </a:extLst>
          </p:cNvPr>
          <p:cNvPicPr>
            <a:picLocks noChangeAspect="1"/>
          </p:cNvPicPr>
          <p:nvPr>
            <a:audioFile r:link="rId5"/>
            <p:extLst>
              <p:ext uri="{DAA4B4D4-6D71-4841-9C94-3DE7FCFB9230}">
                <p14:media xmlns:p14="http://schemas.microsoft.com/office/powerpoint/2010/main" r:embed="rId4"/>
              </p:ext>
            </p:extLst>
          </p:nvPr>
        </p:nvPicPr>
        <p:blipFill>
          <a:blip r:embed="rId25"/>
          <a:stretch>
            <a:fillRect/>
          </a:stretch>
        </p:blipFill>
        <p:spPr>
          <a:xfrm>
            <a:off x="9679213" y="-615697"/>
            <a:ext cx="406400" cy="406400"/>
          </a:xfrm>
          <a:prstGeom prst="rect">
            <a:avLst/>
          </a:prstGeom>
        </p:spPr>
      </p:pic>
      <p:pic>
        <p:nvPicPr>
          <p:cNvPr id="33" name="Incorrect sound effect (1)">
            <a:hlinkClick r:id="" action="ppaction://media"/>
            <a:extLst>
              <a:ext uri="{FF2B5EF4-FFF2-40B4-BE49-F238E27FC236}">
                <a16:creationId xmlns:a16="http://schemas.microsoft.com/office/drawing/2014/main" id="{6AC143CA-2FDB-7404-366C-C987B92F531D}"/>
              </a:ext>
            </a:extLst>
          </p:cNvPr>
          <p:cNvPicPr>
            <a:picLocks noChangeAspect="1"/>
          </p:cNvPicPr>
          <p:nvPr>
            <a:audioFile r:link="rId5"/>
            <p:extLst>
              <p:ext uri="{DAA4B4D4-6D71-4841-9C94-3DE7FCFB9230}">
                <p14:media xmlns:p14="http://schemas.microsoft.com/office/powerpoint/2010/main" r:embed="rId4"/>
              </p:ext>
            </p:extLst>
          </p:nvPr>
        </p:nvPicPr>
        <p:blipFill>
          <a:blip r:embed="rId25"/>
          <a:stretch>
            <a:fillRect/>
          </a:stretch>
        </p:blipFill>
        <p:spPr>
          <a:xfrm>
            <a:off x="10733313" y="-603061"/>
            <a:ext cx="406400" cy="406400"/>
          </a:xfrm>
          <a:prstGeom prst="rect">
            <a:avLst/>
          </a:prstGeom>
        </p:spPr>
      </p:pic>
      <p:sp>
        <p:nvSpPr>
          <p:cNvPr id="36" name="Bong bóng Ý nghĩ: Hình đám mây 35">
            <a:extLst>
              <a:ext uri="{FF2B5EF4-FFF2-40B4-BE49-F238E27FC236}">
                <a16:creationId xmlns:a16="http://schemas.microsoft.com/office/drawing/2014/main" id="{1FCEBFF4-890B-69EE-E8BB-4FEBE3126445}"/>
              </a:ext>
            </a:extLst>
          </p:cNvPr>
          <p:cNvSpPr/>
          <p:nvPr/>
        </p:nvSpPr>
        <p:spPr>
          <a:xfrm>
            <a:off x="521511" y="940539"/>
            <a:ext cx="2271712" cy="2527788"/>
          </a:xfrm>
          <a:prstGeom prst="cloud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4000"/>
              <a:t>Em giỏi quá !</a:t>
            </a:r>
            <a:endParaRPr lang="vi-VN" sz="4000"/>
          </a:p>
        </p:txBody>
      </p:sp>
      <p:pic>
        <p:nvPicPr>
          <p:cNvPr id="4" name="Tieng-yeah-tre-con-www_tiengdong_com">
            <a:hlinkClick r:id="" action="ppaction://media"/>
            <a:extLst>
              <a:ext uri="{FF2B5EF4-FFF2-40B4-BE49-F238E27FC236}">
                <a16:creationId xmlns:a16="http://schemas.microsoft.com/office/drawing/2014/main" id="{8BD36D53-E401-2373-0D93-B2CAA9364986}"/>
              </a:ext>
            </a:extLst>
          </p:cNvPr>
          <p:cNvPicPr>
            <a:picLocks noChangeAspect="1"/>
          </p:cNvPicPr>
          <p:nvPr>
            <a:audioFile r:link="rId7"/>
            <p:extLst>
              <p:ext uri="{DAA4B4D4-6D71-4841-9C94-3DE7FCFB9230}">
                <p14:media xmlns:p14="http://schemas.microsoft.com/office/powerpoint/2010/main" r:embed="rId6"/>
              </p:ext>
            </p:extLst>
          </p:nvPr>
        </p:nvPicPr>
        <p:blipFill>
          <a:blip r:embed="rId25"/>
          <a:stretch>
            <a:fillRect/>
          </a:stretch>
        </p:blipFill>
        <p:spPr>
          <a:xfrm>
            <a:off x="4219010" y="-1314108"/>
            <a:ext cx="406400" cy="406400"/>
          </a:xfrm>
          <a:prstGeom prst="rect">
            <a:avLst/>
          </a:prstGeom>
        </p:spPr>
      </p:pic>
      <p:pic>
        <p:nvPicPr>
          <p:cNvPr id="6" name="Hình ảnh 5">
            <a:extLst>
              <a:ext uri="{FF2B5EF4-FFF2-40B4-BE49-F238E27FC236}">
                <a16:creationId xmlns:a16="http://schemas.microsoft.com/office/drawing/2014/main" id="{552E69AF-6958-328F-ED68-EB21CAD34AE7}"/>
              </a:ext>
            </a:extLst>
          </p:cNvPr>
          <p:cNvPicPr>
            <a:picLocks noChangeAspect="1"/>
          </p:cNvPicPr>
          <p:nvPr/>
        </p:nvPicPr>
        <p:blipFill>
          <a:blip r:embed="rId27"/>
          <a:stretch>
            <a:fillRect/>
          </a:stretch>
        </p:blipFill>
        <p:spPr>
          <a:xfrm>
            <a:off x="10136586" y="1004017"/>
            <a:ext cx="2236719" cy="2955424"/>
          </a:xfrm>
          <a:prstGeom prst="rect">
            <a:avLst/>
          </a:prstGeom>
        </p:spPr>
      </p:pic>
    </p:spTree>
    <p:custDataLst>
      <p:tags r:id="rId1"/>
    </p:custDataLst>
    <p:extLst>
      <p:ext uri="{BB962C8B-B14F-4D97-AF65-F5344CB8AC3E}">
        <p14:creationId xmlns:p14="http://schemas.microsoft.com/office/powerpoint/2010/main" val="6014413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7"/>
                                        </p:tgtEl>
                                        <p:attrNameLst>
                                          <p:attrName>r</p:attrName>
                                        </p:attrNameLst>
                                      </p:cBhvr>
                                    </p:animRot>
                                    <p:animRot by="-240000">
                                      <p:cBhvr>
                                        <p:cTn id="13" dur="200" fill="hold">
                                          <p:stCondLst>
                                            <p:cond delay="200"/>
                                          </p:stCondLst>
                                        </p:cTn>
                                        <p:tgtEl>
                                          <p:spTgt spid="7"/>
                                        </p:tgtEl>
                                        <p:attrNameLst>
                                          <p:attrName>r</p:attrName>
                                        </p:attrNameLst>
                                      </p:cBhvr>
                                    </p:animRot>
                                    <p:animRot by="240000">
                                      <p:cBhvr>
                                        <p:cTn id="14" dur="200" fill="hold">
                                          <p:stCondLst>
                                            <p:cond delay="400"/>
                                          </p:stCondLst>
                                        </p:cTn>
                                        <p:tgtEl>
                                          <p:spTgt spid="7"/>
                                        </p:tgtEl>
                                        <p:attrNameLst>
                                          <p:attrName>r</p:attrName>
                                        </p:attrNameLst>
                                      </p:cBhvr>
                                    </p:animRot>
                                    <p:animRot by="-240000">
                                      <p:cBhvr>
                                        <p:cTn id="15" dur="200" fill="hold">
                                          <p:stCondLst>
                                            <p:cond delay="600"/>
                                          </p:stCondLst>
                                        </p:cTn>
                                        <p:tgtEl>
                                          <p:spTgt spid="7"/>
                                        </p:tgtEl>
                                        <p:attrNameLst>
                                          <p:attrName>r</p:attrName>
                                        </p:attrNameLst>
                                      </p:cBhvr>
                                    </p:animRot>
                                    <p:animRot by="120000">
                                      <p:cBhvr>
                                        <p:cTn id="16" dur="200" fill="hold">
                                          <p:stCondLst>
                                            <p:cond delay="800"/>
                                          </p:stCondLst>
                                        </p:cTn>
                                        <p:tgtEl>
                                          <p:spTgt spid="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anim calcmode="lin" valueType="num">
                                      <p:cBhvr>
                                        <p:cTn id="28" dur="500" fill="hold"/>
                                        <p:tgtEl>
                                          <p:spTgt spid="46"/>
                                        </p:tgtEl>
                                        <p:attrNameLst>
                                          <p:attrName>ppt_x</p:attrName>
                                        </p:attrNameLst>
                                      </p:cBhvr>
                                      <p:tavLst>
                                        <p:tav tm="0">
                                          <p:val>
                                            <p:strVal val="#ppt_x"/>
                                          </p:val>
                                        </p:tav>
                                        <p:tav tm="100000">
                                          <p:val>
                                            <p:strVal val="#ppt_x"/>
                                          </p:val>
                                        </p:tav>
                                      </p:tavLst>
                                    </p:anim>
                                    <p:anim calcmode="lin" valueType="num">
                                      <p:cBhvr>
                                        <p:cTn id="29" dur="500" fill="hold"/>
                                        <p:tgtEl>
                                          <p:spTgt spid="46"/>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anim calcmode="lin" valueType="num">
                                      <p:cBhvr>
                                        <p:cTn id="34" dur="500" fill="hold"/>
                                        <p:tgtEl>
                                          <p:spTgt spid="38"/>
                                        </p:tgtEl>
                                        <p:attrNameLst>
                                          <p:attrName>ppt_x</p:attrName>
                                        </p:attrNameLst>
                                      </p:cBhvr>
                                      <p:tavLst>
                                        <p:tav tm="0">
                                          <p:val>
                                            <p:strVal val="#ppt_x"/>
                                          </p:val>
                                        </p:tav>
                                        <p:tav tm="100000">
                                          <p:val>
                                            <p:strVal val="#ppt_x"/>
                                          </p:val>
                                        </p:tav>
                                      </p:tavLst>
                                    </p:anim>
                                    <p:anim calcmode="lin" valueType="num">
                                      <p:cBhvr>
                                        <p:cTn id="35" dur="500" fill="hold"/>
                                        <p:tgtEl>
                                          <p:spTgt spid="3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anim calcmode="lin" valueType="num">
                                      <p:cBhvr>
                                        <p:cTn id="40" dur="500" fill="hold"/>
                                        <p:tgtEl>
                                          <p:spTgt spid="49"/>
                                        </p:tgtEl>
                                        <p:attrNameLst>
                                          <p:attrName>ppt_x</p:attrName>
                                        </p:attrNameLst>
                                      </p:cBhvr>
                                      <p:tavLst>
                                        <p:tav tm="0">
                                          <p:val>
                                            <p:strVal val="#ppt_x"/>
                                          </p:val>
                                        </p:tav>
                                        <p:tav tm="100000">
                                          <p:val>
                                            <p:strVal val="#ppt_x"/>
                                          </p:val>
                                        </p:tav>
                                      </p:tavLst>
                                    </p:anim>
                                    <p:anim calcmode="lin" valueType="num">
                                      <p:cBhvr>
                                        <p:cTn id="41" dur="500" fill="hold"/>
                                        <p:tgtEl>
                                          <p:spTgt spid="49"/>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anim calcmode="lin" valueType="num">
                                      <p:cBhvr>
                                        <p:cTn id="46" dur="500" fill="hold"/>
                                        <p:tgtEl>
                                          <p:spTgt spid="40"/>
                                        </p:tgtEl>
                                        <p:attrNameLst>
                                          <p:attrName>ppt_x</p:attrName>
                                        </p:attrNameLst>
                                      </p:cBhvr>
                                      <p:tavLst>
                                        <p:tav tm="0">
                                          <p:val>
                                            <p:strVal val="#ppt_x"/>
                                          </p:val>
                                        </p:tav>
                                        <p:tav tm="100000">
                                          <p:val>
                                            <p:strVal val="#ppt_x"/>
                                          </p:val>
                                        </p:tav>
                                      </p:tavLst>
                                    </p:anim>
                                    <p:anim calcmode="lin" valueType="num">
                                      <p:cBhvr>
                                        <p:cTn id="47" dur="500" fill="hold"/>
                                        <p:tgtEl>
                                          <p:spTgt spid="40"/>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anim calcmode="lin" valueType="num">
                                      <p:cBhvr>
                                        <p:cTn id="52" dur="500" fill="hold"/>
                                        <p:tgtEl>
                                          <p:spTgt spid="35"/>
                                        </p:tgtEl>
                                        <p:attrNameLst>
                                          <p:attrName>ppt_x</p:attrName>
                                        </p:attrNameLst>
                                      </p:cBhvr>
                                      <p:tavLst>
                                        <p:tav tm="0">
                                          <p:val>
                                            <p:strVal val="#ppt_x"/>
                                          </p:val>
                                        </p:tav>
                                        <p:tav tm="100000">
                                          <p:val>
                                            <p:strVal val="#ppt_x"/>
                                          </p:val>
                                        </p:tav>
                                      </p:tavLst>
                                    </p:anim>
                                    <p:anim calcmode="lin" valueType="num">
                                      <p:cBhvr>
                                        <p:cTn id="53" dur="5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anim calcmode="lin" valueType="num">
                                      <p:cBhvr>
                                        <p:cTn id="58" dur="500" fill="hold"/>
                                        <p:tgtEl>
                                          <p:spTgt spid="52"/>
                                        </p:tgtEl>
                                        <p:attrNameLst>
                                          <p:attrName>ppt_x</p:attrName>
                                        </p:attrNameLst>
                                      </p:cBhvr>
                                      <p:tavLst>
                                        <p:tav tm="0">
                                          <p:val>
                                            <p:strVal val="#ppt_x"/>
                                          </p:val>
                                        </p:tav>
                                        <p:tav tm="100000">
                                          <p:val>
                                            <p:strVal val="#ppt_x"/>
                                          </p:val>
                                        </p:tav>
                                      </p:tavLst>
                                    </p:anim>
                                    <p:anim calcmode="lin" valueType="num">
                                      <p:cBhvr>
                                        <p:cTn id="59" dur="500" fill="hold"/>
                                        <p:tgtEl>
                                          <p:spTgt spid="52"/>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42" presetClass="entr" presetSubtype="0" fill="hold"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500"/>
                                        <p:tgtEl>
                                          <p:spTgt spid="55"/>
                                        </p:tgtEl>
                                      </p:cBhvr>
                                    </p:animEffect>
                                    <p:anim calcmode="lin" valueType="num">
                                      <p:cBhvr>
                                        <p:cTn id="64" dur="500" fill="hold"/>
                                        <p:tgtEl>
                                          <p:spTgt spid="55"/>
                                        </p:tgtEl>
                                        <p:attrNameLst>
                                          <p:attrName>ppt_x</p:attrName>
                                        </p:attrNameLst>
                                      </p:cBhvr>
                                      <p:tavLst>
                                        <p:tav tm="0">
                                          <p:val>
                                            <p:strVal val="#ppt_x"/>
                                          </p:val>
                                        </p:tav>
                                        <p:tav tm="100000">
                                          <p:val>
                                            <p:strVal val="#ppt_x"/>
                                          </p:val>
                                        </p:tav>
                                      </p:tavLst>
                                    </p:anim>
                                    <p:anim calcmode="lin" valueType="num">
                                      <p:cBhvr>
                                        <p:cTn id="65" dur="500" fill="hold"/>
                                        <p:tgtEl>
                                          <p:spTgt spid="55"/>
                                        </p:tgtEl>
                                        <p:attrNameLst>
                                          <p:attrName>ppt_y</p:attrName>
                                        </p:attrNameLst>
                                      </p:cBhvr>
                                      <p:tavLst>
                                        <p:tav tm="0">
                                          <p:val>
                                            <p:strVal val="#ppt_y+.1"/>
                                          </p:val>
                                        </p:tav>
                                        <p:tav tm="100000">
                                          <p:val>
                                            <p:strVal val="#ppt_y"/>
                                          </p:val>
                                        </p:tav>
                                      </p:tavLst>
                                    </p:anim>
                                  </p:childTnLst>
                                </p:cTn>
                              </p:par>
                            </p:childTnLst>
                          </p:cTn>
                        </p:par>
                        <p:par>
                          <p:cTn id="66" fill="hold">
                            <p:stCondLst>
                              <p:cond delay="4500"/>
                            </p:stCondLst>
                            <p:childTnLst>
                              <p:par>
                                <p:cTn id="67" presetID="42"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anim calcmode="lin" valueType="num">
                                      <p:cBhvr>
                                        <p:cTn id="70" dur="500" fill="hold"/>
                                        <p:tgtEl>
                                          <p:spTgt spid="39"/>
                                        </p:tgtEl>
                                        <p:attrNameLst>
                                          <p:attrName>ppt_x</p:attrName>
                                        </p:attrNameLst>
                                      </p:cBhvr>
                                      <p:tavLst>
                                        <p:tav tm="0">
                                          <p:val>
                                            <p:strVal val="#ppt_x"/>
                                          </p:val>
                                        </p:tav>
                                        <p:tav tm="100000">
                                          <p:val>
                                            <p:strVal val="#ppt_x"/>
                                          </p:val>
                                        </p:tav>
                                      </p:tavLst>
                                    </p:anim>
                                    <p:anim calcmode="lin" valueType="num">
                                      <p:cBhvr>
                                        <p:cTn id="71"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2" restart="whenNotActive" fill="hold" evtFilter="cancelBubble" nodeType="interactiveSeq">
                <p:stCondLst>
                  <p:cond evt="onClick" delay="0">
                    <p:tgtEl>
                      <p:spTgt spid="35"/>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withEffect">
                                  <p:stCondLst>
                                    <p:cond delay="0"/>
                                  </p:stCondLst>
                                  <p:childTnLst>
                                    <p:cmd type="call" cmd="playFrom(0.0)">
                                      <p:cBhvr>
                                        <p:cTn id="76" dur="809" fill="hold"/>
                                        <p:tgtEl>
                                          <p:spTgt spid="13"/>
                                        </p:tgtEl>
                                      </p:cBhvr>
                                    </p:cmd>
                                  </p:childTnLst>
                                </p:cTn>
                              </p:par>
                              <p:par>
                                <p:cTn id="77" presetID="53" presetClass="entr" presetSubtype="16" fill="hold"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22" presetClass="entr" presetSubtype="4" fill="hold" grpId="0" nodeType="withEffect">
                                  <p:stCondLst>
                                    <p:cond delay="500"/>
                                  </p:stCondLst>
                                  <p:childTnLst>
                                    <p:set>
                                      <p:cBhvr>
                                        <p:cTn id="83" dur="1" fill="hold">
                                          <p:stCondLst>
                                            <p:cond delay="0"/>
                                          </p:stCondLst>
                                        </p:cTn>
                                        <p:tgtEl>
                                          <p:spTgt spid="36"/>
                                        </p:tgtEl>
                                        <p:attrNameLst>
                                          <p:attrName>style.visibility</p:attrName>
                                        </p:attrNameLst>
                                      </p:cBhvr>
                                      <p:to>
                                        <p:strVal val="visible"/>
                                      </p:to>
                                    </p:set>
                                    <p:animEffect transition="in" filter="wipe(down)">
                                      <p:cBhvr>
                                        <p:cTn id="84" dur="500"/>
                                        <p:tgtEl>
                                          <p:spTgt spid="36"/>
                                        </p:tgtEl>
                                      </p:cBhvr>
                                    </p:animEffect>
                                  </p:childTnLst>
                                </p:cTn>
                              </p:par>
                              <p:par>
                                <p:cTn id="85" presetID="21" presetClass="emph" presetSubtype="0" fill="hold" grpId="1" nodeType="withEffect">
                                  <p:stCondLst>
                                    <p:cond delay="1500"/>
                                  </p:stCondLst>
                                  <p:childTnLst>
                                    <p:animClr clrSpc="hsl" dir="cw">
                                      <p:cBhvr override="childStyle">
                                        <p:cTn id="86" dur="500" fill="hold"/>
                                        <p:tgtEl>
                                          <p:spTgt spid="36"/>
                                        </p:tgtEl>
                                        <p:attrNameLst>
                                          <p:attrName>style.color</p:attrName>
                                        </p:attrNameLst>
                                      </p:cBhvr>
                                      <p:by>
                                        <p:hsl h="7200000" s="0" l="0"/>
                                      </p:by>
                                    </p:animClr>
                                    <p:animClr clrSpc="hsl" dir="cw">
                                      <p:cBhvr>
                                        <p:cTn id="87" dur="500" fill="hold"/>
                                        <p:tgtEl>
                                          <p:spTgt spid="36"/>
                                        </p:tgtEl>
                                        <p:attrNameLst>
                                          <p:attrName>fillcolor</p:attrName>
                                        </p:attrNameLst>
                                      </p:cBhvr>
                                      <p:by>
                                        <p:hsl h="7200000" s="0" l="0"/>
                                      </p:by>
                                    </p:animClr>
                                    <p:animClr clrSpc="hsl" dir="cw">
                                      <p:cBhvr>
                                        <p:cTn id="88" dur="500" fill="hold"/>
                                        <p:tgtEl>
                                          <p:spTgt spid="36"/>
                                        </p:tgtEl>
                                        <p:attrNameLst>
                                          <p:attrName>stroke.color</p:attrName>
                                        </p:attrNameLst>
                                      </p:cBhvr>
                                      <p:by>
                                        <p:hsl h="7200000" s="0" l="0"/>
                                      </p:by>
                                    </p:animClr>
                                    <p:set>
                                      <p:cBhvr>
                                        <p:cTn id="89" dur="500" fill="hold"/>
                                        <p:tgtEl>
                                          <p:spTgt spid="36"/>
                                        </p:tgtEl>
                                        <p:attrNameLst>
                                          <p:attrName>fill.type</p:attrName>
                                        </p:attrNameLst>
                                      </p:cBhvr>
                                      <p:to>
                                        <p:strVal val="solid"/>
                                      </p:to>
                                    </p:set>
                                  </p:childTnLst>
                                </p:cTn>
                              </p:par>
                              <p:par>
                                <p:cTn id="90" presetID="26" presetClass="emph" presetSubtype="0" repeatCount="4000" fill="hold" grpId="1" nodeType="withEffect">
                                  <p:stCondLst>
                                    <p:cond delay="1500"/>
                                  </p:stCondLst>
                                  <p:childTnLst>
                                    <p:animEffect transition="out" filter="fade">
                                      <p:cBhvr>
                                        <p:cTn id="91" dur="250" tmFilter="0, 0; .2, .5; .8, .5; 1, 0"/>
                                        <p:tgtEl>
                                          <p:spTgt spid="35"/>
                                        </p:tgtEl>
                                      </p:cBhvr>
                                    </p:animEffect>
                                    <p:animScale>
                                      <p:cBhvr>
                                        <p:cTn id="92" dur="125" autoRev="1" fill="hold"/>
                                        <p:tgtEl>
                                          <p:spTgt spid="35"/>
                                        </p:tgtEl>
                                      </p:cBhvr>
                                      <p:by x="105000" y="105000"/>
                                    </p:animScale>
                                  </p:childTnLst>
                                </p:cTn>
                              </p:par>
                              <p:par>
                                <p:cTn id="93" presetID="56" presetClass="path" presetSubtype="0" accel="50000" decel="50000" fill="hold" grpId="1" nodeType="withEffect">
                                  <p:stCondLst>
                                    <p:cond delay="1500"/>
                                  </p:stCondLst>
                                  <p:childTnLst>
                                    <p:animMotion origin="layout" path="M -4.16667E-6 -1.85185E-6 L -0.41836 -0.18449 " pathEditMode="relative" rAng="0" ptsTypes="AA">
                                      <p:cBhvr>
                                        <p:cTn id="94" dur="2000" fill="hold"/>
                                        <p:tgtEl>
                                          <p:spTgt spid="7"/>
                                        </p:tgtEl>
                                        <p:attrNameLst>
                                          <p:attrName>ppt_x</p:attrName>
                                          <p:attrName>ppt_y</p:attrName>
                                        </p:attrNameLst>
                                      </p:cBhvr>
                                      <p:rCtr x="-20924" y="-9236"/>
                                    </p:animMotion>
                                  </p:childTnLst>
                                </p:cTn>
                              </p:par>
                              <p:par>
                                <p:cTn id="95" presetID="1" presetClass="mediacall" presetSubtype="0" fill="hold" nodeType="withEffect">
                                  <p:stCondLst>
                                    <p:cond delay="1500"/>
                                  </p:stCondLst>
                                  <p:childTnLst>
                                    <p:cmd type="call" cmd="playFrom(0.0)">
                                      <p:cBhvr>
                                        <p:cTn id="96" dur="4414" fill="hold"/>
                                        <p:tgtEl>
                                          <p:spTgt spid="4"/>
                                        </p:tgtEl>
                                      </p:cBhvr>
                                    </p:cmd>
                                  </p:childTnLst>
                                </p:cTn>
                              </p:par>
                            </p:childTnLst>
                          </p:cTn>
                        </p:par>
                      </p:childTnLst>
                    </p:cTn>
                  </p:par>
                </p:childTnLst>
              </p:cTn>
              <p:nextCondLst>
                <p:cond evt="onClick" delay="0">
                  <p:tgtEl>
                    <p:spTgt spid="35"/>
                  </p:tgtEl>
                </p:cond>
              </p:nextCondLst>
            </p:seq>
            <p:audio>
              <p:cMediaNode vol="80000">
                <p:cTn id="97" fill="hold" display="0">
                  <p:stCondLst>
                    <p:cond delay="indefinite"/>
                  </p:stCondLst>
                  <p:endCondLst>
                    <p:cond evt="onStopAudio" delay="0">
                      <p:tgtEl>
                        <p:sldTgt/>
                      </p:tgtEl>
                    </p:cond>
                  </p:endCondLst>
                </p:cTn>
                <p:tgtEl>
                  <p:spTgt spid="13"/>
                </p:tgtEl>
              </p:cMediaNode>
            </p:audio>
            <p:seq concurrent="1" nextAc="seek">
              <p:cTn id="98" restart="whenNotActive" fill="hold" evtFilter="cancelBubble" nodeType="interactiveSeq">
                <p:stCondLst>
                  <p:cond evt="onClick" delay="0">
                    <p:tgtEl>
                      <p:spTgt spid="38"/>
                    </p:tgtEl>
                  </p:cond>
                </p:stCondLst>
                <p:endSync evt="end" delay="0">
                  <p:rtn val="all"/>
                </p:endSync>
                <p:childTnLst>
                  <p:par>
                    <p:cTn id="99" fill="hold">
                      <p:stCondLst>
                        <p:cond delay="0"/>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38"/>
                                        </p:tgtEl>
                                        <p:attrNameLst>
                                          <p:attrName>fillcolor</p:attrName>
                                        </p:attrNameLst>
                                      </p:cBhvr>
                                      <p:to>
                                        <a:srgbClr val="FF0000"/>
                                      </p:to>
                                    </p:animClr>
                                    <p:set>
                                      <p:cBhvr>
                                        <p:cTn id="103" dur="500" fill="hold"/>
                                        <p:tgtEl>
                                          <p:spTgt spid="38"/>
                                        </p:tgtEl>
                                        <p:attrNameLst>
                                          <p:attrName>fill.type</p:attrName>
                                        </p:attrNameLst>
                                      </p:cBhvr>
                                      <p:to>
                                        <p:strVal val="solid"/>
                                      </p:to>
                                    </p:set>
                                    <p:set>
                                      <p:cBhvr>
                                        <p:cTn id="104" dur="500" fill="hold"/>
                                        <p:tgtEl>
                                          <p:spTgt spid="38"/>
                                        </p:tgtEl>
                                        <p:attrNameLst>
                                          <p:attrName>fill.on</p:attrName>
                                        </p:attrNameLst>
                                      </p:cBhvr>
                                      <p:to>
                                        <p:strVal val="true"/>
                                      </p:to>
                                    </p:set>
                                  </p:childTnLst>
                                </p:cTn>
                              </p:par>
                              <p:par>
                                <p:cTn id="105" presetID="1" presetClass="mediacall" presetSubtype="0" fill="hold" nodeType="withEffect">
                                  <p:stCondLst>
                                    <p:cond delay="0"/>
                                  </p:stCondLst>
                                  <p:childTnLst>
                                    <p:cmd type="call" cmd="playFrom(0.0)">
                                      <p:cBhvr>
                                        <p:cTn id="106" dur="1358" fill="hold"/>
                                        <p:tgtEl>
                                          <p:spTgt spid="29"/>
                                        </p:tgtEl>
                                      </p:cBhvr>
                                    </p:cmd>
                                  </p:childTnLst>
                                </p:cTn>
                              </p:par>
                              <p:par>
                                <p:cTn id="107" presetID="53" presetClass="entr" presetSubtype="16" fill="hold" nodeType="with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par>
                                <p:cTn id="112" presetID="26" presetClass="emph" presetSubtype="0" repeatCount="4000" fill="hold" grpId="1" nodeType="withEffect">
                                  <p:stCondLst>
                                    <p:cond delay="0"/>
                                  </p:stCondLst>
                                  <p:childTnLst>
                                    <p:animEffect transition="out" filter="fade">
                                      <p:cBhvr>
                                        <p:cTn id="113" dur="500" tmFilter="0, 0; .2, .5; .8, .5; 1, 0"/>
                                        <p:tgtEl>
                                          <p:spTgt spid="38"/>
                                        </p:tgtEl>
                                      </p:cBhvr>
                                    </p:animEffect>
                                    <p:animScale>
                                      <p:cBhvr>
                                        <p:cTn id="114" dur="250" autoRev="1" fill="hold"/>
                                        <p:tgtEl>
                                          <p:spTgt spid="38"/>
                                        </p:tgtEl>
                                      </p:cBhvr>
                                      <p:by x="105000" y="105000"/>
                                    </p:animScale>
                                  </p:childTnLst>
                                </p:cTn>
                              </p:par>
                            </p:childTnLst>
                          </p:cTn>
                        </p:par>
                      </p:childTnLst>
                    </p:cTn>
                  </p:par>
                </p:childTnLst>
              </p:cTn>
              <p:nextCondLst>
                <p:cond evt="onClick" delay="0">
                  <p:tgtEl>
                    <p:spTgt spid="38"/>
                  </p:tgtEl>
                </p:cond>
              </p:nextCondLst>
            </p:seq>
            <p:audio>
              <p:cMediaNode vol="80000">
                <p:cTn id="115" fill="hold" display="0">
                  <p:stCondLst>
                    <p:cond delay="indefinite"/>
                  </p:stCondLst>
                  <p:endCondLst>
                    <p:cond evt="onStopAudio" delay="0">
                      <p:tgtEl>
                        <p:sldTgt/>
                      </p:tgtEl>
                    </p:cond>
                  </p:endCondLst>
                </p:cTn>
                <p:tgtEl>
                  <p:spTgt spid="29"/>
                </p:tgtEl>
              </p:cMediaNode>
            </p:audio>
            <p:seq concurrent="1" nextAc="seek">
              <p:cTn id="116" restart="whenNotActive" fill="hold" evtFilter="cancelBubble" nodeType="interactiveSeq">
                <p:stCondLst>
                  <p:cond evt="onClick" delay="0">
                    <p:tgtEl>
                      <p:spTgt spid="40"/>
                    </p:tgtEl>
                  </p:cond>
                </p:stCondLst>
                <p:endSync evt="end" delay="0">
                  <p:rtn val="all"/>
                </p:endSync>
                <p:childTnLst>
                  <p:par>
                    <p:cTn id="117" fill="hold">
                      <p:stCondLst>
                        <p:cond delay="0"/>
                      </p:stCondLst>
                      <p:childTnLst>
                        <p:par>
                          <p:cTn id="118" fill="hold">
                            <p:stCondLst>
                              <p:cond delay="0"/>
                            </p:stCondLst>
                            <p:childTnLst>
                              <p:par>
                                <p:cTn id="119" presetID="1" presetClass="emph" presetSubtype="2" fill="hold" nodeType="clickEffect">
                                  <p:stCondLst>
                                    <p:cond delay="0"/>
                                  </p:stCondLst>
                                  <p:childTnLst>
                                    <p:animClr clrSpc="rgb" dir="cw">
                                      <p:cBhvr>
                                        <p:cTn id="120" dur="500" fill="hold"/>
                                        <p:tgtEl>
                                          <p:spTgt spid="40"/>
                                        </p:tgtEl>
                                        <p:attrNameLst>
                                          <p:attrName>fillcolor</p:attrName>
                                        </p:attrNameLst>
                                      </p:cBhvr>
                                      <p:to>
                                        <a:srgbClr val="FF0000"/>
                                      </p:to>
                                    </p:animClr>
                                    <p:set>
                                      <p:cBhvr>
                                        <p:cTn id="121" dur="500" fill="hold"/>
                                        <p:tgtEl>
                                          <p:spTgt spid="40"/>
                                        </p:tgtEl>
                                        <p:attrNameLst>
                                          <p:attrName>fill.type</p:attrName>
                                        </p:attrNameLst>
                                      </p:cBhvr>
                                      <p:to>
                                        <p:strVal val="solid"/>
                                      </p:to>
                                    </p:set>
                                    <p:set>
                                      <p:cBhvr>
                                        <p:cTn id="122" dur="500" fill="hold"/>
                                        <p:tgtEl>
                                          <p:spTgt spid="40"/>
                                        </p:tgtEl>
                                        <p:attrNameLst>
                                          <p:attrName>fill.on</p:attrName>
                                        </p:attrNameLst>
                                      </p:cBhvr>
                                      <p:to>
                                        <p:strVal val="true"/>
                                      </p:to>
                                    </p:set>
                                  </p:childTnLst>
                                </p:cTn>
                              </p:par>
                              <p:par>
                                <p:cTn id="123" presetID="1" presetClass="mediacall" presetSubtype="0" fill="hold" nodeType="withEffect">
                                  <p:stCondLst>
                                    <p:cond delay="0"/>
                                  </p:stCondLst>
                                  <p:childTnLst>
                                    <p:cmd type="call" cmd="playFrom(0.0)">
                                      <p:cBhvr>
                                        <p:cTn id="124" dur="1358" fill="hold"/>
                                        <p:tgtEl>
                                          <p:spTgt spid="32"/>
                                        </p:tgtEl>
                                      </p:cBhvr>
                                    </p:cmd>
                                  </p:childTnLst>
                                </p:cTn>
                              </p:par>
                              <p:par>
                                <p:cTn id="125" presetID="53" presetClass="entr" presetSubtype="16" fill="hold" nodeType="withEffect">
                                  <p:stCondLst>
                                    <p:cond delay="0"/>
                                  </p:stCondLst>
                                  <p:childTnLst>
                                    <p:set>
                                      <p:cBhvr>
                                        <p:cTn id="126" dur="1" fill="hold">
                                          <p:stCondLst>
                                            <p:cond delay="0"/>
                                          </p:stCondLst>
                                        </p:cTn>
                                        <p:tgtEl>
                                          <p:spTgt spid="27"/>
                                        </p:tgtEl>
                                        <p:attrNameLst>
                                          <p:attrName>style.visibility</p:attrName>
                                        </p:attrNameLst>
                                      </p:cBhvr>
                                      <p:to>
                                        <p:strVal val="visible"/>
                                      </p:to>
                                    </p:set>
                                    <p:anim calcmode="lin" valueType="num">
                                      <p:cBhvr>
                                        <p:cTn id="127" dur="500" fill="hold"/>
                                        <p:tgtEl>
                                          <p:spTgt spid="27"/>
                                        </p:tgtEl>
                                        <p:attrNameLst>
                                          <p:attrName>ppt_w</p:attrName>
                                        </p:attrNameLst>
                                      </p:cBhvr>
                                      <p:tavLst>
                                        <p:tav tm="0">
                                          <p:val>
                                            <p:fltVal val="0"/>
                                          </p:val>
                                        </p:tav>
                                        <p:tav tm="100000">
                                          <p:val>
                                            <p:strVal val="#ppt_w"/>
                                          </p:val>
                                        </p:tav>
                                      </p:tavLst>
                                    </p:anim>
                                    <p:anim calcmode="lin" valueType="num">
                                      <p:cBhvr>
                                        <p:cTn id="128" dur="500" fill="hold"/>
                                        <p:tgtEl>
                                          <p:spTgt spid="27"/>
                                        </p:tgtEl>
                                        <p:attrNameLst>
                                          <p:attrName>ppt_h</p:attrName>
                                        </p:attrNameLst>
                                      </p:cBhvr>
                                      <p:tavLst>
                                        <p:tav tm="0">
                                          <p:val>
                                            <p:fltVal val="0"/>
                                          </p:val>
                                        </p:tav>
                                        <p:tav tm="100000">
                                          <p:val>
                                            <p:strVal val="#ppt_h"/>
                                          </p:val>
                                        </p:tav>
                                      </p:tavLst>
                                    </p:anim>
                                    <p:animEffect transition="in" filter="fade">
                                      <p:cBhvr>
                                        <p:cTn id="129" dur="500"/>
                                        <p:tgtEl>
                                          <p:spTgt spid="27"/>
                                        </p:tgtEl>
                                      </p:cBhvr>
                                    </p:animEffect>
                                  </p:childTnLst>
                                </p:cTn>
                              </p:par>
                              <p:par>
                                <p:cTn id="130" presetID="26" presetClass="emph" presetSubtype="0" repeatCount="4000" fill="hold" grpId="1" nodeType="withEffect">
                                  <p:stCondLst>
                                    <p:cond delay="0"/>
                                  </p:stCondLst>
                                  <p:childTnLst>
                                    <p:animEffect transition="out" filter="fade">
                                      <p:cBhvr>
                                        <p:cTn id="131" dur="500" tmFilter="0, 0; .2, .5; .8, .5; 1, 0"/>
                                        <p:tgtEl>
                                          <p:spTgt spid="40"/>
                                        </p:tgtEl>
                                      </p:cBhvr>
                                    </p:animEffect>
                                    <p:animScale>
                                      <p:cBhvr>
                                        <p:cTn id="132" dur="250" autoRev="1" fill="hold"/>
                                        <p:tgtEl>
                                          <p:spTgt spid="40"/>
                                        </p:tgtEl>
                                      </p:cBhvr>
                                      <p:by x="105000" y="105000"/>
                                    </p:animScale>
                                  </p:childTnLst>
                                </p:cTn>
                              </p:par>
                            </p:childTnLst>
                          </p:cTn>
                        </p:par>
                      </p:childTnLst>
                    </p:cTn>
                  </p:par>
                </p:childTnLst>
              </p:cTn>
              <p:nextCondLst>
                <p:cond evt="onClick" delay="0">
                  <p:tgtEl>
                    <p:spTgt spid="40"/>
                  </p:tgtEl>
                </p:cond>
              </p:nextCondLst>
            </p:seq>
            <p:audio>
              <p:cMediaNode vol="80000">
                <p:cTn id="133" fill="hold" display="0">
                  <p:stCondLst>
                    <p:cond delay="indefinite"/>
                  </p:stCondLst>
                  <p:endCondLst>
                    <p:cond evt="onStopAudio" delay="0">
                      <p:tgtEl>
                        <p:sldTgt/>
                      </p:tgtEl>
                    </p:cond>
                  </p:endCondLst>
                </p:cTn>
                <p:tgtEl>
                  <p:spTgt spid="32"/>
                </p:tgtEl>
              </p:cMediaNode>
            </p:audio>
            <p:seq concurrent="1" nextAc="seek">
              <p:cTn id="134" restart="whenNotActive" fill="hold" evtFilter="cancelBubble" nodeType="interactiveSeq">
                <p:stCondLst>
                  <p:cond evt="onClick" delay="0">
                    <p:tgtEl>
                      <p:spTgt spid="39"/>
                    </p:tgtEl>
                  </p:cond>
                </p:stCondLst>
                <p:endSync evt="end" delay="0">
                  <p:rtn val="all"/>
                </p:endSync>
                <p:childTnLst>
                  <p:par>
                    <p:cTn id="135" fill="hold">
                      <p:stCondLst>
                        <p:cond delay="indefinite"/>
                      </p:stCondLst>
                      <p:childTnLst>
                        <p:par>
                          <p:cTn id="136" fill="hold">
                            <p:stCondLst>
                              <p:cond delay="0"/>
                            </p:stCondLst>
                            <p:childTnLst>
                              <p:par>
                                <p:cTn id="137" presetID="1" presetClass="emph" presetSubtype="2" fill="hold" nodeType="clickEffect">
                                  <p:stCondLst>
                                    <p:cond delay="0"/>
                                  </p:stCondLst>
                                  <p:childTnLst>
                                    <p:animClr clrSpc="rgb" dir="cw">
                                      <p:cBhvr>
                                        <p:cTn id="138" dur="500" fill="hold"/>
                                        <p:tgtEl>
                                          <p:spTgt spid="39"/>
                                        </p:tgtEl>
                                        <p:attrNameLst>
                                          <p:attrName>fillcolor</p:attrName>
                                        </p:attrNameLst>
                                      </p:cBhvr>
                                      <p:to>
                                        <a:srgbClr val="FF0000"/>
                                      </p:to>
                                    </p:animClr>
                                    <p:set>
                                      <p:cBhvr>
                                        <p:cTn id="139" dur="500" fill="hold"/>
                                        <p:tgtEl>
                                          <p:spTgt spid="39"/>
                                        </p:tgtEl>
                                        <p:attrNameLst>
                                          <p:attrName>fill.type</p:attrName>
                                        </p:attrNameLst>
                                      </p:cBhvr>
                                      <p:to>
                                        <p:strVal val="solid"/>
                                      </p:to>
                                    </p:set>
                                    <p:set>
                                      <p:cBhvr>
                                        <p:cTn id="140" dur="500" fill="hold"/>
                                        <p:tgtEl>
                                          <p:spTgt spid="39"/>
                                        </p:tgtEl>
                                        <p:attrNameLst>
                                          <p:attrName>fill.on</p:attrName>
                                        </p:attrNameLst>
                                      </p:cBhvr>
                                      <p:to>
                                        <p:strVal val="true"/>
                                      </p:to>
                                    </p:set>
                                  </p:childTnLst>
                                </p:cTn>
                              </p:par>
                              <p:par>
                                <p:cTn id="141" presetID="1" presetClass="mediacall" presetSubtype="0" fill="hold" nodeType="withEffect">
                                  <p:stCondLst>
                                    <p:cond delay="0"/>
                                  </p:stCondLst>
                                  <p:childTnLst>
                                    <p:cmd type="call" cmd="playFrom(0.0)">
                                      <p:cBhvr>
                                        <p:cTn id="142" dur="1358" fill="hold"/>
                                        <p:tgtEl>
                                          <p:spTgt spid="33"/>
                                        </p:tgtEl>
                                      </p:cBhvr>
                                    </p:cmd>
                                  </p:childTnLst>
                                </p:cTn>
                              </p:par>
                              <p:par>
                                <p:cTn id="143" presetID="53" presetClass="entr" presetSubtype="16" fill="hold" nodeType="withEffect">
                                  <p:stCondLst>
                                    <p:cond delay="0"/>
                                  </p:stCondLst>
                                  <p:childTnLst>
                                    <p:set>
                                      <p:cBhvr>
                                        <p:cTn id="144" dur="1" fill="hold">
                                          <p:stCondLst>
                                            <p:cond delay="0"/>
                                          </p:stCondLst>
                                        </p:cTn>
                                        <p:tgtEl>
                                          <p:spTgt spid="28"/>
                                        </p:tgtEl>
                                        <p:attrNameLst>
                                          <p:attrName>style.visibility</p:attrName>
                                        </p:attrNameLst>
                                      </p:cBhvr>
                                      <p:to>
                                        <p:strVal val="visible"/>
                                      </p:to>
                                    </p:set>
                                    <p:anim calcmode="lin" valueType="num">
                                      <p:cBhvr>
                                        <p:cTn id="145" dur="500" fill="hold"/>
                                        <p:tgtEl>
                                          <p:spTgt spid="28"/>
                                        </p:tgtEl>
                                        <p:attrNameLst>
                                          <p:attrName>ppt_w</p:attrName>
                                        </p:attrNameLst>
                                      </p:cBhvr>
                                      <p:tavLst>
                                        <p:tav tm="0">
                                          <p:val>
                                            <p:fltVal val="0"/>
                                          </p:val>
                                        </p:tav>
                                        <p:tav tm="100000">
                                          <p:val>
                                            <p:strVal val="#ppt_w"/>
                                          </p:val>
                                        </p:tav>
                                      </p:tavLst>
                                    </p:anim>
                                    <p:anim calcmode="lin" valueType="num">
                                      <p:cBhvr>
                                        <p:cTn id="146" dur="500" fill="hold"/>
                                        <p:tgtEl>
                                          <p:spTgt spid="28"/>
                                        </p:tgtEl>
                                        <p:attrNameLst>
                                          <p:attrName>ppt_h</p:attrName>
                                        </p:attrNameLst>
                                      </p:cBhvr>
                                      <p:tavLst>
                                        <p:tav tm="0">
                                          <p:val>
                                            <p:fltVal val="0"/>
                                          </p:val>
                                        </p:tav>
                                        <p:tav tm="100000">
                                          <p:val>
                                            <p:strVal val="#ppt_h"/>
                                          </p:val>
                                        </p:tav>
                                      </p:tavLst>
                                    </p:anim>
                                    <p:animEffect transition="in" filter="fade">
                                      <p:cBhvr>
                                        <p:cTn id="147" dur="500"/>
                                        <p:tgtEl>
                                          <p:spTgt spid="28"/>
                                        </p:tgtEl>
                                      </p:cBhvr>
                                    </p:animEffect>
                                  </p:childTnLst>
                                </p:cTn>
                              </p:par>
                              <p:par>
                                <p:cTn id="148" presetID="26" presetClass="emph" presetSubtype="0" repeatCount="4000" fill="hold" grpId="1" nodeType="withEffect">
                                  <p:stCondLst>
                                    <p:cond delay="0"/>
                                  </p:stCondLst>
                                  <p:childTnLst>
                                    <p:animEffect transition="out" filter="fade">
                                      <p:cBhvr>
                                        <p:cTn id="149" dur="500" tmFilter="0, 0; .2, .5; .8, .5; 1, 0"/>
                                        <p:tgtEl>
                                          <p:spTgt spid="39"/>
                                        </p:tgtEl>
                                      </p:cBhvr>
                                    </p:animEffect>
                                    <p:animScale>
                                      <p:cBhvr>
                                        <p:cTn id="150" dur="250" autoRev="1" fill="hold"/>
                                        <p:tgtEl>
                                          <p:spTgt spid="39"/>
                                        </p:tgtEl>
                                      </p:cBhvr>
                                      <p:by x="105000" y="105000"/>
                                    </p:animScale>
                                  </p:childTnLst>
                                </p:cTn>
                              </p:par>
                            </p:childTnLst>
                          </p:cTn>
                        </p:par>
                      </p:childTnLst>
                    </p:cTn>
                  </p:par>
                </p:childTnLst>
              </p:cTn>
              <p:nextCondLst>
                <p:cond evt="onClick" delay="0">
                  <p:tgtEl>
                    <p:spTgt spid="39"/>
                  </p:tgtEl>
                </p:cond>
              </p:nextCondLst>
            </p:seq>
            <p:audio>
              <p:cMediaNode vol="80000">
                <p:cTn id="151" fill="hold" display="0">
                  <p:stCondLst>
                    <p:cond delay="indefinite"/>
                  </p:stCondLst>
                  <p:endCondLst>
                    <p:cond evt="onStopAudio" delay="0">
                      <p:tgtEl>
                        <p:sldTgt/>
                      </p:tgtEl>
                    </p:cond>
                  </p:endCondLst>
                </p:cTn>
                <p:tgtEl>
                  <p:spTgt spid="33"/>
                </p:tgtEl>
              </p:cMediaNode>
            </p:audio>
            <p:audio>
              <p:cMediaNode vol="80000">
                <p:cTn id="152" fill="hold" display="0">
                  <p:stCondLst>
                    <p:cond delay="indefinite"/>
                  </p:stCondLst>
                  <p:endCondLst>
                    <p:cond evt="onStopAudio" delay="0">
                      <p:tgtEl>
                        <p:sldTgt/>
                      </p:tgtEl>
                    </p:cond>
                  </p:endCondLst>
                </p:cTn>
                <p:tgtEl>
                  <p:spTgt spid="4"/>
                </p:tgtEl>
              </p:cMediaNode>
            </p:audio>
          </p:childTnLst>
        </p:cTn>
      </p:par>
    </p:tnLst>
    <p:bldLst>
      <p:bldP spid="34" grpId="0" animBg="1"/>
      <p:bldP spid="35" grpId="0" animBg="1"/>
      <p:bldP spid="35" grpId="1" animBg="1"/>
      <p:bldP spid="38" grpId="0" animBg="1"/>
      <p:bldP spid="38" grpId="1" animBg="1"/>
      <p:bldP spid="39" grpId="0" animBg="1"/>
      <p:bldP spid="39" grpId="1" animBg="1"/>
      <p:bldP spid="40" grpId="0" animBg="1"/>
      <p:bldP spid="40" grpId="1" animBg="1"/>
      <p:bldP spid="7" grpId="0" animBg="1"/>
      <p:bldP spid="7" grpId="1" animBg="1"/>
      <p:bldP spid="10" grpId="0" animBg="1"/>
      <p:bldP spid="36" grpId="0" animBg="1"/>
      <p:bldP spid="3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trứng&#10;&#10;Mô tả được tạo tự động">
            <a:extLst>
              <a:ext uri="{FF2B5EF4-FFF2-40B4-BE49-F238E27FC236}">
                <a16:creationId xmlns:a16="http://schemas.microsoft.com/office/drawing/2014/main" id="{65CCACEA-DCAB-464D-ECE6-C4C285803F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314659" cy="6858000"/>
          </a:xfrm>
          <a:prstGeom prst="rect">
            <a:avLst/>
          </a:prstGeom>
        </p:spPr>
      </p:pic>
      <p:sp>
        <p:nvSpPr>
          <p:cNvPr id="2" name="Rectangle 1" hidden="1">
            <a:extLst>
              <a:ext uri="{FF2B5EF4-FFF2-40B4-BE49-F238E27FC236}">
                <a16:creationId xmlns:a16="http://schemas.microsoft.com/office/drawing/2014/main" id="{AEB5B89D-F4EF-E369-B741-D25F98BAD826}"/>
              </a:ext>
            </a:extLst>
          </p:cNvPr>
          <p:cNvSpPr/>
          <p:nvPr/>
        </p:nvSpPr>
        <p:spPr>
          <a:xfrm>
            <a:off x="4402948" y="1528212"/>
            <a:ext cx="4488448" cy="4359681"/>
          </a:xfrm>
          <a:prstGeom prst="rect">
            <a:avLst/>
          </a:prstGeom>
          <a:solidFill>
            <a:schemeClr val="accent6">
              <a:lumMod val="75000"/>
              <a:alpha val="74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t1">
            <a:extLst>
              <a:ext uri="{FF2B5EF4-FFF2-40B4-BE49-F238E27FC236}">
                <a16:creationId xmlns:a16="http://schemas.microsoft.com/office/drawing/2014/main" id="{5F4E10BE-5FAE-3BFA-95E6-76EE07DB7ECF}"/>
              </a:ext>
            </a:extLst>
          </p:cNvPr>
          <p:cNvPicPr>
            <a:picLocks noGrp="1" noRot="1" noChangeAspect="1" noMove="1" noResize="1" noEditPoints="1" noAdjustHandles="1" noChangeArrowheads="1" noChangeShapeType="1" noCrop="1"/>
          </p:cNvPicPr>
          <p:nvPr/>
        </p:nvPicPr>
        <p:blipFill>
          <a:blip r:embed="rId11"/>
          <a:stretch>
            <a:fillRect/>
          </a:stretch>
        </p:blipFill>
        <p:spPr>
          <a:xfrm>
            <a:off x="9882413" y="0"/>
            <a:ext cx="3250438" cy="6858000"/>
          </a:xfrm>
          <a:prstGeom prst="rect">
            <a:avLst/>
          </a:prstGeom>
        </p:spPr>
      </p:pic>
      <p:pic>
        <p:nvPicPr>
          <p:cNvPr id="30" name="t2">
            <a:extLst>
              <a:ext uri="{FF2B5EF4-FFF2-40B4-BE49-F238E27FC236}">
                <a16:creationId xmlns:a16="http://schemas.microsoft.com/office/drawing/2014/main" id="{25EBC221-E9F3-1F38-0218-F11D28F758BA}"/>
              </a:ext>
            </a:extLst>
          </p:cNvPr>
          <p:cNvPicPr>
            <a:picLocks noGrp="1" noRot="1" noChangeAspect="1" noMove="1" noResize="1" noEditPoints="1" noAdjustHandles="1" noChangeArrowheads="1" noChangeShapeType="1" noCrop="1"/>
          </p:cNvPicPr>
          <p:nvPr/>
        </p:nvPicPr>
        <p:blipFill>
          <a:blip r:embed="rId11"/>
          <a:stretch>
            <a:fillRect/>
          </a:stretch>
        </p:blipFill>
        <p:spPr>
          <a:xfrm>
            <a:off x="-674021" y="0"/>
            <a:ext cx="3250438" cy="6858000"/>
          </a:xfrm>
          <a:prstGeom prst="rect">
            <a:avLst/>
          </a:prstGeom>
        </p:spPr>
      </p:pic>
      <p:pic>
        <p:nvPicPr>
          <p:cNvPr id="31" name="nhanvat" descr="A picture containing text, vector graphics&#10;&#10;Description automatically generated">
            <a:extLst>
              <a:ext uri="{FF2B5EF4-FFF2-40B4-BE49-F238E27FC236}">
                <a16:creationId xmlns:a16="http://schemas.microsoft.com/office/drawing/2014/main" id="{235E4D0B-3796-579B-D0F0-1930C6D14E4A}"/>
              </a:ext>
            </a:extLst>
          </p:cNvPr>
          <p:cNvPicPr>
            <a:picLocks noChangeAspect="1"/>
          </p:cNvPicPr>
          <p:nvPr/>
        </p:nvPicPr>
        <p:blipFill rotWithShape="1">
          <a:blip r:embed="rId12">
            <a:extLst>
              <a:ext uri="{28A0092B-C50C-407E-A947-70E740481C1C}">
                <a14:useLocalDpi xmlns:a14="http://schemas.microsoft.com/office/drawing/2010/main" val="0"/>
              </a:ext>
            </a:extLst>
          </a:blip>
          <a:srcRect l="19012" t="7187" r="25519"/>
          <a:stretch/>
        </p:blipFill>
        <p:spPr>
          <a:xfrm rot="541678">
            <a:off x="118733" y="2858880"/>
            <a:ext cx="2494874" cy="4174531"/>
          </a:xfrm>
          <a:prstGeom prst="rect">
            <a:avLst/>
          </a:prstGeom>
        </p:spPr>
      </p:pic>
      <p:sp>
        <p:nvSpPr>
          <p:cNvPr id="34" name="cauhoi">
            <a:extLst>
              <a:ext uri="{FF2B5EF4-FFF2-40B4-BE49-F238E27FC236}">
                <a16:creationId xmlns:a16="http://schemas.microsoft.com/office/drawing/2014/main" id="{FC89DF02-EB4A-8C45-E86D-92FDD3217CA3}"/>
              </a:ext>
            </a:extLst>
          </p:cNvPr>
          <p:cNvSpPr>
            <a:spLocks/>
          </p:cNvSpPr>
          <p:nvPr/>
        </p:nvSpPr>
        <p:spPr>
          <a:xfrm>
            <a:off x="3115698" y="979698"/>
            <a:ext cx="7305995" cy="949690"/>
          </a:xfrm>
          <a:prstGeom prst="round2DiagRect">
            <a:avLst/>
          </a:prstGeom>
          <a:solidFill>
            <a:schemeClr val="accent1">
              <a:alpha val="52000"/>
            </a:schemeClr>
          </a:solidFill>
          <a:ln>
            <a:noFill/>
          </a:ln>
          <a:effectLst>
            <a:outerShdw blurRad="50800" dist="38100" dir="18900000" algn="bl" rotWithShape="0">
              <a:prstClr val="black">
                <a:alpha val="40000"/>
              </a:prstClr>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Cho hình vẽ. Độ dài BC là:</a:t>
            </a:r>
          </a:p>
        </p:txBody>
      </p:sp>
      <mc:AlternateContent xmlns:mc="http://schemas.openxmlformats.org/markup-compatibility/2006">
        <mc:Choice xmlns:a14="http://schemas.microsoft.com/office/drawing/2010/main" Requires="a14">
          <p:sp>
            <p:nvSpPr>
              <p:cNvPr id="35" name="dung">
                <a:extLst>
                  <a:ext uri="{FF2B5EF4-FFF2-40B4-BE49-F238E27FC236}">
                    <a16:creationId xmlns:a16="http://schemas.microsoft.com/office/drawing/2014/main" id="{00E1B3B6-0FC8-63BA-33F0-518D5F2BFFD2}"/>
                  </a:ext>
                </a:extLst>
              </p:cNvPr>
              <p:cNvSpPr/>
              <p:nvPr/>
            </p:nvSpPr>
            <p:spPr>
              <a:xfrm>
                <a:off x="7831593" y="2415421"/>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0" i="1" smtClean="0">
                        <a:latin typeface="Cambria Math" panose="02040503050406030204" pitchFamily="18" charset="0"/>
                      </a:rPr>
                      <m:t>16</m:t>
                    </m:r>
                  </m:oMath>
                </a14:m>
                <a:r>
                  <a:rPr lang="en-US" sz="2400"/>
                  <a:t> cm</a:t>
                </a:r>
              </a:p>
            </p:txBody>
          </p:sp>
        </mc:Choice>
        <mc:Fallback>
          <p:sp>
            <p:nvSpPr>
              <p:cNvPr id="35" name="dung">
                <a:extLst>
                  <a:ext uri="{FF2B5EF4-FFF2-40B4-BE49-F238E27FC236}">
                    <a16:creationId xmlns:a16="http://schemas.microsoft.com/office/drawing/2014/main" id="{00E1B3B6-0FC8-63BA-33F0-518D5F2BFFD2}"/>
                  </a:ext>
                </a:extLst>
              </p:cNvPr>
              <p:cNvSpPr>
                <a:spLocks noRot="1" noChangeAspect="1" noMove="1" noResize="1" noEditPoints="1" noAdjustHandles="1" noChangeArrowheads="1" noChangeShapeType="1" noTextEdit="1"/>
              </p:cNvSpPr>
              <p:nvPr/>
            </p:nvSpPr>
            <p:spPr>
              <a:xfrm>
                <a:off x="7831593" y="2415421"/>
                <a:ext cx="2332446" cy="666044"/>
              </a:xfrm>
              <a:prstGeom prst="snip2DiagRect">
                <a:avLst/>
              </a:prstGeom>
              <a:blipFill>
                <a:blip r:embed="rId13"/>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mc:AlternateContent xmlns:mc="http://schemas.openxmlformats.org/markup-compatibility/2006">
        <mc:Choice xmlns:a14="http://schemas.microsoft.com/office/drawing/2010/main" Requires="a14">
          <p:sp>
            <p:nvSpPr>
              <p:cNvPr id="38" name="s3">
                <a:extLst>
                  <a:ext uri="{FF2B5EF4-FFF2-40B4-BE49-F238E27FC236}">
                    <a16:creationId xmlns:a16="http://schemas.microsoft.com/office/drawing/2014/main" id="{69DE476C-0BF8-3FD7-3B22-7E10AFB6034B}"/>
                  </a:ext>
                </a:extLst>
              </p:cNvPr>
              <p:cNvSpPr/>
              <p:nvPr/>
            </p:nvSpPr>
            <p:spPr>
              <a:xfrm>
                <a:off x="3837454" y="2415421"/>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i="1" smtClean="0">
                        <a:latin typeface="Cambria Math" panose="02040503050406030204" pitchFamily="18" charset="0"/>
                      </a:rPr>
                      <m:t>8</m:t>
                    </m:r>
                  </m:oMath>
                </a14:m>
                <a:r>
                  <a:rPr lang="en-US" sz="2400"/>
                  <a:t> cm</a:t>
                </a:r>
              </a:p>
            </p:txBody>
          </p:sp>
        </mc:Choice>
        <mc:Fallback>
          <p:sp>
            <p:nvSpPr>
              <p:cNvPr id="38" name="s3">
                <a:extLst>
                  <a:ext uri="{FF2B5EF4-FFF2-40B4-BE49-F238E27FC236}">
                    <a16:creationId xmlns:a16="http://schemas.microsoft.com/office/drawing/2014/main" id="{69DE476C-0BF8-3FD7-3B22-7E10AFB6034B}"/>
                  </a:ext>
                </a:extLst>
              </p:cNvPr>
              <p:cNvSpPr>
                <a:spLocks noRot="1" noChangeAspect="1" noMove="1" noResize="1" noEditPoints="1" noAdjustHandles="1" noChangeArrowheads="1" noChangeShapeType="1" noTextEdit="1"/>
              </p:cNvSpPr>
              <p:nvPr/>
            </p:nvSpPr>
            <p:spPr>
              <a:xfrm>
                <a:off x="3837454" y="2415421"/>
                <a:ext cx="2332446" cy="666044"/>
              </a:xfrm>
              <a:prstGeom prst="snip2DiagRect">
                <a:avLst/>
              </a:prstGeom>
              <a:blipFill>
                <a:blip r:embed="rId14"/>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p:sp>
        <p:nvSpPr>
          <p:cNvPr id="39" name="s1">
            <a:extLst>
              <a:ext uri="{FF2B5EF4-FFF2-40B4-BE49-F238E27FC236}">
                <a16:creationId xmlns:a16="http://schemas.microsoft.com/office/drawing/2014/main" id="{15C422FE-DC04-CBD0-58FD-1D35D2ACA4D1}"/>
              </a:ext>
            </a:extLst>
          </p:cNvPr>
          <p:cNvSpPr/>
          <p:nvPr/>
        </p:nvSpPr>
        <p:spPr>
          <a:xfrm>
            <a:off x="7783476" y="3634732"/>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6 cm</a:t>
            </a:r>
          </a:p>
        </p:txBody>
      </p:sp>
      <mc:AlternateContent xmlns:mc="http://schemas.openxmlformats.org/markup-compatibility/2006">
        <mc:Choice xmlns:a14="http://schemas.microsoft.com/office/drawing/2010/main" Requires="a14">
          <p:sp>
            <p:nvSpPr>
              <p:cNvPr id="40" name="s2">
                <a:extLst>
                  <a:ext uri="{FF2B5EF4-FFF2-40B4-BE49-F238E27FC236}">
                    <a16:creationId xmlns:a16="http://schemas.microsoft.com/office/drawing/2014/main" id="{36EEE68E-9C81-C6DD-1792-B7D380A70F40}"/>
                  </a:ext>
                </a:extLst>
              </p:cNvPr>
              <p:cNvSpPr/>
              <p:nvPr/>
            </p:nvSpPr>
            <p:spPr>
              <a:xfrm>
                <a:off x="3859611" y="3744804"/>
                <a:ext cx="2332446" cy="666044"/>
              </a:xfrm>
              <a:prstGeom prst="snip2DiagRect">
                <a:avLst/>
              </a:prstGeom>
              <a:solidFill>
                <a:schemeClr val="accent1">
                  <a:alpha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0" i="1" smtClean="0">
                        <a:latin typeface="Cambria Math" panose="02040503050406030204" pitchFamily="18" charset="0"/>
                      </a:rPr>
                      <m:t>10</m:t>
                    </m:r>
                  </m:oMath>
                </a14:m>
                <a:r>
                  <a:rPr lang="en-US" sz="2400"/>
                  <a:t> cm</a:t>
                </a:r>
              </a:p>
            </p:txBody>
          </p:sp>
        </mc:Choice>
        <mc:Fallback>
          <p:sp>
            <p:nvSpPr>
              <p:cNvPr id="40" name="s2">
                <a:extLst>
                  <a:ext uri="{FF2B5EF4-FFF2-40B4-BE49-F238E27FC236}">
                    <a16:creationId xmlns:a16="http://schemas.microsoft.com/office/drawing/2014/main" id="{36EEE68E-9C81-C6DD-1792-B7D380A70F40}"/>
                  </a:ext>
                </a:extLst>
              </p:cNvPr>
              <p:cNvSpPr>
                <a:spLocks noRot="1" noChangeAspect="1" noMove="1" noResize="1" noEditPoints="1" noAdjustHandles="1" noChangeArrowheads="1" noChangeShapeType="1" noTextEdit="1"/>
              </p:cNvSpPr>
              <p:nvPr/>
            </p:nvSpPr>
            <p:spPr>
              <a:xfrm>
                <a:off x="3859611" y="3744804"/>
                <a:ext cx="2332446" cy="666044"/>
              </a:xfrm>
              <a:prstGeom prst="snip2DiagRect">
                <a:avLst/>
              </a:prstGeom>
              <a:blipFill>
                <a:blip r:embed="rId15"/>
                <a:stretch>
                  <a:fillRect/>
                </a:stretch>
              </a:blipFill>
              <a:ln>
                <a:noFill/>
              </a:ln>
              <a:effectLst>
                <a:outerShdw blurRad="44450" dist="27940" dir="5400000" algn="ctr">
                  <a:srgbClr val="000000">
                    <a:alpha val="32000"/>
                  </a:srgbClr>
                </a:outerShdw>
              </a:effectLst>
            </p:spPr>
            <p:txBody>
              <a:bodyPr/>
              <a:lstStyle/>
              <a:p>
                <a:r>
                  <a:rPr lang="vi-VN">
                    <a:noFill/>
                  </a:rPr>
                  <a:t> </a:t>
                </a:r>
              </a:p>
            </p:txBody>
          </p:sp>
        </mc:Fallback>
      </mc:AlternateContent>
      <p:pic>
        <p:nvPicPr>
          <p:cNvPr id="46" name="a">
            <a:extLst>
              <a:ext uri="{FF2B5EF4-FFF2-40B4-BE49-F238E27FC236}">
                <a16:creationId xmlns:a16="http://schemas.microsoft.com/office/drawing/2014/main" id="{834464FF-1C18-966A-7CA2-0039FB3E9AC7}"/>
              </a:ext>
            </a:extLst>
          </p:cNvPr>
          <p:cNvPicPr>
            <a:picLocks noChangeAspect="1"/>
          </p:cNvPicPr>
          <p:nvPr/>
        </p:nvPicPr>
        <p:blipFill>
          <a:blip r:embed="rId16"/>
          <a:stretch>
            <a:fillRect/>
          </a:stretch>
        </p:blipFill>
        <p:spPr>
          <a:xfrm>
            <a:off x="2770402" y="2274685"/>
            <a:ext cx="1018120" cy="1219306"/>
          </a:xfrm>
          <a:prstGeom prst="rect">
            <a:avLst/>
          </a:prstGeom>
        </p:spPr>
      </p:pic>
      <p:pic>
        <p:nvPicPr>
          <p:cNvPr id="49" name="b">
            <a:extLst>
              <a:ext uri="{FF2B5EF4-FFF2-40B4-BE49-F238E27FC236}">
                <a16:creationId xmlns:a16="http://schemas.microsoft.com/office/drawing/2014/main" id="{F896EE43-8B93-B97A-3928-5CECF0949A15}"/>
              </a:ext>
            </a:extLst>
          </p:cNvPr>
          <p:cNvPicPr>
            <a:picLocks noChangeAspect="1"/>
          </p:cNvPicPr>
          <p:nvPr/>
        </p:nvPicPr>
        <p:blipFill>
          <a:blip r:embed="rId17"/>
          <a:stretch>
            <a:fillRect/>
          </a:stretch>
        </p:blipFill>
        <p:spPr>
          <a:xfrm>
            <a:off x="2754741" y="3564243"/>
            <a:ext cx="993734" cy="1219306"/>
          </a:xfrm>
          <a:prstGeom prst="rect">
            <a:avLst/>
          </a:prstGeom>
        </p:spPr>
      </p:pic>
      <p:pic>
        <p:nvPicPr>
          <p:cNvPr id="52" name="c">
            <a:extLst>
              <a:ext uri="{FF2B5EF4-FFF2-40B4-BE49-F238E27FC236}">
                <a16:creationId xmlns:a16="http://schemas.microsoft.com/office/drawing/2014/main" id="{C273B514-F1C4-8F40-BD0F-43E1BD043CE6}"/>
              </a:ext>
            </a:extLst>
          </p:cNvPr>
          <p:cNvPicPr>
            <a:picLocks noChangeAspect="1"/>
          </p:cNvPicPr>
          <p:nvPr/>
        </p:nvPicPr>
        <p:blipFill>
          <a:blip r:embed="rId18"/>
          <a:stretch>
            <a:fillRect/>
          </a:stretch>
        </p:blipFill>
        <p:spPr>
          <a:xfrm>
            <a:off x="6701608" y="2209694"/>
            <a:ext cx="975445" cy="1219306"/>
          </a:xfrm>
          <a:prstGeom prst="rect">
            <a:avLst/>
          </a:prstGeom>
        </p:spPr>
      </p:pic>
      <p:pic>
        <p:nvPicPr>
          <p:cNvPr id="55" name="d">
            <a:extLst>
              <a:ext uri="{FF2B5EF4-FFF2-40B4-BE49-F238E27FC236}">
                <a16:creationId xmlns:a16="http://schemas.microsoft.com/office/drawing/2014/main" id="{7D9FA8F0-A95C-ADB2-D398-4EEB6CC6E31E}"/>
              </a:ext>
            </a:extLst>
          </p:cNvPr>
          <p:cNvPicPr>
            <a:picLocks noChangeAspect="1"/>
          </p:cNvPicPr>
          <p:nvPr/>
        </p:nvPicPr>
        <p:blipFill>
          <a:blip r:embed="rId19"/>
          <a:stretch>
            <a:fillRect/>
          </a:stretch>
        </p:blipFill>
        <p:spPr>
          <a:xfrm>
            <a:off x="6740970" y="3493991"/>
            <a:ext cx="1030313" cy="1219306"/>
          </a:xfrm>
          <a:prstGeom prst="rect">
            <a:avLst/>
          </a:prstGeom>
        </p:spPr>
      </p:pic>
      <p:pic>
        <p:nvPicPr>
          <p:cNvPr id="56" name="tho6" descr="A white flower with red spots&#10;&#10;Description automatically generated with low confidence">
            <a:extLst>
              <a:ext uri="{FF2B5EF4-FFF2-40B4-BE49-F238E27FC236}">
                <a16:creationId xmlns:a16="http://schemas.microsoft.com/office/drawing/2014/main" id="{5DACC5E8-F7BF-B1FD-D9EC-C981B1F0710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flipH="1">
            <a:off x="9639672" y="5649087"/>
            <a:ext cx="952500" cy="981075"/>
          </a:xfrm>
          <a:prstGeom prst="rect">
            <a:avLst/>
          </a:prstGeom>
        </p:spPr>
      </p:pic>
      <p:pic>
        <p:nvPicPr>
          <p:cNvPr id="57" name="tho1" descr="A picture containing text, clipart&#10;&#10;Description automatically generated">
            <a:extLst>
              <a:ext uri="{FF2B5EF4-FFF2-40B4-BE49-F238E27FC236}">
                <a16:creationId xmlns:a16="http://schemas.microsoft.com/office/drawing/2014/main" id="{5349E1F1-C8DD-A87F-7832-3DFDA766538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9746203" flipH="1">
            <a:off x="1668882" y="5704816"/>
            <a:ext cx="1200150" cy="1009650"/>
          </a:xfrm>
          <a:prstGeom prst="rect">
            <a:avLst/>
          </a:prstGeom>
        </p:spPr>
      </p:pic>
      <p:pic>
        <p:nvPicPr>
          <p:cNvPr id="58" name="tho2" descr="A picture containing text, clipart&#10;&#10;Description automatically generated">
            <a:extLst>
              <a:ext uri="{FF2B5EF4-FFF2-40B4-BE49-F238E27FC236}">
                <a16:creationId xmlns:a16="http://schemas.microsoft.com/office/drawing/2014/main" id="{F5278F06-A529-6E19-F62D-B80918F4039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20471763" flipH="1">
            <a:off x="2980703" y="4963496"/>
            <a:ext cx="1200150" cy="1009650"/>
          </a:xfrm>
          <a:prstGeom prst="rect">
            <a:avLst/>
          </a:prstGeom>
        </p:spPr>
      </p:pic>
      <p:pic>
        <p:nvPicPr>
          <p:cNvPr id="59" name="tho3" descr="A picture containing text, clipart&#10;&#10;Description automatically generated">
            <a:extLst>
              <a:ext uri="{FF2B5EF4-FFF2-40B4-BE49-F238E27FC236}">
                <a16:creationId xmlns:a16="http://schemas.microsoft.com/office/drawing/2014/main" id="{6735DF96-42E1-FB81-53E3-980AF11B940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20471763" flipH="1">
            <a:off x="4534824" y="4526577"/>
            <a:ext cx="1200150" cy="1009650"/>
          </a:xfrm>
          <a:prstGeom prst="rect">
            <a:avLst/>
          </a:prstGeom>
        </p:spPr>
      </p:pic>
      <p:pic>
        <p:nvPicPr>
          <p:cNvPr id="60" name="tho4" descr="A picture containing text, clipart&#10;&#10;Description automatically generated">
            <a:extLst>
              <a:ext uri="{FF2B5EF4-FFF2-40B4-BE49-F238E27FC236}">
                <a16:creationId xmlns:a16="http://schemas.microsoft.com/office/drawing/2014/main" id="{685A447E-D51C-2BE5-1CC8-4A6049260E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flipH="1">
            <a:off x="6399312" y="4369331"/>
            <a:ext cx="1200150" cy="1009650"/>
          </a:xfrm>
          <a:prstGeom prst="rect">
            <a:avLst/>
          </a:prstGeom>
        </p:spPr>
      </p:pic>
      <p:pic>
        <p:nvPicPr>
          <p:cNvPr id="61" name="tho5" descr="A picture containing text, clipart&#10;&#10;Description automatically generated">
            <a:extLst>
              <a:ext uri="{FF2B5EF4-FFF2-40B4-BE49-F238E27FC236}">
                <a16:creationId xmlns:a16="http://schemas.microsoft.com/office/drawing/2014/main" id="{A9BD31CB-94DD-57DD-7947-036A670CF54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flipH="1">
            <a:off x="8167832" y="4693056"/>
            <a:ext cx="1200150" cy="1009650"/>
          </a:xfrm>
          <a:prstGeom prst="rect">
            <a:avLst/>
          </a:prstGeom>
        </p:spPr>
      </p:pic>
      <p:sp>
        <p:nvSpPr>
          <p:cNvPr id="5" name="Rectangle 30">
            <a:extLst>
              <a:ext uri="{FF2B5EF4-FFF2-40B4-BE49-F238E27FC236}">
                <a16:creationId xmlns:a16="http://schemas.microsoft.com/office/drawing/2014/main" id="{95E126F9-4FA8-F0F0-8EB3-9BE27DAF70EB}"/>
              </a:ext>
            </a:extLst>
          </p:cNvPr>
          <p:cNvSpPr>
            <a:spLocks/>
          </p:cNvSpPr>
          <p:nvPr/>
        </p:nvSpPr>
        <p:spPr>
          <a:xfrm>
            <a:off x="1774247" y="136000"/>
            <a:ext cx="9063497" cy="584775"/>
          </a:xfrm>
          <a:prstGeom prst="rect">
            <a:avLst/>
          </a:prstGeom>
          <a:noFill/>
        </p:spPr>
        <p:txBody>
          <a:bodyPr wrap="square" lIns="91440" tIns="45720" rIns="91440" bIns="45720">
            <a:spAutoFit/>
          </a:bodyPr>
          <a:lstStyle/>
          <a:p>
            <a:pPr algn="ctr"/>
            <a:r>
              <a:rPr lang="en-US" sz="3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EM</a:t>
            </a:r>
            <a:r>
              <a:rPr lang="en-US" sz="3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SẼ ĐƯỢC 1 CHIẾC BÁNH KHI TRẢ LỜI ĐÚNG</a:t>
            </a:r>
          </a:p>
        </p:txBody>
      </p:sp>
      <p:sp>
        <p:nvSpPr>
          <p:cNvPr id="10" name="o44">
            <a:extLst>
              <a:ext uri="{FF2B5EF4-FFF2-40B4-BE49-F238E27FC236}">
                <a16:creationId xmlns:a16="http://schemas.microsoft.com/office/drawing/2014/main" id="{9CF5B63D-0CA9-5AE5-63D1-59C99BE3A99E}"/>
              </a:ext>
            </a:extLst>
          </p:cNvPr>
          <p:cNvSpPr/>
          <p:nvPr/>
        </p:nvSpPr>
        <p:spPr>
          <a:xfrm>
            <a:off x="8339384" y="5702706"/>
            <a:ext cx="1076344" cy="1068372"/>
          </a:xfrm>
          <a:prstGeom prst="rect">
            <a:avLst/>
          </a:prstGeom>
          <a:blipFill dpi="0" rotWithShape="1">
            <a:blip r:embed="rId22">
              <a:extLst>
                <a:ext uri="{28A0092B-C50C-407E-A947-70E740481C1C}">
                  <a14:useLocalDpi xmlns:a14="http://schemas.microsoft.com/office/drawing/2010/main" val="0"/>
                </a:ext>
              </a:extLst>
            </a:blip>
            <a:srcRect/>
            <a:stretch>
              <a:fillRect/>
            </a:stretch>
          </a:blipFill>
          <a:ln>
            <a:noFill/>
          </a:ln>
          <a:effectLst>
            <a:glow rad="63500">
              <a:schemeClr val="bg1">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rrect sound effect ">
            <a:hlinkClick r:id="" action="ppaction://media"/>
            <a:extLst>
              <a:ext uri="{FF2B5EF4-FFF2-40B4-BE49-F238E27FC236}">
                <a16:creationId xmlns:a16="http://schemas.microsoft.com/office/drawing/2014/main" id="{F2D4F07B-F891-3C20-096D-1E3B5482A112}"/>
              </a:ext>
            </a:extLst>
          </p:cNvPr>
          <p:cNvPicPr>
            <a:picLocks noChangeAspect="1"/>
          </p:cNvPicPr>
          <p:nvPr>
            <a:audioFile r:link="rId3"/>
            <p:extLst>
              <p:ext uri="{DAA4B4D4-6D71-4841-9C94-3DE7FCFB9230}">
                <p14:media xmlns:p14="http://schemas.microsoft.com/office/powerpoint/2010/main" r:embed="rId2"/>
              </p:ext>
            </p:extLst>
          </p:nvPr>
        </p:nvPicPr>
        <p:blipFill>
          <a:blip r:embed="rId23"/>
          <a:stretch>
            <a:fillRect/>
          </a:stretch>
        </p:blipFill>
        <p:spPr>
          <a:xfrm>
            <a:off x="5799867" y="-1287194"/>
            <a:ext cx="406400" cy="406400"/>
          </a:xfrm>
          <a:prstGeom prst="rect">
            <a:avLst/>
          </a:prstGeom>
        </p:spPr>
      </p:pic>
      <p:pic>
        <p:nvPicPr>
          <p:cNvPr id="25" name="Hình ảnh 24" descr="Ảnh có chứa Đồ họa, biểu tượng, Phông chữ, thiết kế đồ họa&#10;&#10;Mô tả được tạo tự động">
            <a:extLst>
              <a:ext uri="{FF2B5EF4-FFF2-40B4-BE49-F238E27FC236}">
                <a16:creationId xmlns:a16="http://schemas.microsoft.com/office/drawing/2014/main" id="{B0627860-7DD6-3371-5BE8-DC3BE9A0DA63}"/>
              </a:ext>
            </a:extLst>
          </p:cNvPr>
          <p:cNvPicPr>
            <a:picLocks noChangeAspect="1"/>
          </p:cNvPicPr>
          <p:nvPr/>
        </p:nvPicPr>
        <p:blipFill rotWithShape="1">
          <a:blip r:embed="rId24">
            <a:extLst>
              <a:ext uri="{28A0092B-C50C-407E-A947-70E740481C1C}">
                <a14:useLocalDpi xmlns:a14="http://schemas.microsoft.com/office/drawing/2010/main" val="0"/>
              </a:ext>
            </a:extLst>
          </a:blip>
          <a:srcRect r="56157"/>
          <a:stretch/>
        </p:blipFill>
        <p:spPr>
          <a:xfrm>
            <a:off x="6750043" y="2254666"/>
            <a:ext cx="1030313" cy="987554"/>
          </a:xfrm>
          <a:prstGeom prst="rect">
            <a:avLst/>
          </a:prstGeom>
        </p:spPr>
      </p:pic>
      <p:pic>
        <p:nvPicPr>
          <p:cNvPr id="26" name="Hình ảnh 25" descr="Ảnh có chứa Đồ họa, biểu tượng, Phông chữ, thiết kế đồ họa&#10;&#10;Mô tả được tạo tự động">
            <a:extLst>
              <a:ext uri="{FF2B5EF4-FFF2-40B4-BE49-F238E27FC236}">
                <a16:creationId xmlns:a16="http://schemas.microsoft.com/office/drawing/2014/main" id="{6368C080-045C-B375-AC4D-663A39BE8E0C}"/>
              </a:ext>
            </a:extLst>
          </p:cNvPr>
          <p:cNvPicPr>
            <a:picLocks noChangeAspect="1"/>
          </p:cNvPicPr>
          <p:nvPr/>
        </p:nvPicPr>
        <p:blipFill rotWithShape="1">
          <a:blip r:embed="rId24">
            <a:extLst>
              <a:ext uri="{28A0092B-C50C-407E-A947-70E740481C1C}">
                <a14:useLocalDpi xmlns:a14="http://schemas.microsoft.com/office/drawing/2010/main" val="0"/>
              </a:ext>
            </a:extLst>
          </a:blip>
          <a:srcRect l="54198"/>
          <a:stretch/>
        </p:blipFill>
        <p:spPr>
          <a:xfrm>
            <a:off x="2672131" y="2268432"/>
            <a:ext cx="1076344" cy="987554"/>
          </a:xfrm>
          <a:prstGeom prst="rect">
            <a:avLst/>
          </a:prstGeom>
        </p:spPr>
      </p:pic>
      <p:pic>
        <p:nvPicPr>
          <p:cNvPr id="27" name="Hình ảnh 26" descr="Ảnh có chứa Đồ họa, biểu tượng, Phông chữ, thiết kế đồ họa&#10;&#10;Mô tả được tạo tự động">
            <a:extLst>
              <a:ext uri="{FF2B5EF4-FFF2-40B4-BE49-F238E27FC236}">
                <a16:creationId xmlns:a16="http://schemas.microsoft.com/office/drawing/2014/main" id="{1ABDEA64-86C6-122B-41D8-2BFA62C1425C}"/>
              </a:ext>
            </a:extLst>
          </p:cNvPr>
          <p:cNvPicPr>
            <a:picLocks noChangeAspect="1"/>
          </p:cNvPicPr>
          <p:nvPr/>
        </p:nvPicPr>
        <p:blipFill rotWithShape="1">
          <a:blip r:embed="rId24">
            <a:extLst>
              <a:ext uri="{28A0092B-C50C-407E-A947-70E740481C1C}">
                <a14:useLocalDpi xmlns:a14="http://schemas.microsoft.com/office/drawing/2010/main" val="0"/>
              </a:ext>
            </a:extLst>
          </a:blip>
          <a:srcRect l="54198"/>
          <a:stretch/>
        </p:blipFill>
        <p:spPr>
          <a:xfrm>
            <a:off x="2670439" y="3546592"/>
            <a:ext cx="1076344" cy="987554"/>
          </a:xfrm>
          <a:prstGeom prst="rect">
            <a:avLst/>
          </a:prstGeom>
        </p:spPr>
      </p:pic>
      <p:pic>
        <p:nvPicPr>
          <p:cNvPr id="28" name="Hình ảnh 27" descr="Ảnh có chứa Đồ họa, biểu tượng, Phông chữ, thiết kế đồ họa&#10;&#10;Mô tả được tạo tự động">
            <a:extLst>
              <a:ext uri="{FF2B5EF4-FFF2-40B4-BE49-F238E27FC236}">
                <a16:creationId xmlns:a16="http://schemas.microsoft.com/office/drawing/2014/main" id="{249B008C-F9CF-4E53-69E8-E360084A9AB9}"/>
              </a:ext>
            </a:extLst>
          </p:cNvPr>
          <p:cNvPicPr>
            <a:picLocks noChangeAspect="1"/>
          </p:cNvPicPr>
          <p:nvPr/>
        </p:nvPicPr>
        <p:blipFill rotWithShape="1">
          <a:blip r:embed="rId24">
            <a:extLst>
              <a:ext uri="{28A0092B-C50C-407E-A947-70E740481C1C}">
                <a14:useLocalDpi xmlns:a14="http://schemas.microsoft.com/office/drawing/2010/main" val="0"/>
              </a:ext>
            </a:extLst>
          </a:blip>
          <a:srcRect l="54198"/>
          <a:stretch/>
        </p:blipFill>
        <p:spPr>
          <a:xfrm>
            <a:off x="6658742" y="3506878"/>
            <a:ext cx="1076344" cy="987554"/>
          </a:xfrm>
          <a:prstGeom prst="rect">
            <a:avLst/>
          </a:prstGeom>
        </p:spPr>
      </p:pic>
      <p:pic>
        <p:nvPicPr>
          <p:cNvPr id="29" name="Incorrect sound effect (1)">
            <a:hlinkClick r:id="" action="ppaction://media"/>
            <a:extLst>
              <a:ext uri="{FF2B5EF4-FFF2-40B4-BE49-F238E27FC236}">
                <a16:creationId xmlns:a16="http://schemas.microsoft.com/office/drawing/2014/main" id="{9318F6C4-A6A1-B6EB-76F7-D9E37219AEDC}"/>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8961582" y="-1174565"/>
            <a:ext cx="406400" cy="406400"/>
          </a:xfrm>
          <a:prstGeom prst="rect">
            <a:avLst/>
          </a:prstGeom>
        </p:spPr>
      </p:pic>
      <p:pic>
        <p:nvPicPr>
          <p:cNvPr id="32" name="Incorrect sound effect (1)">
            <a:hlinkClick r:id="" action="ppaction://media"/>
            <a:extLst>
              <a:ext uri="{FF2B5EF4-FFF2-40B4-BE49-F238E27FC236}">
                <a16:creationId xmlns:a16="http://schemas.microsoft.com/office/drawing/2014/main" id="{3832A633-54B2-5FB5-7010-5F1AA510E239}"/>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9679213" y="-615697"/>
            <a:ext cx="406400" cy="406400"/>
          </a:xfrm>
          <a:prstGeom prst="rect">
            <a:avLst/>
          </a:prstGeom>
        </p:spPr>
      </p:pic>
      <p:pic>
        <p:nvPicPr>
          <p:cNvPr id="33" name="Incorrect sound effect (1)">
            <a:hlinkClick r:id="" action="ppaction://media"/>
            <a:extLst>
              <a:ext uri="{FF2B5EF4-FFF2-40B4-BE49-F238E27FC236}">
                <a16:creationId xmlns:a16="http://schemas.microsoft.com/office/drawing/2014/main" id="{6AC143CA-2FDB-7404-366C-C987B92F531D}"/>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10733313" y="-603061"/>
            <a:ext cx="406400" cy="406400"/>
          </a:xfrm>
          <a:prstGeom prst="rect">
            <a:avLst/>
          </a:prstGeom>
        </p:spPr>
      </p:pic>
      <p:sp>
        <p:nvSpPr>
          <p:cNvPr id="36" name="Bong bóng Ý nghĩ: Hình đám mây 35">
            <a:extLst>
              <a:ext uri="{FF2B5EF4-FFF2-40B4-BE49-F238E27FC236}">
                <a16:creationId xmlns:a16="http://schemas.microsoft.com/office/drawing/2014/main" id="{1FCEBFF4-890B-69EE-E8BB-4FEBE3126445}"/>
              </a:ext>
            </a:extLst>
          </p:cNvPr>
          <p:cNvSpPr/>
          <p:nvPr/>
        </p:nvSpPr>
        <p:spPr>
          <a:xfrm>
            <a:off x="521511" y="940539"/>
            <a:ext cx="2271712" cy="2527788"/>
          </a:xfrm>
          <a:prstGeom prst="cloud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4000"/>
              <a:t>Em giỏi quá !</a:t>
            </a:r>
            <a:endParaRPr lang="vi-VN" sz="4000"/>
          </a:p>
        </p:txBody>
      </p:sp>
      <p:pic>
        <p:nvPicPr>
          <p:cNvPr id="4" name="Tieng-yeah-tre-con-www_tiengdong_com">
            <a:hlinkClick r:id="" action="ppaction://media"/>
            <a:extLst>
              <a:ext uri="{FF2B5EF4-FFF2-40B4-BE49-F238E27FC236}">
                <a16:creationId xmlns:a16="http://schemas.microsoft.com/office/drawing/2014/main" id="{A59277A8-5BD0-CE49-6341-71CEA47FC83B}"/>
              </a:ext>
            </a:extLst>
          </p:cNvPr>
          <p:cNvPicPr>
            <a:picLocks noChangeAspect="1"/>
          </p:cNvPicPr>
          <p:nvPr>
            <a:audioFile r:link="rId7"/>
            <p:extLst>
              <p:ext uri="{DAA4B4D4-6D71-4841-9C94-3DE7FCFB9230}">
                <p14:media xmlns:p14="http://schemas.microsoft.com/office/powerpoint/2010/main" r:embed="rId6"/>
              </p:ext>
            </p:extLst>
          </p:nvPr>
        </p:nvPicPr>
        <p:blipFill>
          <a:blip r:embed="rId23"/>
          <a:stretch>
            <a:fillRect/>
          </a:stretch>
        </p:blipFill>
        <p:spPr>
          <a:xfrm>
            <a:off x="4219010" y="-1314108"/>
            <a:ext cx="406400" cy="406400"/>
          </a:xfrm>
          <a:prstGeom prst="rect">
            <a:avLst/>
          </a:prstGeom>
        </p:spPr>
      </p:pic>
      <p:pic>
        <p:nvPicPr>
          <p:cNvPr id="6" name="Hình ảnh 5">
            <a:extLst>
              <a:ext uri="{FF2B5EF4-FFF2-40B4-BE49-F238E27FC236}">
                <a16:creationId xmlns:a16="http://schemas.microsoft.com/office/drawing/2014/main" id="{3AC6768E-5783-8D23-4A03-8CF1149C881F}"/>
              </a:ext>
            </a:extLst>
          </p:cNvPr>
          <p:cNvPicPr>
            <a:picLocks noChangeAspect="1"/>
          </p:cNvPicPr>
          <p:nvPr/>
        </p:nvPicPr>
        <p:blipFill>
          <a:blip r:embed="rId25"/>
          <a:stretch>
            <a:fillRect/>
          </a:stretch>
        </p:blipFill>
        <p:spPr>
          <a:xfrm>
            <a:off x="10108071" y="1113508"/>
            <a:ext cx="2347972" cy="2865432"/>
          </a:xfrm>
          <a:prstGeom prst="rect">
            <a:avLst/>
          </a:prstGeom>
        </p:spPr>
      </p:pic>
    </p:spTree>
    <p:custDataLst>
      <p:tags r:id="rId1"/>
    </p:custDataLst>
    <p:extLst>
      <p:ext uri="{BB962C8B-B14F-4D97-AF65-F5344CB8AC3E}">
        <p14:creationId xmlns:p14="http://schemas.microsoft.com/office/powerpoint/2010/main" val="34163845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anim calcmode="lin" valueType="num">
                                      <p:cBhvr>
                                        <p:cTn id="22" dur="500" fill="hold"/>
                                        <p:tgtEl>
                                          <p:spTgt spid="46"/>
                                        </p:tgtEl>
                                        <p:attrNameLst>
                                          <p:attrName>ppt_x</p:attrName>
                                        </p:attrNameLst>
                                      </p:cBhvr>
                                      <p:tavLst>
                                        <p:tav tm="0">
                                          <p:val>
                                            <p:strVal val="#ppt_x"/>
                                          </p:val>
                                        </p:tav>
                                        <p:tav tm="100000">
                                          <p:val>
                                            <p:strVal val="#ppt_x"/>
                                          </p:val>
                                        </p:tav>
                                      </p:tavLst>
                                    </p:anim>
                                    <p:anim calcmode="lin" valueType="num">
                                      <p:cBhvr>
                                        <p:cTn id="23" dur="500" fill="hold"/>
                                        <p:tgtEl>
                                          <p:spTgt spid="4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anim calcmode="lin" valueType="num">
                                      <p:cBhvr>
                                        <p:cTn id="28" dur="500" fill="hold"/>
                                        <p:tgtEl>
                                          <p:spTgt spid="38"/>
                                        </p:tgtEl>
                                        <p:attrNameLst>
                                          <p:attrName>ppt_x</p:attrName>
                                        </p:attrNameLst>
                                      </p:cBhvr>
                                      <p:tavLst>
                                        <p:tav tm="0">
                                          <p:val>
                                            <p:strVal val="#ppt_x"/>
                                          </p:val>
                                        </p:tav>
                                        <p:tav tm="100000">
                                          <p:val>
                                            <p:strVal val="#ppt_x"/>
                                          </p:val>
                                        </p:tav>
                                      </p:tavLst>
                                    </p:anim>
                                    <p:anim calcmode="lin" valueType="num">
                                      <p:cBhvr>
                                        <p:cTn id="29" dur="5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anim calcmode="lin" valueType="num">
                                      <p:cBhvr>
                                        <p:cTn id="34" dur="500" fill="hold"/>
                                        <p:tgtEl>
                                          <p:spTgt spid="49"/>
                                        </p:tgtEl>
                                        <p:attrNameLst>
                                          <p:attrName>ppt_x</p:attrName>
                                        </p:attrNameLst>
                                      </p:cBhvr>
                                      <p:tavLst>
                                        <p:tav tm="0">
                                          <p:val>
                                            <p:strVal val="#ppt_x"/>
                                          </p:val>
                                        </p:tav>
                                        <p:tav tm="100000">
                                          <p:val>
                                            <p:strVal val="#ppt_x"/>
                                          </p:val>
                                        </p:tav>
                                      </p:tavLst>
                                    </p:anim>
                                    <p:anim calcmode="lin" valueType="num">
                                      <p:cBhvr>
                                        <p:cTn id="35" dur="500" fill="hold"/>
                                        <p:tgtEl>
                                          <p:spTgt spid="49"/>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anim calcmode="lin" valueType="num">
                                      <p:cBhvr>
                                        <p:cTn id="40" dur="500" fill="hold"/>
                                        <p:tgtEl>
                                          <p:spTgt spid="40"/>
                                        </p:tgtEl>
                                        <p:attrNameLst>
                                          <p:attrName>ppt_x</p:attrName>
                                        </p:attrNameLst>
                                      </p:cBhvr>
                                      <p:tavLst>
                                        <p:tav tm="0">
                                          <p:val>
                                            <p:strVal val="#ppt_x"/>
                                          </p:val>
                                        </p:tav>
                                        <p:tav tm="100000">
                                          <p:val>
                                            <p:strVal val="#ppt_x"/>
                                          </p:val>
                                        </p:tav>
                                      </p:tavLst>
                                    </p:anim>
                                    <p:anim calcmode="lin" valueType="num">
                                      <p:cBhvr>
                                        <p:cTn id="41" dur="500" fill="hold"/>
                                        <p:tgtEl>
                                          <p:spTgt spid="40"/>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anim calcmode="lin" valueType="num">
                                      <p:cBhvr>
                                        <p:cTn id="46" dur="500" fill="hold"/>
                                        <p:tgtEl>
                                          <p:spTgt spid="35"/>
                                        </p:tgtEl>
                                        <p:attrNameLst>
                                          <p:attrName>ppt_x</p:attrName>
                                        </p:attrNameLst>
                                      </p:cBhvr>
                                      <p:tavLst>
                                        <p:tav tm="0">
                                          <p:val>
                                            <p:strVal val="#ppt_x"/>
                                          </p:val>
                                        </p:tav>
                                        <p:tav tm="100000">
                                          <p:val>
                                            <p:strVal val="#ppt_x"/>
                                          </p:val>
                                        </p:tav>
                                      </p:tavLst>
                                    </p:anim>
                                    <p:anim calcmode="lin" valueType="num">
                                      <p:cBhvr>
                                        <p:cTn id="47" dur="500" fill="hold"/>
                                        <p:tgtEl>
                                          <p:spTgt spid="35"/>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anim calcmode="lin" valueType="num">
                                      <p:cBhvr>
                                        <p:cTn id="52" dur="500" fill="hold"/>
                                        <p:tgtEl>
                                          <p:spTgt spid="52"/>
                                        </p:tgtEl>
                                        <p:attrNameLst>
                                          <p:attrName>ppt_x</p:attrName>
                                        </p:attrNameLst>
                                      </p:cBhvr>
                                      <p:tavLst>
                                        <p:tav tm="0">
                                          <p:val>
                                            <p:strVal val="#ppt_x"/>
                                          </p:val>
                                        </p:tav>
                                        <p:tav tm="100000">
                                          <p:val>
                                            <p:strVal val="#ppt_x"/>
                                          </p:val>
                                        </p:tav>
                                      </p:tavLst>
                                    </p:anim>
                                    <p:anim calcmode="lin" valueType="num">
                                      <p:cBhvr>
                                        <p:cTn id="53" dur="500" fill="hold"/>
                                        <p:tgtEl>
                                          <p:spTgt spid="52"/>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42" presetClass="entr" presetSubtype="0"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anim calcmode="lin" valueType="num">
                                      <p:cBhvr>
                                        <p:cTn id="58" dur="500" fill="hold"/>
                                        <p:tgtEl>
                                          <p:spTgt spid="55"/>
                                        </p:tgtEl>
                                        <p:attrNameLst>
                                          <p:attrName>ppt_x</p:attrName>
                                        </p:attrNameLst>
                                      </p:cBhvr>
                                      <p:tavLst>
                                        <p:tav tm="0">
                                          <p:val>
                                            <p:strVal val="#ppt_x"/>
                                          </p:val>
                                        </p:tav>
                                        <p:tav tm="100000">
                                          <p:val>
                                            <p:strVal val="#ppt_x"/>
                                          </p:val>
                                        </p:tav>
                                      </p:tavLst>
                                    </p:anim>
                                    <p:anim calcmode="lin" valueType="num">
                                      <p:cBhvr>
                                        <p:cTn id="59" dur="500" fill="hold"/>
                                        <p:tgtEl>
                                          <p:spTgt spid="55"/>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anim calcmode="lin" valueType="num">
                                      <p:cBhvr>
                                        <p:cTn id="64" dur="500" fill="hold"/>
                                        <p:tgtEl>
                                          <p:spTgt spid="39"/>
                                        </p:tgtEl>
                                        <p:attrNameLst>
                                          <p:attrName>ppt_x</p:attrName>
                                        </p:attrNameLst>
                                      </p:cBhvr>
                                      <p:tavLst>
                                        <p:tav tm="0">
                                          <p:val>
                                            <p:strVal val="#ppt_x"/>
                                          </p:val>
                                        </p:tav>
                                        <p:tav tm="100000">
                                          <p:val>
                                            <p:strVal val="#ppt_x"/>
                                          </p:val>
                                        </p:tav>
                                      </p:tavLst>
                                    </p:anim>
                                    <p:anim calcmode="lin" valueType="num">
                                      <p:cBhvr>
                                        <p:cTn id="65"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6" restart="whenNotActive" fill="hold" evtFilter="cancelBubble" nodeType="interactiveSeq">
                <p:stCondLst>
                  <p:cond evt="onClick" delay="0">
                    <p:tgtEl>
                      <p:spTgt spid="35"/>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withEffect">
                                  <p:stCondLst>
                                    <p:cond delay="0"/>
                                  </p:stCondLst>
                                  <p:childTnLst>
                                    <p:cmd type="call" cmd="playFrom(0.0)">
                                      <p:cBhvr>
                                        <p:cTn id="70" dur="809" fill="hold"/>
                                        <p:tgtEl>
                                          <p:spTgt spid="13"/>
                                        </p:tgtEl>
                                      </p:cBhvr>
                                    </p:cmd>
                                  </p:childTnLst>
                                </p:cTn>
                              </p:par>
                              <p:par>
                                <p:cTn id="71" presetID="53" presetClass="entr" presetSubtype="16"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par>
                                <p:cTn id="76" presetID="22" presetClass="entr" presetSubtype="4" fill="hold" grpId="0" nodeType="withEffect">
                                  <p:stCondLst>
                                    <p:cond delay="1500"/>
                                  </p:stCondLst>
                                  <p:childTnLst>
                                    <p:set>
                                      <p:cBhvr>
                                        <p:cTn id="77" dur="1" fill="hold">
                                          <p:stCondLst>
                                            <p:cond delay="0"/>
                                          </p:stCondLst>
                                        </p:cTn>
                                        <p:tgtEl>
                                          <p:spTgt spid="36"/>
                                        </p:tgtEl>
                                        <p:attrNameLst>
                                          <p:attrName>style.visibility</p:attrName>
                                        </p:attrNameLst>
                                      </p:cBhvr>
                                      <p:to>
                                        <p:strVal val="visible"/>
                                      </p:to>
                                    </p:set>
                                    <p:animEffect transition="in" filter="wipe(down)">
                                      <p:cBhvr>
                                        <p:cTn id="78" dur="500"/>
                                        <p:tgtEl>
                                          <p:spTgt spid="36"/>
                                        </p:tgtEl>
                                      </p:cBhvr>
                                    </p:animEffect>
                                  </p:childTnLst>
                                </p:cTn>
                              </p:par>
                              <p:par>
                                <p:cTn id="79" presetID="21" presetClass="emph" presetSubtype="0" fill="hold" grpId="1" nodeType="withEffect">
                                  <p:stCondLst>
                                    <p:cond delay="1500"/>
                                  </p:stCondLst>
                                  <p:childTnLst>
                                    <p:animClr clrSpc="hsl" dir="cw">
                                      <p:cBhvr override="childStyle">
                                        <p:cTn id="80" dur="500" fill="hold"/>
                                        <p:tgtEl>
                                          <p:spTgt spid="36"/>
                                        </p:tgtEl>
                                        <p:attrNameLst>
                                          <p:attrName>style.color</p:attrName>
                                        </p:attrNameLst>
                                      </p:cBhvr>
                                      <p:by>
                                        <p:hsl h="7200000" s="0" l="0"/>
                                      </p:by>
                                    </p:animClr>
                                    <p:animClr clrSpc="hsl" dir="cw">
                                      <p:cBhvr>
                                        <p:cTn id="81" dur="500" fill="hold"/>
                                        <p:tgtEl>
                                          <p:spTgt spid="36"/>
                                        </p:tgtEl>
                                        <p:attrNameLst>
                                          <p:attrName>fillcolor</p:attrName>
                                        </p:attrNameLst>
                                      </p:cBhvr>
                                      <p:by>
                                        <p:hsl h="7200000" s="0" l="0"/>
                                      </p:by>
                                    </p:animClr>
                                    <p:animClr clrSpc="hsl" dir="cw">
                                      <p:cBhvr>
                                        <p:cTn id="82" dur="500" fill="hold"/>
                                        <p:tgtEl>
                                          <p:spTgt spid="36"/>
                                        </p:tgtEl>
                                        <p:attrNameLst>
                                          <p:attrName>stroke.color</p:attrName>
                                        </p:attrNameLst>
                                      </p:cBhvr>
                                      <p:by>
                                        <p:hsl h="7200000" s="0" l="0"/>
                                      </p:by>
                                    </p:animClr>
                                    <p:set>
                                      <p:cBhvr>
                                        <p:cTn id="83" dur="500" fill="hold"/>
                                        <p:tgtEl>
                                          <p:spTgt spid="36"/>
                                        </p:tgtEl>
                                        <p:attrNameLst>
                                          <p:attrName>fill.type</p:attrName>
                                        </p:attrNameLst>
                                      </p:cBhvr>
                                      <p:to>
                                        <p:strVal val="solid"/>
                                      </p:to>
                                    </p:set>
                                  </p:childTnLst>
                                </p:cTn>
                              </p:par>
                              <p:par>
                                <p:cTn id="84" presetID="26" presetClass="emph" presetSubtype="0" repeatCount="4000" fill="hold" grpId="1" nodeType="withEffect">
                                  <p:stCondLst>
                                    <p:cond delay="1500"/>
                                  </p:stCondLst>
                                  <p:childTnLst>
                                    <p:animEffect transition="out" filter="fade">
                                      <p:cBhvr>
                                        <p:cTn id="85" dur="250" tmFilter="0, 0; .2, .5; .8, .5; 1, 0"/>
                                        <p:tgtEl>
                                          <p:spTgt spid="35"/>
                                        </p:tgtEl>
                                      </p:cBhvr>
                                    </p:animEffect>
                                    <p:animScale>
                                      <p:cBhvr>
                                        <p:cTn id="86" dur="125" autoRev="1" fill="hold"/>
                                        <p:tgtEl>
                                          <p:spTgt spid="35"/>
                                        </p:tgtEl>
                                      </p:cBhvr>
                                      <p:by x="105000" y="105000"/>
                                    </p:animScale>
                                  </p:childTnLst>
                                </p:cTn>
                              </p:par>
                              <p:par>
                                <p:cTn id="87" presetID="56" presetClass="path" presetSubtype="0" accel="50000" decel="50000" fill="hold" grpId="1" nodeType="withEffect">
                                  <p:stCondLst>
                                    <p:cond delay="1500"/>
                                  </p:stCondLst>
                                  <p:childTnLst>
                                    <p:animMotion origin="layout" path="M 5E-6 7.40741E-7 L -0.53243 -0.20509 " pathEditMode="relative" rAng="0" ptsTypes="AA">
                                      <p:cBhvr>
                                        <p:cTn id="88" dur="2000" fill="hold"/>
                                        <p:tgtEl>
                                          <p:spTgt spid="10"/>
                                        </p:tgtEl>
                                        <p:attrNameLst>
                                          <p:attrName>ppt_x</p:attrName>
                                          <p:attrName>ppt_y</p:attrName>
                                        </p:attrNameLst>
                                      </p:cBhvr>
                                      <p:rCtr x="-26628" y="-10255"/>
                                    </p:animMotion>
                                  </p:childTnLst>
                                </p:cTn>
                              </p:par>
                              <p:par>
                                <p:cTn id="89" presetID="1" presetClass="mediacall" presetSubtype="0" fill="hold" nodeType="withEffect">
                                  <p:stCondLst>
                                    <p:cond delay="1500"/>
                                  </p:stCondLst>
                                  <p:childTnLst>
                                    <p:cmd type="call" cmd="playFrom(0.0)">
                                      <p:cBhvr>
                                        <p:cTn id="90" dur="4414" fill="hold"/>
                                        <p:tgtEl>
                                          <p:spTgt spid="4"/>
                                        </p:tgtEl>
                                      </p:cBhvr>
                                    </p:cmd>
                                  </p:childTnLst>
                                </p:cTn>
                              </p:par>
                            </p:childTnLst>
                          </p:cTn>
                        </p:par>
                      </p:childTnLst>
                    </p:cTn>
                  </p:par>
                </p:childTnLst>
              </p:cTn>
              <p:nextCondLst>
                <p:cond evt="onClick" delay="0">
                  <p:tgtEl>
                    <p:spTgt spid="35"/>
                  </p:tgtEl>
                </p:cond>
              </p:nextCondLst>
            </p:seq>
            <p:audio>
              <p:cMediaNode vol="80000">
                <p:cTn id="91" fill="hold" display="0">
                  <p:stCondLst>
                    <p:cond delay="indefinite"/>
                  </p:stCondLst>
                  <p:endCondLst>
                    <p:cond evt="onStopAudio" delay="0">
                      <p:tgtEl>
                        <p:sldTgt/>
                      </p:tgtEl>
                    </p:cond>
                  </p:endCondLst>
                </p:cTn>
                <p:tgtEl>
                  <p:spTgt spid="13"/>
                </p:tgtEl>
              </p:cMediaNode>
            </p:audio>
            <p:seq concurrent="1" nextAc="seek">
              <p:cTn id="92" restart="whenNotActive" fill="hold" evtFilter="cancelBubble" nodeType="interactiveSeq">
                <p:stCondLst>
                  <p:cond evt="onClick" delay="0">
                    <p:tgtEl>
                      <p:spTgt spid="38"/>
                    </p:tgtEl>
                  </p:cond>
                </p:stCondLst>
                <p:endSync evt="end" delay="0">
                  <p:rtn val="all"/>
                </p:endSync>
                <p:childTnLst>
                  <p:par>
                    <p:cTn id="93" fill="hold">
                      <p:stCondLst>
                        <p:cond delay="0"/>
                      </p:stCondLst>
                      <p:childTnLst>
                        <p:par>
                          <p:cTn id="94" fill="hold">
                            <p:stCondLst>
                              <p:cond delay="0"/>
                            </p:stCondLst>
                            <p:childTnLst>
                              <p:par>
                                <p:cTn id="95" presetID="1" presetClass="emph" presetSubtype="2" fill="hold" nodeType="clickEffect">
                                  <p:stCondLst>
                                    <p:cond delay="0"/>
                                  </p:stCondLst>
                                  <p:childTnLst>
                                    <p:animClr clrSpc="rgb" dir="cw">
                                      <p:cBhvr>
                                        <p:cTn id="96" dur="500" fill="hold"/>
                                        <p:tgtEl>
                                          <p:spTgt spid="38"/>
                                        </p:tgtEl>
                                        <p:attrNameLst>
                                          <p:attrName>fillcolor</p:attrName>
                                        </p:attrNameLst>
                                      </p:cBhvr>
                                      <p:to>
                                        <a:srgbClr val="FF0000"/>
                                      </p:to>
                                    </p:animClr>
                                    <p:set>
                                      <p:cBhvr>
                                        <p:cTn id="97" dur="500" fill="hold"/>
                                        <p:tgtEl>
                                          <p:spTgt spid="38"/>
                                        </p:tgtEl>
                                        <p:attrNameLst>
                                          <p:attrName>fill.type</p:attrName>
                                        </p:attrNameLst>
                                      </p:cBhvr>
                                      <p:to>
                                        <p:strVal val="solid"/>
                                      </p:to>
                                    </p:set>
                                    <p:set>
                                      <p:cBhvr>
                                        <p:cTn id="98" dur="500" fill="hold"/>
                                        <p:tgtEl>
                                          <p:spTgt spid="38"/>
                                        </p:tgtEl>
                                        <p:attrNameLst>
                                          <p:attrName>fill.on</p:attrName>
                                        </p:attrNameLst>
                                      </p:cBhvr>
                                      <p:to>
                                        <p:strVal val="true"/>
                                      </p:to>
                                    </p:set>
                                  </p:childTnLst>
                                </p:cTn>
                              </p:par>
                              <p:par>
                                <p:cTn id="99" presetID="1" presetClass="mediacall" presetSubtype="0" fill="hold" nodeType="withEffect">
                                  <p:stCondLst>
                                    <p:cond delay="0"/>
                                  </p:stCondLst>
                                  <p:childTnLst>
                                    <p:cmd type="call" cmd="playFrom(0.0)">
                                      <p:cBhvr>
                                        <p:cTn id="100" dur="1358" fill="hold"/>
                                        <p:tgtEl>
                                          <p:spTgt spid="29"/>
                                        </p:tgtEl>
                                      </p:cBhvr>
                                    </p:cmd>
                                  </p:childTnLst>
                                </p:cTn>
                              </p:par>
                              <p:par>
                                <p:cTn id="101" presetID="53" presetClass="entr" presetSubtype="16" fill="hold"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par>
                                <p:cTn id="106" presetID="26" presetClass="emph" presetSubtype="0" repeatCount="4000" fill="hold" grpId="1" nodeType="withEffect">
                                  <p:stCondLst>
                                    <p:cond delay="0"/>
                                  </p:stCondLst>
                                  <p:childTnLst>
                                    <p:animEffect transition="out" filter="fade">
                                      <p:cBhvr>
                                        <p:cTn id="107" dur="500" tmFilter="0, 0; .2, .5; .8, .5; 1, 0"/>
                                        <p:tgtEl>
                                          <p:spTgt spid="38"/>
                                        </p:tgtEl>
                                      </p:cBhvr>
                                    </p:animEffect>
                                    <p:animScale>
                                      <p:cBhvr>
                                        <p:cTn id="108" dur="250" autoRev="1" fill="hold"/>
                                        <p:tgtEl>
                                          <p:spTgt spid="38"/>
                                        </p:tgtEl>
                                      </p:cBhvr>
                                      <p:by x="105000" y="105000"/>
                                    </p:animScale>
                                  </p:childTnLst>
                                </p:cTn>
                              </p:par>
                            </p:childTnLst>
                          </p:cTn>
                        </p:par>
                      </p:childTnLst>
                    </p:cTn>
                  </p:par>
                </p:childTnLst>
              </p:cTn>
              <p:nextCondLst>
                <p:cond evt="onClick" delay="0">
                  <p:tgtEl>
                    <p:spTgt spid="38"/>
                  </p:tgtEl>
                </p:cond>
              </p:nextCondLst>
            </p:seq>
            <p:audio>
              <p:cMediaNode vol="80000">
                <p:cTn id="109" fill="hold" display="0">
                  <p:stCondLst>
                    <p:cond delay="indefinite"/>
                  </p:stCondLst>
                  <p:endCondLst>
                    <p:cond evt="onStopAudio" delay="0">
                      <p:tgtEl>
                        <p:sldTgt/>
                      </p:tgtEl>
                    </p:cond>
                  </p:endCondLst>
                </p:cTn>
                <p:tgtEl>
                  <p:spTgt spid="29"/>
                </p:tgtEl>
              </p:cMediaNode>
            </p:audio>
            <p:seq concurrent="1" nextAc="seek">
              <p:cTn id="110" restart="whenNotActive" fill="hold" evtFilter="cancelBubble" nodeType="interactiveSeq">
                <p:stCondLst>
                  <p:cond evt="onClick" delay="0">
                    <p:tgtEl>
                      <p:spTgt spid="40"/>
                    </p:tgtEl>
                  </p:cond>
                </p:stCondLst>
                <p:endSync evt="end" delay="0">
                  <p:rtn val="all"/>
                </p:endSync>
                <p:childTnLst>
                  <p:par>
                    <p:cTn id="111" fill="hold">
                      <p:stCondLst>
                        <p:cond delay="0"/>
                      </p:stCondLst>
                      <p:childTnLst>
                        <p:par>
                          <p:cTn id="112" fill="hold">
                            <p:stCondLst>
                              <p:cond delay="0"/>
                            </p:stCondLst>
                            <p:childTnLst>
                              <p:par>
                                <p:cTn id="113" presetID="1" presetClass="emph" presetSubtype="2" fill="hold" nodeType="clickEffect">
                                  <p:stCondLst>
                                    <p:cond delay="0"/>
                                  </p:stCondLst>
                                  <p:childTnLst>
                                    <p:animClr clrSpc="rgb" dir="cw">
                                      <p:cBhvr>
                                        <p:cTn id="114" dur="500" fill="hold"/>
                                        <p:tgtEl>
                                          <p:spTgt spid="40"/>
                                        </p:tgtEl>
                                        <p:attrNameLst>
                                          <p:attrName>fillcolor</p:attrName>
                                        </p:attrNameLst>
                                      </p:cBhvr>
                                      <p:to>
                                        <a:srgbClr val="FF0000"/>
                                      </p:to>
                                    </p:animClr>
                                    <p:set>
                                      <p:cBhvr>
                                        <p:cTn id="115" dur="500" fill="hold"/>
                                        <p:tgtEl>
                                          <p:spTgt spid="40"/>
                                        </p:tgtEl>
                                        <p:attrNameLst>
                                          <p:attrName>fill.type</p:attrName>
                                        </p:attrNameLst>
                                      </p:cBhvr>
                                      <p:to>
                                        <p:strVal val="solid"/>
                                      </p:to>
                                    </p:set>
                                    <p:set>
                                      <p:cBhvr>
                                        <p:cTn id="116" dur="500" fill="hold"/>
                                        <p:tgtEl>
                                          <p:spTgt spid="40"/>
                                        </p:tgtEl>
                                        <p:attrNameLst>
                                          <p:attrName>fill.on</p:attrName>
                                        </p:attrNameLst>
                                      </p:cBhvr>
                                      <p:to>
                                        <p:strVal val="true"/>
                                      </p:to>
                                    </p:set>
                                  </p:childTnLst>
                                </p:cTn>
                              </p:par>
                              <p:par>
                                <p:cTn id="117" presetID="1" presetClass="mediacall" presetSubtype="0" fill="hold" nodeType="withEffect">
                                  <p:stCondLst>
                                    <p:cond delay="0"/>
                                  </p:stCondLst>
                                  <p:childTnLst>
                                    <p:cmd type="call" cmd="playFrom(0.0)">
                                      <p:cBhvr>
                                        <p:cTn id="118" dur="1358" fill="hold"/>
                                        <p:tgtEl>
                                          <p:spTgt spid="32"/>
                                        </p:tgtEl>
                                      </p:cBhvr>
                                    </p:cmd>
                                  </p:childTnLst>
                                </p:cTn>
                              </p:par>
                              <p:par>
                                <p:cTn id="119" presetID="53" presetClass="entr" presetSubtype="16" fill="hold" nodeType="withEffect">
                                  <p:stCondLst>
                                    <p:cond delay="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500" fill="hold"/>
                                        <p:tgtEl>
                                          <p:spTgt spid="27"/>
                                        </p:tgtEl>
                                        <p:attrNameLst>
                                          <p:attrName>ppt_w</p:attrName>
                                        </p:attrNameLst>
                                      </p:cBhvr>
                                      <p:tavLst>
                                        <p:tav tm="0">
                                          <p:val>
                                            <p:fltVal val="0"/>
                                          </p:val>
                                        </p:tav>
                                        <p:tav tm="100000">
                                          <p:val>
                                            <p:strVal val="#ppt_w"/>
                                          </p:val>
                                        </p:tav>
                                      </p:tavLst>
                                    </p:anim>
                                    <p:anim calcmode="lin" valueType="num">
                                      <p:cBhvr>
                                        <p:cTn id="122" dur="500" fill="hold"/>
                                        <p:tgtEl>
                                          <p:spTgt spid="27"/>
                                        </p:tgtEl>
                                        <p:attrNameLst>
                                          <p:attrName>ppt_h</p:attrName>
                                        </p:attrNameLst>
                                      </p:cBhvr>
                                      <p:tavLst>
                                        <p:tav tm="0">
                                          <p:val>
                                            <p:fltVal val="0"/>
                                          </p:val>
                                        </p:tav>
                                        <p:tav tm="100000">
                                          <p:val>
                                            <p:strVal val="#ppt_h"/>
                                          </p:val>
                                        </p:tav>
                                      </p:tavLst>
                                    </p:anim>
                                    <p:animEffect transition="in" filter="fade">
                                      <p:cBhvr>
                                        <p:cTn id="123" dur="500"/>
                                        <p:tgtEl>
                                          <p:spTgt spid="27"/>
                                        </p:tgtEl>
                                      </p:cBhvr>
                                    </p:animEffect>
                                  </p:childTnLst>
                                </p:cTn>
                              </p:par>
                              <p:par>
                                <p:cTn id="124" presetID="26" presetClass="emph" presetSubtype="0" repeatCount="4000" fill="hold" grpId="1" nodeType="withEffect">
                                  <p:stCondLst>
                                    <p:cond delay="0"/>
                                  </p:stCondLst>
                                  <p:childTnLst>
                                    <p:animEffect transition="out" filter="fade">
                                      <p:cBhvr>
                                        <p:cTn id="125" dur="500" tmFilter="0, 0; .2, .5; .8, .5; 1, 0"/>
                                        <p:tgtEl>
                                          <p:spTgt spid="40"/>
                                        </p:tgtEl>
                                      </p:cBhvr>
                                    </p:animEffect>
                                    <p:animScale>
                                      <p:cBhvr>
                                        <p:cTn id="126" dur="250" autoRev="1" fill="hold"/>
                                        <p:tgtEl>
                                          <p:spTgt spid="40"/>
                                        </p:tgtEl>
                                      </p:cBhvr>
                                      <p:by x="105000" y="105000"/>
                                    </p:animScale>
                                  </p:childTnLst>
                                </p:cTn>
                              </p:par>
                            </p:childTnLst>
                          </p:cTn>
                        </p:par>
                      </p:childTnLst>
                    </p:cTn>
                  </p:par>
                </p:childTnLst>
              </p:cTn>
              <p:nextCondLst>
                <p:cond evt="onClick" delay="0">
                  <p:tgtEl>
                    <p:spTgt spid="40"/>
                  </p:tgtEl>
                </p:cond>
              </p:nextCondLst>
            </p:seq>
            <p:audio>
              <p:cMediaNode vol="80000">
                <p:cTn id="127" fill="hold" display="0">
                  <p:stCondLst>
                    <p:cond delay="indefinite"/>
                  </p:stCondLst>
                  <p:endCondLst>
                    <p:cond evt="onStopAudio" delay="0">
                      <p:tgtEl>
                        <p:sldTgt/>
                      </p:tgtEl>
                    </p:cond>
                  </p:endCondLst>
                </p:cTn>
                <p:tgtEl>
                  <p:spTgt spid="32"/>
                </p:tgtEl>
              </p:cMediaNode>
            </p:audio>
            <p:seq concurrent="1" nextAc="seek">
              <p:cTn id="128" restart="whenNotActive" fill="hold" evtFilter="cancelBubble" nodeType="interactiveSeq">
                <p:stCondLst>
                  <p:cond evt="onClick" delay="0">
                    <p:tgtEl>
                      <p:spTgt spid="39"/>
                    </p:tgtEl>
                  </p:cond>
                </p:stCondLst>
                <p:endSync evt="end" delay="0">
                  <p:rtn val="all"/>
                </p:endSync>
                <p:childTnLst>
                  <p:par>
                    <p:cTn id="129" fill="hold">
                      <p:stCondLst>
                        <p:cond delay="indefinite"/>
                      </p:stCondLst>
                      <p:childTnLst>
                        <p:par>
                          <p:cTn id="130" fill="hold">
                            <p:stCondLst>
                              <p:cond delay="0"/>
                            </p:stCondLst>
                            <p:childTnLst>
                              <p:par>
                                <p:cTn id="131" presetID="1" presetClass="emph" presetSubtype="2" fill="hold" nodeType="clickEffect">
                                  <p:stCondLst>
                                    <p:cond delay="0"/>
                                  </p:stCondLst>
                                  <p:childTnLst>
                                    <p:animClr clrSpc="rgb" dir="cw">
                                      <p:cBhvr>
                                        <p:cTn id="132" dur="500" fill="hold"/>
                                        <p:tgtEl>
                                          <p:spTgt spid="39"/>
                                        </p:tgtEl>
                                        <p:attrNameLst>
                                          <p:attrName>fillcolor</p:attrName>
                                        </p:attrNameLst>
                                      </p:cBhvr>
                                      <p:to>
                                        <a:srgbClr val="FF0000"/>
                                      </p:to>
                                    </p:animClr>
                                    <p:set>
                                      <p:cBhvr>
                                        <p:cTn id="133" dur="500" fill="hold"/>
                                        <p:tgtEl>
                                          <p:spTgt spid="39"/>
                                        </p:tgtEl>
                                        <p:attrNameLst>
                                          <p:attrName>fill.type</p:attrName>
                                        </p:attrNameLst>
                                      </p:cBhvr>
                                      <p:to>
                                        <p:strVal val="solid"/>
                                      </p:to>
                                    </p:set>
                                    <p:set>
                                      <p:cBhvr>
                                        <p:cTn id="134" dur="500" fill="hold"/>
                                        <p:tgtEl>
                                          <p:spTgt spid="39"/>
                                        </p:tgtEl>
                                        <p:attrNameLst>
                                          <p:attrName>fill.on</p:attrName>
                                        </p:attrNameLst>
                                      </p:cBhvr>
                                      <p:to>
                                        <p:strVal val="true"/>
                                      </p:to>
                                    </p:set>
                                  </p:childTnLst>
                                </p:cTn>
                              </p:par>
                              <p:par>
                                <p:cTn id="135" presetID="1" presetClass="mediacall" presetSubtype="0" fill="hold" nodeType="withEffect">
                                  <p:stCondLst>
                                    <p:cond delay="0"/>
                                  </p:stCondLst>
                                  <p:childTnLst>
                                    <p:cmd type="call" cmd="playFrom(0.0)">
                                      <p:cBhvr>
                                        <p:cTn id="136" dur="1358" fill="hold"/>
                                        <p:tgtEl>
                                          <p:spTgt spid="33"/>
                                        </p:tgtEl>
                                      </p:cBhvr>
                                    </p:cmd>
                                  </p:childTnLst>
                                </p:cTn>
                              </p:par>
                              <p:par>
                                <p:cTn id="137" presetID="53" presetClass="entr" presetSubtype="16" fill="hold" nodeType="withEffect">
                                  <p:stCondLst>
                                    <p:cond delay="0"/>
                                  </p:stCondLst>
                                  <p:childTnLst>
                                    <p:set>
                                      <p:cBhvr>
                                        <p:cTn id="138" dur="1" fill="hold">
                                          <p:stCondLst>
                                            <p:cond delay="0"/>
                                          </p:stCondLst>
                                        </p:cTn>
                                        <p:tgtEl>
                                          <p:spTgt spid="28"/>
                                        </p:tgtEl>
                                        <p:attrNameLst>
                                          <p:attrName>style.visibility</p:attrName>
                                        </p:attrNameLst>
                                      </p:cBhvr>
                                      <p:to>
                                        <p:strVal val="visible"/>
                                      </p:to>
                                    </p:set>
                                    <p:anim calcmode="lin" valueType="num">
                                      <p:cBhvr>
                                        <p:cTn id="139" dur="500" fill="hold"/>
                                        <p:tgtEl>
                                          <p:spTgt spid="28"/>
                                        </p:tgtEl>
                                        <p:attrNameLst>
                                          <p:attrName>ppt_w</p:attrName>
                                        </p:attrNameLst>
                                      </p:cBhvr>
                                      <p:tavLst>
                                        <p:tav tm="0">
                                          <p:val>
                                            <p:fltVal val="0"/>
                                          </p:val>
                                        </p:tav>
                                        <p:tav tm="100000">
                                          <p:val>
                                            <p:strVal val="#ppt_w"/>
                                          </p:val>
                                        </p:tav>
                                      </p:tavLst>
                                    </p:anim>
                                    <p:anim calcmode="lin" valueType="num">
                                      <p:cBhvr>
                                        <p:cTn id="140" dur="500" fill="hold"/>
                                        <p:tgtEl>
                                          <p:spTgt spid="28"/>
                                        </p:tgtEl>
                                        <p:attrNameLst>
                                          <p:attrName>ppt_h</p:attrName>
                                        </p:attrNameLst>
                                      </p:cBhvr>
                                      <p:tavLst>
                                        <p:tav tm="0">
                                          <p:val>
                                            <p:fltVal val="0"/>
                                          </p:val>
                                        </p:tav>
                                        <p:tav tm="100000">
                                          <p:val>
                                            <p:strVal val="#ppt_h"/>
                                          </p:val>
                                        </p:tav>
                                      </p:tavLst>
                                    </p:anim>
                                    <p:animEffect transition="in" filter="fade">
                                      <p:cBhvr>
                                        <p:cTn id="141" dur="500"/>
                                        <p:tgtEl>
                                          <p:spTgt spid="28"/>
                                        </p:tgtEl>
                                      </p:cBhvr>
                                    </p:animEffect>
                                  </p:childTnLst>
                                </p:cTn>
                              </p:par>
                              <p:par>
                                <p:cTn id="142" presetID="26" presetClass="emph" presetSubtype="0" repeatCount="4000" fill="hold" grpId="1" nodeType="withEffect">
                                  <p:stCondLst>
                                    <p:cond delay="0"/>
                                  </p:stCondLst>
                                  <p:childTnLst>
                                    <p:animEffect transition="out" filter="fade">
                                      <p:cBhvr>
                                        <p:cTn id="143" dur="500" tmFilter="0, 0; .2, .5; .8, .5; 1, 0"/>
                                        <p:tgtEl>
                                          <p:spTgt spid="39"/>
                                        </p:tgtEl>
                                      </p:cBhvr>
                                    </p:animEffect>
                                    <p:animScale>
                                      <p:cBhvr>
                                        <p:cTn id="144" dur="250" autoRev="1" fill="hold"/>
                                        <p:tgtEl>
                                          <p:spTgt spid="39"/>
                                        </p:tgtEl>
                                      </p:cBhvr>
                                      <p:by x="105000" y="105000"/>
                                    </p:animScale>
                                  </p:childTnLst>
                                </p:cTn>
                              </p:par>
                            </p:childTnLst>
                          </p:cTn>
                        </p:par>
                      </p:childTnLst>
                    </p:cTn>
                  </p:par>
                </p:childTnLst>
              </p:cTn>
              <p:nextCondLst>
                <p:cond evt="onClick" delay="0">
                  <p:tgtEl>
                    <p:spTgt spid="39"/>
                  </p:tgtEl>
                </p:cond>
              </p:nextCondLst>
            </p:seq>
            <p:audio>
              <p:cMediaNode vol="80000">
                <p:cTn id="145" fill="hold" display="0">
                  <p:stCondLst>
                    <p:cond delay="indefinite"/>
                  </p:stCondLst>
                  <p:endCondLst>
                    <p:cond evt="onStopAudio" delay="0">
                      <p:tgtEl>
                        <p:sldTgt/>
                      </p:tgtEl>
                    </p:cond>
                  </p:endCondLst>
                </p:cTn>
                <p:tgtEl>
                  <p:spTgt spid="33"/>
                </p:tgtEl>
              </p:cMediaNode>
            </p:audio>
            <p:audio>
              <p:cMediaNode vol="80000">
                <p:cTn id="146" fill="hold" display="0">
                  <p:stCondLst>
                    <p:cond delay="indefinite"/>
                  </p:stCondLst>
                  <p:endCondLst>
                    <p:cond evt="onStopAudio" delay="0">
                      <p:tgtEl>
                        <p:sldTgt/>
                      </p:tgtEl>
                    </p:cond>
                  </p:endCondLst>
                </p:cTn>
                <p:tgtEl>
                  <p:spTgt spid="4"/>
                </p:tgtEl>
              </p:cMediaNode>
            </p:audio>
          </p:childTnLst>
        </p:cTn>
      </p:par>
    </p:tnLst>
    <p:bldLst>
      <p:bldP spid="34" grpId="0" animBg="1"/>
      <p:bldP spid="35" grpId="0" animBg="1"/>
      <p:bldP spid="35" grpId="1" animBg="1"/>
      <p:bldP spid="38" grpId="0" animBg="1"/>
      <p:bldP spid="38" grpId="1" animBg="1"/>
      <p:bldP spid="39" grpId="0" animBg="1"/>
      <p:bldP spid="39" grpId="1" animBg="1"/>
      <p:bldP spid="40" grpId="0" animBg="1"/>
      <p:bldP spid="40" grpId="1" animBg="1"/>
      <p:bldP spid="10" grpId="0" animBg="1"/>
      <p:bldP spid="10" grpId="1" animBg="1"/>
      <p:bldP spid="36" grpId="0" animBg="1"/>
      <p:bldP spid="3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descr="Ảnh có chứa trứng&#10;&#10;Mô tả được tạo tự động">
            <a:extLst>
              <a:ext uri="{FF2B5EF4-FFF2-40B4-BE49-F238E27FC236}">
                <a16:creationId xmlns:a16="http://schemas.microsoft.com/office/drawing/2014/main" id="{30D90BF4-8C60-9834-6861-BA67964BC1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314659" cy="6858000"/>
          </a:xfrm>
          <a:prstGeom prst="rect">
            <a:avLst/>
          </a:prstGeom>
        </p:spPr>
      </p:pic>
      <p:pic>
        <p:nvPicPr>
          <p:cNvPr id="5" name="Picture 4" descr="A picture containing plant&#10;&#10;Description automatically generated">
            <a:extLst>
              <a:ext uri="{FF2B5EF4-FFF2-40B4-BE49-F238E27FC236}">
                <a16:creationId xmlns:a16="http://schemas.microsoft.com/office/drawing/2014/main" id="{F84C4107-B6A8-3BA6-33AC-815E9127DE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57501" y="0"/>
            <a:ext cx="3557159" cy="6905658"/>
          </a:xfrm>
          <a:prstGeom prst="rect">
            <a:avLst/>
          </a:prstGeom>
        </p:spPr>
      </p:pic>
      <p:sp>
        <p:nvSpPr>
          <p:cNvPr id="6" name="TextBox 5">
            <a:extLst>
              <a:ext uri="{FF2B5EF4-FFF2-40B4-BE49-F238E27FC236}">
                <a16:creationId xmlns:a16="http://schemas.microsoft.com/office/drawing/2014/main" id="{AA755250-ED23-FC61-6E9B-A077C9573E54}"/>
              </a:ext>
            </a:extLst>
          </p:cNvPr>
          <p:cNvSpPr txBox="1"/>
          <p:nvPr/>
        </p:nvSpPr>
        <p:spPr>
          <a:xfrm>
            <a:off x="2256585" y="1376296"/>
            <a:ext cx="7035067" cy="1754326"/>
          </a:xfrm>
          <a:prstGeom prst="rect">
            <a:avLst/>
          </a:prstGeom>
          <a:noFill/>
        </p:spPr>
        <p:txBody>
          <a:bodyPr wrap="none" rtlCol="0">
            <a:spAutoFit/>
          </a:bodyPr>
          <a:lstStyle/>
          <a:p>
            <a:pPr algn="ctr"/>
            <a:r>
              <a:rPr lang="en-US" sz="5400">
                <a:ln w="19050">
                  <a:solidFill>
                    <a:schemeClr val="bg1"/>
                  </a:solidFill>
                </a:ln>
                <a:solidFill>
                  <a:schemeClr val="accent5"/>
                </a:solidFill>
                <a:effectLst>
                  <a:outerShdw blurRad="63500" sx="102000" sy="102000" algn="ctr" rotWithShape="0">
                    <a:prstClr val="black">
                      <a:alpha val="40000"/>
                    </a:prstClr>
                  </a:outerShdw>
                </a:effectLst>
                <a:latin typeface="MTD Othelie" panose="02020A03060303060403" pitchFamily="18" charset="0"/>
              </a:rPr>
              <a:t>CÁM ƠN EM</a:t>
            </a:r>
          </a:p>
          <a:p>
            <a:pPr algn="ctr"/>
            <a:r>
              <a:rPr lang="en-US" sz="5400">
                <a:ln w="19050">
                  <a:solidFill>
                    <a:schemeClr val="bg1"/>
                  </a:solidFill>
                </a:ln>
                <a:solidFill>
                  <a:schemeClr val="accent5"/>
                </a:solidFill>
                <a:effectLst>
                  <a:outerShdw blurRad="63500" sx="102000" sy="102000" algn="ctr" rotWithShape="0">
                    <a:prstClr val="black">
                      <a:alpha val="40000"/>
                    </a:prstClr>
                  </a:outerShdw>
                </a:effectLst>
                <a:latin typeface="MTD Othelie" panose="02020A03060303060403" pitchFamily="18" charset="0"/>
              </a:rPr>
              <a:t>ĐÃ THAM GIA TRÒ CHƠI</a:t>
            </a:r>
          </a:p>
        </p:txBody>
      </p:sp>
      <p:pic>
        <p:nvPicPr>
          <p:cNvPr id="16" name="Picture 15" descr="A white flower with red spots&#10;&#10;Description automatically generated with low confidence">
            <a:extLst>
              <a:ext uri="{FF2B5EF4-FFF2-40B4-BE49-F238E27FC236}">
                <a16:creationId xmlns:a16="http://schemas.microsoft.com/office/drawing/2014/main" id="{289E4D78-AEAA-22F3-6FB8-7D2EA4A6FD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6318" y="5672447"/>
            <a:ext cx="952500" cy="981075"/>
          </a:xfrm>
          <a:prstGeom prst="rect">
            <a:avLst/>
          </a:prstGeom>
        </p:spPr>
      </p:pic>
      <p:pic>
        <p:nvPicPr>
          <p:cNvPr id="18" name="Picture 17" descr="A picture containing text, clipart&#10;&#10;Description automatically generated">
            <a:extLst>
              <a:ext uri="{FF2B5EF4-FFF2-40B4-BE49-F238E27FC236}">
                <a16:creationId xmlns:a16="http://schemas.microsoft.com/office/drawing/2014/main" id="{BFEBFA1E-F9C7-26E5-34EE-C074B80D8C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4" y="5672447"/>
            <a:ext cx="1200150" cy="1009650"/>
          </a:xfrm>
          <a:prstGeom prst="rect">
            <a:avLst/>
          </a:prstGeom>
        </p:spPr>
      </p:pic>
      <p:pic>
        <p:nvPicPr>
          <p:cNvPr id="20" name="Picture 19" descr="A picture containing lamp, light&#10;&#10;Description automatically generated">
            <a:extLst>
              <a:ext uri="{FF2B5EF4-FFF2-40B4-BE49-F238E27FC236}">
                <a16:creationId xmlns:a16="http://schemas.microsoft.com/office/drawing/2014/main" id="{AAE1E9A9-292D-7F61-7B44-8C3D374295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38210" y="0"/>
            <a:ext cx="2076450" cy="2886075"/>
          </a:xfrm>
          <a:prstGeom prst="rect">
            <a:avLst/>
          </a:prstGeom>
        </p:spPr>
      </p:pic>
      <p:pic>
        <p:nvPicPr>
          <p:cNvPr id="22" name="Picture 21" descr="A picture containing indoor, lit, dark, light&#10;&#10;Description automatically generated">
            <a:extLst>
              <a:ext uri="{FF2B5EF4-FFF2-40B4-BE49-F238E27FC236}">
                <a16:creationId xmlns:a16="http://schemas.microsoft.com/office/drawing/2014/main" id="{24250BC8-0D95-9ECE-9987-CD1E1D7BFE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5895975" cy="2714625"/>
          </a:xfrm>
          <a:prstGeom prst="rect">
            <a:avLst/>
          </a:prstGeom>
        </p:spPr>
      </p:pic>
      <p:pic>
        <p:nvPicPr>
          <p:cNvPr id="28" name="Picture 27">
            <a:extLst>
              <a:ext uri="{FF2B5EF4-FFF2-40B4-BE49-F238E27FC236}">
                <a16:creationId xmlns:a16="http://schemas.microsoft.com/office/drawing/2014/main" id="{D0A6AAF7-2552-E170-839D-31A90D4F46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4701" y="3573573"/>
            <a:ext cx="3133268" cy="3133268"/>
          </a:xfrm>
          <a:prstGeom prst="rect">
            <a:avLst/>
          </a:prstGeom>
        </p:spPr>
      </p:pic>
      <p:pic>
        <p:nvPicPr>
          <p:cNvPr id="30" name="Picture 29" descr="A picture containing text, vector graphics&#10;&#10;Description automatically generated">
            <a:extLst>
              <a:ext uri="{FF2B5EF4-FFF2-40B4-BE49-F238E27FC236}">
                <a16:creationId xmlns:a16="http://schemas.microsoft.com/office/drawing/2014/main" id="{AAABC0E2-E646-5D47-9A04-6673B7950048}"/>
              </a:ext>
            </a:extLst>
          </p:cNvPr>
          <p:cNvPicPr>
            <a:picLocks noChangeAspect="1"/>
          </p:cNvPicPr>
          <p:nvPr/>
        </p:nvPicPr>
        <p:blipFill rotWithShape="1">
          <a:blip r:embed="rId11">
            <a:extLst>
              <a:ext uri="{28A0092B-C50C-407E-A947-70E740481C1C}">
                <a14:useLocalDpi xmlns:a14="http://schemas.microsoft.com/office/drawing/2010/main" val="0"/>
              </a:ext>
            </a:extLst>
          </a:blip>
          <a:srcRect l="19012" t="7187" r="25519"/>
          <a:stretch/>
        </p:blipFill>
        <p:spPr>
          <a:xfrm rot="541678">
            <a:off x="688026" y="2790805"/>
            <a:ext cx="2211286" cy="3700019"/>
          </a:xfrm>
          <a:prstGeom prst="rect">
            <a:avLst/>
          </a:prstGeom>
        </p:spPr>
      </p:pic>
      <p:pic>
        <p:nvPicPr>
          <p:cNvPr id="34" name="Picture 33" descr="A picture containing doll, toy, vector graphics&#10;&#10;Description automatically generated">
            <a:extLst>
              <a:ext uri="{FF2B5EF4-FFF2-40B4-BE49-F238E27FC236}">
                <a16:creationId xmlns:a16="http://schemas.microsoft.com/office/drawing/2014/main" id="{764647D1-B716-3D7D-D7D4-8437CD61522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73530" y="2977511"/>
            <a:ext cx="4001171" cy="4001171"/>
          </a:xfrm>
          <a:prstGeom prst="rect">
            <a:avLst/>
          </a:prstGeom>
        </p:spPr>
      </p:pic>
    </p:spTree>
    <p:custDataLst>
      <p:tags r:id="rId1"/>
    </p:custDataLst>
    <p:extLst>
      <p:ext uri="{BB962C8B-B14F-4D97-AF65-F5344CB8AC3E}">
        <p14:creationId xmlns:p14="http://schemas.microsoft.com/office/powerpoint/2010/main" val="5501952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500"/>
                                        <p:tgtEl>
                                          <p:spTgt spid="5"/>
                                        </p:tgtEl>
                                      </p:cBhvr>
                                    </p:animEffect>
                                  </p:childTnLst>
                                </p:cTn>
                              </p:par>
                              <p:par>
                                <p:cTn id="8" presetID="2" presetClass="entr" presetSubtype="8" fill="hold" nodeType="withEffect">
                                  <p:stCondLst>
                                    <p:cond delay="100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3250" fill="hold"/>
                                        <p:tgtEl>
                                          <p:spTgt spid="30"/>
                                        </p:tgtEl>
                                        <p:attrNameLst>
                                          <p:attrName>ppt_x</p:attrName>
                                        </p:attrNameLst>
                                      </p:cBhvr>
                                      <p:tavLst>
                                        <p:tav tm="0">
                                          <p:val>
                                            <p:strVal val="0-#ppt_w/2"/>
                                          </p:val>
                                        </p:tav>
                                        <p:tav tm="100000">
                                          <p:val>
                                            <p:strVal val="#ppt_x"/>
                                          </p:val>
                                        </p:tav>
                                      </p:tavLst>
                                    </p:anim>
                                    <p:anim calcmode="lin" valueType="num">
                                      <p:cBhvr additive="base">
                                        <p:cTn id="11" dur="325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25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6000" fill="hold"/>
                                        <p:tgtEl>
                                          <p:spTgt spid="34"/>
                                        </p:tgtEl>
                                        <p:attrNameLst>
                                          <p:attrName>ppt_x</p:attrName>
                                        </p:attrNameLst>
                                      </p:cBhvr>
                                      <p:tavLst>
                                        <p:tav tm="0">
                                          <p:val>
                                            <p:strVal val="1+#ppt_w/2"/>
                                          </p:val>
                                        </p:tav>
                                        <p:tav tm="100000">
                                          <p:val>
                                            <p:strVal val="#ppt_x"/>
                                          </p:val>
                                        </p:tav>
                                      </p:tavLst>
                                    </p:anim>
                                    <p:anim calcmode="lin" valueType="num">
                                      <p:cBhvr additive="base">
                                        <p:cTn id="15" dur="6000" fill="hold"/>
                                        <p:tgtEl>
                                          <p:spTgt spid="34"/>
                                        </p:tgtEl>
                                        <p:attrNameLst>
                                          <p:attrName>ppt_y</p:attrName>
                                        </p:attrNameLst>
                                      </p:cBhvr>
                                      <p:tavLst>
                                        <p:tav tm="0">
                                          <p:val>
                                            <p:strVal val="#ppt_y"/>
                                          </p:val>
                                        </p:tav>
                                        <p:tav tm="100000">
                                          <p:val>
                                            <p:strVal val="#ppt_y"/>
                                          </p:val>
                                        </p:tav>
                                      </p:tavLst>
                                    </p:anim>
                                  </p:childTnLst>
                                </p:cTn>
                              </p:par>
                              <p:par>
                                <p:cTn id="16" presetID="31" presetClass="entr" presetSubtype="0" fill="hold" nodeType="withEffect">
                                  <p:stCondLst>
                                    <p:cond delay="4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2500" fill="hold"/>
                                        <p:tgtEl>
                                          <p:spTgt spid="20"/>
                                        </p:tgtEl>
                                        <p:attrNameLst>
                                          <p:attrName>ppt_w</p:attrName>
                                        </p:attrNameLst>
                                      </p:cBhvr>
                                      <p:tavLst>
                                        <p:tav tm="0">
                                          <p:val>
                                            <p:fltVal val="0"/>
                                          </p:val>
                                        </p:tav>
                                        <p:tav tm="100000">
                                          <p:val>
                                            <p:strVal val="#ppt_w"/>
                                          </p:val>
                                        </p:tav>
                                      </p:tavLst>
                                    </p:anim>
                                    <p:anim calcmode="lin" valueType="num">
                                      <p:cBhvr>
                                        <p:cTn id="19" dur="2500" fill="hold"/>
                                        <p:tgtEl>
                                          <p:spTgt spid="20"/>
                                        </p:tgtEl>
                                        <p:attrNameLst>
                                          <p:attrName>ppt_h</p:attrName>
                                        </p:attrNameLst>
                                      </p:cBhvr>
                                      <p:tavLst>
                                        <p:tav tm="0">
                                          <p:val>
                                            <p:fltVal val="0"/>
                                          </p:val>
                                        </p:tav>
                                        <p:tav tm="100000">
                                          <p:val>
                                            <p:strVal val="#ppt_h"/>
                                          </p:val>
                                        </p:tav>
                                      </p:tavLst>
                                    </p:anim>
                                    <p:anim calcmode="lin" valueType="num">
                                      <p:cBhvr>
                                        <p:cTn id="20" dur="2500" fill="hold"/>
                                        <p:tgtEl>
                                          <p:spTgt spid="20"/>
                                        </p:tgtEl>
                                        <p:attrNameLst>
                                          <p:attrName>style.rotation</p:attrName>
                                        </p:attrNameLst>
                                      </p:cBhvr>
                                      <p:tavLst>
                                        <p:tav tm="0">
                                          <p:val>
                                            <p:fltVal val="90"/>
                                          </p:val>
                                        </p:tav>
                                        <p:tav tm="100000">
                                          <p:val>
                                            <p:fltVal val="0"/>
                                          </p:val>
                                        </p:tav>
                                      </p:tavLst>
                                    </p:anim>
                                    <p:animEffect transition="in" filter="fade">
                                      <p:cBhvr>
                                        <p:cTn id="21" dur="2500"/>
                                        <p:tgtEl>
                                          <p:spTgt spid="20"/>
                                        </p:tgtEl>
                                      </p:cBhvr>
                                    </p:animEffect>
                                  </p:childTnLst>
                                </p:cTn>
                              </p:par>
                              <p:par>
                                <p:cTn id="22" presetID="6" presetClass="entr" presetSubtype="16" fill="hold" nodeType="withEffect">
                                  <p:stCondLst>
                                    <p:cond delay="6500"/>
                                  </p:stCondLst>
                                  <p:childTnLst>
                                    <p:set>
                                      <p:cBhvr>
                                        <p:cTn id="23" dur="1" fill="hold">
                                          <p:stCondLst>
                                            <p:cond delay="0"/>
                                          </p:stCondLst>
                                        </p:cTn>
                                        <p:tgtEl>
                                          <p:spTgt spid="22"/>
                                        </p:tgtEl>
                                        <p:attrNameLst>
                                          <p:attrName>style.visibility</p:attrName>
                                        </p:attrNameLst>
                                      </p:cBhvr>
                                      <p:to>
                                        <p:strVal val="visible"/>
                                      </p:to>
                                    </p:set>
                                    <p:animEffect transition="in" filter="circle(in)">
                                      <p:cBhvr>
                                        <p:cTn id="24" dur="2000"/>
                                        <p:tgtEl>
                                          <p:spTgt spid="22"/>
                                        </p:tgtEl>
                                      </p:cBhvr>
                                    </p:animEffect>
                                  </p:childTnLst>
                                </p:cTn>
                              </p:par>
                              <p:par>
                                <p:cTn id="25" presetID="25" presetClass="entr" presetSubtype="0" fill="hold" grpId="0" nodeType="withEffect">
                                  <p:stCondLst>
                                    <p:cond delay="6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275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275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2750" accel="50000" fill="hold">
                                          <p:stCondLst>
                                            <p:cond delay="2750"/>
                                          </p:stCondLst>
                                        </p:cTn>
                                        <p:tgtEl>
                                          <p:spTgt spid="6"/>
                                        </p:tgtEl>
                                        <p:attrNameLst>
                                          <p:attrName>ppt_w</p:attrName>
                                        </p:attrNameLst>
                                      </p:cBhvr>
                                      <p:tavLst>
                                        <p:tav tm="0">
                                          <p:val>
                                            <p:strVal val="#ppt_w*.05"/>
                                          </p:val>
                                        </p:tav>
                                        <p:tav tm="100000">
                                          <p:val>
                                            <p:strVal val="#ppt_w"/>
                                          </p:val>
                                        </p:tav>
                                      </p:tavLst>
                                    </p:anim>
                                    <p:anim calcmode="lin" valueType="num">
                                      <p:cBhvr>
                                        <p:cTn id="30" dur="5500" fill="hold"/>
                                        <p:tgtEl>
                                          <p:spTgt spid="6"/>
                                        </p:tgtEl>
                                        <p:attrNameLst>
                                          <p:attrName>ppt_h</p:attrName>
                                        </p:attrNameLst>
                                      </p:cBhvr>
                                      <p:tavLst>
                                        <p:tav tm="0">
                                          <p:val>
                                            <p:strVal val="#ppt_h"/>
                                          </p:val>
                                        </p:tav>
                                        <p:tav tm="100000">
                                          <p:val>
                                            <p:strVal val="#ppt_h"/>
                                          </p:val>
                                        </p:tav>
                                      </p:tavLst>
                                    </p:anim>
                                    <p:anim calcmode="lin" valueType="num">
                                      <p:cBhvr>
                                        <p:cTn id="31" dur="275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275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2750" accel="50000" fill="hold">
                                          <p:stCondLst>
                                            <p:cond delay="2750"/>
                                          </p:stCondLst>
                                        </p:cTn>
                                        <p:tgtEl>
                                          <p:spTgt spid="6"/>
                                        </p:tgtEl>
                                        <p:attrNameLst>
                                          <p:attrName>ppt_y</p:attrName>
                                        </p:attrNameLst>
                                      </p:cBhvr>
                                      <p:tavLst>
                                        <p:tav tm="0">
                                          <p:val>
                                            <p:strVal val="#ppt_y+.1"/>
                                          </p:val>
                                        </p:tav>
                                        <p:tav tm="100000">
                                          <p:val>
                                            <p:strVal val="#ppt_y"/>
                                          </p:val>
                                        </p:tav>
                                      </p:tavLst>
                                    </p:anim>
                                    <p:animEffect transition="in" filter="fade">
                                      <p:cBhvr>
                                        <p:cTn id="34" dur="5500" decel="50000">
                                          <p:stCondLst>
                                            <p:cond delay="0"/>
                                          </p:stCondLst>
                                        </p:cTn>
                                        <p:tgtEl>
                                          <p:spTgt spid="6"/>
                                        </p:tgtEl>
                                      </p:cBhvr>
                                    </p:animEffect>
                                  </p:childTnLst>
                                </p:cTn>
                              </p:par>
                              <p:par>
                                <p:cTn id="35" presetID="2" presetClass="entr" presetSubtype="2" fill="hold" nodeType="withEffect">
                                  <p:stCondLst>
                                    <p:cond delay="20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6750" fill="hold"/>
                                        <p:tgtEl>
                                          <p:spTgt spid="18"/>
                                        </p:tgtEl>
                                        <p:attrNameLst>
                                          <p:attrName>ppt_x</p:attrName>
                                        </p:attrNameLst>
                                      </p:cBhvr>
                                      <p:tavLst>
                                        <p:tav tm="0">
                                          <p:val>
                                            <p:strVal val="1+#ppt_w/2"/>
                                          </p:val>
                                        </p:tav>
                                        <p:tav tm="100000">
                                          <p:val>
                                            <p:strVal val="#ppt_x"/>
                                          </p:val>
                                        </p:tav>
                                      </p:tavLst>
                                    </p:anim>
                                    <p:anim calcmode="lin" valueType="num">
                                      <p:cBhvr additive="base">
                                        <p:cTn id="38" dur="675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20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6750" fill="hold"/>
                                        <p:tgtEl>
                                          <p:spTgt spid="16"/>
                                        </p:tgtEl>
                                        <p:attrNameLst>
                                          <p:attrName>ppt_x</p:attrName>
                                        </p:attrNameLst>
                                      </p:cBhvr>
                                      <p:tavLst>
                                        <p:tav tm="0">
                                          <p:val>
                                            <p:strVal val="1+#ppt_w/2"/>
                                          </p:val>
                                        </p:tav>
                                        <p:tav tm="100000">
                                          <p:val>
                                            <p:strVal val="#ppt_x"/>
                                          </p:val>
                                        </p:tav>
                                      </p:tavLst>
                                    </p:anim>
                                    <p:anim calcmode="lin" valueType="num">
                                      <p:cBhvr additive="base">
                                        <p:cTn id="42" dur="6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BC58D52-8FB3-4E8A-AAF9-38188D764202}"/>
              </a:ext>
            </a:extLst>
          </p:cNvPr>
          <p:cNvGrpSpPr/>
          <p:nvPr/>
        </p:nvGrpSpPr>
        <p:grpSpPr>
          <a:xfrm>
            <a:off x="0" y="1055242"/>
            <a:ext cx="11795760" cy="5909606"/>
            <a:chOff x="0" y="1055242"/>
            <a:chExt cx="11795760" cy="5909606"/>
          </a:xfrm>
        </p:grpSpPr>
        <p:grpSp>
          <p:nvGrpSpPr>
            <p:cNvPr id="8" name="Group 7">
              <a:extLst>
                <a:ext uri="{FF2B5EF4-FFF2-40B4-BE49-F238E27FC236}">
                  <a16:creationId xmlns:a16="http://schemas.microsoft.com/office/drawing/2014/main" id="{33E92753-F510-48F9-AE70-7337759F0FA8}"/>
                </a:ext>
              </a:extLst>
            </p:cNvPr>
            <p:cNvGrpSpPr/>
            <p:nvPr/>
          </p:nvGrpSpPr>
          <p:grpSpPr>
            <a:xfrm>
              <a:off x="0" y="1055242"/>
              <a:ext cx="11795760" cy="5585660"/>
              <a:chOff x="0" y="1055242"/>
              <a:chExt cx="11795760" cy="5585660"/>
            </a:xfrm>
          </p:grpSpPr>
          <p:sp>
            <p:nvSpPr>
              <p:cNvPr id="11" name="Freeform: Shape 10">
                <a:extLst>
                  <a:ext uri="{FF2B5EF4-FFF2-40B4-BE49-F238E27FC236}">
                    <a16:creationId xmlns:a16="http://schemas.microsoft.com/office/drawing/2014/main" id="{F5DAF3DA-7013-47CB-9C8F-7B3D109649DE}"/>
                  </a:ext>
                </a:extLst>
              </p:cNvPr>
              <p:cNvSpPr/>
              <p:nvPr/>
            </p:nvSpPr>
            <p:spPr>
              <a:xfrm>
                <a:off x="0" y="1652234"/>
                <a:ext cx="8991393" cy="817488"/>
              </a:xfrm>
              <a:custGeom>
                <a:avLst/>
                <a:gdLst>
                  <a:gd name="connsiteX0" fmla="*/ 0 w 3942463"/>
                  <a:gd name="connsiteY0" fmla="*/ 0 h 626101"/>
                  <a:gd name="connsiteX1" fmla="*/ 3942463 w 3942463"/>
                  <a:gd name="connsiteY1" fmla="*/ 0 h 626101"/>
                  <a:gd name="connsiteX2" fmla="*/ 3942463 w 3942463"/>
                  <a:gd name="connsiteY2" fmla="*/ 626101 h 626101"/>
                  <a:gd name="connsiteX3" fmla="*/ 0 w 3942463"/>
                  <a:gd name="connsiteY3" fmla="*/ 626101 h 626101"/>
                </a:gdLst>
                <a:ahLst/>
                <a:cxnLst>
                  <a:cxn ang="0">
                    <a:pos x="connsiteX0" y="connsiteY0"/>
                  </a:cxn>
                  <a:cxn ang="0">
                    <a:pos x="connsiteX1" y="connsiteY1"/>
                  </a:cxn>
                  <a:cxn ang="0">
                    <a:pos x="connsiteX2" y="connsiteY2"/>
                  </a:cxn>
                  <a:cxn ang="0">
                    <a:pos x="connsiteX3" y="connsiteY3"/>
                  </a:cxn>
                </a:cxnLst>
                <a:rect l="l" t="t" r="r" b="b"/>
                <a:pathLst>
                  <a:path w="3942463" h="626101">
                    <a:moveTo>
                      <a:pt x="0" y="0"/>
                    </a:moveTo>
                    <a:lnTo>
                      <a:pt x="3942463" y="0"/>
                    </a:lnTo>
                    <a:lnTo>
                      <a:pt x="3942463" y="626101"/>
                    </a:lnTo>
                    <a:lnTo>
                      <a:pt x="0" y="626101"/>
                    </a:lnTo>
                    <a:close/>
                  </a:path>
                </a:pathLst>
              </a:custGeom>
              <a:solidFill>
                <a:srgbClr val="0E7FB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sp>
            <p:nvSpPr>
              <p:cNvPr id="12" name="Freeform: Shape 11">
                <a:extLst>
                  <a:ext uri="{FF2B5EF4-FFF2-40B4-BE49-F238E27FC236}">
                    <a16:creationId xmlns:a16="http://schemas.microsoft.com/office/drawing/2014/main" id="{50621EA1-C51F-4F5B-8DE1-BB955D8DA0AC}"/>
                  </a:ext>
                </a:extLst>
              </p:cNvPr>
              <p:cNvSpPr/>
              <p:nvPr/>
            </p:nvSpPr>
            <p:spPr>
              <a:xfrm>
                <a:off x="0" y="2538883"/>
                <a:ext cx="8991393" cy="817488"/>
              </a:xfrm>
              <a:custGeom>
                <a:avLst/>
                <a:gdLst>
                  <a:gd name="connsiteX0" fmla="*/ 0 w 3942463"/>
                  <a:gd name="connsiteY0" fmla="*/ 0 h 626101"/>
                  <a:gd name="connsiteX1" fmla="*/ 3942463 w 3942463"/>
                  <a:gd name="connsiteY1" fmla="*/ 0 h 626101"/>
                  <a:gd name="connsiteX2" fmla="*/ 3942463 w 3942463"/>
                  <a:gd name="connsiteY2" fmla="*/ 626101 h 626101"/>
                  <a:gd name="connsiteX3" fmla="*/ 0 w 3942463"/>
                  <a:gd name="connsiteY3" fmla="*/ 626101 h 626101"/>
                </a:gdLst>
                <a:ahLst/>
                <a:cxnLst>
                  <a:cxn ang="0">
                    <a:pos x="connsiteX0" y="connsiteY0"/>
                  </a:cxn>
                  <a:cxn ang="0">
                    <a:pos x="connsiteX1" y="connsiteY1"/>
                  </a:cxn>
                  <a:cxn ang="0">
                    <a:pos x="connsiteX2" y="connsiteY2"/>
                  </a:cxn>
                  <a:cxn ang="0">
                    <a:pos x="connsiteX3" y="connsiteY3"/>
                  </a:cxn>
                </a:cxnLst>
                <a:rect l="l" t="t" r="r" b="b"/>
                <a:pathLst>
                  <a:path w="3942463" h="626101">
                    <a:moveTo>
                      <a:pt x="0" y="0"/>
                    </a:moveTo>
                    <a:lnTo>
                      <a:pt x="3942463" y="0"/>
                    </a:lnTo>
                    <a:lnTo>
                      <a:pt x="3942463" y="626101"/>
                    </a:lnTo>
                    <a:lnTo>
                      <a:pt x="0" y="626101"/>
                    </a:lnTo>
                    <a:close/>
                  </a:path>
                </a:pathLst>
              </a:cu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sp>
            <p:nvSpPr>
              <p:cNvPr id="22" name="Freeform: Shape 21">
                <a:extLst>
                  <a:ext uri="{FF2B5EF4-FFF2-40B4-BE49-F238E27FC236}">
                    <a16:creationId xmlns:a16="http://schemas.microsoft.com/office/drawing/2014/main" id="{E62EA043-AABC-4003-BF49-90EB76E0D6CC}"/>
                  </a:ext>
                </a:extLst>
              </p:cNvPr>
              <p:cNvSpPr/>
              <p:nvPr/>
            </p:nvSpPr>
            <p:spPr>
              <a:xfrm>
                <a:off x="0" y="3425529"/>
                <a:ext cx="8991393" cy="817488"/>
              </a:xfrm>
              <a:custGeom>
                <a:avLst/>
                <a:gdLst>
                  <a:gd name="connsiteX0" fmla="*/ 0 w 3942463"/>
                  <a:gd name="connsiteY0" fmla="*/ 0 h 626101"/>
                  <a:gd name="connsiteX1" fmla="*/ 3942463 w 3942463"/>
                  <a:gd name="connsiteY1" fmla="*/ 0 h 626101"/>
                  <a:gd name="connsiteX2" fmla="*/ 3942463 w 3942463"/>
                  <a:gd name="connsiteY2" fmla="*/ 626101 h 626101"/>
                  <a:gd name="connsiteX3" fmla="*/ 0 w 3942463"/>
                  <a:gd name="connsiteY3" fmla="*/ 626101 h 626101"/>
                </a:gdLst>
                <a:ahLst/>
                <a:cxnLst>
                  <a:cxn ang="0">
                    <a:pos x="connsiteX0" y="connsiteY0"/>
                  </a:cxn>
                  <a:cxn ang="0">
                    <a:pos x="connsiteX1" y="connsiteY1"/>
                  </a:cxn>
                  <a:cxn ang="0">
                    <a:pos x="connsiteX2" y="connsiteY2"/>
                  </a:cxn>
                  <a:cxn ang="0">
                    <a:pos x="connsiteX3" y="connsiteY3"/>
                  </a:cxn>
                </a:cxnLst>
                <a:rect l="l" t="t" r="r" b="b"/>
                <a:pathLst>
                  <a:path w="3942463" h="626101">
                    <a:moveTo>
                      <a:pt x="0" y="0"/>
                    </a:moveTo>
                    <a:lnTo>
                      <a:pt x="3942463" y="0"/>
                    </a:lnTo>
                    <a:lnTo>
                      <a:pt x="3942463" y="626101"/>
                    </a:lnTo>
                    <a:lnTo>
                      <a:pt x="0" y="626101"/>
                    </a:lnTo>
                    <a:close/>
                  </a:path>
                </a:pathLst>
              </a:cu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sp>
            <p:nvSpPr>
              <p:cNvPr id="23" name="Freeform: Shape 22">
                <a:extLst>
                  <a:ext uri="{FF2B5EF4-FFF2-40B4-BE49-F238E27FC236}">
                    <a16:creationId xmlns:a16="http://schemas.microsoft.com/office/drawing/2014/main" id="{07E3D3FB-B369-4792-B22F-690F80ECD138}"/>
                  </a:ext>
                </a:extLst>
              </p:cNvPr>
              <p:cNvSpPr/>
              <p:nvPr/>
            </p:nvSpPr>
            <p:spPr>
              <a:xfrm>
                <a:off x="0" y="4312179"/>
                <a:ext cx="8991393" cy="817488"/>
              </a:xfrm>
              <a:custGeom>
                <a:avLst/>
                <a:gdLst>
                  <a:gd name="connsiteX0" fmla="*/ 0 w 8568003"/>
                  <a:gd name="connsiteY0" fmla="*/ 0 h 626101"/>
                  <a:gd name="connsiteX1" fmla="*/ 8568003 w 8568003"/>
                  <a:gd name="connsiteY1" fmla="*/ 0 h 626101"/>
                  <a:gd name="connsiteX2" fmla="*/ 8568003 w 8568003"/>
                  <a:gd name="connsiteY2" fmla="*/ 626101 h 626101"/>
                  <a:gd name="connsiteX3" fmla="*/ 2919605 w 8568003"/>
                  <a:gd name="connsiteY3" fmla="*/ 626101 h 626101"/>
                  <a:gd name="connsiteX4" fmla="*/ 2914304 w 8568003"/>
                  <a:gd name="connsiteY4" fmla="*/ 599846 h 626101"/>
                  <a:gd name="connsiteX5" fmla="*/ 2838852 w 8568003"/>
                  <a:gd name="connsiteY5" fmla="*/ 549833 h 626101"/>
                  <a:gd name="connsiteX6" fmla="*/ 2213584 w 8568003"/>
                  <a:gd name="connsiteY6" fmla="*/ 549833 h 626101"/>
                  <a:gd name="connsiteX7" fmla="*/ 2138132 w 8568003"/>
                  <a:gd name="connsiteY7" fmla="*/ 599846 h 626101"/>
                  <a:gd name="connsiteX8" fmla="*/ 2132832 w 8568003"/>
                  <a:gd name="connsiteY8" fmla="*/ 626101 h 626101"/>
                  <a:gd name="connsiteX9" fmla="*/ 0 w 8568003"/>
                  <a:gd name="connsiteY9" fmla="*/ 626101 h 62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8003" h="626101">
                    <a:moveTo>
                      <a:pt x="0" y="0"/>
                    </a:moveTo>
                    <a:lnTo>
                      <a:pt x="8568003" y="0"/>
                    </a:lnTo>
                    <a:lnTo>
                      <a:pt x="8568003" y="626101"/>
                    </a:lnTo>
                    <a:lnTo>
                      <a:pt x="2919605" y="626101"/>
                    </a:lnTo>
                    <a:lnTo>
                      <a:pt x="2914304" y="599846"/>
                    </a:lnTo>
                    <a:cubicBezTo>
                      <a:pt x="2901873" y="570456"/>
                      <a:pt x="2872771" y="549833"/>
                      <a:pt x="2838852" y="549833"/>
                    </a:cubicBezTo>
                    <a:lnTo>
                      <a:pt x="2213584" y="549833"/>
                    </a:lnTo>
                    <a:cubicBezTo>
                      <a:pt x="2179666" y="549833"/>
                      <a:pt x="2150563" y="570456"/>
                      <a:pt x="2138132" y="599846"/>
                    </a:cubicBezTo>
                    <a:lnTo>
                      <a:pt x="2132832" y="626101"/>
                    </a:lnTo>
                    <a:lnTo>
                      <a:pt x="0" y="626101"/>
                    </a:lnTo>
                    <a:close/>
                  </a:path>
                </a:pathLst>
              </a:custGeom>
              <a:solidFill>
                <a:srgbClr val="B9D5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sp>
            <p:nvSpPr>
              <p:cNvPr id="24" name="Freeform: Shape 23">
                <a:extLst>
                  <a:ext uri="{FF2B5EF4-FFF2-40B4-BE49-F238E27FC236}">
                    <a16:creationId xmlns:a16="http://schemas.microsoft.com/office/drawing/2014/main" id="{9C725077-4181-488B-8D18-5A7A557396F7}"/>
                  </a:ext>
                </a:extLst>
              </p:cNvPr>
              <p:cNvSpPr/>
              <p:nvPr/>
            </p:nvSpPr>
            <p:spPr>
              <a:xfrm>
                <a:off x="0" y="5198824"/>
                <a:ext cx="8991393" cy="817488"/>
              </a:xfrm>
              <a:custGeom>
                <a:avLst/>
                <a:gdLst>
                  <a:gd name="connsiteX0" fmla="*/ 2920739 w 8568003"/>
                  <a:gd name="connsiteY0" fmla="*/ 0 h 626101"/>
                  <a:gd name="connsiteX1" fmla="*/ 8568003 w 8568003"/>
                  <a:gd name="connsiteY1" fmla="*/ 0 h 626101"/>
                  <a:gd name="connsiteX2" fmla="*/ 8568003 w 8568003"/>
                  <a:gd name="connsiteY2" fmla="*/ 626101 h 626101"/>
                  <a:gd name="connsiteX3" fmla="*/ 2920739 w 8568003"/>
                  <a:gd name="connsiteY3" fmla="*/ 626101 h 626101"/>
                  <a:gd name="connsiteX4" fmla="*/ 0 w 8568003"/>
                  <a:gd name="connsiteY4" fmla="*/ 0 h 626101"/>
                  <a:gd name="connsiteX5" fmla="*/ 2131697 w 8568003"/>
                  <a:gd name="connsiteY5" fmla="*/ 0 h 626101"/>
                  <a:gd name="connsiteX6" fmla="*/ 2131697 w 8568003"/>
                  <a:gd name="connsiteY6" fmla="*/ 626101 h 626101"/>
                  <a:gd name="connsiteX7" fmla="*/ 0 w 8568003"/>
                  <a:gd name="connsiteY7" fmla="*/ 626101 h 62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68003" h="626101">
                    <a:moveTo>
                      <a:pt x="2920739" y="0"/>
                    </a:moveTo>
                    <a:lnTo>
                      <a:pt x="8568003" y="0"/>
                    </a:lnTo>
                    <a:lnTo>
                      <a:pt x="8568003" y="626101"/>
                    </a:lnTo>
                    <a:lnTo>
                      <a:pt x="2920739" y="626101"/>
                    </a:lnTo>
                    <a:close/>
                    <a:moveTo>
                      <a:pt x="0" y="0"/>
                    </a:moveTo>
                    <a:lnTo>
                      <a:pt x="2131697" y="0"/>
                    </a:lnTo>
                    <a:lnTo>
                      <a:pt x="2131697" y="626101"/>
                    </a:lnTo>
                    <a:lnTo>
                      <a:pt x="0" y="626101"/>
                    </a:lnTo>
                    <a:close/>
                  </a:path>
                </a:pathLst>
              </a:cu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sp>
            <p:nvSpPr>
              <p:cNvPr id="25" name="Freeform 9">
                <a:extLst>
                  <a:ext uri="{FF2B5EF4-FFF2-40B4-BE49-F238E27FC236}">
                    <a16:creationId xmlns:a16="http://schemas.microsoft.com/office/drawing/2014/main" id="{5D9740F6-C851-45B3-BD76-280EE6BE9D4C}"/>
                  </a:ext>
                </a:extLst>
              </p:cNvPr>
              <p:cNvSpPr/>
              <p:nvPr/>
            </p:nvSpPr>
            <p:spPr>
              <a:xfrm>
                <a:off x="8979009" y="2181432"/>
                <a:ext cx="1526270" cy="1175079"/>
              </a:xfrm>
              <a:custGeom>
                <a:avLst/>
                <a:gdLst>
                  <a:gd name="connsiteX0" fmla="*/ 0 w 1041621"/>
                  <a:gd name="connsiteY0" fmla="*/ 278296 h 962108"/>
                  <a:gd name="connsiteX1" fmla="*/ 1041621 w 1041621"/>
                  <a:gd name="connsiteY1" fmla="*/ 0 h 962108"/>
                  <a:gd name="connsiteX2" fmla="*/ 1033669 w 1041621"/>
                  <a:gd name="connsiteY2" fmla="*/ 874643 h 962108"/>
                  <a:gd name="connsiteX3" fmla="*/ 15903 w 1041621"/>
                  <a:gd name="connsiteY3" fmla="*/ 962108 h 962108"/>
                  <a:gd name="connsiteX4" fmla="*/ 0 w 1041621"/>
                  <a:gd name="connsiteY4" fmla="*/ 278296 h 962108"/>
                  <a:gd name="connsiteX0" fmla="*/ 0 w 1048200"/>
                  <a:gd name="connsiteY0" fmla="*/ 284875 h 962108"/>
                  <a:gd name="connsiteX1" fmla="*/ 1048200 w 1048200"/>
                  <a:gd name="connsiteY1" fmla="*/ 0 h 962108"/>
                  <a:gd name="connsiteX2" fmla="*/ 1040248 w 1048200"/>
                  <a:gd name="connsiteY2" fmla="*/ 874643 h 962108"/>
                  <a:gd name="connsiteX3" fmla="*/ 22482 w 1048200"/>
                  <a:gd name="connsiteY3" fmla="*/ 962108 h 962108"/>
                  <a:gd name="connsiteX4" fmla="*/ 0 w 1048200"/>
                  <a:gd name="connsiteY4" fmla="*/ 284875 h 962108"/>
                  <a:gd name="connsiteX0" fmla="*/ 0 w 1054778"/>
                  <a:gd name="connsiteY0" fmla="*/ 294742 h 971975"/>
                  <a:gd name="connsiteX1" fmla="*/ 1054778 w 1054778"/>
                  <a:gd name="connsiteY1" fmla="*/ 0 h 971975"/>
                  <a:gd name="connsiteX2" fmla="*/ 1040248 w 1054778"/>
                  <a:gd name="connsiteY2" fmla="*/ 884510 h 971975"/>
                  <a:gd name="connsiteX3" fmla="*/ 22482 w 1054778"/>
                  <a:gd name="connsiteY3" fmla="*/ 971975 h 971975"/>
                  <a:gd name="connsiteX4" fmla="*/ 0 w 1054778"/>
                  <a:gd name="connsiteY4" fmla="*/ 294742 h 971975"/>
                  <a:gd name="connsiteX0" fmla="*/ 0 w 1057289"/>
                  <a:gd name="connsiteY0" fmla="*/ 294742 h 971975"/>
                  <a:gd name="connsiteX1" fmla="*/ 1054778 w 1057289"/>
                  <a:gd name="connsiteY1" fmla="*/ 0 h 971975"/>
                  <a:gd name="connsiteX2" fmla="*/ 1056694 w 1057289"/>
                  <a:gd name="connsiteY2" fmla="*/ 891089 h 971975"/>
                  <a:gd name="connsiteX3" fmla="*/ 22482 w 1057289"/>
                  <a:gd name="connsiteY3" fmla="*/ 971975 h 971975"/>
                  <a:gd name="connsiteX4" fmla="*/ 0 w 1057289"/>
                  <a:gd name="connsiteY4" fmla="*/ 294742 h 971975"/>
                  <a:gd name="connsiteX0" fmla="*/ 0 w 1056799"/>
                  <a:gd name="connsiteY0" fmla="*/ 290635 h 967868"/>
                  <a:gd name="connsiteX1" fmla="*/ 1013713 w 1056799"/>
                  <a:gd name="connsiteY1" fmla="*/ 0 h 967868"/>
                  <a:gd name="connsiteX2" fmla="*/ 1056694 w 1056799"/>
                  <a:gd name="connsiteY2" fmla="*/ 886982 h 967868"/>
                  <a:gd name="connsiteX3" fmla="*/ 22482 w 1056799"/>
                  <a:gd name="connsiteY3" fmla="*/ 967868 h 967868"/>
                  <a:gd name="connsiteX4" fmla="*/ 0 w 1056799"/>
                  <a:gd name="connsiteY4" fmla="*/ 290635 h 967868"/>
                  <a:gd name="connsiteX0" fmla="*/ 0 w 1020140"/>
                  <a:gd name="connsiteY0" fmla="*/ 290635 h 967868"/>
                  <a:gd name="connsiteX1" fmla="*/ 1013713 w 1020140"/>
                  <a:gd name="connsiteY1" fmla="*/ 0 h 967868"/>
                  <a:gd name="connsiteX2" fmla="*/ 1019735 w 1020140"/>
                  <a:gd name="connsiteY2" fmla="*/ 891089 h 967868"/>
                  <a:gd name="connsiteX3" fmla="*/ 22482 w 1020140"/>
                  <a:gd name="connsiteY3" fmla="*/ 967868 h 967868"/>
                  <a:gd name="connsiteX4" fmla="*/ 0 w 1020140"/>
                  <a:gd name="connsiteY4" fmla="*/ 290635 h 967868"/>
                  <a:gd name="connsiteX0" fmla="*/ 0 w 1020140"/>
                  <a:gd name="connsiteY0" fmla="*/ 290635 h 967868"/>
                  <a:gd name="connsiteX1" fmla="*/ 1013713 w 1020140"/>
                  <a:gd name="connsiteY1" fmla="*/ 0 h 967868"/>
                  <a:gd name="connsiteX2" fmla="*/ 1019735 w 1020140"/>
                  <a:gd name="connsiteY2" fmla="*/ 891089 h 967868"/>
                  <a:gd name="connsiteX3" fmla="*/ 22482 w 1020140"/>
                  <a:gd name="connsiteY3" fmla="*/ 967868 h 967868"/>
                  <a:gd name="connsiteX4" fmla="*/ 0 w 1020140"/>
                  <a:gd name="connsiteY4" fmla="*/ 290635 h 967868"/>
                  <a:gd name="connsiteX0" fmla="*/ 0 w 1020140"/>
                  <a:gd name="connsiteY0" fmla="*/ 290635 h 967868"/>
                  <a:gd name="connsiteX1" fmla="*/ 1013713 w 1020140"/>
                  <a:gd name="connsiteY1" fmla="*/ 0 h 967868"/>
                  <a:gd name="connsiteX2" fmla="*/ 1019735 w 1020140"/>
                  <a:gd name="connsiteY2" fmla="*/ 891089 h 967868"/>
                  <a:gd name="connsiteX3" fmla="*/ 22482 w 1020140"/>
                  <a:gd name="connsiteY3" fmla="*/ 967868 h 967868"/>
                  <a:gd name="connsiteX4" fmla="*/ 0 w 1020140"/>
                  <a:gd name="connsiteY4" fmla="*/ 290635 h 967868"/>
                  <a:gd name="connsiteX0" fmla="*/ 26797 w 997658"/>
                  <a:gd name="connsiteY0" fmla="*/ 298848 h 967868"/>
                  <a:gd name="connsiteX1" fmla="*/ 991231 w 997658"/>
                  <a:gd name="connsiteY1" fmla="*/ 0 h 967868"/>
                  <a:gd name="connsiteX2" fmla="*/ 997253 w 997658"/>
                  <a:gd name="connsiteY2" fmla="*/ 891089 h 967868"/>
                  <a:gd name="connsiteX3" fmla="*/ 0 w 997658"/>
                  <a:gd name="connsiteY3" fmla="*/ 967868 h 967868"/>
                  <a:gd name="connsiteX4" fmla="*/ 26797 w 997658"/>
                  <a:gd name="connsiteY4" fmla="*/ 298848 h 967868"/>
                  <a:gd name="connsiteX0" fmla="*/ 0 w 999606"/>
                  <a:gd name="connsiteY0" fmla="*/ 290635 h 967868"/>
                  <a:gd name="connsiteX1" fmla="*/ 993179 w 999606"/>
                  <a:gd name="connsiteY1" fmla="*/ 0 h 967868"/>
                  <a:gd name="connsiteX2" fmla="*/ 999201 w 999606"/>
                  <a:gd name="connsiteY2" fmla="*/ 891089 h 967868"/>
                  <a:gd name="connsiteX3" fmla="*/ 1948 w 999606"/>
                  <a:gd name="connsiteY3" fmla="*/ 967868 h 967868"/>
                  <a:gd name="connsiteX4" fmla="*/ 0 w 999606"/>
                  <a:gd name="connsiteY4" fmla="*/ 290635 h 967868"/>
                  <a:gd name="connsiteX0" fmla="*/ 0 w 999606"/>
                  <a:gd name="connsiteY0" fmla="*/ 290635 h 967868"/>
                  <a:gd name="connsiteX1" fmla="*/ 993179 w 999606"/>
                  <a:gd name="connsiteY1" fmla="*/ 0 h 967868"/>
                  <a:gd name="connsiteX2" fmla="*/ 999201 w 999606"/>
                  <a:gd name="connsiteY2" fmla="*/ 891089 h 967868"/>
                  <a:gd name="connsiteX3" fmla="*/ 67653 w 999606"/>
                  <a:gd name="connsiteY3" fmla="*/ 967868 h 967868"/>
                  <a:gd name="connsiteX4" fmla="*/ 0 w 999606"/>
                  <a:gd name="connsiteY4" fmla="*/ 290635 h 967868"/>
                  <a:gd name="connsiteX0" fmla="*/ 0 w 999606"/>
                  <a:gd name="connsiteY0" fmla="*/ 290635 h 971975"/>
                  <a:gd name="connsiteX1" fmla="*/ 993179 w 999606"/>
                  <a:gd name="connsiteY1" fmla="*/ 0 h 971975"/>
                  <a:gd name="connsiteX2" fmla="*/ 999201 w 999606"/>
                  <a:gd name="connsiteY2" fmla="*/ 891089 h 971975"/>
                  <a:gd name="connsiteX3" fmla="*/ 6056 w 999606"/>
                  <a:gd name="connsiteY3" fmla="*/ 971975 h 971975"/>
                  <a:gd name="connsiteX4" fmla="*/ 0 w 999606"/>
                  <a:gd name="connsiteY4" fmla="*/ 290635 h 971975"/>
                  <a:gd name="connsiteX0" fmla="*/ 0 w 999606"/>
                  <a:gd name="connsiteY0" fmla="*/ 290635 h 963762"/>
                  <a:gd name="connsiteX1" fmla="*/ 993179 w 999606"/>
                  <a:gd name="connsiteY1" fmla="*/ 0 h 963762"/>
                  <a:gd name="connsiteX2" fmla="*/ 999201 w 999606"/>
                  <a:gd name="connsiteY2" fmla="*/ 891089 h 963762"/>
                  <a:gd name="connsiteX3" fmla="*/ 1949 w 999606"/>
                  <a:gd name="connsiteY3" fmla="*/ 963762 h 963762"/>
                  <a:gd name="connsiteX4" fmla="*/ 0 w 999606"/>
                  <a:gd name="connsiteY4" fmla="*/ 290635 h 963762"/>
                  <a:gd name="connsiteX0" fmla="*/ 0 w 999606"/>
                  <a:gd name="connsiteY0" fmla="*/ 290635 h 967869"/>
                  <a:gd name="connsiteX1" fmla="*/ 993179 w 999606"/>
                  <a:gd name="connsiteY1" fmla="*/ 0 h 967869"/>
                  <a:gd name="connsiteX2" fmla="*/ 999201 w 999606"/>
                  <a:gd name="connsiteY2" fmla="*/ 891089 h 967869"/>
                  <a:gd name="connsiteX3" fmla="*/ 1949 w 999606"/>
                  <a:gd name="connsiteY3" fmla="*/ 967869 h 967869"/>
                  <a:gd name="connsiteX4" fmla="*/ 0 w 999606"/>
                  <a:gd name="connsiteY4" fmla="*/ 290635 h 967869"/>
                  <a:gd name="connsiteX0" fmla="*/ 0 w 999749"/>
                  <a:gd name="connsiteY0" fmla="*/ 290635 h 967869"/>
                  <a:gd name="connsiteX1" fmla="*/ 996538 w 999749"/>
                  <a:gd name="connsiteY1" fmla="*/ 0 h 967869"/>
                  <a:gd name="connsiteX2" fmla="*/ 999201 w 999749"/>
                  <a:gd name="connsiteY2" fmla="*/ 891089 h 967869"/>
                  <a:gd name="connsiteX3" fmla="*/ 1949 w 999749"/>
                  <a:gd name="connsiteY3" fmla="*/ 967869 h 967869"/>
                  <a:gd name="connsiteX4" fmla="*/ 0 w 999749"/>
                  <a:gd name="connsiteY4" fmla="*/ 290635 h 967869"/>
                  <a:gd name="connsiteX0" fmla="*/ 0 w 1000306"/>
                  <a:gd name="connsiteY0" fmla="*/ 296489 h 973723"/>
                  <a:gd name="connsiteX1" fmla="*/ 1000306 w 1000306"/>
                  <a:gd name="connsiteY1" fmla="*/ 0 h 973723"/>
                  <a:gd name="connsiteX2" fmla="*/ 999201 w 1000306"/>
                  <a:gd name="connsiteY2" fmla="*/ 896943 h 973723"/>
                  <a:gd name="connsiteX3" fmla="*/ 1949 w 1000306"/>
                  <a:gd name="connsiteY3" fmla="*/ 973723 h 973723"/>
                  <a:gd name="connsiteX4" fmla="*/ 0 w 1000306"/>
                  <a:gd name="connsiteY4" fmla="*/ 296489 h 973723"/>
                  <a:gd name="connsiteX0" fmla="*/ 0 w 1002190"/>
                  <a:gd name="connsiteY0" fmla="*/ 299417 h 973723"/>
                  <a:gd name="connsiteX1" fmla="*/ 1002190 w 1002190"/>
                  <a:gd name="connsiteY1" fmla="*/ 0 h 973723"/>
                  <a:gd name="connsiteX2" fmla="*/ 1001085 w 1002190"/>
                  <a:gd name="connsiteY2" fmla="*/ 896943 h 973723"/>
                  <a:gd name="connsiteX3" fmla="*/ 3833 w 1002190"/>
                  <a:gd name="connsiteY3" fmla="*/ 973723 h 973723"/>
                  <a:gd name="connsiteX4" fmla="*/ 0 w 1002190"/>
                  <a:gd name="connsiteY4" fmla="*/ 299417 h 973723"/>
                  <a:gd name="connsiteX0" fmla="*/ 5629 w 1007819"/>
                  <a:gd name="connsiteY0" fmla="*/ 299417 h 973723"/>
                  <a:gd name="connsiteX1" fmla="*/ 1007819 w 1007819"/>
                  <a:gd name="connsiteY1" fmla="*/ 0 h 973723"/>
                  <a:gd name="connsiteX2" fmla="*/ 1006714 w 1007819"/>
                  <a:gd name="connsiteY2" fmla="*/ 896943 h 973723"/>
                  <a:gd name="connsiteX3" fmla="*/ 43 w 1007819"/>
                  <a:gd name="connsiteY3" fmla="*/ 973723 h 973723"/>
                  <a:gd name="connsiteX4" fmla="*/ 5629 w 1007819"/>
                  <a:gd name="connsiteY4" fmla="*/ 299417 h 973723"/>
                  <a:gd name="connsiteX0" fmla="*/ 131 w 1002321"/>
                  <a:gd name="connsiteY0" fmla="*/ 299417 h 973723"/>
                  <a:gd name="connsiteX1" fmla="*/ 1002321 w 1002321"/>
                  <a:gd name="connsiteY1" fmla="*/ 0 h 973723"/>
                  <a:gd name="connsiteX2" fmla="*/ 1001216 w 1002321"/>
                  <a:gd name="connsiteY2" fmla="*/ 896943 h 973723"/>
                  <a:gd name="connsiteX3" fmla="*/ 196 w 1002321"/>
                  <a:gd name="connsiteY3" fmla="*/ 973723 h 973723"/>
                  <a:gd name="connsiteX4" fmla="*/ 131 w 1002321"/>
                  <a:gd name="connsiteY4" fmla="*/ 299417 h 973723"/>
                  <a:gd name="connsiteX0" fmla="*/ 0 w 1004073"/>
                  <a:gd name="connsiteY0" fmla="*/ 305271 h 973723"/>
                  <a:gd name="connsiteX1" fmla="*/ 1004073 w 1004073"/>
                  <a:gd name="connsiteY1" fmla="*/ 0 h 973723"/>
                  <a:gd name="connsiteX2" fmla="*/ 1002968 w 1004073"/>
                  <a:gd name="connsiteY2" fmla="*/ 896943 h 973723"/>
                  <a:gd name="connsiteX3" fmla="*/ 1948 w 1004073"/>
                  <a:gd name="connsiteY3" fmla="*/ 973723 h 973723"/>
                  <a:gd name="connsiteX4" fmla="*/ 0 w 1004073"/>
                  <a:gd name="connsiteY4" fmla="*/ 305271 h 973723"/>
                  <a:gd name="connsiteX0" fmla="*/ 131 w 1004204"/>
                  <a:gd name="connsiteY0" fmla="*/ 305271 h 973723"/>
                  <a:gd name="connsiteX1" fmla="*/ 1004204 w 1004204"/>
                  <a:gd name="connsiteY1" fmla="*/ 0 h 973723"/>
                  <a:gd name="connsiteX2" fmla="*/ 1003099 w 1004204"/>
                  <a:gd name="connsiteY2" fmla="*/ 896943 h 973723"/>
                  <a:gd name="connsiteX3" fmla="*/ 195 w 1004204"/>
                  <a:gd name="connsiteY3" fmla="*/ 973723 h 973723"/>
                  <a:gd name="connsiteX4" fmla="*/ 131 w 1004204"/>
                  <a:gd name="connsiteY4" fmla="*/ 305271 h 973723"/>
                  <a:gd name="connsiteX0" fmla="*/ 0 w 1005957"/>
                  <a:gd name="connsiteY0" fmla="*/ 299417 h 973723"/>
                  <a:gd name="connsiteX1" fmla="*/ 1005957 w 1005957"/>
                  <a:gd name="connsiteY1" fmla="*/ 0 h 973723"/>
                  <a:gd name="connsiteX2" fmla="*/ 1004852 w 1005957"/>
                  <a:gd name="connsiteY2" fmla="*/ 896943 h 973723"/>
                  <a:gd name="connsiteX3" fmla="*/ 1948 w 1005957"/>
                  <a:gd name="connsiteY3" fmla="*/ 973723 h 973723"/>
                  <a:gd name="connsiteX4" fmla="*/ 0 w 1005957"/>
                  <a:gd name="connsiteY4" fmla="*/ 299417 h 973723"/>
                  <a:gd name="connsiteX0" fmla="*/ 130 w 1006087"/>
                  <a:gd name="connsiteY0" fmla="*/ 299417 h 973723"/>
                  <a:gd name="connsiteX1" fmla="*/ 1006087 w 1006087"/>
                  <a:gd name="connsiteY1" fmla="*/ 0 h 973723"/>
                  <a:gd name="connsiteX2" fmla="*/ 1004982 w 1006087"/>
                  <a:gd name="connsiteY2" fmla="*/ 896943 h 973723"/>
                  <a:gd name="connsiteX3" fmla="*/ 195 w 1006087"/>
                  <a:gd name="connsiteY3" fmla="*/ 973723 h 973723"/>
                  <a:gd name="connsiteX4" fmla="*/ 130 w 1006087"/>
                  <a:gd name="connsiteY4" fmla="*/ 299417 h 973723"/>
                  <a:gd name="connsiteX0" fmla="*/ 130 w 1006087"/>
                  <a:gd name="connsiteY0" fmla="*/ 299417 h 973723"/>
                  <a:gd name="connsiteX1" fmla="*/ 1006087 w 1006087"/>
                  <a:gd name="connsiteY1" fmla="*/ 0 h 973723"/>
                  <a:gd name="connsiteX2" fmla="*/ 1004982 w 1006087"/>
                  <a:gd name="connsiteY2" fmla="*/ 905723 h 973723"/>
                  <a:gd name="connsiteX3" fmla="*/ 195 w 1006087"/>
                  <a:gd name="connsiteY3" fmla="*/ 973723 h 973723"/>
                  <a:gd name="connsiteX4" fmla="*/ 130 w 1006087"/>
                  <a:gd name="connsiteY4" fmla="*/ 299417 h 973723"/>
                  <a:gd name="connsiteX0" fmla="*/ 0 w 1007841"/>
                  <a:gd name="connsiteY0" fmla="*/ 296489 h 973723"/>
                  <a:gd name="connsiteX1" fmla="*/ 1007841 w 1007841"/>
                  <a:gd name="connsiteY1" fmla="*/ 0 h 973723"/>
                  <a:gd name="connsiteX2" fmla="*/ 1006736 w 1007841"/>
                  <a:gd name="connsiteY2" fmla="*/ 905723 h 973723"/>
                  <a:gd name="connsiteX3" fmla="*/ 1949 w 1007841"/>
                  <a:gd name="connsiteY3" fmla="*/ 973723 h 973723"/>
                  <a:gd name="connsiteX4" fmla="*/ 0 w 1007841"/>
                  <a:gd name="connsiteY4" fmla="*/ 296489 h 973723"/>
                  <a:gd name="connsiteX0" fmla="*/ 0 w 1007841"/>
                  <a:gd name="connsiteY0" fmla="*/ 296489 h 967869"/>
                  <a:gd name="connsiteX1" fmla="*/ 1007841 w 1007841"/>
                  <a:gd name="connsiteY1" fmla="*/ 0 h 967869"/>
                  <a:gd name="connsiteX2" fmla="*/ 1006736 w 1007841"/>
                  <a:gd name="connsiteY2" fmla="*/ 905723 h 967869"/>
                  <a:gd name="connsiteX3" fmla="*/ 1949 w 1007841"/>
                  <a:gd name="connsiteY3" fmla="*/ 967869 h 967869"/>
                  <a:gd name="connsiteX4" fmla="*/ 0 w 1007841"/>
                  <a:gd name="connsiteY4" fmla="*/ 296489 h 967869"/>
                  <a:gd name="connsiteX0" fmla="*/ 0 w 1007841"/>
                  <a:gd name="connsiteY0" fmla="*/ 296489 h 970795"/>
                  <a:gd name="connsiteX1" fmla="*/ 1007841 w 1007841"/>
                  <a:gd name="connsiteY1" fmla="*/ 0 h 970795"/>
                  <a:gd name="connsiteX2" fmla="*/ 1006736 w 1007841"/>
                  <a:gd name="connsiteY2" fmla="*/ 905723 h 970795"/>
                  <a:gd name="connsiteX3" fmla="*/ 3832 w 1007841"/>
                  <a:gd name="connsiteY3" fmla="*/ 970795 h 970795"/>
                  <a:gd name="connsiteX4" fmla="*/ 0 w 1007841"/>
                  <a:gd name="connsiteY4" fmla="*/ 296489 h 970795"/>
                  <a:gd name="connsiteX0" fmla="*/ 0 w 1007841"/>
                  <a:gd name="connsiteY0" fmla="*/ 296489 h 970795"/>
                  <a:gd name="connsiteX1" fmla="*/ 1007841 w 1007841"/>
                  <a:gd name="connsiteY1" fmla="*/ 0 h 970795"/>
                  <a:gd name="connsiteX2" fmla="*/ 1006736 w 1007841"/>
                  <a:gd name="connsiteY2" fmla="*/ 905723 h 970795"/>
                  <a:gd name="connsiteX3" fmla="*/ 1947 w 1007841"/>
                  <a:gd name="connsiteY3" fmla="*/ 970795 h 970795"/>
                  <a:gd name="connsiteX4" fmla="*/ 0 w 1007841"/>
                  <a:gd name="connsiteY4" fmla="*/ 296489 h 970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41" h="970795">
                    <a:moveTo>
                      <a:pt x="0" y="296489"/>
                    </a:moveTo>
                    <a:lnTo>
                      <a:pt x="1007841" y="0"/>
                    </a:lnTo>
                    <a:cubicBezTo>
                      <a:pt x="1005190" y="291548"/>
                      <a:pt x="1009387" y="614175"/>
                      <a:pt x="1006736" y="905723"/>
                    </a:cubicBezTo>
                    <a:lnTo>
                      <a:pt x="1947" y="970795"/>
                    </a:lnTo>
                    <a:cubicBezTo>
                      <a:pt x="1298" y="745051"/>
                      <a:pt x="649" y="522233"/>
                      <a:pt x="0" y="296489"/>
                    </a:cubicBezTo>
                    <a:close/>
                  </a:path>
                </a:pathLst>
              </a:cu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 name="Freeform 10">
                <a:extLst>
                  <a:ext uri="{FF2B5EF4-FFF2-40B4-BE49-F238E27FC236}">
                    <a16:creationId xmlns:a16="http://schemas.microsoft.com/office/drawing/2014/main" id="{4F06AB3D-7E29-440F-9E29-CE18E92A7544}"/>
                  </a:ext>
                </a:extLst>
              </p:cNvPr>
              <p:cNvSpPr/>
              <p:nvPr/>
            </p:nvSpPr>
            <p:spPr>
              <a:xfrm>
                <a:off x="8979008" y="3300861"/>
                <a:ext cx="1527668" cy="1095527"/>
              </a:xfrm>
              <a:custGeom>
                <a:avLst/>
                <a:gdLst>
                  <a:gd name="connsiteX0" fmla="*/ 0 w 1033669"/>
                  <a:gd name="connsiteY0" fmla="*/ 111318 h 882594"/>
                  <a:gd name="connsiteX1" fmla="*/ 1033669 w 1033669"/>
                  <a:gd name="connsiteY1" fmla="*/ 0 h 882594"/>
                  <a:gd name="connsiteX2" fmla="*/ 1033669 w 1033669"/>
                  <a:gd name="connsiteY2" fmla="*/ 882594 h 882594"/>
                  <a:gd name="connsiteX3" fmla="*/ 15903 w 1033669"/>
                  <a:gd name="connsiteY3" fmla="*/ 771276 h 882594"/>
                  <a:gd name="connsiteX4" fmla="*/ 0 w 1033669"/>
                  <a:gd name="connsiteY4" fmla="*/ 111318 h 882594"/>
                  <a:gd name="connsiteX0" fmla="*/ 0 w 1049572"/>
                  <a:gd name="connsiteY0" fmla="*/ 71561 h 842837"/>
                  <a:gd name="connsiteX1" fmla="*/ 1049572 w 1049572"/>
                  <a:gd name="connsiteY1" fmla="*/ 0 h 842837"/>
                  <a:gd name="connsiteX2" fmla="*/ 1033669 w 1049572"/>
                  <a:gd name="connsiteY2" fmla="*/ 842837 h 842837"/>
                  <a:gd name="connsiteX3" fmla="*/ 15903 w 1049572"/>
                  <a:gd name="connsiteY3" fmla="*/ 731519 h 842837"/>
                  <a:gd name="connsiteX4" fmla="*/ 0 w 1049572"/>
                  <a:gd name="connsiteY4" fmla="*/ 71561 h 842837"/>
                  <a:gd name="connsiteX0" fmla="*/ 0 w 1057524"/>
                  <a:gd name="connsiteY0" fmla="*/ 95415 h 866691"/>
                  <a:gd name="connsiteX1" fmla="*/ 1057524 w 1057524"/>
                  <a:gd name="connsiteY1" fmla="*/ 0 h 866691"/>
                  <a:gd name="connsiteX2" fmla="*/ 1033669 w 1057524"/>
                  <a:gd name="connsiteY2" fmla="*/ 866691 h 866691"/>
                  <a:gd name="connsiteX3" fmla="*/ 15903 w 1057524"/>
                  <a:gd name="connsiteY3" fmla="*/ 755373 h 866691"/>
                  <a:gd name="connsiteX4" fmla="*/ 0 w 1057524"/>
                  <a:gd name="connsiteY4" fmla="*/ 95415 h 866691"/>
                  <a:gd name="connsiteX0" fmla="*/ 0 w 1044367"/>
                  <a:gd name="connsiteY0" fmla="*/ 95415 h 866691"/>
                  <a:gd name="connsiteX1" fmla="*/ 1044367 w 1044367"/>
                  <a:gd name="connsiteY1" fmla="*/ 0 h 866691"/>
                  <a:gd name="connsiteX2" fmla="*/ 1033669 w 1044367"/>
                  <a:gd name="connsiteY2" fmla="*/ 866691 h 866691"/>
                  <a:gd name="connsiteX3" fmla="*/ 15903 w 1044367"/>
                  <a:gd name="connsiteY3" fmla="*/ 755373 h 866691"/>
                  <a:gd name="connsiteX4" fmla="*/ 0 w 1044367"/>
                  <a:gd name="connsiteY4" fmla="*/ 95415 h 866691"/>
                  <a:gd name="connsiteX0" fmla="*/ 0 w 1044367"/>
                  <a:gd name="connsiteY0" fmla="*/ 95415 h 883137"/>
                  <a:gd name="connsiteX1" fmla="*/ 1044367 w 1044367"/>
                  <a:gd name="connsiteY1" fmla="*/ 0 h 883137"/>
                  <a:gd name="connsiteX2" fmla="*/ 1040247 w 1044367"/>
                  <a:gd name="connsiteY2" fmla="*/ 883137 h 883137"/>
                  <a:gd name="connsiteX3" fmla="*/ 15903 w 1044367"/>
                  <a:gd name="connsiteY3" fmla="*/ 755373 h 883137"/>
                  <a:gd name="connsiteX4" fmla="*/ 0 w 1044367"/>
                  <a:gd name="connsiteY4" fmla="*/ 95415 h 883137"/>
                  <a:gd name="connsiteX0" fmla="*/ 0 w 1044367"/>
                  <a:gd name="connsiteY0" fmla="*/ 95415 h 883137"/>
                  <a:gd name="connsiteX1" fmla="*/ 1044367 w 1044367"/>
                  <a:gd name="connsiteY1" fmla="*/ 0 h 883137"/>
                  <a:gd name="connsiteX2" fmla="*/ 1040247 w 1044367"/>
                  <a:gd name="connsiteY2" fmla="*/ 883137 h 883137"/>
                  <a:gd name="connsiteX3" fmla="*/ 19193 w 1044367"/>
                  <a:gd name="connsiteY3" fmla="*/ 765241 h 883137"/>
                  <a:gd name="connsiteX4" fmla="*/ 0 w 1044367"/>
                  <a:gd name="connsiteY4" fmla="*/ 95415 h 883137"/>
                  <a:gd name="connsiteX0" fmla="*/ 0 w 1044367"/>
                  <a:gd name="connsiteY0" fmla="*/ 95415 h 883137"/>
                  <a:gd name="connsiteX1" fmla="*/ 1044367 w 1044367"/>
                  <a:gd name="connsiteY1" fmla="*/ 0 h 883137"/>
                  <a:gd name="connsiteX2" fmla="*/ 1040247 w 1044367"/>
                  <a:gd name="connsiteY2" fmla="*/ 883137 h 883137"/>
                  <a:gd name="connsiteX3" fmla="*/ 19193 w 1044367"/>
                  <a:gd name="connsiteY3" fmla="*/ 771819 h 883137"/>
                  <a:gd name="connsiteX4" fmla="*/ 0 w 1044367"/>
                  <a:gd name="connsiteY4" fmla="*/ 95415 h 883137"/>
                  <a:gd name="connsiteX0" fmla="*/ 0 w 1044367"/>
                  <a:gd name="connsiteY0" fmla="*/ 95415 h 893005"/>
                  <a:gd name="connsiteX1" fmla="*/ 1044367 w 1044367"/>
                  <a:gd name="connsiteY1" fmla="*/ 0 h 893005"/>
                  <a:gd name="connsiteX2" fmla="*/ 1040247 w 1044367"/>
                  <a:gd name="connsiteY2" fmla="*/ 893005 h 893005"/>
                  <a:gd name="connsiteX3" fmla="*/ 19193 w 1044367"/>
                  <a:gd name="connsiteY3" fmla="*/ 771819 h 893005"/>
                  <a:gd name="connsiteX4" fmla="*/ 0 w 1044367"/>
                  <a:gd name="connsiteY4" fmla="*/ 95415 h 893005"/>
                  <a:gd name="connsiteX0" fmla="*/ 0 w 1044367"/>
                  <a:gd name="connsiteY0" fmla="*/ 98704 h 896294"/>
                  <a:gd name="connsiteX1" fmla="*/ 1044367 w 1044367"/>
                  <a:gd name="connsiteY1" fmla="*/ 0 h 896294"/>
                  <a:gd name="connsiteX2" fmla="*/ 1040247 w 1044367"/>
                  <a:gd name="connsiteY2" fmla="*/ 896294 h 896294"/>
                  <a:gd name="connsiteX3" fmla="*/ 19193 w 1044367"/>
                  <a:gd name="connsiteY3" fmla="*/ 775108 h 896294"/>
                  <a:gd name="connsiteX4" fmla="*/ 0 w 1044367"/>
                  <a:gd name="connsiteY4" fmla="*/ 98704 h 896294"/>
                  <a:gd name="connsiteX0" fmla="*/ 0 w 1032048"/>
                  <a:gd name="connsiteY0" fmla="*/ 98704 h 896294"/>
                  <a:gd name="connsiteX1" fmla="*/ 1032048 w 1032048"/>
                  <a:gd name="connsiteY1" fmla="*/ 0 h 896294"/>
                  <a:gd name="connsiteX2" fmla="*/ 1027928 w 1032048"/>
                  <a:gd name="connsiteY2" fmla="*/ 896294 h 896294"/>
                  <a:gd name="connsiteX3" fmla="*/ 6874 w 1032048"/>
                  <a:gd name="connsiteY3" fmla="*/ 775108 h 896294"/>
                  <a:gd name="connsiteX4" fmla="*/ 0 w 1032048"/>
                  <a:gd name="connsiteY4" fmla="*/ 98704 h 896294"/>
                  <a:gd name="connsiteX0" fmla="*/ 0 w 1032048"/>
                  <a:gd name="connsiteY0" fmla="*/ 98704 h 896294"/>
                  <a:gd name="connsiteX1" fmla="*/ 1032048 w 1032048"/>
                  <a:gd name="connsiteY1" fmla="*/ 0 h 896294"/>
                  <a:gd name="connsiteX2" fmla="*/ 1027928 w 1032048"/>
                  <a:gd name="connsiteY2" fmla="*/ 896294 h 896294"/>
                  <a:gd name="connsiteX3" fmla="*/ 2767 w 1032048"/>
                  <a:gd name="connsiteY3" fmla="*/ 775108 h 896294"/>
                  <a:gd name="connsiteX4" fmla="*/ 0 w 1032048"/>
                  <a:gd name="connsiteY4" fmla="*/ 98704 h 896294"/>
                  <a:gd name="connsiteX0" fmla="*/ 0 w 1027971"/>
                  <a:gd name="connsiteY0" fmla="*/ 98704 h 896294"/>
                  <a:gd name="connsiteX1" fmla="*/ 999195 w 1027971"/>
                  <a:gd name="connsiteY1" fmla="*/ 0 h 896294"/>
                  <a:gd name="connsiteX2" fmla="*/ 1027928 w 1027971"/>
                  <a:gd name="connsiteY2" fmla="*/ 896294 h 896294"/>
                  <a:gd name="connsiteX3" fmla="*/ 2767 w 1027971"/>
                  <a:gd name="connsiteY3" fmla="*/ 775108 h 896294"/>
                  <a:gd name="connsiteX4" fmla="*/ 0 w 1027971"/>
                  <a:gd name="connsiteY4" fmla="*/ 98704 h 896294"/>
                  <a:gd name="connsiteX0" fmla="*/ 0 w 999579"/>
                  <a:gd name="connsiteY0" fmla="*/ 98704 h 896294"/>
                  <a:gd name="connsiteX1" fmla="*/ 999195 w 999579"/>
                  <a:gd name="connsiteY1" fmla="*/ 0 h 896294"/>
                  <a:gd name="connsiteX2" fmla="*/ 999182 w 999579"/>
                  <a:gd name="connsiteY2" fmla="*/ 896294 h 896294"/>
                  <a:gd name="connsiteX3" fmla="*/ 2767 w 999579"/>
                  <a:gd name="connsiteY3" fmla="*/ 775108 h 896294"/>
                  <a:gd name="connsiteX4" fmla="*/ 0 w 999579"/>
                  <a:gd name="connsiteY4" fmla="*/ 98704 h 896294"/>
                  <a:gd name="connsiteX0" fmla="*/ 0 w 999579"/>
                  <a:gd name="connsiteY0" fmla="*/ 98704 h 896294"/>
                  <a:gd name="connsiteX1" fmla="*/ 999195 w 999579"/>
                  <a:gd name="connsiteY1" fmla="*/ 0 h 896294"/>
                  <a:gd name="connsiteX2" fmla="*/ 999182 w 999579"/>
                  <a:gd name="connsiteY2" fmla="*/ 896294 h 896294"/>
                  <a:gd name="connsiteX3" fmla="*/ 31513 w 999579"/>
                  <a:gd name="connsiteY3" fmla="*/ 775108 h 896294"/>
                  <a:gd name="connsiteX4" fmla="*/ 0 w 999579"/>
                  <a:gd name="connsiteY4" fmla="*/ 98704 h 896294"/>
                  <a:gd name="connsiteX0" fmla="*/ 0 w 999579"/>
                  <a:gd name="connsiteY0" fmla="*/ 98704 h 896294"/>
                  <a:gd name="connsiteX1" fmla="*/ 999195 w 999579"/>
                  <a:gd name="connsiteY1" fmla="*/ 0 h 896294"/>
                  <a:gd name="connsiteX2" fmla="*/ 999182 w 999579"/>
                  <a:gd name="connsiteY2" fmla="*/ 896294 h 896294"/>
                  <a:gd name="connsiteX3" fmla="*/ 6874 w 999579"/>
                  <a:gd name="connsiteY3" fmla="*/ 771001 h 896294"/>
                  <a:gd name="connsiteX4" fmla="*/ 0 w 999579"/>
                  <a:gd name="connsiteY4" fmla="*/ 98704 h 896294"/>
                  <a:gd name="connsiteX0" fmla="*/ 0 w 999579"/>
                  <a:gd name="connsiteY0" fmla="*/ 98704 h 896294"/>
                  <a:gd name="connsiteX1" fmla="*/ 999195 w 999579"/>
                  <a:gd name="connsiteY1" fmla="*/ 0 h 896294"/>
                  <a:gd name="connsiteX2" fmla="*/ 999182 w 999579"/>
                  <a:gd name="connsiteY2" fmla="*/ 896294 h 896294"/>
                  <a:gd name="connsiteX3" fmla="*/ 2768 w 999579"/>
                  <a:gd name="connsiteY3" fmla="*/ 771001 h 896294"/>
                  <a:gd name="connsiteX4" fmla="*/ 0 w 999579"/>
                  <a:gd name="connsiteY4" fmla="*/ 98704 h 896294"/>
                  <a:gd name="connsiteX0" fmla="*/ 0 w 1003685"/>
                  <a:gd name="connsiteY0" fmla="*/ 98704 h 896294"/>
                  <a:gd name="connsiteX1" fmla="*/ 1003301 w 1003685"/>
                  <a:gd name="connsiteY1" fmla="*/ 0 h 896294"/>
                  <a:gd name="connsiteX2" fmla="*/ 1003288 w 1003685"/>
                  <a:gd name="connsiteY2" fmla="*/ 896294 h 896294"/>
                  <a:gd name="connsiteX3" fmla="*/ 6874 w 1003685"/>
                  <a:gd name="connsiteY3" fmla="*/ 771001 h 896294"/>
                  <a:gd name="connsiteX4" fmla="*/ 0 w 1003685"/>
                  <a:gd name="connsiteY4" fmla="*/ 98704 h 896294"/>
                  <a:gd name="connsiteX0" fmla="*/ 0 w 1005192"/>
                  <a:gd name="connsiteY0" fmla="*/ 98704 h 896294"/>
                  <a:gd name="connsiteX1" fmla="*/ 1005192 w 1005192"/>
                  <a:gd name="connsiteY1" fmla="*/ 0 h 896294"/>
                  <a:gd name="connsiteX2" fmla="*/ 1003288 w 1005192"/>
                  <a:gd name="connsiteY2" fmla="*/ 896294 h 896294"/>
                  <a:gd name="connsiteX3" fmla="*/ 6874 w 1005192"/>
                  <a:gd name="connsiteY3" fmla="*/ 771001 h 896294"/>
                  <a:gd name="connsiteX4" fmla="*/ 0 w 1005192"/>
                  <a:gd name="connsiteY4" fmla="*/ 98704 h 896294"/>
                  <a:gd name="connsiteX0" fmla="*/ 0 w 1010866"/>
                  <a:gd name="connsiteY0" fmla="*/ 98704 h 896294"/>
                  <a:gd name="connsiteX1" fmla="*/ 1010866 w 1010866"/>
                  <a:gd name="connsiteY1" fmla="*/ 0 h 896294"/>
                  <a:gd name="connsiteX2" fmla="*/ 1008962 w 1010866"/>
                  <a:gd name="connsiteY2" fmla="*/ 896294 h 896294"/>
                  <a:gd name="connsiteX3" fmla="*/ 12548 w 1010866"/>
                  <a:gd name="connsiteY3" fmla="*/ 771001 h 896294"/>
                  <a:gd name="connsiteX4" fmla="*/ 0 w 1010866"/>
                  <a:gd name="connsiteY4" fmla="*/ 98704 h 896294"/>
                  <a:gd name="connsiteX0" fmla="*/ 1032 w 1011898"/>
                  <a:gd name="connsiteY0" fmla="*/ 98704 h 896294"/>
                  <a:gd name="connsiteX1" fmla="*/ 1011898 w 1011898"/>
                  <a:gd name="connsiteY1" fmla="*/ 0 h 896294"/>
                  <a:gd name="connsiteX2" fmla="*/ 1009994 w 1011898"/>
                  <a:gd name="connsiteY2" fmla="*/ 896294 h 896294"/>
                  <a:gd name="connsiteX3" fmla="*/ 342 w 1011898"/>
                  <a:gd name="connsiteY3" fmla="*/ 768074 h 896294"/>
                  <a:gd name="connsiteX4" fmla="*/ 1032 w 1011898"/>
                  <a:gd name="connsiteY4" fmla="*/ 98704 h 896294"/>
                  <a:gd name="connsiteX0" fmla="*/ 1032 w 1011898"/>
                  <a:gd name="connsiteY0" fmla="*/ 101630 h 896294"/>
                  <a:gd name="connsiteX1" fmla="*/ 1011898 w 1011898"/>
                  <a:gd name="connsiteY1" fmla="*/ 0 h 896294"/>
                  <a:gd name="connsiteX2" fmla="*/ 1009994 w 1011898"/>
                  <a:gd name="connsiteY2" fmla="*/ 896294 h 896294"/>
                  <a:gd name="connsiteX3" fmla="*/ 342 w 1011898"/>
                  <a:gd name="connsiteY3" fmla="*/ 768074 h 896294"/>
                  <a:gd name="connsiteX4" fmla="*/ 1032 w 1011898"/>
                  <a:gd name="connsiteY4" fmla="*/ 101630 h 896294"/>
                  <a:gd name="connsiteX0" fmla="*/ 1351 w 1012217"/>
                  <a:gd name="connsiteY0" fmla="*/ 101630 h 896294"/>
                  <a:gd name="connsiteX1" fmla="*/ 1012217 w 1012217"/>
                  <a:gd name="connsiteY1" fmla="*/ 0 h 896294"/>
                  <a:gd name="connsiteX2" fmla="*/ 1010313 w 1012217"/>
                  <a:gd name="connsiteY2" fmla="*/ 896294 h 896294"/>
                  <a:gd name="connsiteX3" fmla="*/ 661 w 1012217"/>
                  <a:gd name="connsiteY3" fmla="*/ 768074 h 896294"/>
                  <a:gd name="connsiteX4" fmla="*/ 1351 w 1012217"/>
                  <a:gd name="connsiteY4" fmla="*/ 101630 h 896294"/>
                  <a:gd name="connsiteX0" fmla="*/ 690 w 1011556"/>
                  <a:gd name="connsiteY0" fmla="*/ 101630 h 896294"/>
                  <a:gd name="connsiteX1" fmla="*/ 1011556 w 1011556"/>
                  <a:gd name="connsiteY1" fmla="*/ 0 h 896294"/>
                  <a:gd name="connsiteX2" fmla="*/ 1009652 w 1011556"/>
                  <a:gd name="connsiteY2" fmla="*/ 896294 h 896294"/>
                  <a:gd name="connsiteX3" fmla="*/ 0 w 1011556"/>
                  <a:gd name="connsiteY3" fmla="*/ 768074 h 896294"/>
                  <a:gd name="connsiteX4" fmla="*/ 690 w 1011556"/>
                  <a:gd name="connsiteY4" fmla="*/ 101630 h 896294"/>
                  <a:gd name="connsiteX0" fmla="*/ 690 w 1011556"/>
                  <a:gd name="connsiteY0" fmla="*/ 98704 h 896294"/>
                  <a:gd name="connsiteX1" fmla="*/ 1011556 w 1011556"/>
                  <a:gd name="connsiteY1" fmla="*/ 0 h 896294"/>
                  <a:gd name="connsiteX2" fmla="*/ 1009652 w 1011556"/>
                  <a:gd name="connsiteY2" fmla="*/ 896294 h 896294"/>
                  <a:gd name="connsiteX3" fmla="*/ 0 w 1011556"/>
                  <a:gd name="connsiteY3" fmla="*/ 768074 h 896294"/>
                  <a:gd name="connsiteX4" fmla="*/ 690 w 1011556"/>
                  <a:gd name="connsiteY4" fmla="*/ 98704 h 896294"/>
                  <a:gd name="connsiteX0" fmla="*/ 0 w 1010866"/>
                  <a:gd name="connsiteY0" fmla="*/ 98704 h 896294"/>
                  <a:gd name="connsiteX1" fmla="*/ 1010866 w 1010866"/>
                  <a:gd name="connsiteY1" fmla="*/ 0 h 896294"/>
                  <a:gd name="connsiteX2" fmla="*/ 1008962 w 1010866"/>
                  <a:gd name="connsiteY2" fmla="*/ 896294 h 896294"/>
                  <a:gd name="connsiteX3" fmla="*/ 1201 w 1010866"/>
                  <a:gd name="connsiteY3" fmla="*/ 771001 h 896294"/>
                  <a:gd name="connsiteX4" fmla="*/ 0 w 1010866"/>
                  <a:gd name="connsiteY4" fmla="*/ 98704 h 896294"/>
                  <a:gd name="connsiteX0" fmla="*/ 0 w 1010866"/>
                  <a:gd name="connsiteY0" fmla="*/ 98704 h 896294"/>
                  <a:gd name="connsiteX1" fmla="*/ 1010866 w 1010866"/>
                  <a:gd name="connsiteY1" fmla="*/ 0 h 896294"/>
                  <a:gd name="connsiteX2" fmla="*/ 1008962 w 1010866"/>
                  <a:gd name="connsiteY2" fmla="*/ 896294 h 896294"/>
                  <a:gd name="connsiteX3" fmla="*/ 1201 w 1010866"/>
                  <a:gd name="connsiteY3" fmla="*/ 765146 h 896294"/>
                  <a:gd name="connsiteX4" fmla="*/ 0 w 1010866"/>
                  <a:gd name="connsiteY4" fmla="*/ 98704 h 896294"/>
                  <a:gd name="connsiteX0" fmla="*/ 0 w 1012758"/>
                  <a:gd name="connsiteY0" fmla="*/ 101630 h 896294"/>
                  <a:gd name="connsiteX1" fmla="*/ 1012758 w 1012758"/>
                  <a:gd name="connsiteY1" fmla="*/ 0 h 896294"/>
                  <a:gd name="connsiteX2" fmla="*/ 1010854 w 1012758"/>
                  <a:gd name="connsiteY2" fmla="*/ 896294 h 896294"/>
                  <a:gd name="connsiteX3" fmla="*/ 3093 w 1012758"/>
                  <a:gd name="connsiteY3" fmla="*/ 765146 h 896294"/>
                  <a:gd name="connsiteX4" fmla="*/ 0 w 1012758"/>
                  <a:gd name="connsiteY4" fmla="*/ 101630 h 896294"/>
                  <a:gd name="connsiteX0" fmla="*/ 0 w 1012758"/>
                  <a:gd name="connsiteY0" fmla="*/ 101630 h 896294"/>
                  <a:gd name="connsiteX1" fmla="*/ 1012758 w 1012758"/>
                  <a:gd name="connsiteY1" fmla="*/ 0 h 896294"/>
                  <a:gd name="connsiteX2" fmla="*/ 1010854 w 1012758"/>
                  <a:gd name="connsiteY2" fmla="*/ 896294 h 896294"/>
                  <a:gd name="connsiteX3" fmla="*/ 1202 w 1012758"/>
                  <a:gd name="connsiteY3" fmla="*/ 765146 h 896294"/>
                  <a:gd name="connsiteX4" fmla="*/ 0 w 1012758"/>
                  <a:gd name="connsiteY4" fmla="*/ 101630 h 896294"/>
                  <a:gd name="connsiteX0" fmla="*/ 0 w 1013142"/>
                  <a:gd name="connsiteY0" fmla="*/ 101630 h 899220"/>
                  <a:gd name="connsiteX1" fmla="*/ 1012758 w 1013142"/>
                  <a:gd name="connsiteY1" fmla="*/ 0 h 899220"/>
                  <a:gd name="connsiteX2" fmla="*/ 1012745 w 1013142"/>
                  <a:gd name="connsiteY2" fmla="*/ 899220 h 899220"/>
                  <a:gd name="connsiteX3" fmla="*/ 1202 w 1013142"/>
                  <a:gd name="connsiteY3" fmla="*/ 765146 h 899220"/>
                  <a:gd name="connsiteX4" fmla="*/ 0 w 1013142"/>
                  <a:gd name="connsiteY4" fmla="*/ 101630 h 899220"/>
                  <a:gd name="connsiteX0" fmla="*/ 0 w 1013142"/>
                  <a:gd name="connsiteY0" fmla="*/ 101630 h 899220"/>
                  <a:gd name="connsiteX1" fmla="*/ 1012758 w 1013142"/>
                  <a:gd name="connsiteY1" fmla="*/ 0 h 899220"/>
                  <a:gd name="connsiteX2" fmla="*/ 1012745 w 1013142"/>
                  <a:gd name="connsiteY2" fmla="*/ 899220 h 899220"/>
                  <a:gd name="connsiteX3" fmla="*/ 4985 w 1013142"/>
                  <a:gd name="connsiteY3" fmla="*/ 768073 h 899220"/>
                  <a:gd name="connsiteX4" fmla="*/ 0 w 1013142"/>
                  <a:gd name="connsiteY4" fmla="*/ 101630 h 899220"/>
                  <a:gd name="connsiteX0" fmla="*/ 0 w 1013142"/>
                  <a:gd name="connsiteY0" fmla="*/ 101630 h 899220"/>
                  <a:gd name="connsiteX1" fmla="*/ 1012758 w 1013142"/>
                  <a:gd name="connsiteY1" fmla="*/ 0 h 899220"/>
                  <a:gd name="connsiteX2" fmla="*/ 1012745 w 1013142"/>
                  <a:gd name="connsiteY2" fmla="*/ 899220 h 899220"/>
                  <a:gd name="connsiteX3" fmla="*/ 3094 w 1013142"/>
                  <a:gd name="connsiteY3" fmla="*/ 768073 h 899220"/>
                  <a:gd name="connsiteX4" fmla="*/ 0 w 1013142"/>
                  <a:gd name="connsiteY4" fmla="*/ 101630 h 899220"/>
                  <a:gd name="connsiteX0" fmla="*/ 0 w 1013142"/>
                  <a:gd name="connsiteY0" fmla="*/ 101630 h 899220"/>
                  <a:gd name="connsiteX1" fmla="*/ 1012758 w 1013142"/>
                  <a:gd name="connsiteY1" fmla="*/ 0 h 899220"/>
                  <a:gd name="connsiteX2" fmla="*/ 1012745 w 1013142"/>
                  <a:gd name="connsiteY2" fmla="*/ 899220 h 899220"/>
                  <a:gd name="connsiteX3" fmla="*/ 3094 w 1013142"/>
                  <a:gd name="connsiteY3" fmla="*/ 768073 h 899220"/>
                  <a:gd name="connsiteX4" fmla="*/ 0 w 1013142"/>
                  <a:gd name="connsiteY4" fmla="*/ 101630 h 899220"/>
                  <a:gd name="connsiteX0" fmla="*/ 0 w 1013142"/>
                  <a:gd name="connsiteY0" fmla="*/ 98704 h 899220"/>
                  <a:gd name="connsiteX1" fmla="*/ 1012758 w 1013142"/>
                  <a:gd name="connsiteY1" fmla="*/ 0 h 899220"/>
                  <a:gd name="connsiteX2" fmla="*/ 1012745 w 1013142"/>
                  <a:gd name="connsiteY2" fmla="*/ 899220 h 899220"/>
                  <a:gd name="connsiteX3" fmla="*/ 3094 w 1013142"/>
                  <a:gd name="connsiteY3" fmla="*/ 768073 h 899220"/>
                  <a:gd name="connsiteX4" fmla="*/ 0 w 1013142"/>
                  <a:gd name="connsiteY4" fmla="*/ 98704 h 899220"/>
                  <a:gd name="connsiteX0" fmla="*/ 0 w 1013142"/>
                  <a:gd name="connsiteY0" fmla="*/ 98704 h 899220"/>
                  <a:gd name="connsiteX1" fmla="*/ 1012758 w 1013142"/>
                  <a:gd name="connsiteY1" fmla="*/ 0 h 899220"/>
                  <a:gd name="connsiteX2" fmla="*/ 1012745 w 1013142"/>
                  <a:gd name="connsiteY2" fmla="*/ 899220 h 899220"/>
                  <a:gd name="connsiteX3" fmla="*/ 4985 w 1013142"/>
                  <a:gd name="connsiteY3" fmla="*/ 776853 h 899220"/>
                  <a:gd name="connsiteX4" fmla="*/ 0 w 1013142"/>
                  <a:gd name="connsiteY4" fmla="*/ 98704 h 899220"/>
                  <a:gd name="connsiteX0" fmla="*/ 0 w 1013142"/>
                  <a:gd name="connsiteY0" fmla="*/ 98704 h 899220"/>
                  <a:gd name="connsiteX1" fmla="*/ 1012758 w 1013142"/>
                  <a:gd name="connsiteY1" fmla="*/ 0 h 899220"/>
                  <a:gd name="connsiteX2" fmla="*/ 1012745 w 1013142"/>
                  <a:gd name="connsiteY2" fmla="*/ 899220 h 899220"/>
                  <a:gd name="connsiteX3" fmla="*/ 1202 w 1013142"/>
                  <a:gd name="connsiteY3" fmla="*/ 776853 h 899220"/>
                  <a:gd name="connsiteX4" fmla="*/ 0 w 1013142"/>
                  <a:gd name="connsiteY4" fmla="*/ 98704 h 899220"/>
                  <a:gd name="connsiteX0" fmla="*/ 0 w 1013142"/>
                  <a:gd name="connsiteY0" fmla="*/ 98704 h 899220"/>
                  <a:gd name="connsiteX1" fmla="*/ 1012758 w 1013142"/>
                  <a:gd name="connsiteY1" fmla="*/ 0 h 899220"/>
                  <a:gd name="connsiteX2" fmla="*/ 1012745 w 1013142"/>
                  <a:gd name="connsiteY2" fmla="*/ 899220 h 899220"/>
                  <a:gd name="connsiteX3" fmla="*/ 1202 w 1013142"/>
                  <a:gd name="connsiteY3" fmla="*/ 776853 h 899220"/>
                  <a:gd name="connsiteX4" fmla="*/ 0 w 1013142"/>
                  <a:gd name="connsiteY4" fmla="*/ 98704 h 899220"/>
                  <a:gd name="connsiteX0" fmla="*/ 0 w 1014650"/>
                  <a:gd name="connsiteY0" fmla="*/ 104558 h 905074"/>
                  <a:gd name="connsiteX1" fmla="*/ 1014650 w 1014650"/>
                  <a:gd name="connsiteY1" fmla="*/ 0 h 905074"/>
                  <a:gd name="connsiteX2" fmla="*/ 1012745 w 1014650"/>
                  <a:gd name="connsiteY2" fmla="*/ 905074 h 905074"/>
                  <a:gd name="connsiteX3" fmla="*/ 1202 w 1014650"/>
                  <a:gd name="connsiteY3" fmla="*/ 782707 h 905074"/>
                  <a:gd name="connsiteX4" fmla="*/ 0 w 1014650"/>
                  <a:gd name="connsiteY4" fmla="*/ 104558 h 905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4650" h="905074">
                    <a:moveTo>
                      <a:pt x="0" y="104558"/>
                    </a:moveTo>
                    <a:lnTo>
                      <a:pt x="1014650" y="0"/>
                    </a:lnTo>
                    <a:cubicBezTo>
                      <a:pt x="1013277" y="294379"/>
                      <a:pt x="1014118" y="610695"/>
                      <a:pt x="1012745" y="905074"/>
                    </a:cubicBezTo>
                    <a:lnTo>
                      <a:pt x="1202" y="782707"/>
                    </a:lnTo>
                    <a:cubicBezTo>
                      <a:pt x="2334" y="556590"/>
                      <a:pt x="1146" y="350334"/>
                      <a:pt x="0" y="104558"/>
                    </a:cubicBezTo>
                    <a:close/>
                  </a:path>
                </a:pathLst>
              </a:cu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 name="Freeform 11">
                <a:extLst>
                  <a:ext uri="{FF2B5EF4-FFF2-40B4-BE49-F238E27FC236}">
                    <a16:creationId xmlns:a16="http://schemas.microsoft.com/office/drawing/2014/main" id="{8457AC29-1B39-4EB9-B59A-6A16D25ABB19}"/>
                  </a:ext>
                </a:extLst>
              </p:cNvPr>
              <p:cNvSpPr/>
              <p:nvPr/>
            </p:nvSpPr>
            <p:spPr>
              <a:xfrm>
                <a:off x="8976807" y="4311988"/>
                <a:ext cx="1530047" cy="1203293"/>
              </a:xfrm>
              <a:custGeom>
                <a:avLst/>
                <a:gdLst>
                  <a:gd name="connsiteX0" fmla="*/ 7951 w 1049572"/>
                  <a:gd name="connsiteY0" fmla="*/ 0 h 970059"/>
                  <a:gd name="connsiteX1" fmla="*/ 1049572 w 1049572"/>
                  <a:gd name="connsiteY1" fmla="*/ 95416 h 970059"/>
                  <a:gd name="connsiteX2" fmla="*/ 1049572 w 1049572"/>
                  <a:gd name="connsiteY2" fmla="*/ 970059 h 970059"/>
                  <a:gd name="connsiteX3" fmla="*/ 0 w 1049572"/>
                  <a:gd name="connsiteY3" fmla="*/ 659958 h 970059"/>
                  <a:gd name="connsiteX4" fmla="*/ 7951 w 1049572"/>
                  <a:gd name="connsiteY4" fmla="*/ 0 h 970059"/>
                  <a:gd name="connsiteX0" fmla="*/ 7951 w 1059440"/>
                  <a:gd name="connsiteY0" fmla="*/ 0 h 970059"/>
                  <a:gd name="connsiteX1" fmla="*/ 1059440 w 1059440"/>
                  <a:gd name="connsiteY1" fmla="*/ 82259 h 970059"/>
                  <a:gd name="connsiteX2" fmla="*/ 1049572 w 1059440"/>
                  <a:gd name="connsiteY2" fmla="*/ 970059 h 970059"/>
                  <a:gd name="connsiteX3" fmla="*/ 0 w 1059440"/>
                  <a:gd name="connsiteY3" fmla="*/ 659958 h 970059"/>
                  <a:gd name="connsiteX4" fmla="*/ 7951 w 1059440"/>
                  <a:gd name="connsiteY4" fmla="*/ 0 h 970059"/>
                  <a:gd name="connsiteX0" fmla="*/ 11240 w 1059440"/>
                  <a:gd name="connsiteY0" fmla="*/ 0 h 973348"/>
                  <a:gd name="connsiteX1" fmla="*/ 1059440 w 1059440"/>
                  <a:gd name="connsiteY1" fmla="*/ 85548 h 973348"/>
                  <a:gd name="connsiteX2" fmla="*/ 1049572 w 1059440"/>
                  <a:gd name="connsiteY2" fmla="*/ 973348 h 973348"/>
                  <a:gd name="connsiteX3" fmla="*/ 0 w 1059440"/>
                  <a:gd name="connsiteY3" fmla="*/ 663247 h 973348"/>
                  <a:gd name="connsiteX4" fmla="*/ 11240 w 1059440"/>
                  <a:gd name="connsiteY4" fmla="*/ 0 h 973348"/>
                  <a:gd name="connsiteX0" fmla="*/ 11240 w 1059440"/>
                  <a:gd name="connsiteY0" fmla="*/ 0 h 976637"/>
                  <a:gd name="connsiteX1" fmla="*/ 1059440 w 1059440"/>
                  <a:gd name="connsiteY1" fmla="*/ 85548 h 976637"/>
                  <a:gd name="connsiteX2" fmla="*/ 1059440 w 1059440"/>
                  <a:gd name="connsiteY2" fmla="*/ 976637 h 976637"/>
                  <a:gd name="connsiteX3" fmla="*/ 0 w 1059440"/>
                  <a:gd name="connsiteY3" fmla="*/ 663247 h 976637"/>
                  <a:gd name="connsiteX4" fmla="*/ 11240 w 1059440"/>
                  <a:gd name="connsiteY4" fmla="*/ 0 h 976637"/>
                  <a:gd name="connsiteX0" fmla="*/ 11240 w 1059440"/>
                  <a:gd name="connsiteY0" fmla="*/ 0 h 979926"/>
                  <a:gd name="connsiteX1" fmla="*/ 1059440 w 1059440"/>
                  <a:gd name="connsiteY1" fmla="*/ 85548 h 979926"/>
                  <a:gd name="connsiteX2" fmla="*/ 1059440 w 1059440"/>
                  <a:gd name="connsiteY2" fmla="*/ 979926 h 979926"/>
                  <a:gd name="connsiteX3" fmla="*/ 0 w 1059440"/>
                  <a:gd name="connsiteY3" fmla="*/ 663247 h 979926"/>
                  <a:gd name="connsiteX4" fmla="*/ 11240 w 1059440"/>
                  <a:gd name="connsiteY4" fmla="*/ 0 h 979926"/>
                  <a:gd name="connsiteX0" fmla="*/ 11240 w 1059440"/>
                  <a:gd name="connsiteY0" fmla="*/ 0 h 986504"/>
                  <a:gd name="connsiteX1" fmla="*/ 1059440 w 1059440"/>
                  <a:gd name="connsiteY1" fmla="*/ 92126 h 986504"/>
                  <a:gd name="connsiteX2" fmla="*/ 1059440 w 1059440"/>
                  <a:gd name="connsiteY2" fmla="*/ 986504 h 986504"/>
                  <a:gd name="connsiteX3" fmla="*/ 0 w 1059440"/>
                  <a:gd name="connsiteY3" fmla="*/ 669825 h 986504"/>
                  <a:gd name="connsiteX4" fmla="*/ 11240 w 1059440"/>
                  <a:gd name="connsiteY4" fmla="*/ 0 h 986504"/>
                  <a:gd name="connsiteX0" fmla="*/ 11240 w 1059440"/>
                  <a:gd name="connsiteY0" fmla="*/ 0 h 986504"/>
                  <a:gd name="connsiteX1" fmla="*/ 1034801 w 1059440"/>
                  <a:gd name="connsiteY1" fmla="*/ 92126 h 986504"/>
                  <a:gd name="connsiteX2" fmla="*/ 1059440 w 1059440"/>
                  <a:gd name="connsiteY2" fmla="*/ 986504 h 986504"/>
                  <a:gd name="connsiteX3" fmla="*/ 0 w 1059440"/>
                  <a:gd name="connsiteY3" fmla="*/ 669825 h 986504"/>
                  <a:gd name="connsiteX4" fmla="*/ 11240 w 1059440"/>
                  <a:gd name="connsiteY4" fmla="*/ 0 h 986504"/>
                  <a:gd name="connsiteX0" fmla="*/ 11240 w 1034801"/>
                  <a:gd name="connsiteY0" fmla="*/ 0 h 986504"/>
                  <a:gd name="connsiteX1" fmla="*/ 1034801 w 1034801"/>
                  <a:gd name="connsiteY1" fmla="*/ 92126 h 986504"/>
                  <a:gd name="connsiteX2" fmla="*/ 1034800 w 1034801"/>
                  <a:gd name="connsiteY2" fmla="*/ 986504 h 986504"/>
                  <a:gd name="connsiteX3" fmla="*/ 0 w 1034801"/>
                  <a:gd name="connsiteY3" fmla="*/ 669825 h 986504"/>
                  <a:gd name="connsiteX4" fmla="*/ 11240 w 1034801"/>
                  <a:gd name="connsiteY4" fmla="*/ 0 h 986504"/>
                  <a:gd name="connsiteX0" fmla="*/ 31772 w 1034801"/>
                  <a:gd name="connsiteY0" fmla="*/ 0 h 986504"/>
                  <a:gd name="connsiteX1" fmla="*/ 1034801 w 1034801"/>
                  <a:gd name="connsiteY1" fmla="*/ 92126 h 986504"/>
                  <a:gd name="connsiteX2" fmla="*/ 1034800 w 1034801"/>
                  <a:gd name="connsiteY2" fmla="*/ 986504 h 986504"/>
                  <a:gd name="connsiteX3" fmla="*/ 0 w 1034801"/>
                  <a:gd name="connsiteY3" fmla="*/ 669825 h 986504"/>
                  <a:gd name="connsiteX4" fmla="*/ 31772 w 1034801"/>
                  <a:gd name="connsiteY4" fmla="*/ 0 h 986504"/>
                  <a:gd name="connsiteX0" fmla="*/ 23560 w 1034801"/>
                  <a:gd name="connsiteY0" fmla="*/ 0 h 982398"/>
                  <a:gd name="connsiteX1" fmla="*/ 1034801 w 1034801"/>
                  <a:gd name="connsiteY1" fmla="*/ 88020 h 982398"/>
                  <a:gd name="connsiteX2" fmla="*/ 1034800 w 1034801"/>
                  <a:gd name="connsiteY2" fmla="*/ 982398 h 982398"/>
                  <a:gd name="connsiteX3" fmla="*/ 0 w 1034801"/>
                  <a:gd name="connsiteY3" fmla="*/ 665719 h 982398"/>
                  <a:gd name="connsiteX4" fmla="*/ 23560 w 1034801"/>
                  <a:gd name="connsiteY4" fmla="*/ 0 h 982398"/>
                  <a:gd name="connsiteX0" fmla="*/ 92 w 1011333"/>
                  <a:gd name="connsiteY0" fmla="*/ 0 h 982398"/>
                  <a:gd name="connsiteX1" fmla="*/ 1011333 w 1011333"/>
                  <a:gd name="connsiteY1" fmla="*/ 88020 h 982398"/>
                  <a:gd name="connsiteX2" fmla="*/ 1011332 w 1011333"/>
                  <a:gd name="connsiteY2" fmla="*/ 982398 h 982398"/>
                  <a:gd name="connsiteX3" fmla="*/ 50450 w 1011333"/>
                  <a:gd name="connsiteY3" fmla="*/ 665719 h 982398"/>
                  <a:gd name="connsiteX4" fmla="*/ 92 w 1011333"/>
                  <a:gd name="connsiteY4" fmla="*/ 0 h 982398"/>
                  <a:gd name="connsiteX0" fmla="*/ 658 w 1011899"/>
                  <a:gd name="connsiteY0" fmla="*/ 0 h 982398"/>
                  <a:gd name="connsiteX1" fmla="*/ 1011899 w 1011899"/>
                  <a:gd name="connsiteY1" fmla="*/ 88020 h 982398"/>
                  <a:gd name="connsiteX2" fmla="*/ 1011898 w 1011899"/>
                  <a:gd name="connsiteY2" fmla="*/ 982398 h 982398"/>
                  <a:gd name="connsiteX3" fmla="*/ 1738 w 1011899"/>
                  <a:gd name="connsiteY3" fmla="*/ 669826 h 982398"/>
                  <a:gd name="connsiteX4" fmla="*/ 658 w 1011899"/>
                  <a:gd name="connsiteY4" fmla="*/ 0 h 982398"/>
                  <a:gd name="connsiteX0" fmla="*/ 658 w 1011899"/>
                  <a:gd name="connsiteY0" fmla="*/ 0 h 982398"/>
                  <a:gd name="connsiteX1" fmla="*/ 1011899 w 1011899"/>
                  <a:gd name="connsiteY1" fmla="*/ 88020 h 982398"/>
                  <a:gd name="connsiteX2" fmla="*/ 1011898 w 1011899"/>
                  <a:gd name="connsiteY2" fmla="*/ 982398 h 982398"/>
                  <a:gd name="connsiteX3" fmla="*/ 1738 w 1011899"/>
                  <a:gd name="connsiteY3" fmla="*/ 669826 h 982398"/>
                  <a:gd name="connsiteX4" fmla="*/ 658 w 1011899"/>
                  <a:gd name="connsiteY4" fmla="*/ 0 h 982398"/>
                  <a:gd name="connsiteX0" fmla="*/ 3027 w 1014268"/>
                  <a:gd name="connsiteY0" fmla="*/ 0 h 982398"/>
                  <a:gd name="connsiteX1" fmla="*/ 1014268 w 1014268"/>
                  <a:gd name="connsiteY1" fmla="*/ 88020 h 982398"/>
                  <a:gd name="connsiteX2" fmla="*/ 1014267 w 1014268"/>
                  <a:gd name="connsiteY2" fmla="*/ 982398 h 982398"/>
                  <a:gd name="connsiteX3" fmla="*/ 0 w 1014268"/>
                  <a:gd name="connsiteY3" fmla="*/ 669826 h 982398"/>
                  <a:gd name="connsiteX4" fmla="*/ 3027 w 1014268"/>
                  <a:gd name="connsiteY4" fmla="*/ 0 h 982398"/>
                  <a:gd name="connsiteX0" fmla="*/ 545 w 1017519"/>
                  <a:gd name="connsiteY0" fmla="*/ 0 h 979472"/>
                  <a:gd name="connsiteX1" fmla="*/ 1017519 w 1017519"/>
                  <a:gd name="connsiteY1" fmla="*/ 85094 h 979472"/>
                  <a:gd name="connsiteX2" fmla="*/ 1017518 w 1017519"/>
                  <a:gd name="connsiteY2" fmla="*/ 979472 h 979472"/>
                  <a:gd name="connsiteX3" fmla="*/ 3251 w 1017519"/>
                  <a:gd name="connsiteY3" fmla="*/ 666900 h 979472"/>
                  <a:gd name="connsiteX4" fmla="*/ 545 w 1017519"/>
                  <a:gd name="connsiteY4" fmla="*/ 0 h 979472"/>
                  <a:gd name="connsiteX0" fmla="*/ 4939 w 1021913"/>
                  <a:gd name="connsiteY0" fmla="*/ 0 h 979472"/>
                  <a:gd name="connsiteX1" fmla="*/ 1021913 w 1021913"/>
                  <a:gd name="connsiteY1" fmla="*/ 85094 h 979472"/>
                  <a:gd name="connsiteX2" fmla="*/ 1021912 w 1021913"/>
                  <a:gd name="connsiteY2" fmla="*/ 979472 h 979472"/>
                  <a:gd name="connsiteX3" fmla="*/ 0 w 1021913"/>
                  <a:gd name="connsiteY3" fmla="*/ 666900 h 979472"/>
                  <a:gd name="connsiteX4" fmla="*/ 4939 w 1021913"/>
                  <a:gd name="connsiteY4" fmla="*/ 0 h 979472"/>
                  <a:gd name="connsiteX0" fmla="*/ 683 w 1023391"/>
                  <a:gd name="connsiteY0" fmla="*/ 0 h 979472"/>
                  <a:gd name="connsiteX1" fmla="*/ 1023391 w 1023391"/>
                  <a:gd name="connsiteY1" fmla="*/ 85094 h 979472"/>
                  <a:gd name="connsiteX2" fmla="*/ 1023390 w 1023391"/>
                  <a:gd name="connsiteY2" fmla="*/ 979472 h 979472"/>
                  <a:gd name="connsiteX3" fmla="*/ 1478 w 1023391"/>
                  <a:gd name="connsiteY3" fmla="*/ 666900 h 979472"/>
                  <a:gd name="connsiteX4" fmla="*/ 683 w 1023391"/>
                  <a:gd name="connsiteY4" fmla="*/ 0 h 979472"/>
                  <a:gd name="connsiteX0" fmla="*/ 683 w 1023391"/>
                  <a:gd name="connsiteY0" fmla="*/ 0 h 985326"/>
                  <a:gd name="connsiteX1" fmla="*/ 1023391 w 1023391"/>
                  <a:gd name="connsiteY1" fmla="*/ 90948 h 985326"/>
                  <a:gd name="connsiteX2" fmla="*/ 1023390 w 1023391"/>
                  <a:gd name="connsiteY2" fmla="*/ 985326 h 985326"/>
                  <a:gd name="connsiteX3" fmla="*/ 1478 w 1023391"/>
                  <a:gd name="connsiteY3" fmla="*/ 672754 h 985326"/>
                  <a:gd name="connsiteX4" fmla="*/ 683 w 1023391"/>
                  <a:gd name="connsiteY4" fmla="*/ 0 h 985326"/>
                  <a:gd name="connsiteX0" fmla="*/ 683 w 1025303"/>
                  <a:gd name="connsiteY0" fmla="*/ 0 h 985326"/>
                  <a:gd name="connsiteX1" fmla="*/ 1025303 w 1025303"/>
                  <a:gd name="connsiteY1" fmla="*/ 93876 h 985326"/>
                  <a:gd name="connsiteX2" fmla="*/ 1023390 w 1025303"/>
                  <a:gd name="connsiteY2" fmla="*/ 985326 h 985326"/>
                  <a:gd name="connsiteX3" fmla="*/ 1478 w 1025303"/>
                  <a:gd name="connsiteY3" fmla="*/ 672754 h 985326"/>
                  <a:gd name="connsiteX4" fmla="*/ 683 w 1025303"/>
                  <a:gd name="connsiteY4" fmla="*/ 0 h 985326"/>
                  <a:gd name="connsiteX0" fmla="*/ 683 w 1023392"/>
                  <a:gd name="connsiteY0" fmla="*/ 0 h 985326"/>
                  <a:gd name="connsiteX1" fmla="*/ 1023392 w 1023392"/>
                  <a:gd name="connsiteY1" fmla="*/ 88021 h 985326"/>
                  <a:gd name="connsiteX2" fmla="*/ 1023390 w 1023392"/>
                  <a:gd name="connsiteY2" fmla="*/ 985326 h 985326"/>
                  <a:gd name="connsiteX3" fmla="*/ 1478 w 1023392"/>
                  <a:gd name="connsiteY3" fmla="*/ 672754 h 985326"/>
                  <a:gd name="connsiteX4" fmla="*/ 683 w 1023392"/>
                  <a:gd name="connsiteY4" fmla="*/ 0 h 985326"/>
                  <a:gd name="connsiteX0" fmla="*/ 683 w 1025302"/>
                  <a:gd name="connsiteY0" fmla="*/ 0 h 988252"/>
                  <a:gd name="connsiteX1" fmla="*/ 1023392 w 1025302"/>
                  <a:gd name="connsiteY1" fmla="*/ 88021 h 988252"/>
                  <a:gd name="connsiteX2" fmla="*/ 1025302 w 1025302"/>
                  <a:gd name="connsiteY2" fmla="*/ 988252 h 988252"/>
                  <a:gd name="connsiteX3" fmla="*/ 1478 w 1025302"/>
                  <a:gd name="connsiteY3" fmla="*/ 672754 h 988252"/>
                  <a:gd name="connsiteX4" fmla="*/ 683 w 1025302"/>
                  <a:gd name="connsiteY4" fmla="*/ 0 h 988252"/>
                  <a:gd name="connsiteX0" fmla="*/ 683 w 1025302"/>
                  <a:gd name="connsiteY0" fmla="*/ 0 h 988252"/>
                  <a:gd name="connsiteX1" fmla="*/ 1023392 w 1025302"/>
                  <a:gd name="connsiteY1" fmla="*/ 82167 h 988252"/>
                  <a:gd name="connsiteX2" fmla="*/ 1025302 w 1025302"/>
                  <a:gd name="connsiteY2" fmla="*/ 988252 h 988252"/>
                  <a:gd name="connsiteX3" fmla="*/ 1478 w 1025302"/>
                  <a:gd name="connsiteY3" fmla="*/ 672754 h 988252"/>
                  <a:gd name="connsiteX4" fmla="*/ 683 w 1025302"/>
                  <a:gd name="connsiteY4" fmla="*/ 0 h 988252"/>
                  <a:gd name="connsiteX0" fmla="*/ 683 w 1029125"/>
                  <a:gd name="connsiteY0" fmla="*/ 0 h 994106"/>
                  <a:gd name="connsiteX1" fmla="*/ 1023392 w 1029125"/>
                  <a:gd name="connsiteY1" fmla="*/ 82167 h 994106"/>
                  <a:gd name="connsiteX2" fmla="*/ 1029125 w 1029125"/>
                  <a:gd name="connsiteY2" fmla="*/ 994106 h 994106"/>
                  <a:gd name="connsiteX3" fmla="*/ 1478 w 1029125"/>
                  <a:gd name="connsiteY3" fmla="*/ 672754 h 994106"/>
                  <a:gd name="connsiteX4" fmla="*/ 683 w 1029125"/>
                  <a:gd name="connsiteY4" fmla="*/ 0 h 994106"/>
                  <a:gd name="connsiteX0" fmla="*/ 683 w 1023392"/>
                  <a:gd name="connsiteY0" fmla="*/ 0 h 994106"/>
                  <a:gd name="connsiteX1" fmla="*/ 1023392 w 1023392"/>
                  <a:gd name="connsiteY1" fmla="*/ 82167 h 994106"/>
                  <a:gd name="connsiteX2" fmla="*/ 1023392 w 1023392"/>
                  <a:gd name="connsiteY2" fmla="*/ 994106 h 994106"/>
                  <a:gd name="connsiteX3" fmla="*/ 1478 w 1023392"/>
                  <a:gd name="connsiteY3" fmla="*/ 672754 h 994106"/>
                  <a:gd name="connsiteX4" fmla="*/ 683 w 1023392"/>
                  <a:gd name="connsiteY4" fmla="*/ 0 h 994106"/>
                  <a:gd name="connsiteX0" fmla="*/ 683 w 1025303"/>
                  <a:gd name="connsiteY0" fmla="*/ 0 h 994106"/>
                  <a:gd name="connsiteX1" fmla="*/ 1025303 w 1025303"/>
                  <a:gd name="connsiteY1" fmla="*/ 90948 h 994106"/>
                  <a:gd name="connsiteX2" fmla="*/ 1023392 w 1025303"/>
                  <a:gd name="connsiteY2" fmla="*/ 994106 h 994106"/>
                  <a:gd name="connsiteX3" fmla="*/ 1478 w 1025303"/>
                  <a:gd name="connsiteY3" fmla="*/ 672754 h 994106"/>
                  <a:gd name="connsiteX4" fmla="*/ 683 w 1025303"/>
                  <a:gd name="connsiteY4" fmla="*/ 0 h 994106"/>
                  <a:gd name="connsiteX0" fmla="*/ 683 w 1025303"/>
                  <a:gd name="connsiteY0" fmla="*/ 0 h 994106"/>
                  <a:gd name="connsiteX1" fmla="*/ 1025303 w 1025303"/>
                  <a:gd name="connsiteY1" fmla="*/ 88021 h 994106"/>
                  <a:gd name="connsiteX2" fmla="*/ 1023392 w 1025303"/>
                  <a:gd name="connsiteY2" fmla="*/ 994106 h 994106"/>
                  <a:gd name="connsiteX3" fmla="*/ 1478 w 1025303"/>
                  <a:gd name="connsiteY3" fmla="*/ 672754 h 994106"/>
                  <a:gd name="connsiteX4" fmla="*/ 683 w 1025303"/>
                  <a:gd name="connsiteY4" fmla="*/ 0 h 994106"/>
                  <a:gd name="connsiteX0" fmla="*/ 683 w 1025304"/>
                  <a:gd name="connsiteY0" fmla="*/ 0 h 994106"/>
                  <a:gd name="connsiteX1" fmla="*/ 1025303 w 1025304"/>
                  <a:gd name="connsiteY1" fmla="*/ 88021 h 994106"/>
                  <a:gd name="connsiteX2" fmla="*/ 1025304 w 1025304"/>
                  <a:gd name="connsiteY2" fmla="*/ 994106 h 994106"/>
                  <a:gd name="connsiteX3" fmla="*/ 1478 w 1025304"/>
                  <a:gd name="connsiteY3" fmla="*/ 672754 h 994106"/>
                  <a:gd name="connsiteX4" fmla="*/ 683 w 1025304"/>
                  <a:gd name="connsiteY4" fmla="*/ 0 h 994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5304" h="994106">
                    <a:moveTo>
                      <a:pt x="683" y="0"/>
                    </a:moveTo>
                    <a:lnTo>
                      <a:pt x="1025303" y="88021"/>
                    </a:lnTo>
                    <a:cubicBezTo>
                      <a:pt x="1025303" y="390049"/>
                      <a:pt x="1025304" y="692078"/>
                      <a:pt x="1025304" y="994106"/>
                    </a:cubicBezTo>
                    <a:lnTo>
                      <a:pt x="1478" y="672754"/>
                    </a:lnTo>
                    <a:cubicBezTo>
                      <a:pt x="4128" y="452768"/>
                      <a:pt x="-1967" y="219986"/>
                      <a:pt x="683" y="0"/>
                    </a:cubicBezTo>
                    <a:close/>
                  </a:path>
                </a:pathLst>
              </a:custGeom>
              <a:solidFill>
                <a:srgbClr val="B9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 name="Freeform 12">
                <a:extLst>
                  <a:ext uri="{FF2B5EF4-FFF2-40B4-BE49-F238E27FC236}">
                    <a16:creationId xmlns:a16="http://schemas.microsoft.com/office/drawing/2014/main" id="{7AA755FF-4764-4C42-995E-3009C72E836B}"/>
                  </a:ext>
                </a:extLst>
              </p:cNvPr>
              <p:cNvSpPr/>
              <p:nvPr/>
            </p:nvSpPr>
            <p:spPr>
              <a:xfrm>
                <a:off x="8979014" y="5202639"/>
                <a:ext cx="1528194" cy="1438263"/>
              </a:xfrm>
              <a:custGeom>
                <a:avLst/>
                <a:gdLst>
                  <a:gd name="connsiteX0" fmla="*/ 7951 w 1073426"/>
                  <a:gd name="connsiteY0" fmla="*/ 644056 h 1160891"/>
                  <a:gd name="connsiteX1" fmla="*/ 1073426 w 1073426"/>
                  <a:gd name="connsiteY1" fmla="*/ 1160891 h 1160891"/>
                  <a:gd name="connsiteX2" fmla="*/ 1049572 w 1073426"/>
                  <a:gd name="connsiteY2" fmla="*/ 294199 h 1160891"/>
                  <a:gd name="connsiteX3" fmla="*/ 0 w 1073426"/>
                  <a:gd name="connsiteY3" fmla="*/ 0 h 1160891"/>
                  <a:gd name="connsiteX4" fmla="*/ 7951 w 1073426"/>
                  <a:gd name="connsiteY4" fmla="*/ 644056 h 1160891"/>
                  <a:gd name="connsiteX0" fmla="*/ 7951 w 1073426"/>
                  <a:gd name="connsiteY0" fmla="*/ 660502 h 1177337"/>
                  <a:gd name="connsiteX1" fmla="*/ 1073426 w 1073426"/>
                  <a:gd name="connsiteY1" fmla="*/ 1177337 h 1177337"/>
                  <a:gd name="connsiteX2" fmla="*/ 1049572 w 1073426"/>
                  <a:gd name="connsiteY2" fmla="*/ 310645 h 1177337"/>
                  <a:gd name="connsiteX3" fmla="*/ 0 w 1073426"/>
                  <a:gd name="connsiteY3" fmla="*/ 0 h 1177337"/>
                  <a:gd name="connsiteX4" fmla="*/ 7951 w 1073426"/>
                  <a:gd name="connsiteY4" fmla="*/ 660502 h 1177337"/>
                  <a:gd name="connsiteX0" fmla="*/ 7951 w 1073426"/>
                  <a:gd name="connsiteY0" fmla="*/ 660502 h 1177337"/>
                  <a:gd name="connsiteX1" fmla="*/ 1073426 w 1073426"/>
                  <a:gd name="connsiteY1" fmla="*/ 1177337 h 1177337"/>
                  <a:gd name="connsiteX2" fmla="*/ 1049572 w 1073426"/>
                  <a:gd name="connsiteY2" fmla="*/ 294199 h 1177337"/>
                  <a:gd name="connsiteX3" fmla="*/ 0 w 1073426"/>
                  <a:gd name="connsiteY3" fmla="*/ 0 h 1177337"/>
                  <a:gd name="connsiteX4" fmla="*/ 7951 w 1073426"/>
                  <a:gd name="connsiteY4" fmla="*/ 660502 h 1177337"/>
                  <a:gd name="connsiteX0" fmla="*/ 11240 w 1073426"/>
                  <a:gd name="connsiteY0" fmla="*/ 673659 h 1177337"/>
                  <a:gd name="connsiteX1" fmla="*/ 1073426 w 1073426"/>
                  <a:gd name="connsiteY1" fmla="*/ 1177337 h 1177337"/>
                  <a:gd name="connsiteX2" fmla="*/ 1049572 w 1073426"/>
                  <a:gd name="connsiteY2" fmla="*/ 294199 h 1177337"/>
                  <a:gd name="connsiteX3" fmla="*/ 0 w 1073426"/>
                  <a:gd name="connsiteY3" fmla="*/ 0 h 1177337"/>
                  <a:gd name="connsiteX4" fmla="*/ 11240 w 1073426"/>
                  <a:gd name="connsiteY4" fmla="*/ 673659 h 1177337"/>
                  <a:gd name="connsiteX0" fmla="*/ 11240 w 1056980"/>
                  <a:gd name="connsiteY0" fmla="*/ 673659 h 1180626"/>
                  <a:gd name="connsiteX1" fmla="*/ 1056980 w 1056980"/>
                  <a:gd name="connsiteY1" fmla="*/ 1180626 h 1180626"/>
                  <a:gd name="connsiteX2" fmla="*/ 1049572 w 1056980"/>
                  <a:gd name="connsiteY2" fmla="*/ 294199 h 1180626"/>
                  <a:gd name="connsiteX3" fmla="*/ 0 w 1056980"/>
                  <a:gd name="connsiteY3" fmla="*/ 0 h 1180626"/>
                  <a:gd name="connsiteX4" fmla="*/ 11240 w 1056980"/>
                  <a:gd name="connsiteY4" fmla="*/ 673659 h 1180626"/>
                  <a:gd name="connsiteX0" fmla="*/ 1372 w 1056980"/>
                  <a:gd name="connsiteY0" fmla="*/ 673659 h 1180626"/>
                  <a:gd name="connsiteX1" fmla="*/ 1056980 w 1056980"/>
                  <a:gd name="connsiteY1" fmla="*/ 1180626 h 1180626"/>
                  <a:gd name="connsiteX2" fmla="*/ 1049572 w 1056980"/>
                  <a:gd name="connsiteY2" fmla="*/ 294199 h 1180626"/>
                  <a:gd name="connsiteX3" fmla="*/ 0 w 1056980"/>
                  <a:gd name="connsiteY3" fmla="*/ 0 h 1180626"/>
                  <a:gd name="connsiteX4" fmla="*/ 1372 w 1056980"/>
                  <a:gd name="connsiteY4" fmla="*/ 673659 h 1180626"/>
                  <a:gd name="connsiteX0" fmla="*/ 1372 w 1063102"/>
                  <a:gd name="connsiteY0" fmla="*/ 673659 h 1180626"/>
                  <a:gd name="connsiteX1" fmla="*/ 1056980 w 1063102"/>
                  <a:gd name="connsiteY1" fmla="*/ 1180626 h 1180626"/>
                  <a:gd name="connsiteX2" fmla="*/ 1062729 w 1063102"/>
                  <a:gd name="connsiteY2" fmla="*/ 294199 h 1180626"/>
                  <a:gd name="connsiteX3" fmla="*/ 0 w 1063102"/>
                  <a:gd name="connsiteY3" fmla="*/ 0 h 1180626"/>
                  <a:gd name="connsiteX4" fmla="*/ 1372 w 1063102"/>
                  <a:gd name="connsiteY4" fmla="*/ 673659 h 1180626"/>
                  <a:gd name="connsiteX0" fmla="*/ 1372 w 1056980"/>
                  <a:gd name="connsiteY0" fmla="*/ 673659 h 1180626"/>
                  <a:gd name="connsiteX1" fmla="*/ 1056980 w 1056980"/>
                  <a:gd name="connsiteY1" fmla="*/ 1180626 h 1180626"/>
                  <a:gd name="connsiteX2" fmla="*/ 1029876 w 1056980"/>
                  <a:gd name="connsiteY2" fmla="*/ 298304 h 1180626"/>
                  <a:gd name="connsiteX3" fmla="*/ 0 w 1056980"/>
                  <a:gd name="connsiteY3" fmla="*/ 0 h 1180626"/>
                  <a:gd name="connsiteX4" fmla="*/ 1372 w 1056980"/>
                  <a:gd name="connsiteY4" fmla="*/ 673659 h 1180626"/>
                  <a:gd name="connsiteX0" fmla="*/ 1372 w 1056980"/>
                  <a:gd name="connsiteY0" fmla="*/ 673659 h 1180626"/>
                  <a:gd name="connsiteX1" fmla="*/ 1056980 w 1056980"/>
                  <a:gd name="connsiteY1" fmla="*/ 1180626 h 1180626"/>
                  <a:gd name="connsiteX2" fmla="*/ 1029876 w 1056980"/>
                  <a:gd name="connsiteY2" fmla="*/ 285985 h 1180626"/>
                  <a:gd name="connsiteX3" fmla="*/ 0 w 1056980"/>
                  <a:gd name="connsiteY3" fmla="*/ 0 h 1180626"/>
                  <a:gd name="connsiteX4" fmla="*/ 1372 w 1056980"/>
                  <a:gd name="connsiteY4" fmla="*/ 673659 h 1180626"/>
                  <a:gd name="connsiteX0" fmla="*/ 1372 w 1036448"/>
                  <a:gd name="connsiteY0" fmla="*/ 673659 h 1180626"/>
                  <a:gd name="connsiteX1" fmla="*/ 1036448 w 1036448"/>
                  <a:gd name="connsiteY1" fmla="*/ 1180626 h 1180626"/>
                  <a:gd name="connsiteX2" fmla="*/ 1029876 w 1036448"/>
                  <a:gd name="connsiteY2" fmla="*/ 285985 h 1180626"/>
                  <a:gd name="connsiteX3" fmla="*/ 0 w 1036448"/>
                  <a:gd name="connsiteY3" fmla="*/ 0 h 1180626"/>
                  <a:gd name="connsiteX4" fmla="*/ 1372 w 1036448"/>
                  <a:gd name="connsiteY4" fmla="*/ 673659 h 1180626"/>
                  <a:gd name="connsiteX0" fmla="*/ 154 w 1035230"/>
                  <a:gd name="connsiteY0" fmla="*/ 673659 h 1180626"/>
                  <a:gd name="connsiteX1" fmla="*/ 1035230 w 1035230"/>
                  <a:gd name="connsiteY1" fmla="*/ 1180626 h 1180626"/>
                  <a:gd name="connsiteX2" fmla="*/ 1028658 w 1035230"/>
                  <a:gd name="connsiteY2" fmla="*/ 285985 h 1180626"/>
                  <a:gd name="connsiteX3" fmla="*/ 27528 w 1035230"/>
                  <a:gd name="connsiteY3" fmla="*/ 0 h 1180626"/>
                  <a:gd name="connsiteX4" fmla="*/ 154 w 1035230"/>
                  <a:gd name="connsiteY4" fmla="*/ 673659 h 1180626"/>
                  <a:gd name="connsiteX0" fmla="*/ 60 w 1035136"/>
                  <a:gd name="connsiteY0" fmla="*/ 673659 h 1180626"/>
                  <a:gd name="connsiteX1" fmla="*/ 1035136 w 1035136"/>
                  <a:gd name="connsiteY1" fmla="*/ 1180626 h 1180626"/>
                  <a:gd name="connsiteX2" fmla="*/ 1028564 w 1035136"/>
                  <a:gd name="connsiteY2" fmla="*/ 285985 h 1180626"/>
                  <a:gd name="connsiteX3" fmla="*/ 80818 w 1035136"/>
                  <a:gd name="connsiteY3" fmla="*/ 0 h 1180626"/>
                  <a:gd name="connsiteX4" fmla="*/ 60 w 1035136"/>
                  <a:gd name="connsiteY4" fmla="*/ 673659 h 1180626"/>
                  <a:gd name="connsiteX0" fmla="*/ 152 w 1035228"/>
                  <a:gd name="connsiteY0" fmla="*/ 669553 h 1176520"/>
                  <a:gd name="connsiteX1" fmla="*/ 1035228 w 1035228"/>
                  <a:gd name="connsiteY1" fmla="*/ 1176520 h 1176520"/>
                  <a:gd name="connsiteX2" fmla="*/ 1028656 w 1035228"/>
                  <a:gd name="connsiteY2" fmla="*/ 281879 h 1176520"/>
                  <a:gd name="connsiteX3" fmla="*/ 27525 w 1035228"/>
                  <a:gd name="connsiteY3" fmla="*/ 0 h 1176520"/>
                  <a:gd name="connsiteX4" fmla="*/ 152 w 1035228"/>
                  <a:gd name="connsiteY4" fmla="*/ 669553 h 1176520"/>
                  <a:gd name="connsiteX0" fmla="*/ 62970 w 1007703"/>
                  <a:gd name="connsiteY0" fmla="*/ 669553 h 1176520"/>
                  <a:gd name="connsiteX1" fmla="*/ 1007703 w 1007703"/>
                  <a:gd name="connsiteY1" fmla="*/ 1176520 h 1176520"/>
                  <a:gd name="connsiteX2" fmla="*/ 1001131 w 1007703"/>
                  <a:gd name="connsiteY2" fmla="*/ 281879 h 1176520"/>
                  <a:gd name="connsiteX3" fmla="*/ 0 w 1007703"/>
                  <a:gd name="connsiteY3" fmla="*/ 0 h 1176520"/>
                  <a:gd name="connsiteX4" fmla="*/ 62970 w 1007703"/>
                  <a:gd name="connsiteY4" fmla="*/ 669553 h 1176520"/>
                  <a:gd name="connsiteX0" fmla="*/ 380 w 1014924"/>
                  <a:gd name="connsiteY0" fmla="*/ 673659 h 1176520"/>
                  <a:gd name="connsiteX1" fmla="*/ 1014924 w 1014924"/>
                  <a:gd name="connsiteY1" fmla="*/ 1176520 h 1176520"/>
                  <a:gd name="connsiteX2" fmla="*/ 1008352 w 1014924"/>
                  <a:gd name="connsiteY2" fmla="*/ 281879 h 1176520"/>
                  <a:gd name="connsiteX3" fmla="*/ 7221 w 1014924"/>
                  <a:gd name="connsiteY3" fmla="*/ 0 h 1176520"/>
                  <a:gd name="connsiteX4" fmla="*/ 380 w 1014924"/>
                  <a:gd name="connsiteY4" fmla="*/ 673659 h 1176520"/>
                  <a:gd name="connsiteX0" fmla="*/ 543 w 1015087"/>
                  <a:gd name="connsiteY0" fmla="*/ 673659 h 1176520"/>
                  <a:gd name="connsiteX1" fmla="*/ 1015087 w 1015087"/>
                  <a:gd name="connsiteY1" fmla="*/ 1176520 h 1176520"/>
                  <a:gd name="connsiteX2" fmla="*/ 1008515 w 1015087"/>
                  <a:gd name="connsiteY2" fmla="*/ 281879 h 1176520"/>
                  <a:gd name="connsiteX3" fmla="*/ 3278 w 1015087"/>
                  <a:gd name="connsiteY3" fmla="*/ 0 h 1176520"/>
                  <a:gd name="connsiteX4" fmla="*/ 543 w 1015087"/>
                  <a:gd name="connsiteY4" fmla="*/ 673659 h 1176520"/>
                  <a:gd name="connsiteX0" fmla="*/ 1269 w 1015813"/>
                  <a:gd name="connsiteY0" fmla="*/ 673659 h 1176520"/>
                  <a:gd name="connsiteX1" fmla="*/ 1015813 w 1015813"/>
                  <a:gd name="connsiteY1" fmla="*/ 1176520 h 1176520"/>
                  <a:gd name="connsiteX2" fmla="*/ 1009241 w 1015813"/>
                  <a:gd name="connsiteY2" fmla="*/ 281879 h 1176520"/>
                  <a:gd name="connsiteX3" fmla="*/ 0 w 1015813"/>
                  <a:gd name="connsiteY3" fmla="*/ 0 h 1176520"/>
                  <a:gd name="connsiteX4" fmla="*/ 1269 w 1015813"/>
                  <a:gd name="connsiteY4" fmla="*/ 673659 h 1176520"/>
                  <a:gd name="connsiteX0" fmla="*/ 5273 w 1015813"/>
                  <a:gd name="connsiteY0" fmla="*/ 673659 h 1176520"/>
                  <a:gd name="connsiteX1" fmla="*/ 1015813 w 1015813"/>
                  <a:gd name="connsiteY1" fmla="*/ 1176520 h 1176520"/>
                  <a:gd name="connsiteX2" fmla="*/ 1009241 w 1015813"/>
                  <a:gd name="connsiteY2" fmla="*/ 281879 h 1176520"/>
                  <a:gd name="connsiteX3" fmla="*/ 0 w 1015813"/>
                  <a:gd name="connsiteY3" fmla="*/ 0 h 1176520"/>
                  <a:gd name="connsiteX4" fmla="*/ 5273 w 1015813"/>
                  <a:gd name="connsiteY4" fmla="*/ 673659 h 1176520"/>
                  <a:gd name="connsiteX0" fmla="*/ 5273 w 1015813"/>
                  <a:gd name="connsiteY0" fmla="*/ 673659 h 1176520"/>
                  <a:gd name="connsiteX1" fmla="*/ 1015813 w 1015813"/>
                  <a:gd name="connsiteY1" fmla="*/ 1176520 h 1176520"/>
                  <a:gd name="connsiteX2" fmla="*/ 1009241 w 1015813"/>
                  <a:gd name="connsiteY2" fmla="*/ 281879 h 1176520"/>
                  <a:gd name="connsiteX3" fmla="*/ 0 w 1015813"/>
                  <a:gd name="connsiteY3" fmla="*/ 0 h 1176520"/>
                  <a:gd name="connsiteX4" fmla="*/ 5273 w 1015813"/>
                  <a:gd name="connsiteY4" fmla="*/ 673659 h 1176520"/>
                  <a:gd name="connsiteX0" fmla="*/ 1269 w 1015813"/>
                  <a:gd name="connsiteY0" fmla="*/ 673659 h 1176520"/>
                  <a:gd name="connsiteX1" fmla="*/ 1015813 w 1015813"/>
                  <a:gd name="connsiteY1" fmla="*/ 1176520 h 1176520"/>
                  <a:gd name="connsiteX2" fmla="*/ 1009241 w 1015813"/>
                  <a:gd name="connsiteY2" fmla="*/ 281879 h 1176520"/>
                  <a:gd name="connsiteX3" fmla="*/ 0 w 1015813"/>
                  <a:gd name="connsiteY3" fmla="*/ 0 h 1176520"/>
                  <a:gd name="connsiteX4" fmla="*/ 1269 w 1015813"/>
                  <a:gd name="connsiteY4" fmla="*/ 673659 h 1176520"/>
                  <a:gd name="connsiteX0" fmla="*/ 8925 w 1023469"/>
                  <a:gd name="connsiteY0" fmla="*/ 673659 h 1176520"/>
                  <a:gd name="connsiteX1" fmla="*/ 1023469 w 1023469"/>
                  <a:gd name="connsiteY1" fmla="*/ 1176520 h 1176520"/>
                  <a:gd name="connsiteX2" fmla="*/ 1016897 w 1023469"/>
                  <a:gd name="connsiteY2" fmla="*/ 281879 h 1176520"/>
                  <a:gd name="connsiteX3" fmla="*/ 0 w 1023469"/>
                  <a:gd name="connsiteY3" fmla="*/ 0 h 1176520"/>
                  <a:gd name="connsiteX4" fmla="*/ 8925 w 1023469"/>
                  <a:gd name="connsiteY4" fmla="*/ 673659 h 1176520"/>
                  <a:gd name="connsiteX0" fmla="*/ 3183 w 1023469"/>
                  <a:gd name="connsiteY0" fmla="*/ 673659 h 1176520"/>
                  <a:gd name="connsiteX1" fmla="*/ 1023469 w 1023469"/>
                  <a:gd name="connsiteY1" fmla="*/ 1176520 h 1176520"/>
                  <a:gd name="connsiteX2" fmla="*/ 1016897 w 1023469"/>
                  <a:gd name="connsiteY2" fmla="*/ 281879 h 1176520"/>
                  <a:gd name="connsiteX3" fmla="*/ 0 w 1023469"/>
                  <a:gd name="connsiteY3" fmla="*/ 0 h 1176520"/>
                  <a:gd name="connsiteX4" fmla="*/ 3183 w 1023469"/>
                  <a:gd name="connsiteY4" fmla="*/ 673659 h 1176520"/>
                  <a:gd name="connsiteX0" fmla="*/ 3183 w 1023469"/>
                  <a:gd name="connsiteY0" fmla="*/ 673659 h 1176520"/>
                  <a:gd name="connsiteX1" fmla="*/ 1023469 w 1023469"/>
                  <a:gd name="connsiteY1" fmla="*/ 1176520 h 1176520"/>
                  <a:gd name="connsiteX2" fmla="*/ 1016897 w 1023469"/>
                  <a:gd name="connsiteY2" fmla="*/ 281879 h 1176520"/>
                  <a:gd name="connsiteX3" fmla="*/ 0 w 1023469"/>
                  <a:gd name="connsiteY3" fmla="*/ 0 h 1176520"/>
                  <a:gd name="connsiteX4" fmla="*/ 3183 w 1023469"/>
                  <a:gd name="connsiteY4" fmla="*/ 673659 h 1176520"/>
                  <a:gd name="connsiteX0" fmla="*/ 3183 w 1023469"/>
                  <a:gd name="connsiteY0" fmla="*/ 673659 h 1176520"/>
                  <a:gd name="connsiteX1" fmla="*/ 1023469 w 1023469"/>
                  <a:gd name="connsiteY1" fmla="*/ 1176520 h 1176520"/>
                  <a:gd name="connsiteX2" fmla="*/ 1016897 w 1023469"/>
                  <a:gd name="connsiteY2" fmla="*/ 281879 h 1176520"/>
                  <a:gd name="connsiteX3" fmla="*/ 0 w 1023469"/>
                  <a:gd name="connsiteY3" fmla="*/ 0 h 1176520"/>
                  <a:gd name="connsiteX4" fmla="*/ 3183 w 1023469"/>
                  <a:gd name="connsiteY4" fmla="*/ 673659 h 1176520"/>
                  <a:gd name="connsiteX0" fmla="*/ 3183 w 1023469"/>
                  <a:gd name="connsiteY0" fmla="*/ 673659 h 1176520"/>
                  <a:gd name="connsiteX1" fmla="*/ 1023469 w 1023469"/>
                  <a:gd name="connsiteY1" fmla="*/ 1176520 h 1176520"/>
                  <a:gd name="connsiteX2" fmla="*/ 1016897 w 1023469"/>
                  <a:gd name="connsiteY2" fmla="*/ 281879 h 1176520"/>
                  <a:gd name="connsiteX3" fmla="*/ 0 w 1023469"/>
                  <a:gd name="connsiteY3" fmla="*/ 0 h 1176520"/>
                  <a:gd name="connsiteX4" fmla="*/ 3183 w 1023469"/>
                  <a:gd name="connsiteY4" fmla="*/ 673659 h 1176520"/>
                  <a:gd name="connsiteX0" fmla="*/ 1268 w 1023469"/>
                  <a:gd name="connsiteY0" fmla="*/ 673659 h 1176520"/>
                  <a:gd name="connsiteX1" fmla="*/ 1023469 w 1023469"/>
                  <a:gd name="connsiteY1" fmla="*/ 1176520 h 1176520"/>
                  <a:gd name="connsiteX2" fmla="*/ 1016897 w 1023469"/>
                  <a:gd name="connsiteY2" fmla="*/ 281879 h 1176520"/>
                  <a:gd name="connsiteX3" fmla="*/ 0 w 1023469"/>
                  <a:gd name="connsiteY3" fmla="*/ 0 h 1176520"/>
                  <a:gd name="connsiteX4" fmla="*/ 1268 w 1023469"/>
                  <a:gd name="connsiteY4" fmla="*/ 673659 h 1176520"/>
                  <a:gd name="connsiteX0" fmla="*/ 1268 w 1025161"/>
                  <a:gd name="connsiteY0" fmla="*/ 673659 h 1176520"/>
                  <a:gd name="connsiteX1" fmla="*/ 1023469 w 1025161"/>
                  <a:gd name="connsiteY1" fmla="*/ 1176520 h 1176520"/>
                  <a:gd name="connsiteX2" fmla="*/ 1024554 w 1025161"/>
                  <a:gd name="connsiteY2" fmla="*/ 281879 h 1176520"/>
                  <a:gd name="connsiteX3" fmla="*/ 0 w 1025161"/>
                  <a:gd name="connsiteY3" fmla="*/ 0 h 1176520"/>
                  <a:gd name="connsiteX4" fmla="*/ 1268 w 1025161"/>
                  <a:gd name="connsiteY4" fmla="*/ 673659 h 1176520"/>
                  <a:gd name="connsiteX0" fmla="*/ 1268 w 1025161"/>
                  <a:gd name="connsiteY0" fmla="*/ 673659 h 1176520"/>
                  <a:gd name="connsiteX1" fmla="*/ 1023469 w 1025161"/>
                  <a:gd name="connsiteY1" fmla="*/ 1176520 h 1176520"/>
                  <a:gd name="connsiteX2" fmla="*/ 1024554 w 1025161"/>
                  <a:gd name="connsiteY2" fmla="*/ 281879 h 1176520"/>
                  <a:gd name="connsiteX3" fmla="*/ 0 w 1025161"/>
                  <a:gd name="connsiteY3" fmla="*/ 0 h 1176520"/>
                  <a:gd name="connsiteX4" fmla="*/ 1268 w 1025161"/>
                  <a:gd name="connsiteY4" fmla="*/ 673659 h 1176520"/>
                  <a:gd name="connsiteX0" fmla="*/ 1268 w 1025036"/>
                  <a:gd name="connsiteY0" fmla="*/ 673659 h 1176520"/>
                  <a:gd name="connsiteX1" fmla="*/ 1021556 w 1025036"/>
                  <a:gd name="connsiteY1" fmla="*/ 1176520 h 1176520"/>
                  <a:gd name="connsiteX2" fmla="*/ 1024554 w 1025036"/>
                  <a:gd name="connsiteY2" fmla="*/ 281879 h 1176520"/>
                  <a:gd name="connsiteX3" fmla="*/ 0 w 1025036"/>
                  <a:gd name="connsiteY3" fmla="*/ 0 h 1176520"/>
                  <a:gd name="connsiteX4" fmla="*/ 1268 w 1025036"/>
                  <a:gd name="connsiteY4" fmla="*/ 673659 h 1176520"/>
                  <a:gd name="connsiteX0" fmla="*/ 1268 w 1025384"/>
                  <a:gd name="connsiteY0" fmla="*/ 673659 h 1179446"/>
                  <a:gd name="connsiteX1" fmla="*/ 1025384 w 1025384"/>
                  <a:gd name="connsiteY1" fmla="*/ 1179446 h 1179446"/>
                  <a:gd name="connsiteX2" fmla="*/ 1024554 w 1025384"/>
                  <a:gd name="connsiteY2" fmla="*/ 281879 h 1179446"/>
                  <a:gd name="connsiteX3" fmla="*/ 0 w 1025384"/>
                  <a:gd name="connsiteY3" fmla="*/ 0 h 1179446"/>
                  <a:gd name="connsiteX4" fmla="*/ 1268 w 1025384"/>
                  <a:gd name="connsiteY4" fmla="*/ 673659 h 1179446"/>
                  <a:gd name="connsiteX0" fmla="*/ 1268 w 1025755"/>
                  <a:gd name="connsiteY0" fmla="*/ 673659 h 1179446"/>
                  <a:gd name="connsiteX1" fmla="*/ 1025384 w 1025755"/>
                  <a:gd name="connsiteY1" fmla="*/ 1179446 h 1179446"/>
                  <a:gd name="connsiteX2" fmla="*/ 1024554 w 1025755"/>
                  <a:gd name="connsiteY2" fmla="*/ 281879 h 1179446"/>
                  <a:gd name="connsiteX3" fmla="*/ 0 w 1025755"/>
                  <a:gd name="connsiteY3" fmla="*/ 0 h 1179446"/>
                  <a:gd name="connsiteX4" fmla="*/ 1268 w 1025755"/>
                  <a:gd name="connsiteY4" fmla="*/ 673659 h 1179446"/>
                  <a:gd name="connsiteX0" fmla="*/ 1268 w 1025755"/>
                  <a:gd name="connsiteY0" fmla="*/ 673659 h 1179446"/>
                  <a:gd name="connsiteX1" fmla="*/ 1025384 w 1025755"/>
                  <a:gd name="connsiteY1" fmla="*/ 1179446 h 1179446"/>
                  <a:gd name="connsiteX2" fmla="*/ 1024554 w 1025755"/>
                  <a:gd name="connsiteY2" fmla="*/ 281879 h 1179446"/>
                  <a:gd name="connsiteX3" fmla="*/ 0 w 1025755"/>
                  <a:gd name="connsiteY3" fmla="*/ 0 h 1179446"/>
                  <a:gd name="connsiteX4" fmla="*/ 1268 w 1025755"/>
                  <a:gd name="connsiteY4" fmla="*/ 673659 h 1179446"/>
                  <a:gd name="connsiteX0" fmla="*/ 1268 w 1025755"/>
                  <a:gd name="connsiteY0" fmla="*/ 673659 h 1179446"/>
                  <a:gd name="connsiteX1" fmla="*/ 1025384 w 1025755"/>
                  <a:gd name="connsiteY1" fmla="*/ 1179446 h 1179446"/>
                  <a:gd name="connsiteX2" fmla="*/ 1024554 w 1025755"/>
                  <a:gd name="connsiteY2" fmla="*/ 276026 h 1179446"/>
                  <a:gd name="connsiteX3" fmla="*/ 0 w 1025755"/>
                  <a:gd name="connsiteY3" fmla="*/ 0 h 1179446"/>
                  <a:gd name="connsiteX4" fmla="*/ 1268 w 1025755"/>
                  <a:gd name="connsiteY4" fmla="*/ 673659 h 1179446"/>
                  <a:gd name="connsiteX0" fmla="*/ 1268 w 1027264"/>
                  <a:gd name="connsiteY0" fmla="*/ 673659 h 1179446"/>
                  <a:gd name="connsiteX1" fmla="*/ 1025384 w 1027264"/>
                  <a:gd name="connsiteY1" fmla="*/ 1179446 h 1179446"/>
                  <a:gd name="connsiteX2" fmla="*/ 1026468 w 1027264"/>
                  <a:gd name="connsiteY2" fmla="*/ 276026 h 1179446"/>
                  <a:gd name="connsiteX3" fmla="*/ 0 w 1027264"/>
                  <a:gd name="connsiteY3" fmla="*/ 0 h 1179446"/>
                  <a:gd name="connsiteX4" fmla="*/ 1268 w 1027264"/>
                  <a:gd name="connsiteY4" fmla="*/ 673659 h 1179446"/>
                  <a:gd name="connsiteX0" fmla="*/ 1268 w 1027264"/>
                  <a:gd name="connsiteY0" fmla="*/ 673659 h 1188227"/>
                  <a:gd name="connsiteX1" fmla="*/ 1025384 w 1027264"/>
                  <a:gd name="connsiteY1" fmla="*/ 1188227 h 1188227"/>
                  <a:gd name="connsiteX2" fmla="*/ 1026468 w 1027264"/>
                  <a:gd name="connsiteY2" fmla="*/ 276026 h 1188227"/>
                  <a:gd name="connsiteX3" fmla="*/ 0 w 1027264"/>
                  <a:gd name="connsiteY3" fmla="*/ 0 h 1188227"/>
                  <a:gd name="connsiteX4" fmla="*/ 1268 w 1027264"/>
                  <a:gd name="connsiteY4" fmla="*/ 673659 h 1188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264" h="1188227">
                    <a:moveTo>
                      <a:pt x="1268" y="673659"/>
                    </a:moveTo>
                    <a:lnTo>
                      <a:pt x="1025384" y="1188227"/>
                    </a:lnTo>
                    <a:cubicBezTo>
                      <a:pt x="1024830" y="881043"/>
                      <a:pt x="1028937" y="583209"/>
                      <a:pt x="1026468" y="276026"/>
                    </a:cubicBezTo>
                    <a:lnTo>
                      <a:pt x="0" y="0"/>
                    </a:lnTo>
                    <a:cubicBezTo>
                      <a:pt x="736" y="217612"/>
                      <a:pt x="532" y="441413"/>
                      <a:pt x="1268" y="673659"/>
                    </a:cubicBezTo>
                    <a:close/>
                  </a:path>
                </a:pathLst>
              </a:cu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9" name="Freeform 13">
                <a:extLst>
                  <a:ext uri="{FF2B5EF4-FFF2-40B4-BE49-F238E27FC236}">
                    <a16:creationId xmlns:a16="http://schemas.microsoft.com/office/drawing/2014/main" id="{C82D14D2-2F3E-4FDF-A034-A3D41EE0533D}"/>
                  </a:ext>
                </a:extLst>
              </p:cNvPr>
              <p:cNvSpPr/>
              <p:nvPr/>
            </p:nvSpPr>
            <p:spPr>
              <a:xfrm>
                <a:off x="8979013" y="1055242"/>
                <a:ext cx="1526796" cy="1414355"/>
              </a:xfrm>
              <a:custGeom>
                <a:avLst/>
                <a:gdLst>
                  <a:gd name="connsiteX0" fmla="*/ 0 w 1026233"/>
                  <a:gd name="connsiteY0" fmla="*/ 480225 h 1144645"/>
                  <a:gd name="connsiteX1" fmla="*/ 16446 w 1026233"/>
                  <a:gd name="connsiteY1" fmla="*/ 1144645 h 1144645"/>
                  <a:gd name="connsiteX2" fmla="*/ 1026233 w 1026233"/>
                  <a:gd name="connsiteY2" fmla="*/ 874930 h 1144645"/>
                  <a:gd name="connsiteX3" fmla="*/ 1026233 w 1026233"/>
                  <a:gd name="connsiteY3" fmla="*/ 0 h 1144645"/>
                  <a:gd name="connsiteX4" fmla="*/ 0 w 1026233"/>
                  <a:gd name="connsiteY4" fmla="*/ 480225 h 1144645"/>
                  <a:gd name="connsiteX0" fmla="*/ 0 w 1026233"/>
                  <a:gd name="connsiteY0" fmla="*/ 480225 h 1144645"/>
                  <a:gd name="connsiteX1" fmla="*/ 6579 w 1026233"/>
                  <a:gd name="connsiteY1" fmla="*/ 1144645 h 1144645"/>
                  <a:gd name="connsiteX2" fmla="*/ 1026233 w 1026233"/>
                  <a:gd name="connsiteY2" fmla="*/ 874930 h 1144645"/>
                  <a:gd name="connsiteX3" fmla="*/ 1026233 w 1026233"/>
                  <a:gd name="connsiteY3" fmla="*/ 0 h 1144645"/>
                  <a:gd name="connsiteX4" fmla="*/ 0 w 1026233"/>
                  <a:gd name="connsiteY4" fmla="*/ 480225 h 1144645"/>
                  <a:gd name="connsiteX0" fmla="*/ 0 w 1026233"/>
                  <a:gd name="connsiteY0" fmla="*/ 483514 h 1147934"/>
                  <a:gd name="connsiteX1" fmla="*/ 6579 w 1026233"/>
                  <a:gd name="connsiteY1" fmla="*/ 1147934 h 1147934"/>
                  <a:gd name="connsiteX2" fmla="*/ 1026233 w 1026233"/>
                  <a:gd name="connsiteY2" fmla="*/ 878219 h 1147934"/>
                  <a:gd name="connsiteX3" fmla="*/ 1026233 w 1026233"/>
                  <a:gd name="connsiteY3" fmla="*/ 0 h 1147934"/>
                  <a:gd name="connsiteX4" fmla="*/ 0 w 1026233"/>
                  <a:gd name="connsiteY4" fmla="*/ 483514 h 1147934"/>
                  <a:gd name="connsiteX0" fmla="*/ 0 w 1026233"/>
                  <a:gd name="connsiteY0" fmla="*/ 483514 h 1154512"/>
                  <a:gd name="connsiteX1" fmla="*/ 9869 w 1026233"/>
                  <a:gd name="connsiteY1" fmla="*/ 1154512 h 1154512"/>
                  <a:gd name="connsiteX2" fmla="*/ 1026233 w 1026233"/>
                  <a:gd name="connsiteY2" fmla="*/ 878219 h 1154512"/>
                  <a:gd name="connsiteX3" fmla="*/ 1026233 w 1026233"/>
                  <a:gd name="connsiteY3" fmla="*/ 0 h 1154512"/>
                  <a:gd name="connsiteX4" fmla="*/ 0 w 1026233"/>
                  <a:gd name="connsiteY4" fmla="*/ 483514 h 1154512"/>
                  <a:gd name="connsiteX0" fmla="*/ 3288 w 1029521"/>
                  <a:gd name="connsiteY0" fmla="*/ 483514 h 1154512"/>
                  <a:gd name="connsiteX1" fmla="*/ 0 w 1029521"/>
                  <a:gd name="connsiteY1" fmla="*/ 1154512 h 1154512"/>
                  <a:gd name="connsiteX2" fmla="*/ 1029521 w 1029521"/>
                  <a:gd name="connsiteY2" fmla="*/ 878219 h 1154512"/>
                  <a:gd name="connsiteX3" fmla="*/ 1029521 w 1029521"/>
                  <a:gd name="connsiteY3" fmla="*/ 0 h 1154512"/>
                  <a:gd name="connsiteX4" fmla="*/ 3288 w 1029521"/>
                  <a:gd name="connsiteY4" fmla="*/ 483514 h 1154512"/>
                  <a:gd name="connsiteX0" fmla="*/ 3288 w 1032810"/>
                  <a:gd name="connsiteY0" fmla="*/ 483514 h 1154512"/>
                  <a:gd name="connsiteX1" fmla="*/ 0 w 1032810"/>
                  <a:gd name="connsiteY1" fmla="*/ 1154512 h 1154512"/>
                  <a:gd name="connsiteX2" fmla="*/ 1032810 w 1032810"/>
                  <a:gd name="connsiteY2" fmla="*/ 888087 h 1154512"/>
                  <a:gd name="connsiteX3" fmla="*/ 1029521 w 1032810"/>
                  <a:gd name="connsiteY3" fmla="*/ 0 h 1154512"/>
                  <a:gd name="connsiteX4" fmla="*/ 3288 w 1032810"/>
                  <a:gd name="connsiteY4" fmla="*/ 483514 h 1154512"/>
                  <a:gd name="connsiteX0" fmla="*/ 3288 w 1032810"/>
                  <a:gd name="connsiteY0" fmla="*/ 483514 h 1154512"/>
                  <a:gd name="connsiteX1" fmla="*/ 0 w 1032810"/>
                  <a:gd name="connsiteY1" fmla="*/ 1154512 h 1154512"/>
                  <a:gd name="connsiteX2" fmla="*/ 1032810 w 1032810"/>
                  <a:gd name="connsiteY2" fmla="*/ 888087 h 1154512"/>
                  <a:gd name="connsiteX3" fmla="*/ 1029521 w 1032810"/>
                  <a:gd name="connsiteY3" fmla="*/ 0 h 1154512"/>
                  <a:gd name="connsiteX4" fmla="*/ 3288 w 1032810"/>
                  <a:gd name="connsiteY4" fmla="*/ 483514 h 1154512"/>
                  <a:gd name="connsiteX0" fmla="*/ 3288 w 1032810"/>
                  <a:gd name="connsiteY0" fmla="*/ 475300 h 1146298"/>
                  <a:gd name="connsiteX1" fmla="*/ 0 w 1032810"/>
                  <a:gd name="connsiteY1" fmla="*/ 1146298 h 1146298"/>
                  <a:gd name="connsiteX2" fmla="*/ 1032810 w 1032810"/>
                  <a:gd name="connsiteY2" fmla="*/ 879873 h 1146298"/>
                  <a:gd name="connsiteX3" fmla="*/ 1000775 w 1032810"/>
                  <a:gd name="connsiteY3" fmla="*/ 0 h 1146298"/>
                  <a:gd name="connsiteX4" fmla="*/ 3288 w 1032810"/>
                  <a:gd name="connsiteY4" fmla="*/ 475300 h 1146298"/>
                  <a:gd name="connsiteX0" fmla="*/ 3288 w 1004064"/>
                  <a:gd name="connsiteY0" fmla="*/ 475300 h 1146298"/>
                  <a:gd name="connsiteX1" fmla="*/ 0 w 1004064"/>
                  <a:gd name="connsiteY1" fmla="*/ 1146298 h 1146298"/>
                  <a:gd name="connsiteX2" fmla="*/ 1004064 w 1004064"/>
                  <a:gd name="connsiteY2" fmla="*/ 879873 h 1146298"/>
                  <a:gd name="connsiteX3" fmla="*/ 1000775 w 1004064"/>
                  <a:gd name="connsiteY3" fmla="*/ 0 h 1146298"/>
                  <a:gd name="connsiteX4" fmla="*/ 3288 w 1004064"/>
                  <a:gd name="connsiteY4" fmla="*/ 475300 h 1146298"/>
                  <a:gd name="connsiteX0" fmla="*/ 3288 w 1009103"/>
                  <a:gd name="connsiteY0" fmla="*/ 487620 h 1158618"/>
                  <a:gd name="connsiteX1" fmla="*/ 0 w 1009103"/>
                  <a:gd name="connsiteY1" fmla="*/ 1158618 h 1158618"/>
                  <a:gd name="connsiteX2" fmla="*/ 1004064 w 1009103"/>
                  <a:gd name="connsiteY2" fmla="*/ 892193 h 1158618"/>
                  <a:gd name="connsiteX3" fmla="*/ 1008988 w 1009103"/>
                  <a:gd name="connsiteY3" fmla="*/ 0 h 1158618"/>
                  <a:gd name="connsiteX4" fmla="*/ 3288 w 1009103"/>
                  <a:gd name="connsiteY4" fmla="*/ 487620 h 1158618"/>
                  <a:gd name="connsiteX0" fmla="*/ 0 w 1018134"/>
                  <a:gd name="connsiteY0" fmla="*/ 487620 h 1158618"/>
                  <a:gd name="connsiteX1" fmla="*/ 9031 w 1018134"/>
                  <a:gd name="connsiteY1" fmla="*/ 1158618 h 1158618"/>
                  <a:gd name="connsiteX2" fmla="*/ 1013095 w 1018134"/>
                  <a:gd name="connsiteY2" fmla="*/ 892193 h 1158618"/>
                  <a:gd name="connsiteX3" fmla="*/ 1018019 w 1018134"/>
                  <a:gd name="connsiteY3" fmla="*/ 0 h 1158618"/>
                  <a:gd name="connsiteX4" fmla="*/ 0 w 1018134"/>
                  <a:gd name="connsiteY4" fmla="*/ 487620 h 1158618"/>
                  <a:gd name="connsiteX0" fmla="*/ 0 w 1022241"/>
                  <a:gd name="connsiteY0" fmla="*/ 499939 h 1158618"/>
                  <a:gd name="connsiteX1" fmla="*/ 13138 w 1022241"/>
                  <a:gd name="connsiteY1" fmla="*/ 1158618 h 1158618"/>
                  <a:gd name="connsiteX2" fmla="*/ 1017202 w 1022241"/>
                  <a:gd name="connsiteY2" fmla="*/ 892193 h 1158618"/>
                  <a:gd name="connsiteX3" fmla="*/ 1022126 w 1022241"/>
                  <a:gd name="connsiteY3" fmla="*/ 0 h 1158618"/>
                  <a:gd name="connsiteX4" fmla="*/ 0 w 1022241"/>
                  <a:gd name="connsiteY4" fmla="*/ 499939 h 1158618"/>
                  <a:gd name="connsiteX0" fmla="*/ 0 w 1030455"/>
                  <a:gd name="connsiteY0" fmla="*/ 487620 h 1158618"/>
                  <a:gd name="connsiteX1" fmla="*/ 21352 w 1030455"/>
                  <a:gd name="connsiteY1" fmla="*/ 1158618 h 1158618"/>
                  <a:gd name="connsiteX2" fmla="*/ 1025416 w 1030455"/>
                  <a:gd name="connsiteY2" fmla="*/ 892193 h 1158618"/>
                  <a:gd name="connsiteX3" fmla="*/ 1030340 w 1030455"/>
                  <a:gd name="connsiteY3" fmla="*/ 0 h 1158618"/>
                  <a:gd name="connsiteX4" fmla="*/ 0 w 1030455"/>
                  <a:gd name="connsiteY4" fmla="*/ 487620 h 1158618"/>
                  <a:gd name="connsiteX0" fmla="*/ 0 w 1025416"/>
                  <a:gd name="connsiteY0" fmla="*/ 487620 h 1158618"/>
                  <a:gd name="connsiteX1" fmla="*/ 21352 w 1025416"/>
                  <a:gd name="connsiteY1" fmla="*/ 1158618 h 1158618"/>
                  <a:gd name="connsiteX2" fmla="*/ 1025416 w 1025416"/>
                  <a:gd name="connsiteY2" fmla="*/ 892193 h 1158618"/>
                  <a:gd name="connsiteX3" fmla="*/ 1018021 w 1025416"/>
                  <a:gd name="connsiteY3" fmla="*/ 0 h 1158618"/>
                  <a:gd name="connsiteX4" fmla="*/ 0 w 1025416"/>
                  <a:gd name="connsiteY4" fmla="*/ 487620 h 1158618"/>
                  <a:gd name="connsiteX0" fmla="*/ 0 w 1021309"/>
                  <a:gd name="connsiteY0" fmla="*/ 487620 h 1158618"/>
                  <a:gd name="connsiteX1" fmla="*/ 21352 w 1021309"/>
                  <a:gd name="connsiteY1" fmla="*/ 1158618 h 1158618"/>
                  <a:gd name="connsiteX2" fmla="*/ 1021309 w 1021309"/>
                  <a:gd name="connsiteY2" fmla="*/ 892193 h 1158618"/>
                  <a:gd name="connsiteX3" fmla="*/ 1018021 w 1021309"/>
                  <a:gd name="connsiteY3" fmla="*/ 0 h 1158618"/>
                  <a:gd name="connsiteX4" fmla="*/ 0 w 1021309"/>
                  <a:gd name="connsiteY4" fmla="*/ 487620 h 1158618"/>
                  <a:gd name="connsiteX0" fmla="*/ 0 w 1018265"/>
                  <a:gd name="connsiteY0" fmla="*/ 487620 h 1158618"/>
                  <a:gd name="connsiteX1" fmla="*/ 21352 w 1018265"/>
                  <a:gd name="connsiteY1" fmla="*/ 1158618 h 1158618"/>
                  <a:gd name="connsiteX2" fmla="*/ 1017202 w 1018265"/>
                  <a:gd name="connsiteY2" fmla="*/ 888087 h 1158618"/>
                  <a:gd name="connsiteX3" fmla="*/ 1018021 w 1018265"/>
                  <a:gd name="connsiteY3" fmla="*/ 0 h 1158618"/>
                  <a:gd name="connsiteX4" fmla="*/ 0 w 1018265"/>
                  <a:gd name="connsiteY4" fmla="*/ 487620 h 1158618"/>
                  <a:gd name="connsiteX0" fmla="*/ 0 w 1018265"/>
                  <a:gd name="connsiteY0" fmla="*/ 487620 h 1158618"/>
                  <a:gd name="connsiteX1" fmla="*/ 21352 w 1018265"/>
                  <a:gd name="connsiteY1" fmla="*/ 1158618 h 1158618"/>
                  <a:gd name="connsiteX2" fmla="*/ 1017202 w 1018265"/>
                  <a:gd name="connsiteY2" fmla="*/ 888087 h 1158618"/>
                  <a:gd name="connsiteX3" fmla="*/ 1018021 w 1018265"/>
                  <a:gd name="connsiteY3" fmla="*/ 0 h 1158618"/>
                  <a:gd name="connsiteX4" fmla="*/ 0 w 1018265"/>
                  <a:gd name="connsiteY4" fmla="*/ 487620 h 1158618"/>
                  <a:gd name="connsiteX0" fmla="*/ 0 w 1018265"/>
                  <a:gd name="connsiteY0" fmla="*/ 487620 h 1158618"/>
                  <a:gd name="connsiteX1" fmla="*/ 21352 w 1018265"/>
                  <a:gd name="connsiteY1" fmla="*/ 1158618 h 1158618"/>
                  <a:gd name="connsiteX2" fmla="*/ 1017202 w 1018265"/>
                  <a:gd name="connsiteY2" fmla="*/ 900407 h 1158618"/>
                  <a:gd name="connsiteX3" fmla="*/ 1018021 w 1018265"/>
                  <a:gd name="connsiteY3" fmla="*/ 0 h 1158618"/>
                  <a:gd name="connsiteX4" fmla="*/ 0 w 1018265"/>
                  <a:gd name="connsiteY4" fmla="*/ 487620 h 1158618"/>
                  <a:gd name="connsiteX0" fmla="*/ 0 w 997733"/>
                  <a:gd name="connsiteY0" fmla="*/ 487620 h 1158618"/>
                  <a:gd name="connsiteX1" fmla="*/ 820 w 997733"/>
                  <a:gd name="connsiteY1" fmla="*/ 1158618 h 1158618"/>
                  <a:gd name="connsiteX2" fmla="*/ 996670 w 997733"/>
                  <a:gd name="connsiteY2" fmla="*/ 900407 h 1158618"/>
                  <a:gd name="connsiteX3" fmla="*/ 997489 w 997733"/>
                  <a:gd name="connsiteY3" fmla="*/ 0 h 1158618"/>
                  <a:gd name="connsiteX4" fmla="*/ 0 w 997733"/>
                  <a:gd name="connsiteY4" fmla="*/ 487620 h 1158618"/>
                  <a:gd name="connsiteX0" fmla="*/ 40247 w 996915"/>
                  <a:gd name="connsiteY0" fmla="*/ 499939 h 1158618"/>
                  <a:gd name="connsiteX1" fmla="*/ 2 w 996915"/>
                  <a:gd name="connsiteY1" fmla="*/ 1158618 h 1158618"/>
                  <a:gd name="connsiteX2" fmla="*/ 995852 w 996915"/>
                  <a:gd name="connsiteY2" fmla="*/ 900407 h 1158618"/>
                  <a:gd name="connsiteX3" fmla="*/ 996671 w 996915"/>
                  <a:gd name="connsiteY3" fmla="*/ 0 h 1158618"/>
                  <a:gd name="connsiteX4" fmla="*/ 40247 w 996915"/>
                  <a:gd name="connsiteY4" fmla="*/ 499939 h 1158618"/>
                  <a:gd name="connsiteX0" fmla="*/ 7398 w 996919"/>
                  <a:gd name="connsiteY0" fmla="*/ 491726 h 1158618"/>
                  <a:gd name="connsiteX1" fmla="*/ 6 w 996919"/>
                  <a:gd name="connsiteY1" fmla="*/ 1158618 h 1158618"/>
                  <a:gd name="connsiteX2" fmla="*/ 995856 w 996919"/>
                  <a:gd name="connsiteY2" fmla="*/ 900407 h 1158618"/>
                  <a:gd name="connsiteX3" fmla="*/ 996675 w 996919"/>
                  <a:gd name="connsiteY3" fmla="*/ 0 h 1158618"/>
                  <a:gd name="connsiteX4" fmla="*/ 7398 w 996919"/>
                  <a:gd name="connsiteY4" fmla="*/ 491726 h 1158618"/>
                  <a:gd name="connsiteX0" fmla="*/ 0 w 989521"/>
                  <a:gd name="connsiteY0" fmla="*/ 491726 h 1158618"/>
                  <a:gd name="connsiteX1" fmla="*/ 62419 w 989521"/>
                  <a:gd name="connsiteY1" fmla="*/ 1158618 h 1158618"/>
                  <a:gd name="connsiteX2" fmla="*/ 988458 w 989521"/>
                  <a:gd name="connsiteY2" fmla="*/ 900407 h 1158618"/>
                  <a:gd name="connsiteX3" fmla="*/ 989277 w 989521"/>
                  <a:gd name="connsiteY3" fmla="*/ 0 h 1158618"/>
                  <a:gd name="connsiteX4" fmla="*/ 0 w 989521"/>
                  <a:gd name="connsiteY4" fmla="*/ 491726 h 1158618"/>
                  <a:gd name="connsiteX0" fmla="*/ 3298 w 992819"/>
                  <a:gd name="connsiteY0" fmla="*/ 491726 h 1158618"/>
                  <a:gd name="connsiteX1" fmla="*/ 13 w 992819"/>
                  <a:gd name="connsiteY1" fmla="*/ 1158618 h 1158618"/>
                  <a:gd name="connsiteX2" fmla="*/ 991756 w 992819"/>
                  <a:gd name="connsiteY2" fmla="*/ 900407 h 1158618"/>
                  <a:gd name="connsiteX3" fmla="*/ 992575 w 992819"/>
                  <a:gd name="connsiteY3" fmla="*/ 0 h 1158618"/>
                  <a:gd name="connsiteX4" fmla="*/ 3298 w 992819"/>
                  <a:gd name="connsiteY4" fmla="*/ 491726 h 1158618"/>
                  <a:gd name="connsiteX0" fmla="*/ 0 w 993627"/>
                  <a:gd name="connsiteY0" fmla="*/ 491726 h 1158618"/>
                  <a:gd name="connsiteX1" fmla="*/ 821 w 993627"/>
                  <a:gd name="connsiteY1" fmla="*/ 1158618 h 1158618"/>
                  <a:gd name="connsiteX2" fmla="*/ 992564 w 993627"/>
                  <a:gd name="connsiteY2" fmla="*/ 900407 h 1158618"/>
                  <a:gd name="connsiteX3" fmla="*/ 993383 w 993627"/>
                  <a:gd name="connsiteY3" fmla="*/ 0 h 1158618"/>
                  <a:gd name="connsiteX4" fmla="*/ 0 w 993627"/>
                  <a:gd name="connsiteY4" fmla="*/ 491726 h 1158618"/>
                  <a:gd name="connsiteX0" fmla="*/ 0 w 998317"/>
                  <a:gd name="connsiteY0" fmla="*/ 491726 h 1158618"/>
                  <a:gd name="connsiteX1" fmla="*/ 821 w 998317"/>
                  <a:gd name="connsiteY1" fmla="*/ 1158618 h 1158618"/>
                  <a:gd name="connsiteX2" fmla="*/ 992564 w 998317"/>
                  <a:gd name="connsiteY2" fmla="*/ 900407 h 1158618"/>
                  <a:gd name="connsiteX3" fmla="*/ 998212 w 998317"/>
                  <a:gd name="connsiteY3" fmla="*/ 0 h 1158618"/>
                  <a:gd name="connsiteX4" fmla="*/ 0 w 998317"/>
                  <a:gd name="connsiteY4" fmla="*/ 491726 h 1158618"/>
                  <a:gd name="connsiteX0" fmla="*/ 0 w 1007051"/>
                  <a:gd name="connsiteY0" fmla="*/ 491726 h 1158618"/>
                  <a:gd name="connsiteX1" fmla="*/ 821 w 1007051"/>
                  <a:gd name="connsiteY1" fmla="*/ 1158618 h 1158618"/>
                  <a:gd name="connsiteX2" fmla="*/ 1007051 w 1007051"/>
                  <a:gd name="connsiteY2" fmla="*/ 895578 h 1158618"/>
                  <a:gd name="connsiteX3" fmla="*/ 998212 w 1007051"/>
                  <a:gd name="connsiteY3" fmla="*/ 0 h 1158618"/>
                  <a:gd name="connsiteX4" fmla="*/ 0 w 1007051"/>
                  <a:gd name="connsiteY4" fmla="*/ 491726 h 1158618"/>
                  <a:gd name="connsiteX0" fmla="*/ 0 w 1007051"/>
                  <a:gd name="connsiteY0" fmla="*/ 487722 h 1158618"/>
                  <a:gd name="connsiteX1" fmla="*/ 821 w 1007051"/>
                  <a:gd name="connsiteY1" fmla="*/ 1158618 h 1158618"/>
                  <a:gd name="connsiteX2" fmla="*/ 1007051 w 1007051"/>
                  <a:gd name="connsiteY2" fmla="*/ 895578 h 1158618"/>
                  <a:gd name="connsiteX3" fmla="*/ 998212 w 1007051"/>
                  <a:gd name="connsiteY3" fmla="*/ 0 h 1158618"/>
                  <a:gd name="connsiteX4" fmla="*/ 0 w 1007051"/>
                  <a:gd name="connsiteY4" fmla="*/ 487722 h 1158618"/>
                  <a:gd name="connsiteX0" fmla="*/ 0 w 1007051"/>
                  <a:gd name="connsiteY0" fmla="*/ 487722 h 1162622"/>
                  <a:gd name="connsiteX1" fmla="*/ 821 w 1007051"/>
                  <a:gd name="connsiteY1" fmla="*/ 1162622 h 1162622"/>
                  <a:gd name="connsiteX2" fmla="*/ 1007051 w 1007051"/>
                  <a:gd name="connsiteY2" fmla="*/ 895578 h 1162622"/>
                  <a:gd name="connsiteX3" fmla="*/ 998212 w 1007051"/>
                  <a:gd name="connsiteY3" fmla="*/ 0 h 1162622"/>
                  <a:gd name="connsiteX4" fmla="*/ 0 w 1007051"/>
                  <a:gd name="connsiteY4" fmla="*/ 487722 h 1162622"/>
                  <a:gd name="connsiteX0" fmla="*/ 0 w 1010637"/>
                  <a:gd name="connsiteY0" fmla="*/ 487722 h 1162622"/>
                  <a:gd name="connsiteX1" fmla="*/ 4407 w 1010637"/>
                  <a:gd name="connsiteY1" fmla="*/ 1162622 h 1162622"/>
                  <a:gd name="connsiteX2" fmla="*/ 1010637 w 1010637"/>
                  <a:gd name="connsiteY2" fmla="*/ 895578 h 1162622"/>
                  <a:gd name="connsiteX3" fmla="*/ 1001798 w 1010637"/>
                  <a:gd name="connsiteY3" fmla="*/ 0 h 1162622"/>
                  <a:gd name="connsiteX4" fmla="*/ 0 w 1010637"/>
                  <a:gd name="connsiteY4" fmla="*/ 487722 h 1162622"/>
                  <a:gd name="connsiteX0" fmla="*/ 0 w 1018255"/>
                  <a:gd name="connsiteY0" fmla="*/ 487722 h 1162622"/>
                  <a:gd name="connsiteX1" fmla="*/ 12025 w 1018255"/>
                  <a:gd name="connsiteY1" fmla="*/ 1162622 h 1162622"/>
                  <a:gd name="connsiteX2" fmla="*/ 1018255 w 1018255"/>
                  <a:gd name="connsiteY2" fmla="*/ 895578 h 1162622"/>
                  <a:gd name="connsiteX3" fmla="*/ 1009416 w 1018255"/>
                  <a:gd name="connsiteY3" fmla="*/ 0 h 1162622"/>
                  <a:gd name="connsiteX4" fmla="*/ 0 w 1018255"/>
                  <a:gd name="connsiteY4" fmla="*/ 487722 h 1162622"/>
                  <a:gd name="connsiteX0" fmla="*/ 0 w 1018255"/>
                  <a:gd name="connsiteY0" fmla="*/ 487722 h 1159694"/>
                  <a:gd name="connsiteX1" fmla="*/ 4408 w 1018255"/>
                  <a:gd name="connsiteY1" fmla="*/ 1159694 h 1159694"/>
                  <a:gd name="connsiteX2" fmla="*/ 1018255 w 1018255"/>
                  <a:gd name="connsiteY2" fmla="*/ 895578 h 1159694"/>
                  <a:gd name="connsiteX3" fmla="*/ 1009416 w 1018255"/>
                  <a:gd name="connsiteY3" fmla="*/ 0 h 1159694"/>
                  <a:gd name="connsiteX4" fmla="*/ 0 w 1018255"/>
                  <a:gd name="connsiteY4" fmla="*/ 487722 h 1159694"/>
                  <a:gd name="connsiteX0" fmla="*/ 0 w 1019191"/>
                  <a:gd name="connsiteY0" fmla="*/ 493576 h 1165548"/>
                  <a:gd name="connsiteX1" fmla="*/ 4408 w 1019191"/>
                  <a:gd name="connsiteY1" fmla="*/ 1165548 h 1165548"/>
                  <a:gd name="connsiteX2" fmla="*/ 1018255 w 1019191"/>
                  <a:gd name="connsiteY2" fmla="*/ 901432 h 1165548"/>
                  <a:gd name="connsiteX3" fmla="*/ 1018938 w 1019191"/>
                  <a:gd name="connsiteY3" fmla="*/ 0 h 1165548"/>
                  <a:gd name="connsiteX4" fmla="*/ 0 w 1019191"/>
                  <a:gd name="connsiteY4" fmla="*/ 493576 h 1165548"/>
                  <a:gd name="connsiteX0" fmla="*/ 0 w 1019191"/>
                  <a:gd name="connsiteY0" fmla="*/ 493576 h 1165548"/>
                  <a:gd name="connsiteX1" fmla="*/ 4408 w 1019191"/>
                  <a:gd name="connsiteY1" fmla="*/ 1165548 h 1165548"/>
                  <a:gd name="connsiteX2" fmla="*/ 1018255 w 1019191"/>
                  <a:gd name="connsiteY2" fmla="*/ 901432 h 1165548"/>
                  <a:gd name="connsiteX3" fmla="*/ 1018938 w 1019191"/>
                  <a:gd name="connsiteY3" fmla="*/ 0 h 1165548"/>
                  <a:gd name="connsiteX4" fmla="*/ 0 w 1019191"/>
                  <a:gd name="connsiteY4" fmla="*/ 493576 h 1165548"/>
                  <a:gd name="connsiteX0" fmla="*/ 0 w 1019191"/>
                  <a:gd name="connsiteY0" fmla="*/ 493576 h 1171401"/>
                  <a:gd name="connsiteX1" fmla="*/ 599 w 1019191"/>
                  <a:gd name="connsiteY1" fmla="*/ 1171401 h 1171401"/>
                  <a:gd name="connsiteX2" fmla="*/ 1018255 w 1019191"/>
                  <a:gd name="connsiteY2" fmla="*/ 901432 h 1171401"/>
                  <a:gd name="connsiteX3" fmla="*/ 1018938 w 1019191"/>
                  <a:gd name="connsiteY3" fmla="*/ 0 h 1171401"/>
                  <a:gd name="connsiteX4" fmla="*/ 0 w 1019191"/>
                  <a:gd name="connsiteY4" fmla="*/ 493576 h 1171401"/>
                  <a:gd name="connsiteX0" fmla="*/ 0 w 1022064"/>
                  <a:gd name="connsiteY0" fmla="*/ 493576 h 1171401"/>
                  <a:gd name="connsiteX1" fmla="*/ 599 w 1022064"/>
                  <a:gd name="connsiteY1" fmla="*/ 1171401 h 1171401"/>
                  <a:gd name="connsiteX2" fmla="*/ 1022064 w 1022064"/>
                  <a:gd name="connsiteY2" fmla="*/ 901432 h 1171401"/>
                  <a:gd name="connsiteX3" fmla="*/ 1018938 w 1022064"/>
                  <a:gd name="connsiteY3" fmla="*/ 0 h 1171401"/>
                  <a:gd name="connsiteX4" fmla="*/ 0 w 1022064"/>
                  <a:gd name="connsiteY4" fmla="*/ 493576 h 1171401"/>
                  <a:gd name="connsiteX0" fmla="*/ 0 w 1022064"/>
                  <a:gd name="connsiteY0" fmla="*/ 493576 h 1171401"/>
                  <a:gd name="connsiteX1" fmla="*/ 599 w 1022064"/>
                  <a:gd name="connsiteY1" fmla="*/ 1171401 h 1171401"/>
                  <a:gd name="connsiteX2" fmla="*/ 1022064 w 1022064"/>
                  <a:gd name="connsiteY2" fmla="*/ 901432 h 1171401"/>
                  <a:gd name="connsiteX3" fmla="*/ 1018938 w 1022064"/>
                  <a:gd name="connsiteY3" fmla="*/ 0 h 1171401"/>
                  <a:gd name="connsiteX4" fmla="*/ 0 w 1022064"/>
                  <a:gd name="connsiteY4" fmla="*/ 493576 h 1171401"/>
                  <a:gd name="connsiteX0" fmla="*/ 0 w 1020159"/>
                  <a:gd name="connsiteY0" fmla="*/ 493576 h 1171401"/>
                  <a:gd name="connsiteX1" fmla="*/ 599 w 1020159"/>
                  <a:gd name="connsiteY1" fmla="*/ 1171401 h 1171401"/>
                  <a:gd name="connsiteX2" fmla="*/ 1020159 w 1020159"/>
                  <a:gd name="connsiteY2" fmla="*/ 901432 h 1171401"/>
                  <a:gd name="connsiteX3" fmla="*/ 1018938 w 1020159"/>
                  <a:gd name="connsiteY3" fmla="*/ 0 h 1171401"/>
                  <a:gd name="connsiteX4" fmla="*/ 0 w 1020159"/>
                  <a:gd name="connsiteY4" fmla="*/ 493576 h 1171401"/>
                  <a:gd name="connsiteX0" fmla="*/ 0 w 1021095"/>
                  <a:gd name="connsiteY0" fmla="*/ 493576 h 1171401"/>
                  <a:gd name="connsiteX1" fmla="*/ 599 w 1021095"/>
                  <a:gd name="connsiteY1" fmla="*/ 1171401 h 1171401"/>
                  <a:gd name="connsiteX2" fmla="*/ 1020159 w 1021095"/>
                  <a:gd name="connsiteY2" fmla="*/ 901432 h 1171401"/>
                  <a:gd name="connsiteX3" fmla="*/ 1020842 w 1021095"/>
                  <a:gd name="connsiteY3" fmla="*/ 0 h 1171401"/>
                  <a:gd name="connsiteX4" fmla="*/ 0 w 1021095"/>
                  <a:gd name="connsiteY4" fmla="*/ 493576 h 1171401"/>
                  <a:gd name="connsiteX0" fmla="*/ 0 w 1021095"/>
                  <a:gd name="connsiteY0" fmla="*/ 493576 h 1171401"/>
                  <a:gd name="connsiteX1" fmla="*/ 599 w 1021095"/>
                  <a:gd name="connsiteY1" fmla="*/ 1171401 h 1171401"/>
                  <a:gd name="connsiteX2" fmla="*/ 1020159 w 1021095"/>
                  <a:gd name="connsiteY2" fmla="*/ 901432 h 1171401"/>
                  <a:gd name="connsiteX3" fmla="*/ 1020842 w 1021095"/>
                  <a:gd name="connsiteY3" fmla="*/ 0 h 1171401"/>
                  <a:gd name="connsiteX4" fmla="*/ 0 w 1021095"/>
                  <a:gd name="connsiteY4" fmla="*/ 493576 h 1171401"/>
                  <a:gd name="connsiteX0" fmla="*/ 0 w 1021095"/>
                  <a:gd name="connsiteY0" fmla="*/ 493576 h 1171401"/>
                  <a:gd name="connsiteX1" fmla="*/ 599 w 1021095"/>
                  <a:gd name="connsiteY1" fmla="*/ 1171401 h 1171401"/>
                  <a:gd name="connsiteX2" fmla="*/ 1020159 w 1021095"/>
                  <a:gd name="connsiteY2" fmla="*/ 901432 h 1171401"/>
                  <a:gd name="connsiteX3" fmla="*/ 1020842 w 1021095"/>
                  <a:gd name="connsiteY3" fmla="*/ 0 h 1171401"/>
                  <a:gd name="connsiteX4" fmla="*/ 0 w 1021095"/>
                  <a:gd name="connsiteY4" fmla="*/ 493576 h 1171401"/>
                  <a:gd name="connsiteX0" fmla="*/ 0 w 1020159"/>
                  <a:gd name="connsiteY0" fmla="*/ 493576 h 1171401"/>
                  <a:gd name="connsiteX1" fmla="*/ 599 w 1020159"/>
                  <a:gd name="connsiteY1" fmla="*/ 1171401 h 1171401"/>
                  <a:gd name="connsiteX2" fmla="*/ 1020159 w 1020159"/>
                  <a:gd name="connsiteY2" fmla="*/ 901432 h 1171401"/>
                  <a:gd name="connsiteX3" fmla="*/ 1018938 w 1020159"/>
                  <a:gd name="connsiteY3" fmla="*/ 0 h 1171401"/>
                  <a:gd name="connsiteX4" fmla="*/ 0 w 1020159"/>
                  <a:gd name="connsiteY4" fmla="*/ 493576 h 1171401"/>
                  <a:gd name="connsiteX0" fmla="*/ 0 w 1020159"/>
                  <a:gd name="connsiteY0" fmla="*/ 493576 h 1171401"/>
                  <a:gd name="connsiteX1" fmla="*/ 12024 w 1020159"/>
                  <a:gd name="connsiteY1" fmla="*/ 1171401 h 1171401"/>
                  <a:gd name="connsiteX2" fmla="*/ 1020159 w 1020159"/>
                  <a:gd name="connsiteY2" fmla="*/ 901432 h 1171401"/>
                  <a:gd name="connsiteX3" fmla="*/ 1018938 w 1020159"/>
                  <a:gd name="connsiteY3" fmla="*/ 0 h 1171401"/>
                  <a:gd name="connsiteX4" fmla="*/ 0 w 1020159"/>
                  <a:gd name="connsiteY4" fmla="*/ 493576 h 1171401"/>
                  <a:gd name="connsiteX0" fmla="*/ 0 w 1020159"/>
                  <a:gd name="connsiteY0" fmla="*/ 493576 h 1174329"/>
                  <a:gd name="connsiteX1" fmla="*/ 4406 w 1020159"/>
                  <a:gd name="connsiteY1" fmla="*/ 1174329 h 1174329"/>
                  <a:gd name="connsiteX2" fmla="*/ 1020159 w 1020159"/>
                  <a:gd name="connsiteY2" fmla="*/ 901432 h 1174329"/>
                  <a:gd name="connsiteX3" fmla="*/ 1018938 w 1020159"/>
                  <a:gd name="connsiteY3" fmla="*/ 0 h 1174329"/>
                  <a:gd name="connsiteX4" fmla="*/ 0 w 1020159"/>
                  <a:gd name="connsiteY4" fmla="*/ 493576 h 1174329"/>
                  <a:gd name="connsiteX0" fmla="*/ 0 w 1020159"/>
                  <a:gd name="connsiteY0" fmla="*/ 493577 h 1174329"/>
                  <a:gd name="connsiteX1" fmla="*/ 4406 w 1020159"/>
                  <a:gd name="connsiteY1" fmla="*/ 1174329 h 1174329"/>
                  <a:gd name="connsiteX2" fmla="*/ 1020159 w 1020159"/>
                  <a:gd name="connsiteY2" fmla="*/ 901432 h 1174329"/>
                  <a:gd name="connsiteX3" fmla="*/ 1018938 w 1020159"/>
                  <a:gd name="connsiteY3" fmla="*/ 0 h 1174329"/>
                  <a:gd name="connsiteX4" fmla="*/ 0 w 1020159"/>
                  <a:gd name="connsiteY4" fmla="*/ 493577 h 1174329"/>
                  <a:gd name="connsiteX0" fmla="*/ 0 w 1020159"/>
                  <a:gd name="connsiteY0" fmla="*/ 493577 h 1174329"/>
                  <a:gd name="connsiteX1" fmla="*/ 4406 w 1020159"/>
                  <a:gd name="connsiteY1" fmla="*/ 1174329 h 1174329"/>
                  <a:gd name="connsiteX2" fmla="*/ 1020159 w 1020159"/>
                  <a:gd name="connsiteY2" fmla="*/ 901432 h 1174329"/>
                  <a:gd name="connsiteX3" fmla="*/ 1018938 w 1020159"/>
                  <a:gd name="connsiteY3" fmla="*/ 0 h 1174329"/>
                  <a:gd name="connsiteX4" fmla="*/ 0 w 1020159"/>
                  <a:gd name="connsiteY4" fmla="*/ 493577 h 1174329"/>
                  <a:gd name="connsiteX0" fmla="*/ 0 w 1020159"/>
                  <a:gd name="connsiteY0" fmla="*/ 493577 h 1168475"/>
                  <a:gd name="connsiteX1" fmla="*/ 4406 w 1020159"/>
                  <a:gd name="connsiteY1" fmla="*/ 1168475 h 1168475"/>
                  <a:gd name="connsiteX2" fmla="*/ 1020159 w 1020159"/>
                  <a:gd name="connsiteY2" fmla="*/ 901432 h 1168475"/>
                  <a:gd name="connsiteX3" fmla="*/ 1018938 w 1020159"/>
                  <a:gd name="connsiteY3" fmla="*/ 0 h 1168475"/>
                  <a:gd name="connsiteX4" fmla="*/ 0 w 1020159"/>
                  <a:gd name="connsiteY4" fmla="*/ 493577 h 1168475"/>
                  <a:gd name="connsiteX0" fmla="*/ 0 w 1020159"/>
                  <a:gd name="connsiteY0" fmla="*/ 493577 h 1168475"/>
                  <a:gd name="connsiteX1" fmla="*/ 4406 w 1020159"/>
                  <a:gd name="connsiteY1" fmla="*/ 1168475 h 1168475"/>
                  <a:gd name="connsiteX2" fmla="*/ 1020159 w 1020159"/>
                  <a:gd name="connsiteY2" fmla="*/ 901432 h 1168475"/>
                  <a:gd name="connsiteX3" fmla="*/ 1018938 w 1020159"/>
                  <a:gd name="connsiteY3" fmla="*/ 0 h 1168475"/>
                  <a:gd name="connsiteX4" fmla="*/ 0 w 1020159"/>
                  <a:gd name="connsiteY4" fmla="*/ 493577 h 1168475"/>
                  <a:gd name="connsiteX0" fmla="*/ 0 w 1020159"/>
                  <a:gd name="connsiteY0" fmla="*/ 493577 h 1168475"/>
                  <a:gd name="connsiteX1" fmla="*/ 2502 w 1020159"/>
                  <a:gd name="connsiteY1" fmla="*/ 1168475 h 1168475"/>
                  <a:gd name="connsiteX2" fmla="*/ 1020159 w 1020159"/>
                  <a:gd name="connsiteY2" fmla="*/ 901432 h 1168475"/>
                  <a:gd name="connsiteX3" fmla="*/ 1018938 w 1020159"/>
                  <a:gd name="connsiteY3" fmla="*/ 0 h 1168475"/>
                  <a:gd name="connsiteX4" fmla="*/ 0 w 1020159"/>
                  <a:gd name="connsiteY4" fmla="*/ 493577 h 1168475"/>
                  <a:gd name="connsiteX0" fmla="*/ 0 w 1020159"/>
                  <a:gd name="connsiteY0" fmla="*/ 493577 h 1171401"/>
                  <a:gd name="connsiteX1" fmla="*/ 2502 w 1020159"/>
                  <a:gd name="connsiteY1" fmla="*/ 1171401 h 1171401"/>
                  <a:gd name="connsiteX2" fmla="*/ 1020159 w 1020159"/>
                  <a:gd name="connsiteY2" fmla="*/ 901432 h 1171401"/>
                  <a:gd name="connsiteX3" fmla="*/ 1018938 w 1020159"/>
                  <a:gd name="connsiteY3" fmla="*/ 0 h 1171401"/>
                  <a:gd name="connsiteX4" fmla="*/ 0 w 1020159"/>
                  <a:gd name="connsiteY4" fmla="*/ 493577 h 1171401"/>
                  <a:gd name="connsiteX0" fmla="*/ 0 w 1020159"/>
                  <a:gd name="connsiteY0" fmla="*/ 493577 h 1165548"/>
                  <a:gd name="connsiteX1" fmla="*/ 598 w 1020159"/>
                  <a:gd name="connsiteY1" fmla="*/ 1165548 h 1165548"/>
                  <a:gd name="connsiteX2" fmla="*/ 1020159 w 1020159"/>
                  <a:gd name="connsiteY2" fmla="*/ 901432 h 1165548"/>
                  <a:gd name="connsiteX3" fmla="*/ 1018938 w 1020159"/>
                  <a:gd name="connsiteY3" fmla="*/ 0 h 1165548"/>
                  <a:gd name="connsiteX4" fmla="*/ 0 w 1020159"/>
                  <a:gd name="connsiteY4" fmla="*/ 493577 h 1165548"/>
                  <a:gd name="connsiteX0" fmla="*/ 0 w 1021095"/>
                  <a:gd name="connsiteY0" fmla="*/ 496503 h 1168474"/>
                  <a:gd name="connsiteX1" fmla="*/ 598 w 1021095"/>
                  <a:gd name="connsiteY1" fmla="*/ 1168474 h 1168474"/>
                  <a:gd name="connsiteX2" fmla="*/ 1020159 w 1021095"/>
                  <a:gd name="connsiteY2" fmla="*/ 904358 h 1168474"/>
                  <a:gd name="connsiteX3" fmla="*/ 1020842 w 1021095"/>
                  <a:gd name="connsiteY3" fmla="*/ 0 h 1168474"/>
                  <a:gd name="connsiteX4" fmla="*/ 0 w 1021095"/>
                  <a:gd name="connsiteY4" fmla="*/ 496503 h 1168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095" h="1168474">
                    <a:moveTo>
                      <a:pt x="0" y="496503"/>
                    </a:moveTo>
                    <a:cubicBezTo>
                      <a:pt x="273" y="720169"/>
                      <a:pt x="325" y="944808"/>
                      <a:pt x="598" y="1168474"/>
                    </a:cubicBezTo>
                    <a:lnTo>
                      <a:pt x="1020159" y="904358"/>
                    </a:lnTo>
                    <a:cubicBezTo>
                      <a:pt x="1019063" y="608329"/>
                      <a:pt x="1021938" y="296029"/>
                      <a:pt x="1020842" y="0"/>
                    </a:cubicBezTo>
                    <a:lnTo>
                      <a:pt x="0" y="496503"/>
                    </a:lnTo>
                    <a:close/>
                  </a:path>
                </a:pathLst>
              </a:custGeom>
              <a:solidFill>
                <a:srgbClr val="0E7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 name="Rectangle 29">
                <a:extLst>
                  <a:ext uri="{FF2B5EF4-FFF2-40B4-BE49-F238E27FC236}">
                    <a16:creationId xmlns:a16="http://schemas.microsoft.com/office/drawing/2014/main" id="{AECF8C11-7BE1-4895-98A3-74DC462A2CC5}"/>
                  </a:ext>
                </a:extLst>
              </p:cNvPr>
              <p:cNvSpPr/>
              <p:nvPr/>
            </p:nvSpPr>
            <p:spPr>
              <a:xfrm>
                <a:off x="10524858" y="1084587"/>
                <a:ext cx="1260963" cy="1020015"/>
              </a:xfrm>
              <a:prstGeom prst="rect">
                <a:avLst/>
              </a:prstGeom>
              <a:noFill/>
              <a:ln w="63500">
                <a:solidFill>
                  <a:srgbClr val="0E7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1" name="Rectangle 30">
                <a:extLst>
                  <a:ext uri="{FF2B5EF4-FFF2-40B4-BE49-F238E27FC236}">
                    <a16:creationId xmlns:a16="http://schemas.microsoft.com/office/drawing/2014/main" id="{8074850F-1A72-48E7-BEE3-884AD25CFD9E}"/>
                  </a:ext>
                </a:extLst>
              </p:cNvPr>
              <p:cNvSpPr/>
              <p:nvPr/>
            </p:nvSpPr>
            <p:spPr>
              <a:xfrm>
                <a:off x="10524858" y="2214936"/>
                <a:ext cx="1260963" cy="1020015"/>
              </a:xfrm>
              <a:prstGeom prst="rect">
                <a:avLst/>
              </a:prstGeom>
              <a:noFill/>
              <a:ln w="63500">
                <a:solidFill>
                  <a:srgbClr val="4BAC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2" name="Rectangle 31">
                <a:extLst>
                  <a:ext uri="{FF2B5EF4-FFF2-40B4-BE49-F238E27FC236}">
                    <a16:creationId xmlns:a16="http://schemas.microsoft.com/office/drawing/2014/main" id="{8A608BB5-67D0-4480-827C-F7CD9D1D06A9}"/>
                  </a:ext>
                </a:extLst>
              </p:cNvPr>
              <p:cNvSpPr/>
              <p:nvPr/>
            </p:nvSpPr>
            <p:spPr>
              <a:xfrm>
                <a:off x="10534797" y="3335346"/>
                <a:ext cx="1260963" cy="1020015"/>
              </a:xfrm>
              <a:prstGeom prst="rect">
                <a:avLst/>
              </a:prstGeom>
              <a:noFill/>
              <a:ln w="63500">
                <a:solidFill>
                  <a:srgbClr val="45C1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3" name="Rectangle 32">
                <a:extLst>
                  <a:ext uri="{FF2B5EF4-FFF2-40B4-BE49-F238E27FC236}">
                    <a16:creationId xmlns:a16="http://schemas.microsoft.com/office/drawing/2014/main" id="{B773AF53-FCF4-4600-8376-E62E17404448}"/>
                  </a:ext>
                </a:extLst>
              </p:cNvPr>
              <p:cNvSpPr/>
              <p:nvPr/>
            </p:nvSpPr>
            <p:spPr>
              <a:xfrm>
                <a:off x="10534797" y="4455755"/>
                <a:ext cx="1260963" cy="1020015"/>
              </a:xfrm>
              <a:prstGeom prst="rect">
                <a:avLst/>
              </a:prstGeom>
              <a:noFill/>
              <a:ln w="63500">
                <a:solidFill>
                  <a:srgbClr val="B9D5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 name="Rectangle 33">
                <a:extLst>
                  <a:ext uri="{FF2B5EF4-FFF2-40B4-BE49-F238E27FC236}">
                    <a16:creationId xmlns:a16="http://schemas.microsoft.com/office/drawing/2014/main" id="{C166F5CB-66CE-411C-A6A5-433457D7EA8B}"/>
                  </a:ext>
                </a:extLst>
              </p:cNvPr>
              <p:cNvSpPr/>
              <p:nvPr/>
            </p:nvSpPr>
            <p:spPr>
              <a:xfrm>
                <a:off x="10534797" y="5576165"/>
                <a:ext cx="1260963" cy="1020015"/>
              </a:xfrm>
              <a:prstGeom prst="rect">
                <a:avLst/>
              </a:prstGeom>
              <a:noFill/>
              <a:ln w="63500">
                <a:solidFill>
                  <a:srgbClr val="806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 name="TextBox 34">
                <a:extLst>
                  <a:ext uri="{FF2B5EF4-FFF2-40B4-BE49-F238E27FC236}">
                    <a16:creationId xmlns:a16="http://schemas.microsoft.com/office/drawing/2014/main" id="{D9576EDF-3C56-4BE5-A476-1C26D9F45A43}"/>
                  </a:ext>
                </a:extLst>
              </p:cNvPr>
              <p:cNvSpPr txBox="1"/>
              <p:nvPr/>
            </p:nvSpPr>
            <p:spPr>
              <a:xfrm>
                <a:off x="3246256" y="5315551"/>
                <a:ext cx="593797" cy="646332"/>
              </a:xfrm>
              <a:prstGeom prst="rect">
                <a:avLst/>
              </a:prstGeom>
              <a:noFill/>
            </p:spPr>
            <p:txBody>
              <a:bodyPr wrap="square" rtlCol="0">
                <a:spAutoFit/>
              </a:bodyPr>
              <a:lstStyle/>
              <a:p>
                <a:pPr algn="ctr"/>
                <a:r>
                  <a:rPr lang="en-US" altLang="ko-KR" sz="3600" b="1">
                    <a:solidFill>
                      <a:schemeClr val="bg1"/>
                    </a:solidFill>
                    <a:latin typeface="UTM Swiss 721 Black Condensed" panose="02000500000000000000" pitchFamily="2" charset="0"/>
                    <a:cs typeface="Arial" pitchFamily="34" charset="0"/>
                  </a:rPr>
                  <a:t>C</a:t>
                </a:r>
                <a:endParaRPr lang="ko-KR" altLang="en-US" sz="3600" b="1">
                  <a:solidFill>
                    <a:schemeClr val="bg1"/>
                  </a:solidFill>
                  <a:latin typeface="UTM Swiss 721 Black Condensed" panose="02000500000000000000" pitchFamily="2" charset="0"/>
                  <a:cs typeface="Arial" pitchFamily="34" charset="0"/>
                </a:endParaRPr>
              </a:p>
            </p:txBody>
          </p:sp>
          <p:sp>
            <p:nvSpPr>
              <p:cNvPr id="37" name="TextBox 36">
                <a:extLst>
                  <a:ext uri="{FF2B5EF4-FFF2-40B4-BE49-F238E27FC236}">
                    <a16:creationId xmlns:a16="http://schemas.microsoft.com/office/drawing/2014/main" id="{470328D1-E6B8-4FBB-A249-9893D8938819}"/>
                  </a:ext>
                </a:extLst>
              </p:cNvPr>
              <p:cNvSpPr txBox="1"/>
              <p:nvPr/>
            </p:nvSpPr>
            <p:spPr>
              <a:xfrm>
                <a:off x="3246256" y="4428502"/>
                <a:ext cx="593797" cy="646332"/>
              </a:xfrm>
              <a:prstGeom prst="rect">
                <a:avLst/>
              </a:prstGeom>
              <a:noFill/>
            </p:spPr>
            <p:txBody>
              <a:bodyPr wrap="square" rtlCol="0">
                <a:spAutoFit/>
              </a:bodyPr>
              <a:lstStyle/>
              <a:p>
                <a:pPr algn="ctr"/>
                <a:r>
                  <a:rPr lang="en-US" altLang="ko-KR" sz="3600" b="1">
                    <a:solidFill>
                      <a:schemeClr val="bg1"/>
                    </a:solidFill>
                    <a:latin typeface="UTM Swiss 721 Black Condensed" panose="02000500000000000000" pitchFamily="2" charset="0"/>
                    <a:cs typeface="Arial" pitchFamily="34" charset="0"/>
                  </a:rPr>
                  <a:t>Ọ</a:t>
                </a:r>
                <a:endParaRPr lang="ko-KR" altLang="en-US" sz="3600" b="1">
                  <a:solidFill>
                    <a:schemeClr val="bg1"/>
                  </a:solidFill>
                  <a:latin typeface="UTM Swiss 721 Black Condensed" panose="02000500000000000000" pitchFamily="2" charset="0"/>
                  <a:cs typeface="Arial" pitchFamily="34" charset="0"/>
                </a:endParaRPr>
              </a:p>
            </p:txBody>
          </p:sp>
          <p:sp>
            <p:nvSpPr>
              <p:cNvPr id="39" name="TextBox 38">
                <a:extLst>
                  <a:ext uri="{FF2B5EF4-FFF2-40B4-BE49-F238E27FC236}">
                    <a16:creationId xmlns:a16="http://schemas.microsoft.com/office/drawing/2014/main" id="{39957167-A415-4265-94CB-85AB11C47C10}"/>
                  </a:ext>
                </a:extLst>
              </p:cNvPr>
              <p:cNvSpPr txBox="1"/>
              <p:nvPr/>
            </p:nvSpPr>
            <p:spPr>
              <a:xfrm>
                <a:off x="3246256" y="3541454"/>
                <a:ext cx="593797" cy="646332"/>
              </a:xfrm>
              <a:prstGeom prst="rect">
                <a:avLst/>
              </a:prstGeom>
              <a:noFill/>
            </p:spPr>
            <p:txBody>
              <a:bodyPr wrap="square" rtlCol="0">
                <a:spAutoFit/>
              </a:bodyPr>
              <a:lstStyle/>
              <a:p>
                <a:pPr algn="ctr"/>
                <a:r>
                  <a:rPr lang="en-US" altLang="ko-KR" sz="3600" b="1">
                    <a:solidFill>
                      <a:schemeClr val="bg1"/>
                    </a:solidFill>
                    <a:latin typeface="UTM Swiss 721 Black Condensed" panose="02000500000000000000" pitchFamily="2" charset="0"/>
                    <a:cs typeface="Arial" pitchFamily="34" charset="0"/>
                  </a:rPr>
                  <a:t>H</a:t>
                </a:r>
                <a:endParaRPr lang="ko-KR" altLang="en-US" sz="3600" b="1">
                  <a:solidFill>
                    <a:schemeClr val="bg1"/>
                  </a:solidFill>
                  <a:latin typeface="UTM Swiss 721 Black Condensed" panose="02000500000000000000" pitchFamily="2" charset="0"/>
                  <a:cs typeface="Arial" pitchFamily="34" charset="0"/>
                </a:endParaRPr>
              </a:p>
            </p:txBody>
          </p:sp>
          <p:sp>
            <p:nvSpPr>
              <p:cNvPr id="41" name="TextBox 40">
                <a:extLst>
                  <a:ext uri="{FF2B5EF4-FFF2-40B4-BE49-F238E27FC236}">
                    <a16:creationId xmlns:a16="http://schemas.microsoft.com/office/drawing/2014/main" id="{9786139A-AAA5-4217-BC9B-51F53003A59B}"/>
                  </a:ext>
                </a:extLst>
              </p:cNvPr>
              <p:cNvSpPr txBox="1"/>
              <p:nvPr/>
            </p:nvSpPr>
            <p:spPr>
              <a:xfrm>
                <a:off x="2802193" y="2654406"/>
                <a:ext cx="593797" cy="646332"/>
              </a:xfrm>
              <a:prstGeom prst="rect">
                <a:avLst/>
              </a:prstGeom>
              <a:noFill/>
            </p:spPr>
            <p:txBody>
              <a:bodyPr wrap="square" rtlCol="0">
                <a:spAutoFit/>
              </a:bodyPr>
              <a:lstStyle/>
              <a:p>
                <a:pPr algn="ctr"/>
                <a:r>
                  <a:rPr lang="en-US" altLang="ko-KR" sz="3600" b="1">
                    <a:solidFill>
                      <a:schemeClr val="bg1"/>
                    </a:solidFill>
                    <a:latin typeface="UTM Swiss 721 Black Condensed" panose="02000500000000000000" pitchFamily="2" charset="0"/>
                    <a:cs typeface="Arial" pitchFamily="34" charset="0"/>
                  </a:rPr>
                  <a:t>Ự</a:t>
                </a:r>
                <a:endParaRPr lang="ko-KR" altLang="en-US" sz="3600" b="1">
                  <a:solidFill>
                    <a:schemeClr val="bg1"/>
                  </a:solidFill>
                  <a:latin typeface="UTM Swiss 721 Black Condensed" panose="02000500000000000000" pitchFamily="2" charset="0"/>
                  <a:cs typeface="Arial" pitchFamily="34" charset="0"/>
                </a:endParaRPr>
              </a:p>
            </p:txBody>
          </p:sp>
          <p:sp>
            <p:nvSpPr>
              <p:cNvPr id="43" name="TextBox 42">
                <a:extLst>
                  <a:ext uri="{FF2B5EF4-FFF2-40B4-BE49-F238E27FC236}">
                    <a16:creationId xmlns:a16="http://schemas.microsoft.com/office/drawing/2014/main" id="{8BDED00A-9E5B-4B1A-ADFA-56B4F7CF0439}"/>
                  </a:ext>
                </a:extLst>
              </p:cNvPr>
              <p:cNvSpPr txBox="1"/>
              <p:nvPr/>
            </p:nvSpPr>
            <p:spPr>
              <a:xfrm>
                <a:off x="2358130" y="1767358"/>
                <a:ext cx="593797" cy="646332"/>
              </a:xfrm>
              <a:prstGeom prst="rect">
                <a:avLst/>
              </a:prstGeom>
              <a:noFill/>
            </p:spPr>
            <p:txBody>
              <a:bodyPr wrap="square" rtlCol="0">
                <a:spAutoFit/>
              </a:bodyPr>
              <a:lstStyle/>
              <a:p>
                <a:pPr algn="ctr"/>
                <a:r>
                  <a:rPr lang="en-US" altLang="ko-KR" sz="3600" b="1">
                    <a:solidFill>
                      <a:schemeClr val="bg1"/>
                    </a:solidFill>
                    <a:latin typeface="UTM Swiss 721 Black Condensed" panose="02000500000000000000" pitchFamily="2" charset="0"/>
                    <a:cs typeface="Arial" pitchFamily="34" charset="0"/>
                  </a:rPr>
                  <a:t>T</a:t>
                </a:r>
                <a:endParaRPr lang="ko-KR" altLang="en-US" sz="3600" b="1">
                  <a:solidFill>
                    <a:schemeClr val="bg1"/>
                  </a:solidFill>
                  <a:latin typeface="UTM Swiss 721 Black Condensed" panose="02000500000000000000" pitchFamily="2" charset="0"/>
                  <a:cs typeface="Arial" pitchFamily="34" charset="0"/>
                </a:endParaRPr>
              </a:p>
            </p:txBody>
          </p:sp>
          <p:sp>
            <p:nvSpPr>
              <p:cNvPr id="50" name="Freeform: Shape 49">
                <a:extLst>
                  <a:ext uri="{FF2B5EF4-FFF2-40B4-BE49-F238E27FC236}">
                    <a16:creationId xmlns:a16="http://schemas.microsoft.com/office/drawing/2014/main" id="{B4234F3F-489A-42C6-8E49-273555783520}"/>
                  </a:ext>
                </a:extLst>
              </p:cNvPr>
              <p:cNvSpPr/>
              <p:nvPr/>
            </p:nvSpPr>
            <p:spPr>
              <a:xfrm>
                <a:off x="339516" y="1609475"/>
                <a:ext cx="4614549" cy="4449595"/>
              </a:xfrm>
              <a:custGeom>
                <a:avLst/>
                <a:gdLst>
                  <a:gd name="connsiteX0" fmla="*/ 944140 w 1178350"/>
                  <a:gd name="connsiteY0" fmla="*/ 641170 h 913221"/>
                  <a:gd name="connsiteX1" fmla="*/ 944140 w 1178350"/>
                  <a:gd name="connsiteY1" fmla="*/ 856219 h 913221"/>
                  <a:gd name="connsiteX2" fmla="*/ 889936 w 1178350"/>
                  <a:gd name="connsiteY2" fmla="*/ 912780 h 913221"/>
                  <a:gd name="connsiteX3" fmla="*/ 724967 w 1178350"/>
                  <a:gd name="connsiteY3" fmla="*/ 913369 h 913221"/>
                  <a:gd name="connsiteX4" fmla="*/ 696097 w 1178350"/>
                  <a:gd name="connsiteY4" fmla="*/ 883910 h 913221"/>
                  <a:gd name="connsiteX5" fmla="*/ 696687 w 1178350"/>
                  <a:gd name="connsiteY5" fmla="*/ 736616 h 913221"/>
                  <a:gd name="connsiteX6" fmla="*/ 661336 w 1178350"/>
                  <a:gd name="connsiteY6" fmla="*/ 699498 h 913221"/>
                  <a:gd name="connsiteX7" fmla="*/ 519934 w 1178350"/>
                  <a:gd name="connsiteY7" fmla="*/ 699498 h 913221"/>
                  <a:gd name="connsiteX8" fmla="*/ 484584 w 1178350"/>
                  <a:gd name="connsiteY8" fmla="*/ 736616 h 913221"/>
                  <a:gd name="connsiteX9" fmla="*/ 485173 w 1178350"/>
                  <a:gd name="connsiteY9" fmla="*/ 883910 h 913221"/>
                  <a:gd name="connsiteX10" fmla="*/ 455714 w 1178350"/>
                  <a:gd name="connsiteY10" fmla="*/ 912780 h 913221"/>
                  <a:gd name="connsiteX11" fmla="*/ 293691 w 1178350"/>
                  <a:gd name="connsiteY11" fmla="*/ 912191 h 913221"/>
                  <a:gd name="connsiteX12" fmla="*/ 237130 w 1178350"/>
                  <a:gd name="connsiteY12" fmla="*/ 855040 h 913221"/>
                  <a:gd name="connsiteX13" fmla="*/ 236541 w 1178350"/>
                  <a:gd name="connsiteY13" fmla="*/ 421997 h 913221"/>
                  <a:gd name="connsiteX14" fmla="*/ 230649 w 1178350"/>
                  <a:gd name="connsiteY14" fmla="*/ 395484 h 913221"/>
                  <a:gd name="connsiteX15" fmla="*/ 208260 w 1178350"/>
                  <a:gd name="connsiteY15" fmla="*/ 407267 h 913221"/>
                  <a:gd name="connsiteX16" fmla="*/ 110457 w 1178350"/>
                  <a:gd name="connsiteY16" fmla="*/ 477968 h 913221"/>
                  <a:gd name="connsiteX17" fmla="*/ 58021 w 1178350"/>
                  <a:gd name="connsiteY17" fmla="*/ 493876 h 913221"/>
                  <a:gd name="connsiteX18" fmla="*/ 2638 w 1178350"/>
                  <a:gd name="connsiteY18" fmla="*/ 452634 h 913221"/>
                  <a:gd name="connsiteX19" fmla="*/ 25616 w 1178350"/>
                  <a:gd name="connsiteY19" fmla="*/ 390770 h 913221"/>
                  <a:gd name="connsiteX20" fmla="*/ 211795 w 1178350"/>
                  <a:gd name="connsiteY20" fmla="*/ 256439 h 913221"/>
                  <a:gd name="connsiteX21" fmla="*/ 532307 w 1178350"/>
                  <a:gd name="connsiteY21" fmla="*/ 26071 h 913221"/>
                  <a:gd name="connsiteX22" fmla="*/ 648963 w 1178350"/>
                  <a:gd name="connsiteY22" fmla="*/ 26071 h 913221"/>
                  <a:gd name="connsiteX23" fmla="*/ 770923 w 1178350"/>
                  <a:gd name="connsiteY23" fmla="*/ 113858 h 913221"/>
                  <a:gd name="connsiteX24" fmla="*/ 798025 w 1178350"/>
                  <a:gd name="connsiteY24" fmla="*/ 102075 h 913221"/>
                  <a:gd name="connsiteX25" fmla="*/ 851051 w 1178350"/>
                  <a:gd name="connsiteY25" fmla="*/ 50816 h 913221"/>
                  <a:gd name="connsiteX26" fmla="*/ 904076 w 1178350"/>
                  <a:gd name="connsiteY26" fmla="*/ 50816 h 913221"/>
                  <a:gd name="connsiteX27" fmla="*/ 944140 w 1178350"/>
                  <a:gd name="connsiteY27" fmla="*/ 90880 h 913221"/>
                  <a:gd name="connsiteX28" fmla="*/ 943551 w 1178350"/>
                  <a:gd name="connsiteY28" fmla="*/ 199878 h 913221"/>
                  <a:gd name="connsiteX29" fmla="*/ 976545 w 1178350"/>
                  <a:gd name="connsiteY29" fmla="*/ 262330 h 913221"/>
                  <a:gd name="connsiteX30" fmla="*/ 1144460 w 1178350"/>
                  <a:gd name="connsiteY30" fmla="*/ 381933 h 913221"/>
                  <a:gd name="connsiteX31" fmla="*/ 1179810 w 1178350"/>
                  <a:gd name="connsiteY31" fmla="*/ 429656 h 913221"/>
                  <a:gd name="connsiteX32" fmla="*/ 1155065 w 1178350"/>
                  <a:gd name="connsiteY32" fmla="*/ 482682 h 913221"/>
                  <a:gd name="connsiteX33" fmla="*/ 1079651 w 1178350"/>
                  <a:gd name="connsiteY33" fmla="*/ 482682 h 913221"/>
                  <a:gd name="connsiteX34" fmla="*/ 978902 w 1178350"/>
                  <a:gd name="connsiteY34" fmla="*/ 411392 h 913221"/>
                  <a:gd name="connsiteX35" fmla="*/ 949443 w 1178350"/>
                  <a:gd name="connsiteY35" fmla="*/ 395484 h 913221"/>
                  <a:gd name="connsiteX36" fmla="*/ 944140 w 1178350"/>
                  <a:gd name="connsiteY36" fmla="*/ 427888 h 913221"/>
                  <a:gd name="connsiteX37" fmla="*/ 944140 w 1178350"/>
                  <a:gd name="connsiteY37" fmla="*/ 641170 h 91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78350" h="913221">
                    <a:moveTo>
                      <a:pt x="944140" y="641170"/>
                    </a:moveTo>
                    <a:cubicBezTo>
                      <a:pt x="944140" y="713049"/>
                      <a:pt x="944140" y="784339"/>
                      <a:pt x="944140" y="856219"/>
                    </a:cubicBezTo>
                    <a:cubicBezTo>
                      <a:pt x="944140" y="896872"/>
                      <a:pt x="930000" y="912191"/>
                      <a:pt x="889936" y="912780"/>
                    </a:cubicBezTo>
                    <a:cubicBezTo>
                      <a:pt x="835143" y="913369"/>
                      <a:pt x="779760" y="912191"/>
                      <a:pt x="724967" y="913369"/>
                    </a:cubicBezTo>
                    <a:cubicBezTo>
                      <a:pt x="703168" y="913958"/>
                      <a:pt x="695508" y="905710"/>
                      <a:pt x="696097" y="883910"/>
                    </a:cubicBezTo>
                    <a:cubicBezTo>
                      <a:pt x="697276" y="835009"/>
                      <a:pt x="695508" y="785518"/>
                      <a:pt x="696687" y="736616"/>
                    </a:cubicBezTo>
                    <a:cubicBezTo>
                      <a:pt x="697276" y="710693"/>
                      <a:pt x="688438" y="698909"/>
                      <a:pt x="661336" y="699498"/>
                    </a:cubicBezTo>
                    <a:cubicBezTo>
                      <a:pt x="614202" y="700677"/>
                      <a:pt x="567068" y="700677"/>
                      <a:pt x="519934" y="699498"/>
                    </a:cubicBezTo>
                    <a:cubicBezTo>
                      <a:pt x="492243" y="698909"/>
                      <a:pt x="483994" y="711282"/>
                      <a:pt x="484584" y="736616"/>
                    </a:cubicBezTo>
                    <a:cubicBezTo>
                      <a:pt x="485762" y="785518"/>
                      <a:pt x="483994" y="835009"/>
                      <a:pt x="485173" y="883910"/>
                    </a:cubicBezTo>
                    <a:cubicBezTo>
                      <a:pt x="485762" y="905710"/>
                      <a:pt x="477513" y="913369"/>
                      <a:pt x="455714" y="912780"/>
                    </a:cubicBezTo>
                    <a:cubicBezTo>
                      <a:pt x="401510" y="911601"/>
                      <a:pt x="347895" y="912780"/>
                      <a:pt x="293691" y="912191"/>
                    </a:cubicBezTo>
                    <a:cubicBezTo>
                      <a:pt x="251270" y="911601"/>
                      <a:pt x="237130" y="897461"/>
                      <a:pt x="237130" y="855040"/>
                    </a:cubicBezTo>
                    <a:cubicBezTo>
                      <a:pt x="237130" y="710693"/>
                      <a:pt x="237130" y="566345"/>
                      <a:pt x="236541" y="421997"/>
                    </a:cubicBezTo>
                    <a:cubicBezTo>
                      <a:pt x="236541" y="413159"/>
                      <a:pt x="241843" y="400197"/>
                      <a:pt x="230649" y="395484"/>
                    </a:cubicBezTo>
                    <a:cubicBezTo>
                      <a:pt x="222401" y="391949"/>
                      <a:pt x="215330" y="401965"/>
                      <a:pt x="208260" y="407267"/>
                    </a:cubicBezTo>
                    <a:cubicBezTo>
                      <a:pt x="175267" y="430834"/>
                      <a:pt x="142862" y="453812"/>
                      <a:pt x="110457" y="477968"/>
                    </a:cubicBezTo>
                    <a:cubicBezTo>
                      <a:pt x="94549" y="489752"/>
                      <a:pt x="77463" y="496233"/>
                      <a:pt x="58021" y="493876"/>
                    </a:cubicBezTo>
                    <a:cubicBezTo>
                      <a:pt x="31508" y="490930"/>
                      <a:pt x="10297" y="479736"/>
                      <a:pt x="2638" y="452634"/>
                    </a:cubicBezTo>
                    <a:cubicBezTo>
                      <a:pt x="-5021" y="427299"/>
                      <a:pt x="4406" y="406089"/>
                      <a:pt x="25616" y="390770"/>
                    </a:cubicBezTo>
                    <a:cubicBezTo>
                      <a:pt x="87479" y="345993"/>
                      <a:pt x="149343" y="301216"/>
                      <a:pt x="211795" y="256439"/>
                    </a:cubicBezTo>
                    <a:cubicBezTo>
                      <a:pt x="318436" y="179257"/>
                      <a:pt x="425077" y="102664"/>
                      <a:pt x="532307" y="26071"/>
                    </a:cubicBezTo>
                    <a:cubicBezTo>
                      <a:pt x="581208" y="-8690"/>
                      <a:pt x="599473" y="-8690"/>
                      <a:pt x="648963" y="26071"/>
                    </a:cubicBezTo>
                    <a:cubicBezTo>
                      <a:pt x="689616" y="54941"/>
                      <a:pt x="730270" y="84399"/>
                      <a:pt x="770923" y="113858"/>
                    </a:cubicBezTo>
                    <a:cubicBezTo>
                      <a:pt x="788009" y="126231"/>
                      <a:pt x="796846" y="129766"/>
                      <a:pt x="798025" y="102075"/>
                    </a:cubicBezTo>
                    <a:cubicBezTo>
                      <a:pt x="799792" y="57886"/>
                      <a:pt x="808630" y="50816"/>
                      <a:pt x="851051" y="50816"/>
                    </a:cubicBezTo>
                    <a:cubicBezTo>
                      <a:pt x="868726" y="50816"/>
                      <a:pt x="886401" y="50816"/>
                      <a:pt x="904076" y="50816"/>
                    </a:cubicBezTo>
                    <a:cubicBezTo>
                      <a:pt x="930589" y="50816"/>
                      <a:pt x="944140" y="64367"/>
                      <a:pt x="944140" y="90880"/>
                    </a:cubicBezTo>
                    <a:cubicBezTo>
                      <a:pt x="944140" y="127409"/>
                      <a:pt x="946497" y="163938"/>
                      <a:pt x="943551" y="199878"/>
                    </a:cubicBezTo>
                    <a:cubicBezTo>
                      <a:pt x="941194" y="229336"/>
                      <a:pt x="952978" y="246422"/>
                      <a:pt x="976545" y="262330"/>
                    </a:cubicBezTo>
                    <a:cubicBezTo>
                      <a:pt x="1033106" y="301216"/>
                      <a:pt x="1088488" y="341869"/>
                      <a:pt x="1144460" y="381933"/>
                    </a:cubicBezTo>
                    <a:cubicBezTo>
                      <a:pt x="1161546" y="394306"/>
                      <a:pt x="1178043" y="406089"/>
                      <a:pt x="1179810" y="429656"/>
                    </a:cubicBezTo>
                    <a:cubicBezTo>
                      <a:pt x="1181578" y="452045"/>
                      <a:pt x="1174508" y="470898"/>
                      <a:pt x="1155065" y="482682"/>
                    </a:cubicBezTo>
                    <a:cubicBezTo>
                      <a:pt x="1130320" y="498000"/>
                      <a:pt x="1103807" y="498589"/>
                      <a:pt x="1079651" y="482682"/>
                    </a:cubicBezTo>
                    <a:cubicBezTo>
                      <a:pt x="1045479" y="460293"/>
                      <a:pt x="1012485" y="434959"/>
                      <a:pt x="978902" y="411392"/>
                    </a:cubicBezTo>
                    <a:cubicBezTo>
                      <a:pt x="969475" y="404911"/>
                      <a:pt x="960048" y="390770"/>
                      <a:pt x="949443" y="395484"/>
                    </a:cubicBezTo>
                    <a:cubicBezTo>
                      <a:pt x="937659" y="400786"/>
                      <a:pt x="944140" y="416694"/>
                      <a:pt x="944140" y="427888"/>
                    </a:cubicBezTo>
                    <a:cubicBezTo>
                      <a:pt x="943551" y="499768"/>
                      <a:pt x="944140" y="570469"/>
                      <a:pt x="944140" y="641170"/>
                    </a:cubicBezTo>
                    <a:close/>
                  </a:path>
                </a:pathLst>
              </a:custGeom>
              <a:noFill/>
              <a:ln w="28575" cap="flat">
                <a:solidFill>
                  <a:schemeClr val="bg1"/>
                </a:solidFill>
                <a:prstDash val="solid"/>
                <a:miter/>
              </a:ln>
            </p:spPr>
            <p:txBody>
              <a:bodyPr rtlCol="0" anchor="ctr"/>
              <a:lstStyle/>
              <a:p>
                <a:endParaRPr lang="en-US"/>
              </a:p>
            </p:txBody>
          </p:sp>
          <p:sp>
            <p:nvSpPr>
              <p:cNvPr id="4" name="TextBox 3">
                <a:extLst>
                  <a:ext uri="{FF2B5EF4-FFF2-40B4-BE49-F238E27FC236}">
                    <a16:creationId xmlns:a16="http://schemas.microsoft.com/office/drawing/2014/main" id="{06274C13-547A-48FA-8C8D-FD85FDED0C54}"/>
                  </a:ext>
                </a:extLst>
              </p:cNvPr>
              <p:cNvSpPr txBox="1"/>
              <p:nvPr/>
            </p:nvSpPr>
            <p:spPr>
              <a:xfrm>
                <a:off x="10905055" y="1150976"/>
                <a:ext cx="636247" cy="1326132"/>
              </a:xfrm>
              <a:prstGeom prst="rect">
                <a:avLst/>
              </a:prstGeom>
              <a:noFill/>
            </p:spPr>
            <p:txBody>
              <a:bodyPr wrap="square" rtlCol="0">
                <a:spAutoFit/>
              </a:bodyPr>
              <a:lstStyle/>
              <a:p>
                <a:r>
                  <a:rPr lang="en-US" sz="6000" b="1">
                    <a:solidFill>
                      <a:srgbClr val="0E7FB7"/>
                    </a:solidFill>
                    <a:latin typeface="UTM Erie Black" panose="02040603050506020204" pitchFamily="18" charset="0"/>
                  </a:rPr>
                  <a:t>1</a:t>
                </a:r>
              </a:p>
            </p:txBody>
          </p:sp>
          <p:sp>
            <p:nvSpPr>
              <p:cNvPr id="51" name="TextBox 50">
                <a:extLst>
                  <a:ext uri="{FF2B5EF4-FFF2-40B4-BE49-F238E27FC236}">
                    <a16:creationId xmlns:a16="http://schemas.microsoft.com/office/drawing/2014/main" id="{1BFB0610-6089-4C50-8B22-8271817D399A}"/>
                  </a:ext>
                </a:extLst>
              </p:cNvPr>
              <p:cNvSpPr txBox="1"/>
              <p:nvPr/>
            </p:nvSpPr>
            <p:spPr>
              <a:xfrm>
                <a:off x="10882390" y="2283118"/>
                <a:ext cx="636247" cy="1326132"/>
              </a:xfrm>
              <a:prstGeom prst="rect">
                <a:avLst/>
              </a:prstGeom>
              <a:noFill/>
            </p:spPr>
            <p:txBody>
              <a:bodyPr wrap="square" rtlCol="0">
                <a:spAutoFit/>
              </a:bodyPr>
              <a:lstStyle/>
              <a:p>
                <a:r>
                  <a:rPr lang="en-US" sz="6000" b="1">
                    <a:solidFill>
                      <a:srgbClr val="4BACC6"/>
                    </a:solidFill>
                    <a:latin typeface="UTM Erie Black" panose="02040603050506020204" pitchFamily="18" charset="0"/>
                  </a:rPr>
                  <a:t>2</a:t>
                </a:r>
              </a:p>
            </p:txBody>
          </p:sp>
          <p:sp>
            <p:nvSpPr>
              <p:cNvPr id="52" name="TextBox 51">
                <a:extLst>
                  <a:ext uri="{FF2B5EF4-FFF2-40B4-BE49-F238E27FC236}">
                    <a16:creationId xmlns:a16="http://schemas.microsoft.com/office/drawing/2014/main" id="{16C17F6A-1E9E-4C90-B236-867BE087BC81}"/>
                  </a:ext>
                </a:extLst>
              </p:cNvPr>
              <p:cNvSpPr txBox="1"/>
              <p:nvPr/>
            </p:nvSpPr>
            <p:spPr>
              <a:xfrm>
                <a:off x="10906874" y="3421474"/>
                <a:ext cx="636247" cy="1326132"/>
              </a:xfrm>
              <a:prstGeom prst="rect">
                <a:avLst/>
              </a:prstGeom>
              <a:noFill/>
            </p:spPr>
            <p:txBody>
              <a:bodyPr wrap="square" rtlCol="0">
                <a:spAutoFit/>
              </a:bodyPr>
              <a:lstStyle/>
              <a:p>
                <a:r>
                  <a:rPr lang="en-US" sz="6000" b="1">
                    <a:solidFill>
                      <a:srgbClr val="3FB398"/>
                    </a:solidFill>
                    <a:latin typeface="UTM Erie Black" panose="02040603050506020204" pitchFamily="18" charset="0"/>
                  </a:rPr>
                  <a:t>3</a:t>
                </a:r>
              </a:p>
            </p:txBody>
          </p:sp>
          <p:sp>
            <p:nvSpPr>
              <p:cNvPr id="53" name="TextBox 52">
                <a:extLst>
                  <a:ext uri="{FF2B5EF4-FFF2-40B4-BE49-F238E27FC236}">
                    <a16:creationId xmlns:a16="http://schemas.microsoft.com/office/drawing/2014/main" id="{7412FBA1-F108-4F69-B248-500DFBCDA19C}"/>
                  </a:ext>
                </a:extLst>
              </p:cNvPr>
              <p:cNvSpPr txBox="1"/>
              <p:nvPr/>
            </p:nvSpPr>
            <p:spPr>
              <a:xfrm>
                <a:off x="10882390" y="4478362"/>
                <a:ext cx="636247" cy="1326132"/>
              </a:xfrm>
              <a:prstGeom prst="rect">
                <a:avLst/>
              </a:prstGeom>
              <a:noFill/>
            </p:spPr>
            <p:txBody>
              <a:bodyPr wrap="square" rtlCol="0">
                <a:spAutoFit/>
              </a:bodyPr>
              <a:lstStyle/>
              <a:p>
                <a:r>
                  <a:rPr lang="en-US" sz="6000" b="1">
                    <a:solidFill>
                      <a:srgbClr val="B9D533"/>
                    </a:solidFill>
                    <a:latin typeface="UTM Erie Black" panose="02040603050506020204" pitchFamily="18" charset="0"/>
                  </a:rPr>
                  <a:t>4</a:t>
                </a:r>
              </a:p>
            </p:txBody>
          </p:sp>
        </p:grpSp>
        <p:sp>
          <p:nvSpPr>
            <p:cNvPr id="54" name="TextBox 53">
              <a:extLst>
                <a:ext uri="{FF2B5EF4-FFF2-40B4-BE49-F238E27FC236}">
                  <a16:creationId xmlns:a16="http://schemas.microsoft.com/office/drawing/2014/main" id="{C8BB9156-0AE2-4765-9DB5-ED9306BF3128}"/>
                </a:ext>
              </a:extLst>
            </p:cNvPr>
            <p:cNvSpPr txBox="1"/>
            <p:nvPr/>
          </p:nvSpPr>
          <p:spPr>
            <a:xfrm>
              <a:off x="10882389" y="5638716"/>
              <a:ext cx="636247" cy="1326132"/>
            </a:xfrm>
            <a:prstGeom prst="rect">
              <a:avLst/>
            </a:prstGeom>
            <a:noFill/>
          </p:spPr>
          <p:txBody>
            <a:bodyPr wrap="square" rtlCol="0">
              <a:spAutoFit/>
            </a:bodyPr>
            <a:lstStyle/>
            <a:p>
              <a:r>
                <a:rPr lang="en-US" sz="6000" b="1">
                  <a:solidFill>
                    <a:srgbClr val="8064A2"/>
                  </a:solidFill>
                  <a:latin typeface="UTM Erie Black" panose="02040603050506020204" pitchFamily="18" charset="0"/>
                </a:rPr>
                <a:t>5</a:t>
              </a:r>
            </a:p>
          </p:txBody>
        </p:sp>
      </p:grpSp>
      <p:sp>
        <p:nvSpPr>
          <p:cNvPr id="21" name="TextBox 20">
            <a:extLst>
              <a:ext uri="{FF2B5EF4-FFF2-40B4-BE49-F238E27FC236}">
                <a16:creationId xmlns:a16="http://schemas.microsoft.com/office/drawing/2014/main" id="{B3F8B1D7-826F-4E68-8E1C-1386D8905CF4}"/>
              </a:ext>
            </a:extLst>
          </p:cNvPr>
          <p:cNvSpPr txBox="1"/>
          <p:nvPr/>
        </p:nvSpPr>
        <p:spPr>
          <a:xfrm>
            <a:off x="0" y="126216"/>
            <a:ext cx="12192000" cy="923330"/>
          </a:xfrm>
          <a:prstGeom prst="rect">
            <a:avLst/>
          </a:prstGeom>
          <a:noFill/>
        </p:spPr>
        <p:txBody>
          <a:bodyPr wrap="square" rtlCol="0">
            <a:spAutoFit/>
          </a:bodyPr>
          <a:lstStyle/>
          <a:p>
            <a:pPr algn="ctr"/>
            <a:r>
              <a:rPr lang="en-US" sz="5400" b="1">
                <a:solidFill>
                  <a:srgbClr val="45526C"/>
                </a:solidFill>
                <a:latin typeface="UTM Bell" panose="02040603050506020204" pitchFamily="18" charset="0"/>
              </a:rPr>
              <a:t>HƯỚNG DẪN TỰ HỌC</a:t>
            </a:r>
          </a:p>
        </p:txBody>
      </p:sp>
      <p:sp>
        <p:nvSpPr>
          <p:cNvPr id="36" name="TextBox 35">
            <a:extLst>
              <a:ext uri="{FF2B5EF4-FFF2-40B4-BE49-F238E27FC236}">
                <a16:creationId xmlns:a16="http://schemas.microsoft.com/office/drawing/2014/main" id="{EFC36011-AF34-44F7-BE1C-8CCE40E1684D}"/>
              </a:ext>
            </a:extLst>
          </p:cNvPr>
          <p:cNvSpPr txBox="1"/>
          <p:nvPr/>
        </p:nvSpPr>
        <p:spPr>
          <a:xfrm>
            <a:off x="4981654" y="5203939"/>
            <a:ext cx="3967210" cy="769441"/>
          </a:xfrm>
          <a:prstGeom prst="rect">
            <a:avLst/>
          </a:prstGeom>
          <a:noFill/>
        </p:spPr>
        <p:txBody>
          <a:bodyPr wrap="square" rtlCol="0">
            <a:spAutoFit/>
          </a:bodyPr>
          <a:lstStyle/>
          <a:p>
            <a:pPr algn="just"/>
            <a:r>
              <a:rPr lang="en-US" altLang="ko-KR" sz="2200" err="1">
                <a:solidFill>
                  <a:schemeClr val="bg1"/>
                </a:solidFill>
                <a:latin typeface="UTM Swiss 721 Black Condensed" panose="02000500000000000000" pitchFamily="2" charset="0"/>
              </a:rPr>
              <a:t>Chuẩn</a:t>
            </a:r>
            <a:r>
              <a:rPr lang="en-US" altLang="ko-KR" sz="2200">
                <a:solidFill>
                  <a:schemeClr val="bg1"/>
                </a:solidFill>
                <a:latin typeface="UTM Swiss 721 Black Condensed" panose="02000500000000000000" pitchFamily="2" charset="0"/>
              </a:rPr>
              <a:t> </a:t>
            </a:r>
            <a:r>
              <a:rPr lang="en-US" altLang="ko-KR" sz="2200" err="1">
                <a:solidFill>
                  <a:schemeClr val="bg1"/>
                </a:solidFill>
                <a:latin typeface="UTM Swiss 721 Black Condensed" panose="02000500000000000000" pitchFamily="2" charset="0"/>
              </a:rPr>
              <a:t>bị</a:t>
            </a:r>
            <a:r>
              <a:rPr lang="en-US" altLang="ko-KR" sz="2200">
                <a:solidFill>
                  <a:schemeClr val="bg1"/>
                </a:solidFill>
                <a:latin typeface="UTM Swiss 721 Black Condensed" panose="02000500000000000000" pitchFamily="2" charset="0"/>
              </a:rPr>
              <a:t> </a:t>
            </a:r>
            <a:r>
              <a:rPr lang="en-US" altLang="ko-KR" sz="2200" err="1">
                <a:solidFill>
                  <a:schemeClr val="bg1"/>
                </a:solidFill>
                <a:latin typeface="UTM Swiss 721 Black Condensed" panose="02000500000000000000" pitchFamily="2" charset="0"/>
              </a:rPr>
              <a:t>bài</a:t>
            </a:r>
            <a:r>
              <a:rPr lang="en-US" altLang="ko-KR" sz="2200">
                <a:solidFill>
                  <a:schemeClr val="bg1"/>
                </a:solidFill>
                <a:latin typeface="UTM Swiss 721 Black Condensed" panose="02000500000000000000" pitchFamily="2" charset="0"/>
              </a:rPr>
              <a:t> học tiết sau: Luyện tập</a:t>
            </a:r>
            <a:endParaRPr lang="ko-KR" altLang="en-US" sz="2200">
              <a:solidFill>
                <a:schemeClr val="bg1"/>
              </a:solidFill>
              <a:latin typeface="UTM Swiss 721 Black Condensed" panose="02000500000000000000" pitchFamily="2" charset="0"/>
              <a:cs typeface="Arial" pitchFamily="34" charset="0"/>
            </a:endParaRPr>
          </a:p>
        </p:txBody>
      </p:sp>
      <p:sp>
        <p:nvSpPr>
          <p:cNvPr id="38" name="TextBox 37">
            <a:extLst>
              <a:ext uri="{FF2B5EF4-FFF2-40B4-BE49-F238E27FC236}">
                <a16:creationId xmlns:a16="http://schemas.microsoft.com/office/drawing/2014/main" id="{9E920A67-7572-4ACA-8B51-CC093C5989D1}"/>
              </a:ext>
            </a:extLst>
          </p:cNvPr>
          <p:cNvSpPr txBox="1"/>
          <p:nvPr/>
        </p:nvSpPr>
        <p:spPr>
          <a:xfrm>
            <a:off x="4981654" y="4297527"/>
            <a:ext cx="3967210" cy="769441"/>
          </a:xfrm>
          <a:prstGeom prst="rect">
            <a:avLst/>
          </a:prstGeom>
          <a:noFill/>
        </p:spPr>
        <p:txBody>
          <a:bodyPr wrap="square" rtlCol="0">
            <a:spAutoFit/>
          </a:bodyPr>
          <a:lstStyle/>
          <a:p>
            <a:pPr algn="just"/>
            <a:r>
              <a:rPr lang="en-US" altLang="ko-KR" sz="2200" err="1">
                <a:solidFill>
                  <a:schemeClr val="bg1"/>
                </a:solidFill>
                <a:latin typeface="UTM Swiss 721 Black Condensed" panose="02000500000000000000" pitchFamily="2" charset="0"/>
              </a:rPr>
              <a:t>Giải</a:t>
            </a:r>
            <a:r>
              <a:rPr lang="en-US" altLang="ko-KR" sz="2200">
                <a:solidFill>
                  <a:schemeClr val="bg1"/>
                </a:solidFill>
                <a:latin typeface="UTM Swiss 721 Black Condensed" panose="02000500000000000000" pitchFamily="2" charset="0"/>
              </a:rPr>
              <a:t> </a:t>
            </a:r>
            <a:r>
              <a:rPr lang="en-US" altLang="ko-KR" sz="2200" err="1">
                <a:solidFill>
                  <a:schemeClr val="bg1"/>
                </a:solidFill>
                <a:latin typeface="UTM Swiss 721 Black Condensed" panose="02000500000000000000" pitchFamily="2" charset="0"/>
              </a:rPr>
              <a:t>các</a:t>
            </a:r>
            <a:r>
              <a:rPr lang="en-US" altLang="ko-KR" sz="2200">
                <a:solidFill>
                  <a:schemeClr val="bg1"/>
                </a:solidFill>
                <a:latin typeface="UTM Swiss 721 Black Condensed" panose="02000500000000000000" pitchFamily="2" charset="0"/>
              </a:rPr>
              <a:t> </a:t>
            </a:r>
            <a:r>
              <a:rPr lang="en-US" altLang="ko-KR" sz="2200" err="1">
                <a:solidFill>
                  <a:schemeClr val="bg1"/>
                </a:solidFill>
                <a:latin typeface="UTM Swiss 721 Black Condensed" panose="02000500000000000000" pitchFamily="2" charset="0"/>
              </a:rPr>
              <a:t>bài</a:t>
            </a:r>
            <a:r>
              <a:rPr lang="en-US" altLang="ko-KR" sz="2200">
                <a:solidFill>
                  <a:schemeClr val="bg1"/>
                </a:solidFill>
                <a:latin typeface="UTM Swiss 721 Black Condensed" panose="02000500000000000000" pitchFamily="2" charset="0"/>
              </a:rPr>
              <a:t> </a:t>
            </a:r>
            <a:r>
              <a:rPr lang="en-US" altLang="ko-KR" sz="2200" err="1">
                <a:solidFill>
                  <a:schemeClr val="bg1"/>
                </a:solidFill>
                <a:latin typeface="UTM Swiss 721 Black Condensed" panose="02000500000000000000" pitchFamily="2" charset="0"/>
              </a:rPr>
              <a:t>tập</a:t>
            </a:r>
            <a:r>
              <a:rPr lang="en-US" altLang="ko-KR" sz="2200">
                <a:solidFill>
                  <a:schemeClr val="bg1"/>
                </a:solidFill>
                <a:latin typeface="UTM Swiss 721 Black Condensed" panose="02000500000000000000" pitchFamily="2" charset="0"/>
              </a:rPr>
              <a:t> trong phiếu bài tập tuần</a:t>
            </a:r>
            <a:endParaRPr lang="ko-KR" altLang="en-US" sz="2200">
              <a:solidFill>
                <a:schemeClr val="bg1"/>
              </a:solidFill>
              <a:latin typeface="UTM Swiss 721 Black Condensed" panose="02000500000000000000" pitchFamily="2" charset="0"/>
              <a:cs typeface="Arial" pitchFamily="34" charset="0"/>
            </a:endParaRPr>
          </a:p>
        </p:txBody>
      </p:sp>
      <p:sp>
        <p:nvSpPr>
          <p:cNvPr id="40" name="TextBox 39">
            <a:extLst>
              <a:ext uri="{FF2B5EF4-FFF2-40B4-BE49-F238E27FC236}">
                <a16:creationId xmlns:a16="http://schemas.microsoft.com/office/drawing/2014/main" id="{FB42FA39-71FA-40D0-A594-36F6C660A495}"/>
              </a:ext>
            </a:extLst>
          </p:cNvPr>
          <p:cNvSpPr txBox="1"/>
          <p:nvPr/>
        </p:nvSpPr>
        <p:spPr>
          <a:xfrm>
            <a:off x="4978549" y="3432970"/>
            <a:ext cx="4153468" cy="769441"/>
          </a:xfrm>
          <a:prstGeom prst="rect">
            <a:avLst/>
          </a:prstGeom>
          <a:noFill/>
        </p:spPr>
        <p:txBody>
          <a:bodyPr wrap="square" rtlCol="0">
            <a:spAutoFit/>
          </a:bodyPr>
          <a:lstStyle/>
          <a:p>
            <a:pPr algn="just"/>
            <a:r>
              <a:rPr lang="nl-NL" sz="2200">
                <a:solidFill>
                  <a:schemeClr val="bg1"/>
                </a:solidFill>
                <a:latin typeface="UTM Swiss 721 Black Condensed" panose="02000500000000000000" pitchFamily="2" charset="0"/>
                <a:ea typeface="Times New Roman" panose="02020603050405020304" pitchFamily="18" charset="0"/>
              </a:rPr>
              <a:t>Biết cách sử dụng máy tính để tính tỉ số lượng giác của góc nhọn</a:t>
            </a:r>
            <a:endParaRPr lang="ko-KR" altLang="en-US" sz="2200">
              <a:solidFill>
                <a:schemeClr val="bg1"/>
              </a:solidFill>
              <a:latin typeface="UTM Swiss 721 Black Condensed" panose="02000500000000000000" pitchFamily="2" charset="0"/>
              <a:cs typeface="Arial" pitchFamily="34" charset="0"/>
            </a:endParaRPr>
          </a:p>
        </p:txBody>
      </p:sp>
      <p:sp>
        <p:nvSpPr>
          <p:cNvPr id="42" name="TextBox 41">
            <a:extLst>
              <a:ext uri="{FF2B5EF4-FFF2-40B4-BE49-F238E27FC236}">
                <a16:creationId xmlns:a16="http://schemas.microsoft.com/office/drawing/2014/main" id="{51247FE5-5AFE-47C8-817B-66930E9E8860}"/>
              </a:ext>
            </a:extLst>
          </p:cNvPr>
          <p:cNvSpPr txBox="1"/>
          <p:nvPr/>
        </p:nvSpPr>
        <p:spPr>
          <a:xfrm>
            <a:off x="4973114" y="2695205"/>
            <a:ext cx="3967210" cy="430887"/>
          </a:xfrm>
          <a:prstGeom prst="rect">
            <a:avLst/>
          </a:prstGeom>
          <a:noFill/>
        </p:spPr>
        <p:txBody>
          <a:bodyPr wrap="square" rtlCol="0">
            <a:spAutoFit/>
          </a:bodyPr>
          <a:lstStyle/>
          <a:p>
            <a:pPr algn="just"/>
            <a:r>
              <a:rPr lang="nl-NL" sz="2200">
                <a:solidFill>
                  <a:schemeClr val="bg1"/>
                </a:solidFill>
                <a:effectLst/>
                <a:latin typeface="UTM Swiss 721 Black Condensed" panose="02000500000000000000" pitchFamily="2" charset="0"/>
                <a:ea typeface="Times New Roman" panose="02020603050405020304" pitchFamily="18" charset="0"/>
              </a:rPr>
              <a:t>Biết cách giải tam giác vuông</a:t>
            </a:r>
            <a:endParaRPr lang="nl-NL" sz="1000">
              <a:solidFill>
                <a:schemeClr val="bg1"/>
              </a:solidFill>
              <a:effectLst/>
              <a:latin typeface="UTM Swiss 721 Black Condensed" panose="02000500000000000000" pitchFamily="2" charset="0"/>
              <a:ea typeface="Times New Roman" panose="02020603050405020304" pitchFamily="18" charset="0"/>
            </a:endParaRPr>
          </a:p>
        </p:txBody>
      </p:sp>
      <p:sp>
        <p:nvSpPr>
          <p:cNvPr id="44" name="TextBox 43">
            <a:extLst>
              <a:ext uri="{FF2B5EF4-FFF2-40B4-BE49-F238E27FC236}">
                <a16:creationId xmlns:a16="http://schemas.microsoft.com/office/drawing/2014/main" id="{345C5A32-BFFF-4E13-8DE4-F4562C36B7EF}"/>
              </a:ext>
            </a:extLst>
          </p:cNvPr>
          <p:cNvSpPr txBox="1"/>
          <p:nvPr/>
        </p:nvSpPr>
        <p:spPr>
          <a:xfrm>
            <a:off x="4971090" y="1845534"/>
            <a:ext cx="3969234" cy="430887"/>
          </a:xfrm>
          <a:prstGeom prst="rect">
            <a:avLst/>
          </a:prstGeom>
          <a:noFill/>
        </p:spPr>
        <p:txBody>
          <a:bodyPr wrap="square" rtlCol="0">
            <a:spAutoFit/>
          </a:bodyPr>
          <a:lstStyle/>
          <a:p>
            <a:pPr algn="just"/>
            <a:r>
              <a:rPr lang="en-US" altLang="ko-KR" sz="2200" err="1">
                <a:solidFill>
                  <a:schemeClr val="bg1"/>
                </a:solidFill>
                <a:latin typeface="UTM Swiss 721 Black Condensed" panose="02000500000000000000" pitchFamily="2" charset="0"/>
                <a:cs typeface="Arial" pitchFamily="34" charset="0"/>
              </a:rPr>
              <a:t>Nắm</a:t>
            </a:r>
            <a:r>
              <a:rPr lang="en-US" altLang="ko-KR" sz="2200">
                <a:solidFill>
                  <a:schemeClr val="bg1"/>
                </a:solidFill>
                <a:latin typeface="UTM Swiss 721 Black Condensed" panose="02000500000000000000" pitchFamily="2" charset="0"/>
                <a:cs typeface="Arial" pitchFamily="34" charset="0"/>
              </a:rPr>
              <a:t> </a:t>
            </a:r>
            <a:r>
              <a:rPr lang="en-US" altLang="ko-KR" sz="2200" err="1">
                <a:solidFill>
                  <a:schemeClr val="bg1"/>
                </a:solidFill>
                <a:latin typeface="UTM Swiss 721 Black Condensed" panose="02000500000000000000" pitchFamily="2" charset="0"/>
                <a:cs typeface="Arial" pitchFamily="34" charset="0"/>
              </a:rPr>
              <a:t>vững</a:t>
            </a:r>
            <a:r>
              <a:rPr lang="en-US" altLang="ko-KR" sz="2200">
                <a:solidFill>
                  <a:schemeClr val="bg1"/>
                </a:solidFill>
                <a:latin typeface="UTM Swiss 721 Black Condensed" panose="02000500000000000000" pitchFamily="2" charset="0"/>
                <a:cs typeface="Arial" pitchFamily="34" charset="0"/>
              </a:rPr>
              <a:t> các hệ thức</a:t>
            </a:r>
            <a:endParaRPr lang="ko-KR" altLang="en-US" sz="2200">
              <a:solidFill>
                <a:schemeClr val="bg1"/>
              </a:solidFill>
              <a:latin typeface="UTM Swiss 721 Black Condensed" panose="02000500000000000000" pitchFamily="2" charset="0"/>
              <a:cs typeface="Arial" pitchFamily="34" charset="0"/>
            </a:endParaRPr>
          </a:p>
        </p:txBody>
      </p:sp>
    </p:spTree>
    <p:custDataLst>
      <p:tags r:id="rId1"/>
    </p:custDataLst>
    <p:extLst>
      <p:ext uri="{BB962C8B-B14F-4D97-AF65-F5344CB8AC3E}">
        <p14:creationId xmlns:p14="http://schemas.microsoft.com/office/powerpoint/2010/main" val="24238487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barn(outHorizontal)">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up)">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6" grpId="0"/>
      <p:bldP spid="38" grpId="0"/>
      <p:bldP spid="40" grpId="0"/>
      <p:bldP spid="42"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2" title="Leaves falling from branch">
            <a:hlinkClick r:id="" action="ppaction://media"/>
            <a:extLst>
              <a:ext uri="{FF2B5EF4-FFF2-40B4-BE49-F238E27FC236}">
                <a16:creationId xmlns:a16="http://schemas.microsoft.com/office/drawing/2014/main" id="{16E8DFBC-4C0E-B4FE-4D95-12787FDA877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C06FD6D6-3C14-0905-231C-50F509E82560}"/>
              </a:ext>
            </a:extLst>
          </p:cNvPr>
          <p:cNvSpPr txBox="1">
            <a:spLocks/>
          </p:cNvSpPr>
          <p:nvPr/>
        </p:nvSpPr>
        <p:spPr bwMode="auto">
          <a:xfrm>
            <a:off x="-89648" y="1537670"/>
            <a:ext cx="668885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vi-VN" altLang="vi-VN" sz="2800" b="1" i="1" dirty="0">
                <a:solidFill>
                  <a:schemeClr val="accent5">
                    <a:lumMod val="20000"/>
                    <a:lumOff val="80000"/>
                  </a:schemeClr>
                </a:solidFill>
                <a:latin typeface="Times New Roman" panose="02020603050405020304" pitchFamily="18" charset="0"/>
                <a:cs typeface="Times New Roman" panose="02020603050405020304" pitchFamily="18" charset="0"/>
              </a:rPr>
              <a:t>XIN CHÂN THÀNH CÁM ƠN</a:t>
            </a:r>
          </a:p>
          <a:p>
            <a:pPr algn="ctr" eaLnBrk="1" hangingPunct="1">
              <a:lnSpc>
                <a:spcPct val="150000"/>
              </a:lnSpc>
            </a:pPr>
            <a:r>
              <a:rPr lang="vi-VN" altLang="vi-VN" sz="2800" b="1" i="1" dirty="0">
                <a:solidFill>
                  <a:schemeClr val="accent5">
                    <a:lumMod val="20000"/>
                    <a:lumOff val="80000"/>
                  </a:schemeClr>
                </a:solidFill>
                <a:latin typeface="Times New Roman" panose="02020603050405020304" pitchFamily="18" charset="0"/>
                <a:cs typeface="Times New Roman" panose="02020603050405020304" pitchFamily="18" charset="0"/>
              </a:rPr>
              <a:t>QUÝ THẦY CÔ VÀ CÁC EM HỌC SINH ĐÃ THEO DÕI BÀI GIẢNG</a:t>
            </a:r>
          </a:p>
        </p:txBody>
      </p:sp>
      <p:sp>
        <p:nvSpPr>
          <p:cNvPr id="5" name="TextBox 230">
            <a:extLst>
              <a:ext uri="{FF2B5EF4-FFF2-40B4-BE49-F238E27FC236}">
                <a16:creationId xmlns:a16="http://schemas.microsoft.com/office/drawing/2014/main" id="{486B0837-50B6-22BC-BA5B-77EA47198C5C}"/>
              </a:ext>
            </a:extLst>
          </p:cNvPr>
          <p:cNvSpPr txBox="1"/>
          <p:nvPr/>
        </p:nvSpPr>
        <p:spPr>
          <a:xfrm>
            <a:off x="1003840" y="4228454"/>
            <a:ext cx="10387013" cy="1307537"/>
          </a:xfrm>
          <a:prstGeom prst="rect">
            <a:avLst/>
          </a:prstGeom>
          <a:noFill/>
        </p:spPr>
        <p:txBody>
          <a:bodyPr>
            <a:spAutoFit/>
          </a:bodyPr>
          <a:lstStyle/>
          <a:p>
            <a:pPr algn="ctr" fontAlgn="auto">
              <a:lnSpc>
                <a:spcPct val="150000"/>
              </a:lnSpc>
              <a:spcBef>
                <a:spcPts val="0"/>
              </a:spcBef>
              <a:spcAft>
                <a:spcPts val="0"/>
              </a:spcAft>
              <a:defRPr/>
            </a:pPr>
            <a:r>
              <a:rPr lang="vi-VN" sz="2800" b="1">
                <a:solidFill>
                  <a:srgbClr val="FFFF00"/>
                </a:solidFill>
                <a:latin typeface="+mj-lt"/>
                <a:cs typeface="+mn-cs"/>
              </a:rPr>
              <a:t>CHÚC QUÝ THẦY CÔ NHIỀU SỨC KHỎE </a:t>
            </a:r>
          </a:p>
          <a:p>
            <a:pPr algn="ctr" fontAlgn="auto">
              <a:lnSpc>
                <a:spcPct val="150000"/>
              </a:lnSpc>
              <a:spcBef>
                <a:spcPts val="0"/>
              </a:spcBef>
              <a:spcAft>
                <a:spcPts val="0"/>
              </a:spcAft>
              <a:defRPr/>
            </a:pPr>
            <a:r>
              <a:rPr lang="vi-VN" sz="2800" b="1">
                <a:solidFill>
                  <a:srgbClr val="FFFF00"/>
                </a:solidFill>
                <a:latin typeface="+mj-lt"/>
                <a:cs typeface="+mn-cs"/>
              </a:rPr>
              <a:t>VÀ CÁC EM HỌC SINH LUÔN CHĂM NGOAN, HỌC GIỎI.</a:t>
            </a:r>
          </a:p>
        </p:txBody>
      </p:sp>
    </p:spTree>
    <p:extLst>
      <p:ext uri="{BB962C8B-B14F-4D97-AF65-F5344CB8AC3E}">
        <p14:creationId xmlns:p14="http://schemas.microsoft.com/office/powerpoint/2010/main" val="6905940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0"/>
                                        <p:tgtEl>
                                          <p:spTgt spid="4"/>
                                        </p:tgtEl>
                                      </p:cBhvr>
                                    </p:animEffect>
                                    <p:anim calcmode="lin" valueType="num">
                                      <p:cBhvr>
                                        <p:cTn id="12" dur="5000" fill="hold"/>
                                        <p:tgtEl>
                                          <p:spTgt spid="4"/>
                                        </p:tgtEl>
                                        <p:attrNameLst>
                                          <p:attrName>ppt_x</p:attrName>
                                        </p:attrNameLst>
                                      </p:cBhvr>
                                      <p:tavLst>
                                        <p:tav tm="0">
                                          <p:val>
                                            <p:strVal val="#ppt_x"/>
                                          </p:val>
                                        </p:tav>
                                        <p:tav tm="100000">
                                          <p:val>
                                            <p:strVal val="#ppt_x"/>
                                          </p:val>
                                        </p:tav>
                                      </p:tavLst>
                                    </p:anim>
                                    <p:anim calcmode="lin" valueType="num">
                                      <p:cBhvr>
                                        <p:cTn id="13" dur="5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0"/>
                                        <p:tgtEl>
                                          <p:spTgt spid="5"/>
                                        </p:tgtEl>
                                      </p:cBhvr>
                                    </p:animEffect>
                                    <p:anim calcmode="lin" valueType="num">
                                      <p:cBhvr>
                                        <p:cTn id="17" dur="5000" fill="hold"/>
                                        <p:tgtEl>
                                          <p:spTgt spid="5"/>
                                        </p:tgtEl>
                                        <p:attrNameLst>
                                          <p:attrName>ppt_x</p:attrName>
                                        </p:attrNameLst>
                                      </p:cBhvr>
                                      <p:tavLst>
                                        <p:tav tm="0">
                                          <p:val>
                                            <p:strVal val="#ppt_x"/>
                                          </p:val>
                                        </p:tav>
                                        <p:tav tm="100000">
                                          <p:val>
                                            <p:strVal val="#ppt_x"/>
                                          </p:val>
                                        </p:tav>
                                      </p:tavLst>
                                    </p:anim>
                                    <p:anim calcmode="lin" valueType="num">
                                      <p:cBhvr>
                                        <p:cTn id="18" dur="5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9" repeatCount="indefinite" fill="hold" display="0">
                  <p:stCondLst>
                    <p:cond delay="indefinite"/>
                  </p:stCondLst>
                </p:cTn>
                <p:tgtEl>
                  <p:spTgt spid="3"/>
                </p:tgtEl>
              </p:cMediaNode>
            </p:video>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GENSWF_SLIDE_UID" val="{43F08510-4C14-44CD-A8C4-1513008B4D2C}:378"/>
</p:tagLst>
</file>

<file path=ppt/tags/tag2.xml><?xml version="1.0" encoding="utf-8"?>
<p:tagLst xmlns:a="http://schemas.openxmlformats.org/drawingml/2006/main" xmlns:r="http://schemas.openxmlformats.org/officeDocument/2006/relationships" xmlns:p="http://schemas.openxmlformats.org/presentationml/2006/main">
  <p:tag name="GENSWF_SLIDE_UID" val="{87289EDD-3090-4FA9-8090-CFE0CAC4913D}:380"/>
</p:tagLst>
</file>

<file path=ppt/tags/tag3.xml><?xml version="1.0" encoding="utf-8"?>
<p:tagLst xmlns:a="http://schemas.openxmlformats.org/drawingml/2006/main" xmlns:r="http://schemas.openxmlformats.org/officeDocument/2006/relationships" xmlns:p="http://schemas.openxmlformats.org/presentationml/2006/main">
  <p:tag name="GENSWF_SLIDE_UID" val="{E199A197-767E-42CE-93F2-DB14C57C2C4B}:260"/>
</p:tagLst>
</file>

<file path=ppt/tags/tag4.xml><?xml version="1.0" encoding="utf-8"?>
<p:tagLst xmlns:a="http://schemas.openxmlformats.org/drawingml/2006/main" xmlns:r="http://schemas.openxmlformats.org/officeDocument/2006/relationships" xmlns:p="http://schemas.openxmlformats.org/presentationml/2006/main">
  <p:tag name="GENSWF_SLIDE_UID" val="{094CE8A9-3D45-4844-8434-001265483F63}:381"/>
</p:tagLst>
</file>

<file path=ppt/tags/tag5.xml><?xml version="1.0" encoding="utf-8"?>
<p:tagLst xmlns:a="http://schemas.openxmlformats.org/drawingml/2006/main" xmlns:r="http://schemas.openxmlformats.org/officeDocument/2006/relationships" xmlns:p="http://schemas.openxmlformats.org/presentationml/2006/main">
  <p:tag name="GENSWF_SLIDE_UID" val="{094CE8A9-3D45-4844-8434-001265483F63}:381"/>
</p:tagLst>
</file>

<file path=ppt/tags/tag6.xml><?xml version="1.0" encoding="utf-8"?>
<p:tagLst xmlns:a="http://schemas.openxmlformats.org/drawingml/2006/main" xmlns:r="http://schemas.openxmlformats.org/officeDocument/2006/relationships" xmlns:p="http://schemas.openxmlformats.org/presentationml/2006/main">
  <p:tag name="GENSWF_SLIDE_UID" val="{094CE8A9-3D45-4844-8434-001265483F63}:381"/>
</p:tagLst>
</file>

<file path=ppt/tags/tag7.xml><?xml version="1.0" encoding="utf-8"?>
<p:tagLst xmlns:a="http://schemas.openxmlformats.org/drawingml/2006/main" xmlns:r="http://schemas.openxmlformats.org/officeDocument/2006/relationships" xmlns:p="http://schemas.openxmlformats.org/presentationml/2006/main">
  <p:tag name="GENSWF_SLIDE_UID" val="{094CE8A9-3D45-4844-8434-001265483F63}:381"/>
</p:tagLst>
</file>

<file path=ppt/tags/tag8.xml><?xml version="1.0" encoding="utf-8"?>
<p:tagLst xmlns:a="http://schemas.openxmlformats.org/drawingml/2006/main" xmlns:r="http://schemas.openxmlformats.org/officeDocument/2006/relationships" xmlns:p="http://schemas.openxmlformats.org/presentationml/2006/main">
  <p:tag name="GENSWF_SLIDE_UID" val="{B6EE4DA8-C975-44DF-8E14-290E75E8723B}:384"/>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TITLE" val="HƯỚNG DẪN TỰ HỌC"/>
  <p:tag name="TIMING" val="|1.517|1.45|1.503|3.413|5.785|3.267|3.731"/>
  <p:tag name="ISPRING_PLAYER_PLAYLIST_ID" val="d199c83ed649f543dacad91325a2127c7b7761c0"/>
  <p:tag name="ISPRING_SLIDE_ID_2" val="{97850885-7C19-4E58-A30C-CEBFDF0CFE41}"/>
  <p:tag name="GENSWF_ADVANCE_TIME" val="30"/>
  <p:tag name="GENSWF_SLIDE_UID" val="{FC5D18B0-9E23-46A6-A7F0-1637533EBBBB}:324"/>
</p:tagLst>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TotalTime>
  <Words>1031</Words>
  <Application>Microsoft Office PowerPoint</Application>
  <PresentationFormat>Màn hình rộng</PresentationFormat>
  <Paragraphs>137</Paragraphs>
  <Slides>22</Slides>
  <Notes>9</Notes>
  <HiddenSlides>0</HiddenSlides>
  <MMClips>24</MMClips>
  <ScaleCrop>false</ScaleCrop>
  <HeadingPairs>
    <vt:vector size="8" baseType="variant">
      <vt:variant>
        <vt:lpstr>Phông được Dùng</vt:lpstr>
      </vt:variant>
      <vt:variant>
        <vt:i4>10</vt:i4>
      </vt:variant>
      <vt:variant>
        <vt:lpstr>Chủ đề</vt:lpstr>
      </vt:variant>
      <vt:variant>
        <vt:i4>1</vt:i4>
      </vt:variant>
      <vt:variant>
        <vt:lpstr>Máy chủ nhúng OLE</vt:lpstr>
      </vt:variant>
      <vt:variant>
        <vt:i4>1</vt:i4>
      </vt:variant>
      <vt:variant>
        <vt:lpstr>Tiêu đề Bản chiếu</vt:lpstr>
      </vt:variant>
      <vt:variant>
        <vt:i4>22</vt:i4>
      </vt:variant>
    </vt:vector>
  </HeadingPairs>
  <TitlesOfParts>
    <vt:vector size="34" baseType="lpstr">
      <vt:lpstr>Aptos</vt:lpstr>
      <vt:lpstr>Arial</vt:lpstr>
      <vt:lpstr>Cambria Math</vt:lpstr>
      <vt:lpstr>MTD Othelie</vt:lpstr>
      <vt:lpstr>SVN-Goldeye Type</vt:lpstr>
      <vt:lpstr>Times New Roman</vt:lpstr>
      <vt:lpstr>UTM Bell</vt:lpstr>
      <vt:lpstr>UTM Erie Black</vt:lpstr>
      <vt:lpstr>UTM Swiss 721 Black Condensed</vt:lpstr>
      <vt:lpstr>VNI-Times</vt:lpstr>
      <vt:lpstr>Chủ đề Office</vt:lpstr>
      <vt:lpstr>Equation</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LE HOA BINH</dc:creator>
  <cp:lastModifiedBy>LE HOA BINH</cp:lastModifiedBy>
  <cp:revision>19</cp:revision>
  <dcterms:created xsi:type="dcterms:W3CDTF">2023-10-04T14:37:58Z</dcterms:created>
  <dcterms:modified xsi:type="dcterms:W3CDTF">2023-10-05T03:04:32Z</dcterms:modified>
</cp:coreProperties>
</file>