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80" r:id="rId3"/>
    <p:sldId id="279" r:id="rId4"/>
    <p:sldId id="281" r:id="rId5"/>
    <p:sldId id="275" r:id="rId6"/>
    <p:sldId id="276" r:id="rId7"/>
    <p:sldId id="282" r:id="rId8"/>
    <p:sldId id="277" r:id="rId9"/>
    <p:sldId id="283" r:id="rId10"/>
    <p:sldId id="284" r:id="rId11"/>
    <p:sldId id="278" r:id="rId12"/>
    <p:sldId id="285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76" autoAdjust="0"/>
  </p:normalViewPr>
  <p:slideViewPr>
    <p:cSldViewPr>
      <p:cViewPr>
        <p:scale>
          <a:sx n="105" d="100"/>
          <a:sy n="105" d="100"/>
        </p:scale>
        <p:origin x="-360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028700"/>
            <a:ext cx="8229600" cy="137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498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86600" cy="137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4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4812507"/>
            <a:ext cx="762000" cy="273844"/>
          </a:xfrm>
        </p:spPr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143001"/>
            <a:ext cx="3008313" cy="3451622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486400" cy="3917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373981"/>
            <a:ext cx="5486400" cy="2971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875090"/>
            <a:ext cx="5486400" cy="3977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660BF04-2977-4929-AF1D-5CA455976D7A}" type="datetimeFigureOut">
              <a:rPr lang="en-US" smtClean="0"/>
              <a:pPr/>
              <a:t>21/10/2023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4812507"/>
            <a:ext cx="762000" cy="273844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66F9F6-E574-4489-BC5E-A1A17BD7EE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34278" y="1022002"/>
            <a:ext cx="77773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err="1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5400" b="1" cap="all" spc="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5400" b="1" cap="all" spc="0" dirty="0" err="1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Kĩ</a:t>
            </a:r>
            <a:r>
              <a:rPr lang="en-US" sz="5400" b="1" cap="all" spc="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all" spc="0" dirty="0" err="1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sz="5400" b="1" cap="all" spc="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all" spc="0" dirty="0" err="1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5400" b="1" cap="all" spc="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5</a:t>
            </a:r>
            <a:endParaRPr lang="en-US" sz="5400" b="1" cap="all" spc="0" dirty="0">
              <a:ln w="0"/>
              <a:solidFill>
                <a:schemeClr val="accent4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842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6" name="Picture 10" descr="img29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2189" y="1479948"/>
            <a:ext cx="3507581" cy="1672828"/>
          </a:xfrm>
          <a:noFill/>
        </p:spPr>
      </p:pic>
      <p:pic>
        <p:nvPicPr>
          <p:cNvPr id="91149" name="Picture 13" descr="img29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7006" y="1238250"/>
            <a:ext cx="2057400" cy="2591991"/>
          </a:xfrm>
          <a:noFill/>
        </p:spPr>
      </p:pic>
      <p:pic>
        <p:nvPicPr>
          <p:cNvPr id="91152" name="Picture 16" descr="img29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4788" y="2513410"/>
            <a:ext cx="2057400" cy="2609850"/>
          </a:xfrm>
          <a:noFill/>
        </p:spPr>
      </p:pic>
      <p:pic>
        <p:nvPicPr>
          <p:cNvPr id="91155" name="Picture 19" descr="img29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1" y="3321844"/>
            <a:ext cx="2758679" cy="189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9050" y="327424"/>
            <a:ext cx="87439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lvl="2" eaLnBrk="1" hangingPunct="1">
              <a:buFont typeface="Arial" charset="0"/>
              <a:buNone/>
            </a:pPr>
            <a:r>
              <a:rPr lang="en-US" altLang="en-US" sz="3200" b="1">
                <a:solidFill>
                  <a:srgbClr val="0000F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en-US" altLang="en-US" sz="3200" b="1" smtClean="0">
                <a:solidFill>
                  <a:srgbClr val="0000F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m </a:t>
            </a:r>
            <a:r>
              <a:rPr lang="en-US" altLang="en-US" sz="3200" b="1">
                <a:solidFill>
                  <a:srgbClr val="0000F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hãy kể tên những dụng cụ và nguyên liệu cần chuẩn bị để nấu cơm bằng bếp đun. </a:t>
            </a:r>
          </a:p>
        </p:txBody>
      </p:sp>
    </p:spTree>
    <p:extLst>
      <p:ext uri="{BB962C8B-B14F-4D97-AF65-F5344CB8AC3E}">
        <p14:creationId xmlns:p14="http://schemas.microsoft.com/office/powerpoint/2010/main" val="213492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2087166" y="876301"/>
            <a:ext cx="1359694" cy="3763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vi-VN" sz="1846" b="1" u="sng">
                <a:solidFill>
                  <a:schemeClr val="bg1"/>
                </a:solidFill>
                <a:latin typeface="HP001 4 hàng" panose="020B0603050302020204" pitchFamily="34" charset="0"/>
              </a:rPr>
              <a:t>Tuần 7:</a:t>
            </a:r>
          </a:p>
        </p:txBody>
      </p:sp>
      <p:pic>
        <p:nvPicPr>
          <p:cNvPr id="5123" name="Picture 4" descr="Cách tạo nền bảng xanh trên Powerpoint - Cách tạo nền slide trong  Powerpoint - VnDoc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-19050"/>
            <a:ext cx="9222581" cy="545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3543301" y="1072575"/>
            <a:ext cx="33647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vi-VN" b="1" dirty="0">
                <a:solidFill>
                  <a:schemeClr val="bg1"/>
                </a:solidFill>
                <a:latin typeface="HP001 4 hàng" pitchFamily="34" charset="0"/>
              </a:rPr>
              <a:t>  </a:t>
            </a:r>
            <a:r>
              <a:rPr lang="en-US" altLang="vi-VN" b="1" dirty="0" err="1">
                <a:solidFill>
                  <a:schemeClr val="bg1"/>
                </a:solidFill>
                <a:latin typeface="HP001 4 hàng" pitchFamily="34" charset="0"/>
              </a:rPr>
              <a:t>Kĩ</a:t>
            </a:r>
            <a:r>
              <a:rPr lang="en-US" altLang="vi-VN" b="1" dirty="0">
                <a:solidFill>
                  <a:schemeClr val="bg1"/>
                </a:solidFill>
                <a:latin typeface="HP001 4 hàng" pitchFamily="34" charset="0"/>
              </a:rPr>
              <a:t> </a:t>
            </a:r>
            <a:r>
              <a:rPr lang="en-US" altLang="vi-VN" b="1" dirty="0" err="1">
                <a:solidFill>
                  <a:schemeClr val="bg1"/>
                </a:solidFill>
                <a:latin typeface="HP001 4 hàng" pitchFamily="34" charset="0"/>
              </a:rPr>
              <a:t>thuật</a:t>
            </a:r>
            <a:endParaRPr lang="en-US" altLang="vi-VN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566863" y="1916163"/>
            <a:ext cx="632698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vi-VN" sz="5400" b="1" smtClean="0">
                <a:solidFill>
                  <a:srgbClr val="FFFF00"/>
                </a:solidFill>
                <a:latin typeface="HP001 4 hàng" pitchFamily="34" charset="0"/>
              </a:rPr>
              <a:t>Nấu cơm( Tiết 2 )</a:t>
            </a:r>
            <a:endParaRPr lang="en-US" altLang="vi-VN" sz="5400" b="1" dirty="0">
              <a:solidFill>
                <a:srgbClr val="FFFF00"/>
              </a:solidFill>
              <a:latin typeface="HP001 4 hàng" pitchFamily="34" charset="0"/>
            </a:endParaRPr>
          </a:p>
        </p:txBody>
      </p:sp>
      <p:sp>
        <p:nvSpPr>
          <p:cNvPr id="5127" name="Rectangle 2"/>
          <p:cNvSpPr>
            <a:spLocks noChangeArrowheads="1"/>
          </p:cNvSpPr>
          <p:nvPr/>
        </p:nvSpPr>
        <p:spPr bwMode="auto">
          <a:xfrm>
            <a:off x="2000250" y="2434829"/>
            <a:ext cx="6799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vi-VN" sz="3200" b="1">
                <a:solidFill>
                  <a:srgbClr val="FFFF00"/>
                </a:solidFill>
                <a:latin typeface="HP001 4 hàng" pitchFamily="34" charset="0"/>
              </a:rPr>
              <a:t>   </a:t>
            </a:r>
            <a:endParaRPr lang="en-US" altLang="vi-VN" sz="3200">
              <a:latin typeface="Arial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147887" y="2883694"/>
            <a:ext cx="3497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vi-VN" sz="3200" b="1">
                <a:solidFill>
                  <a:srgbClr val="FFFF00"/>
                </a:solidFill>
                <a:latin typeface="HP001 4 hàng" pitchFamily="34" charset="0"/>
              </a:rPr>
              <a:t> </a:t>
            </a:r>
            <a:endParaRPr lang="en-US" altLang="vi-VN" sz="3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9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52" name="Picture 28" descr="img3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28700"/>
            <a:ext cx="3259138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53" name="AutoShape 29"/>
          <p:cNvSpPr>
            <a:spLocks noChangeArrowheads="1"/>
          </p:cNvSpPr>
          <p:nvPr/>
        </p:nvSpPr>
        <p:spPr bwMode="auto">
          <a:xfrm>
            <a:off x="4572000" y="1714500"/>
            <a:ext cx="4343400" cy="1657350"/>
          </a:xfrm>
          <a:prstGeom prst="cloudCallout">
            <a:avLst>
              <a:gd name="adj1" fmla="val -80958"/>
              <a:gd name="adj2" fmla="val 682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FF66FF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3200" b="1" dirty="0" err="1">
                <a:solidFill>
                  <a:srgbClr val="0000FF"/>
                </a:solidFill>
                <a:latin typeface="Times New Roman"/>
                <a:cs typeface="+mn-cs"/>
              </a:rPr>
              <a:t>Quan</a:t>
            </a:r>
            <a:r>
              <a:rPr lang="en-US" sz="3200" b="1" dirty="0">
                <a:solidFill>
                  <a:srgbClr val="0000FF"/>
                </a:solidFill>
                <a:latin typeface="Times New Roman"/>
                <a:cs typeface="+mn-cs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/>
                <a:cs typeface="+mn-cs"/>
              </a:rPr>
              <a:t>sát</a:t>
            </a:r>
            <a:r>
              <a:rPr lang="en-US" sz="3200" b="1" dirty="0">
                <a:solidFill>
                  <a:srgbClr val="0000FF"/>
                </a:solidFill>
                <a:latin typeface="Times New Roman"/>
                <a:cs typeface="+mn-cs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/>
                <a:cs typeface="+mn-cs"/>
              </a:rPr>
              <a:t>tranh</a:t>
            </a:r>
            <a:r>
              <a:rPr lang="en-US" sz="3200" b="1" dirty="0">
                <a:solidFill>
                  <a:srgbClr val="0000FF"/>
                </a:solidFill>
                <a:latin typeface="Times New Roman"/>
                <a:cs typeface="+mn-cs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/>
                <a:cs typeface="+mn-cs"/>
              </a:rPr>
              <a:t>trả</a:t>
            </a:r>
            <a:r>
              <a:rPr lang="en-US" sz="3200" b="1" dirty="0">
                <a:solidFill>
                  <a:srgbClr val="0000FF"/>
                </a:solidFill>
                <a:latin typeface="Times New Roman"/>
                <a:cs typeface="+mn-cs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/>
                <a:cs typeface="+mn-cs"/>
              </a:rPr>
              <a:t>lời</a:t>
            </a:r>
            <a:r>
              <a:rPr lang="en-US" sz="3200" b="1" dirty="0">
                <a:solidFill>
                  <a:srgbClr val="0000FF"/>
                </a:solidFill>
                <a:latin typeface="Times New Roman"/>
                <a:cs typeface="+mn-cs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/>
                <a:cs typeface="+mn-cs"/>
              </a:rPr>
              <a:t>câu</a:t>
            </a:r>
            <a:r>
              <a:rPr lang="en-US" sz="3200" b="1" dirty="0">
                <a:solidFill>
                  <a:srgbClr val="0000FF"/>
                </a:solidFill>
                <a:latin typeface="Times New Roman"/>
                <a:cs typeface="+mn-cs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/>
                <a:cs typeface="+mn-cs"/>
              </a:rPr>
              <a:t>hỏi</a:t>
            </a:r>
            <a:r>
              <a:rPr lang="en-US" sz="3200" b="1" dirty="0">
                <a:solidFill>
                  <a:srgbClr val="0000FF"/>
                </a:solidFill>
                <a:latin typeface="Times New Roman"/>
                <a:cs typeface="+mn-cs"/>
              </a:rPr>
              <a:t> </a:t>
            </a: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3276600" y="3314700"/>
            <a:ext cx="5867400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  <a:sym typeface="Wingdings" pitchFamily="2" charset="2"/>
              </a:rPr>
              <a:t>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Em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hãy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cho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biết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bạn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nhỏ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trong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hình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bên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đang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làm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/>
                <a:cs typeface="+mn-cs"/>
              </a:rPr>
              <a:t>gì</a:t>
            </a:r>
            <a:r>
              <a:rPr lang="en-US" sz="3200" b="1" i="1" dirty="0">
                <a:solidFill>
                  <a:srgbClr val="FF0000"/>
                </a:solidFill>
                <a:latin typeface="Times New Roman"/>
                <a:cs typeface="+mn-cs"/>
              </a:rPr>
              <a:t>?</a:t>
            </a:r>
          </a:p>
        </p:txBody>
      </p:sp>
      <p:sp>
        <p:nvSpPr>
          <p:cNvPr id="7175" name="Rectangle 20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buFont typeface="Arial" charset="0"/>
              <a:buNone/>
            </a:pPr>
            <a:endParaRPr lang="vi-VN" alt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2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3" grpId="0" animBg="1"/>
      <p:bldP spid="266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ctrTitle"/>
          </p:nvPr>
        </p:nvSpPr>
        <p:spPr>
          <a:xfrm>
            <a:off x="171450" y="-19050"/>
            <a:ext cx="7905750" cy="5715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2.Nấu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itchFamily="18" charset="0"/>
              </a:rPr>
              <a:t>cơm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itchFamily="18" charset="0"/>
              </a:rPr>
              <a:t>bằng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itchFamily="18" charset="0"/>
              </a:rPr>
              <a:t>nồi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itchFamily="18" charset="0"/>
              </a:rPr>
              <a:t>cơm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itchFamily="18" charset="0"/>
              </a:rPr>
              <a:t>điện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65484" y="1297781"/>
            <a:ext cx="907851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Hãy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kể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tên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các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dụng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cụ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nguyên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liệu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chuẩn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bị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đ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ể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nấu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c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ơ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m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bằng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nồi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c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ơ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m 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đ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iện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148829" y="2438400"/>
            <a:ext cx="8717756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Nêu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các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công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việc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đ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ể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chuẩn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bị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nấu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c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ơ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m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bằng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nồi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c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ơ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m </a:t>
            </a:r>
            <a:r>
              <a:rPr lang="vi-VN" altLang="en-US" sz="3200" dirty="0">
                <a:solidFill>
                  <a:srgbClr val="0000FF"/>
                </a:solidFill>
                <a:latin typeface="Times New Roman" pitchFamily="18" charset="0"/>
              </a:rPr>
              <a:t>đ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</a:rPr>
              <a:t>iện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</a:rPr>
              <a:t> ?</a:t>
            </a:r>
          </a:p>
        </p:txBody>
      </p:sp>
      <p:sp>
        <p:nvSpPr>
          <p:cNvPr id="13" name="Text Box 30"/>
          <p:cNvSpPr txBox="1">
            <a:spLocks noChangeArrowheads="1"/>
          </p:cNvSpPr>
          <p:nvPr/>
        </p:nvSpPr>
        <p:spPr bwMode="auto">
          <a:xfrm>
            <a:off x="152400" y="514350"/>
            <a:ext cx="2228850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-609600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398463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00FF"/>
                </a:solidFill>
                <a:latin typeface="Times New Roman" pitchFamily="18" charset="0"/>
                <a:ea typeface="Arial Unicode MS" pitchFamily="34" charset="-128"/>
              </a:rPr>
              <a:t>a. </a:t>
            </a:r>
            <a:r>
              <a:rPr lang="en-US" altLang="en-US" b="1" dirty="0" err="1">
                <a:solidFill>
                  <a:srgbClr val="0000FF"/>
                </a:solidFill>
                <a:latin typeface="Times New Roman" pitchFamily="18" charset="0"/>
                <a:ea typeface="Arial Unicode MS" pitchFamily="34" charset="-128"/>
              </a:rPr>
              <a:t>Chuẩn</a:t>
            </a:r>
            <a:r>
              <a:rPr lang="en-US" altLang="en-US" b="1" dirty="0">
                <a:solidFill>
                  <a:srgbClr val="0000FF"/>
                </a:solidFill>
                <a:latin typeface="Times New Roman" pitchFamily="18" charset="0"/>
                <a:ea typeface="Arial Unicode MS" pitchFamily="34" charset="-128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itchFamily="18" charset="0"/>
                <a:ea typeface="Arial Unicode MS" pitchFamily="34" charset="-128"/>
              </a:rPr>
              <a:t>bị</a:t>
            </a:r>
            <a:endParaRPr lang="en-US" altLang="en-US" b="1" dirty="0">
              <a:solidFill>
                <a:srgbClr val="0000FF"/>
              </a:solidFill>
              <a:latin typeface="Times New Roman" pitchFamily="18" charset="0"/>
              <a:ea typeface="Arial Unicode MS" pitchFamily="34" charset="-128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81000" y="3371850"/>
            <a:ext cx="812839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Các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công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việc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chuẩn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bị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giống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như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nấu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cơm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bằng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bếp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đun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nhưng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chỉ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khác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ở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dụng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cụ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để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nấu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</a:rPr>
              <a:t>cơm</a:t>
            </a:r>
            <a:endParaRPr lang="en-US" altLang="en-US" sz="3200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1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  <p:bldP spid="108548" grpId="0"/>
      <p:bldP spid="108550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ctrTitle"/>
          </p:nvPr>
        </p:nvSpPr>
        <p:spPr>
          <a:xfrm>
            <a:off x="19050" y="-57150"/>
            <a:ext cx="8058150" cy="5715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2.Nấu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cơm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bằng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nồi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cơm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điện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:</a:t>
            </a:r>
          </a:p>
        </p:txBody>
      </p:sp>
      <p:pic>
        <p:nvPicPr>
          <p:cNvPr id="9" name="Picture 9" descr="yu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44"/>
          <a:stretch>
            <a:fillRect/>
          </a:stretch>
        </p:blipFill>
        <p:spPr bwMode="auto">
          <a:xfrm>
            <a:off x="76200" y="532210"/>
            <a:ext cx="4648200" cy="447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724400" y="1276350"/>
            <a:ext cx="46732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800" smtClean="0">
                <a:latin typeface="Times New Roman" pitchFamily="18" charset="0"/>
              </a:rPr>
              <a:t>1. Cho </a:t>
            </a:r>
            <a:r>
              <a:rPr lang="en-US" altLang="en-US" sz="2800" dirty="0" err="1">
                <a:latin typeface="Times New Roman" pitchFamily="18" charset="0"/>
              </a:rPr>
              <a:t>gạo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đã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vo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sạch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err="1">
                <a:latin typeface="Times New Roman" pitchFamily="18" charset="0"/>
              </a:rPr>
              <a:t>vào</a:t>
            </a:r>
            <a:r>
              <a:rPr lang="en-US" altLang="en-US" sz="2800">
                <a:latin typeface="Times New Roman" pitchFamily="18" charset="0"/>
              </a:rPr>
              <a:t> </a:t>
            </a:r>
            <a:r>
              <a:rPr lang="en-US" altLang="en-US" sz="2800" smtClean="0">
                <a:latin typeface="Times New Roman" pitchFamily="18" charset="0"/>
              </a:rPr>
              <a:t>nồi</a:t>
            </a:r>
            <a:endParaRPr lang="en-US" altLang="en-US" sz="2800" dirty="0">
              <a:latin typeface="Times New Roman" pitchFamily="18" charset="0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4724400" y="2497543"/>
            <a:ext cx="467320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800" smtClean="0">
                <a:latin typeface="Times New Roman" pitchFamily="18" charset="0"/>
              </a:rPr>
              <a:t>2. Cho </a:t>
            </a:r>
            <a:r>
              <a:rPr lang="en-US" altLang="en-US" sz="2800" dirty="0" err="1">
                <a:latin typeface="Times New Roman" pitchFamily="18" charset="0"/>
              </a:rPr>
              <a:t>nước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vào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nồi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theo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err="1">
                <a:latin typeface="Times New Roman" pitchFamily="18" charset="0"/>
              </a:rPr>
              <a:t>tỉ</a:t>
            </a:r>
            <a:r>
              <a:rPr lang="en-US" altLang="en-US" sz="2800">
                <a:latin typeface="Times New Roman" pitchFamily="18" charset="0"/>
              </a:rPr>
              <a:t> </a:t>
            </a:r>
            <a:r>
              <a:rPr lang="en-US" altLang="en-US" sz="2800" smtClean="0">
                <a:latin typeface="Times New Roman" pitchFamily="18" charset="0"/>
              </a:rPr>
              <a:t>lệ</a:t>
            </a:r>
          </a:p>
          <a:p>
            <a:pPr eaLnBrk="1" hangingPunct="1"/>
            <a:r>
              <a:rPr lang="en-US" altLang="en-US" sz="2800" smtClean="0">
                <a:latin typeface="Times New Roman" pitchFamily="18" charset="0"/>
              </a:rPr>
              <a:t>C1: nước ứng với khấc vạch trong nồi</a:t>
            </a:r>
          </a:p>
          <a:p>
            <a:pPr eaLnBrk="1" hangingPunct="1"/>
            <a:r>
              <a:rPr lang="en-US" altLang="en-US" sz="2800" smtClean="0">
                <a:latin typeface="Times New Roman" pitchFamily="18" charset="0"/>
              </a:rPr>
              <a:t>C2: dùng cốc của nồi cơm điện để đong nước</a:t>
            </a:r>
            <a:endParaRPr lang="en-US" altLang="en-US" sz="2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922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ctrTitle"/>
          </p:nvPr>
        </p:nvSpPr>
        <p:spPr>
          <a:xfrm>
            <a:off x="19050" y="-57150"/>
            <a:ext cx="8058150" cy="5715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2.Nấu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cơm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bằng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nồi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cơm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điện</a:t>
            </a:r>
            <a:r>
              <a:rPr lang="en-US" altLang="en-US" sz="32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:</a:t>
            </a:r>
          </a:p>
        </p:txBody>
      </p:sp>
      <p:pic>
        <p:nvPicPr>
          <p:cNvPr id="10" name="Picture 10" descr="yu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6" r="32584"/>
          <a:stretch>
            <a:fillRect/>
          </a:stretch>
        </p:blipFill>
        <p:spPr bwMode="auto">
          <a:xfrm>
            <a:off x="152400" y="742950"/>
            <a:ext cx="4724400" cy="425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105400" y="2346508"/>
            <a:ext cx="3783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800" dirty="0">
                <a:latin typeface="Times New Roman" pitchFamily="18" charset="0"/>
              </a:rPr>
              <a:t>3. San  </a:t>
            </a:r>
            <a:r>
              <a:rPr lang="en-US" altLang="en-US" sz="2800" dirty="0" err="1">
                <a:latin typeface="Times New Roman" pitchFamily="18" charset="0"/>
              </a:rPr>
              <a:t>gạo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đ</a:t>
            </a:r>
            <a:r>
              <a:rPr lang="en-US" altLang="en-US" sz="2800" dirty="0" err="1" smtClean="0">
                <a:latin typeface="Times New Roman" pitchFamily="18" charset="0"/>
              </a:rPr>
              <a:t>ều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trong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nồi</a:t>
            </a:r>
            <a:endParaRPr lang="en-US" altLang="en-US" sz="2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17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81" name="Picture 13" descr="yu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2"/>
          <a:stretch>
            <a:fillRect/>
          </a:stretch>
        </p:blipFill>
        <p:spPr bwMode="auto">
          <a:xfrm>
            <a:off x="171450" y="697706"/>
            <a:ext cx="4629150" cy="423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82" name="Rectangle 14"/>
          <p:cNvSpPr>
            <a:spLocks noChangeArrowheads="1"/>
          </p:cNvSpPr>
          <p:nvPr/>
        </p:nvSpPr>
        <p:spPr bwMode="auto">
          <a:xfrm>
            <a:off x="5257800" y="2114550"/>
            <a:ext cx="39517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Times New Roman" pitchFamily="18" charset="0"/>
              </a:rPr>
              <a:t>4. Lau  </a:t>
            </a:r>
            <a:r>
              <a:rPr lang="en-US" altLang="en-US" sz="2800" err="1">
                <a:latin typeface="Times New Roman" pitchFamily="18" charset="0"/>
              </a:rPr>
              <a:t>khô</a:t>
            </a:r>
            <a:r>
              <a:rPr lang="en-US" altLang="en-US" sz="2800">
                <a:latin typeface="Times New Roman" pitchFamily="18" charset="0"/>
              </a:rPr>
              <a:t> </a:t>
            </a:r>
            <a:r>
              <a:rPr lang="en-US" altLang="en-US" sz="2800" smtClean="0">
                <a:latin typeface="Times New Roman" pitchFamily="18" charset="0"/>
              </a:rPr>
              <a:t>bên ngoài nồi </a:t>
            </a:r>
            <a:endParaRPr lang="en-US" altLang="en-US" sz="2800" dirty="0">
              <a:latin typeface="Times New Roman" pitchFamily="18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71450" y="-19050"/>
            <a:ext cx="73723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2.Nấu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cơm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bằng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nồi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cơm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điện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5297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83" name="Picture 15" descr=";;''''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742950"/>
            <a:ext cx="43243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84" name="Rectangle 16"/>
          <p:cNvSpPr>
            <a:spLocks noChangeArrowheads="1"/>
          </p:cNvSpPr>
          <p:nvPr/>
        </p:nvSpPr>
        <p:spPr bwMode="auto">
          <a:xfrm>
            <a:off x="4667250" y="1322278"/>
            <a:ext cx="447675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Times New Roman" pitchFamily="18" charset="0"/>
              </a:rPr>
              <a:t>5. </a:t>
            </a:r>
            <a:r>
              <a:rPr lang="en-US" altLang="en-US" sz="2800" dirty="0" err="1">
                <a:latin typeface="Times New Roman" pitchFamily="18" charset="0"/>
              </a:rPr>
              <a:t>Đậy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nắp</a:t>
            </a:r>
            <a:r>
              <a:rPr lang="en-US" altLang="en-US" sz="2800" dirty="0">
                <a:latin typeface="Times New Roman" pitchFamily="18" charset="0"/>
              </a:rPr>
              <a:t>, </a:t>
            </a:r>
            <a:r>
              <a:rPr lang="en-US" altLang="en-US" sz="2800" dirty="0" err="1">
                <a:latin typeface="Times New Roman" pitchFamily="18" charset="0"/>
              </a:rPr>
              <a:t>cắm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điện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và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</a:rPr>
              <a:t>bật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nấc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nấu</a:t>
            </a:r>
            <a:r>
              <a:rPr lang="en-US" altLang="en-US" sz="2800" dirty="0" smtClean="0">
                <a:latin typeface="Times New Roman" pitchFamily="18" charset="0"/>
              </a:rPr>
              <a:t> ( </a:t>
            </a:r>
            <a:r>
              <a:rPr lang="en-US" altLang="en-US" sz="2800" dirty="0" err="1" smtClean="0">
                <a:latin typeface="Times New Roman" pitchFamily="18" charset="0"/>
              </a:rPr>
              <a:t>nấc</a:t>
            </a:r>
            <a:r>
              <a:rPr lang="en-US" altLang="en-US" sz="2800" dirty="0" smtClean="0">
                <a:latin typeface="Times New Roman" pitchFamily="18" charset="0"/>
              </a:rPr>
              <a:t> cook)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 err="1" smtClean="0">
                <a:latin typeface="Times New Roman" pitchFamily="18" charset="0"/>
              </a:rPr>
              <a:t>Khi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cạn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nước</a:t>
            </a:r>
            <a:r>
              <a:rPr lang="en-US" altLang="en-US" sz="2800" dirty="0" smtClean="0">
                <a:latin typeface="Times New Roman" pitchFamily="18" charset="0"/>
              </a:rPr>
              <a:t>, </a:t>
            </a:r>
            <a:r>
              <a:rPr lang="en-US" altLang="en-US" sz="2800" dirty="0" err="1" smtClean="0">
                <a:latin typeface="Times New Roman" pitchFamily="18" charset="0"/>
              </a:rPr>
              <a:t>nấc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nấu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tự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động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chuyển</a:t>
            </a:r>
            <a:r>
              <a:rPr lang="en-US" altLang="en-US" sz="2800" dirty="0" smtClean="0">
                <a:latin typeface="Times New Roman" pitchFamily="18" charset="0"/>
              </a:rPr>
              <a:t> sang </a:t>
            </a:r>
            <a:r>
              <a:rPr lang="en-US" altLang="en-US" sz="2800" dirty="0" err="1" smtClean="0">
                <a:latin typeface="Times New Roman" pitchFamily="18" charset="0"/>
              </a:rPr>
              <a:t>nấc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hâm</a:t>
            </a:r>
            <a:r>
              <a:rPr lang="en-US" altLang="en-US" sz="2800" dirty="0" smtClean="0">
                <a:latin typeface="Times New Roman" pitchFamily="18" charset="0"/>
              </a:rPr>
              <a:t> ( warm)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 smtClean="0">
                <a:latin typeface="Times New Roman" pitchFamily="18" charset="0"/>
              </a:rPr>
              <a:t>8 – 10 </a:t>
            </a:r>
            <a:r>
              <a:rPr lang="en-US" altLang="en-US" sz="2800" dirty="0" err="1" smtClean="0">
                <a:latin typeface="Times New Roman" pitchFamily="18" charset="0"/>
              </a:rPr>
              <a:t>phút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thì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cơm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sẽ</a:t>
            </a:r>
            <a:r>
              <a:rPr lang="en-US" altLang="en-US" sz="2800" dirty="0" smtClean="0">
                <a:latin typeface="Times New Roman" pitchFamily="18" charset="0"/>
              </a:rPr>
              <a:t> </a:t>
            </a:r>
            <a:r>
              <a:rPr lang="en-US" altLang="en-US" sz="2800" dirty="0" err="1" smtClean="0">
                <a:latin typeface="Times New Roman" pitchFamily="18" charset="0"/>
              </a:rPr>
              <a:t>chín</a:t>
            </a:r>
            <a:r>
              <a:rPr lang="en-US" altLang="en-US" sz="2800" dirty="0" smtClean="0">
                <a:latin typeface="Times New Roman" pitchFamily="18" charset="0"/>
              </a:rPr>
              <a:t>.</a:t>
            </a:r>
            <a:endParaRPr lang="en-US" altLang="en-US" sz="2800" dirty="0">
              <a:latin typeface="Times New Roman" pitchFamily="18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71450" y="-19050"/>
            <a:ext cx="73723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2.Nấu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cơm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bằng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nồi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cơm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itchFamily="18" charset="0"/>
              </a:rPr>
              <a:t>điện</a:t>
            </a: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613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5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9550"/>
            <a:ext cx="9144000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32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2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3200" b="1" u="sng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AutoNum type="arabicPeriod"/>
              <a:defRPr/>
            </a:pP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nhặt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thóc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sạn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eaLnBrk="1" hangingPunct="1">
              <a:buAutoNum type="arabicPeriod"/>
              <a:defRPr/>
            </a:pP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nồi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đem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eaLnBrk="1" hangingPunct="1">
              <a:buAutoNum type="arabicPeriod"/>
              <a:defRPr/>
            </a:pP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bếp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đun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cạn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khê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eaLnBrk="1" hangingPunct="1">
              <a:buAutoNum type="arabicPeriod"/>
              <a:defRPr/>
            </a:pP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chú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nổ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endParaRPr lang="en-US" sz="32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48808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ew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582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742950"/>
            <a:ext cx="744854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Củng</a:t>
            </a:r>
            <a:r>
              <a:rPr lang="en-US" sz="32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cố</a:t>
            </a:r>
            <a:endParaRPr lang="en-US" sz="3200" b="1" u="sng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820168"/>
            <a:ext cx="54102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?</a:t>
            </a:r>
            <a:endParaRPr lang="en-US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6593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ew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582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742950"/>
            <a:ext cx="7448548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Dặn</a:t>
            </a:r>
            <a:r>
              <a:rPr lang="en-US" sz="32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dò</a:t>
            </a:r>
            <a:r>
              <a:rPr lang="en-US" sz="32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3200" b="1" u="sng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gìn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an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endParaRPr lang="en-US" sz="3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Luộc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rau</a:t>
            </a:r>
            <a:endParaRPr lang="en-US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47935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300</TotalTime>
  <Words>393</Words>
  <Application>Microsoft Office PowerPoint</Application>
  <PresentationFormat>On-screen Show (16:9)</PresentationFormat>
  <Paragraphs>38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PowerPoint Presentation</vt:lpstr>
      <vt:lpstr>PowerPoint Presentation</vt:lpstr>
      <vt:lpstr>PowerPoint Presentation</vt:lpstr>
      <vt:lpstr>PowerPoint Presentation</vt:lpstr>
      <vt:lpstr>2.Nấu cơm bằng nồi cơm điện:</vt:lpstr>
      <vt:lpstr>2.Nấu cơm bằng nồi cơm điện:</vt:lpstr>
      <vt:lpstr>2.Nấu cơm bằng nồi cơm điện: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</cp:lastModifiedBy>
  <cp:revision>57</cp:revision>
  <dcterms:created xsi:type="dcterms:W3CDTF">2017-10-13T13:15:09Z</dcterms:created>
  <dcterms:modified xsi:type="dcterms:W3CDTF">2023-10-21T12:55:47Z</dcterms:modified>
</cp:coreProperties>
</file>