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7" r:id="rId4"/>
    <p:sldId id="258" r:id="rId5"/>
    <p:sldId id="259" r:id="rId6"/>
    <p:sldId id="261" r:id="rId7"/>
    <p:sldId id="262" r:id="rId8"/>
    <p:sldId id="263" r:id="rId9"/>
    <p:sldId id="264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82" y="-5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50" y="685801"/>
            <a:ext cx="6086475" cy="3046228"/>
          </a:xfrm>
        </p:spPr>
        <p:txBody>
          <a:bodyPr anchor="b">
            <a:normAutofit/>
          </a:bodyPr>
          <a:lstStyle>
            <a:lvl1pPr algn="ctr">
              <a:defRPr sz="27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4114800"/>
            <a:ext cx="6086475" cy="2057400"/>
          </a:xfrm>
        </p:spPr>
        <p:txBody>
          <a:bodyPr/>
          <a:lstStyle>
            <a:lvl1pPr marL="0" indent="0" algn="ctr">
              <a:buNone/>
              <a:defRPr sz="1800" i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115175" cy="1371600"/>
          </a:xfrm>
        </p:spPr>
        <p:txBody>
          <a:bodyPr>
            <a:normAutofit/>
          </a:bodyPr>
          <a:lstStyle>
            <a:lvl1pPr algn="l">
              <a:defRPr sz="24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77407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41624"/>
            <a:ext cx="7886700" cy="1448026"/>
          </a:xfrm>
        </p:spPr>
        <p:txBody>
          <a:bodyPr/>
          <a:lstStyle>
            <a:lvl1pPr marL="0" indent="0" algn="ctr">
              <a:buNone/>
              <a:defRPr sz="1800" i="1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553" y="566278"/>
            <a:ext cx="7134322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2319" y="2057400"/>
            <a:ext cx="377364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9056" y="2057401"/>
            <a:ext cx="3762626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707414" cy="1149350"/>
          </a:xfrm>
        </p:spPr>
        <p:txBody>
          <a:bodyPr>
            <a:normAutofit/>
          </a:bodyPr>
          <a:lstStyle>
            <a:lvl1pPr algn="ctr">
              <a:defRPr sz="24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0000"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91345-71E9-4504-BCA4-D6C455CBB6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C476B-9EBE-470F-8E9B-E521E4DAD1D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115175" cy="13716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r>
              <a:rPr dirty="0"/>
              <a:t>Click to edit Master title style</a:t>
            </a:r>
            <a:endParaRPr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54250"/>
            <a:ext cx="7115175" cy="39179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dirty="0"/>
              <a:t>Click to edit Master text styles</a:t>
            </a:r>
            <a:endParaRPr dirty="0"/>
          </a:p>
          <a:p>
            <a:pPr lvl="1"/>
            <a:r>
              <a:rPr dirty="0"/>
              <a:t>Second level</a:t>
            </a:r>
            <a:endParaRPr dirty="0"/>
          </a:p>
          <a:p>
            <a:pPr lvl="2"/>
            <a:r>
              <a:rPr dirty="0"/>
              <a:t>Third level</a:t>
            </a:r>
            <a:endParaRPr dirty="0"/>
          </a:p>
          <a:p>
            <a:pPr lvl="3"/>
            <a:r>
              <a:rPr dirty="0"/>
              <a:t>Fourth level</a:t>
            </a:r>
            <a:endParaRPr dirty="0"/>
          </a:p>
          <a:p>
            <a:pPr lvl="4"/>
            <a:r>
              <a:rPr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350323" y="3223419"/>
            <a:ext cx="30861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FE42E8-8B57-452D-A122-4DCE9AC771EF}" type="datetime1">
              <a:rPr kumimoji="0" lang="en-US" sz="900" b="0" i="0" u="none" strike="noStrike" kern="1200" cap="all" spc="30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900" b="0" i="0" u="none" strike="noStrike" kern="1200" cap="all" spc="30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1281112" y="3224213"/>
            <a:ext cx="3086100" cy="4095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all" spc="30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Footer Text</a:t>
            </a:r>
            <a:endParaRPr kumimoji="0" lang="en-US" sz="900" b="0" i="0" u="none" strike="noStrike" kern="1200" cap="all" spc="30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36756" y="6356350"/>
            <a:ext cx="6548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rgbClr val="614883"/>
                </a:solidFill>
              </a:defRPr>
            </a:lvl1pPr>
          </a:lstStyle>
          <a:p>
            <a:pPr lvl="0"/>
            <a:fld id="{9A0DB2DC-4C9A-4742-B13C-FB6460FD3503}" type="slidenum">
              <a:rPr lang="en-US">
                <a:latin typeface="Gill Sans MT" panose="020B0502020104020203" pitchFamily="34" charset="0"/>
              </a:rPr>
            </a:fld>
            <a:endParaRPr lang="en-US">
              <a:latin typeface="Gill Sans MT" panose="020B0502020104020203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SzPct val="70000"/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j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SzPct val="70000"/>
        <a:buFont typeface="Arial" panose="020B0604020202020204" pitchFamily="34" charset="0"/>
        <a:buChar char="•"/>
        <a:defRPr sz="1350" kern="1200">
          <a:solidFill>
            <a:schemeClr val="tx2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SzPct val="70000"/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SzPct val="70000"/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990600" y="304800"/>
            <a:ext cx="723900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TRƯỜNG TIỂU HỌC.......</a:t>
            </a:r>
            <a:endParaRPr lang="en-US" sz="24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371600" y="3048000"/>
            <a:ext cx="6324600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MÔN: ĐẠO ĐỨC</a:t>
            </a:r>
            <a:endParaRPr lang="en-US" sz="22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b="1" dirty="0" err="1" smtClean="0">
                <a:solidFill>
                  <a:srgbClr val="FF3300"/>
                </a:solidFill>
                <a:latin typeface="Times New Roman" panose="02020603050405020304" pitchFamily="18" charset="0"/>
              </a:rPr>
              <a:t>Bài</a:t>
            </a:r>
            <a:r>
              <a:rPr lang="en-US" sz="28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 8: </a:t>
            </a:r>
            <a:r>
              <a:rPr lang="en-US" sz="2800" b="1" dirty="0" err="1" smtClean="0">
                <a:solidFill>
                  <a:srgbClr val="FF3300"/>
                </a:solidFill>
                <a:latin typeface="Times New Roman" panose="02020603050405020304" pitchFamily="18" charset="0"/>
              </a:rPr>
              <a:t>Quan</a:t>
            </a:r>
            <a:r>
              <a:rPr lang="en-US" sz="28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3300"/>
                </a:solidFill>
                <a:latin typeface="Times New Roman" panose="02020603050405020304" pitchFamily="18" charset="0"/>
              </a:rPr>
              <a:t>tâm</a:t>
            </a:r>
            <a:r>
              <a:rPr lang="en-US" sz="28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1" dirty="0" err="1" smtClean="0">
                <a:solidFill>
                  <a:srgbClr val="FF3300"/>
                </a:solidFill>
                <a:latin typeface="Times New Roman" panose="02020603050405020304" pitchFamily="18" charset="0"/>
              </a:rPr>
              <a:t>chăm</a:t>
            </a:r>
            <a:r>
              <a:rPr lang="en-US" sz="28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3300"/>
                </a:solidFill>
                <a:latin typeface="Times New Roman" panose="02020603050405020304" pitchFamily="18" charset="0"/>
              </a:rPr>
              <a:t>sóc</a:t>
            </a:r>
            <a:r>
              <a:rPr lang="en-US" sz="28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 cha </a:t>
            </a:r>
            <a:r>
              <a:rPr lang="en-US" sz="2800" b="1" dirty="0" err="1" smtClean="0">
                <a:solidFill>
                  <a:srgbClr val="FF3300"/>
                </a:solidFill>
                <a:latin typeface="Times New Roman" panose="02020603050405020304" pitchFamily="18" charset="0"/>
              </a:rPr>
              <a:t>mẹ</a:t>
            </a:r>
            <a:endParaRPr lang="en-US" sz="28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/>
          <p:nvPr/>
        </p:nvGrpSpPr>
        <p:grpSpPr bwMode="auto">
          <a:xfrm>
            <a:off x="-152400" y="5334000"/>
            <a:ext cx="9448800" cy="1471613"/>
            <a:chOff x="-192" y="3393"/>
            <a:chExt cx="5952" cy="927"/>
          </a:xfrm>
        </p:grpSpPr>
        <p:pic>
          <p:nvPicPr>
            <p:cNvPr id="5127" name="Picture 5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2640" y="3393"/>
              <a:ext cx="1104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8" name="Picture 6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744" y="3393"/>
              <a:ext cx="1056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9" name="Picture 7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848" y="3393"/>
              <a:ext cx="912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0" name="Picture 8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1632" y="3393"/>
              <a:ext cx="1008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1" name="Picture 9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28" y="3393"/>
              <a:ext cx="1152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2" name="Picture 10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-192" y="3393"/>
              <a:ext cx="871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5" name="Text Box 11"/>
          <p:cNvSpPr txBox="1">
            <a:spLocks noChangeArrowheads="1"/>
          </p:cNvSpPr>
          <p:nvPr/>
        </p:nvSpPr>
        <p:spPr bwMode="auto">
          <a:xfrm>
            <a:off x="1981200" y="4724400"/>
            <a:ext cx="6477000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Times New Roman" panose="02020603050405020304" pitchFamily="18" charset="0"/>
              </a:rPr>
              <a:t>GV</a:t>
            </a:r>
            <a:r>
              <a:rPr lang="en-US" sz="2800" b="1" dirty="0" smtClean="0">
                <a:latin typeface="Times New Roman" panose="02020603050405020304" pitchFamily="18" charset="0"/>
              </a:rPr>
              <a:t>:</a:t>
            </a:r>
            <a:endParaRPr 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5126" name="WordArt 3"/>
          <p:cNvSpPr>
            <a:spLocks noChangeArrowheads="1" noChangeShapeType="1" noTextEdit="1"/>
          </p:cNvSpPr>
          <p:nvPr/>
        </p:nvSpPr>
        <p:spPr bwMode="auto">
          <a:xfrm>
            <a:off x="685800" y="1633538"/>
            <a:ext cx="7696200" cy="126206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200" b="1" kern="10" dirty="0">
                <a:ln w="9525">
                  <a:solidFill>
                    <a:srgbClr val="A62684"/>
                  </a:solidFill>
                  <a:rou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CHÀO MỪNG QUÝ THẦY CÔ GIÁO</a:t>
            </a:r>
            <a:endParaRPr lang="en-US" sz="3200" b="1" kern="10" dirty="0">
              <a:ln w="9525">
                <a:solidFill>
                  <a:srgbClr val="A62684"/>
                </a:solidFill>
                <a:round/>
              </a:ln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  <a:p>
            <a:pPr algn="ctr"/>
            <a:r>
              <a:rPr lang="en-US" sz="3200" b="1" kern="10" dirty="0">
                <a:ln w="9525">
                  <a:solidFill>
                    <a:srgbClr val="A62684"/>
                  </a:solidFill>
                  <a:rou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ĐẾN DỰ GIỜ LỚP 1A</a:t>
            </a:r>
            <a:endParaRPr lang="en-US" sz="3200" b="1" kern="10" dirty="0">
              <a:ln w="9525">
                <a:solidFill>
                  <a:srgbClr val="A62684"/>
                </a:solidFill>
                <a:round/>
              </a:ln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 bwMode="auto">
          <a:xfrm>
            <a:off x="-152400" y="5334000"/>
            <a:ext cx="9448800" cy="1471613"/>
            <a:chOff x="-192" y="3393"/>
            <a:chExt cx="5952" cy="927"/>
          </a:xfrm>
        </p:grpSpPr>
        <p:pic>
          <p:nvPicPr>
            <p:cNvPr id="5127" name="Picture 5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2640" y="3393"/>
              <a:ext cx="1104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8" name="Picture 6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744" y="3393"/>
              <a:ext cx="1056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9" name="Picture 7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848" y="3393"/>
              <a:ext cx="912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0" name="Picture 8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1632" y="3393"/>
              <a:ext cx="1008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1" name="Picture 9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28" y="3393"/>
              <a:ext cx="1152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2" name="Picture 10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-192" y="3393"/>
              <a:ext cx="871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6" name="WordArt 3"/>
          <p:cNvSpPr>
            <a:spLocks noChangeArrowheads="1" noChangeShapeType="1" noTextEdit="1"/>
          </p:cNvSpPr>
          <p:nvPr/>
        </p:nvSpPr>
        <p:spPr bwMode="auto">
          <a:xfrm>
            <a:off x="685800" y="1633538"/>
            <a:ext cx="7696200" cy="126206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endParaRPr lang="en-US" sz="3200" b="1" kern="10" dirty="0">
              <a:ln w="9525">
                <a:solidFill>
                  <a:srgbClr val="A62684"/>
                </a:solidFill>
                <a:round/>
              </a:ln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0250" y="1714500"/>
            <a:ext cx="50876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Hà Phạm Anh Thư – Bàn tay mẹ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2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870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WordArt 3"/>
          <p:cNvSpPr>
            <a:spLocks noChangeArrowheads="1" noChangeShapeType="1" noTextEdit="1"/>
          </p:cNvSpPr>
          <p:nvPr/>
        </p:nvSpPr>
        <p:spPr bwMode="auto">
          <a:xfrm>
            <a:off x="685800" y="1633538"/>
            <a:ext cx="7696200" cy="126206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endParaRPr lang="en-US" sz="3200" b="1" kern="10" dirty="0">
              <a:ln w="9525">
                <a:solidFill>
                  <a:srgbClr val="A62684"/>
                </a:solidFill>
                <a:round/>
              </a:ln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Picture 3" descr="25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9080"/>
            <a:ext cx="9144000" cy="633984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5720" y="5786454"/>
            <a:ext cx="40719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tặng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mùng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 descr="25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9144000" cy="5857892"/>
          </a:xfrm>
        </p:spPr>
      </p:pic>
      <p:sp>
        <p:nvSpPr>
          <p:cNvPr id="10" name="TextBox 9"/>
          <p:cNvSpPr txBox="1"/>
          <p:nvPr/>
        </p:nvSpPr>
        <p:spPr>
          <a:xfrm>
            <a:off x="5000628" y="5750004"/>
            <a:ext cx="4000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thơm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2844" y="5000636"/>
            <a:ext cx="2643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chị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 descr="25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4974" y="1"/>
            <a:ext cx="8979026" cy="4857760"/>
          </a:xfrm>
        </p:spPr>
      </p:pic>
      <p:sp>
        <p:nvSpPr>
          <p:cNvPr id="9" name="TextBox 8"/>
          <p:cNvSpPr txBox="1"/>
          <p:nvPr/>
        </p:nvSpPr>
        <p:spPr>
          <a:xfrm>
            <a:off x="3071802" y="5072074"/>
            <a:ext cx="2786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00760" y="5072074"/>
            <a:ext cx="27860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chị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rửa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bát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đĩa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 descr="26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9286908" cy="6572272"/>
          </a:xfrm>
        </p:spPr>
      </p:pic>
      <p:pic>
        <p:nvPicPr>
          <p:cNvPr id="9" name="Picture 8" descr="mặt cười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1643050"/>
            <a:ext cx="857256" cy="642942"/>
          </a:xfrm>
          <a:prstGeom prst="rect">
            <a:avLst/>
          </a:prstGeom>
        </p:spPr>
      </p:pic>
      <p:pic>
        <p:nvPicPr>
          <p:cNvPr id="10" name="Picture 9" descr="mặt cười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1785926"/>
            <a:ext cx="857256" cy="642942"/>
          </a:xfrm>
          <a:prstGeom prst="rect">
            <a:avLst/>
          </a:prstGeom>
        </p:spPr>
      </p:pic>
      <p:pic>
        <p:nvPicPr>
          <p:cNvPr id="11" name="Picture 10" descr="tải xuố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78" y="4643446"/>
            <a:ext cx="714380" cy="571504"/>
          </a:xfrm>
          <a:prstGeom prst="rect">
            <a:avLst/>
          </a:prstGeom>
        </p:spPr>
      </p:pic>
      <p:pic>
        <p:nvPicPr>
          <p:cNvPr id="12" name="Picture 11" descr="tải xuố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714380" cy="571504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 descr="26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 bwMode="auto">
          <a:xfrm>
            <a:off x="-142908" y="4643446"/>
            <a:ext cx="9448800" cy="1971679"/>
            <a:chOff x="-192" y="3393"/>
            <a:chExt cx="5952" cy="927"/>
          </a:xfrm>
        </p:grpSpPr>
        <p:pic>
          <p:nvPicPr>
            <p:cNvPr id="5127" name="Picture 5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2640" y="3393"/>
              <a:ext cx="1104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8" name="Picture 6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744" y="3393"/>
              <a:ext cx="1056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9" name="Picture 7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848" y="3393"/>
              <a:ext cx="912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0" name="Picture 8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1632" y="3393"/>
              <a:ext cx="1008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1" name="Picture 9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28" y="3393"/>
              <a:ext cx="1152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2" name="Picture 10" descr="FLOWERS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-192" y="3393"/>
              <a:ext cx="871" cy="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6" name="WordArt 3"/>
          <p:cNvSpPr>
            <a:spLocks noChangeArrowheads="1" noChangeShapeType="1" noTextEdit="1"/>
          </p:cNvSpPr>
          <p:nvPr/>
        </p:nvSpPr>
        <p:spPr bwMode="auto">
          <a:xfrm>
            <a:off x="685800" y="1633538"/>
            <a:ext cx="7696200" cy="126206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endParaRPr lang="en-US" sz="3200" b="1" kern="10" dirty="0">
              <a:ln w="9525">
                <a:solidFill>
                  <a:srgbClr val="A62684"/>
                </a:solidFill>
                <a:round/>
              </a:ln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8662" y="714356"/>
            <a:ext cx="6858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điệp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5926"/>
            <a:ext cx="9144000" cy="292895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1" name="Picture 3"/>
          <p:cNvPicPr>
            <a:picLocks noChangeAspect="1"/>
          </p:cNvPicPr>
          <p:nvPr/>
        </p:nvPicPr>
        <p:blipFill>
          <a:blip r:embed="rId1"/>
          <a:srcRect b="1018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510903" y="2095500"/>
            <a:ext cx="5562600" cy="1442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8775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 dò</a:t>
            </a:r>
            <a:endParaRPr sz="8775" b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assicFrameVTI">
  <a:themeElements>
    <a:clrScheme name="AnalogousFromLightSeedLeftStep">
      <a:dk1>
        <a:srgbClr val="000000"/>
      </a:dk1>
      <a:lt1>
        <a:srgbClr val="FFFFFF"/>
      </a:lt1>
      <a:dk2>
        <a:srgbClr val="302441"/>
      </a:dk2>
      <a:lt2>
        <a:srgbClr val="E5E8E2"/>
      </a:lt2>
      <a:accent1>
        <a:srgbClr val="A991CB"/>
      </a:accent1>
      <a:accent2>
        <a:srgbClr val="7979C0"/>
      </a:accent2>
      <a:accent3>
        <a:srgbClr val="8CA6C9"/>
      </a:accent3>
      <a:accent4>
        <a:srgbClr val="73ABB7"/>
      </a:accent4>
      <a:accent5>
        <a:srgbClr val="7CAEA2"/>
      </a:accent5>
      <a:accent6>
        <a:srgbClr val="6FB185"/>
      </a:accent6>
      <a:hlink>
        <a:srgbClr val="738A54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WPS Presentation</Application>
  <PresentationFormat>On-screen Show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SimSun</vt:lpstr>
      <vt:lpstr>Wingdings</vt:lpstr>
      <vt:lpstr>Times New Roman</vt:lpstr>
      <vt:lpstr>Times New Roman</vt:lpstr>
      <vt:lpstr>Microsoft YaHei</vt:lpstr>
      <vt:lpstr>Arial Unicode MS</vt:lpstr>
      <vt:lpstr>Calibri</vt:lpstr>
      <vt:lpstr>Gill Sans MT</vt:lpstr>
      <vt:lpstr>Goudy Old Style</vt:lpstr>
      <vt:lpstr>Office Theme</vt:lpstr>
      <vt:lpstr>ClassicFrameVTI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ngoc</cp:lastModifiedBy>
  <cp:revision>20</cp:revision>
  <dcterms:created xsi:type="dcterms:W3CDTF">2020-08-30T15:49:00Z</dcterms:created>
  <dcterms:modified xsi:type="dcterms:W3CDTF">2020-09-02T01:33:47Z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1033-11.2.0.9635</vt:lpwstr>
  </property>
</Properties>
</file>