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86" r:id="rId4"/>
    <p:sldId id="313" r:id="rId5"/>
    <p:sldId id="301" r:id="rId6"/>
    <p:sldId id="303" r:id="rId7"/>
    <p:sldId id="258" r:id="rId8"/>
    <p:sldId id="288" r:id="rId9"/>
    <p:sldId id="287" r:id="rId10"/>
    <p:sldId id="290" r:id="rId11"/>
    <p:sldId id="305" r:id="rId12"/>
    <p:sldId id="261" r:id="rId13"/>
    <p:sldId id="302" r:id="rId14"/>
    <p:sldId id="291" r:id="rId15"/>
    <p:sldId id="292" r:id="rId16"/>
    <p:sldId id="293" r:id="rId17"/>
    <p:sldId id="314" r:id="rId18"/>
    <p:sldId id="294" r:id="rId19"/>
    <p:sldId id="269" r:id="rId20"/>
    <p:sldId id="284" r:id="rId21"/>
    <p:sldId id="297" r:id="rId22"/>
    <p:sldId id="296" r:id="rId23"/>
    <p:sldId id="300" r:id="rId24"/>
    <p:sldId id="306" r:id="rId25"/>
    <p:sldId id="307" r:id="rId26"/>
    <p:sldId id="295" r:id="rId27"/>
    <p:sldId id="308" r:id="rId28"/>
    <p:sldId id="310" r:id="rId29"/>
    <p:sldId id="309" r:id="rId30"/>
    <p:sldId id="312" r:id="rId31"/>
    <p:sldId id="311"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99"/>
    <a:srgbClr val="6600CC"/>
    <a:srgbClr val="FFFFCC"/>
    <a:srgbClr val="CC3300"/>
    <a:srgbClr val="FF3300"/>
    <a:srgbClr val="6600FF"/>
    <a:srgbClr val="AFEF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73" autoAdjust="0"/>
  </p:normalViewPr>
  <p:slideViewPr>
    <p:cSldViewPr>
      <p:cViewPr>
        <p:scale>
          <a:sx n="75" d="100"/>
          <a:sy n="75" d="100"/>
        </p:scale>
        <p:origin x="-123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43EB7C4-97C5-4F10-BA41-2ED32762B62A}" type="datetimeFigureOut">
              <a:rPr lang="en-US"/>
              <a:pPr>
                <a:defRPr/>
              </a:pPr>
              <a:t>9/13/2021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CE664F39-1362-4462-94A0-C3AE55BF40AE}" type="slidenum">
              <a:rPr lang="en-US"/>
              <a:pPr>
                <a:defRPr/>
              </a:pPr>
              <a:t>‹#›</a:t>
            </a:fld>
            <a:endParaRPr lang="en-US"/>
          </a:p>
        </p:txBody>
      </p:sp>
    </p:spTree>
    <p:extLst>
      <p:ext uri="{BB962C8B-B14F-4D97-AF65-F5344CB8AC3E}">
        <p14:creationId xmlns:p14="http://schemas.microsoft.com/office/powerpoint/2010/main" val="4197730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664F39-1362-4462-94A0-C3AE55BF40AE}" type="slidenum">
              <a:rPr lang="en-US" smtClean="0"/>
              <a:pPr>
                <a:defRPr/>
              </a:pPr>
              <a:t>13</a:t>
            </a:fld>
            <a:endParaRPr lang="en-US"/>
          </a:p>
        </p:txBody>
      </p:sp>
    </p:spTree>
    <p:extLst>
      <p:ext uri="{BB962C8B-B14F-4D97-AF65-F5344CB8AC3E}">
        <p14:creationId xmlns:p14="http://schemas.microsoft.com/office/powerpoint/2010/main" val="3413037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664F39-1362-4462-94A0-C3AE55BF40AE}" type="slidenum">
              <a:rPr lang="en-US" smtClean="0"/>
              <a:pPr>
                <a:defRPr/>
              </a:pPr>
              <a:t>30</a:t>
            </a:fld>
            <a:endParaRPr lang="en-US"/>
          </a:p>
        </p:txBody>
      </p:sp>
    </p:spTree>
    <p:extLst>
      <p:ext uri="{BB962C8B-B14F-4D97-AF65-F5344CB8AC3E}">
        <p14:creationId xmlns:p14="http://schemas.microsoft.com/office/powerpoint/2010/main" val="1418394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57D93E-36E6-4B10-BF30-54136B2B2C5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3674C9-1EC6-4383-B6F7-CB058673158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180CE1-2C6E-49FD-8862-8F9074B96DE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510071-410F-42A8-BF2E-F324C2C8C76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FDF0CFA-5977-43A2-9FD7-B3EFF5E3760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568B1B-B1BD-4720-B6C0-1E2D88182BB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04C7BDD-7E07-4D7B-BD32-B14097311DF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5495BB-3020-4786-8A27-CA9F4776F8F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8EB507-EF17-4C1D-A483-82C149F1EF8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04EFBD-B9FD-4CD8-8565-19074E38844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AF817-8757-42FD-AB17-373D6595A40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2864111-2C58-4E04-91F5-00CF5550C7A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5" Type="http://schemas.openxmlformats.org/officeDocument/2006/relationships/image" Target="../media/image17.jp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audio" Target="../media/audio3.wav"/></Relationships>
</file>

<file path=ppt/slides/_rels/slide2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audio" Target="../media/audio3.wav"/></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audio" Target="../media/audio3.wav"/></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133"/>
          <p:cNvGrpSpPr>
            <a:grpSpLocks/>
          </p:cNvGrpSpPr>
          <p:nvPr/>
        </p:nvGrpSpPr>
        <p:grpSpPr bwMode="auto">
          <a:xfrm>
            <a:off x="342900" y="0"/>
            <a:ext cx="8496300" cy="6683375"/>
            <a:chOff x="0" y="192"/>
            <a:chExt cx="5760" cy="3936"/>
          </a:xfrm>
        </p:grpSpPr>
        <p:grpSp>
          <p:nvGrpSpPr>
            <p:cNvPr id="2194" name="Group 134"/>
            <p:cNvGrpSpPr>
              <a:grpSpLocks/>
            </p:cNvGrpSpPr>
            <p:nvPr/>
          </p:nvGrpSpPr>
          <p:grpSpPr bwMode="auto">
            <a:xfrm>
              <a:off x="0" y="336"/>
              <a:ext cx="5760" cy="3700"/>
              <a:chOff x="0" y="336"/>
              <a:chExt cx="5760" cy="3700"/>
            </a:xfrm>
          </p:grpSpPr>
          <p:pic>
            <p:nvPicPr>
              <p:cNvPr id="2197" name="Picture 135" descr="n3"/>
              <p:cNvPicPr>
                <a:picLocks noChangeAspect="1" noChangeArrowheads="1"/>
              </p:cNvPicPr>
              <p:nvPr/>
            </p:nvPicPr>
            <p:blipFill>
              <a:blip r:embed="rId2"/>
              <a:srcRect/>
              <a:stretch>
                <a:fillRect/>
              </a:stretch>
            </p:blipFill>
            <p:spPr bwMode="auto">
              <a:xfrm>
                <a:off x="0" y="3984"/>
                <a:ext cx="5760" cy="52"/>
              </a:xfrm>
              <a:prstGeom prst="rect">
                <a:avLst/>
              </a:prstGeom>
              <a:noFill/>
              <a:ln w="9525">
                <a:noFill/>
                <a:miter lim="800000"/>
                <a:headEnd/>
                <a:tailEnd/>
              </a:ln>
            </p:spPr>
          </p:pic>
          <p:pic>
            <p:nvPicPr>
              <p:cNvPr id="2198" name="Picture 136" descr="n3"/>
              <p:cNvPicPr>
                <a:picLocks noChangeAspect="1" noChangeArrowheads="1"/>
              </p:cNvPicPr>
              <p:nvPr/>
            </p:nvPicPr>
            <p:blipFill>
              <a:blip r:embed="rId2"/>
              <a:srcRect/>
              <a:stretch>
                <a:fillRect/>
              </a:stretch>
            </p:blipFill>
            <p:spPr bwMode="auto">
              <a:xfrm>
                <a:off x="0" y="336"/>
                <a:ext cx="5760" cy="48"/>
              </a:xfrm>
              <a:prstGeom prst="rect">
                <a:avLst/>
              </a:prstGeom>
              <a:noFill/>
              <a:ln w="9525">
                <a:noFill/>
                <a:miter lim="800000"/>
                <a:headEnd/>
                <a:tailEnd/>
              </a:ln>
            </p:spPr>
          </p:pic>
        </p:grpSp>
        <p:pic>
          <p:nvPicPr>
            <p:cNvPr id="2195" name="Picture 137" descr="n3"/>
            <p:cNvPicPr>
              <a:picLocks noChangeAspect="1" noChangeArrowheads="1"/>
            </p:cNvPicPr>
            <p:nvPr/>
          </p:nvPicPr>
          <p:blipFill>
            <a:blip r:embed="rId2"/>
            <a:srcRect/>
            <a:stretch>
              <a:fillRect/>
            </a:stretch>
          </p:blipFill>
          <p:spPr bwMode="auto">
            <a:xfrm rot="5400000">
              <a:off x="-1848" y="2136"/>
              <a:ext cx="3936" cy="48"/>
            </a:xfrm>
            <a:prstGeom prst="rect">
              <a:avLst/>
            </a:prstGeom>
            <a:noFill/>
            <a:ln w="9525">
              <a:noFill/>
              <a:miter lim="800000"/>
              <a:headEnd/>
              <a:tailEnd/>
            </a:ln>
          </p:spPr>
        </p:pic>
        <p:pic>
          <p:nvPicPr>
            <p:cNvPr id="2196" name="Picture 138" descr="n3"/>
            <p:cNvPicPr>
              <a:picLocks noChangeAspect="1" noChangeArrowheads="1"/>
            </p:cNvPicPr>
            <p:nvPr/>
          </p:nvPicPr>
          <p:blipFill>
            <a:blip r:embed="rId2"/>
            <a:srcRect/>
            <a:stretch>
              <a:fillRect/>
            </a:stretch>
          </p:blipFill>
          <p:spPr bwMode="auto">
            <a:xfrm rot="16200000" flipH="1">
              <a:off x="3671" y="2135"/>
              <a:ext cx="3936" cy="50"/>
            </a:xfrm>
            <a:prstGeom prst="rect">
              <a:avLst/>
            </a:prstGeom>
            <a:noFill/>
            <a:ln w="9525">
              <a:noFill/>
              <a:miter lim="800000"/>
              <a:headEnd/>
              <a:tailEnd/>
            </a:ln>
          </p:spPr>
        </p:pic>
      </p:grpSp>
      <p:grpSp>
        <p:nvGrpSpPr>
          <p:cNvPr id="2051" name="Group 139"/>
          <p:cNvGrpSpPr>
            <a:grpSpLocks/>
          </p:cNvGrpSpPr>
          <p:nvPr/>
        </p:nvGrpSpPr>
        <p:grpSpPr bwMode="auto">
          <a:xfrm>
            <a:off x="495300" y="152400"/>
            <a:ext cx="8496300" cy="6683375"/>
            <a:chOff x="0" y="192"/>
            <a:chExt cx="5760" cy="3936"/>
          </a:xfrm>
        </p:grpSpPr>
        <p:grpSp>
          <p:nvGrpSpPr>
            <p:cNvPr id="2189" name="Group 140"/>
            <p:cNvGrpSpPr>
              <a:grpSpLocks/>
            </p:cNvGrpSpPr>
            <p:nvPr/>
          </p:nvGrpSpPr>
          <p:grpSpPr bwMode="auto">
            <a:xfrm>
              <a:off x="0" y="336"/>
              <a:ext cx="5760" cy="3700"/>
              <a:chOff x="0" y="336"/>
              <a:chExt cx="5760" cy="3700"/>
            </a:xfrm>
          </p:grpSpPr>
          <p:pic>
            <p:nvPicPr>
              <p:cNvPr id="2192" name="Picture 141" descr="n3"/>
              <p:cNvPicPr>
                <a:picLocks noChangeAspect="1" noChangeArrowheads="1"/>
              </p:cNvPicPr>
              <p:nvPr/>
            </p:nvPicPr>
            <p:blipFill>
              <a:blip r:embed="rId2"/>
              <a:srcRect/>
              <a:stretch>
                <a:fillRect/>
              </a:stretch>
            </p:blipFill>
            <p:spPr bwMode="auto">
              <a:xfrm>
                <a:off x="0" y="3984"/>
                <a:ext cx="5760" cy="52"/>
              </a:xfrm>
              <a:prstGeom prst="rect">
                <a:avLst/>
              </a:prstGeom>
              <a:noFill/>
              <a:ln w="9525">
                <a:noFill/>
                <a:miter lim="800000"/>
                <a:headEnd/>
                <a:tailEnd/>
              </a:ln>
            </p:spPr>
          </p:pic>
          <p:pic>
            <p:nvPicPr>
              <p:cNvPr id="2193" name="Picture 142" descr="n3"/>
              <p:cNvPicPr>
                <a:picLocks noChangeAspect="1" noChangeArrowheads="1"/>
              </p:cNvPicPr>
              <p:nvPr/>
            </p:nvPicPr>
            <p:blipFill>
              <a:blip r:embed="rId2"/>
              <a:srcRect/>
              <a:stretch>
                <a:fillRect/>
              </a:stretch>
            </p:blipFill>
            <p:spPr bwMode="auto">
              <a:xfrm>
                <a:off x="0" y="336"/>
                <a:ext cx="5760" cy="48"/>
              </a:xfrm>
              <a:prstGeom prst="rect">
                <a:avLst/>
              </a:prstGeom>
              <a:noFill/>
              <a:ln w="9525">
                <a:noFill/>
                <a:miter lim="800000"/>
                <a:headEnd/>
                <a:tailEnd/>
              </a:ln>
            </p:spPr>
          </p:pic>
        </p:grpSp>
        <p:pic>
          <p:nvPicPr>
            <p:cNvPr id="2190" name="Picture 143" descr="n3"/>
            <p:cNvPicPr>
              <a:picLocks noChangeAspect="1" noChangeArrowheads="1"/>
            </p:cNvPicPr>
            <p:nvPr/>
          </p:nvPicPr>
          <p:blipFill>
            <a:blip r:embed="rId2"/>
            <a:srcRect/>
            <a:stretch>
              <a:fillRect/>
            </a:stretch>
          </p:blipFill>
          <p:spPr bwMode="auto">
            <a:xfrm rot="5400000">
              <a:off x="-1848" y="2136"/>
              <a:ext cx="3936" cy="48"/>
            </a:xfrm>
            <a:prstGeom prst="rect">
              <a:avLst/>
            </a:prstGeom>
            <a:noFill/>
            <a:ln w="9525">
              <a:noFill/>
              <a:miter lim="800000"/>
              <a:headEnd/>
              <a:tailEnd/>
            </a:ln>
          </p:spPr>
        </p:pic>
        <p:pic>
          <p:nvPicPr>
            <p:cNvPr id="2191" name="Picture 144" descr="n3"/>
            <p:cNvPicPr>
              <a:picLocks noChangeAspect="1" noChangeArrowheads="1"/>
            </p:cNvPicPr>
            <p:nvPr/>
          </p:nvPicPr>
          <p:blipFill>
            <a:blip r:embed="rId2"/>
            <a:srcRect/>
            <a:stretch>
              <a:fillRect/>
            </a:stretch>
          </p:blipFill>
          <p:spPr bwMode="auto">
            <a:xfrm rot="16200000" flipH="1">
              <a:off x="3671" y="2135"/>
              <a:ext cx="3936" cy="50"/>
            </a:xfrm>
            <a:prstGeom prst="rect">
              <a:avLst/>
            </a:prstGeom>
            <a:noFill/>
            <a:ln w="9525">
              <a:noFill/>
              <a:miter lim="800000"/>
              <a:headEnd/>
              <a:tailEnd/>
            </a:ln>
          </p:spPr>
        </p:pic>
      </p:grpSp>
      <p:sp>
        <p:nvSpPr>
          <p:cNvPr id="2052" name="Rectangle 145"/>
          <p:cNvSpPr>
            <a:spLocks noChangeArrowheads="1"/>
          </p:cNvSpPr>
          <p:nvPr/>
        </p:nvSpPr>
        <p:spPr bwMode="auto">
          <a:xfrm>
            <a:off x="670488" y="449389"/>
            <a:ext cx="7953353" cy="5989472"/>
          </a:xfrm>
          <a:prstGeom prst="rect">
            <a:avLst/>
          </a:prstGeom>
          <a:solidFill>
            <a:srgbClr val="CCFFCC"/>
          </a:solidFill>
          <a:ln w="9525">
            <a:noFill/>
            <a:miter lim="800000"/>
            <a:headEnd/>
            <a:tailEnd/>
          </a:ln>
        </p:spPr>
        <p:txBody>
          <a:bodyPr wrap="none" anchor="ctr"/>
          <a:lstStyle/>
          <a:p>
            <a:pPr algn="ctr"/>
            <a:r>
              <a:rPr lang="en-US"/>
              <a:t>  </a:t>
            </a:r>
          </a:p>
        </p:txBody>
      </p:sp>
      <p:grpSp>
        <p:nvGrpSpPr>
          <p:cNvPr id="2053" name="Group 146"/>
          <p:cNvGrpSpPr>
            <a:grpSpLocks/>
          </p:cNvGrpSpPr>
          <p:nvPr/>
        </p:nvGrpSpPr>
        <p:grpSpPr bwMode="auto">
          <a:xfrm>
            <a:off x="2972476" y="4069320"/>
            <a:ext cx="3270250" cy="2189163"/>
            <a:chOff x="386" y="0"/>
            <a:chExt cx="4798" cy="4329"/>
          </a:xfrm>
        </p:grpSpPr>
        <p:sp>
          <p:nvSpPr>
            <p:cNvPr id="2061" name="AutoShape 147"/>
            <p:cNvSpPr>
              <a:spLocks noChangeArrowheads="1"/>
            </p:cNvSpPr>
            <p:nvPr/>
          </p:nvSpPr>
          <p:spPr bwMode="auto">
            <a:xfrm>
              <a:off x="1680" y="1920"/>
              <a:ext cx="2304" cy="421"/>
            </a:xfrm>
            <a:prstGeom prst="flowChartManualOperation">
              <a:avLst/>
            </a:prstGeom>
            <a:solidFill>
              <a:schemeClr val="accent1"/>
            </a:solidFill>
            <a:ln w="9525">
              <a:solidFill>
                <a:schemeClr val="tx1"/>
              </a:solidFill>
              <a:miter lim="800000"/>
              <a:headEnd/>
              <a:tailEnd/>
            </a:ln>
          </p:spPr>
          <p:txBody>
            <a:bodyPr wrap="none" anchor="ctr"/>
            <a:lstStyle/>
            <a:p>
              <a:endParaRPr lang="en-US"/>
            </a:p>
          </p:txBody>
        </p:sp>
        <p:sp>
          <p:nvSpPr>
            <p:cNvPr id="2062" name="Line 148"/>
            <p:cNvSpPr>
              <a:spLocks noChangeShapeType="1"/>
            </p:cNvSpPr>
            <p:nvPr/>
          </p:nvSpPr>
          <p:spPr bwMode="auto">
            <a:xfrm flipH="1">
              <a:off x="1968" y="1824"/>
              <a:ext cx="588" cy="368"/>
            </a:xfrm>
            <a:prstGeom prst="line">
              <a:avLst/>
            </a:prstGeom>
            <a:noFill/>
            <a:ln w="9525">
              <a:solidFill>
                <a:schemeClr val="tx1"/>
              </a:solidFill>
              <a:round/>
              <a:headEnd/>
              <a:tailEnd/>
            </a:ln>
          </p:spPr>
          <p:txBody>
            <a:bodyPr/>
            <a:lstStyle/>
            <a:p>
              <a:endParaRPr lang="en-US"/>
            </a:p>
          </p:txBody>
        </p:sp>
        <p:sp>
          <p:nvSpPr>
            <p:cNvPr id="2063" name="Arc 149"/>
            <p:cNvSpPr>
              <a:spLocks/>
            </p:cNvSpPr>
            <p:nvPr/>
          </p:nvSpPr>
          <p:spPr bwMode="auto">
            <a:xfrm>
              <a:off x="1729" y="703"/>
              <a:ext cx="637" cy="1079"/>
            </a:xfrm>
            <a:custGeom>
              <a:avLst/>
              <a:gdLst>
                <a:gd name="T0" fmla="*/ 0 w 21600"/>
                <a:gd name="T1" fmla="*/ 0 h 20120"/>
                <a:gd name="T2" fmla="*/ 0 w 21600"/>
                <a:gd name="T3" fmla="*/ 0 h 20120"/>
                <a:gd name="T4" fmla="*/ 0 w 21600"/>
                <a:gd name="T5" fmla="*/ 0 h 20120"/>
                <a:gd name="T6" fmla="*/ 0 60000 65536"/>
                <a:gd name="T7" fmla="*/ 0 60000 65536"/>
                <a:gd name="T8" fmla="*/ 0 60000 65536"/>
                <a:gd name="T9" fmla="*/ 0 w 21600"/>
                <a:gd name="T10" fmla="*/ 0 h 20120"/>
                <a:gd name="T11" fmla="*/ 21600 w 21600"/>
                <a:gd name="T12" fmla="*/ 20120 h 20120"/>
              </a:gdLst>
              <a:ahLst/>
              <a:cxnLst>
                <a:cxn ang="T6">
                  <a:pos x="T0" y="T1"/>
                </a:cxn>
                <a:cxn ang="T7">
                  <a:pos x="T2" y="T3"/>
                </a:cxn>
                <a:cxn ang="T8">
                  <a:pos x="T4" y="T5"/>
                </a:cxn>
              </a:cxnLst>
              <a:rect l="T9" t="T10" r="T11" b="T12"/>
              <a:pathLst>
                <a:path w="21600" h="20120" fill="none" extrusionOk="0">
                  <a:moveTo>
                    <a:pt x="7858" y="0"/>
                  </a:moveTo>
                  <a:cubicBezTo>
                    <a:pt x="16145" y="3237"/>
                    <a:pt x="21600" y="11223"/>
                    <a:pt x="21600" y="20120"/>
                  </a:cubicBezTo>
                </a:path>
                <a:path w="21600" h="20120" stroke="0" extrusionOk="0">
                  <a:moveTo>
                    <a:pt x="7858" y="0"/>
                  </a:moveTo>
                  <a:cubicBezTo>
                    <a:pt x="16145" y="3237"/>
                    <a:pt x="21600" y="11223"/>
                    <a:pt x="21600" y="20120"/>
                  </a:cubicBezTo>
                  <a:lnTo>
                    <a:pt x="0" y="20120"/>
                  </a:lnTo>
                  <a:lnTo>
                    <a:pt x="7858" y="0"/>
                  </a:lnTo>
                  <a:close/>
                </a:path>
              </a:pathLst>
            </a:custGeom>
            <a:noFill/>
            <a:ln w="9525">
              <a:solidFill>
                <a:srgbClr val="00FF00"/>
              </a:solidFill>
              <a:round/>
              <a:headEnd/>
              <a:tailEnd/>
            </a:ln>
          </p:spPr>
          <p:txBody>
            <a:bodyPr wrap="none" anchor="ctr"/>
            <a:lstStyle/>
            <a:p>
              <a:endParaRPr lang="en-US"/>
            </a:p>
          </p:txBody>
        </p:sp>
        <p:sp>
          <p:nvSpPr>
            <p:cNvPr id="2064" name="Line 150"/>
            <p:cNvSpPr>
              <a:spLocks noChangeShapeType="1"/>
            </p:cNvSpPr>
            <p:nvPr/>
          </p:nvSpPr>
          <p:spPr bwMode="auto">
            <a:xfrm flipV="1">
              <a:off x="1968" y="288"/>
              <a:ext cx="96" cy="432"/>
            </a:xfrm>
            <a:prstGeom prst="line">
              <a:avLst/>
            </a:prstGeom>
            <a:noFill/>
            <a:ln w="9525">
              <a:solidFill>
                <a:srgbClr val="00FF00"/>
              </a:solidFill>
              <a:round/>
              <a:headEnd/>
              <a:tailEnd/>
            </a:ln>
          </p:spPr>
          <p:txBody>
            <a:bodyPr/>
            <a:lstStyle/>
            <a:p>
              <a:endParaRPr lang="en-US"/>
            </a:p>
          </p:txBody>
        </p:sp>
        <p:sp>
          <p:nvSpPr>
            <p:cNvPr id="2065" name="Line 151"/>
            <p:cNvSpPr>
              <a:spLocks noChangeShapeType="1"/>
            </p:cNvSpPr>
            <p:nvPr/>
          </p:nvSpPr>
          <p:spPr bwMode="auto">
            <a:xfrm>
              <a:off x="2065" y="288"/>
              <a:ext cx="240" cy="672"/>
            </a:xfrm>
            <a:prstGeom prst="line">
              <a:avLst/>
            </a:prstGeom>
            <a:noFill/>
            <a:ln w="9525">
              <a:solidFill>
                <a:srgbClr val="00FF00"/>
              </a:solidFill>
              <a:round/>
              <a:headEnd/>
              <a:tailEnd/>
            </a:ln>
          </p:spPr>
          <p:txBody>
            <a:bodyPr/>
            <a:lstStyle/>
            <a:p>
              <a:endParaRPr lang="en-US"/>
            </a:p>
          </p:txBody>
        </p:sp>
        <p:sp>
          <p:nvSpPr>
            <p:cNvPr id="2066" name="Arc 152"/>
            <p:cNvSpPr>
              <a:spLocks/>
            </p:cNvSpPr>
            <p:nvPr/>
          </p:nvSpPr>
          <p:spPr bwMode="auto">
            <a:xfrm rot="13707161" flipV="1">
              <a:off x="3699" y="883"/>
              <a:ext cx="854" cy="1104"/>
            </a:xfrm>
            <a:custGeom>
              <a:avLst/>
              <a:gdLst>
                <a:gd name="T0" fmla="*/ 0 w 38443"/>
                <a:gd name="T1" fmla="*/ 0 h 21600"/>
                <a:gd name="T2" fmla="*/ 0 w 38443"/>
                <a:gd name="T3" fmla="*/ 0 h 21600"/>
                <a:gd name="T4" fmla="*/ 0 w 38443"/>
                <a:gd name="T5" fmla="*/ 0 h 21600"/>
                <a:gd name="T6" fmla="*/ 0 60000 65536"/>
                <a:gd name="T7" fmla="*/ 0 60000 65536"/>
                <a:gd name="T8" fmla="*/ 0 60000 65536"/>
                <a:gd name="T9" fmla="*/ 0 w 38443"/>
                <a:gd name="T10" fmla="*/ 0 h 21600"/>
                <a:gd name="T11" fmla="*/ 38443 w 38443"/>
                <a:gd name="T12" fmla="*/ 21600 h 21600"/>
              </a:gdLst>
              <a:ahLst/>
              <a:cxnLst>
                <a:cxn ang="T6">
                  <a:pos x="T0" y="T1"/>
                </a:cxn>
                <a:cxn ang="T7">
                  <a:pos x="T2" y="T3"/>
                </a:cxn>
                <a:cxn ang="T8">
                  <a:pos x="T4" y="T5"/>
                </a:cxn>
              </a:cxnLst>
              <a:rect l="T9" t="T10" r="T11" b="T12"/>
              <a:pathLst>
                <a:path w="38443" h="21600" fill="none" extrusionOk="0">
                  <a:moveTo>
                    <a:pt x="0" y="8076"/>
                  </a:moveTo>
                  <a:cubicBezTo>
                    <a:pt x="4100" y="2970"/>
                    <a:pt x="10294" y="-1"/>
                    <a:pt x="16843" y="0"/>
                  </a:cubicBezTo>
                  <a:cubicBezTo>
                    <a:pt x="28772" y="0"/>
                    <a:pt x="38443" y="9670"/>
                    <a:pt x="38443" y="21600"/>
                  </a:cubicBezTo>
                </a:path>
                <a:path w="38443" h="21600" stroke="0" extrusionOk="0">
                  <a:moveTo>
                    <a:pt x="0" y="8076"/>
                  </a:moveTo>
                  <a:cubicBezTo>
                    <a:pt x="4100" y="2970"/>
                    <a:pt x="10294" y="-1"/>
                    <a:pt x="16843" y="0"/>
                  </a:cubicBezTo>
                  <a:cubicBezTo>
                    <a:pt x="28772" y="0"/>
                    <a:pt x="38443" y="9670"/>
                    <a:pt x="38443" y="21600"/>
                  </a:cubicBezTo>
                  <a:lnTo>
                    <a:pt x="16843" y="21600"/>
                  </a:lnTo>
                  <a:lnTo>
                    <a:pt x="0" y="8076"/>
                  </a:lnTo>
                  <a:close/>
                </a:path>
              </a:pathLst>
            </a:custGeom>
            <a:noFill/>
            <a:ln w="9525">
              <a:solidFill>
                <a:srgbClr val="00FF00"/>
              </a:solidFill>
              <a:round/>
              <a:headEnd/>
              <a:tailEnd/>
            </a:ln>
          </p:spPr>
          <p:txBody>
            <a:bodyPr wrap="none" anchor="ctr"/>
            <a:lstStyle/>
            <a:p>
              <a:endParaRPr lang="en-US"/>
            </a:p>
          </p:txBody>
        </p:sp>
        <p:sp>
          <p:nvSpPr>
            <p:cNvPr id="2201" name="Arc 153"/>
            <p:cNvSpPr>
              <a:spLocks/>
            </p:cNvSpPr>
            <p:nvPr/>
          </p:nvSpPr>
          <p:spPr bwMode="auto">
            <a:xfrm rot="-12034703" flipH="1" flipV="1">
              <a:off x="912" y="574"/>
              <a:ext cx="1032" cy="1202"/>
            </a:xfrm>
            <a:custGeom>
              <a:avLst/>
              <a:gdLst>
                <a:gd name="G0" fmla="+- 14108 0 0"/>
                <a:gd name="G1" fmla="+- 21600 0 0"/>
                <a:gd name="G2" fmla="+- 21600 0 0"/>
                <a:gd name="T0" fmla="*/ 0 w 35708"/>
                <a:gd name="T1" fmla="*/ 5244 h 21600"/>
                <a:gd name="T2" fmla="*/ 35708 w 35708"/>
                <a:gd name="T3" fmla="*/ 21600 h 21600"/>
                <a:gd name="T4" fmla="*/ 14108 w 35708"/>
                <a:gd name="T5" fmla="*/ 21600 h 21600"/>
              </a:gdLst>
              <a:ahLst/>
              <a:cxnLst>
                <a:cxn ang="0">
                  <a:pos x="T0" y="T1"/>
                </a:cxn>
                <a:cxn ang="0">
                  <a:pos x="T2" y="T3"/>
                </a:cxn>
                <a:cxn ang="0">
                  <a:pos x="T4" y="T5"/>
                </a:cxn>
              </a:cxnLst>
              <a:rect l="0" t="0" r="r" b="b"/>
              <a:pathLst>
                <a:path w="35708" h="21600" fill="none" extrusionOk="0">
                  <a:moveTo>
                    <a:pt x="-1" y="5243"/>
                  </a:moveTo>
                  <a:cubicBezTo>
                    <a:pt x="3921" y="1861"/>
                    <a:pt x="8928" y="-1"/>
                    <a:pt x="14108" y="0"/>
                  </a:cubicBezTo>
                  <a:cubicBezTo>
                    <a:pt x="26037" y="0"/>
                    <a:pt x="35708" y="9670"/>
                    <a:pt x="35708" y="21600"/>
                  </a:cubicBezTo>
                </a:path>
                <a:path w="35708" h="21600" stroke="0" extrusionOk="0">
                  <a:moveTo>
                    <a:pt x="-1" y="5243"/>
                  </a:moveTo>
                  <a:cubicBezTo>
                    <a:pt x="3921" y="1861"/>
                    <a:pt x="8928" y="-1"/>
                    <a:pt x="14108" y="0"/>
                  </a:cubicBezTo>
                  <a:cubicBezTo>
                    <a:pt x="26037" y="0"/>
                    <a:pt x="35708" y="9670"/>
                    <a:pt x="35708" y="21600"/>
                  </a:cubicBezTo>
                  <a:lnTo>
                    <a:pt x="14108" y="21600"/>
                  </a:lnTo>
                  <a:close/>
                </a:path>
              </a:pathLst>
            </a:custGeom>
            <a:noFill/>
            <a:ln w="9525">
              <a:solidFill>
                <a:srgbClr val="00FF00"/>
              </a:solidFill>
              <a:round/>
              <a:headEnd/>
              <a:tailEnd/>
            </a:ln>
            <a:effectLst/>
          </p:spPr>
          <p:txBody>
            <a:bodyPr wrap="none" anchor="ctr"/>
            <a:lstStyle/>
            <a:p>
              <a:pPr algn="ctr">
                <a:defRPr/>
              </a:pPr>
              <a:endParaRPr lang="en-US" sz="4400" i="1">
                <a:solidFill>
                  <a:schemeClr val="tx2"/>
                </a:solidFill>
                <a:effectLst>
                  <a:outerShdw blurRad="38100" dist="38100" dir="2700000" algn="tl">
                    <a:srgbClr val="C0C0C0"/>
                  </a:outerShdw>
                </a:effectLst>
                <a:latin typeface=".VnTime" pitchFamily="34" charset="0"/>
                <a:cs typeface="Arial" charset="0"/>
              </a:endParaRPr>
            </a:p>
          </p:txBody>
        </p:sp>
        <p:sp>
          <p:nvSpPr>
            <p:cNvPr id="2068" name="Arc 154"/>
            <p:cNvSpPr>
              <a:spLocks/>
            </p:cNvSpPr>
            <p:nvPr/>
          </p:nvSpPr>
          <p:spPr bwMode="auto">
            <a:xfrm rot="8066298" flipH="1" flipV="1">
              <a:off x="1168" y="1387"/>
              <a:ext cx="661" cy="864"/>
            </a:xfrm>
            <a:custGeom>
              <a:avLst/>
              <a:gdLst>
                <a:gd name="T0" fmla="*/ 0 w 37161"/>
                <a:gd name="T1" fmla="*/ 0 h 21600"/>
                <a:gd name="T2" fmla="*/ 0 w 37161"/>
                <a:gd name="T3" fmla="*/ 0 h 21600"/>
                <a:gd name="T4" fmla="*/ 0 w 37161"/>
                <a:gd name="T5" fmla="*/ 0 h 21600"/>
                <a:gd name="T6" fmla="*/ 0 60000 65536"/>
                <a:gd name="T7" fmla="*/ 0 60000 65536"/>
                <a:gd name="T8" fmla="*/ 0 60000 65536"/>
                <a:gd name="T9" fmla="*/ 0 w 37161"/>
                <a:gd name="T10" fmla="*/ 0 h 21600"/>
                <a:gd name="T11" fmla="*/ 37161 w 37161"/>
                <a:gd name="T12" fmla="*/ 21600 h 21600"/>
              </a:gdLst>
              <a:ahLst/>
              <a:cxnLst>
                <a:cxn ang="T6">
                  <a:pos x="T0" y="T1"/>
                </a:cxn>
                <a:cxn ang="T7">
                  <a:pos x="T2" y="T3"/>
                </a:cxn>
                <a:cxn ang="T8">
                  <a:pos x="T4" y="T5"/>
                </a:cxn>
              </a:cxnLst>
              <a:rect l="T9" t="T10" r="T11" b="T12"/>
              <a:pathLst>
                <a:path w="37161" h="21600" fill="none" extrusionOk="0">
                  <a:moveTo>
                    <a:pt x="-1" y="6619"/>
                  </a:moveTo>
                  <a:cubicBezTo>
                    <a:pt x="4071" y="2389"/>
                    <a:pt x="9689" y="-1"/>
                    <a:pt x="15561" y="0"/>
                  </a:cubicBezTo>
                  <a:cubicBezTo>
                    <a:pt x="27490" y="0"/>
                    <a:pt x="37161" y="9670"/>
                    <a:pt x="37161" y="21600"/>
                  </a:cubicBezTo>
                </a:path>
                <a:path w="37161" h="21600" stroke="0" extrusionOk="0">
                  <a:moveTo>
                    <a:pt x="-1" y="6619"/>
                  </a:moveTo>
                  <a:cubicBezTo>
                    <a:pt x="4071" y="2389"/>
                    <a:pt x="9689" y="-1"/>
                    <a:pt x="15561" y="0"/>
                  </a:cubicBezTo>
                  <a:cubicBezTo>
                    <a:pt x="27490" y="0"/>
                    <a:pt x="37161" y="9670"/>
                    <a:pt x="37161" y="21600"/>
                  </a:cubicBezTo>
                  <a:lnTo>
                    <a:pt x="15561" y="21600"/>
                  </a:lnTo>
                  <a:lnTo>
                    <a:pt x="-1" y="6619"/>
                  </a:lnTo>
                  <a:close/>
                </a:path>
              </a:pathLst>
            </a:custGeom>
            <a:noFill/>
            <a:ln w="9525">
              <a:solidFill>
                <a:srgbClr val="00FF00"/>
              </a:solidFill>
              <a:round/>
              <a:headEnd/>
              <a:tailEnd/>
            </a:ln>
          </p:spPr>
          <p:txBody>
            <a:bodyPr wrap="none" anchor="ctr"/>
            <a:lstStyle/>
            <a:p>
              <a:endParaRPr lang="en-US"/>
            </a:p>
          </p:txBody>
        </p:sp>
        <p:sp>
          <p:nvSpPr>
            <p:cNvPr id="2069" name="Line 155"/>
            <p:cNvSpPr>
              <a:spLocks noChangeShapeType="1"/>
            </p:cNvSpPr>
            <p:nvPr/>
          </p:nvSpPr>
          <p:spPr bwMode="auto">
            <a:xfrm>
              <a:off x="2737" y="0"/>
              <a:ext cx="0" cy="528"/>
            </a:xfrm>
            <a:prstGeom prst="line">
              <a:avLst/>
            </a:prstGeom>
            <a:noFill/>
            <a:ln w="9525">
              <a:solidFill>
                <a:srgbClr val="00FF00"/>
              </a:solidFill>
              <a:round/>
              <a:headEnd/>
              <a:tailEnd/>
            </a:ln>
          </p:spPr>
          <p:txBody>
            <a:bodyPr/>
            <a:lstStyle/>
            <a:p>
              <a:endParaRPr lang="en-US"/>
            </a:p>
          </p:txBody>
        </p:sp>
        <p:sp>
          <p:nvSpPr>
            <p:cNvPr id="2070" name="Line 156"/>
            <p:cNvSpPr>
              <a:spLocks noChangeShapeType="1"/>
            </p:cNvSpPr>
            <p:nvPr/>
          </p:nvSpPr>
          <p:spPr bwMode="auto">
            <a:xfrm>
              <a:off x="2737" y="960"/>
              <a:ext cx="0" cy="720"/>
            </a:xfrm>
            <a:prstGeom prst="line">
              <a:avLst/>
            </a:prstGeom>
            <a:noFill/>
            <a:ln w="9525">
              <a:solidFill>
                <a:srgbClr val="00FF00"/>
              </a:solidFill>
              <a:round/>
              <a:headEnd/>
              <a:tailEnd/>
            </a:ln>
          </p:spPr>
          <p:txBody>
            <a:bodyPr/>
            <a:lstStyle/>
            <a:p>
              <a:endParaRPr lang="en-US"/>
            </a:p>
          </p:txBody>
        </p:sp>
        <p:sp>
          <p:nvSpPr>
            <p:cNvPr id="2071" name="Line 157"/>
            <p:cNvSpPr>
              <a:spLocks noChangeShapeType="1"/>
            </p:cNvSpPr>
            <p:nvPr/>
          </p:nvSpPr>
          <p:spPr bwMode="auto">
            <a:xfrm>
              <a:off x="2737" y="0"/>
              <a:ext cx="240" cy="528"/>
            </a:xfrm>
            <a:prstGeom prst="line">
              <a:avLst/>
            </a:prstGeom>
            <a:noFill/>
            <a:ln w="9525">
              <a:solidFill>
                <a:srgbClr val="00FF00"/>
              </a:solidFill>
              <a:round/>
              <a:headEnd/>
              <a:tailEnd/>
            </a:ln>
          </p:spPr>
          <p:txBody>
            <a:bodyPr/>
            <a:lstStyle/>
            <a:p>
              <a:endParaRPr lang="en-US"/>
            </a:p>
          </p:txBody>
        </p:sp>
        <p:sp>
          <p:nvSpPr>
            <p:cNvPr id="2072" name="Line 158"/>
            <p:cNvSpPr>
              <a:spLocks noChangeShapeType="1"/>
            </p:cNvSpPr>
            <p:nvPr/>
          </p:nvSpPr>
          <p:spPr bwMode="auto">
            <a:xfrm flipH="1">
              <a:off x="2881" y="960"/>
              <a:ext cx="96" cy="240"/>
            </a:xfrm>
            <a:prstGeom prst="line">
              <a:avLst/>
            </a:prstGeom>
            <a:noFill/>
            <a:ln w="9525">
              <a:solidFill>
                <a:srgbClr val="00FF00"/>
              </a:solidFill>
              <a:round/>
              <a:headEnd/>
              <a:tailEnd/>
            </a:ln>
          </p:spPr>
          <p:txBody>
            <a:bodyPr/>
            <a:lstStyle/>
            <a:p>
              <a:endParaRPr lang="en-US"/>
            </a:p>
          </p:txBody>
        </p:sp>
        <p:sp>
          <p:nvSpPr>
            <p:cNvPr id="2073" name="Arc 159"/>
            <p:cNvSpPr>
              <a:spLocks/>
            </p:cNvSpPr>
            <p:nvPr/>
          </p:nvSpPr>
          <p:spPr bwMode="auto">
            <a:xfrm rot="13707161" flipV="1">
              <a:off x="3884" y="196"/>
              <a:ext cx="776" cy="1824"/>
            </a:xfrm>
            <a:custGeom>
              <a:avLst/>
              <a:gdLst>
                <a:gd name="T0" fmla="*/ 0 w 34875"/>
                <a:gd name="T1" fmla="*/ 0 h 21600"/>
                <a:gd name="T2" fmla="*/ 0 w 34875"/>
                <a:gd name="T3" fmla="*/ 0 h 21600"/>
                <a:gd name="T4" fmla="*/ 0 w 34875"/>
                <a:gd name="T5" fmla="*/ 0 h 21600"/>
                <a:gd name="T6" fmla="*/ 0 60000 65536"/>
                <a:gd name="T7" fmla="*/ 0 60000 65536"/>
                <a:gd name="T8" fmla="*/ 0 60000 65536"/>
                <a:gd name="T9" fmla="*/ 0 w 34875"/>
                <a:gd name="T10" fmla="*/ 0 h 21600"/>
                <a:gd name="T11" fmla="*/ 34875 w 34875"/>
                <a:gd name="T12" fmla="*/ 21600 h 21600"/>
              </a:gdLst>
              <a:ahLst/>
              <a:cxnLst>
                <a:cxn ang="T6">
                  <a:pos x="T0" y="T1"/>
                </a:cxn>
                <a:cxn ang="T7">
                  <a:pos x="T2" y="T3"/>
                </a:cxn>
                <a:cxn ang="T8">
                  <a:pos x="T4" y="T5"/>
                </a:cxn>
              </a:cxnLst>
              <a:rect l="T9" t="T10" r="T11" b="T12"/>
              <a:pathLst>
                <a:path w="34875" h="21600" fill="none" extrusionOk="0">
                  <a:moveTo>
                    <a:pt x="-1" y="4560"/>
                  </a:moveTo>
                  <a:cubicBezTo>
                    <a:pt x="3793" y="1605"/>
                    <a:pt x="8465" y="-1"/>
                    <a:pt x="13275" y="0"/>
                  </a:cubicBezTo>
                  <a:cubicBezTo>
                    <a:pt x="25204" y="0"/>
                    <a:pt x="34875" y="9670"/>
                    <a:pt x="34875" y="21600"/>
                  </a:cubicBezTo>
                </a:path>
                <a:path w="34875" h="21600" stroke="0" extrusionOk="0">
                  <a:moveTo>
                    <a:pt x="-1" y="4560"/>
                  </a:moveTo>
                  <a:cubicBezTo>
                    <a:pt x="3793" y="1605"/>
                    <a:pt x="8465" y="-1"/>
                    <a:pt x="13275" y="0"/>
                  </a:cubicBezTo>
                  <a:cubicBezTo>
                    <a:pt x="25204" y="0"/>
                    <a:pt x="34875" y="9670"/>
                    <a:pt x="34875" y="21600"/>
                  </a:cubicBezTo>
                  <a:lnTo>
                    <a:pt x="13275" y="21600"/>
                  </a:lnTo>
                  <a:lnTo>
                    <a:pt x="-1" y="4560"/>
                  </a:lnTo>
                  <a:close/>
                </a:path>
              </a:pathLst>
            </a:custGeom>
            <a:noFill/>
            <a:ln w="9525">
              <a:solidFill>
                <a:srgbClr val="00FF00"/>
              </a:solidFill>
              <a:round/>
              <a:headEnd/>
              <a:tailEnd/>
            </a:ln>
          </p:spPr>
          <p:txBody>
            <a:bodyPr wrap="none" anchor="ctr"/>
            <a:lstStyle/>
            <a:p>
              <a:endParaRPr lang="en-US"/>
            </a:p>
          </p:txBody>
        </p:sp>
        <p:grpSp>
          <p:nvGrpSpPr>
            <p:cNvPr id="2074" name="Group 160"/>
            <p:cNvGrpSpPr>
              <a:grpSpLocks/>
            </p:cNvGrpSpPr>
            <p:nvPr/>
          </p:nvGrpSpPr>
          <p:grpSpPr bwMode="auto">
            <a:xfrm>
              <a:off x="1920" y="1392"/>
              <a:ext cx="768" cy="1618"/>
              <a:chOff x="1824" y="1392"/>
              <a:chExt cx="768" cy="1618"/>
            </a:xfrm>
          </p:grpSpPr>
          <p:sp>
            <p:nvSpPr>
              <p:cNvPr id="2209" name="Text Box 161"/>
              <p:cNvSpPr txBox="1">
                <a:spLocks noChangeArrowheads="1"/>
              </p:cNvSpPr>
              <p:nvPr/>
            </p:nvSpPr>
            <p:spPr bwMode="auto">
              <a:xfrm>
                <a:off x="1862" y="1488"/>
                <a:ext cx="657" cy="1523"/>
              </a:xfrm>
              <a:prstGeom prst="rect">
                <a:avLst/>
              </a:prstGeom>
              <a:noFill/>
              <a:ln w="9525">
                <a:noFill/>
                <a:miter lim="800000"/>
                <a:headEnd/>
                <a:tailEnd/>
              </a:ln>
              <a:effectLst/>
            </p:spPr>
            <p:txBody>
              <a:bodyPr>
                <a:spAutoFit/>
              </a:bodyPr>
              <a:lstStyle/>
              <a:p>
                <a:pPr>
                  <a:defRPr/>
                </a:pPr>
                <a:endParaRPr lang="en-US" sz="4400" i="1">
                  <a:solidFill>
                    <a:schemeClr val="tx2"/>
                  </a:solidFill>
                  <a:effectLst>
                    <a:outerShdw blurRad="38100" dist="38100" dir="2700000" algn="tl">
                      <a:srgbClr val="C0C0C0"/>
                    </a:outerShdw>
                  </a:effectLst>
                  <a:latin typeface="Arial"/>
                  <a:cs typeface="Arial" charset="0"/>
                </a:endParaRPr>
              </a:p>
            </p:txBody>
          </p:sp>
          <p:sp>
            <p:nvSpPr>
              <p:cNvPr id="2182" name="Arc 162"/>
              <p:cNvSpPr>
                <a:spLocks/>
              </p:cNvSpPr>
              <p:nvPr/>
            </p:nvSpPr>
            <p:spPr bwMode="auto">
              <a:xfrm>
                <a:off x="2097" y="1392"/>
                <a:ext cx="256" cy="256"/>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3" name="Arc 163"/>
              <p:cNvSpPr>
                <a:spLocks/>
              </p:cNvSpPr>
              <p:nvPr/>
            </p:nvSpPr>
            <p:spPr bwMode="auto">
              <a:xfrm rot="3888902">
                <a:off x="2355" y="1557"/>
                <a:ext cx="226" cy="24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4" name="Arc 164"/>
              <p:cNvSpPr>
                <a:spLocks/>
              </p:cNvSpPr>
              <p:nvPr/>
            </p:nvSpPr>
            <p:spPr bwMode="auto">
              <a:xfrm rot="7161665">
                <a:off x="2316" y="1828"/>
                <a:ext cx="226" cy="236"/>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5" name="Arc 165"/>
              <p:cNvSpPr>
                <a:spLocks/>
              </p:cNvSpPr>
              <p:nvPr/>
            </p:nvSpPr>
            <p:spPr bwMode="auto">
              <a:xfrm rot="-3633413">
                <a:off x="1845" y="1504"/>
                <a:ext cx="226" cy="23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6" name="Arc 166"/>
              <p:cNvSpPr>
                <a:spLocks/>
              </p:cNvSpPr>
              <p:nvPr/>
            </p:nvSpPr>
            <p:spPr bwMode="auto">
              <a:xfrm rot="-6611763">
                <a:off x="1830" y="1793"/>
                <a:ext cx="226" cy="23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7" name="Arc 167"/>
              <p:cNvSpPr>
                <a:spLocks/>
              </p:cNvSpPr>
              <p:nvPr/>
            </p:nvSpPr>
            <p:spPr bwMode="auto">
              <a:xfrm rot="10800000">
                <a:off x="2077" y="1951"/>
                <a:ext cx="257" cy="209"/>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9933FF"/>
              </a:solidFill>
              <a:ln w="9525">
                <a:solidFill>
                  <a:srgbClr val="66FFFF"/>
                </a:solidFill>
                <a:round/>
                <a:headEnd/>
                <a:tailEnd/>
              </a:ln>
            </p:spPr>
            <p:txBody>
              <a:bodyPr wrap="none" anchor="ctr"/>
              <a:lstStyle/>
              <a:p>
                <a:endParaRPr lang="en-US"/>
              </a:p>
            </p:txBody>
          </p:sp>
          <p:sp>
            <p:nvSpPr>
              <p:cNvPr id="2188" name="AutoShape 168"/>
              <p:cNvSpPr>
                <a:spLocks noChangeArrowheads="1"/>
              </p:cNvSpPr>
              <p:nvPr/>
            </p:nvSpPr>
            <p:spPr bwMode="auto">
              <a:xfrm>
                <a:off x="2005" y="1584"/>
                <a:ext cx="384" cy="432"/>
              </a:xfrm>
              <a:prstGeom prst="flowChartConnector">
                <a:avLst/>
              </a:prstGeom>
              <a:solidFill>
                <a:srgbClr val="FFFF99"/>
              </a:solidFill>
              <a:ln w="9525">
                <a:solidFill>
                  <a:schemeClr val="bg1"/>
                </a:solidFill>
                <a:round/>
                <a:headEnd/>
                <a:tailEnd/>
              </a:ln>
            </p:spPr>
            <p:txBody>
              <a:bodyPr wrap="none" anchor="ctr"/>
              <a:lstStyle/>
              <a:p>
                <a:endParaRPr lang="en-US"/>
              </a:p>
            </p:txBody>
          </p:sp>
        </p:grpSp>
        <p:grpSp>
          <p:nvGrpSpPr>
            <p:cNvPr id="2075" name="Group 169"/>
            <p:cNvGrpSpPr>
              <a:grpSpLocks/>
            </p:cNvGrpSpPr>
            <p:nvPr/>
          </p:nvGrpSpPr>
          <p:grpSpPr bwMode="auto">
            <a:xfrm>
              <a:off x="2544" y="1680"/>
              <a:ext cx="810" cy="763"/>
              <a:chOff x="2832" y="1632"/>
              <a:chExt cx="810" cy="763"/>
            </a:xfrm>
          </p:grpSpPr>
          <p:sp>
            <p:nvSpPr>
              <p:cNvPr id="2171" name="Line 170"/>
              <p:cNvSpPr>
                <a:spLocks noChangeShapeType="1"/>
              </p:cNvSpPr>
              <p:nvPr/>
            </p:nvSpPr>
            <p:spPr bwMode="auto">
              <a:xfrm>
                <a:off x="3079" y="1883"/>
                <a:ext cx="442" cy="421"/>
              </a:xfrm>
              <a:prstGeom prst="line">
                <a:avLst/>
              </a:prstGeom>
              <a:noFill/>
              <a:ln w="9525">
                <a:solidFill>
                  <a:schemeClr val="tx1"/>
                </a:solidFill>
                <a:round/>
                <a:headEnd/>
                <a:tailEnd/>
              </a:ln>
            </p:spPr>
            <p:txBody>
              <a:bodyPr/>
              <a:lstStyle/>
              <a:p>
                <a:endParaRPr lang="en-US"/>
              </a:p>
            </p:txBody>
          </p:sp>
          <p:sp>
            <p:nvSpPr>
              <p:cNvPr id="2172" name="Arc 171"/>
              <p:cNvSpPr>
                <a:spLocks/>
              </p:cNvSpPr>
              <p:nvPr/>
            </p:nvSpPr>
            <p:spPr bwMode="auto">
              <a:xfrm rot="-10388015">
                <a:off x="3094" y="2186"/>
                <a:ext cx="257" cy="209"/>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grpSp>
            <p:nvGrpSpPr>
              <p:cNvPr id="2173" name="Group 172"/>
              <p:cNvGrpSpPr>
                <a:grpSpLocks/>
              </p:cNvGrpSpPr>
              <p:nvPr/>
            </p:nvGrpSpPr>
            <p:grpSpPr bwMode="auto">
              <a:xfrm>
                <a:off x="2832" y="1632"/>
                <a:ext cx="810" cy="672"/>
                <a:chOff x="2496" y="1597"/>
                <a:chExt cx="788" cy="689"/>
              </a:xfrm>
            </p:grpSpPr>
            <p:grpSp>
              <p:nvGrpSpPr>
                <p:cNvPr id="2174" name="Group 173"/>
                <p:cNvGrpSpPr>
                  <a:grpSpLocks/>
                </p:cNvGrpSpPr>
                <p:nvPr/>
              </p:nvGrpSpPr>
              <p:grpSpPr bwMode="auto">
                <a:xfrm>
                  <a:off x="2496" y="1597"/>
                  <a:ext cx="788" cy="689"/>
                  <a:chOff x="2496" y="1597"/>
                  <a:chExt cx="788" cy="689"/>
                </a:xfrm>
              </p:grpSpPr>
              <p:sp>
                <p:nvSpPr>
                  <p:cNvPr id="2176" name="Arc 174"/>
                  <p:cNvSpPr>
                    <a:spLocks/>
                  </p:cNvSpPr>
                  <p:nvPr/>
                </p:nvSpPr>
                <p:spPr bwMode="auto">
                  <a:xfrm rot="411985">
                    <a:off x="2810" y="1597"/>
                    <a:ext cx="256" cy="256"/>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sp>
                <p:nvSpPr>
                  <p:cNvPr id="2177" name="Arc 175"/>
                  <p:cNvSpPr>
                    <a:spLocks/>
                  </p:cNvSpPr>
                  <p:nvPr/>
                </p:nvSpPr>
                <p:spPr bwMode="auto">
                  <a:xfrm rot="4300887">
                    <a:off x="3047" y="1790"/>
                    <a:ext cx="226" cy="24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sp>
                <p:nvSpPr>
                  <p:cNvPr id="2178" name="Arc 176"/>
                  <p:cNvSpPr>
                    <a:spLocks/>
                  </p:cNvSpPr>
                  <p:nvPr/>
                </p:nvSpPr>
                <p:spPr bwMode="auto">
                  <a:xfrm rot="7573651">
                    <a:off x="2977" y="2055"/>
                    <a:ext cx="226" cy="236"/>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sp>
                <p:nvSpPr>
                  <p:cNvPr id="2179" name="Arc 177"/>
                  <p:cNvSpPr>
                    <a:spLocks/>
                  </p:cNvSpPr>
                  <p:nvPr/>
                </p:nvSpPr>
                <p:spPr bwMode="auto">
                  <a:xfrm rot="-3221429">
                    <a:off x="2548" y="1677"/>
                    <a:ext cx="226" cy="23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sp>
                <p:nvSpPr>
                  <p:cNvPr id="2180" name="Arc 178"/>
                  <p:cNvSpPr>
                    <a:spLocks/>
                  </p:cNvSpPr>
                  <p:nvPr/>
                </p:nvSpPr>
                <p:spPr bwMode="auto">
                  <a:xfrm rot="-6199783">
                    <a:off x="2502" y="1962"/>
                    <a:ext cx="226" cy="238"/>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66"/>
                  </a:solidFill>
                  <a:ln w="9525">
                    <a:solidFill>
                      <a:srgbClr val="66FFFF"/>
                    </a:solidFill>
                    <a:round/>
                    <a:headEnd/>
                    <a:tailEnd/>
                  </a:ln>
                </p:spPr>
                <p:txBody>
                  <a:bodyPr wrap="none" anchor="ctr"/>
                  <a:lstStyle/>
                  <a:p>
                    <a:endParaRPr lang="en-US"/>
                  </a:p>
                </p:txBody>
              </p:sp>
            </p:grpSp>
            <p:sp>
              <p:nvSpPr>
                <p:cNvPr id="2175" name="AutoShape 179"/>
                <p:cNvSpPr>
                  <a:spLocks noChangeArrowheads="1"/>
                </p:cNvSpPr>
                <p:nvPr/>
              </p:nvSpPr>
              <p:spPr bwMode="auto">
                <a:xfrm rot="411985">
                  <a:off x="2688" y="1728"/>
                  <a:ext cx="384" cy="432"/>
                </a:xfrm>
                <a:prstGeom prst="flowChartConnector">
                  <a:avLst/>
                </a:prstGeom>
                <a:solidFill>
                  <a:srgbClr val="FFFF99"/>
                </a:solidFill>
                <a:ln w="9525">
                  <a:solidFill>
                    <a:schemeClr val="bg1"/>
                  </a:solidFill>
                  <a:round/>
                  <a:headEnd/>
                  <a:tailEnd/>
                </a:ln>
              </p:spPr>
              <p:txBody>
                <a:bodyPr wrap="none" anchor="ctr"/>
                <a:lstStyle/>
                <a:p>
                  <a:endParaRPr lang="en-US"/>
                </a:p>
              </p:txBody>
            </p:sp>
          </p:grpSp>
        </p:grpSp>
        <p:grpSp>
          <p:nvGrpSpPr>
            <p:cNvPr id="2076" name="Group 180"/>
            <p:cNvGrpSpPr>
              <a:grpSpLocks/>
            </p:cNvGrpSpPr>
            <p:nvPr/>
          </p:nvGrpSpPr>
          <p:grpSpPr bwMode="auto">
            <a:xfrm rot="-308941">
              <a:off x="3312" y="1488"/>
              <a:ext cx="718" cy="770"/>
              <a:chOff x="3744" y="2784"/>
              <a:chExt cx="816" cy="912"/>
            </a:xfrm>
          </p:grpSpPr>
          <p:sp>
            <p:nvSpPr>
              <p:cNvPr id="2164" name="Arc 181"/>
              <p:cNvSpPr>
                <a:spLocks/>
              </p:cNvSpPr>
              <p:nvPr/>
            </p:nvSpPr>
            <p:spPr bwMode="auto">
              <a:xfrm>
                <a:off x="4034" y="2784"/>
                <a:ext cx="272" cy="30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65" name="Arc 182"/>
              <p:cNvSpPr>
                <a:spLocks/>
              </p:cNvSpPr>
              <p:nvPr/>
            </p:nvSpPr>
            <p:spPr bwMode="auto">
              <a:xfrm rot="3888902">
                <a:off x="4294" y="2996"/>
                <a:ext cx="269" cy="26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66" name="Arc 183"/>
              <p:cNvSpPr>
                <a:spLocks/>
              </p:cNvSpPr>
              <p:nvPr/>
            </p:nvSpPr>
            <p:spPr bwMode="auto">
              <a:xfrm rot="7161665">
                <a:off x="4253" y="3316"/>
                <a:ext cx="268" cy="251"/>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67" name="Arc 184"/>
              <p:cNvSpPr>
                <a:spLocks/>
              </p:cNvSpPr>
              <p:nvPr/>
            </p:nvSpPr>
            <p:spPr bwMode="auto">
              <a:xfrm rot="-3633413">
                <a:off x="3753" y="2931"/>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68" name="Arc 185"/>
              <p:cNvSpPr>
                <a:spLocks/>
              </p:cNvSpPr>
              <p:nvPr/>
            </p:nvSpPr>
            <p:spPr bwMode="auto">
              <a:xfrm rot="-6611763">
                <a:off x="3737" y="3274"/>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69" name="Arc 186"/>
              <p:cNvSpPr>
                <a:spLocks/>
              </p:cNvSpPr>
              <p:nvPr/>
            </p:nvSpPr>
            <p:spPr bwMode="auto">
              <a:xfrm rot="10800000">
                <a:off x="4013" y="3447"/>
                <a:ext cx="273" cy="249"/>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00FF"/>
              </a:solidFill>
              <a:ln w="9525">
                <a:solidFill>
                  <a:srgbClr val="66FFFF"/>
                </a:solidFill>
                <a:round/>
                <a:headEnd/>
                <a:tailEnd/>
              </a:ln>
            </p:spPr>
            <p:txBody>
              <a:bodyPr wrap="none" anchor="ctr"/>
              <a:lstStyle/>
              <a:p>
                <a:endParaRPr lang="en-US"/>
              </a:p>
            </p:txBody>
          </p:sp>
          <p:sp>
            <p:nvSpPr>
              <p:cNvPr id="2170" name="AutoShape 187"/>
              <p:cNvSpPr>
                <a:spLocks noChangeArrowheads="1"/>
              </p:cNvSpPr>
              <p:nvPr/>
            </p:nvSpPr>
            <p:spPr bwMode="auto">
              <a:xfrm>
                <a:off x="3936" y="3024"/>
                <a:ext cx="432" cy="480"/>
              </a:xfrm>
              <a:prstGeom prst="flowChartConnector">
                <a:avLst/>
              </a:prstGeom>
              <a:solidFill>
                <a:srgbClr val="FFFF99"/>
              </a:solidFill>
              <a:ln w="9525">
                <a:solidFill>
                  <a:schemeClr val="bg1"/>
                </a:solidFill>
                <a:round/>
                <a:headEnd/>
                <a:tailEnd/>
              </a:ln>
            </p:spPr>
            <p:txBody>
              <a:bodyPr wrap="none" anchor="ctr"/>
              <a:lstStyle/>
              <a:p>
                <a:endParaRPr lang="en-US"/>
              </a:p>
            </p:txBody>
          </p:sp>
        </p:grpSp>
        <p:grpSp>
          <p:nvGrpSpPr>
            <p:cNvPr id="2077" name="Group 188"/>
            <p:cNvGrpSpPr>
              <a:grpSpLocks/>
            </p:cNvGrpSpPr>
            <p:nvPr/>
          </p:nvGrpSpPr>
          <p:grpSpPr bwMode="auto">
            <a:xfrm rot="-416682">
              <a:off x="2784" y="1008"/>
              <a:ext cx="672" cy="768"/>
              <a:chOff x="3744" y="2784"/>
              <a:chExt cx="816" cy="912"/>
            </a:xfrm>
          </p:grpSpPr>
          <p:sp>
            <p:nvSpPr>
              <p:cNvPr id="2157" name="Arc 189"/>
              <p:cNvSpPr>
                <a:spLocks/>
              </p:cNvSpPr>
              <p:nvPr/>
            </p:nvSpPr>
            <p:spPr bwMode="auto">
              <a:xfrm>
                <a:off x="4034" y="2784"/>
                <a:ext cx="272" cy="30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58" name="Arc 190"/>
              <p:cNvSpPr>
                <a:spLocks/>
              </p:cNvSpPr>
              <p:nvPr/>
            </p:nvSpPr>
            <p:spPr bwMode="auto">
              <a:xfrm rot="3888902">
                <a:off x="4294" y="2996"/>
                <a:ext cx="269" cy="26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59" name="Arc 191"/>
              <p:cNvSpPr>
                <a:spLocks/>
              </p:cNvSpPr>
              <p:nvPr/>
            </p:nvSpPr>
            <p:spPr bwMode="auto">
              <a:xfrm rot="7161665">
                <a:off x="4253" y="3316"/>
                <a:ext cx="268" cy="251"/>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60" name="Arc 192"/>
              <p:cNvSpPr>
                <a:spLocks/>
              </p:cNvSpPr>
              <p:nvPr/>
            </p:nvSpPr>
            <p:spPr bwMode="auto">
              <a:xfrm rot="-3633413">
                <a:off x="3753" y="2931"/>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61" name="Arc 193"/>
              <p:cNvSpPr>
                <a:spLocks/>
              </p:cNvSpPr>
              <p:nvPr/>
            </p:nvSpPr>
            <p:spPr bwMode="auto">
              <a:xfrm rot="-6611763">
                <a:off x="3737" y="3274"/>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62" name="Arc 194"/>
              <p:cNvSpPr>
                <a:spLocks/>
              </p:cNvSpPr>
              <p:nvPr/>
            </p:nvSpPr>
            <p:spPr bwMode="auto">
              <a:xfrm rot="10800000">
                <a:off x="4013" y="3447"/>
                <a:ext cx="273" cy="249"/>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00FF"/>
              </a:solidFill>
              <a:ln w="9525">
                <a:solidFill>
                  <a:srgbClr val="66FFFF"/>
                </a:solidFill>
                <a:round/>
                <a:headEnd/>
                <a:tailEnd/>
              </a:ln>
            </p:spPr>
            <p:txBody>
              <a:bodyPr wrap="none" anchor="ctr"/>
              <a:lstStyle/>
              <a:p>
                <a:endParaRPr lang="en-US"/>
              </a:p>
            </p:txBody>
          </p:sp>
          <p:sp>
            <p:nvSpPr>
              <p:cNvPr id="2163" name="AutoShape 195"/>
              <p:cNvSpPr>
                <a:spLocks noChangeArrowheads="1"/>
              </p:cNvSpPr>
              <p:nvPr/>
            </p:nvSpPr>
            <p:spPr bwMode="auto">
              <a:xfrm>
                <a:off x="3936" y="3024"/>
                <a:ext cx="432" cy="480"/>
              </a:xfrm>
              <a:prstGeom prst="flowChartConnector">
                <a:avLst/>
              </a:prstGeom>
              <a:solidFill>
                <a:srgbClr val="FFFF99"/>
              </a:solidFill>
              <a:ln w="9525">
                <a:solidFill>
                  <a:schemeClr val="bg1"/>
                </a:solidFill>
                <a:round/>
                <a:headEnd/>
                <a:tailEnd/>
              </a:ln>
            </p:spPr>
            <p:txBody>
              <a:bodyPr wrap="none" anchor="ctr"/>
              <a:lstStyle/>
              <a:p>
                <a:endParaRPr lang="en-US"/>
              </a:p>
            </p:txBody>
          </p:sp>
        </p:grpSp>
        <p:grpSp>
          <p:nvGrpSpPr>
            <p:cNvPr id="2078" name="Group 196"/>
            <p:cNvGrpSpPr>
              <a:grpSpLocks/>
            </p:cNvGrpSpPr>
            <p:nvPr/>
          </p:nvGrpSpPr>
          <p:grpSpPr bwMode="auto">
            <a:xfrm>
              <a:off x="2208" y="884"/>
              <a:ext cx="576" cy="672"/>
              <a:chOff x="3744" y="2784"/>
              <a:chExt cx="816" cy="912"/>
            </a:xfrm>
          </p:grpSpPr>
          <p:sp>
            <p:nvSpPr>
              <p:cNvPr id="2150" name="Arc 197"/>
              <p:cNvSpPr>
                <a:spLocks/>
              </p:cNvSpPr>
              <p:nvPr/>
            </p:nvSpPr>
            <p:spPr bwMode="auto">
              <a:xfrm>
                <a:off x="4034" y="2784"/>
                <a:ext cx="272" cy="30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1" name="Arc 198"/>
              <p:cNvSpPr>
                <a:spLocks/>
              </p:cNvSpPr>
              <p:nvPr/>
            </p:nvSpPr>
            <p:spPr bwMode="auto">
              <a:xfrm rot="3888902">
                <a:off x="4294" y="2996"/>
                <a:ext cx="269" cy="26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2" name="Arc 199"/>
              <p:cNvSpPr>
                <a:spLocks/>
              </p:cNvSpPr>
              <p:nvPr/>
            </p:nvSpPr>
            <p:spPr bwMode="auto">
              <a:xfrm rot="7161665">
                <a:off x="4253" y="3316"/>
                <a:ext cx="268" cy="251"/>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3" name="Arc 200"/>
              <p:cNvSpPr>
                <a:spLocks/>
              </p:cNvSpPr>
              <p:nvPr/>
            </p:nvSpPr>
            <p:spPr bwMode="auto">
              <a:xfrm rot="-3633413">
                <a:off x="3753" y="2931"/>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4" name="Arc 201"/>
              <p:cNvSpPr>
                <a:spLocks/>
              </p:cNvSpPr>
              <p:nvPr/>
            </p:nvSpPr>
            <p:spPr bwMode="auto">
              <a:xfrm rot="-6611763">
                <a:off x="3737" y="3274"/>
                <a:ext cx="268" cy="253"/>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5" name="Arc 202"/>
              <p:cNvSpPr>
                <a:spLocks/>
              </p:cNvSpPr>
              <p:nvPr/>
            </p:nvSpPr>
            <p:spPr bwMode="auto">
              <a:xfrm rot="10800000">
                <a:off x="4013" y="3447"/>
                <a:ext cx="273" cy="249"/>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6600"/>
              </a:solidFill>
              <a:ln w="9525">
                <a:solidFill>
                  <a:srgbClr val="66FFFF"/>
                </a:solidFill>
                <a:round/>
                <a:headEnd/>
                <a:tailEnd/>
              </a:ln>
            </p:spPr>
            <p:txBody>
              <a:bodyPr wrap="none" anchor="ctr"/>
              <a:lstStyle/>
              <a:p>
                <a:endParaRPr lang="en-US"/>
              </a:p>
            </p:txBody>
          </p:sp>
          <p:sp>
            <p:nvSpPr>
              <p:cNvPr id="2156" name="AutoShape 203"/>
              <p:cNvSpPr>
                <a:spLocks noChangeArrowheads="1"/>
              </p:cNvSpPr>
              <p:nvPr/>
            </p:nvSpPr>
            <p:spPr bwMode="auto">
              <a:xfrm>
                <a:off x="3936" y="3024"/>
                <a:ext cx="432" cy="480"/>
              </a:xfrm>
              <a:prstGeom prst="flowChartConnector">
                <a:avLst/>
              </a:prstGeom>
              <a:solidFill>
                <a:srgbClr val="FFFF99"/>
              </a:solidFill>
              <a:ln w="9525">
                <a:solidFill>
                  <a:schemeClr val="bg1"/>
                </a:solidFill>
                <a:round/>
                <a:headEnd/>
                <a:tailEnd/>
              </a:ln>
            </p:spPr>
            <p:txBody>
              <a:bodyPr wrap="none" anchor="ctr"/>
              <a:lstStyle/>
              <a:p>
                <a:endParaRPr lang="en-US"/>
              </a:p>
            </p:txBody>
          </p:sp>
        </p:grpSp>
        <p:grpSp>
          <p:nvGrpSpPr>
            <p:cNvPr id="2079" name="Group 204"/>
            <p:cNvGrpSpPr>
              <a:grpSpLocks/>
            </p:cNvGrpSpPr>
            <p:nvPr/>
          </p:nvGrpSpPr>
          <p:grpSpPr bwMode="auto">
            <a:xfrm rot="-561779">
              <a:off x="2544" y="480"/>
              <a:ext cx="528" cy="576"/>
              <a:chOff x="2016" y="3120"/>
              <a:chExt cx="528" cy="576"/>
            </a:xfrm>
          </p:grpSpPr>
          <p:sp>
            <p:nvSpPr>
              <p:cNvPr id="2143" name="Arc 205"/>
              <p:cNvSpPr>
                <a:spLocks/>
              </p:cNvSpPr>
              <p:nvPr/>
            </p:nvSpPr>
            <p:spPr bwMode="auto">
              <a:xfrm>
                <a:off x="2204" y="3120"/>
                <a:ext cx="176" cy="19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4" name="Arc 206"/>
              <p:cNvSpPr>
                <a:spLocks/>
              </p:cNvSpPr>
              <p:nvPr/>
            </p:nvSpPr>
            <p:spPr bwMode="auto">
              <a:xfrm rot="3888902">
                <a:off x="2374" y="3252"/>
                <a:ext cx="170" cy="170"/>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5" name="Arc 207"/>
              <p:cNvSpPr>
                <a:spLocks/>
              </p:cNvSpPr>
              <p:nvPr/>
            </p:nvSpPr>
            <p:spPr bwMode="auto">
              <a:xfrm rot="7161665">
                <a:off x="2347" y="3455"/>
                <a:ext cx="169" cy="16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6" name="Arc 208"/>
              <p:cNvSpPr>
                <a:spLocks/>
              </p:cNvSpPr>
              <p:nvPr/>
            </p:nvSpPr>
            <p:spPr bwMode="auto">
              <a:xfrm rot="-3633413">
                <a:off x="2023" y="3211"/>
                <a:ext cx="170"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7" name="Arc 209"/>
              <p:cNvSpPr>
                <a:spLocks/>
              </p:cNvSpPr>
              <p:nvPr/>
            </p:nvSpPr>
            <p:spPr bwMode="auto">
              <a:xfrm rot="-6611763">
                <a:off x="2013" y="3428"/>
                <a:ext cx="169"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8" name="Arc 210"/>
              <p:cNvSpPr>
                <a:spLocks/>
              </p:cNvSpPr>
              <p:nvPr/>
            </p:nvSpPr>
            <p:spPr bwMode="auto">
              <a:xfrm rot="10800000">
                <a:off x="2190" y="3539"/>
                <a:ext cx="177" cy="157"/>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chemeClr val="bg1"/>
              </a:solidFill>
              <a:ln w="9525">
                <a:solidFill>
                  <a:srgbClr val="FF0066"/>
                </a:solidFill>
                <a:round/>
                <a:headEnd/>
                <a:tailEnd/>
              </a:ln>
            </p:spPr>
            <p:txBody>
              <a:bodyPr wrap="none" anchor="ctr"/>
              <a:lstStyle/>
              <a:p>
                <a:endParaRPr lang="en-US"/>
              </a:p>
            </p:txBody>
          </p:sp>
          <p:sp>
            <p:nvSpPr>
              <p:cNvPr id="2149" name="AutoShape 211"/>
              <p:cNvSpPr>
                <a:spLocks noChangeArrowheads="1"/>
              </p:cNvSpPr>
              <p:nvPr/>
            </p:nvSpPr>
            <p:spPr bwMode="auto">
              <a:xfrm>
                <a:off x="2140" y="3249"/>
                <a:ext cx="280" cy="303"/>
              </a:xfrm>
              <a:prstGeom prst="flowChartConnector">
                <a:avLst/>
              </a:prstGeom>
              <a:solidFill>
                <a:srgbClr val="FFFF99"/>
              </a:solidFill>
              <a:ln w="9525">
                <a:solidFill>
                  <a:srgbClr val="FF0066"/>
                </a:solidFill>
                <a:round/>
                <a:headEnd/>
                <a:tailEnd/>
              </a:ln>
            </p:spPr>
            <p:txBody>
              <a:bodyPr wrap="none" anchor="ctr"/>
              <a:lstStyle/>
              <a:p>
                <a:endParaRPr lang="en-US"/>
              </a:p>
            </p:txBody>
          </p:sp>
        </p:grpSp>
        <p:grpSp>
          <p:nvGrpSpPr>
            <p:cNvPr id="2080" name="Group 212"/>
            <p:cNvGrpSpPr>
              <a:grpSpLocks/>
            </p:cNvGrpSpPr>
            <p:nvPr/>
          </p:nvGrpSpPr>
          <p:grpSpPr bwMode="auto">
            <a:xfrm>
              <a:off x="3226" y="576"/>
              <a:ext cx="528" cy="576"/>
              <a:chOff x="2016" y="3120"/>
              <a:chExt cx="528" cy="576"/>
            </a:xfrm>
          </p:grpSpPr>
          <p:sp>
            <p:nvSpPr>
              <p:cNvPr id="2136" name="Arc 213"/>
              <p:cNvSpPr>
                <a:spLocks/>
              </p:cNvSpPr>
              <p:nvPr/>
            </p:nvSpPr>
            <p:spPr bwMode="auto">
              <a:xfrm>
                <a:off x="2204" y="3120"/>
                <a:ext cx="176" cy="19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37" name="Arc 214"/>
              <p:cNvSpPr>
                <a:spLocks/>
              </p:cNvSpPr>
              <p:nvPr/>
            </p:nvSpPr>
            <p:spPr bwMode="auto">
              <a:xfrm rot="3888902">
                <a:off x="2374" y="3252"/>
                <a:ext cx="170" cy="170"/>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38" name="Arc 215"/>
              <p:cNvSpPr>
                <a:spLocks/>
              </p:cNvSpPr>
              <p:nvPr/>
            </p:nvSpPr>
            <p:spPr bwMode="auto">
              <a:xfrm rot="7161665">
                <a:off x="2347" y="3455"/>
                <a:ext cx="169" cy="16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39" name="Arc 216"/>
              <p:cNvSpPr>
                <a:spLocks/>
              </p:cNvSpPr>
              <p:nvPr/>
            </p:nvSpPr>
            <p:spPr bwMode="auto">
              <a:xfrm rot="-3633413">
                <a:off x="2023" y="3211"/>
                <a:ext cx="170"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40" name="Arc 217"/>
              <p:cNvSpPr>
                <a:spLocks/>
              </p:cNvSpPr>
              <p:nvPr/>
            </p:nvSpPr>
            <p:spPr bwMode="auto">
              <a:xfrm rot="-6611763">
                <a:off x="2013" y="3428"/>
                <a:ext cx="169"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41" name="Arc 218"/>
              <p:cNvSpPr>
                <a:spLocks/>
              </p:cNvSpPr>
              <p:nvPr/>
            </p:nvSpPr>
            <p:spPr bwMode="auto">
              <a:xfrm rot="10800000">
                <a:off x="2190" y="3539"/>
                <a:ext cx="177" cy="157"/>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FFFF00"/>
              </a:solidFill>
              <a:ln w="9525">
                <a:solidFill>
                  <a:srgbClr val="FF0066"/>
                </a:solidFill>
                <a:round/>
                <a:headEnd/>
                <a:tailEnd/>
              </a:ln>
            </p:spPr>
            <p:txBody>
              <a:bodyPr wrap="none" anchor="ctr"/>
              <a:lstStyle/>
              <a:p>
                <a:endParaRPr lang="en-US"/>
              </a:p>
            </p:txBody>
          </p:sp>
          <p:sp>
            <p:nvSpPr>
              <p:cNvPr id="2142" name="AutoShape 219"/>
              <p:cNvSpPr>
                <a:spLocks noChangeArrowheads="1"/>
              </p:cNvSpPr>
              <p:nvPr/>
            </p:nvSpPr>
            <p:spPr bwMode="auto">
              <a:xfrm>
                <a:off x="2140" y="3249"/>
                <a:ext cx="280" cy="303"/>
              </a:xfrm>
              <a:prstGeom prst="flowChartConnector">
                <a:avLst/>
              </a:prstGeom>
              <a:solidFill>
                <a:srgbClr val="FFFF99"/>
              </a:solidFill>
              <a:ln w="9525">
                <a:solidFill>
                  <a:srgbClr val="FF0066"/>
                </a:solidFill>
                <a:round/>
                <a:headEnd/>
                <a:tailEnd/>
              </a:ln>
            </p:spPr>
            <p:txBody>
              <a:bodyPr wrap="none" anchor="ctr"/>
              <a:lstStyle/>
              <a:p>
                <a:endParaRPr lang="en-US"/>
              </a:p>
            </p:txBody>
          </p:sp>
        </p:grpSp>
        <p:grpSp>
          <p:nvGrpSpPr>
            <p:cNvPr id="2081" name="Group 220"/>
            <p:cNvGrpSpPr>
              <a:grpSpLocks/>
            </p:cNvGrpSpPr>
            <p:nvPr/>
          </p:nvGrpSpPr>
          <p:grpSpPr bwMode="auto">
            <a:xfrm>
              <a:off x="3024" y="240"/>
              <a:ext cx="336" cy="384"/>
              <a:chOff x="2016" y="3120"/>
              <a:chExt cx="528" cy="576"/>
            </a:xfrm>
          </p:grpSpPr>
          <p:sp>
            <p:nvSpPr>
              <p:cNvPr id="2129" name="Arc 221"/>
              <p:cNvSpPr>
                <a:spLocks/>
              </p:cNvSpPr>
              <p:nvPr/>
            </p:nvSpPr>
            <p:spPr bwMode="auto">
              <a:xfrm>
                <a:off x="2204" y="3120"/>
                <a:ext cx="176" cy="19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0" name="Arc 222"/>
              <p:cNvSpPr>
                <a:spLocks/>
              </p:cNvSpPr>
              <p:nvPr/>
            </p:nvSpPr>
            <p:spPr bwMode="auto">
              <a:xfrm rot="3888902">
                <a:off x="2374" y="3252"/>
                <a:ext cx="170" cy="170"/>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1" name="Arc 223"/>
              <p:cNvSpPr>
                <a:spLocks/>
              </p:cNvSpPr>
              <p:nvPr/>
            </p:nvSpPr>
            <p:spPr bwMode="auto">
              <a:xfrm rot="7161665">
                <a:off x="2347" y="3455"/>
                <a:ext cx="169" cy="162"/>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2" name="Arc 224"/>
              <p:cNvSpPr>
                <a:spLocks/>
              </p:cNvSpPr>
              <p:nvPr/>
            </p:nvSpPr>
            <p:spPr bwMode="auto">
              <a:xfrm rot="-3633413">
                <a:off x="2023" y="3211"/>
                <a:ext cx="170"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3" name="Arc 225"/>
              <p:cNvSpPr>
                <a:spLocks/>
              </p:cNvSpPr>
              <p:nvPr/>
            </p:nvSpPr>
            <p:spPr bwMode="auto">
              <a:xfrm rot="-6611763">
                <a:off x="2013" y="3428"/>
                <a:ext cx="169" cy="164"/>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4" name="Arc 226"/>
              <p:cNvSpPr>
                <a:spLocks/>
              </p:cNvSpPr>
              <p:nvPr/>
            </p:nvSpPr>
            <p:spPr bwMode="auto">
              <a:xfrm rot="10800000">
                <a:off x="2190" y="3539"/>
                <a:ext cx="177" cy="157"/>
              </a:xfrm>
              <a:custGeom>
                <a:avLst/>
                <a:gdLst>
                  <a:gd name="T0" fmla="*/ 0 w 43200"/>
                  <a:gd name="T1" fmla="*/ 0 h 22795"/>
                  <a:gd name="T2" fmla="*/ 0 w 43200"/>
                  <a:gd name="T3" fmla="*/ 0 h 22795"/>
                  <a:gd name="T4" fmla="*/ 0 w 43200"/>
                  <a:gd name="T5" fmla="*/ 0 h 22795"/>
                  <a:gd name="T6" fmla="*/ 0 60000 65536"/>
                  <a:gd name="T7" fmla="*/ 0 60000 65536"/>
                  <a:gd name="T8" fmla="*/ 0 60000 65536"/>
                  <a:gd name="T9" fmla="*/ 0 w 43200"/>
                  <a:gd name="T10" fmla="*/ 0 h 22795"/>
                  <a:gd name="T11" fmla="*/ 43200 w 43200"/>
                  <a:gd name="T12" fmla="*/ 22795 h 22795"/>
                </a:gdLst>
                <a:ahLst/>
                <a:cxnLst>
                  <a:cxn ang="T6">
                    <a:pos x="T0" y="T1"/>
                  </a:cxn>
                  <a:cxn ang="T7">
                    <a:pos x="T2" y="T3"/>
                  </a:cxn>
                  <a:cxn ang="T8">
                    <a:pos x="T4" y="T5"/>
                  </a:cxn>
                </a:cxnLst>
                <a:rect l="T9" t="T10" r="T11" b="T12"/>
                <a:pathLst>
                  <a:path w="43200" h="22795" fill="none"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path>
                  <a:path w="43200" h="22795" stroke="0" extrusionOk="0">
                    <a:moveTo>
                      <a:pt x="33" y="22794"/>
                    </a:moveTo>
                    <a:cubicBezTo>
                      <a:pt x="11" y="22397"/>
                      <a:pt x="0" y="21998"/>
                      <a:pt x="0" y="21600"/>
                    </a:cubicBezTo>
                    <a:cubicBezTo>
                      <a:pt x="0" y="9670"/>
                      <a:pt x="9670" y="0"/>
                      <a:pt x="21600" y="0"/>
                    </a:cubicBezTo>
                    <a:cubicBezTo>
                      <a:pt x="33529" y="0"/>
                      <a:pt x="43200" y="9670"/>
                      <a:pt x="43200" y="21600"/>
                    </a:cubicBezTo>
                    <a:cubicBezTo>
                      <a:pt x="43200" y="21979"/>
                      <a:pt x="43189" y="22358"/>
                      <a:pt x="43170" y="22738"/>
                    </a:cubicBezTo>
                    <a:lnTo>
                      <a:pt x="21600" y="21600"/>
                    </a:lnTo>
                    <a:lnTo>
                      <a:pt x="33" y="22794"/>
                    </a:lnTo>
                    <a:close/>
                  </a:path>
                </a:pathLst>
              </a:custGeom>
              <a:solidFill>
                <a:srgbClr val="00FFFF"/>
              </a:solidFill>
              <a:ln w="9525">
                <a:solidFill>
                  <a:schemeClr val="bg1"/>
                </a:solidFill>
                <a:round/>
                <a:headEnd/>
                <a:tailEnd/>
              </a:ln>
            </p:spPr>
            <p:txBody>
              <a:bodyPr wrap="none" anchor="ctr"/>
              <a:lstStyle/>
              <a:p>
                <a:endParaRPr lang="en-US"/>
              </a:p>
            </p:txBody>
          </p:sp>
          <p:sp>
            <p:nvSpPr>
              <p:cNvPr id="2135" name="AutoShape 227"/>
              <p:cNvSpPr>
                <a:spLocks noChangeArrowheads="1"/>
              </p:cNvSpPr>
              <p:nvPr/>
            </p:nvSpPr>
            <p:spPr bwMode="auto">
              <a:xfrm>
                <a:off x="2140" y="3249"/>
                <a:ext cx="280" cy="303"/>
              </a:xfrm>
              <a:prstGeom prst="flowChartConnector">
                <a:avLst/>
              </a:prstGeom>
              <a:solidFill>
                <a:srgbClr val="FFFF99"/>
              </a:solidFill>
              <a:ln w="9525">
                <a:solidFill>
                  <a:schemeClr val="bg1"/>
                </a:solidFill>
                <a:round/>
                <a:headEnd/>
                <a:tailEnd/>
              </a:ln>
            </p:spPr>
            <p:txBody>
              <a:bodyPr wrap="none" anchor="ctr"/>
              <a:lstStyle/>
              <a:p>
                <a:endParaRPr lang="en-US"/>
              </a:p>
            </p:txBody>
          </p:sp>
        </p:grpSp>
        <p:sp>
          <p:nvSpPr>
            <p:cNvPr id="2082" name="Line 228"/>
            <p:cNvSpPr>
              <a:spLocks noChangeShapeType="1"/>
            </p:cNvSpPr>
            <p:nvPr/>
          </p:nvSpPr>
          <p:spPr bwMode="auto">
            <a:xfrm flipH="1">
              <a:off x="2160" y="2064"/>
              <a:ext cx="336" cy="224"/>
            </a:xfrm>
            <a:prstGeom prst="line">
              <a:avLst/>
            </a:prstGeom>
            <a:noFill/>
            <a:ln w="9525">
              <a:solidFill>
                <a:schemeClr val="tx1"/>
              </a:solidFill>
              <a:round/>
              <a:headEnd/>
              <a:tailEnd/>
            </a:ln>
          </p:spPr>
          <p:txBody>
            <a:bodyPr/>
            <a:lstStyle/>
            <a:p>
              <a:endParaRPr lang="en-US"/>
            </a:p>
          </p:txBody>
        </p:sp>
        <p:sp>
          <p:nvSpPr>
            <p:cNvPr id="2083" name="Line 229"/>
            <p:cNvSpPr>
              <a:spLocks noChangeShapeType="1"/>
            </p:cNvSpPr>
            <p:nvPr/>
          </p:nvSpPr>
          <p:spPr bwMode="auto">
            <a:xfrm flipH="1">
              <a:off x="3264" y="2112"/>
              <a:ext cx="336" cy="192"/>
            </a:xfrm>
            <a:prstGeom prst="line">
              <a:avLst/>
            </a:prstGeom>
            <a:noFill/>
            <a:ln w="9525">
              <a:solidFill>
                <a:schemeClr val="tx1"/>
              </a:solidFill>
              <a:round/>
              <a:headEnd/>
              <a:tailEnd/>
            </a:ln>
          </p:spPr>
          <p:txBody>
            <a:bodyPr/>
            <a:lstStyle/>
            <a:p>
              <a:endParaRPr lang="en-US"/>
            </a:p>
          </p:txBody>
        </p:sp>
        <p:sp>
          <p:nvSpPr>
            <p:cNvPr id="2084" name="Line 230"/>
            <p:cNvSpPr>
              <a:spLocks noChangeShapeType="1"/>
            </p:cNvSpPr>
            <p:nvPr/>
          </p:nvSpPr>
          <p:spPr bwMode="auto">
            <a:xfrm flipV="1">
              <a:off x="2400" y="2208"/>
              <a:ext cx="144" cy="96"/>
            </a:xfrm>
            <a:prstGeom prst="line">
              <a:avLst/>
            </a:prstGeom>
            <a:noFill/>
            <a:ln w="9525">
              <a:solidFill>
                <a:schemeClr val="tx1"/>
              </a:solidFill>
              <a:round/>
              <a:headEnd/>
              <a:tailEnd/>
            </a:ln>
          </p:spPr>
          <p:txBody>
            <a:bodyPr/>
            <a:lstStyle/>
            <a:p>
              <a:endParaRPr lang="en-US"/>
            </a:p>
          </p:txBody>
        </p:sp>
        <p:sp>
          <p:nvSpPr>
            <p:cNvPr id="2085" name="Line 231"/>
            <p:cNvSpPr>
              <a:spLocks noChangeShapeType="1"/>
            </p:cNvSpPr>
            <p:nvPr/>
          </p:nvSpPr>
          <p:spPr bwMode="auto">
            <a:xfrm flipV="1">
              <a:off x="1824" y="1968"/>
              <a:ext cx="96" cy="48"/>
            </a:xfrm>
            <a:prstGeom prst="line">
              <a:avLst/>
            </a:prstGeom>
            <a:noFill/>
            <a:ln w="9525">
              <a:solidFill>
                <a:schemeClr val="tx1"/>
              </a:solidFill>
              <a:round/>
              <a:headEnd/>
              <a:tailEnd/>
            </a:ln>
          </p:spPr>
          <p:txBody>
            <a:bodyPr/>
            <a:lstStyle/>
            <a:p>
              <a:endParaRPr lang="en-US"/>
            </a:p>
          </p:txBody>
        </p:sp>
        <p:sp>
          <p:nvSpPr>
            <p:cNvPr id="2086" name="Line 232"/>
            <p:cNvSpPr>
              <a:spLocks noChangeShapeType="1"/>
            </p:cNvSpPr>
            <p:nvPr/>
          </p:nvSpPr>
          <p:spPr bwMode="auto">
            <a:xfrm>
              <a:off x="2064" y="2064"/>
              <a:ext cx="288" cy="240"/>
            </a:xfrm>
            <a:prstGeom prst="line">
              <a:avLst/>
            </a:prstGeom>
            <a:noFill/>
            <a:ln w="9525">
              <a:solidFill>
                <a:schemeClr val="tx1"/>
              </a:solidFill>
              <a:round/>
              <a:headEnd/>
              <a:tailEnd/>
            </a:ln>
          </p:spPr>
          <p:txBody>
            <a:bodyPr/>
            <a:lstStyle/>
            <a:p>
              <a:endParaRPr lang="en-US"/>
            </a:p>
          </p:txBody>
        </p:sp>
        <p:sp>
          <p:nvSpPr>
            <p:cNvPr id="2087" name="Line 233"/>
            <p:cNvSpPr>
              <a:spLocks noChangeShapeType="1"/>
            </p:cNvSpPr>
            <p:nvPr/>
          </p:nvSpPr>
          <p:spPr bwMode="auto">
            <a:xfrm>
              <a:off x="2448" y="2112"/>
              <a:ext cx="144" cy="144"/>
            </a:xfrm>
            <a:prstGeom prst="line">
              <a:avLst/>
            </a:prstGeom>
            <a:noFill/>
            <a:ln w="9525">
              <a:solidFill>
                <a:schemeClr val="tx1"/>
              </a:solidFill>
              <a:round/>
              <a:headEnd/>
              <a:tailEnd/>
            </a:ln>
          </p:spPr>
          <p:txBody>
            <a:bodyPr/>
            <a:lstStyle/>
            <a:p>
              <a:endParaRPr lang="en-US"/>
            </a:p>
          </p:txBody>
        </p:sp>
        <p:sp>
          <p:nvSpPr>
            <p:cNvPr id="2088" name="Line 234"/>
            <p:cNvSpPr>
              <a:spLocks noChangeShapeType="1"/>
            </p:cNvSpPr>
            <p:nvPr/>
          </p:nvSpPr>
          <p:spPr bwMode="auto">
            <a:xfrm>
              <a:off x="3264" y="2160"/>
              <a:ext cx="240" cy="144"/>
            </a:xfrm>
            <a:prstGeom prst="line">
              <a:avLst/>
            </a:prstGeom>
            <a:noFill/>
            <a:ln w="9525">
              <a:solidFill>
                <a:schemeClr val="tx1"/>
              </a:solidFill>
              <a:round/>
              <a:headEnd/>
              <a:tailEnd/>
            </a:ln>
          </p:spPr>
          <p:txBody>
            <a:bodyPr/>
            <a:lstStyle/>
            <a:p>
              <a:endParaRPr lang="en-US"/>
            </a:p>
          </p:txBody>
        </p:sp>
        <p:sp>
          <p:nvSpPr>
            <p:cNvPr id="2089" name="Arc 235"/>
            <p:cNvSpPr>
              <a:spLocks/>
            </p:cNvSpPr>
            <p:nvPr/>
          </p:nvSpPr>
          <p:spPr bwMode="auto">
            <a:xfrm>
              <a:off x="1454" y="288"/>
              <a:ext cx="754" cy="1248"/>
            </a:xfrm>
            <a:custGeom>
              <a:avLst/>
              <a:gdLst>
                <a:gd name="T0" fmla="*/ 0 w 30852"/>
                <a:gd name="T1" fmla="*/ 0 h 21600"/>
                <a:gd name="T2" fmla="*/ 0 w 30852"/>
                <a:gd name="T3" fmla="*/ 0 h 21600"/>
                <a:gd name="T4" fmla="*/ 0 w 30852"/>
                <a:gd name="T5" fmla="*/ 0 h 21600"/>
                <a:gd name="T6" fmla="*/ 0 60000 65536"/>
                <a:gd name="T7" fmla="*/ 0 60000 65536"/>
                <a:gd name="T8" fmla="*/ 0 60000 65536"/>
                <a:gd name="T9" fmla="*/ 0 w 30852"/>
                <a:gd name="T10" fmla="*/ 0 h 21600"/>
                <a:gd name="T11" fmla="*/ 30852 w 30852"/>
                <a:gd name="T12" fmla="*/ 21600 h 21600"/>
              </a:gdLst>
              <a:ahLst/>
              <a:cxnLst>
                <a:cxn ang="T6">
                  <a:pos x="T0" y="T1"/>
                </a:cxn>
                <a:cxn ang="T7">
                  <a:pos x="T2" y="T3"/>
                </a:cxn>
                <a:cxn ang="T8">
                  <a:pos x="T4" y="T5"/>
                </a:cxn>
              </a:cxnLst>
              <a:rect l="T9" t="T10" r="T11" b="T12"/>
              <a:pathLst>
                <a:path w="30852" h="21600" fill="none" extrusionOk="0">
                  <a:moveTo>
                    <a:pt x="-1" y="2081"/>
                  </a:moveTo>
                  <a:cubicBezTo>
                    <a:pt x="2891" y="711"/>
                    <a:pt x="6051" y="-1"/>
                    <a:pt x="9252" y="0"/>
                  </a:cubicBezTo>
                  <a:cubicBezTo>
                    <a:pt x="21181" y="0"/>
                    <a:pt x="30852" y="9670"/>
                    <a:pt x="30852" y="21600"/>
                  </a:cubicBezTo>
                </a:path>
                <a:path w="30852" h="21600" stroke="0" extrusionOk="0">
                  <a:moveTo>
                    <a:pt x="-1" y="2081"/>
                  </a:moveTo>
                  <a:cubicBezTo>
                    <a:pt x="2891" y="711"/>
                    <a:pt x="6051" y="-1"/>
                    <a:pt x="9252" y="0"/>
                  </a:cubicBezTo>
                  <a:cubicBezTo>
                    <a:pt x="21181" y="0"/>
                    <a:pt x="30852" y="9670"/>
                    <a:pt x="30852" y="21600"/>
                  </a:cubicBezTo>
                  <a:lnTo>
                    <a:pt x="9252" y="21600"/>
                  </a:lnTo>
                  <a:lnTo>
                    <a:pt x="-1" y="2081"/>
                  </a:lnTo>
                  <a:close/>
                </a:path>
              </a:pathLst>
            </a:custGeom>
            <a:noFill/>
            <a:ln w="9525">
              <a:solidFill>
                <a:srgbClr val="00FF00"/>
              </a:solidFill>
              <a:round/>
              <a:headEnd/>
              <a:tailEnd/>
            </a:ln>
          </p:spPr>
          <p:txBody>
            <a:bodyPr wrap="none" anchor="ctr"/>
            <a:lstStyle/>
            <a:p>
              <a:endParaRPr lang="en-US"/>
            </a:p>
          </p:txBody>
        </p:sp>
        <p:sp>
          <p:nvSpPr>
            <p:cNvPr id="2090" name="Arc 236"/>
            <p:cNvSpPr>
              <a:spLocks/>
            </p:cNvSpPr>
            <p:nvPr/>
          </p:nvSpPr>
          <p:spPr bwMode="auto">
            <a:xfrm flipH="1">
              <a:off x="3215" y="192"/>
              <a:ext cx="1169" cy="1056"/>
            </a:xfrm>
            <a:custGeom>
              <a:avLst/>
              <a:gdLst>
                <a:gd name="T0" fmla="*/ 0 w 37561"/>
                <a:gd name="T1" fmla="*/ 0 h 21600"/>
                <a:gd name="T2" fmla="*/ 0 w 37561"/>
                <a:gd name="T3" fmla="*/ 0 h 21600"/>
                <a:gd name="T4" fmla="*/ 0 w 37561"/>
                <a:gd name="T5" fmla="*/ 0 h 21600"/>
                <a:gd name="T6" fmla="*/ 0 60000 65536"/>
                <a:gd name="T7" fmla="*/ 0 60000 65536"/>
                <a:gd name="T8" fmla="*/ 0 60000 65536"/>
                <a:gd name="T9" fmla="*/ 0 w 37561"/>
                <a:gd name="T10" fmla="*/ 0 h 21600"/>
                <a:gd name="T11" fmla="*/ 37561 w 37561"/>
                <a:gd name="T12" fmla="*/ 21600 h 21600"/>
              </a:gdLst>
              <a:ahLst/>
              <a:cxnLst>
                <a:cxn ang="T6">
                  <a:pos x="T0" y="T1"/>
                </a:cxn>
                <a:cxn ang="T7">
                  <a:pos x="T2" y="T3"/>
                </a:cxn>
                <a:cxn ang="T8">
                  <a:pos x="T4" y="T5"/>
                </a:cxn>
              </a:cxnLst>
              <a:rect l="T9" t="T10" r="T11" b="T12"/>
              <a:pathLst>
                <a:path w="37561" h="21600" fill="none" extrusionOk="0">
                  <a:moveTo>
                    <a:pt x="0" y="7046"/>
                  </a:moveTo>
                  <a:cubicBezTo>
                    <a:pt x="4093" y="2557"/>
                    <a:pt x="9886" y="-1"/>
                    <a:pt x="15961" y="0"/>
                  </a:cubicBezTo>
                  <a:cubicBezTo>
                    <a:pt x="27890" y="0"/>
                    <a:pt x="37561" y="9670"/>
                    <a:pt x="37561" y="21600"/>
                  </a:cubicBezTo>
                </a:path>
                <a:path w="37561" h="21600" stroke="0" extrusionOk="0">
                  <a:moveTo>
                    <a:pt x="0" y="7046"/>
                  </a:moveTo>
                  <a:cubicBezTo>
                    <a:pt x="4093" y="2557"/>
                    <a:pt x="9886" y="-1"/>
                    <a:pt x="15961" y="0"/>
                  </a:cubicBezTo>
                  <a:cubicBezTo>
                    <a:pt x="27890" y="0"/>
                    <a:pt x="37561" y="9670"/>
                    <a:pt x="37561" y="21600"/>
                  </a:cubicBezTo>
                  <a:lnTo>
                    <a:pt x="15961" y="21600"/>
                  </a:lnTo>
                  <a:lnTo>
                    <a:pt x="0" y="7046"/>
                  </a:lnTo>
                  <a:close/>
                </a:path>
              </a:pathLst>
            </a:custGeom>
            <a:noFill/>
            <a:ln w="9525">
              <a:solidFill>
                <a:srgbClr val="00FF00"/>
              </a:solidFill>
              <a:round/>
              <a:headEnd/>
              <a:tailEnd/>
            </a:ln>
          </p:spPr>
          <p:txBody>
            <a:bodyPr wrap="none" anchor="ctr"/>
            <a:lstStyle/>
            <a:p>
              <a:endParaRPr lang="en-US"/>
            </a:p>
          </p:txBody>
        </p:sp>
        <p:grpSp>
          <p:nvGrpSpPr>
            <p:cNvPr id="2091" name="Group 237"/>
            <p:cNvGrpSpPr>
              <a:grpSpLocks/>
            </p:cNvGrpSpPr>
            <p:nvPr/>
          </p:nvGrpSpPr>
          <p:grpSpPr bwMode="auto">
            <a:xfrm>
              <a:off x="1248" y="2208"/>
              <a:ext cx="1168" cy="633"/>
              <a:chOff x="1344" y="2775"/>
              <a:chExt cx="1168" cy="633"/>
            </a:xfrm>
          </p:grpSpPr>
          <p:sp>
            <p:nvSpPr>
              <p:cNvPr id="2123" name="AutoShape 238"/>
              <p:cNvSpPr>
                <a:spLocks noChangeArrowheads="1"/>
              </p:cNvSpPr>
              <p:nvPr/>
            </p:nvSpPr>
            <p:spPr bwMode="auto">
              <a:xfrm rot="3147634">
                <a:off x="1623" y="2496"/>
                <a:ext cx="610" cy="116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28 w 21600"/>
                  <a:gd name="T13" fmla="*/ 2275 h 21600"/>
                  <a:gd name="T14" fmla="*/ 16572 w 21600"/>
                  <a:gd name="T15" fmla="*/ 1368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8000"/>
              </a:solidFill>
              <a:ln w="9525">
                <a:solidFill>
                  <a:srgbClr val="008000"/>
                </a:solidFill>
                <a:miter lim="800000"/>
                <a:headEnd/>
                <a:tailEnd/>
              </a:ln>
            </p:spPr>
            <p:txBody>
              <a:bodyPr wrap="none" anchor="ctr"/>
              <a:lstStyle/>
              <a:p>
                <a:endParaRPr lang="en-US"/>
              </a:p>
            </p:txBody>
          </p:sp>
          <p:sp>
            <p:nvSpPr>
              <p:cNvPr id="2124" name="Line 239"/>
              <p:cNvSpPr>
                <a:spLocks noChangeShapeType="1"/>
              </p:cNvSpPr>
              <p:nvPr/>
            </p:nvSpPr>
            <p:spPr bwMode="auto">
              <a:xfrm flipH="1">
                <a:off x="1507" y="2832"/>
                <a:ext cx="816" cy="576"/>
              </a:xfrm>
              <a:prstGeom prst="line">
                <a:avLst/>
              </a:prstGeom>
              <a:noFill/>
              <a:ln w="9525">
                <a:solidFill>
                  <a:srgbClr val="009900"/>
                </a:solidFill>
                <a:round/>
                <a:headEnd/>
                <a:tailEnd/>
              </a:ln>
            </p:spPr>
            <p:txBody>
              <a:bodyPr/>
              <a:lstStyle/>
              <a:p>
                <a:endParaRPr lang="en-US"/>
              </a:p>
            </p:txBody>
          </p:sp>
          <p:sp>
            <p:nvSpPr>
              <p:cNvPr id="2125" name="Line 240"/>
              <p:cNvSpPr>
                <a:spLocks noChangeShapeType="1"/>
              </p:cNvSpPr>
              <p:nvPr/>
            </p:nvSpPr>
            <p:spPr bwMode="auto">
              <a:xfrm flipV="1">
                <a:off x="1795" y="2832"/>
                <a:ext cx="480" cy="96"/>
              </a:xfrm>
              <a:prstGeom prst="line">
                <a:avLst/>
              </a:prstGeom>
              <a:noFill/>
              <a:ln w="9525">
                <a:solidFill>
                  <a:srgbClr val="009900"/>
                </a:solidFill>
                <a:round/>
                <a:headEnd/>
                <a:tailEnd/>
              </a:ln>
            </p:spPr>
            <p:txBody>
              <a:bodyPr/>
              <a:lstStyle/>
              <a:p>
                <a:endParaRPr lang="en-US"/>
              </a:p>
            </p:txBody>
          </p:sp>
          <p:sp>
            <p:nvSpPr>
              <p:cNvPr id="2126" name="Line 241"/>
              <p:cNvSpPr>
                <a:spLocks noChangeShapeType="1"/>
              </p:cNvSpPr>
              <p:nvPr/>
            </p:nvSpPr>
            <p:spPr bwMode="auto">
              <a:xfrm flipH="1">
                <a:off x="2131" y="2928"/>
                <a:ext cx="144" cy="240"/>
              </a:xfrm>
              <a:prstGeom prst="line">
                <a:avLst/>
              </a:prstGeom>
              <a:noFill/>
              <a:ln w="9525">
                <a:solidFill>
                  <a:srgbClr val="009900"/>
                </a:solidFill>
                <a:round/>
                <a:headEnd/>
                <a:tailEnd/>
              </a:ln>
            </p:spPr>
            <p:txBody>
              <a:bodyPr/>
              <a:lstStyle/>
              <a:p>
                <a:endParaRPr lang="en-US"/>
              </a:p>
            </p:txBody>
          </p:sp>
          <p:sp>
            <p:nvSpPr>
              <p:cNvPr id="2127" name="Line 242"/>
              <p:cNvSpPr>
                <a:spLocks noChangeShapeType="1"/>
              </p:cNvSpPr>
              <p:nvPr/>
            </p:nvSpPr>
            <p:spPr bwMode="auto">
              <a:xfrm flipH="1">
                <a:off x="1699" y="3072"/>
                <a:ext cx="240" cy="48"/>
              </a:xfrm>
              <a:prstGeom prst="line">
                <a:avLst/>
              </a:prstGeom>
              <a:noFill/>
              <a:ln w="9525">
                <a:solidFill>
                  <a:srgbClr val="009900"/>
                </a:solidFill>
                <a:round/>
                <a:headEnd/>
                <a:tailEnd/>
              </a:ln>
            </p:spPr>
            <p:txBody>
              <a:bodyPr/>
              <a:lstStyle/>
              <a:p>
                <a:endParaRPr lang="en-US"/>
              </a:p>
            </p:txBody>
          </p:sp>
          <p:sp>
            <p:nvSpPr>
              <p:cNvPr id="2128" name="Line 243"/>
              <p:cNvSpPr>
                <a:spLocks noChangeShapeType="1"/>
              </p:cNvSpPr>
              <p:nvPr/>
            </p:nvSpPr>
            <p:spPr bwMode="auto">
              <a:xfrm flipH="1">
                <a:off x="1843" y="3072"/>
                <a:ext cx="144" cy="192"/>
              </a:xfrm>
              <a:prstGeom prst="line">
                <a:avLst/>
              </a:prstGeom>
              <a:noFill/>
              <a:ln w="9525">
                <a:solidFill>
                  <a:srgbClr val="009900"/>
                </a:solidFill>
                <a:round/>
                <a:headEnd/>
                <a:tailEnd/>
              </a:ln>
            </p:spPr>
            <p:txBody>
              <a:bodyPr/>
              <a:lstStyle/>
              <a:p>
                <a:endParaRPr lang="en-US"/>
              </a:p>
            </p:txBody>
          </p:sp>
        </p:grpSp>
        <p:grpSp>
          <p:nvGrpSpPr>
            <p:cNvPr id="2092" name="Group 244"/>
            <p:cNvGrpSpPr>
              <a:grpSpLocks/>
            </p:cNvGrpSpPr>
            <p:nvPr/>
          </p:nvGrpSpPr>
          <p:grpSpPr bwMode="auto">
            <a:xfrm rot="10800000">
              <a:off x="3792" y="601"/>
              <a:ext cx="690" cy="359"/>
              <a:chOff x="2208" y="2928"/>
              <a:chExt cx="1168" cy="633"/>
            </a:xfrm>
          </p:grpSpPr>
          <p:sp>
            <p:nvSpPr>
              <p:cNvPr id="2117" name="AutoShape 245"/>
              <p:cNvSpPr>
                <a:spLocks noChangeArrowheads="1"/>
              </p:cNvSpPr>
              <p:nvPr/>
            </p:nvSpPr>
            <p:spPr bwMode="auto">
              <a:xfrm rot="3147634">
                <a:off x="2487" y="2649"/>
                <a:ext cx="610" cy="116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28 w 21600"/>
                  <a:gd name="T13" fmla="*/ 2275 h 21600"/>
                  <a:gd name="T14" fmla="*/ 16572 w 21600"/>
                  <a:gd name="T15" fmla="*/ 1368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8000"/>
              </a:solidFill>
              <a:ln w="9525">
                <a:solidFill>
                  <a:srgbClr val="008000"/>
                </a:solidFill>
                <a:miter lim="800000"/>
                <a:headEnd/>
                <a:tailEnd/>
              </a:ln>
            </p:spPr>
            <p:txBody>
              <a:bodyPr wrap="none" anchor="ctr"/>
              <a:lstStyle/>
              <a:p>
                <a:endParaRPr lang="en-US"/>
              </a:p>
            </p:txBody>
          </p:sp>
          <p:sp>
            <p:nvSpPr>
              <p:cNvPr id="2118" name="Line 246"/>
              <p:cNvSpPr>
                <a:spLocks noChangeShapeType="1"/>
              </p:cNvSpPr>
              <p:nvPr/>
            </p:nvSpPr>
            <p:spPr bwMode="auto">
              <a:xfrm flipH="1">
                <a:off x="2371" y="2985"/>
                <a:ext cx="816" cy="576"/>
              </a:xfrm>
              <a:prstGeom prst="line">
                <a:avLst/>
              </a:prstGeom>
              <a:noFill/>
              <a:ln w="9525">
                <a:solidFill>
                  <a:srgbClr val="009900"/>
                </a:solidFill>
                <a:round/>
                <a:headEnd/>
                <a:tailEnd/>
              </a:ln>
            </p:spPr>
            <p:txBody>
              <a:bodyPr/>
              <a:lstStyle/>
              <a:p>
                <a:endParaRPr lang="en-US"/>
              </a:p>
            </p:txBody>
          </p:sp>
          <p:sp>
            <p:nvSpPr>
              <p:cNvPr id="2119" name="Line 247"/>
              <p:cNvSpPr>
                <a:spLocks noChangeShapeType="1"/>
              </p:cNvSpPr>
              <p:nvPr/>
            </p:nvSpPr>
            <p:spPr bwMode="auto">
              <a:xfrm flipV="1">
                <a:off x="2659" y="2985"/>
                <a:ext cx="480" cy="96"/>
              </a:xfrm>
              <a:prstGeom prst="line">
                <a:avLst/>
              </a:prstGeom>
              <a:noFill/>
              <a:ln w="9525">
                <a:solidFill>
                  <a:srgbClr val="009900"/>
                </a:solidFill>
                <a:round/>
                <a:headEnd/>
                <a:tailEnd/>
              </a:ln>
            </p:spPr>
            <p:txBody>
              <a:bodyPr/>
              <a:lstStyle/>
              <a:p>
                <a:endParaRPr lang="en-US"/>
              </a:p>
            </p:txBody>
          </p:sp>
          <p:sp>
            <p:nvSpPr>
              <p:cNvPr id="2120" name="Line 248"/>
              <p:cNvSpPr>
                <a:spLocks noChangeShapeType="1"/>
              </p:cNvSpPr>
              <p:nvPr/>
            </p:nvSpPr>
            <p:spPr bwMode="auto">
              <a:xfrm flipH="1">
                <a:off x="2995" y="3081"/>
                <a:ext cx="144" cy="240"/>
              </a:xfrm>
              <a:prstGeom prst="line">
                <a:avLst/>
              </a:prstGeom>
              <a:noFill/>
              <a:ln w="9525">
                <a:solidFill>
                  <a:srgbClr val="009900"/>
                </a:solidFill>
                <a:round/>
                <a:headEnd/>
                <a:tailEnd/>
              </a:ln>
            </p:spPr>
            <p:txBody>
              <a:bodyPr/>
              <a:lstStyle/>
              <a:p>
                <a:endParaRPr lang="en-US"/>
              </a:p>
            </p:txBody>
          </p:sp>
          <p:sp>
            <p:nvSpPr>
              <p:cNvPr id="2121" name="Line 249"/>
              <p:cNvSpPr>
                <a:spLocks noChangeShapeType="1"/>
              </p:cNvSpPr>
              <p:nvPr/>
            </p:nvSpPr>
            <p:spPr bwMode="auto">
              <a:xfrm flipH="1">
                <a:off x="2563" y="3225"/>
                <a:ext cx="240" cy="48"/>
              </a:xfrm>
              <a:prstGeom prst="line">
                <a:avLst/>
              </a:prstGeom>
              <a:noFill/>
              <a:ln w="9525">
                <a:solidFill>
                  <a:srgbClr val="009900"/>
                </a:solidFill>
                <a:round/>
                <a:headEnd/>
                <a:tailEnd/>
              </a:ln>
            </p:spPr>
            <p:txBody>
              <a:bodyPr/>
              <a:lstStyle/>
              <a:p>
                <a:endParaRPr lang="en-US"/>
              </a:p>
            </p:txBody>
          </p:sp>
          <p:sp>
            <p:nvSpPr>
              <p:cNvPr id="2122" name="Line 250"/>
              <p:cNvSpPr>
                <a:spLocks noChangeShapeType="1"/>
              </p:cNvSpPr>
              <p:nvPr/>
            </p:nvSpPr>
            <p:spPr bwMode="auto">
              <a:xfrm flipH="1">
                <a:off x="2707" y="3225"/>
                <a:ext cx="144" cy="192"/>
              </a:xfrm>
              <a:prstGeom prst="line">
                <a:avLst/>
              </a:prstGeom>
              <a:noFill/>
              <a:ln w="9525">
                <a:solidFill>
                  <a:srgbClr val="009900"/>
                </a:solidFill>
                <a:round/>
                <a:headEnd/>
                <a:tailEnd/>
              </a:ln>
            </p:spPr>
            <p:txBody>
              <a:bodyPr/>
              <a:lstStyle/>
              <a:p>
                <a:endParaRPr lang="en-US"/>
              </a:p>
            </p:txBody>
          </p:sp>
        </p:grpSp>
        <p:grpSp>
          <p:nvGrpSpPr>
            <p:cNvPr id="2093" name="Group 251"/>
            <p:cNvGrpSpPr>
              <a:grpSpLocks/>
            </p:cNvGrpSpPr>
            <p:nvPr/>
          </p:nvGrpSpPr>
          <p:grpSpPr bwMode="auto">
            <a:xfrm rot="4538368">
              <a:off x="1035" y="741"/>
              <a:ext cx="1185" cy="568"/>
              <a:chOff x="2208" y="2928"/>
              <a:chExt cx="1168" cy="633"/>
            </a:xfrm>
          </p:grpSpPr>
          <p:sp>
            <p:nvSpPr>
              <p:cNvPr id="2111" name="AutoShape 252"/>
              <p:cNvSpPr>
                <a:spLocks noChangeArrowheads="1"/>
              </p:cNvSpPr>
              <p:nvPr/>
            </p:nvSpPr>
            <p:spPr bwMode="auto">
              <a:xfrm rot="3147634">
                <a:off x="2487" y="2649"/>
                <a:ext cx="610" cy="116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28 w 21600"/>
                  <a:gd name="T13" fmla="*/ 2275 h 21600"/>
                  <a:gd name="T14" fmla="*/ 16572 w 21600"/>
                  <a:gd name="T15" fmla="*/ 1368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8000"/>
              </a:solidFill>
              <a:ln w="9525">
                <a:solidFill>
                  <a:srgbClr val="008000"/>
                </a:solidFill>
                <a:miter lim="800000"/>
                <a:headEnd/>
                <a:tailEnd/>
              </a:ln>
            </p:spPr>
            <p:txBody>
              <a:bodyPr wrap="none" anchor="ctr"/>
              <a:lstStyle/>
              <a:p>
                <a:endParaRPr lang="en-US"/>
              </a:p>
            </p:txBody>
          </p:sp>
          <p:sp>
            <p:nvSpPr>
              <p:cNvPr id="2112" name="Line 253"/>
              <p:cNvSpPr>
                <a:spLocks noChangeShapeType="1"/>
              </p:cNvSpPr>
              <p:nvPr/>
            </p:nvSpPr>
            <p:spPr bwMode="auto">
              <a:xfrm flipH="1">
                <a:off x="2371" y="2985"/>
                <a:ext cx="816" cy="576"/>
              </a:xfrm>
              <a:prstGeom prst="line">
                <a:avLst/>
              </a:prstGeom>
              <a:noFill/>
              <a:ln w="9525">
                <a:solidFill>
                  <a:srgbClr val="009900"/>
                </a:solidFill>
                <a:round/>
                <a:headEnd/>
                <a:tailEnd/>
              </a:ln>
            </p:spPr>
            <p:txBody>
              <a:bodyPr/>
              <a:lstStyle/>
              <a:p>
                <a:endParaRPr lang="en-US"/>
              </a:p>
            </p:txBody>
          </p:sp>
          <p:sp>
            <p:nvSpPr>
              <p:cNvPr id="2113" name="Line 254"/>
              <p:cNvSpPr>
                <a:spLocks noChangeShapeType="1"/>
              </p:cNvSpPr>
              <p:nvPr/>
            </p:nvSpPr>
            <p:spPr bwMode="auto">
              <a:xfrm flipV="1">
                <a:off x="2659" y="2985"/>
                <a:ext cx="480" cy="96"/>
              </a:xfrm>
              <a:prstGeom prst="line">
                <a:avLst/>
              </a:prstGeom>
              <a:noFill/>
              <a:ln w="9525">
                <a:solidFill>
                  <a:srgbClr val="009900"/>
                </a:solidFill>
                <a:round/>
                <a:headEnd/>
                <a:tailEnd/>
              </a:ln>
            </p:spPr>
            <p:txBody>
              <a:bodyPr/>
              <a:lstStyle/>
              <a:p>
                <a:endParaRPr lang="en-US"/>
              </a:p>
            </p:txBody>
          </p:sp>
          <p:sp>
            <p:nvSpPr>
              <p:cNvPr id="2114" name="Line 255"/>
              <p:cNvSpPr>
                <a:spLocks noChangeShapeType="1"/>
              </p:cNvSpPr>
              <p:nvPr/>
            </p:nvSpPr>
            <p:spPr bwMode="auto">
              <a:xfrm flipH="1">
                <a:off x="2995" y="3081"/>
                <a:ext cx="144" cy="240"/>
              </a:xfrm>
              <a:prstGeom prst="line">
                <a:avLst/>
              </a:prstGeom>
              <a:noFill/>
              <a:ln w="9525">
                <a:solidFill>
                  <a:srgbClr val="009900"/>
                </a:solidFill>
                <a:round/>
                <a:headEnd/>
                <a:tailEnd/>
              </a:ln>
            </p:spPr>
            <p:txBody>
              <a:bodyPr/>
              <a:lstStyle/>
              <a:p>
                <a:endParaRPr lang="en-US"/>
              </a:p>
            </p:txBody>
          </p:sp>
          <p:sp>
            <p:nvSpPr>
              <p:cNvPr id="2115" name="Line 256"/>
              <p:cNvSpPr>
                <a:spLocks noChangeShapeType="1"/>
              </p:cNvSpPr>
              <p:nvPr/>
            </p:nvSpPr>
            <p:spPr bwMode="auto">
              <a:xfrm flipH="1">
                <a:off x="2563" y="3225"/>
                <a:ext cx="240" cy="48"/>
              </a:xfrm>
              <a:prstGeom prst="line">
                <a:avLst/>
              </a:prstGeom>
              <a:noFill/>
              <a:ln w="9525">
                <a:solidFill>
                  <a:srgbClr val="009900"/>
                </a:solidFill>
                <a:round/>
                <a:headEnd/>
                <a:tailEnd/>
              </a:ln>
            </p:spPr>
            <p:txBody>
              <a:bodyPr/>
              <a:lstStyle/>
              <a:p>
                <a:endParaRPr lang="en-US"/>
              </a:p>
            </p:txBody>
          </p:sp>
          <p:sp>
            <p:nvSpPr>
              <p:cNvPr id="2116" name="Line 257"/>
              <p:cNvSpPr>
                <a:spLocks noChangeShapeType="1"/>
              </p:cNvSpPr>
              <p:nvPr/>
            </p:nvSpPr>
            <p:spPr bwMode="auto">
              <a:xfrm flipH="1">
                <a:off x="2707" y="3225"/>
                <a:ext cx="144" cy="192"/>
              </a:xfrm>
              <a:prstGeom prst="line">
                <a:avLst/>
              </a:prstGeom>
              <a:noFill/>
              <a:ln w="9525">
                <a:solidFill>
                  <a:srgbClr val="009900"/>
                </a:solidFill>
                <a:round/>
                <a:headEnd/>
                <a:tailEnd/>
              </a:ln>
            </p:spPr>
            <p:txBody>
              <a:bodyPr/>
              <a:lstStyle/>
              <a:p>
                <a:endParaRPr lang="en-US"/>
              </a:p>
            </p:txBody>
          </p:sp>
        </p:grpSp>
        <p:sp>
          <p:nvSpPr>
            <p:cNvPr id="2094" name="Line 258"/>
            <p:cNvSpPr>
              <a:spLocks noChangeShapeType="1"/>
            </p:cNvSpPr>
            <p:nvPr/>
          </p:nvSpPr>
          <p:spPr bwMode="auto">
            <a:xfrm flipV="1">
              <a:off x="2208" y="2064"/>
              <a:ext cx="288" cy="144"/>
            </a:xfrm>
            <a:prstGeom prst="line">
              <a:avLst/>
            </a:prstGeom>
            <a:noFill/>
            <a:ln w="9525">
              <a:solidFill>
                <a:srgbClr val="008000"/>
              </a:solidFill>
              <a:round/>
              <a:headEnd/>
              <a:tailEnd/>
            </a:ln>
          </p:spPr>
          <p:txBody>
            <a:bodyPr/>
            <a:lstStyle/>
            <a:p>
              <a:endParaRPr lang="en-US"/>
            </a:p>
          </p:txBody>
        </p:sp>
        <p:sp>
          <p:nvSpPr>
            <p:cNvPr id="2095" name="Arc 259"/>
            <p:cNvSpPr>
              <a:spLocks/>
            </p:cNvSpPr>
            <p:nvPr/>
          </p:nvSpPr>
          <p:spPr bwMode="auto">
            <a:xfrm>
              <a:off x="2448" y="624"/>
              <a:ext cx="45" cy="384"/>
            </a:xfrm>
            <a:custGeom>
              <a:avLst/>
              <a:gdLst>
                <a:gd name="T0" fmla="*/ 0 w 20182"/>
                <a:gd name="T1" fmla="*/ 0 h 21600"/>
                <a:gd name="T2" fmla="*/ 0 w 20182"/>
                <a:gd name="T3" fmla="*/ 0 h 21600"/>
                <a:gd name="T4" fmla="*/ 0 w 20182"/>
                <a:gd name="T5" fmla="*/ 0 h 21600"/>
                <a:gd name="T6" fmla="*/ 0 60000 65536"/>
                <a:gd name="T7" fmla="*/ 0 60000 65536"/>
                <a:gd name="T8" fmla="*/ 0 60000 65536"/>
                <a:gd name="T9" fmla="*/ 0 w 20182"/>
                <a:gd name="T10" fmla="*/ 0 h 21600"/>
                <a:gd name="T11" fmla="*/ 20182 w 20182"/>
                <a:gd name="T12" fmla="*/ 21600 h 21600"/>
              </a:gdLst>
              <a:ahLst/>
              <a:cxnLst>
                <a:cxn ang="T6">
                  <a:pos x="T0" y="T1"/>
                </a:cxn>
                <a:cxn ang="T7">
                  <a:pos x="T2" y="T3"/>
                </a:cxn>
                <a:cxn ang="T8">
                  <a:pos x="T4" y="T5"/>
                </a:cxn>
              </a:cxnLst>
              <a:rect l="T9" t="T10" r="T11" b="T12"/>
              <a:pathLst>
                <a:path w="20182" h="21600" fill="none" extrusionOk="0">
                  <a:moveTo>
                    <a:pt x="-1" y="0"/>
                  </a:moveTo>
                  <a:cubicBezTo>
                    <a:pt x="8959" y="0"/>
                    <a:pt x="16988" y="5530"/>
                    <a:pt x="20181" y="13902"/>
                  </a:cubicBezTo>
                </a:path>
                <a:path w="20182" h="21600" stroke="0" extrusionOk="0">
                  <a:moveTo>
                    <a:pt x="-1" y="0"/>
                  </a:moveTo>
                  <a:cubicBezTo>
                    <a:pt x="8959" y="0"/>
                    <a:pt x="16988" y="5530"/>
                    <a:pt x="20181" y="13902"/>
                  </a:cubicBezTo>
                  <a:lnTo>
                    <a:pt x="0" y="21600"/>
                  </a:lnTo>
                  <a:lnTo>
                    <a:pt x="-1" y="0"/>
                  </a:lnTo>
                  <a:close/>
                </a:path>
              </a:pathLst>
            </a:custGeom>
            <a:noFill/>
            <a:ln w="9525">
              <a:solidFill>
                <a:srgbClr val="008000"/>
              </a:solidFill>
              <a:round/>
              <a:headEnd/>
              <a:tailEnd/>
            </a:ln>
          </p:spPr>
          <p:txBody>
            <a:bodyPr wrap="none" anchor="ctr"/>
            <a:lstStyle/>
            <a:p>
              <a:endParaRPr lang="en-US"/>
            </a:p>
          </p:txBody>
        </p:sp>
        <p:grpSp>
          <p:nvGrpSpPr>
            <p:cNvPr id="2096" name="Group 260"/>
            <p:cNvGrpSpPr>
              <a:grpSpLocks/>
            </p:cNvGrpSpPr>
            <p:nvPr/>
          </p:nvGrpSpPr>
          <p:grpSpPr bwMode="auto">
            <a:xfrm rot="-7690334">
              <a:off x="3187" y="2141"/>
              <a:ext cx="1115" cy="578"/>
              <a:chOff x="1344" y="2775"/>
              <a:chExt cx="1168" cy="633"/>
            </a:xfrm>
          </p:grpSpPr>
          <p:sp>
            <p:nvSpPr>
              <p:cNvPr id="2105" name="AutoShape 261"/>
              <p:cNvSpPr>
                <a:spLocks noChangeArrowheads="1"/>
              </p:cNvSpPr>
              <p:nvPr/>
            </p:nvSpPr>
            <p:spPr bwMode="auto">
              <a:xfrm rot="3147634">
                <a:off x="1623" y="2496"/>
                <a:ext cx="610" cy="116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28 w 21600"/>
                  <a:gd name="T13" fmla="*/ 2275 h 21600"/>
                  <a:gd name="T14" fmla="*/ 16572 w 21600"/>
                  <a:gd name="T15" fmla="*/ 1368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8000"/>
              </a:solidFill>
              <a:ln w="9525">
                <a:solidFill>
                  <a:srgbClr val="008000"/>
                </a:solidFill>
                <a:miter lim="800000"/>
                <a:headEnd/>
                <a:tailEnd/>
              </a:ln>
            </p:spPr>
            <p:txBody>
              <a:bodyPr wrap="none" anchor="ctr"/>
              <a:lstStyle/>
              <a:p>
                <a:endParaRPr lang="en-US"/>
              </a:p>
            </p:txBody>
          </p:sp>
          <p:sp>
            <p:nvSpPr>
              <p:cNvPr id="2106" name="Line 262"/>
              <p:cNvSpPr>
                <a:spLocks noChangeShapeType="1"/>
              </p:cNvSpPr>
              <p:nvPr/>
            </p:nvSpPr>
            <p:spPr bwMode="auto">
              <a:xfrm flipH="1">
                <a:off x="1507" y="2832"/>
                <a:ext cx="816" cy="576"/>
              </a:xfrm>
              <a:prstGeom prst="line">
                <a:avLst/>
              </a:prstGeom>
              <a:noFill/>
              <a:ln w="9525">
                <a:solidFill>
                  <a:srgbClr val="009900"/>
                </a:solidFill>
                <a:round/>
                <a:headEnd/>
                <a:tailEnd/>
              </a:ln>
            </p:spPr>
            <p:txBody>
              <a:bodyPr/>
              <a:lstStyle/>
              <a:p>
                <a:endParaRPr lang="en-US"/>
              </a:p>
            </p:txBody>
          </p:sp>
          <p:sp>
            <p:nvSpPr>
              <p:cNvPr id="2107" name="Line 263"/>
              <p:cNvSpPr>
                <a:spLocks noChangeShapeType="1"/>
              </p:cNvSpPr>
              <p:nvPr/>
            </p:nvSpPr>
            <p:spPr bwMode="auto">
              <a:xfrm flipV="1">
                <a:off x="1795" y="2832"/>
                <a:ext cx="480" cy="96"/>
              </a:xfrm>
              <a:prstGeom prst="line">
                <a:avLst/>
              </a:prstGeom>
              <a:noFill/>
              <a:ln w="9525">
                <a:solidFill>
                  <a:srgbClr val="009900"/>
                </a:solidFill>
                <a:round/>
                <a:headEnd/>
                <a:tailEnd/>
              </a:ln>
            </p:spPr>
            <p:txBody>
              <a:bodyPr/>
              <a:lstStyle/>
              <a:p>
                <a:endParaRPr lang="en-US"/>
              </a:p>
            </p:txBody>
          </p:sp>
          <p:sp>
            <p:nvSpPr>
              <p:cNvPr id="2108" name="Line 264"/>
              <p:cNvSpPr>
                <a:spLocks noChangeShapeType="1"/>
              </p:cNvSpPr>
              <p:nvPr/>
            </p:nvSpPr>
            <p:spPr bwMode="auto">
              <a:xfrm flipH="1">
                <a:off x="2131" y="2928"/>
                <a:ext cx="144" cy="240"/>
              </a:xfrm>
              <a:prstGeom prst="line">
                <a:avLst/>
              </a:prstGeom>
              <a:noFill/>
              <a:ln w="9525">
                <a:solidFill>
                  <a:srgbClr val="009900"/>
                </a:solidFill>
                <a:round/>
                <a:headEnd/>
                <a:tailEnd/>
              </a:ln>
            </p:spPr>
            <p:txBody>
              <a:bodyPr/>
              <a:lstStyle/>
              <a:p>
                <a:endParaRPr lang="en-US"/>
              </a:p>
            </p:txBody>
          </p:sp>
          <p:sp>
            <p:nvSpPr>
              <p:cNvPr id="2109" name="Line 265"/>
              <p:cNvSpPr>
                <a:spLocks noChangeShapeType="1"/>
              </p:cNvSpPr>
              <p:nvPr/>
            </p:nvSpPr>
            <p:spPr bwMode="auto">
              <a:xfrm flipH="1">
                <a:off x="1699" y="3072"/>
                <a:ext cx="240" cy="48"/>
              </a:xfrm>
              <a:prstGeom prst="line">
                <a:avLst/>
              </a:prstGeom>
              <a:noFill/>
              <a:ln w="9525">
                <a:solidFill>
                  <a:srgbClr val="009900"/>
                </a:solidFill>
                <a:round/>
                <a:headEnd/>
                <a:tailEnd/>
              </a:ln>
            </p:spPr>
            <p:txBody>
              <a:bodyPr/>
              <a:lstStyle/>
              <a:p>
                <a:endParaRPr lang="en-US"/>
              </a:p>
            </p:txBody>
          </p:sp>
          <p:sp>
            <p:nvSpPr>
              <p:cNvPr id="2110" name="Line 266"/>
              <p:cNvSpPr>
                <a:spLocks noChangeShapeType="1"/>
              </p:cNvSpPr>
              <p:nvPr/>
            </p:nvSpPr>
            <p:spPr bwMode="auto">
              <a:xfrm flipH="1">
                <a:off x="1843" y="3072"/>
                <a:ext cx="144" cy="192"/>
              </a:xfrm>
              <a:prstGeom prst="line">
                <a:avLst/>
              </a:prstGeom>
              <a:noFill/>
              <a:ln w="9525">
                <a:solidFill>
                  <a:srgbClr val="009900"/>
                </a:solidFill>
                <a:round/>
                <a:headEnd/>
                <a:tailEnd/>
              </a:ln>
            </p:spPr>
            <p:txBody>
              <a:bodyPr/>
              <a:lstStyle/>
              <a:p>
                <a:endParaRPr lang="en-US"/>
              </a:p>
            </p:txBody>
          </p:sp>
        </p:grpSp>
        <p:grpSp>
          <p:nvGrpSpPr>
            <p:cNvPr id="2097" name="Group 267"/>
            <p:cNvGrpSpPr>
              <a:grpSpLocks/>
            </p:cNvGrpSpPr>
            <p:nvPr/>
          </p:nvGrpSpPr>
          <p:grpSpPr bwMode="auto">
            <a:xfrm rot="6329534">
              <a:off x="1995" y="165"/>
              <a:ext cx="690" cy="359"/>
              <a:chOff x="2208" y="2928"/>
              <a:chExt cx="1168" cy="633"/>
            </a:xfrm>
          </p:grpSpPr>
          <p:sp>
            <p:nvSpPr>
              <p:cNvPr id="2099" name="AutoShape 268"/>
              <p:cNvSpPr>
                <a:spLocks noChangeArrowheads="1"/>
              </p:cNvSpPr>
              <p:nvPr/>
            </p:nvSpPr>
            <p:spPr bwMode="auto">
              <a:xfrm rot="3147634">
                <a:off x="2487" y="2649"/>
                <a:ext cx="610" cy="116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28 w 21600"/>
                  <a:gd name="T13" fmla="*/ 2275 h 21600"/>
                  <a:gd name="T14" fmla="*/ 16572 w 21600"/>
                  <a:gd name="T15" fmla="*/ 1368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8000"/>
              </a:solidFill>
              <a:ln w="9525">
                <a:solidFill>
                  <a:srgbClr val="008000"/>
                </a:solidFill>
                <a:miter lim="800000"/>
                <a:headEnd/>
                <a:tailEnd/>
              </a:ln>
            </p:spPr>
            <p:txBody>
              <a:bodyPr wrap="none" anchor="ctr"/>
              <a:lstStyle/>
              <a:p>
                <a:endParaRPr lang="en-US"/>
              </a:p>
            </p:txBody>
          </p:sp>
          <p:sp>
            <p:nvSpPr>
              <p:cNvPr id="2100" name="Line 269"/>
              <p:cNvSpPr>
                <a:spLocks noChangeShapeType="1"/>
              </p:cNvSpPr>
              <p:nvPr/>
            </p:nvSpPr>
            <p:spPr bwMode="auto">
              <a:xfrm flipH="1">
                <a:off x="2371" y="2985"/>
                <a:ext cx="816" cy="576"/>
              </a:xfrm>
              <a:prstGeom prst="line">
                <a:avLst/>
              </a:prstGeom>
              <a:noFill/>
              <a:ln w="9525">
                <a:solidFill>
                  <a:srgbClr val="009900"/>
                </a:solidFill>
                <a:round/>
                <a:headEnd/>
                <a:tailEnd/>
              </a:ln>
            </p:spPr>
            <p:txBody>
              <a:bodyPr/>
              <a:lstStyle/>
              <a:p>
                <a:endParaRPr lang="en-US"/>
              </a:p>
            </p:txBody>
          </p:sp>
          <p:sp>
            <p:nvSpPr>
              <p:cNvPr id="2101" name="Line 270"/>
              <p:cNvSpPr>
                <a:spLocks noChangeShapeType="1"/>
              </p:cNvSpPr>
              <p:nvPr/>
            </p:nvSpPr>
            <p:spPr bwMode="auto">
              <a:xfrm flipV="1">
                <a:off x="2659" y="2985"/>
                <a:ext cx="480" cy="96"/>
              </a:xfrm>
              <a:prstGeom prst="line">
                <a:avLst/>
              </a:prstGeom>
              <a:noFill/>
              <a:ln w="9525">
                <a:solidFill>
                  <a:srgbClr val="009900"/>
                </a:solidFill>
                <a:round/>
                <a:headEnd/>
                <a:tailEnd/>
              </a:ln>
            </p:spPr>
            <p:txBody>
              <a:bodyPr/>
              <a:lstStyle/>
              <a:p>
                <a:endParaRPr lang="en-US"/>
              </a:p>
            </p:txBody>
          </p:sp>
          <p:sp>
            <p:nvSpPr>
              <p:cNvPr id="2102" name="Line 271"/>
              <p:cNvSpPr>
                <a:spLocks noChangeShapeType="1"/>
              </p:cNvSpPr>
              <p:nvPr/>
            </p:nvSpPr>
            <p:spPr bwMode="auto">
              <a:xfrm flipH="1">
                <a:off x="2995" y="3081"/>
                <a:ext cx="144" cy="240"/>
              </a:xfrm>
              <a:prstGeom prst="line">
                <a:avLst/>
              </a:prstGeom>
              <a:noFill/>
              <a:ln w="9525">
                <a:solidFill>
                  <a:srgbClr val="009900"/>
                </a:solidFill>
                <a:round/>
                <a:headEnd/>
                <a:tailEnd/>
              </a:ln>
            </p:spPr>
            <p:txBody>
              <a:bodyPr/>
              <a:lstStyle/>
              <a:p>
                <a:endParaRPr lang="en-US"/>
              </a:p>
            </p:txBody>
          </p:sp>
          <p:sp>
            <p:nvSpPr>
              <p:cNvPr id="2103" name="Line 272"/>
              <p:cNvSpPr>
                <a:spLocks noChangeShapeType="1"/>
              </p:cNvSpPr>
              <p:nvPr/>
            </p:nvSpPr>
            <p:spPr bwMode="auto">
              <a:xfrm flipH="1">
                <a:off x="2563" y="3225"/>
                <a:ext cx="240" cy="48"/>
              </a:xfrm>
              <a:prstGeom prst="line">
                <a:avLst/>
              </a:prstGeom>
              <a:noFill/>
              <a:ln w="9525">
                <a:solidFill>
                  <a:srgbClr val="009900"/>
                </a:solidFill>
                <a:round/>
                <a:headEnd/>
                <a:tailEnd/>
              </a:ln>
            </p:spPr>
            <p:txBody>
              <a:bodyPr/>
              <a:lstStyle/>
              <a:p>
                <a:endParaRPr lang="en-US"/>
              </a:p>
            </p:txBody>
          </p:sp>
          <p:sp>
            <p:nvSpPr>
              <p:cNvPr id="2104" name="Line 273"/>
              <p:cNvSpPr>
                <a:spLocks noChangeShapeType="1"/>
              </p:cNvSpPr>
              <p:nvPr/>
            </p:nvSpPr>
            <p:spPr bwMode="auto">
              <a:xfrm flipH="1">
                <a:off x="2707" y="3225"/>
                <a:ext cx="144" cy="192"/>
              </a:xfrm>
              <a:prstGeom prst="line">
                <a:avLst/>
              </a:prstGeom>
              <a:noFill/>
              <a:ln w="9525">
                <a:solidFill>
                  <a:srgbClr val="009900"/>
                </a:solidFill>
                <a:round/>
                <a:headEnd/>
                <a:tailEnd/>
              </a:ln>
            </p:spPr>
            <p:txBody>
              <a:bodyPr/>
              <a:lstStyle/>
              <a:p>
                <a:endParaRPr lang="en-US"/>
              </a:p>
            </p:txBody>
          </p:sp>
        </p:grpSp>
        <p:sp>
          <p:nvSpPr>
            <p:cNvPr id="2322" name="Text Box 274"/>
            <p:cNvSpPr txBox="1">
              <a:spLocks noChangeArrowheads="1"/>
            </p:cNvSpPr>
            <p:nvPr/>
          </p:nvSpPr>
          <p:spPr bwMode="auto">
            <a:xfrm>
              <a:off x="386" y="2806"/>
              <a:ext cx="270" cy="1523"/>
            </a:xfrm>
            <a:prstGeom prst="rect">
              <a:avLst/>
            </a:prstGeom>
            <a:noFill/>
            <a:ln w="9525">
              <a:noFill/>
              <a:miter lim="800000"/>
              <a:headEnd/>
              <a:tailEnd/>
            </a:ln>
            <a:effectLst/>
          </p:spPr>
          <p:txBody>
            <a:bodyPr wrap="none">
              <a:spAutoFit/>
            </a:bodyPr>
            <a:lstStyle/>
            <a:p>
              <a:pPr>
                <a:defRPr/>
              </a:pPr>
              <a:endParaRPr lang="en-US" sz="4400" i="1">
                <a:solidFill>
                  <a:schemeClr val="tx2"/>
                </a:solidFill>
                <a:effectLst>
                  <a:outerShdw blurRad="38100" dist="38100" dir="2700000" algn="tl">
                    <a:srgbClr val="C0C0C0"/>
                  </a:outerShdw>
                </a:effectLst>
                <a:latin typeface="Arial"/>
                <a:cs typeface="Arial" charset="0"/>
              </a:endParaRPr>
            </a:p>
          </p:txBody>
        </p:sp>
      </p:grpSp>
      <p:pic>
        <p:nvPicPr>
          <p:cNvPr id="2054" name="Picture 277" descr="200463042511690xy"/>
          <p:cNvPicPr>
            <a:picLocks noChangeAspect="1" noChangeArrowheads="1" noCrop="1"/>
          </p:cNvPicPr>
          <p:nvPr/>
        </p:nvPicPr>
        <p:blipFill>
          <a:blip r:embed="rId3"/>
          <a:srcRect/>
          <a:stretch>
            <a:fillRect/>
          </a:stretch>
        </p:blipFill>
        <p:spPr bwMode="auto">
          <a:xfrm>
            <a:off x="6948488" y="4941888"/>
            <a:ext cx="1219200" cy="1493837"/>
          </a:xfrm>
          <a:prstGeom prst="rect">
            <a:avLst/>
          </a:prstGeom>
          <a:noFill/>
          <a:ln w="9525">
            <a:noFill/>
            <a:miter lim="800000"/>
            <a:headEnd/>
            <a:tailEnd/>
          </a:ln>
        </p:spPr>
      </p:pic>
      <p:pic>
        <p:nvPicPr>
          <p:cNvPr id="2055" name="Picture 278" descr="200463042511690xy"/>
          <p:cNvPicPr>
            <a:picLocks noChangeAspect="1" noChangeArrowheads="1" noCrop="1"/>
          </p:cNvPicPr>
          <p:nvPr/>
        </p:nvPicPr>
        <p:blipFill>
          <a:blip r:embed="rId3"/>
          <a:srcRect/>
          <a:stretch>
            <a:fillRect/>
          </a:stretch>
        </p:blipFill>
        <p:spPr bwMode="auto">
          <a:xfrm>
            <a:off x="7235825" y="2492375"/>
            <a:ext cx="1219200" cy="1447800"/>
          </a:xfrm>
          <a:prstGeom prst="rect">
            <a:avLst/>
          </a:prstGeom>
          <a:noFill/>
          <a:ln w="9525">
            <a:noFill/>
            <a:miter lim="800000"/>
            <a:headEnd/>
            <a:tailEnd/>
          </a:ln>
        </p:spPr>
      </p:pic>
      <p:pic>
        <p:nvPicPr>
          <p:cNvPr id="2056" name="Picture 279" descr="200463042511690xy"/>
          <p:cNvPicPr>
            <a:picLocks noChangeAspect="1" noChangeArrowheads="1" noCrop="1"/>
          </p:cNvPicPr>
          <p:nvPr/>
        </p:nvPicPr>
        <p:blipFill>
          <a:blip r:embed="rId3"/>
          <a:srcRect/>
          <a:stretch>
            <a:fillRect/>
          </a:stretch>
        </p:blipFill>
        <p:spPr bwMode="auto">
          <a:xfrm>
            <a:off x="4716463" y="4581525"/>
            <a:ext cx="1219200" cy="1447800"/>
          </a:xfrm>
          <a:prstGeom prst="rect">
            <a:avLst/>
          </a:prstGeom>
          <a:noFill/>
          <a:ln w="9525">
            <a:noFill/>
            <a:miter lim="800000"/>
            <a:headEnd/>
            <a:tailEnd/>
          </a:ln>
        </p:spPr>
      </p:pic>
      <p:pic>
        <p:nvPicPr>
          <p:cNvPr id="2057" name="Picture 280" descr="200463042511690xy"/>
          <p:cNvPicPr>
            <a:picLocks noChangeAspect="1" noChangeArrowheads="1" noCrop="1"/>
          </p:cNvPicPr>
          <p:nvPr/>
        </p:nvPicPr>
        <p:blipFill>
          <a:blip r:embed="rId3"/>
          <a:srcRect/>
          <a:stretch>
            <a:fillRect/>
          </a:stretch>
        </p:blipFill>
        <p:spPr bwMode="auto">
          <a:xfrm>
            <a:off x="2743200" y="3352800"/>
            <a:ext cx="1219200" cy="1493838"/>
          </a:xfrm>
          <a:prstGeom prst="rect">
            <a:avLst/>
          </a:prstGeom>
          <a:noFill/>
          <a:ln w="9525">
            <a:noFill/>
            <a:miter lim="800000"/>
            <a:headEnd/>
            <a:tailEnd/>
          </a:ln>
        </p:spPr>
      </p:pic>
      <p:pic>
        <p:nvPicPr>
          <p:cNvPr id="2058" name="Picture 281" descr="200463042511690xy"/>
          <p:cNvPicPr>
            <a:picLocks noChangeAspect="1" noChangeArrowheads="1" noCrop="1"/>
          </p:cNvPicPr>
          <p:nvPr/>
        </p:nvPicPr>
        <p:blipFill>
          <a:blip r:embed="rId3"/>
          <a:srcRect/>
          <a:stretch>
            <a:fillRect/>
          </a:stretch>
        </p:blipFill>
        <p:spPr bwMode="auto">
          <a:xfrm>
            <a:off x="3030538" y="903288"/>
            <a:ext cx="1219200" cy="1447800"/>
          </a:xfrm>
          <a:prstGeom prst="rect">
            <a:avLst/>
          </a:prstGeom>
          <a:noFill/>
          <a:ln w="9525">
            <a:noFill/>
            <a:miter lim="800000"/>
            <a:headEnd/>
            <a:tailEnd/>
          </a:ln>
        </p:spPr>
      </p:pic>
      <p:pic>
        <p:nvPicPr>
          <p:cNvPr id="2059" name="Picture 282" descr="200463042511690xy"/>
          <p:cNvPicPr>
            <a:picLocks noChangeAspect="1" noChangeArrowheads="1" noCrop="1"/>
          </p:cNvPicPr>
          <p:nvPr/>
        </p:nvPicPr>
        <p:blipFill>
          <a:blip r:embed="rId3"/>
          <a:srcRect/>
          <a:stretch>
            <a:fillRect/>
          </a:stretch>
        </p:blipFill>
        <p:spPr bwMode="auto">
          <a:xfrm>
            <a:off x="511175" y="2992438"/>
            <a:ext cx="1219200" cy="1447800"/>
          </a:xfrm>
          <a:prstGeom prst="rect">
            <a:avLst/>
          </a:prstGeom>
          <a:noFill/>
          <a:ln w="9525">
            <a:noFill/>
            <a:miter lim="800000"/>
            <a:headEnd/>
            <a:tailEnd/>
          </a:ln>
        </p:spPr>
      </p:pic>
      <p:sp>
        <p:nvSpPr>
          <p:cNvPr id="2060" name="Text Box 283"/>
          <p:cNvSpPr txBox="1">
            <a:spLocks noChangeArrowheads="1"/>
          </p:cNvSpPr>
          <p:nvPr/>
        </p:nvSpPr>
        <p:spPr bwMode="auto">
          <a:xfrm>
            <a:off x="818779" y="1600200"/>
            <a:ext cx="7916132" cy="2400657"/>
          </a:xfrm>
          <a:prstGeom prst="rect">
            <a:avLst/>
          </a:prstGeom>
          <a:noFill/>
          <a:ln w="9525">
            <a:noFill/>
            <a:miter lim="800000"/>
            <a:headEnd/>
            <a:tailEnd/>
          </a:ln>
        </p:spPr>
        <p:txBody>
          <a:bodyPr wrap="square">
            <a:spAutoFit/>
          </a:bodyPr>
          <a:lstStyle/>
          <a:p>
            <a:pPr algn="ctr">
              <a:spcBef>
                <a:spcPct val="50000"/>
              </a:spcBef>
            </a:pPr>
            <a:r>
              <a:rPr lang="en-US" sz="6000" b="1" dirty="0" smtClean="0">
                <a:solidFill>
                  <a:srgbClr val="FF0000"/>
                </a:solidFill>
              </a:rPr>
              <a:t>MÔN</a:t>
            </a:r>
            <a:r>
              <a:rPr lang="en-US" sz="6000" b="1" dirty="0" smtClean="0">
                <a:solidFill>
                  <a:srgbClr val="FF0000"/>
                </a:solidFill>
              </a:rPr>
              <a:t>: LỊCH </a:t>
            </a:r>
            <a:r>
              <a:rPr lang="en-US" sz="6000" b="1" dirty="0" smtClean="0">
                <a:solidFill>
                  <a:srgbClr val="FF0000"/>
                </a:solidFill>
              </a:rPr>
              <a:t>SỬ</a:t>
            </a:r>
          </a:p>
          <a:p>
            <a:pPr algn="ctr">
              <a:spcBef>
                <a:spcPct val="50000"/>
              </a:spcBef>
            </a:pPr>
            <a:r>
              <a:rPr lang="en-US" sz="6000" b="1" dirty="0" smtClean="0">
                <a:solidFill>
                  <a:srgbClr val="FF0000"/>
                </a:solidFill>
              </a:rPr>
              <a:t>  </a:t>
            </a:r>
            <a:r>
              <a:rPr lang="en-US" sz="6000" b="1" dirty="0" err="1" smtClean="0">
                <a:solidFill>
                  <a:srgbClr val="FF0000"/>
                </a:solidFill>
              </a:rPr>
              <a:t>Lớp</a:t>
            </a:r>
            <a:r>
              <a:rPr lang="en-US" sz="6000" b="1" dirty="0" smtClean="0">
                <a:solidFill>
                  <a:srgbClr val="FF0000"/>
                </a:solidFill>
              </a:rPr>
              <a:t> 5</a:t>
            </a:r>
            <a:endParaRPr lang="en-US" sz="60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99"/>
            </a:gs>
            <a:gs pos="100000">
              <a:schemeClr val="bg1"/>
            </a:gs>
          </a:gsLst>
          <a:lin ang="2700000" scaled="1"/>
        </a:gradFill>
        <a:effectLst/>
      </p:bgPr>
    </p:bg>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1600200" y="457200"/>
            <a:ext cx="5181600" cy="584775"/>
          </a:xfrm>
          <a:prstGeom prst="rect">
            <a:avLst/>
          </a:prstGeom>
          <a:noFill/>
          <a:ln w="9525">
            <a:noFill/>
            <a:miter lim="800000"/>
            <a:headEnd/>
            <a:tailEnd/>
          </a:ln>
        </p:spPr>
        <p:txBody>
          <a:bodyPr>
            <a:spAutoFit/>
          </a:bodyPr>
          <a:lstStyle/>
          <a:p>
            <a:pPr algn="ctr">
              <a:spcBef>
                <a:spcPct val="50000"/>
              </a:spcBef>
            </a:pPr>
            <a:r>
              <a:rPr lang="en-US" sz="3200" b="1" dirty="0" err="1" smtClean="0">
                <a:cs typeface="Times New Roman" pitchFamily="18" charset="0"/>
              </a:rPr>
              <a:t>Khởi</a:t>
            </a:r>
            <a:r>
              <a:rPr lang="en-US" sz="3200" b="1" dirty="0" smtClean="0">
                <a:cs typeface="Times New Roman" pitchFamily="18" charset="0"/>
              </a:rPr>
              <a:t> </a:t>
            </a:r>
            <a:r>
              <a:rPr lang="en-US" sz="3200" b="1" dirty="0" err="1" smtClean="0">
                <a:cs typeface="Times New Roman" pitchFamily="18" charset="0"/>
              </a:rPr>
              <a:t>động</a:t>
            </a:r>
            <a:endParaRPr lang="en-US" sz="3200" b="1" dirty="0">
              <a:cs typeface="Times New Roman" pitchFamily="18" charset="0"/>
            </a:endParaRPr>
          </a:p>
        </p:txBody>
      </p:sp>
      <p:sp>
        <p:nvSpPr>
          <p:cNvPr id="5127" name="Text Box 7"/>
          <p:cNvSpPr txBox="1">
            <a:spLocks noChangeArrowheads="1"/>
          </p:cNvSpPr>
          <p:nvPr/>
        </p:nvSpPr>
        <p:spPr bwMode="auto">
          <a:xfrm>
            <a:off x="762000" y="1676400"/>
            <a:ext cx="8001000" cy="1077218"/>
          </a:xfrm>
          <a:prstGeom prst="rect">
            <a:avLst/>
          </a:prstGeom>
          <a:noFill/>
          <a:ln w="15875">
            <a:noFill/>
            <a:miter lim="800000"/>
            <a:headEnd/>
            <a:tailEnd/>
          </a:ln>
        </p:spPr>
        <p:txBody>
          <a:bodyPr>
            <a:spAutoFit/>
          </a:bodyPr>
          <a:lstStyle/>
          <a:p>
            <a:r>
              <a:rPr lang="en-US" sz="3200" b="1" dirty="0" smtClean="0">
                <a:solidFill>
                  <a:srgbClr val="000099"/>
                </a:solidFill>
                <a:cs typeface="Times New Roman" pitchFamily="18" charset="0"/>
              </a:rPr>
              <a:t>“</a:t>
            </a:r>
            <a:r>
              <a:rPr lang="en-US" sz="3200" b="1" dirty="0" err="1" smtClean="0">
                <a:solidFill>
                  <a:srgbClr val="000099"/>
                </a:solidFill>
                <a:cs typeface="Times New Roman" pitchFamily="18" charset="0"/>
              </a:rPr>
              <a:t>Các</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bức</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ảnh</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này</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đang</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nói</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tới</a:t>
            </a:r>
            <a:r>
              <a:rPr lang="en-US" sz="3200" b="1" dirty="0" smtClean="0">
                <a:solidFill>
                  <a:srgbClr val="000099"/>
                </a:solidFill>
                <a:cs typeface="Times New Roman" pitchFamily="18" charset="0"/>
              </a:rPr>
              <a:t> di </a:t>
            </a:r>
            <a:r>
              <a:rPr lang="en-US" sz="3200" b="1" dirty="0" err="1" smtClean="0">
                <a:solidFill>
                  <a:srgbClr val="000099"/>
                </a:solidFill>
                <a:cs typeface="Times New Roman" pitchFamily="18" charset="0"/>
              </a:rPr>
              <a:t>tích</a:t>
            </a:r>
            <a:r>
              <a:rPr lang="en-US" sz="3200" b="1" dirty="0" smtClean="0">
                <a:solidFill>
                  <a:srgbClr val="000099"/>
                </a:solidFill>
                <a:cs typeface="Times New Roman" pitchFamily="18" charset="0"/>
              </a:rPr>
              <a:t> </a:t>
            </a:r>
            <a:r>
              <a:rPr lang="en-US" sz="3200" b="1" dirty="0" err="1" smtClean="0">
                <a:solidFill>
                  <a:srgbClr val="000099"/>
                </a:solidFill>
                <a:cs typeface="Times New Roman" pitchFamily="18" charset="0"/>
              </a:rPr>
              <a:t>nào</a:t>
            </a:r>
            <a:r>
              <a:rPr lang="en-US" sz="3200" b="1" dirty="0" smtClean="0">
                <a:solidFill>
                  <a:srgbClr val="000099"/>
                </a:solidFill>
                <a:cs typeface="Times New Roman" pitchFamily="18" charset="0"/>
              </a:rPr>
              <a:t> ở </a:t>
            </a:r>
            <a:r>
              <a:rPr lang="en-US" sz="3200" b="1" dirty="0" err="1" smtClean="0">
                <a:solidFill>
                  <a:srgbClr val="000099"/>
                </a:solidFill>
                <a:cs typeface="Times New Roman" pitchFamily="18" charset="0"/>
              </a:rPr>
              <a:t>nước</a:t>
            </a:r>
            <a:r>
              <a:rPr lang="en-US" sz="3200" b="1" dirty="0" smtClean="0">
                <a:solidFill>
                  <a:srgbClr val="000099"/>
                </a:solidFill>
                <a:cs typeface="Times New Roman" pitchFamily="18" charset="0"/>
              </a:rPr>
              <a:t> ta”</a:t>
            </a:r>
            <a:endParaRPr lang="en-US" sz="3200" dirty="0">
              <a:solidFill>
                <a:srgbClr val="000099"/>
              </a:solidFill>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ppt_x"/>
                                          </p:val>
                                        </p:tav>
                                        <p:tav tm="100000">
                                          <p:val>
                                            <p:strVal val="#ppt_x"/>
                                          </p:val>
                                        </p:tav>
                                      </p:tavLst>
                                    </p:anim>
                                    <p:anim calcmode="lin" valueType="num">
                                      <p:cBhvr additive="base">
                                        <p:cTn id="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7"/>
                                        </p:tgtEl>
                                        <p:attrNameLst>
                                          <p:attrName>style.visibility</p:attrName>
                                        </p:attrNameLst>
                                      </p:cBhvr>
                                      <p:to>
                                        <p:strVal val="visible"/>
                                      </p:to>
                                    </p:set>
                                    <p:anim calcmode="lin" valueType="num">
                                      <p:cBhvr additive="base">
                                        <p:cTn id="13" dur="500" fill="hold"/>
                                        <p:tgtEl>
                                          <p:spTgt spid="5127"/>
                                        </p:tgtEl>
                                        <p:attrNameLst>
                                          <p:attrName>ppt_x</p:attrName>
                                        </p:attrNameLst>
                                      </p:cBhvr>
                                      <p:tavLst>
                                        <p:tav tm="0">
                                          <p:val>
                                            <p:strVal val="#ppt_x"/>
                                          </p:val>
                                        </p:tav>
                                        <p:tav tm="100000">
                                          <p:val>
                                            <p:strVal val="#ppt_x"/>
                                          </p:val>
                                        </p:tav>
                                      </p:tavLst>
                                    </p:anim>
                                    <p:anim calcmode="lin" valueType="num">
                                      <p:cBhvr additive="base">
                                        <p:cTn id="14"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343400" y="3200400"/>
            <a:ext cx="4800600" cy="609600"/>
          </a:xfrm>
        </p:spPr>
        <p:txBody>
          <a:bodyPr/>
          <a:lstStyle/>
          <a:p>
            <a:r>
              <a:rPr lang="en-US" sz="2400" dirty="0" err="1" smtClean="0"/>
              <a:t>Là</a:t>
            </a:r>
            <a:r>
              <a:rPr lang="en-US" sz="2400" dirty="0" smtClean="0"/>
              <a:t> </a:t>
            </a:r>
            <a:r>
              <a:rPr lang="en-US" sz="2400" dirty="0" err="1" smtClean="0"/>
              <a:t>nơi</a:t>
            </a:r>
            <a:r>
              <a:rPr lang="en-US" sz="2400" dirty="0" smtClean="0"/>
              <a:t> ở </a:t>
            </a:r>
            <a:r>
              <a:rPr lang="en-US" sz="2400" dirty="0" err="1" smtClean="0"/>
              <a:t>của</a:t>
            </a:r>
            <a:r>
              <a:rPr lang="en-US" sz="2400" dirty="0" smtClean="0"/>
              <a:t> </a:t>
            </a:r>
            <a:r>
              <a:rPr lang="en-US" sz="2400" dirty="0" err="1" smtClean="0"/>
              <a:t>các</a:t>
            </a:r>
            <a:r>
              <a:rPr lang="en-US" sz="2400" dirty="0" smtClean="0"/>
              <a:t> </a:t>
            </a:r>
            <a:r>
              <a:rPr lang="en-US" sz="2400" dirty="0" err="1" smtClean="0"/>
              <a:t>vua</a:t>
            </a:r>
            <a:r>
              <a:rPr lang="en-US" sz="2400" dirty="0" smtClean="0"/>
              <a:t> </a:t>
            </a:r>
            <a:r>
              <a:rPr lang="en-US" sz="2400" dirty="0" err="1" smtClean="0"/>
              <a:t>thời</a:t>
            </a:r>
            <a:r>
              <a:rPr lang="en-US" sz="2400" dirty="0" smtClean="0"/>
              <a:t> </a:t>
            </a:r>
            <a:r>
              <a:rPr lang="en-US" sz="2400" dirty="0" err="1" smtClean="0"/>
              <a:t>Nguyễn</a:t>
            </a:r>
            <a:endParaRPr lang="en-US" sz="2400" dirty="0"/>
          </a:p>
        </p:txBody>
      </p:sp>
      <p:pic>
        <p:nvPicPr>
          <p:cNvPr id="5" name="Content Placeholder 4"/>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0" y="0"/>
            <a:ext cx="4495800" cy="3352800"/>
          </a:xfrm>
        </p:spPr>
      </p:pic>
      <p:pic>
        <p:nvPicPr>
          <p:cNvPr id="6" name="Content Placeholder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343400" y="152400"/>
            <a:ext cx="4800600" cy="3124200"/>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3810000"/>
            <a:ext cx="6781800" cy="2568526"/>
          </a:xfrm>
          <a:prstGeom prst="rect">
            <a:avLst/>
          </a:prstGeom>
        </p:spPr>
      </p:pic>
      <p:sp>
        <p:nvSpPr>
          <p:cNvPr id="10" name="Title 6"/>
          <p:cNvSpPr txBox="1">
            <a:spLocks/>
          </p:cNvSpPr>
          <p:nvPr/>
        </p:nvSpPr>
        <p:spPr bwMode="auto">
          <a:xfrm>
            <a:off x="-222740" y="3200400"/>
            <a:ext cx="4800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000" dirty="0" err="1" smtClean="0"/>
              <a:t>Nằm</a:t>
            </a:r>
            <a:r>
              <a:rPr lang="en-US" sz="2000" dirty="0" smtClean="0"/>
              <a:t> ở </a:t>
            </a:r>
            <a:r>
              <a:rPr lang="en-US" sz="2000" dirty="0" err="1" smtClean="0"/>
              <a:t>miền</a:t>
            </a:r>
            <a:r>
              <a:rPr lang="en-US" sz="2000" dirty="0" smtClean="0"/>
              <a:t> </a:t>
            </a:r>
            <a:r>
              <a:rPr lang="en-US" sz="2000" dirty="0" err="1" smtClean="0"/>
              <a:t>Trung</a:t>
            </a:r>
            <a:r>
              <a:rPr lang="en-US" sz="2000" dirty="0" smtClean="0"/>
              <a:t> </a:t>
            </a:r>
            <a:r>
              <a:rPr lang="en-US" sz="2000" dirty="0" err="1" smtClean="0"/>
              <a:t>của</a:t>
            </a:r>
            <a:r>
              <a:rPr lang="en-US" sz="2000" dirty="0" smtClean="0"/>
              <a:t> </a:t>
            </a:r>
            <a:r>
              <a:rPr lang="en-US" sz="2000" dirty="0" err="1" smtClean="0"/>
              <a:t>nước</a:t>
            </a:r>
            <a:r>
              <a:rPr lang="en-US" sz="2000" dirty="0" smtClean="0"/>
              <a:t> ta</a:t>
            </a:r>
            <a:endParaRPr lang="en-US" sz="2000" dirty="0"/>
          </a:p>
        </p:txBody>
      </p:sp>
      <p:sp>
        <p:nvSpPr>
          <p:cNvPr id="11" name="Title 6"/>
          <p:cNvSpPr txBox="1">
            <a:spLocks/>
          </p:cNvSpPr>
          <p:nvPr/>
        </p:nvSpPr>
        <p:spPr bwMode="auto">
          <a:xfrm>
            <a:off x="2133600" y="6248400"/>
            <a:ext cx="4800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400" dirty="0" err="1" smtClean="0"/>
              <a:t>Là</a:t>
            </a:r>
            <a:r>
              <a:rPr lang="en-US" sz="2400" dirty="0"/>
              <a:t> </a:t>
            </a:r>
            <a:r>
              <a:rPr lang="en-US" sz="2400" dirty="0" err="1" smtClean="0"/>
              <a:t>một</a:t>
            </a:r>
            <a:r>
              <a:rPr lang="en-US" sz="2400" dirty="0" smtClean="0"/>
              <a:t> </a:t>
            </a:r>
            <a:r>
              <a:rPr lang="en-US" sz="2400" dirty="0" err="1" smtClean="0"/>
              <a:t>điểm</a:t>
            </a:r>
            <a:r>
              <a:rPr lang="en-US" sz="2400" dirty="0" smtClean="0"/>
              <a:t> du </a:t>
            </a:r>
            <a:r>
              <a:rPr lang="en-US" sz="2400" dirty="0" err="1" smtClean="0"/>
              <a:t>lịch</a:t>
            </a:r>
            <a:r>
              <a:rPr lang="en-US" sz="2400" dirty="0" smtClean="0"/>
              <a:t> </a:t>
            </a:r>
            <a:r>
              <a:rPr lang="en-US" sz="2400" dirty="0" err="1" smtClean="0"/>
              <a:t>nổi</a:t>
            </a:r>
            <a:r>
              <a:rPr lang="en-US" sz="2400" dirty="0" smtClean="0"/>
              <a:t> </a:t>
            </a:r>
            <a:r>
              <a:rPr lang="en-US" sz="2400" dirty="0" err="1" smtClean="0"/>
              <a:t>tiếng</a:t>
            </a:r>
            <a:endParaRPr lang="en-US" sz="2400" dirty="0"/>
          </a:p>
        </p:txBody>
      </p:sp>
    </p:spTree>
    <p:extLst>
      <p:ext uri="{BB962C8B-B14F-4D97-AF65-F5344CB8AC3E}">
        <p14:creationId xmlns:p14="http://schemas.microsoft.com/office/powerpoint/2010/main" val="64548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5486400"/>
            <a:ext cx="8229600" cy="871538"/>
          </a:xfrm>
        </p:spPr>
        <p:txBody>
          <a:bodyPr/>
          <a:lstStyle/>
          <a:p>
            <a:r>
              <a:rPr lang="en-US" dirty="0" err="1" smtClean="0">
                <a:solidFill>
                  <a:srgbClr val="FF0000"/>
                </a:solidFill>
              </a:rPr>
              <a:t>Kinh</a:t>
            </a:r>
            <a:r>
              <a:rPr lang="en-US" dirty="0" smtClean="0">
                <a:solidFill>
                  <a:srgbClr val="FF0000"/>
                </a:solidFill>
              </a:rPr>
              <a:t> </a:t>
            </a:r>
            <a:r>
              <a:rPr lang="en-US" dirty="0" err="1">
                <a:solidFill>
                  <a:srgbClr val="FF0000"/>
                </a:solidFill>
              </a:rPr>
              <a:t>t</a:t>
            </a:r>
            <a:r>
              <a:rPr lang="en-US" dirty="0" err="1" smtClean="0">
                <a:solidFill>
                  <a:srgbClr val="FF0000"/>
                </a:solidFill>
              </a:rPr>
              <a:t>hành</a:t>
            </a:r>
            <a:r>
              <a:rPr lang="en-US" dirty="0" smtClean="0">
                <a:solidFill>
                  <a:srgbClr val="FF0000"/>
                </a:solidFill>
              </a:rPr>
              <a:t> </a:t>
            </a:r>
            <a:r>
              <a:rPr lang="en-US" dirty="0" err="1" smtClean="0">
                <a:solidFill>
                  <a:srgbClr val="FF0000"/>
                </a:solidFill>
              </a:rPr>
              <a:t>Huế</a:t>
            </a:r>
            <a:endParaRPr lang="en-US"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
            <a:ext cx="9144000" cy="5422900"/>
          </a:xfrm>
          <a:prstGeom prst="rect">
            <a:avLst/>
          </a:prstGeom>
        </p:spPr>
      </p:pic>
    </p:spTree>
    <p:extLst>
      <p:ext uri="{BB962C8B-B14F-4D97-AF65-F5344CB8AC3E}">
        <p14:creationId xmlns:p14="http://schemas.microsoft.com/office/powerpoint/2010/main" val="292247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95400"/>
            <a:ext cx="8534400" cy="1143000"/>
          </a:xfrm>
        </p:spPr>
        <p:txBody>
          <a:bodyPr/>
          <a:lstStyle/>
          <a:p>
            <a:r>
              <a:rPr lang="en-US" b="1" dirty="0" smtClean="0">
                <a:solidFill>
                  <a:srgbClr val="FF0000"/>
                </a:solidFill>
              </a:rPr>
              <a:t/>
            </a:r>
            <a:br>
              <a:rPr lang="en-US" b="1" dirty="0" smtClean="0">
                <a:solidFill>
                  <a:srgbClr val="FF0000"/>
                </a:solidFill>
              </a:rPr>
            </a:br>
            <a:r>
              <a:rPr lang="en-US" b="1" dirty="0" err="1" smtClean="0">
                <a:solidFill>
                  <a:srgbClr val="FF0000"/>
                </a:solidFill>
              </a:rPr>
              <a:t>Bài</a:t>
            </a:r>
            <a:r>
              <a:rPr lang="en-US" b="1" dirty="0" smtClean="0">
                <a:solidFill>
                  <a:srgbClr val="FF0000"/>
                </a:solidFill>
              </a:rPr>
              <a:t> 3. </a:t>
            </a:r>
            <a:r>
              <a:rPr lang="en-US" b="1" dirty="0" err="1" smtClean="0">
                <a:solidFill>
                  <a:srgbClr val="FF0000"/>
                </a:solidFill>
              </a:rPr>
              <a:t>Cuộc</a:t>
            </a:r>
            <a:r>
              <a:rPr lang="en-US" b="1" dirty="0" smtClean="0">
                <a:solidFill>
                  <a:srgbClr val="FF0000"/>
                </a:solidFill>
              </a:rPr>
              <a:t> </a:t>
            </a:r>
            <a:r>
              <a:rPr lang="en-US" b="1" dirty="0" err="1" smtClean="0">
                <a:solidFill>
                  <a:srgbClr val="FF0000"/>
                </a:solidFill>
              </a:rPr>
              <a:t>phản</a:t>
            </a:r>
            <a:r>
              <a:rPr lang="en-US" b="1" dirty="0" smtClean="0">
                <a:solidFill>
                  <a:srgbClr val="FF0000"/>
                </a:solidFill>
              </a:rPr>
              <a:t> </a:t>
            </a:r>
            <a:r>
              <a:rPr lang="en-US" b="1" dirty="0" err="1" smtClean="0">
                <a:solidFill>
                  <a:srgbClr val="FF0000"/>
                </a:solidFill>
              </a:rPr>
              <a:t>công</a:t>
            </a:r>
            <a:r>
              <a:rPr lang="en-US" b="1" dirty="0" smtClean="0">
                <a:solidFill>
                  <a:srgbClr val="FF0000"/>
                </a:solidFill>
              </a:rPr>
              <a:t> ở </a:t>
            </a:r>
            <a:r>
              <a:rPr lang="en-US" b="1" dirty="0" err="1" smtClean="0">
                <a:solidFill>
                  <a:srgbClr val="FF0000"/>
                </a:solidFill>
              </a:rPr>
              <a:t>kinh</a:t>
            </a:r>
            <a:r>
              <a:rPr lang="en-US" b="1" dirty="0" smtClean="0">
                <a:solidFill>
                  <a:srgbClr val="FF0000"/>
                </a:solidFill>
              </a:rPr>
              <a:t> </a:t>
            </a:r>
            <a:r>
              <a:rPr lang="en-US" b="1" dirty="0" err="1" smtClean="0">
                <a:solidFill>
                  <a:srgbClr val="FF0000"/>
                </a:solidFill>
              </a:rPr>
              <a:t>thành</a:t>
            </a:r>
            <a:r>
              <a:rPr lang="en-US" b="1" dirty="0" smtClean="0">
                <a:solidFill>
                  <a:srgbClr val="FF0000"/>
                </a:solidFill>
              </a:rPr>
              <a:t> </a:t>
            </a:r>
            <a:r>
              <a:rPr lang="en-US" b="1" dirty="0" err="1" smtClean="0">
                <a:solidFill>
                  <a:srgbClr val="FF0000"/>
                </a:solidFill>
              </a:rPr>
              <a:t>Huế</a:t>
            </a:r>
            <a:endParaRPr lang="en-US" b="1" dirty="0">
              <a:solidFill>
                <a:srgbClr val="FF0000"/>
              </a:solidFill>
            </a:endParaRPr>
          </a:p>
        </p:txBody>
      </p:sp>
    </p:spTree>
    <p:extLst>
      <p:ext uri="{BB962C8B-B14F-4D97-AF65-F5344CB8AC3E}">
        <p14:creationId xmlns:p14="http://schemas.microsoft.com/office/powerpoint/2010/main" val="35320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Hành</a:t>
            </a:r>
            <a:r>
              <a:rPr lang="en-US" dirty="0" smtClean="0">
                <a:solidFill>
                  <a:srgbClr val="FF0000"/>
                </a:solidFill>
              </a:rPr>
              <a:t> </a:t>
            </a:r>
            <a:r>
              <a:rPr lang="en-US" dirty="0" err="1" smtClean="0">
                <a:solidFill>
                  <a:srgbClr val="FF0000"/>
                </a:solidFill>
              </a:rPr>
              <a:t>trình</a:t>
            </a:r>
            <a:r>
              <a:rPr lang="en-US" dirty="0" smtClean="0">
                <a:solidFill>
                  <a:srgbClr val="FF0000"/>
                </a:solidFill>
              </a:rPr>
              <a:t> </a:t>
            </a:r>
            <a:r>
              <a:rPr lang="en-US" dirty="0" err="1" smtClean="0">
                <a:solidFill>
                  <a:srgbClr val="FF0000"/>
                </a:solidFill>
              </a:rPr>
              <a:t>Lịch</a:t>
            </a:r>
            <a:r>
              <a:rPr lang="en-US" dirty="0" smtClean="0">
                <a:solidFill>
                  <a:srgbClr val="FF0000"/>
                </a:solidFill>
              </a:rPr>
              <a:t> </a:t>
            </a:r>
            <a:r>
              <a:rPr lang="en-US" dirty="0" err="1" smtClean="0">
                <a:solidFill>
                  <a:srgbClr val="FF0000"/>
                </a:solidFill>
              </a:rPr>
              <a:t>sử</a:t>
            </a:r>
            <a:endParaRPr lang="en-US" dirty="0">
              <a:solidFill>
                <a:srgbClr val="FF0000"/>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6281" t="18004" r="14032" b="29550"/>
          <a:stretch/>
        </p:blipFill>
        <p:spPr>
          <a:xfrm>
            <a:off x="0" y="1143000"/>
            <a:ext cx="3530600" cy="2552700"/>
          </a:xfrm>
          <a:prstGeom prst="rect">
            <a:avLst/>
          </a:prstGeom>
        </p:spPr>
      </p:pic>
    </p:spTree>
    <p:extLst>
      <p:ext uri="{BB962C8B-B14F-4D97-AF65-F5344CB8AC3E}">
        <p14:creationId xmlns:p14="http://schemas.microsoft.com/office/powerpoint/2010/main" val="38537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4.44444E-6 -4.44444E-6 C 0.00572 0.00834 0.01302 0.01065 0.02309 0.01297 C 0.03107 0.02107 0.04149 0.02547 0.05 0.0338 C 0.06284 0.04653 0.06788 0.06482 0.07882 0.07894 C 0.09687 0.13195 0.08263 0.08635 0.08072 0.22223 C 0.0809 0.25556 0.05329 0.39491 0.09618 0.45787 C 0.10173 0.47963 0.12048 0.47709 0.14045 0.47848 C 0.17048 0.47778 0.20208 0.48357 0.23107 0.47477 C 0.23454 0.47362 0.23697 0.47061 0.24062 0.46899 C 0.26197 0.46112 0.24947 0.46945 0.26562 0.46158 C 0.28177 0.45348 0.26007 0.4625 0.27725 0.45209 C 0.29531 0.44098 0.3151 0.43172 0.33298 0.42014 C 0.33524 0.41875 0.33663 0.41598 0.33871 0.41436 C 0.34566 0.40973 0.35312 0.40579 0.35989 0.40116 C 0.36892 0.39584 0.37691 0.38542 0.38507 0.37871 C 0.3993 0.36667 0.38576 0.37963 0.40434 0.36737 C 0.41475 0.36042 0.42309 0.34862 0.43524 0.34468 C 0.46041 0.31991 0.49843 0.31042 0.53142 0.29954 C 0.54149 0.2963 0.55243 0.29445 0.56232 0.29005 C 0.57239 0.28565 0.59218 0.272 0.59895 0.26737 C 0.61961 0.25394 0.62777 0.23218 0.6375 0.21088 C 0.64566 0.19306 0.65642 0.17917 0.66822 0.16389 C 0.67309 0.14977 0.67586 0.15186 0.68559 0.13936 C 0.69496 0.12709 0.70312 0.11389 0.7125 0.10162 C 0.71718 0.0882 0.71059 0.1044 0.72013 0.09028 C 0.72135 0.08866 0.72135 0.08658 0.72204 0.08473 C 0.72326 0.08218 0.7243 0.0794 0.72586 0.07709 C 0.73402 0.06621 0.74114 0.05672 0.75121 0.047 C 0.75781 0.04051 0.75833 0.03056 0.76649 0.02431 C 0.77899 0.01482 0.8184 0.01737 0.82812 0.0169 C 1.00538 0.01945 0.91788 0.01875 1.0901 0.01875 " pathEditMode="relative" rAng="0" ptsTypes="ffffffffffffffffffffffffffffffA">
                                      <p:cBhvr>
                                        <p:cTn id="11" dur="3500" fill="hold"/>
                                        <p:tgtEl>
                                          <p:spTgt spid="3"/>
                                        </p:tgtEl>
                                        <p:attrNameLst>
                                          <p:attrName>ppt_x</p:attrName>
                                          <p:attrName>ppt_y</p:attrName>
                                        </p:attrNameLst>
                                      </p:cBhvr>
                                      <p:rCtr x="54514" y="24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chemeClr val="bg1"/>
            </a:gs>
          </a:gsLst>
          <a:lin ang="27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52400"/>
            <a:ext cx="8763000" cy="5410200"/>
          </a:xfrm>
          <a:prstGeom prst="rect">
            <a:avLst/>
          </a:prstGeom>
        </p:spPr>
      </p:pic>
      <p:sp>
        <p:nvSpPr>
          <p:cNvPr id="4" name="Title 3"/>
          <p:cNvSpPr>
            <a:spLocks noGrp="1"/>
          </p:cNvSpPr>
          <p:nvPr>
            <p:ph type="title"/>
          </p:nvPr>
        </p:nvSpPr>
        <p:spPr>
          <a:xfrm>
            <a:off x="495300" y="5410200"/>
            <a:ext cx="8229600" cy="1143000"/>
          </a:xfrm>
        </p:spPr>
        <p:txBody>
          <a:bodyPr/>
          <a:lstStyle/>
          <a:p>
            <a:r>
              <a:rPr lang="en-US" sz="2800" dirty="0" err="1" smtClean="0"/>
              <a:t>Năm</a:t>
            </a:r>
            <a:r>
              <a:rPr lang="en-US" sz="2800" dirty="0" smtClean="0"/>
              <a:t> 1884 </a:t>
            </a:r>
            <a:r>
              <a:rPr lang="en-US" sz="2800" dirty="0" err="1" smtClean="0"/>
              <a:t>Triều</a:t>
            </a:r>
            <a:r>
              <a:rPr lang="en-US" sz="2800" dirty="0" smtClean="0"/>
              <a:t> </a:t>
            </a:r>
            <a:r>
              <a:rPr lang="en-US" sz="2800" dirty="0" err="1" smtClean="0"/>
              <a:t>đình</a:t>
            </a:r>
            <a:r>
              <a:rPr lang="en-US" sz="2800" dirty="0" smtClean="0"/>
              <a:t> </a:t>
            </a:r>
            <a:r>
              <a:rPr lang="en-US" sz="2800" dirty="0" err="1" smtClean="0"/>
              <a:t>nhà</a:t>
            </a:r>
            <a:r>
              <a:rPr lang="en-US" sz="2800" dirty="0" smtClean="0"/>
              <a:t> </a:t>
            </a:r>
            <a:r>
              <a:rPr lang="en-US" sz="2800" dirty="0" err="1" smtClean="0"/>
              <a:t>Nguyễn</a:t>
            </a:r>
            <a:r>
              <a:rPr lang="en-US" sz="2800" dirty="0" smtClean="0"/>
              <a:t> </a:t>
            </a:r>
            <a:r>
              <a:rPr lang="en-US" sz="2800" dirty="0" err="1" smtClean="0"/>
              <a:t>ký</a:t>
            </a:r>
            <a:r>
              <a:rPr lang="en-US" sz="2800" dirty="0" smtClean="0"/>
              <a:t> </a:t>
            </a:r>
            <a:r>
              <a:rPr lang="en-US" sz="2800" dirty="0" err="1" smtClean="0"/>
              <a:t>hiệp</a:t>
            </a:r>
            <a:r>
              <a:rPr lang="en-US" sz="2800" dirty="0" smtClean="0"/>
              <a:t> </a:t>
            </a:r>
            <a:r>
              <a:rPr lang="en-US" sz="2800" dirty="0" err="1" smtClean="0"/>
              <a:t>ước</a:t>
            </a:r>
            <a:r>
              <a:rPr lang="en-US" sz="2800" dirty="0" smtClean="0"/>
              <a:t> </a:t>
            </a:r>
            <a:r>
              <a:rPr lang="en-US" sz="2800" dirty="0" err="1" smtClean="0"/>
              <a:t>công</a:t>
            </a:r>
            <a:r>
              <a:rPr lang="en-US" sz="2800" dirty="0" smtClean="0"/>
              <a:t> </a:t>
            </a:r>
            <a:r>
              <a:rPr lang="en-US" sz="2800" dirty="0" err="1" smtClean="0"/>
              <a:t>nhận</a:t>
            </a:r>
            <a:r>
              <a:rPr lang="en-US" sz="2800" dirty="0" smtClean="0"/>
              <a:t> </a:t>
            </a:r>
            <a:r>
              <a:rPr lang="en-US" sz="2800" dirty="0" err="1" smtClean="0"/>
              <a:t>quyền</a:t>
            </a:r>
            <a:r>
              <a:rPr lang="en-US" sz="2800" dirty="0" smtClean="0"/>
              <a:t> </a:t>
            </a:r>
            <a:r>
              <a:rPr lang="en-US" sz="2800" dirty="0" err="1" smtClean="0">
                <a:solidFill>
                  <a:srgbClr val="FF0000"/>
                </a:solidFill>
              </a:rPr>
              <a:t>đô</a:t>
            </a:r>
            <a:r>
              <a:rPr lang="en-US" sz="2800" dirty="0" smtClean="0">
                <a:solidFill>
                  <a:srgbClr val="FF0000"/>
                </a:solidFill>
              </a:rPr>
              <a:t> </a:t>
            </a:r>
            <a:r>
              <a:rPr lang="en-US" sz="2800" dirty="0" err="1" smtClean="0">
                <a:solidFill>
                  <a:srgbClr val="FF0000"/>
                </a:solidFill>
              </a:rPr>
              <a:t>hộ</a:t>
            </a:r>
            <a:r>
              <a:rPr lang="en-US" sz="2800" dirty="0" smtClean="0">
                <a:solidFill>
                  <a:srgbClr val="FF0000"/>
                </a:solidFill>
              </a:rPr>
              <a:t> </a:t>
            </a:r>
            <a:r>
              <a:rPr lang="en-US" sz="2800" dirty="0" err="1" smtClean="0"/>
              <a:t>của</a:t>
            </a:r>
            <a:r>
              <a:rPr lang="en-US" sz="2800" dirty="0" smtClean="0"/>
              <a:t> </a:t>
            </a:r>
            <a:r>
              <a:rPr lang="en-US" sz="2800" dirty="0" err="1" smtClean="0"/>
              <a:t>thực</a:t>
            </a:r>
            <a:r>
              <a:rPr lang="en-US" sz="2800" dirty="0" smtClean="0"/>
              <a:t> </a:t>
            </a:r>
            <a:r>
              <a:rPr lang="en-US" sz="2800" dirty="0" err="1" smtClean="0"/>
              <a:t>dân</a:t>
            </a:r>
            <a:r>
              <a:rPr lang="en-US" sz="2800" dirty="0" smtClean="0"/>
              <a:t> </a:t>
            </a:r>
            <a:r>
              <a:rPr lang="en-US" sz="2800" dirty="0" err="1" smtClean="0"/>
              <a:t>Pháp</a:t>
            </a:r>
            <a:r>
              <a:rPr lang="en-US" sz="2800" dirty="0" smtClean="0"/>
              <a:t>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800600"/>
            <a:ext cx="8229600" cy="1066800"/>
          </a:xfrm>
        </p:spPr>
        <p:txBody>
          <a:bodyPr/>
          <a:lstStyle/>
          <a:p>
            <a:r>
              <a:rPr lang="en-US" sz="2800" dirty="0" err="1" smtClean="0"/>
              <a:t>Phái</a:t>
            </a:r>
            <a:r>
              <a:rPr lang="en-US" sz="2800" dirty="0" smtClean="0"/>
              <a:t> </a:t>
            </a:r>
            <a:r>
              <a:rPr lang="en-US" sz="2800" dirty="0" err="1" smtClean="0"/>
              <a:t>chủ</a:t>
            </a:r>
            <a:r>
              <a:rPr lang="en-US" sz="2800" dirty="0" smtClean="0"/>
              <a:t> </a:t>
            </a:r>
            <a:r>
              <a:rPr lang="en-US" sz="2800" dirty="0" err="1" smtClean="0"/>
              <a:t>hòa</a:t>
            </a:r>
            <a:r>
              <a:rPr lang="en-US" sz="2800" dirty="0" smtClean="0"/>
              <a:t>: </a:t>
            </a:r>
            <a:r>
              <a:rPr lang="en-US" sz="2800" dirty="0" err="1" smtClean="0"/>
              <a:t>Chủ</a:t>
            </a:r>
            <a:r>
              <a:rPr lang="en-US" sz="2800" dirty="0" smtClean="0"/>
              <a:t> </a:t>
            </a:r>
            <a:r>
              <a:rPr lang="en-US" sz="2800" dirty="0" err="1" smtClean="0"/>
              <a:t>trương</a:t>
            </a:r>
            <a:r>
              <a:rPr lang="en-US" sz="2800" dirty="0" smtClean="0"/>
              <a:t> </a:t>
            </a:r>
            <a:r>
              <a:rPr lang="en-US" sz="2800" dirty="0" err="1" smtClean="0"/>
              <a:t>thương</a:t>
            </a:r>
            <a:r>
              <a:rPr lang="en-US" sz="2800" dirty="0" smtClean="0"/>
              <a:t> </a:t>
            </a:r>
            <a:r>
              <a:rPr lang="en-US" sz="2800" dirty="0" err="1" smtClean="0"/>
              <a:t>thuyết</a:t>
            </a:r>
            <a:r>
              <a:rPr lang="en-US" sz="2800" dirty="0" smtClean="0"/>
              <a:t> </a:t>
            </a:r>
            <a:r>
              <a:rPr lang="en-US" sz="2800" dirty="0" err="1" smtClean="0"/>
              <a:t>với</a:t>
            </a:r>
            <a:r>
              <a:rPr lang="en-US" sz="2800" dirty="0" smtClean="0"/>
              <a:t> </a:t>
            </a:r>
            <a:r>
              <a:rPr lang="en-US" sz="2800" dirty="0" err="1" smtClean="0"/>
              <a:t>Pháp</a:t>
            </a:r>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533400"/>
            <a:ext cx="5715000" cy="4000500"/>
          </a:xfrm>
          <a:prstGeom prst="rect">
            <a:avLst/>
          </a:prstGeom>
        </p:spPr>
      </p:pic>
    </p:spTree>
    <p:extLst>
      <p:ext uri="{BB962C8B-B14F-4D97-AF65-F5344CB8AC3E}">
        <p14:creationId xmlns:p14="http://schemas.microsoft.com/office/powerpoint/2010/main" val="6660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257800"/>
            <a:ext cx="8229600" cy="1143000"/>
          </a:xfrm>
        </p:spPr>
        <p:txBody>
          <a:bodyPr/>
          <a:lstStyle/>
          <a:p>
            <a:r>
              <a:rPr lang="en-US" sz="3200" dirty="0" err="1" smtClean="0"/>
              <a:t>Phái</a:t>
            </a:r>
            <a:r>
              <a:rPr lang="en-US" sz="3200" dirty="0" smtClean="0"/>
              <a:t> </a:t>
            </a:r>
            <a:r>
              <a:rPr lang="en-US" sz="3200" dirty="0" err="1" smtClean="0"/>
              <a:t>chủ</a:t>
            </a:r>
            <a:r>
              <a:rPr lang="en-US" sz="3200" dirty="0" smtClean="0"/>
              <a:t> </a:t>
            </a:r>
            <a:r>
              <a:rPr lang="en-US" sz="3200" dirty="0" err="1" smtClean="0"/>
              <a:t>chiến</a:t>
            </a:r>
            <a:r>
              <a:rPr lang="en-US" sz="3200" dirty="0" smtClean="0"/>
              <a:t>: </a:t>
            </a:r>
            <a:r>
              <a:rPr lang="en-US" sz="3200" dirty="0" err="1" smtClean="0"/>
              <a:t>Chủ</a:t>
            </a:r>
            <a:r>
              <a:rPr lang="en-US" sz="3200" dirty="0" smtClean="0"/>
              <a:t> </a:t>
            </a:r>
            <a:r>
              <a:rPr lang="en-US" sz="3200" dirty="0" err="1" smtClean="0"/>
              <a:t>trương</a:t>
            </a:r>
            <a:r>
              <a:rPr lang="en-US" sz="3200" dirty="0" smtClean="0"/>
              <a:t> </a:t>
            </a:r>
            <a:r>
              <a:rPr lang="en-US" sz="3200" dirty="0" err="1" smtClean="0"/>
              <a:t>cùng</a:t>
            </a:r>
            <a:r>
              <a:rPr lang="en-US" sz="3200" dirty="0" smtClean="0"/>
              <a:t> </a:t>
            </a:r>
            <a:r>
              <a:rPr lang="en-US" sz="3200" dirty="0" err="1" smtClean="0"/>
              <a:t>nhân</a:t>
            </a:r>
            <a:r>
              <a:rPr lang="en-US" sz="3200" dirty="0" smtClean="0"/>
              <a:t> </a:t>
            </a:r>
            <a:r>
              <a:rPr lang="en-US" sz="3200" dirty="0" err="1" smtClean="0"/>
              <a:t>dân</a:t>
            </a:r>
            <a:r>
              <a:rPr lang="en-US" sz="3200" dirty="0" smtClean="0"/>
              <a:t> </a:t>
            </a:r>
            <a:r>
              <a:rPr lang="en-US" sz="3200" dirty="0" err="1" smtClean="0"/>
              <a:t>tiếp</a:t>
            </a:r>
            <a:r>
              <a:rPr lang="en-US" sz="3200" dirty="0" smtClean="0"/>
              <a:t> </a:t>
            </a:r>
            <a:r>
              <a:rPr lang="en-US" sz="3200" dirty="0" err="1" smtClean="0"/>
              <a:t>tục</a:t>
            </a:r>
            <a:r>
              <a:rPr lang="en-US" sz="3200" dirty="0" smtClean="0"/>
              <a:t> </a:t>
            </a:r>
            <a:r>
              <a:rPr lang="en-US" sz="3200" dirty="0" err="1" smtClean="0"/>
              <a:t>chống</a:t>
            </a:r>
            <a:r>
              <a:rPr lang="en-US" sz="3200" dirty="0" smtClean="0"/>
              <a:t> </a:t>
            </a:r>
            <a:r>
              <a:rPr lang="en-US" sz="3200" dirty="0" err="1" smtClean="0"/>
              <a:t>Pháp</a:t>
            </a:r>
            <a:endParaRPr lang="en-US"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51400"/>
          </a:xfrm>
          <a:prstGeom prst="rect">
            <a:avLst/>
          </a:prstGeom>
        </p:spPr>
      </p:pic>
    </p:spTree>
    <p:extLst>
      <p:ext uri="{BB962C8B-B14F-4D97-AF65-F5344CB8AC3E}">
        <p14:creationId xmlns:p14="http://schemas.microsoft.com/office/powerpoint/2010/main" val="237163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54562"/>
          </a:xfrm>
        </p:spPr>
        <p:txBody>
          <a:bodyPr/>
          <a:lstStyle/>
          <a:p>
            <a:r>
              <a:rPr lang="en-US" sz="3200" dirty="0" err="1" smtClean="0"/>
              <a:t>Kết</a:t>
            </a:r>
            <a:r>
              <a:rPr lang="en-US" sz="3200" dirty="0" smtClean="0"/>
              <a:t> </a:t>
            </a:r>
            <a:r>
              <a:rPr lang="en-US" sz="3200" dirty="0" err="1" smtClean="0"/>
              <a:t>luận</a:t>
            </a:r>
            <a:r>
              <a:rPr lang="en-US" sz="3200" dirty="0" smtClean="0"/>
              <a:t>: </a:t>
            </a:r>
            <a:r>
              <a:rPr lang="vi-VN" sz="3200" dirty="0" smtClean="0"/>
              <a:t>Sau </a:t>
            </a:r>
            <a:r>
              <a:rPr lang="vi-VN" sz="3200" dirty="0"/>
              <a:t>khi triều đình nhà Nguyễn kí hiệp ước công nhận quyền đô hộ của thực dân Pháp, nhân dân vẫn kiên quyết chiến đấu không khuất phục; các quan lại nhà Nguyễn chia thành hai phái: phía chủ chiến do Tôn Thất Thuyết chủ trương và phái chủ hoà.</a:t>
            </a:r>
            <a:endParaRPr lang="en-US" sz="3200" dirty="0"/>
          </a:p>
        </p:txBody>
      </p:sp>
    </p:spTree>
    <p:extLst>
      <p:ext uri="{BB962C8B-B14F-4D97-AF65-F5344CB8AC3E}">
        <p14:creationId xmlns:p14="http://schemas.microsoft.com/office/powerpoint/2010/main" val="285810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76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533400"/>
            <a:ext cx="2185987" cy="1762125"/>
          </a:xfrm>
          <a:prstGeom prst="rect">
            <a:avLst/>
          </a:prstGeom>
        </p:spPr>
      </p:pic>
    </p:spTree>
    <p:extLst>
      <p:ext uri="{BB962C8B-B14F-4D97-AF65-F5344CB8AC3E}">
        <p14:creationId xmlns:p14="http://schemas.microsoft.com/office/powerpoint/2010/main" val="421297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nodeType="clickEffect">
                                  <p:stCondLst>
                                    <p:cond delay="0"/>
                                  </p:stCondLst>
                                  <p:childTnLst>
                                    <p:animMotion origin="layout" path="M 8.05556E-6 3.7037E-7 C 0.00192 0.03148 0.00383 0.06296 0.00556 0.09444 C 0.00643 0.11111 0.00365 0.13148 0.01112 0.1463 C 0.01199 0.1537 0.01233 0.15787 0.0139 0.16481 C 0.01476 0.16852 0.01667 0.17593 0.01667 0.17593 C 0.01702 0.19282 0.01285 0.25671 0.02223 0.28704 C 0.02709 0.30255 0.03473 0.31551 0.04306 0.32778 C 0.04723 0.33403 0.05035 0.3419 0.05556 0.3463 C 0.06615 0.35532 0.07657 0.35741 0.0889 0.35926 C 0.09966 0.36296 0.10973 0.36505 0.12084 0.36667 C 0.13681 0.37384 0.15035 0.37292 0.16806 0.37407 C 0.22397 0.38565 0.22605 0.38009 0.31528 0.38148 C 0.35105 0.38935 0.38751 0.39421 0.42362 0.39815 C 0.44879 0.40648 0.48126 0.4044 0.50695 0.40556 C 0.52275 0.40856 0.5382 0.4125 0.55417 0.41481 C 0.6856 0.41389 0.76962 0.41181 0.8889 0.40926 C 0.89914 0.40648 0.91042 0.40208 0.92084 0.4 C 0.92917 0.39838 0.94584 0.3963 0.94584 0.3963 C 0.96303 0.39051 0.98091 0.38634 0.99862 0.38333 C 1.0066 0.37616 1.01528 0.37708 1.02501 0.37593 C 1.03855 0.36991 1.03039 0.37245 1.05001 0.37037 C 1.0566 0.36806 1.0665 0.3662 1.07223 0.36111 C 1.08282 0.35162 1.08351 0.35046 1.09723 0.34815 C 1.09983 0.34583 1.10313 0.34514 1.10556 0.34259 C 1.10695 0.3412 1.10695 0.33819 1.10834 0.33704 C 1.11407 0.33287 1.12136 0.33125 1.12778 0.32963 C 1.13334 0.32477 1.1389 0.31968 1.14445 0.31481 C 1.14862 0.31111 1.15157 0.30556 1.15556 0.30185 C 1.16563 0.29236 1.17605 0.28495 1.18612 0.27593 C 1.19046 0.27199 1.1941 0.26435 1.19862 0.26111 C 1.20122 0.25926 1.20417 0.25856 1.20695 0.25741 C 1.21372 0.2544 1.21633 0.24398 1.22362 0.24074 C 1.22831 0.23866 1.23282 0.23727 1.23751 0.23518 C 1.24185 0.2294 1.2448 0.22755 1.25001 0.22407 C 1.25608 0.22014 1.25209 0.22037 1.25556 0.22037 L 1.2764 0.21111 " pathEditMode="relative" ptsTypes="ffffffffffffffffffffffffffffffffffAA">
                                      <p:cBhvr>
                                        <p:cTn id="12" dur="3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5928" y="0"/>
            <a:ext cx="4458072" cy="6858000"/>
          </a:xfrm>
          <a:prstGeom prst="rect">
            <a:avLst/>
          </a:prstGeom>
        </p:spPr>
      </p:pic>
      <p:sp>
        <p:nvSpPr>
          <p:cNvPr id="3" name="Title 2"/>
          <p:cNvSpPr>
            <a:spLocks noGrp="1"/>
          </p:cNvSpPr>
          <p:nvPr>
            <p:ph type="title"/>
          </p:nvPr>
        </p:nvSpPr>
        <p:spPr>
          <a:xfrm>
            <a:off x="-12700" y="152400"/>
            <a:ext cx="4698628" cy="6705600"/>
          </a:xfrm>
        </p:spPr>
        <p:txBody>
          <a:bodyPr/>
          <a:lstStyle/>
          <a:p>
            <a:r>
              <a:rPr lang="en-US" sz="2400" b="1" dirty="0" err="1" smtClean="0"/>
              <a:t>Tôn</a:t>
            </a:r>
            <a:r>
              <a:rPr lang="en-US" sz="2400" b="1" dirty="0" smtClean="0"/>
              <a:t> </a:t>
            </a:r>
            <a:r>
              <a:rPr lang="en-US" sz="2400" b="1" dirty="0" err="1" smtClean="0"/>
              <a:t>Thất</a:t>
            </a:r>
            <a:r>
              <a:rPr lang="en-US" sz="2400" b="1" dirty="0" smtClean="0"/>
              <a:t> </a:t>
            </a:r>
            <a:r>
              <a:rPr lang="en-US" sz="2400" b="1" dirty="0" err="1" smtClean="0"/>
              <a:t>Thuyết</a:t>
            </a:r>
            <a:r>
              <a:rPr lang="en-US" sz="2400" dirty="0" smtClean="0"/>
              <a:t>: </a:t>
            </a:r>
            <a:r>
              <a:rPr lang="en-US" sz="2400" dirty="0" err="1" smtClean="0"/>
              <a:t>sinh</a:t>
            </a:r>
            <a:r>
              <a:rPr lang="en-US" sz="2400" dirty="0" smtClean="0"/>
              <a:t> </a:t>
            </a:r>
            <a:r>
              <a:rPr lang="en-US" sz="2400" dirty="0" err="1"/>
              <a:t>ngày</a:t>
            </a:r>
            <a:r>
              <a:rPr lang="en-US" sz="2400" dirty="0"/>
              <a:t> 29 </a:t>
            </a:r>
            <a:r>
              <a:rPr lang="en-US" sz="2400" dirty="0" err="1"/>
              <a:t>tháng</a:t>
            </a:r>
            <a:r>
              <a:rPr lang="en-US" sz="2400" dirty="0"/>
              <a:t> 3 </a:t>
            </a:r>
            <a:r>
              <a:rPr lang="en-US" sz="2400" dirty="0" err="1"/>
              <a:t>năm</a:t>
            </a:r>
            <a:r>
              <a:rPr lang="en-US" sz="2400" dirty="0"/>
              <a:t> </a:t>
            </a:r>
            <a:r>
              <a:rPr lang="en-US" sz="2400" dirty="0" err="1"/>
              <a:t>Kỷ</a:t>
            </a:r>
            <a:r>
              <a:rPr lang="en-US" sz="2400" dirty="0"/>
              <a:t> </a:t>
            </a:r>
            <a:r>
              <a:rPr lang="en-US" sz="2400" dirty="0" err="1"/>
              <a:t>Hợi</a:t>
            </a:r>
            <a:r>
              <a:rPr lang="en-US" sz="2400" dirty="0"/>
              <a:t> (12/5/1839) </a:t>
            </a:r>
            <a:r>
              <a:rPr lang="en-US" sz="2400" dirty="0" err="1"/>
              <a:t>tại</a:t>
            </a:r>
            <a:r>
              <a:rPr lang="en-US" sz="2400" dirty="0"/>
              <a:t> </a:t>
            </a:r>
            <a:r>
              <a:rPr lang="en-US" sz="2400" dirty="0" err="1"/>
              <a:t>làng</a:t>
            </a:r>
            <a:r>
              <a:rPr lang="en-US" sz="2400" dirty="0"/>
              <a:t> </a:t>
            </a:r>
            <a:r>
              <a:rPr lang="en-US" sz="2400" dirty="0" err="1"/>
              <a:t>Phú</a:t>
            </a:r>
            <a:r>
              <a:rPr lang="en-US" sz="2400" dirty="0"/>
              <a:t> </a:t>
            </a:r>
            <a:r>
              <a:rPr lang="en-US" sz="2400" dirty="0" err="1"/>
              <a:t>Mộng</a:t>
            </a:r>
            <a:r>
              <a:rPr lang="en-US" sz="2400" dirty="0"/>
              <a:t>, </a:t>
            </a:r>
            <a:r>
              <a:rPr lang="en-US" sz="2400" dirty="0" err="1"/>
              <a:t>bên</a:t>
            </a:r>
            <a:r>
              <a:rPr lang="en-US" sz="2400" dirty="0"/>
              <a:t> </a:t>
            </a:r>
            <a:r>
              <a:rPr lang="en-US" sz="2400" dirty="0" err="1"/>
              <a:t>bờ</a:t>
            </a:r>
            <a:r>
              <a:rPr lang="en-US" sz="2400" dirty="0"/>
              <a:t> </a:t>
            </a:r>
            <a:r>
              <a:rPr lang="en-US" sz="2400" dirty="0" err="1"/>
              <a:t>sông</a:t>
            </a:r>
            <a:r>
              <a:rPr lang="en-US" sz="2400" dirty="0"/>
              <a:t> </a:t>
            </a:r>
            <a:r>
              <a:rPr lang="en-US" sz="2400" dirty="0" err="1"/>
              <a:t>Bạch</a:t>
            </a:r>
            <a:r>
              <a:rPr lang="en-US" sz="2400" dirty="0"/>
              <a:t> </a:t>
            </a:r>
            <a:r>
              <a:rPr lang="en-US" sz="2400" dirty="0" err="1"/>
              <a:t>Yến</a:t>
            </a:r>
            <a:r>
              <a:rPr lang="en-US" sz="2400" dirty="0"/>
              <a:t>, </a:t>
            </a:r>
            <a:r>
              <a:rPr lang="en-US" sz="2400" dirty="0" err="1"/>
              <a:t>kinh</a:t>
            </a:r>
            <a:r>
              <a:rPr lang="en-US" sz="2400" dirty="0"/>
              <a:t> </a:t>
            </a:r>
            <a:r>
              <a:rPr lang="en-US" sz="2400" dirty="0" err="1"/>
              <a:t>thành</a:t>
            </a:r>
            <a:r>
              <a:rPr lang="en-US" sz="2400" dirty="0"/>
              <a:t> </a:t>
            </a:r>
            <a:r>
              <a:rPr lang="en-US" sz="2400" dirty="0" err="1"/>
              <a:t>Huế</a:t>
            </a:r>
            <a:r>
              <a:rPr lang="en-US" sz="2400" dirty="0"/>
              <a:t> nay </a:t>
            </a:r>
            <a:r>
              <a:rPr lang="en-US" sz="2400" dirty="0" err="1"/>
              <a:t>là</a:t>
            </a:r>
            <a:r>
              <a:rPr lang="en-US" sz="2400" dirty="0"/>
              <a:t> </a:t>
            </a:r>
            <a:r>
              <a:rPr lang="en-US" sz="2400" dirty="0" err="1"/>
              <a:t>thôn</a:t>
            </a:r>
            <a:r>
              <a:rPr lang="en-US" sz="2400" dirty="0"/>
              <a:t> </a:t>
            </a:r>
            <a:r>
              <a:rPr lang="en-US" sz="2400" dirty="0" err="1"/>
              <a:t>Phú</a:t>
            </a:r>
            <a:r>
              <a:rPr lang="en-US" sz="2400" dirty="0"/>
              <a:t> </a:t>
            </a:r>
            <a:r>
              <a:rPr lang="en-US" sz="2400" dirty="0" err="1"/>
              <a:t>Mộng</a:t>
            </a:r>
            <a:r>
              <a:rPr lang="en-US" sz="2400" dirty="0"/>
              <a:t>, </a:t>
            </a:r>
            <a:r>
              <a:rPr lang="en-US" sz="2400" dirty="0" err="1"/>
              <a:t>phường</a:t>
            </a:r>
            <a:r>
              <a:rPr lang="en-US" sz="2400" dirty="0"/>
              <a:t> Kim Long, TP </a:t>
            </a:r>
            <a:r>
              <a:rPr lang="en-US" sz="2400" dirty="0" err="1"/>
              <a:t>Huế</a:t>
            </a:r>
            <a:r>
              <a:rPr lang="en-US" sz="2400" dirty="0"/>
              <a:t>. </a:t>
            </a:r>
            <a:r>
              <a:rPr lang="en-US" sz="2400" dirty="0" err="1"/>
              <a:t>Tôn</a:t>
            </a:r>
            <a:r>
              <a:rPr lang="en-US" sz="2400" dirty="0"/>
              <a:t> </a:t>
            </a:r>
            <a:r>
              <a:rPr lang="en-US" sz="2400" dirty="0" err="1"/>
              <a:t>Thất</a:t>
            </a:r>
            <a:r>
              <a:rPr lang="en-US" sz="2400" dirty="0"/>
              <a:t> </a:t>
            </a:r>
            <a:r>
              <a:rPr lang="en-US" sz="2400" dirty="0" err="1"/>
              <a:t>Thuyết</a:t>
            </a:r>
            <a:r>
              <a:rPr lang="en-US" sz="2400" dirty="0"/>
              <a:t> </a:t>
            </a:r>
            <a:r>
              <a:rPr lang="en-US" sz="2400" dirty="0" err="1"/>
              <a:t>đưa</a:t>
            </a:r>
            <a:r>
              <a:rPr lang="en-US" sz="2400" dirty="0"/>
              <a:t> </a:t>
            </a:r>
            <a:r>
              <a:rPr lang="en-US" sz="2400" dirty="0" err="1"/>
              <a:t>vua</a:t>
            </a:r>
            <a:r>
              <a:rPr lang="en-US" sz="2400" dirty="0"/>
              <a:t> </a:t>
            </a:r>
            <a:r>
              <a:rPr lang="en-US" sz="2400" dirty="0" err="1"/>
              <a:t>Hàm</a:t>
            </a:r>
            <a:r>
              <a:rPr lang="en-US" sz="2400" dirty="0"/>
              <a:t> </a:t>
            </a:r>
            <a:r>
              <a:rPr lang="en-US" sz="2400" dirty="0" err="1"/>
              <a:t>Nghi</a:t>
            </a:r>
            <a:r>
              <a:rPr lang="en-US" sz="2400" dirty="0"/>
              <a:t> </a:t>
            </a:r>
            <a:r>
              <a:rPr lang="en-US" sz="2400" dirty="0" err="1"/>
              <a:t>lên</a:t>
            </a:r>
            <a:r>
              <a:rPr lang="en-US" sz="2400" dirty="0"/>
              <a:t> </a:t>
            </a:r>
            <a:r>
              <a:rPr lang="en-US" sz="2400" dirty="0" err="1"/>
              <a:t>ngôi</a:t>
            </a:r>
            <a:r>
              <a:rPr lang="en-US" sz="2400" dirty="0"/>
              <a:t> </a:t>
            </a:r>
            <a:r>
              <a:rPr lang="en-US" sz="2400" dirty="0" err="1"/>
              <a:t>chỉ</a:t>
            </a:r>
            <a:r>
              <a:rPr lang="en-US" sz="2400" dirty="0"/>
              <a:t> </a:t>
            </a:r>
            <a:r>
              <a:rPr lang="en-US" sz="2400" dirty="0" err="1"/>
              <a:t>trong</a:t>
            </a:r>
            <a:r>
              <a:rPr lang="en-US" sz="2400" dirty="0"/>
              <a:t> </a:t>
            </a:r>
            <a:r>
              <a:rPr lang="en-US" sz="2400" dirty="0" err="1"/>
              <a:t>một</a:t>
            </a:r>
            <a:r>
              <a:rPr lang="en-US" sz="2400" dirty="0"/>
              <a:t> </a:t>
            </a:r>
            <a:r>
              <a:rPr lang="en-US" sz="2400" dirty="0" err="1"/>
              <a:t>thời</a:t>
            </a:r>
            <a:r>
              <a:rPr lang="en-US" sz="2400" dirty="0"/>
              <a:t> </a:t>
            </a:r>
            <a:r>
              <a:rPr lang="en-US" sz="2400" dirty="0" err="1"/>
              <a:t>gian</a:t>
            </a:r>
            <a:r>
              <a:rPr lang="en-US" sz="2400" dirty="0"/>
              <a:t> </a:t>
            </a:r>
            <a:r>
              <a:rPr lang="en-US" sz="2400" dirty="0" err="1"/>
              <a:t>ngắn</a:t>
            </a:r>
            <a:r>
              <a:rPr lang="en-US" sz="2400" dirty="0"/>
              <a:t> </a:t>
            </a:r>
            <a:r>
              <a:rPr lang="en-US" sz="2400" dirty="0" err="1"/>
              <a:t>nhằm</a:t>
            </a:r>
            <a:r>
              <a:rPr lang="en-US" sz="2400" dirty="0"/>
              <a:t> </a:t>
            </a:r>
            <a:r>
              <a:rPr lang="en-US" sz="2400" dirty="0" err="1"/>
              <a:t>tìm</a:t>
            </a:r>
            <a:r>
              <a:rPr lang="en-US" sz="2400" dirty="0"/>
              <a:t> </a:t>
            </a:r>
            <a:r>
              <a:rPr lang="en-US" sz="2400" dirty="0" err="1"/>
              <a:t>ra</a:t>
            </a:r>
            <a:r>
              <a:rPr lang="en-US" sz="2400" dirty="0"/>
              <a:t> </a:t>
            </a:r>
            <a:r>
              <a:rPr lang="en-US" sz="2400" dirty="0" err="1"/>
              <a:t>những</a:t>
            </a:r>
            <a:r>
              <a:rPr lang="en-US" sz="2400" dirty="0"/>
              <a:t> </a:t>
            </a:r>
            <a:r>
              <a:rPr lang="en-US" sz="2400" dirty="0" err="1"/>
              <a:t>thủ</a:t>
            </a:r>
            <a:r>
              <a:rPr lang="en-US" sz="2400" dirty="0"/>
              <a:t> </a:t>
            </a:r>
            <a:r>
              <a:rPr lang="en-US" sz="2400" dirty="0" err="1"/>
              <a:t>lĩnh</a:t>
            </a:r>
            <a:r>
              <a:rPr lang="en-US" sz="2400" dirty="0"/>
              <a:t> </a:t>
            </a:r>
            <a:r>
              <a:rPr lang="en-US" sz="2400" dirty="0" err="1"/>
              <a:t>tinh</a:t>
            </a:r>
            <a:r>
              <a:rPr lang="en-US" sz="2400" dirty="0"/>
              <a:t> </a:t>
            </a:r>
            <a:r>
              <a:rPr lang="en-US" sz="2400" dirty="0" err="1"/>
              <a:t>thần</a:t>
            </a:r>
            <a:r>
              <a:rPr lang="en-US" sz="2400" dirty="0"/>
              <a:t> </a:t>
            </a:r>
            <a:r>
              <a:rPr lang="en-US" sz="2400" dirty="0" err="1"/>
              <a:t>cùng</a:t>
            </a:r>
            <a:r>
              <a:rPr lang="en-US" sz="2400" dirty="0"/>
              <a:t> </a:t>
            </a:r>
            <a:r>
              <a:rPr lang="en-US" sz="2400" dirty="0" err="1"/>
              <a:t>chí</a:t>
            </a:r>
            <a:r>
              <a:rPr lang="en-US" sz="2400" dirty="0"/>
              <a:t> </a:t>
            </a:r>
            <a:r>
              <a:rPr lang="en-US" sz="2400" dirty="0" err="1"/>
              <a:t>hướng</a:t>
            </a:r>
            <a:r>
              <a:rPr lang="en-US" sz="2400" dirty="0"/>
              <a:t> </a:t>
            </a:r>
            <a:r>
              <a:rPr lang="en-US" sz="2400" dirty="0" err="1"/>
              <a:t>kháng</a:t>
            </a:r>
            <a:r>
              <a:rPr lang="en-US" sz="2400" dirty="0"/>
              <a:t> </a:t>
            </a:r>
            <a:r>
              <a:rPr lang="en-US" sz="2400" dirty="0" err="1"/>
              <a:t>thực</a:t>
            </a:r>
            <a:r>
              <a:rPr lang="en-US" sz="2400" dirty="0"/>
              <a:t> </a:t>
            </a:r>
            <a:r>
              <a:rPr lang="en-US" sz="2400" dirty="0" err="1"/>
              <a:t>dân</a:t>
            </a:r>
            <a:r>
              <a:rPr lang="en-US" sz="2400" dirty="0"/>
              <a:t> </a:t>
            </a:r>
            <a:r>
              <a:rPr lang="en-US" sz="2400" dirty="0" err="1"/>
              <a:t>Pháp</a:t>
            </a:r>
            <a:r>
              <a:rPr lang="en-US" sz="2400" dirty="0"/>
              <a:t>. </a:t>
            </a:r>
            <a:r>
              <a:rPr lang="en-US" sz="2400" dirty="0" err="1"/>
              <a:t>Tôn</a:t>
            </a:r>
            <a:r>
              <a:rPr lang="en-US" sz="2400" dirty="0"/>
              <a:t> </a:t>
            </a:r>
            <a:r>
              <a:rPr lang="en-US" sz="2400" dirty="0" err="1"/>
              <a:t>Thất</a:t>
            </a:r>
            <a:r>
              <a:rPr lang="en-US" sz="2400" dirty="0"/>
              <a:t> </a:t>
            </a:r>
            <a:r>
              <a:rPr lang="en-US" sz="2400" dirty="0" err="1"/>
              <a:t>Thuyết</a:t>
            </a:r>
            <a:r>
              <a:rPr lang="en-US" sz="2400" dirty="0"/>
              <a:t> </a:t>
            </a:r>
            <a:r>
              <a:rPr lang="en-US" sz="2400" dirty="0" err="1"/>
              <a:t>trở</a:t>
            </a:r>
            <a:r>
              <a:rPr lang="en-US" sz="2400" dirty="0"/>
              <a:t> </a:t>
            </a:r>
            <a:r>
              <a:rPr lang="en-US" sz="2400" dirty="0" err="1"/>
              <a:t>thành</a:t>
            </a:r>
            <a:r>
              <a:rPr lang="en-US" sz="2400" dirty="0"/>
              <a:t> </a:t>
            </a:r>
            <a:r>
              <a:rPr lang="en-US" sz="2400" dirty="0" err="1"/>
              <a:t>đối</a:t>
            </a:r>
            <a:r>
              <a:rPr lang="en-US" sz="2400" dirty="0"/>
              <a:t> </a:t>
            </a:r>
            <a:r>
              <a:rPr lang="en-US" sz="2400" dirty="0" err="1"/>
              <a:t>tượng</a:t>
            </a:r>
            <a:r>
              <a:rPr lang="en-US" sz="2400" dirty="0"/>
              <a:t> </a:t>
            </a:r>
            <a:r>
              <a:rPr lang="en-US" sz="2400" dirty="0" err="1"/>
              <a:t>cần</a:t>
            </a:r>
            <a:r>
              <a:rPr lang="en-US" sz="2400" dirty="0"/>
              <a:t> </a:t>
            </a:r>
            <a:r>
              <a:rPr lang="en-US" sz="2400" dirty="0" err="1"/>
              <a:t>thanh</a:t>
            </a:r>
            <a:r>
              <a:rPr lang="en-US" sz="2400" dirty="0"/>
              <a:t> </a:t>
            </a:r>
            <a:r>
              <a:rPr lang="en-US" sz="2400" dirty="0" err="1"/>
              <a:t>toán</a:t>
            </a:r>
            <a:r>
              <a:rPr lang="en-US" sz="2400" dirty="0"/>
              <a:t> </a:t>
            </a:r>
            <a:r>
              <a:rPr lang="en-US" sz="2400" dirty="0" err="1"/>
              <a:t>số</a:t>
            </a:r>
            <a:r>
              <a:rPr lang="en-US" sz="2400" dirty="0"/>
              <a:t> </a:t>
            </a:r>
            <a:r>
              <a:rPr lang="en-US" sz="2400" dirty="0" err="1"/>
              <a:t>một</a:t>
            </a:r>
            <a:r>
              <a:rPr lang="en-US" sz="2400" dirty="0"/>
              <a:t> </a:t>
            </a:r>
            <a:r>
              <a:rPr lang="en-US" sz="2400" dirty="0" err="1"/>
              <a:t>của</a:t>
            </a:r>
            <a:r>
              <a:rPr lang="en-US" sz="2400" dirty="0"/>
              <a:t> </a:t>
            </a:r>
            <a:r>
              <a:rPr lang="en-US" sz="2400" dirty="0" err="1"/>
              <a:t>người</a:t>
            </a:r>
            <a:r>
              <a:rPr lang="en-US" sz="2400" dirty="0"/>
              <a:t> </a:t>
            </a:r>
            <a:r>
              <a:rPr lang="en-US" sz="2400" dirty="0" err="1"/>
              <a:t>Pháp</a:t>
            </a:r>
            <a:r>
              <a:rPr lang="en-US" sz="2400" dirty="0"/>
              <a:t>. </a:t>
            </a:r>
            <a:r>
              <a:rPr lang="en-US" sz="2400" dirty="0" err="1"/>
              <a:t>Trong</a:t>
            </a:r>
            <a:r>
              <a:rPr lang="en-US" sz="2400" dirty="0"/>
              <a:t> </a:t>
            </a:r>
            <a:r>
              <a:rPr lang="en-US" sz="2400" dirty="0" err="1"/>
              <a:t>tình</a:t>
            </a:r>
            <a:r>
              <a:rPr lang="en-US" sz="2400" dirty="0"/>
              <a:t> </a:t>
            </a:r>
            <a:r>
              <a:rPr lang="en-US" sz="2400" dirty="0" err="1"/>
              <a:t>thế</a:t>
            </a:r>
            <a:r>
              <a:rPr lang="en-US" sz="2400" dirty="0"/>
              <a:t> </a:t>
            </a:r>
            <a:r>
              <a:rPr lang="en-US" sz="2400" dirty="0" err="1"/>
              <a:t>luôn</a:t>
            </a:r>
            <a:r>
              <a:rPr lang="en-US" sz="2400" dirty="0"/>
              <a:t> </a:t>
            </a:r>
            <a:r>
              <a:rPr lang="en-US" sz="2400" dirty="0" err="1"/>
              <a:t>bị</a:t>
            </a:r>
            <a:r>
              <a:rPr lang="en-US" sz="2400" dirty="0"/>
              <a:t> </a:t>
            </a:r>
            <a:r>
              <a:rPr lang="en-US" sz="2400" dirty="0" err="1"/>
              <a:t>thực</a:t>
            </a:r>
            <a:r>
              <a:rPr lang="en-US" sz="2400" dirty="0"/>
              <a:t> </a:t>
            </a:r>
            <a:r>
              <a:rPr lang="en-US" sz="2400" dirty="0" err="1"/>
              <a:t>dân</a:t>
            </a:r>
            <a:r>
              <a:rPr lang="en-US" sz="2400" dirty="0"/>
              <a:t> </a:t>
            </a:r>
            <a:r>
              <a:rPr lang="en-US" sz="2400" dirty="0" err="1"/>
              <a:t>Pháp</a:t>
            </a:r>
            <a:r>
              <a:rPr lang="en-US" sz="2400" dirty="0"/>
              <a:t> </a:t>
            </a:r>
            <a:r>
              <a:rPr lang="en-US" sz="2400" dirty="0" err="1"/>
              <a:t>loại</a:t>
            </a:r>
            <a:r>
              <a:rPr lang="en-US" sz="2400" dirty="0"/>
              <a:t> </a:t>
            </a:r>
            <a:r>
              <a:rPr lang="en-US" sz="2400" dirty="0" err="1"/>
              <a:t>bỏ</a:t>
            </a:r>
            <a:r>
              <a:rPr lang="en-US" sz="2400" dirty="0"/>
              <a:t>, </a:t>
            </a:r>
            <a:r>
              <a:rPr lang="en-US" sz="2400" dirty="0" err="1"/>
              <a:t>Tôn</a:t>
            </a:r>
            <a:r>
              <a:rPr lang="en-US" sz="2400" dirty="0"/>
              <a:t> </a:t>
            </a:r>
            <a:r>
              <a:rPr lang="en-US" sz="2400" dirty="0" err="1"/>
              <a:t>Thất</a:t>
            </a:r>
            <a:r>
              <a:rPr lang="en-US" sz="2400" dirty="0"/>
              <a:t> </a:t>
            </a:r>
            <a:r>
              <a:rPr lang="en-US" sz="2400" dirty="0" err="1"/>
              <a:t>Thuyết</a:t>
            </a:r>
            <a:r>
              <a:rPr lang="en-US" sz="2400" dirty="0"/>
              <a:t> </a:t>
            </a:r>
            <a:r>
              <a:rPr lang="en-US" sz="2400" dirty="0" err="1"/>
              <a:t>đã</a:t>
            </a:r>
            <a:r>
              <a:rPr lang="en-US" sz="2400" dirty="0"/>
              <a:t> </a:t>
            </a:r>
            <a:r>
              <a:rPr lang="en-US" sz="2400" dirty="0" err="1"/>
              <a:t>chủ</a:t>
            </a:r>
            <a:r>
              <a:rPr lang="en-US" sz="2400" dirty="0"/>
              <a:t> </a:t>
            </a:r>
            <a:r>
              <a:rPr lang="en-US" sz="2400" dirty="0" err="1"/>
              <a:t>động</a:t>
            </a:r>
            <a:r>
              <a:rPr lang="en-US" sz="2400" dirty="0"/>
              <a:t> </a:t>
            </a:r>
            <a:r>
              <a:rPr lang="en-US" sz="2400" dirty="0" err="1"/>
              <a:t>chủ</a:t>
            </a:r>
            <a:r>
              <a:rPr lang="en-US" sz="2400" dirty="0"/>
              <a:t> </a:t>
            </a:r>
            <a:r>
              <a:rPr lang="en-US" sz="2400" dirty="0" err="1"/>
              <a:t>động</a:t>
            </a:r>
            <a:r>
              <a:rPr lang="en-US" sz="2400" dirty="0"/>
              <a:t> </a:t>
            </a:r>
            <a:r>
              <a:rPr lang="en-US" sz="2400" dirty="0" err="1"/>
              <a:t>thực</a:t>
            </a:r>
            <a:r>
              <a:rPr lang="en-US" sz="2400" dirty="0"/>
              <a:t> </a:t>
            </a:r>
            <a:r>
              <a:rPr lang="en-US" sz="2400" dirty="0" err="1"/>
              <a:t>hiện</a:t>
            </a:r>
            <a:r>
              <a:rPr lang="en-US" sz="2400" dirty="0"/>
              <a:t> </a:t>
            </a:r>
            <a:r>
              <a:rPr lang="en-US" sz="2400" dirty="0" err="1"/>
              <a:t>cuộc</a:t>
            </a:r>
            <a:r>
              <a:rPr lang="en-US" sz="2400" dirty="0"/>
              <a:t> </a:t>
            </a:r>
            <a:r>
              <a:rPr lang="en-US" sz="2400" dirty="0" err="1"/>
              <a:t>phản</a:t>
            </a:r>
            <a:r>
              <a:rPr lang="en-US" sz="2400" dirty="0"/>
              <a:t> </a:t>
            </a:r>
            <a:r>
              <a:rPr lang="en-US" sz="2400" dirty="0" err="1"/>
              <a:t>công</a:t>
            </a:r>
            <a:r>
              <a:rPr lang="en-US" sz="2400" dirty="0"/>
              <a:t> ở </a:t>
            </a:r>
            <a:r>
              <a:rPr lang="en-US" sz="2400" dirty="0" err="1"/>
              <a:t>kinh</a:t>
            </a:r>
            <a:r>
              <a:rPr lang="en-US" sz="2400" dirty="0"/>
              <a:t> </a:t>
            </a:r>
            <a:r>
              <a:rPr lang="en-US" sz="2400" dirty="0" err="1"/>
              <a:t>thành</a:t>
            </a:r>
            <a:r>
              <a:rPr lang="en-US" sz="2400" dirty="0"/>
              <a:t> </a:t>
            </a:r>
            <a:r>
              <a:rPr lang="en-US" sz="2400" dirty="0" err="1"/>
              <a:t>Huế</a:t>
            </a:r>
            <a:r>
              <a:rPr lang="en-US" sz="2400" dirty="0"/>
              <a:t/>
            </a:r>
            <a:br>
              <a:rPr lang="en-US" sz="2400" dirty="0"/>
            </a:b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94300"/>
          </a:xfrm>
          <a:prstGeom prst="rect">
            <a:avLst/>
          </a:prstGeom>
        </p:spPr>
      </p:pic>
      <p:sp>
        <p:nvSpPr>
          <p:cNvPr id="3" name="Title 2"/>
          <p:cNvSpPr>
            <a:spLocks noGrp="1"/>
          </p:cNvSpPr>
          <p:nvPr>
            <p:ph type="title"/>
          </p:nvPr>
        </p:nvSpPr>
        <p:spPr>
          <a:xfrm>
            <a:off x="0" y="5245100"/>
            <a:ext cx="9144000" cy="1143000"/>
          </a:xfrm>
        </p:spPr>
        <p:txBody>
          <a:bodyPr/>
          <a:lstStyle/>
          <a:p>
            <a:r>
              <a:rPr lang="en-US" sz="2400" dirty="0" err="1" smtClean="0"/>
              <a:t>Khi</a:t>
            </a:r>
            <a:r>
              <a:rPr lang="en-US" sz="2400" dirty="0" smtClean="0"/>
              <a:t> </a:t>
            </a:r>
            <a:r>
              <a:rPr lang="en-US" sz="2400" dirty="0" err="1" smtClean="0"/>
              <a:t>biết</a:t>
            </a:r>
            <a:r>
              <a:rPr lang="en-US" sz="2400" dirty="0" smtClean="0"/>
              <a:t> tin </a:t>
            </a:r>
            <a:r>
              <a:rPr lang="en-US" sz="2400" dirty="0" err="1" smtClean="0"/>
              <a:t>Tôn</a:t>
            </a:r>
            <a:r>
              <a:rPr lang="en-US" sz="2400" dirty="0" smtClean="0"/>
              <a:t> </a:t>
            </a:r>
            <a:r>
              <a:rPr lang="en-US" sz="2400" dirty="0" err="1" smtClean="0"/>
              <a:t>Thất</a:t>
            </a:r>
            <a:r>
              <a:rPr lang="en-US" sz="2400" dirty="0" smtClean="0"/>
              <a:t> </a:t>
            </a:r>
            <a:r>
              <a:rPr lang="en-US" sz="2400" dirty="0" err="1" smtClean="0"/>
              <a:t>Thuyết</a:t>
            </a:r>
            <a:r>
              <a:rPr lang="en-US" sz="2400" dirty="0" smtClean="0"/>
              <a:t> </a:t>
            </a:r>
            <a:r>
              <a:rPr lang="en-US" sz="2400" dirty="0" err="1" smtClean="0"/>
              <a:t>chuẩn</a:t>
            </a:r>
            <a:r>
              <a:rPr lang="en-US" sz="2400" dirty="0" smtClean="0"/>
              <a:t> </a:t>
            </a:r>
            <a:r>
              <a:rPr lang="en-US" sz="2400" dirty="0" err="1" smtClean="0"/>
              <a:t>bị</a:t>
            </a:r>
            <a:r>
              <a:rPr lang="en-US" sz="2400" dirty="0" smtClean="0"/>
              <a:t> </a:t>
            </a:r>
            <a:r>
              <a:rPr lang="en-US" sz="2400" dirty="0" err="1" smtClean="0"/>
              <a:t>chống</a:t>
            </a:r>
            <a:r>
              <a:rPr lang="en-US" sz="2400" dirty="0" smtClean="0"/>
              <a:t> </a:t>
            </a:r>
            <a:r>
              <a:rPr lang="en-US" sz="2400" dirty="0" err="1" smtClean="0"/>
              <a:t>pháp</a:t>
            </a:r>
            <a:r>
              <a:rPr lang="en-US" sz="2400" dirty="0" smtClean="0"/>
              <a:t>, </a:t>
            </a:r>
            <a:r>
              <a:rPr lang="en-US" sz="2400" dirty="0" err="1" smtClean="0"/>
              <a:t>tướng</a:t>
            </a:r>
            <a:r>
              <a:rPr lang="en-US" sz="2400" dirty="0" smtClean="0"/>
              <a:t> </a:t>
            </a:r>
            <a:r>
              <a:rPr lang="en-US" sz="2400" dirty="0" err="1" smtClean="0"/>
              <a:t>Pháp</a:t>
            </a:r>
            <a:r>
              <a:rPr lang="en-US" sz="2400" dirty="0" smtClean="0"/>
              <a:t> </a:t>
            </a:r>
            <a:r>
              <a:rPr lang="en-US" sz="2400" dirty="0" err="1" smtClean="0"/>
              <a:t>kéo</a:t>
            </a:r>
            <a:r>
              <a:rPr lang="en-US" sz="2400" dirty="0" smtClean="0"/>
              <a:t> </a:t>
            </a:r>
            <a:r>
              <a:rPr lang="en-US" sz="2400" dirty="0" err="1" smtClean="0"/>
              <a:t>quân</a:t>
            </a:r>
            <a:r>
              <a:rPr lang="en-US" sz="2400" dirty="0" smtClean="0"/>
              <a:t> </a:t>
            </a:r>
            <a:r>
              <a:rPr lang="en-US" sz="2400" dirty="0" err="1" smtClean="0"/>
              <a:t>từ</a:t>
            </a:r>
            <a:r>
              <a:rPr lang="en-US" sz="2400" dirty="0" smtClean="0"/>
              <a:t> </a:t>
            </a:r>
            <a:r>
              <a:rPr lang="en-US" sz="2400" dirty="0" err="1" smtClean="0"/>
              <a:t>Bắc</a:t>
            </a:r>
            <a:r>
              <a:rPr lang="en-US" sz="2400" dirty="0" smtClean="0"/>
              <a:t> </a:t>
            </a:r>
            <a:r>
              <a:rPr lang="en-US" sz="2400" dirty="0" err="1" smtClean="0"/>
              <a:t>Kì</a:t>
            </a:r>
            <a:r>
              <a:rPr lang="en-US" sz="2400" dirty="0" smtClean="0"/>
              <a:t> </a:t>
            </a:r>
            <a:r>
              <a:rPr lang="en-US" sz="2400" dirty="0" err="1" smtClean="0"/>
              <a:t>vào</a:t>
            </a:r>
            <a:r>
              <a:rPr lang="en-US" sz="2400" dirty="0" smtClean="0"/>
              <a:t> </a:t>
            </a:r>
            <a:r>
              <a:rPr lang="en-US" sz="2400" dirty="0" err="1" smtClean="0"/>
              <a:t>Huế</a:t>
            </a:r>
            <a:r>
              <a:rPr lang="en-US" sz="2400" dirty="0" smtClean="0"/>
              <a:t>, </a:t>
            </a:r>
            <a:r>
              <a:rPr lang="en-US" sz="2400" dirty="0" err="1" smtClean="0"/>
              <a:t>cho</a:t>
            </a:r>
            <a:r>
              <a:rPr lang="en-US" sz="2400" dirty="0" smtClean="0"/>
              <a:t> </a:t>
            </a:r>
            <a:r>
              <a:rPr lang="en-US" sz="2400" dirty="0" err="1" smtClean="0"/>
              <a:t>mời</a:t>
            </a:r>
            <a:r>
              <a:rPr lang="en-US" sz="2400" dirty="0" smtClean="0"/>
              <a:t> </a:t>
            </a:r>
            <a:r>
              <a:rPr lang="en-US" sz="2400" dirty="0" err="1" smtClean="0"/>
              <a:t>Tôn</a:t>
            </a:r>
            <a:r>
              <a:rPr lang="en-US" sz="2400" dirty="0" smtClean="0"/>
              <a:t> </a:t>
            </a:r>
            <a:r>
              <a:rPr lang="en-US" sz="2400" dirty="0" err="1" smtClean="0"/>
              <a:t>Thất</a:t>
            </a:r>
            <a:r>
              <a:rPr lang="en-US" sz="2400" dirty="0" smtClean="0"/>
              <a:t> </a:t>
            </a:r>
            <a:r>
              <a:rPr lang="en-US" sz="2400" dirty="0" err="1" smtClean="0"/>
              <a:t>Thuyết</a:t>
            </a:r>
            <a:r>
              <a:rPr lang="en-US" sz="2400" dirty="0" smtClean="0"/>
              <a:t> </a:t>
            </a:r>
            <a:r>
              <a:rPr lang="en-US" sz="2400" dirty="0" err="1" smtClean="0"/>
              <a:t>đến</a:t>
            </a:r>
            <a:r>
              <a:rPr lang="en-US" sz="2400" dirty="0" smtClean="0"/>
              <a:t> </a:t>
            </a:r>
            <a:r>
              <a:rPr lang="en-US" sz="2400" dirty="0" err="1" smtClean="0"/>
              <a:t>giả</a:t>
            </a:r>
            <a:r>
              <a:rPr lang="en-US" sz="2400" dirty="0" smtClean="0"/>
              <a:t> </a:t>
            </a:r>
            <a:r>
              <a:rPr lang="en-US" sz="2400" dirty="0" err="1" smtClean="0"/>
              <a:t>vờ</a:t>
            </a:r>
            <a:r>
              <a:rPr lang="en-US" sz="2400" dirty="0" smtClean="0"/>
              <a:t> </a:t>
            </a:r>
            <a:r>
              <a:rPr lang="en-US" sz="2400" dirty="0" err="1" smtClean="0"/>
              <a:t>họp</a:t>
            </a:r>
            <a:r>
              <a:rPr lang="en-US" sz="2400" dirty="0" smtClean="0"/>
              <a:t> </a:t>
            </a:r>
            <a:r>
              <a:rPr lang="en-US" sz="2400" dirty="0" err="1" smtClean="0"/>
              <a:t>để</a:t>
            </a:r>
            <a:r>
              <a:rPr lang="en-US" sz="2400" dirty="0" smtClean="0"/>
              <a:t> </a:t>
            </a:r>
            <a:r>
              <a:rPr lang="en-US" sz="2400" dirty="0" err="1" smtClean="0"/>
              <a:t>bắt</a:t>
            </a:r>
            <a:r>
              <a:rPr lang="en-US" sz="2400" dirty="0" smtClean="0"/>
              <a:t> </a:t>
            </a:r>
            <a:r>
              <a:rPr lang="en-US" sz="2400" dirty="0" err="1" smtClean="0"/>
              <a:t>ông</a:t>
            </a:r>
            <a:r>
              <a:rPr lang="en-US" sz="2400" dirty="0" smtClean="0"/>
              <a:t>. </a:t>
            </a:r>
            <a:r>
              <a:rPr lang="en-US" sz="2400" dirty="0" err="1" smtClean="0"/>
              <a:t>Ông</a:t>
            </a:r>
            <a:r>
              <a:rPr lang="en-US" sz="2400" dirty="0" smtClean="0"/>
              <a:t> </a:t>
            </a:r>
            <a:r>
              <a:rPr lang="en-US" sz="2400" dirty="0" err="1" smtClean="0"/>
              <a:t>cáo</a:t>
            </a:r>
            <a:r>
              <a:rPr lang="en-US" sz="2400" dirty="0" smtClean="0"/>
              <a:t> </a:t>
            </a:r>
            <a:r>
              <a:rPr lang="en-US" sz="2400" dirty="0" err="1" smtClean="0"/>
              <a:t>bệnh</a:t>
            </a:r>
            <a:r>
              <a:rPr lang="en-US" sz="2400" dirty="0" smtClean="0"/>
              <a:t> </a:t>
            </a:r>
            <a:r>
              <a:rPr lang="en-US" sz="2400" dirty="0" err="1" smtClean="0"/>
              <a:t>không</a:t>
            </a:r>
            <a:r>
              <a:rPr lang="en-US" sz="2400" dirty="0" smtClean="0"/>
              <a:t> </a:t>
            </a:r>
            <a:r>
              <a:rPr lang="en-US" sz="2400" dirty="0" err="1" smtClean="0"/>
              <a:t>đến</a:t>
            </a:r>
            <a:r>
              <a:rPr lang="en-US" sz="2400" dirty="0" smtClean="0"/>
              <a:t>.</a:t>
            </a:r>
            <a:endParaRPr lang="en-US" sz="2400" dirty="0"/>
          </a:p>
        </p:txBody>
      </p:sp>
    </p:spTree>
    <p:extLst>
      <p:ext uri="{BB962C8B-B14F-4D97-AF65-F5344CB8AC3E}">
        <p14:creationId xmlns:p14="http://schemas.microsoft.com/office/powerpoint/2010/main" val="243477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899"/>
            <a:ext cx="9067800" cy="4635501"/>
          </a:xfrm>
          <a:prstGeom prst="rect">
            <a:avLst/>
          </a:prstGeom>
        </p:spPr>
      </p:pic>
      <p:sp>
        <p:nvSpPr>
          <p:cNvPr id="3" name="Title 2"/>
          <p:cNvSpPr>
            <a:spLocks noGrp="1"/>
          </p:cNvSpPr>
          <p:nvPr>
            <p:ph type="title"/>
          </p:nvPr>
        </p:nvSpPr>
        <p:spPr>
          <a:xfrm>
            <a:off x="304800" y="5029200"/>
            <a:ext cx="8229600" cy="1143000"/>
          </a:xfrm>
        </p:spPr>
        <p:txBody>
          <a:bodyPr/>
          <a:lstStyle/>
          <a:p>
            <a:r>
              <a:rPr lang="en-US" sz="2800" dirty="0" err="1" smtClean="0"/>
              <a:t>Đêm</a:t>
            </a:r>
            <a:r>
              <a:rPr lang="en-US" sz="2800" dirty="0" smtClean="0"/>
              <a:t> </a:t>
            </a:r>
            <a:r>
              <a:rPr lang="en-US" sz="2800" dirty="0" err="1" smtClean="0"/>
              <a:t>mồng</a:t>
            </a:r>
            <a:r>
              <a:rPr lang="en-US" sz="2800" dirty="0" smtClean="0"/>
              <a:t> 4 </a:t>
            </a:r>
            <a:r>
              <a:rPr lang="en-US" sz="2800" dirty="0" err="1" smtClean="0"/>
              <a:t>rạng</a:t>
            </a:r>
            <a:r>
              <a:rPr lang="en-US" sz="2800" dirty="0" smtClean="0"/>
              <a:t> </a:t>
            </a:r>
            <a:r>
              <a:rPr lang="en-US" sz="2800" dirty="0" err="1" smtClean="0"/>
              <a:t>sáng</a:t>
            </a:r>
            <a:r>
              <a:rPr lang="en-US" sz="2800" dirty="0" smtClean="0"/>
              <a:t> </a:t>
            </a:r>
            <a:r>
              <a:rPr lang="en-US" sz="2800" dirty="0" err="1" smtClean="0"/>
              <a:t>mồng</a:t>
            </a:r>
            <a:r>
              <a:rPr lang="en-US" sz="2800" dirty="0" smtClean="0"/>
              <a:t> 5/7/1885 </a:t>
            </a:r>
            <a:r>
              <a:rPr lang="en-US" sz="2800" dirty="0" err="1" smtClean="0"/>
              <a:t>trong</a:t>
            </a:r>
            <a:r>
              <a:rPr lang="en-US" sz="2800" dirty="0" smtClean="0"/>
              <a:t> </a:t>
            </a:r>
            <a:r>
              <a:rPr lang="en-US" sz="2800" dirty="0" err="1" smtClean="0"/>
              <a:t>cảnh</a:t>
            </a:r>
            <a:r>
              <a:rPr lang="en-US" sz="2800" dirty="0" smtClean="0"/>
              <a:t> </a:t>
            </a:r>
            <a:r>
              <a:rPr lang="en-US" sz="2800" dirty="0" err="1" smtClean="0"/>
              <a:t>khuya</a:t>
            </a:r>
            <a:r>
              <a:rPr lang="en-US" sz="2800" dirty="0" smtClean="0"/>
              <a:t> </a:t>
            </a:r>
            <a:r>
              <a:rPr lang="en-US" sz="2800" dirty="0" err="1" smtClean="0"/>
              <a:t>vắng</a:t>
            </a:r>
            <a:r>
              <a:rPr lang="en-US" sz="2800" dirty="0" smtClean="0"/>
              <a:t> </a:t>
            </a:r>
            <a:r>
              <a:rPr lang="en-US" sz="2800" dirty="0" err="1" smtClean="0"/>
              <a:t>lặng</a:t>
            </a:r>
            <a:r>
              <a:rPr lang="en-US" sz="2800" dirty="0" smtClean="0"/>
              <a:t> </a:t>
            </a:r>
            <a:r>
              <a:rPr lang="en-US" sz="2800" dirty="0" err="1" smtClean="0"/>
              <a:t>của</a:t>
            </a:r>
            <a:r>
              <a:rPr lang="en-US" sz="2800" dirty="0" smtClean="0"/>
              <a:t> </a:t>
            </a:r>
            <a:r>
              <a:rPr lang="en-US" sz="2800" dirty="0" err="1" smtClean="0"/>
              <a:t>kinh</a:t>
            </a:r>
            <a:r>
              <a:rPr lang="en-US" sz="2800" dirty="0" smtClean="0"/>
              <a:t> </a:t>
            </a:r>
            <a:r>
              <a:rPr lang="en-US" sz="2800" dirty="0" err="1" smtClean="0"/>
              <a:t>thành</a:t>
            </a:r>
            <a:r>
              <a:rPr lang="en-US" sz="2800" dirty="0" smtClean="0"/>
              <a:t> </a:t>
            </a:r>
            <a:r>
              <a:rPr lang="en-US" sz="2800" dirty="0" err="1" smtClean="0"/>
              <a:t>Huế</a:t>
            </a:r>
            <a:r>
              <a:rPr lang="en-US" sz="2800" dirty="0" smtClean="0"/>
              <a:t> , </a:t>
            </a:r>
            <a:r>
              <a:rPr lang="en-US" sz="2800" dirty="0" err="1" smtClean="0"/>
              <a:t>bỗng</a:t>
            </a:r>
            <a:r>
              <a:rPr lang="en-US" sz="2800" dirty="0" smtClean="0"/>
              <a:t> </a:t>
            </a:r>
            <a:r>
              <a:rPr lang="en-US" sz="2800" dirty="0" err="1" smtClean="0"/>
              <a:t>có</a:t>
            </a:r>
            <a:r>
              <a:rPr lang="en-US" sz="2800" dirty="0" smtClean="0"/>
              <a:t> </a:t>
            </a:r>
            <a:r>
              <a:rPr lang="en-US" sz="2800" dirty="0" err="1" smtClean="0"/>
              <a:t>tiếng</a:t>
            </a:r>
            <a:r>
              <a:rPr lang="en-US" sz="2800" dirty="0" smtClean="0"/>
              <a:t> </a:t>
            </a:r>
            <a:r>
              <a:rPr lang="en-US" sz="2800" dirty="0" err="1" smtClean="0"/>
              <a:t>súng</a:t>
            </a:r>
            <a:r>
              <a:rPr lang="en-US" sz="2800" dirty="0" smtClean="0"/>
              <a:t> “</a:t>
            </a:r>
            <a:r>
              <a:rPr lang="en-US" sz="2800" dirty="0" err="1" smtClean="0"/>
              <a:t>thần</a:t>
            </a:r>
            <a:r>
              <a:rPr lang="en-US" sz="2800" dirty="0" smtClean="0"/>
              <a:t> </a:t>
            </a:r>
            <a:r>
              <a:rPr lang="en-US" sz="2800" dirty="0" err="1" smtClean="0"/>
              <a:t>công</a:t>
            </a:r>
            <a:r>
              <a:rPr lang="en-US" sz="2800" dirty="0" smtClean="0"/>
              <a:t>” </a:t>
            </a:r>
            <a:r>
              <a:rPr lang="en-US" sz="2800" dirty="0" err="1" smtClean="0"/>
              <a:t>nổ</a:t>
            </a:r>
            <a:r>
              <a:rPr lang="en-US" sz="2800" dirty="0" smtClean="0"/>
              <a:t> </a:t>
            </a:r>
            <a:r>
              <a:rPr lang="en-US" sz="2800" dirty="0" err="1" smtClean="0"/>
              <a:t>rầm</a:t>
            </a:r>
            <a:r>
              <a:rPr lang="en-US" sz="2800" dirty="0" smtClean="0"/>
              <a:t> </a:t>
            </a:r>
            <a:r>
              <a:rPr lang="en-US" sz="2800" dirty="0" err="1" smtClean="0"/>
              <a:t>trời</a:t>
            </a:r>
            <a:r>
              <a:rPr lang="en-US" sz="2800" dirty="0"/>
              <a:t>.</a:t>
            </a:r>
          </a:p>
        </p:txBody>
      </p:sp>
    </p:spTree>
    <p:extLst>
      <p:ext uri="{BB962C8B-B14F-4D97-AF65-F5344CB8AC3E}">
        <p14:creationId xmlns:p14="http://schemas.microsoft.com/office/powerpoint/2010/main" val="36186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029200"/>
            <a:ext cx="8229600" cy="1143000"/>
          </a:xfrm>
        </p:spPr>
        <p:txBody>
          <a:bodyPr/>
          <a:lstStyle/>
          <a:p>
            <a:r>
              <a:rPr lang="en-US" sz="2800" dirty="0" err="1" smtClean="0"/>
              <a:t>Nhờ</a:t>
            </a:r>
            <a:r>
              <a:rPr lang="en-US" sz="2800" dirty="0" smtClean="0"/>
              <a:t> </a:t>
            </a:r>
            <a:r>
              <a:rPr lang="en-US" sz="2800" dirty="0" err="1" smtClean="0"/>
              <a:t>có</a:t>
            </a:r>
            <a:r>
              <a:rPr lang="en-US" sz="2800" dirty="0" smtClean="0"/>
              <a:t> </a:t>
            </a:r>
            <a:r>
              <a:rPr lang="en-US" sz="2800" dirty="0" err="1" smtClean="0"/>
              <a:t>ưu</a:t>
            </a:r>
            <a:r>
              <a:rPr lang="en-US" sz="2800" dirty="0" smtClean="0"/>
              <a:t> </a:t>
            </a:r>
            <a:r>
              <a:rPr lang="en-US" sz="2800" dirty="0" err="1" smtClean="0"/>
              <a:t>thế</a:t>
            </a:r>
            <a:r>
              <a:rPr lang="en-US" sz="2800" dirty="0" smtClean="0"/>
              <a:t> </a:t>
            </a:r>
            <a:r>
              <a:rPr lang="en-US" sz="2800" dirty="0" err="1" smtClean="0"/>
              <a:t>về</a:t>
            </a:r>
            <a:r>
              <a:rPr lang="en-US" sz="2800" dirty="0" smtClean="0"/>
              <a:t> </a:t>
            </a:r>
            <a:r>
              <a:rPr lang="en-US" sz="2800" dirty="0" err="1" smtClean="0"/>
              <a:t>vũ</a:t>
            </a:r>
            <a:r>
              <a:rPr lang="en-US" sz="2800" dirty="0" smtClean="0"/>
              <a:t> </a:t>
            </a:r>
            <a:r>
              <a:rPr lang="en-US" sz="2800" dirty="0" err="1" smtClean="0"/>
              <a:t>khí</a:t>
            </a:r>
            <a:r>
              <a:rPr lang="en-US" sz="2800" dirty="0" smtClean="0"/>
              <a:t>, </a:t>
            </a:r>
            <a:r>
              <a:rPr lang="en-US" sz="2800" dirty="0" err="1" smtClean="0"/>
              <a:t>quân</a:t>
            </a:r>
            <a:r>
              <a:rPr lang="en-US" sz="2800" dirty="0" smtClean="0"/>
              <a:t> </a:t>
            </a:r>
            <a:r>
              <a:rPr lang="en-US" sz="2800" dirty="0" err="1" smtClean="0"/>
              <a:t>giặc</a:t>
            </a:r>
            <a:r>
              <a:rPr lang="en-US" sz="2800" dirty="0" smtClean="0"/>
              <a:t> </a:t>
            </a:r>
            <a:r>
              <a:rPr lang="en-US" sz="2800" dirty="0" err="1" smtClean="0"/>
              <a:t>cố</a:t>
            </a:r>
            <a:r>
              <a:rPr lang="en-US" sz="2800" dirty="0" smtClean="0"/>
              <a:t> </a:t>
            </a:r>
            <a:r>
              <a:rPr lang="en-US" sz="2800" dirty="0" err="1" smtClean="0"/>
              <a:t>thủ</a:t>
            </a:r>
            <a:r>
              <a:rPr lang="en-US" sz="2800" dirty="0" smtClean="0"/>
              <a:t> </a:t>
            </a:r>
            <a:r>
              <a:rPr lang="en-US" sz="2800" dirty="0" err="1" smtClean="0"/>
              <a:t>rồi</a:t>
            </a:r>
            <a:r>
              <a:rPr lang="en-US" sz="2800" dirty="0" smtClean="0"/>
              <a:t> </a:t>
            </a:r>
            <a:r>
              <a:rPr lang="en-US" sz="2800" dirty="0" err="1" smtClean="0"/>
              <a:t>đánh</a:t>
            </a:r>
            <a:r>
              <a:rPr lang="en-US" sz="2800" dirty="0" smtClean="0"/>
              <a:t> </a:t>
            </a:r>
            <a:r>
              <a:rPr lang="en-US" sz="2800" dirty="0" err="1" smtClean="0"/>
              <a:t>trả</a:t>
            </a:r>
            <a:r>
              <a:rPr lang="en-US" sz="2800" dirty="0" smtClean="0"/>
              <a:t>. </a:t>
            </a:r>
            <a:r>
              <a:rPr lang="en-US" sz="2800" dirty="0" err="1" smtClean="0"/>
              <a:t>Quân</a:t>
            </a:r>
            <a:r>
              <a:rPr lang="en-US" sz="2800" dirty="0" smtClean="0"/>
              <a:t> </a:t>
            </a:r>
            <a:r>
              <a:rPr lang="en-US" sz="2800" dirty="0" err="1" smtClean="0"/>
              <a:t>giặc</a:t>
            </a:r>
            <a:r>
              <a:rPr lang="en-US" sz="2800" dirty="0" smtClean="0"/>
              <a:t> </a:t>
            </a:r>
            <a:r>
              <a:rPr lang="en-US" sz="2800" dirty="0" err="1" smtClean="0"/>
              <a:t>tiến</a:t>
            </a:r>
            <a:r>
              <a:rPr lang="en-US" sz="2800" dirty="0" smtClean="0"/>
              <a:t> </a:t>
            </a:r>
            <a:r>
              <a:rPr lang="en-US" sz="2800" dirty="0" err="1" smtClean="0"/>
              <a:t>vào</a:t>
            </a:r>
            <a:r>
              <a:rPr lang="en-US" sz="2800" dirty="0" smtClean="0"/>
              <a:t> </a:t>
            </a:r>
            <a:r>
              <a:rPr lang="en-US" sz="2800" dirty="0" err="1" smtClean="0"/>
              <a:t>kinh</a:t>
            </a:r>
            <a:r>
              <a:rPr lang="en-US" sz="2800" dirty="0" smtClean="0"/>
              <a:t> </a:t>
            </a:r>
            <a:r>
              <a:rPr lang="en-US" sz="2800" dirty="0" err="1" smtClean="0"/>
              <a:t>thành</a:t>
            </a:r>
            <a:r>
              <a:rPr lang="en-US" sz="2800" dirty="0" smtClean="0"/>
              <a:t>, </a:t>
            </a:r>
            <a:r>
              <a:rPr lang="en-US" sz="2800" dirty="0" err="1" smtClean="0"/>
              <a:t>mặc</a:t>
            </a:r>
            <a:r>
              <a:rPr lang="en-US" sz="2800" dirty="0" smtClean="0"/>
              <a:t> </a:t>
            </a:r>
            <a:r>
              <a:rPr lang="en-US" sz="2800" dirty="0" err="1" smtClean="0"/>
              <a:t>sức</a:t>
            </a:r>
            <a:r>
              <a:rPr lang="en-US" sz="2800" dirty="0" smtClean="0"/>
              <a:t> </a:t>
            </a:r>
            <a:r>
              <a:rPr lang="en-US" sz="2800" dirty="0" err="1" smtClean="0"/>
              <a:t>giết</a:t>
            </a:r>
            <a:r>
              <a:rPr lang="en-US" sz="2800" dirty="0" smtClean="0"/>
              <a:t> </a:t>
            </a:r>
            <a:r>
              <a:rPr lang="en-US" sz="2800" dirty="0" err="1" smtClean="0"/>
              <a:t>người</a:t>
            </a:r>
            <a:r>
              <a:rPr lang="en-US" sz="2800" dirty="0" smtClean="0"/>
              <a:t>, </a:t>
            </a:r>
            <a:r>
              <a:rPr lang="en-US" sz="2800" dirty="0" err="1" smtClean="0"/>
              <a:t>cướp</a:t>
            </a:r>
            <a:r>
              <a:rPr lang="en-US" sz="2800" dirty="0" smtClean="0"/>
              <a:t> </a:t>
            </a:r>
            <a:r>
              <a:rPr lang="en-US" sz="2800" dirty="0" err="1" smtClean="0"/>
              <a:t>của</a:t>
            </a:r>
            <a:r>
              <a:rPr lang="en-US" sz="2800" dirty="0" smtClean="0"/>
              <a:t> </a:t>
            </a:r>
            <a:r>
              <a:rPr lang="en-US" sz="2800" dirty="0" err="1" smtClean="0"/>
              <a:t>và</a:t>
            </a:r>
            <a:r>
              <a:rPr lang="en-US" sz="2800" dirty="0" smtClean="0"/>
              <a:t> </a:t>
            </a:r>
            <a:r>
              <a:rPr lang="en-US" sz="2800" dirty="0" err="1" smtClean="0"/>
              <a:t>tàn</a:t>
            </a:r>
            <a:r>
              <a:rPr lang="en-US" sz="2800" dirty="0" smtClean="0"/>
              <a:t> </a:t>
            </a:r>
            <a:r>
              <a:rPr lang="en-US" sz="2800" dirty="0" err="1" smtClean="0"/>
              <a:t>phá</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130"/>
            <a:ext cx="9144000" cy="4321870"/>
          </a:xfrm>
          <a:prstGeom prst="rect">
            <a:avLst/>
          </a:prstGeom>
        </p:spPr>
      </p:pic>
    </p:spTree>
    <p:extLst>
      <p:ext uri="{BB962C8B-B14F-4D97-AF65-F5344CB8AC3E}">
        <p14:creationId xmlns:p14="http://schemas.microsoft.com/office/powerpoint/2010/main" val="380629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00600"/>
            <a:ext cx="8229600" cy="1143000"/>
          </a:xfrm>
        </p:spPr>
        <p:txBody>
          <a:bodyPr/>
          <a:lstStyle/>
          <a:p>
            <a:r>
              <a:rPr lang="en-US" sz="2400" dirty="0" err="1" smtClean="0"/>
              <a:t>Tôn</a:t>
            </a:r>
            <a:r>
              <a:rPr lang="en-US" sz="2400" dirty="0" smtClean="0"/>
              <a:t> </a:t>
            </a:r>
            <a:r>
              <a:rPr lang="en-US" sz="2400" dirty="0" err="1" smtClean="0"/>
              <a:t>Thất</a:t>
            </a:r>
            <a:r>
              <a:rPr lang="en-US" sz="2400" dirty="0" smtClean="0"/>
              <a:t> </a:t>
            </a:r>
            <a:r>
              <a:rPr lang="en-US" sz="2400" dirty="0" err="1" smtClean="0"/>
              <a:t>Thuyết</a:t>
            </a:r>
            <a:r>
              <a:rPr lang="en-US" sz="2400" dirty="0" smtClean="0"/>
              <a:t> </a:t>
            </a:r>
            <a:r>
              <a:rPr lang="en-US" sz="2400" dirty="0" err="1" smtClean="0"/>
              <a:t>đưa</a:t>
            </a:r>
            <a:r>
              <a:rPr lang="en-US" sz="2400" dirty="0" smtClean="0"/>
              <a:t> </a:t>
            </a:r>
            <a:r>
              <a:rPr lang="en-US" sz="2400" dirty="0" err="1" smtClean="0"/>
              <a:t>vua</a:t>
            </a:r>
            <a:r>
              <a:rPr lang="en-US" sz="2400" dirty="0" smtClean="0"/>
              <a:t> </a:t>
            </a:r>
            <a:r>
              <a:rPr lang="en-US" sz="2400" dirty="0" err="1" smtClean="0"/>
              <a:t>Hàm</a:t>
            </a:r>
            <a:r>
              <a:rPr lang="en-US" sz="2400" dirty="0" smtClean="0"/>
              <a:t> </a:t>
            </a:r>
            <a:r>
              <a:rPr lang="en-US" sz="2400" dirty="0" err="1" smtClean="0"/>
              <a:t>Nghi</a:t>
            </a:r>
            <a:r>
              <a:rPr lang="en-US" sz="2400" dirty="0" smtClean="0"/>
              <a:t> </a:t>
            </a:r>
            <a:r>
              <a:rPr lang="en-US" sz="2400" dirty="0" err="1" smtClean="0"/>
              <a:t>và</a:t>
            </a:r>
            <a:r>
              <a:rPr lang="en-US" sz="2400" dirty="0" smtClean="0"/>
              <a:t> </a:t>
            </a:r>
            <a:r>
              <a:rPr lang="en-US" sz="2400" dirty="0" err="1" smtClean="0"/>
              <a:t>đoàn</a:t>
            </a:r>
            <a:r>
              <a:rPr lang="en-US" sz="2400" dirty="0" smtClean="0"/>
              <a:t> </a:t>
            </a:r>
            <a:r>
              <a:rPr lang="en-US" sz="2400" dirty="0" err="1" smtClean="0"/>
              <a:t>tùy</a:t>
            </a:r>
            <a:r>
              <a:rPr lang="en-US" sz="2400" dirty="0" smtClean="0"/>
              <a:t> </a:t>
            </a:r>
            <a:r>
              <a:rPr lang="en-US" sz="2400" dirty="0" err="1" smtClean="0"/>
              <a:t>tùng</a:t>
            </a:r>
            <a:r>
              <a:rPr lang="en-US" sz="2400" dirty="0" smtClean="0"/>
              <a:t> </a:t>
            </a:r>
            <a:r>
              <a:rPr lang="en-US" sz="2400" dirty="0" err="1" smtClean="0"/>
              <a:t>lên</a:t>
            </a:r>
            <a:r>
              <a:rPr lang="en-US" sz="2400" dirty="0" smtClean="0"/>
              <a:t> </a:t>
            </a:r>
            <a:r>
              <a:rPr lang="en-US" sz="2400" dirty="0" err="1" smtClean="0"/>
              <a:t>vùng</a:t>
            </a:r>
            <a:r>
              <a:rPr lang="en-US" sz="2400" dirty="0" smtClean="0"/>
              <a:t> </a:t>
            </a:r>
            <a:r>
              <a:rPr lang="en-US" sz="2400" dirty="0" err="1" smtClean="0"/>
              <a:t>rừng</a:t>
            </a:r>
            <a:r>
              <a:rPr lang="en-US" sz="2400" dirty="0" smtClean="0"/>
              <a:t> </a:t>
            </a:r>
            <a:r>
              <a:rPr lang="en-US" sz="2400" dirty="0" err="1" smtClean="0"/>
              <a:t>núi</a:t>
            </a:r>
            <a:r>
              <a:rPr lang="en-US" sz="2400" dirty="0" smtClean="0"/>
              <a:t> </a:t>
            </a:r>
            <a:r>
              <a:rPr lang="en-US" sz="2400" dirty="0" err="1" smtClean="0"/>
              <a:t>Quảng</a:t>
            </a:r>
            <a:r>
              <a:rPr lang="en-US" sz="2400" dirty="0" smtClean="0"/>
              <a:t> </a:t>
            </a:r>
            <a:r>
              <a:rPr lang="en-US" sz="2400" dirty="0" err="1" smtClean="0"/>
              <a:t>Trị</a:t>
            </a:r>
            <a:r>
              <a:rPr lang="en-US" sz="2400" dirty="0" smtClean="0"/>
              <a:t> </a:t>
            </a:r>
            <a:r>
              <a:rPr lang="en-US" sz="2400" dirty="0" err="1" smtClean="0"/>
              <a:t>để</a:t>
            </a:r>
            <a:r>
              <a:rPr lang="en-US" sz="2400" dirty="0" smtClean="0"/>
              <a:t> </a:t>
            </a:r>
            <a:r>
              <a:rPr lang="en-US" sz="2400" dirty="0" err="1" smtClean="0"/>
              <a:t>tiếp</a:t>
            </a:r>
            <a:r>
              <a:rPr lang="en-US" sz="2400" dirty="0" smtClean="0"/>
              <a:t> </a:t>
            </a:r>
            <a:r>
              <a:rPr lang="en-US" sz="2400" dirty="0" err="1" smtClean="0"/>
              <a:t>tục</a:t>
            </a:r>
            <a:r>
              <a:rPr lang="en-US" sz="2400" dirty="0" smtClean="0"/>
              <a:t> </a:t>
            </a:r>
            <a:r>
              <a:rPr lang="en-US" sz="2400" dirty="0" err="1" smtClean="0"/>
              <a:t>kháng</a:t>
            </a:r>
            <a:r>
              <a:rPr lang="en-US" sz="2400" dirty="0" smtClean="0"/>
              <a:t> </a:t>
            </a:r>
            <a:r>
              <a:rPr lang="en-US" sz="2400" dirty="0" err="1" smtClean="0"/>
              <a:t>chiến</a:t>
            </a:r>
            <a:r>
              <a:rPr lang="en-US" sz="2400" dirty="0" smtClean="0"/>
              <a:t>. </a:t>
            </a:r>
            <a:r>
              <a:rPr lang="en-US" sz="2400" dirty="0" err="1" smtClean="0"/>
              <a:t>Tại</a:t>
            </a:r>
            <a:r>
              <a:rPr lang="en-US" sz="2400" dirty="0" smtClean="0"/>
              <a:t> </a:t>
            </a:r>
            <a:r>
              <a:rPr lang="en-US" sz="2400" dirty="0" err="1" smtClean="0"/>
              <a:t>đây</a:t>
            </a:r>
            <a:r>
              <a:rPr lang="en-US" sz="2400" dirty="0" smtClean="0"/>
              <a:t>, </a:t>
            </a:r>
            <a:r>
              <a:rPr lang="en-US" sz="2400" dirty="0" err="1" smtClean="0"/>
              <a:t>lấy</a:t>
            </a:r>
            <a:r>
              <a:rPr lang="en-US" sz="2400" dirty="0" smtClean="0"/>
              <a:t> </a:t>
            </a:r>
            <a:r>
              <a:rPr lang="en-US" sz="2400" dirty="0" err="1" smtClean="0"/>
              <a:t>danh</a:t>
            </a:r>
            <a:r>
              <a:rPr lang="en-US" sz="2400" dirty="0" smtClean="0"/>
              <a:t> </a:t>
            </a:r>
            <a:r>
              <a:rPr lang="en-US" sz="2400" dirty="0" err="1" smtClean="0"/>
              <a:t>nghĩa</a:t>
            </a:r>
            <a:r>
              <a:rPr lang="en-US" sz="2400" dirty="0" smtClean="0"/>
              <a:t> </a:t>
            </a:r>
            <a:r>
              <a:rPr lang="en-US" sz="2400" dirty="0" err="1" smtClean="0"/>
              <a:t>vua</a:t>
            </a:r>
            <a:r>
              <a:rPr lang="en-US" sz="2400" dirty="0" smtClean="0"/>
              <a:t> </a:t>
            </a:r>
            <a:r>
              <a:rPr lang="en-US" sz="2400" dirty="0" err="1" smtClean="0"/>
              <a:t>Hàm</a:t>
            </a:r>
            <a:r>
              <a:rPr lang="en-US" sz="2400" dirty="0" smtClean="0"/>
              <a:t> </a:t>
            </a:r>
            <a:r>
              <a:rPr lang="en-US" sz="2400" dirty="0" err="1" smtClean="0"/>
              <a:t>Nghi</a:t>
            </a:r>
            <a:r>
              <a:rPr lang="en-US" sz="2400" dirty="0" smtClean="0"/>
              <a:t> , </a:t>
            </a:r>
            <a:r>
              <a:rPr lang="en-US" sz="2400" dirty="0" err="1" smtClean="0"/>
              <a:t>Tôn</a:t>
            </a:r>
            <a:r>
              <a:rPr lang="en-US" sz="2400" dirty="0" smtClean="0"/>
              <a:t> </a:t>
            </a:r>
            <a:r>
              <a:rPr lang="en-US" sz="2400" dirty="0" err="1" smtClean="0"/>
              <a:t>Thất</a:t>
            </a:r>
            <a:r>
              <a:rPr lang="en-US" sz="2400" dirty="0" smtClean="0"/>
              <a:t> </a:t>
            </a:r>
            <a:r>
              <a:rPr lang="en-US" sz="2400" dirty="0" err="1" smtClean="0"/>
              <a:t>Thuyết</a:t>
            </a:r>
            <a:r>
              <a:rPr lang="en-US" sz="2400" dirty="0" smtClean="0"/>
              <a:t> </a:t>
            </a:r>
            <a:r>
              <a:rPr lang="en-US" sz="2400" dirty="0" err="1" smtClean="0"/>
              <a:t>ra</a:t>
            </a:r>
            <a:r>
              <a:rPr lang="en-US" sz="2400" dirty="0" smtClean="0"/>
              <a:t> </a:t>
            </a:r>
            <a:r>
              <a:rPr lang="en-US" sz="2400" dirty="0" err="1" smtClean="0"/>
              <a:t>chiếu</a:t>
            </a:r>
            <a:r>
              <a:rPr lang="en-US" sz="2400" dirty="0" smtClean="0"/>
              <a:t> </a:t>
            </a:r>
            <a:r>
              <a:rPr lang="en-US" sz="2400" dirty="0" err="1" smtClean="0"/>
              <a:t>Cần</a:t>
            </a:r>
            <a:r>
              <a:rPr lang="en-US" sz="2400" dirty="0" smtClean="0"/>
              <a:t> </a:t>
            </a:r>
            <a:r>
              <a:rPr lang="en-US" sz="2400" dirty="0" err="1" smtClean="0"/>
              <a:t>Vương</a:t>
            </a:r>
            <a:r>
              <a:rPr lang="en-US" sz="2400" dirty="0" smtClean="0"/>
              <a:t> </a:t>
            </a:r>
            <a:r>
              <a:rPr lang="en-US" sz="2400" dirty="0" err="1" smtClean="0"/>
              <a:t>kêu</a:t>
            </a:r>
            <a:r>
              <a:rPr lang="en-US" sz="2400" dirty="0" smtClean="0"/>
              <a:t> </a:t>
            </a:r>
            <a:r>
              <a:rPr lang="en-US" sz="2400" dirty="0" err="1" smtClean="0"/>
              <a:t>gọi</a:t>
            </a:r>
            <a:r>
              <a:rPr lang="en-US" sz="2400" dirty="0" smtClean="0"/>
              <a:t> </a:t>
            </a:r>
            <a:r>
              <a:rPr lang="en-US" sz="2400" dirty="0" err="1" smtClean="0"/>
              <a:t>nhân</a:t>
            </a:r>
            <a:r>
              <a:rPr lang="en-US" sz="2400" dirty="0" smtClean="0"/>
              <a:t> </a:t>
            </a:r>
            <a:r>
              <a:rPr lang="en-US" sz="2400" dirty="0" err="1" smtClean="0"/>
              <a:t>dân</a:t>
            </a:r>
            <a:r>
              <a:rPr lang="en-US" sz="2400" dirty="0" smtClean="0"/>
              <a:t> </a:t>
            </a:r>
            <a:r>
              <a:rPr lang="en-US" sz="2400" dirty="0" err="1" smtClean="0"/>
              <a:t>cả</a:t>
            </a:r>
            <a:r>
              <a:rPr lang="en-US" sz="2400" dirty="0" smtClean="0"/>
              <a:t> </a:t>
            </a:r>
            <a:r>
              <a:rPr lang="en-US" sz="2400" dirty="0" err="1" smtClean="0"/>
              <a:t>nước</a:t>
            </a:r>
            <a:r>
              <a:rPr lang="en-US" sz="2400" dirty="0" smtClean="0"/>
              <a:t> </a:t>
            </a:r>
            <a:r>
              <a:rPr lang="en-US" sz="2400" dirty="0" err="1" smtClean="0"/>
              <a:t>đứng</a:t>
            </a:r>
            <a:r>
              <a:rPr lang="en-US" sz="2400" dirty="0" smtClean="0"/>
              <a:t> </a:t>
            </a:r>
            <a:r>
              <a:rPr lang="en-US" sz="2400" dirty="0" err="1" smtClean="0"/>
              <a:t>lên</a:t>
            </a:r>
            <a:r>
              <a:rPr lang="en-US" sz="2400" dirty="0" smtClean="0"/>
              <a:t> </a:t>
            </a:r>
            <a:r>
              <a:rPr lang="en-US" sz="2400" dirty="0" err="1" smtClean="0"/>
              <a:t>giúp</a:t>
            </a:r>
            <a:r>
              <a:rPr lang="en-US" sz="2400" dirty="0" smtClean="0"/>
              <a:t> </a:t>
            </a:r>
            <a:r>
              <a:rPr lang="en-US" sz="2400" dirty="0" err="1" smtClean="0"/>
              <a:t>vua</a:t>
            </a:r>
            <a:r>
              <a:rPr lang="en-US" sz="2400" dirty="0" smtClean="0"/>
              <a:t> </a:t>
            </a:r>
            <a:r>
              <a:rPr lang="en-US" sz="2400" dirty="0" err="1" smtClean="0"/>
              <a:t>cứu</a:t>
            </a:r>
            <a:r>
              <a:rPr lang="en-US" sz="2400" dirty="0" smtClean="0"/>
              <a:t> </a:t>
            </a:r>
            <a:r>
              <a:rPr lang="en-US" sz="2400" dirty="0" err="1" smtClean="0"/>
              <a:t>nước</a:t>
            </a:r>
            <a:r>
              <a:rPr lang="en-US" sz="2400" dirty="0" smtClean="0"/>
              <a:t> .</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220199" cy="4295775"/>
          </a:xfrm>
          <a:prstGeom prst="rect">
            <a:avLst/>
          </a:prstGeom>
        </p:spPr>
      </p:pic>
    </p:spTree>
    <p:extLst>
      <p:ext uri="{BB962C8B-B14F-4D97-AF65-F5344CB8AC3E}">
        <p14:creationId xmlns:p14="http://schemas.microsoft.com/office/powerpoint/2010/main" val="418836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4343400" cy="25971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1" y="152400"/>
            <a:ext cx="4267200" cy="259715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0" y="3352800"/>
            <a:ext cx="4343400" cy="27432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2202" y="3365500"/>
            <a:ext cx="4267199" cy="2743200"/>
          </a:xfrm>
          <a:prstGeom prst="rect">
            <a:avLst/>
          </a:prstGeom>
        </p:spPr>
      </p:pic>
      <p:sp>
        <p:nvSpPr>
          <p:cNvPr id="7" name="Title 6"/>
          <p:cNvSpPr>
            <a:spLocks noGrp="1"/>
          </p:cNvSpPr>
          <p:nvPr>
            <p:ph type="title"/>
          </p:nvPr>
        </p:nvSpPr>
        <p:spPr>
          <a:xfrm>
            <a:off x="0" y="2736850"/>
            <a:ext cx="4356100" cy="603250"/>
          </a:xfrm>
        </p:spPr>
        <p:txBody>
          <a:bodyPr/>
          <a:lstStyle/>
          <a:p>
            <a:r>
              <a:rPr lang="en-US" sz="2800" dirty="0" err="1" smtClean="0"/>
              <a:t>Hình</a:t>
            </a:r>
            <a:r>
              <a:rPr lang="en-US" sz="2800" dirty="0" smtClean="0"/>
              <a:t> 1</a:t>
            </a:r>
            <a:endParaRPr lang="en-US" sz="2800" dirty="0"/>
          </a:p>
        </p:txBody>
      </p:sp>
      <p:sp>
        <p:nvSpPr>
          <p:cNvPr id="9" name="Title 6"/>
          <p:cNvSpPr txBox="1">
            <a:spLocks/>
          </p:cNvSpPr>
          <p:nvPr/>
        </p:nvSpPr>
        <p:spPr bwMode="auto">
          <a:xfrm>
            <a:off x="4857751" y="2730500"/>
            <a:ext cx="4356100" cy="603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800" dirty="0" err="1" smtClean="0"/>
              <a:t>Hình</a:t>
            </a:r>
            <a:r>
              <a:rPr lang="en-US" sz="2800" dirty="0" smtClean="0"/>
              <a:t> 2</a:t>
            </a:r>
            <a:endParaRPr lang="en-US" sz="2800" dirty="0"/>
          </a:p>
        </p:txBody>
      </p:sp>
      <p:sp>
        <p:nvSpPr>
          <p:cNvPr id="10" name="Title 6"/>
          <p:cNvSpPr txBox="1">
            <a:spLocks/>
          </p:cNvSpPr>
          <p:nvPr/>
        </p:nvSpPr>
        <p:spPr bwMode="auto">
          <a:xfrm>
            <a:off x="12700" y="6127750"/>
            <a:ext cx="4356100" cy="603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800" dirty="0" err="1" smtClean="0"/>
              <a:t>Hình</a:t>
            </a:r>
            <a:r>
              <a:rPr lang="en-US" sz="2800" dirty="0" smtClean="0"/>
              <a:t> 3</a:t>
            </a:r>
            <a:endParaRPr lang="en-US" sz="2800" dirty="0"/>
          </a:p>
        </p:txBody>
      </p:sp>
      <p:sp>
        <p:nvSpPr>
          <p:cNvPr id="11" name="Title 6"/>
          <p:cNvSpPr txBox="1">
            <a:spLocks/>
          </p:cNvSpPr>
          <p:nvPr/>
        </p:nvSpPr>
        <p:spPr bwMode="auto">
          <a:xfrm>
            <a:off x="4857751" y="6127750"/>
            <a:ext cx="4356100" cy="603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800" dirty="0" err="1" smtClean="0"/>
              <a:t>Hình</a:t>
            </a:r>
            <a:r>
              <a:rPr lang="en-US" sz="2800" dirty="0" smtClean="0"/>
              <a:t> 4</a:t>
            </a:r>
            <a:endParaRPr lang="en-US" sz="2800" dirty="0"/>
          </a:p>
        </p:txBody>
      </p:sp>
    </p:spTree>
    <p:extLst>
      <p:ext uri="{BB962C8B-B14F-4D97-AF65-F5344CB8AC3E}">
        <p14:creationId xmlns:p14="http://schemas.microsoft.com/office/powerpoint/2010/main" val="135963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304800"/>
            <a:ext cx="5334000" cy="6248400"/>
          </a:xfrm>
        </p:spPr>
        <p:txBody>
          <a:bodyPr/>
          <a:lstStyle/>
          <a:p>
            <a:pPr algn="l" eaLnBrk="1" hangingPunct="1">
              <a:lnSpc>
                <a:spcPct val="90000"/>
              </a:lnSpc>
            </a:pPr>
            <a:r>
              <a:rPr lang="en-US" sz="1800" dirty="0" err="1" smtClean="0">
                <a:solidFill>
                  <a:schemeClr val="tx1"/>
                </a:solidFill>
                <a:latin typeface="+mn-lt"/>
                <a:cs typeface="Times New Roman" pitchFamily="18" charset="0"/>
              </a:rPr>
              <a:t>Vua</a:t>
            </a:r>
            <a:r>
              <a:rPr lang="en-US" sz="1800" dirty="0" smtClean="0">
                <a:solidFill>
                  <a:schemeClr val="tx1"/>
                </a:solidFill>
                <a:latin typeface="+mn-lt"/>
                <a:cs typeface="Times New Roman" pitchFamily="18" charset="0"/>
              </a:rPr>
              <a:t> </a:t>
            </a:r>
            <a:r>
              <a:rPr lang="en-US" sz="1800" dirty="0" err="1" smtClean="0">
                <a:solidFill>
                  <a:schemeClr val="tx1"/>
                </a:solidFill>
                <a:latin typeface="+mn-lt"/>
                <a:cs typeface="Times New Roman" pitchFamily="18" charset="0"/>
              </a:rPr>
              <a:t>Hàm</a:t>
            </a:r>
            <a:r>
              <a:rPr lang="en-US" sz="1800" dirty="0" smtClean="0">
                <a:solidFill>
                  <a:schemeClr val="tx1"/>
                </a:solidFill>
                <a:latin typeface="+mn-lt"/>
                <a:cs typeface="Times New Roman" pitchFamily="18" charset="0"/>
              </a:rPr>
              <a:t> </a:t>
            </a:r>
            <a:r>
              <a:rPr lang="en-US" sz="1800" dirty="0" err="1" smtClean="0">
                <a:solidFill>
                  <a:schemeClr val="tx1"/>
                </a:solidFill>
                <a:latin typeface="+mn-lt"/>
                <a:cs typeface="Times New Roman" pitchFamily="18" charset="0"/>
              </a:rPr>
              <a:t>Nghi</a:t>
            </a:r>
            <a:r>
              <a:rPr lang="en-US" sz="1800" dirty="0" smtClean="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tên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thật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Nguyễn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Phúc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Ưng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Lịch</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
            </a:r>
            <a:br>
              <a:rPr lang="en-US" sz="1800" dirty="0" smtClean="0">
                <a:solidFill>
                  <a:schemeClr val="tx1"/>
                </a:solidFill>
                <a:latin typeface="+mn-lt"/>
                <a:cs typeface="Times New Roman" pitchFamily="18" charset="0"/>
              </a:rPr>
            </a:br>
            <a:r>
              <a:rPr lang="en-US" sz="1800" dirty="0" smtClean="0">
                <a:solidFill>
                  <a:schemeClr val="tx1"/>
                </a:solidFill>
                <a:latin typeface="+mn-lt"/>
                <a:cs typeface="Times New Roman" pitchFamily="18" charset="0"/>
              </a:rPr>
              <a:t>( </a:t>
            </a:r>
            <a:r>
              <a:rPr lang="en-US" sz="1800" dirty="0">
                <a:solidFill>
                  <a:schemeClr val="tx1"/>
                </a:solidFill>
                <a:latin typeface="+mn-lt"/>
                <a:cs typeface="Times New Roman" pitchFamily="18" charset="0"/>
              </a:rPr>
              <a:t>1872 – 1943 </a:t>
            </a:r>
            <a:r>
              <a:rPr lang="en-US" sz="1800" dirty="0" smtClean="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lên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ngôi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ngày</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1/7/1884</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Khi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kinh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thành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Huế</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thất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thủ</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Tôn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Thất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Thuyết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hạ</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lệnh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bỏ</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kinh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thành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thái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hậu</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rời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xa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kinh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thành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chạy</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ra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Sở</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lúc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đó</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mới</a:t>
            </a:r>
            <a:r>
              <a:rPr lang="en-US" sz="1800" dirty="0">
                <a:solidFill>
                  <a:schemeClr val="tx1"/>
                </a:solidFill>
                <a:latin typeface="+mn-lt"/>
                <a:cs typeface="Times New Roman" pitchFamily="18" charset="0"/>
              </a:rPr>
              <a:t> 14 </a:t>
            </a:r>
            <a:r>
              <a:rPr lang="en-US" sz="1800" dirty="0" err="1">
                <a:solidFill>
                  <a:schemeClr val="tx1"/>
                </a:solidFill>
                <a:latin typeface="+mn-lt"/>
                <a:cs typeface="Times New Roman" pitchFamily="18" charset="0"/>
              </a:rPr>
              <a:t>tuổi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Ngày</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13/7/1885</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đến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Sở</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ông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đã</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phê</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chuẩn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chiếu</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Cần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Vương</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
            </a:r>
            <a:br>
              <a:rPr lang="en-US" sz="1800" dirty="0" smtClean="0">
                <a:solidFill>
                  <a:schemeClr val="tx1"/>
                </a:solidFill>
                <a:latin typeface="+mn-lt"/>
                <a:cs typeface="Times New Roman" pitchFamily="18" charset="0"/>
              </a:rPr>
            </a:br>
            <a:r>
              <a:rPr lang="en-US" sz="1800" dirty="0" err="1">
                <a:solidFill>
                  <a:schemeClr val="tx1"/>
                </a:solidFill>
                <a:latin typeface="+mn-lt"/>
                <a:cs typeface="Times New Roman" pitchFamily="18" charset="0"/>
              </a:rPr>
              <a:t>Những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ngày</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sống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trong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căn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cứ</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kháng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chiến</a:t>
            </a:r>
            <a:r>
              <a:rPr lang="en-US" sz="1800" dirty="0">
                <a:solidFill>
                  <a:schemeClr val="tx1"/>
                </a:solidFill>
                <a:latin typeface="+mn-lt"/>
                <a:cs typeface="Times New Roman" pitchFamily="18" charset="0"/>
              </a:rPr>
              <a:t> ở </a:t>
            </a:r>
            <a:r>
              <a:rPr lang="en-US" sz="1800" dirty="0" err="1">
                <a:solidFill>
                  <a:schemeClr val="tx1"/>
                </a:solidFill>
                <a:latin typeface="+mn-lt"/>
                <a:cs typeface="Times New Roman" pitchFamily="18" charset="0"/>
              </a:rPr>
              <a:t>Quảng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trị</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những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ngày</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thiếu</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thốn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gian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khổ</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nhưng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nhận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được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sự</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yêu</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thương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che</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chở</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của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dân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địa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phương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cũng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ứng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xử</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rất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tốt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với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đồng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bào</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nên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được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dân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Mường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coi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là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vị</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thánh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cần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được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bảo</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vệ</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Vào</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đêm</a:t>
            </a:r>
            <a:r>
              <a:rPr lang="en-US" sz="1800" dirty="0">
                <a:solidFill>
                  <a:schemeClr val="tx1"/>
                </a:solidFill>
                <a:latin typeface="+mn-lt"/>
                <a:cs typeface="Times New Roman" pitchFamily="18" charset="0"/>
              </a:rPr>
              <a:t> </a:t>
            </a:r>
            <a:r>
              <a:rPr lang="en-US" sz="1800" dirty="0" smtClean="0">
                <a:solidFill>
                  <a:schemeClr val="tx1"/>
                </a:solidFill>
                <a:latin typeface="+mn-lt"/>
                <a:cs typeface="Times New Roman" pitchFamily="18" charset="0"/>
              </a:rPr>
              <a:t>1/11/1888</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dựa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vào</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tên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phản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bội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Trương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Quang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Ngọc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Pháp</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bắt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được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nhà</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vua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Chúng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tìm</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mọi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cách</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mua</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chuộc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Hàm</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Nghi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nhưng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không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được</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nên</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đã</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đày</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ông</a:t>
            </a:r>
            <a:r>
              <a:rPr lang="en-US" sz="1800" dirty="0">
                <a:solidFill>
                  <a:schemeClr val="tx1"/>
                </a:solidFill>
                <a:latin typeface="+mn-lt"/>
                <a:cs typeface="Times New Roman" pitchFamily="18" charset="0"/>
              </a:rPr>
              <a:t> sang An- </a:t>
            </a:r>
            <a:r>
              <a:rPr lang="en-US" sz="1800" dirty="0" err="1">
                <a:solidFill>
                  <a:schemeClr val="tx1"/>
                </a:solidFill>
                <a:latin typeface="+mn-lt"/>
                <a:cs typeface="Times New Roman" pitchFamily="18" charset="0"/>
              </a:rPr>
              <a:t>giê</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ri</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Ông</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mất</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năm</a:t>
            </a:r>
            <a:r>
              <a:rPr lang="en-US" sz="1800" dirty="0">
                <a:solidFill>
                  <a:schemeClr val="tx1"/>
                </a:solidFill>
                <a:latin typeface="+mn-lt"/>
                <a:cs typeface="Times New Roman" pitchFamily="18" charset="0"/>
              </a:rPr>
              <a:t> 1943 </a:t>
            </a:r>
            <a:r>
              <a:rPr lang="en-US" sz="1800" dirty="0" err="1">
                <a:solidFill>
                  <a:schemeClr val="tx1"/>
                </a:solidFill>
                <a:latin typeface="+mn-lt"/>
                <a:cs typeface="Times New Roman" pitchFamily="18" charset="0"/>
              </a:rPr>
              <a:t>tại</a:t>
            </a:r>
            <a:r>
              <a:rPr lang="en-US" sz="1800" dirty="0">
                <a:solidFill>
                  <a:schemeClr val="tx1"/>
                </a:solidFill>
                <a:latin typeface="+mn-lt"/>
                <a:cs typeface="Times New Roman" pitchFamily="18" charset="0"/>
              </a:rPr>
              <a:t> An- </a:t>
            </a:r>
            <a:r>
              <a:rPr lang="en-US" sz="1800" dirty="0" err="1">
                <a:solidFill>
                  <a:schemeClr val="tx1"/>
                </a:solidFill>
                <a:latin typeface="+mn-lt"/>
                <a:cs typeface="Times New Roman" pitchFamily="18" charset="0"/>
              </a:rPr>
              <a:t>giê</a:t>
            </a:r>
            <a:r>
              <a:rPr lang="en-US" sz="1800" dirty="0">
                <a:solidFill>
                  <a:schemeClr val="tx1"/>
                </a:solidFill>
                <a:latin typeface="+mn-lt"/>
                <a:cs typeface="Times New Roman" pitchFamily="18" charset="0"/>
              </a:rPr>
              <a:t>- </a:t>
            </a:r>
            <a:r>
              <a:rPr lang="en-US" sz="1800" dirty="0" err="1">
                <a:solidFill>
                  <a:schemeClr val="tx1"/>
                </a:solidFill>
                <a:latin typeface="+mn-lt"/>
                <a:cs typeface="Times New Roman" pitchFamily="18" charset="0"/>
              </a:rPr>
              <a:t>ri</a:t>
            </a:r>
            <a:r>
              <a:rPr lang="en-US" sz="1800" dirty="0">
                <a:solidFill>
                  <a:schemeClr val="tx1"/>
                </a:solidFill>
                <a:latin typeface="+mn-lt"/>
                <a:cs typeface="Times New Roman" pitchFamily="18" charset="0"/>
              </a:rPr>
              <a:t>.</a:t>
            </a:r>
            <a:br>
              <a:rPr lang="en-US" sz="1800" dirty="0">
                <a:solidFill>
                  <a:schemeClr val="tx1"/>
                </a:solidFill>
                <a:latin typeface="+mn-lt"/>
                <a:cs typeface="Times New Roman" pitchFamily="18" charset="0"/>
              </a:rPr>
            </a:br>
            <a:endParaRPr lang="en-US" sz="1800" dirty="0">
              <a:solidFill>
                <a:schemeClr val="tx1"/>
              </a:solidFill>
              <a:latin typeface="+mn-lt"/>
              <a:cs typeface="Times New Roman" pitchFamily="18"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1801" r="18720"/>
          <a:stretch/>
        </p:blipFill>
        <p:spPr>
          <a:xfrm>
            <a:off x="-228600" y="-76200"/>
            <a:ext cx="3187700" cy="693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952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View"/>
          <p:cNvPicPr>
            <a:picLocks noChangeAspect="1" noChangeArrowheads="1"/>
          </p:cNvPicPr>
          <p:nvPr/>
        </p:nvPicPr>
        <p:blipFill>
          <a:blip r:embed="rId2"/>
          <a:srcRect/>
          <a:stretch>
            <a:fillRect/>
          </a:stretch>
        </p:blipFill>
        <p:spPr bwMode="auto">
          <a:xfrm>
            <a:off x="838200" y="381000"/>
            <a:ext cx="7391400" cy="5567363"/>
          </a:xfrm>
          <a:prstGeom prst="rect">
            <a:avLst/>
          </a:prstGeom>
          <a:noFill/>
          <a:ln w="9525">
            <a:noFill/>
            <a:miter lim="800000"/>
            <a:headEnd/>
            <a:tailEnd/>
          </a:ln>
        </p:spPr>
      </p:pic>
      <p:sp>
        <p:nvSpPr>
          <p:cNvPr id="18435" name="Text Box 3"/>
          <p:cNvSpPr txBox="1">
            <a:spLocks noChangeArrowheads="1"/>
          </p:cNvSpPr>
          <p:nvPr/>
        </p:nvSpPr>
        <p:spPr bwMode="auto">
          <a:xfrm>
            <a:off x="1143000" y="6172200"/>
            <a:ext cx="6934200" cy="457200"/>
          </a:xfrm>
          <a:prstGeom prst="rect">
            <a:avLst/>
          </a:prstGeom>
          <a:noFill/>
          <a:ln w="9525">
            <a:noFill/>
            <a:miter lim="800000"/>
            <a:headEnd/>
            <a:tailEnd/>
          </a:ln>
        </p:spPr>
        <p:txBody>
          <a:bodyPr wrap="square">
            <a:spAutoFit/>
          </a:bodyPr>
          <a:lstStyle/>
          <a:p>
            <a:pPr algn="ctr"/>
            <a:r>
              <a:rPr lang="en-US" sz="2400" b="1" dirty="0"/>
              <a:t>CHIẾU CẦN VƯƠNG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18435"/>
                                        </p:tgtEl>
                                        <p:attrNameLst>
                                          <p:attrName>style.visibility</p:attrName>
                                        </p:attrNameLst>
                                      </p:cBhvr>
                                      <p:to>
                                        <p:strVal val="visible"/>
                                      </p:to>
                                    </p:set>
                                    <p:anim by="(-#ppt_w*2)" calcmode="lin" valueType="num">
                                      <p:cBhvr rctx="PPT">
                                        <p:cTn id="13" dur="500" autoRev="1" fill="hold">
                                          <p:stCondLst>
                                            <p:cond delay="0"/>
                                          </p:stCondLst>
                                        </p:cTn>
                                        <p:tgtEl>
                                          <p:spTgt spid="18435"/>
                                        </p:tgtEl>
                                        <p:attrNameLst>
                                          <p:attrName>ppt_w</p:attrName>
                                        </p:attrNameLst>
                                      </p:cBhvr>
                                    </p:anim>
                                    <p:anim by="(#ppt_w*0.50)" calcmode="lin" valueType="num">
                                      <p:cBhvr>
                                        <p:cTn id="14" dur="500" decel="50000" autoRev="1" fill="hold">
                                          <p:stCondLst>
                                            <p:cond delay="0"/>
                                          </p:stCondLst>
                                        </p:cTn>
                                        <p:tgtEl>
                                          <p:spTgt spid="18435"/>
                                        </p:tgtEl>
                                        <p:attrNameLst>
                                          <p:attrName>ppt_x</p:attrName>
                                        </p:attrNameLst>
                                      </p:cBhvr>
                                    </p:anim>
                                    <p:anim from="(-#ppt_h/2)" to="(#ppt_y)" calcmode="lin" valueType="num">
                                      <p:cBhvr>
                                        <p:cTn id="15" dur="1000" fill="hold">
                                          <p:stCondLst>
                                            <p:cond delay="0"/>
                                          </p:stCondLst>
                                        </p:cTn>
                                        <p:tgtEl>
                                          <p:spTgt spid="18435"/>
                                        </p:tgtEl>
                                        <p:attrNameLst>
                                          <p:attrName>ppt_y</p:attrName>
                                        </p:attrNameLst>
                                      </p:cBhvr>
                                    </p:anim>
                                    <p:animRot by="21600000">
                                      <p:cBhvr>
                                        <p:cTn id="16" dur="1000" fill="hold">
                                          <p:stCondLst>
                                            <p:cond delay="0"/>
                                          </p:stCondLst>
                                        </p:cTn>
                                        <p:tgtEl>
                                          <p:spTgt spid="184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435">
                                            <p:txEl>
                                              <p:pRg st="0" end="0"/>
                                            </p:txEl>
                                          </p:spTgt>
                                        </p:tgtEl>
                                        <p:attrNameLst>
                                          <p:attrName>style.visibility</p:attrName>
                                        </p:attrNameLst>
                                      </p:cBhvr>
                                      <p:to>
                                        <p:strVal val="visible"/>
                                      </p:to>
                                    </p:set>
                                    <p:anim calcmode="lin" valueType="num">
                                      <p:cBhvr additive="base">
                                        <p:cTn id="21"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dinhcongtrang"/>
          <p:cNvPicPr>
            <a:picLocks noChangeAspect="1" noChangeArrowheads="1"/>
          </p:cNvPicPr>
          <p:nvPr/>
        </p:nvPicPr>
        <p:blipFill>
          <a:blip r:embed="rId2"/>
          <a:srcRect/>
          <a:stretch>
            <a:fillRect/>
          </a:stretch>
        </p:blipFill>
        <p:spPr bwMode="auto">
          <a:xfrm>
            <a:off x="381000" y="228600"/>
            <a:ext cx="2743200" cy="2895600"/>
          </a:xfrm>
          <a:prstGeom prst="rect">
            <a:avLst/>
          </a:prstGeom>
          <a:noFill/>
          <a:ln w="31750">
            <a:solidFill>
              <a:schemeClr val="tx1"/>
            </a:solidFill>
            <a:miter lim="800000"/>
            <a:headEnd/>
            <a:tailEnd/>
          </a:ln>
        </p:spPr>
      </p:pic>
      <p:pic>
        <p:nvPicPr>
          <p:cNvPr id="33797" name="Picture 5" descr="nguyen thien thnuat"/>
          <p:cNvPicPr>
            <a:picLocks noChangeAspect="1" noChangeArrowheads="1"/>
          </p:cNvPicPr>
          <p:nvPr/>
        </p:nvPicPr>
        <p:blipFill>
          <a:blip r:embed="rId3"/>
          <a:srcRect/>
          <a:stretch>
            <a:fillRect/>
          </a:stretch>
        </p:blipFill>
        <p:spPr bwMode="auto">
          <a:xfrm>
            <a:off x="3124200" y="3886200"/>
            <a:ext cx="2143125" cy="2857500"/>
          </a:xfrm>
          <a:prstGeom prst="rect">
            <a:avLst/>
          </a:prstGeom>
          <a:noFill/>
          <a:ln w="31750">
            <a:solidFill>
              <a:schemeClr val="tx1"/>
            </a:solidFill>
            <a:miter lim="800000"/>
            <a:headEnd/>
            <a:tailEnd/>
          </a:ln>
        </p:spPr>
      </p:pic>
      <p:pic>
        <p:nvPicPr>
          <p:cNvPr id="33798" name="Picture 6" descr="Phan_Dinh_Phung"/>
          <p:cNvPicPr>
            <a:picLocks noChangeAspect="1" noChangeArrowheads="1"/>
          </p:cNvPicPr>
          <p:nvPr/>
        </p:nvPicPr>
        <p:blipFill>
          <a:blip r:embed="rId4"/>
          <a:srcRect/>
          <a:stretch>
            <a:fillRect/>
          </a:stretch>
        </p:blipFill>
        <p:spPr bwMode="auto">
          <a:xfrm>
            <a:off x="6096000" y="76200"/>
            <a:ext cx="2743200" cy="3124200"/>
          </a:xfrm>
          <a:prstGeom prst="rect">
            <a:avLst/>
          </a:prstGeom>
          <a:noFill/>
          <a:ln w="31750">
            <a:solidFill>
              <a:schemeClr val="tx1"/>
            </a:solidFill>
            <a:miter lim="800000"/>
            <a:headEnd/>
            <a:tailEnd/>
          </a:ln>
        </p:spPr>
      </p:pic>
      <p:sp>
        <p:nvSpPr>
          <p:cNvPr id="33805" name="Text Box 13"/>
          <p:cNvSpPr txBox="1">
            <a:spLocks noChangeArrowheads="1"/>
          </p:cNvSpPr>
          <p:nvPr/>
        </p:nvSpPr>
        <p:spPr bwMode="auto">
          <a:xfrm>
            <a:off x="152400" y="3200400"/>
            <a:ext cx="3200400" cy="519113"/>
          </a:xfrm>
          <a:prstGeom prst="rect">
            <a:avLst/>
          </a:prstGeom>
          <a:noFill/>
          <a:ln w="9525">
            <a:noFill/>
            <a:miter lim="800000"/>
            <a:headEnd/>
            <a:tailEnd/>
          </a:ln>
        </p:spPr>
        <p:txBody>
          <a:bodyPr>
            <a:spAutoFit/>
          </a:bodyPr>
          <a:lstStyle/>
          <a:p>
            <a:pPr>
              <a:spcBef>
                <a:spcPct val="50000"/>
              </a:spcBef>
            </a:pPr>
            <a:r>
              <a:rPr lang="en-US" sz="2800" b="1">
                <a:solidFill>
                  <a:srgbClr val="FF3300"/>
                </a:solidFill>
              </a:rPr>
              <a:t>Đinh Công Tráng</a:t>
            </a:r>
          </a:p>
        </p:txBody>
      </p:sp>
      <p:sp>
        <p:nvSpPr>
          <p:cNvPr id="33806" name="Text Box 14"/>
          <p:cNvSpPr txBox="1">
            <a:spLocks noChangeArrowheads="1"/>
          </p:cNvSpPr>
          <p:nvPr/>
        </p:nvSpPr>
        <p:spPr bwMode="auto">
          <a:xfrm>
            <a:off x="5791200" y="3200400"/>
            <a:ext cx="3200400" cy="519113"/>
          </a:xfrm>
          <a:prstGeom prst="rect">
            <a:avLst/>
          </a:prstGeom>
          <a:noFill/>
          <a:ln w="9525">
            <a:noFill/>
            <a:miter lim="800000"/>
            <a:headEnd/>
            <a:tailEnd/>
          </a:ln>
        </p:spPr>
        <p:txBody>
          <a:bodyPr>
            <a:spAutoFit/>
          </a:bodyPr>
          <a:lstStyle/>
          <a:p>
            <a:pPr>
              <a:spcBef>
                <a:spcPct val="50000"/>
              </a:spcBef>
            </a:pPr>
            <a:r>
              <a:rPr lang="en-US" sz="2800" b="1">
                <a:solidFill>
                  <a:srgbClr val="FF3300"/>
                </a:solidFill>
              </a:rPr>
              <a:t>Phan Đình Phùng</a:t>
            </a:r>
          </a:p>
        </p:txBody>
      </p:sp>
      <p:sp>
        <p:nvSpPr>
          <p:cNvPr id="33807" name="Text Box 15"/>
          <p:cNvSpPr txBox="1">
            <a:spLocks noChangeArrowheads="1"/>
          </p:cNvSpPr>
          <p:nvPr/>
        </p:nvSpPr>
        <p:spPr bwMode="auto">
          <a:xfrm>
            <a:off x="5334000" y="5943600"/>
            <a:ext cx="3810000" cy="519113"/>
          </a:xfrm>
          <a:prstGeom prst="rect">
            <a:avLst/>
          </a:prstGeom>
          <a:noFill/>
          <a:ln w="9525">
            <a:noFill/>
            <a:miter lim="800000"/>
            <a:headEnd/>
            <a:tailEnd/>
          </a:ln>
        </p:spPr>
        <p:txBody>
          <a:bodyPr>
            <a:spAutoFit/>
          </a:bodyPr>
          <a:lstStyle/>
          <a:p>
            <a:pPr>
              <a:spcBef>
                <a:spcPct val="50000"/>
              </a:spcBef>
            </a:pPr>
            <a:r>
              <a:rPr lang="en-US" sz="2800" b="1">
                <a:solidFill>
                  <a:srgbClr val="FF3300"/>
                </a:solidFill>
              </a:rPr>
              <a:t>Nguyễn Thiện Thuật</a:t>
            </a:r>
          </a:p>
        </p:txBody>
      </p:sp>
      <p:grpSp>
        <p:nvGrpSpPr>
          <p:cNvPr id="15368" name="Group 18"/>
          <p:cNvGrpSpPr>
            <a:grpSpLocks/>
          </p:cNvGrpSpPr>
          <p:nvPr/>
        </p:nvGrpSpPr>
        <p:grpSpPr bwMode="auto">
          <a:xfrm>
            <a:off x="0" y="-381000"/>
            <a:ext cx="9144000" cy="7467600"/>
            <a:chOff x="0" y="192"/>
            <a:chExt cx="5760" cy="3936"/>
          </a:xfrm>
        </p:grpSpPr>
        <p:grpSp>
          <p:nvGrpSpPr>
            <p:cNvPr id="15369" name="Group 19"/>
            <p:cNvGrpSpPr>
              <a:grpSpLocks/>
            </p:cNvGrpSpPr>
            <p:nvPr/>
          </p:nvGrpSpPr>
          <p:grpSpPr bwMode="auto">
            <a:xfrm>
              <a:off x="0" y="336"/>
              <a:ext cx="5760" cy="3700"/>
              <a:chOff x="0" y="336"/>
              <a:chExt cx="5760" cy="3700"/>
            </a:xfrm>
          </p:grpSpPr>
          <p:pic>
            <p:nvPicPr>
              <p:cNvPr id="15372" name="Picture 20" descr="n3"/>
              <p:cNvPicPr>
                <a:picLocks noChangeAspect="1" noChangeArrowheads="1"/>
              </p:cNvPicPr>
              <p:nvPr/>
            </p:nvPicPr>
            <p:blipFill>
              <a:blip r:embed="rId5"/>
              <a:srcRect/>
              <a:stretch>
                <a:fillRect/>
              </a:stretch>
            </p:blipFill>
            <p:spPr bwMode="auto">
              <a:xfrm>
                <a:off x="0" y="3984"/>
                <a:ext cx="5760" cy="52"/>
              </a:xfrm>
              <a:prstGeom prst="rect">
                <a:avLst/>
              </a:prstGeom>
              <a:noFill/>
              <a:ln w="9525">
                <a:noFill/>
                <a:miter lim="800000"/>
                <a:headEnd/>
                <a:tailEnd/>
              </a:ln>
            </p:spPr>
          </p:pic>
          <p:pic>
            <p:nvPicPr>
              <p:cNvPr id="15373" name="Picture 21" descr="n3"/>
              <p:cNvPicPr>
                <a:picLocks noChangeAspect="1" noChangeArrowheads="1"/>
              </p:cNvPicPr>
              <p:nvPr/>
            </p:nvPicPr>
            <p:blipFill>
              <a:blip r:embed="rId5"/>
              <a:srcRect/>
              <a:stretch>
                <a:fillRect/>
              </a:stretch>
            </p:blipFill>
            <p:spPr bwMode="auto">
              <a:xfrm>
                <a:off x="0" y="336"/>
                <a:ext cx="5760" cy="48"/>
              </a:xfrm>
              <a:prstGeom prst="rect">
                <a:avLst/>
              </a:prstGeom>
              <a:noFill/>
              <a:ln w="9525">
                <a:noFill/>
                <a:miter lim="800000"/>
                <a:headEnd/>
                <a:tailEnd/>
              </a:ln>
            </p:spPr>
          </p:pic>
        </p:grpSp>
        <p:pic>
          <p:nvPicPr>
            <p:cNvPr id="15370" name="Picture 22" descr="n3"/>
            <p:cNvPicPr>
              <a:picLocks noChangeAspect="1" noChangeArrowheads="1"/>
            </p:cNvPicPr>
            <p:nvPr/>
          </p:nvPicPr>
          <p:blipFill>
            <a:blip r:embed="rId5"/>
            <a:srcRect/>
            <a:stretch>
              <a:fillRect/>
            </a:stretch>
          </p:blipFill>
          <p:spPr bwMode="auto">
            <a:xfrm rot="5400000">
              <a:off x="-1848" y="2136"/>
              <a:ext cx="3936" cy="48"/>
            </a:xfrm>
            <a:prstGeom prst="rect">
              <a:avLst/>
            </a:prstGeom>
            <a:noFill/>
            <a:ln w="9525">
              <a:noFill/>
              <a:miter lim="800000"/>
              <a:headEnd/>
              <a:tailEnd/>
            </a:ln>
          </p:spPr>
        </p:pic>
        <p:pic>
          <p:nvPicPr>
            <p:cNvPr id="15371" name="Picture 23" descr="n3"/>
            <p:cNvPicPr>
              <a:picLocks noChangeAspect="1" noChangeArrowheads="1"/>
            </p:cNvPicPr>
            <p:nvPr/>
          </p:nvPicPr>
          <p:blipFill>
            <a:blip r:embed="rId5"/>
            <a:srcRect/>
            <a:stretch>
              <a:fillRect/>
            </a:stretch>
          </p:blipFill>
          <p:spPr bwMode="auto">
            <a:xfrm rot="16200000" flipH="1">
              <a:off x="3671" y="2135"/>
              <a:ext cx="3936" cy="5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diamond(out)">
                                      <p:cBhvr>
                                        <p:cTn id="7" dur="1000"/>
                                        <p:tgtEl>
                                          <p:spTgt spid="33796"/>
                                        </p:tgtEl>
                                      </p:cBhvr>
                                    </p:animEffect>
                                  </p:childTnLst>
                                </p:cTn>
                              </p:par>
                              <p:par>
                                <p:cTn id="8" presetID="8" presetClass="entr" presetSubtype="32" fill="hold" grpId="0" nodeType="withEffect">
                                  <p:stCondLst>
                                    <p:cond delay="0"/>
                                  </p:stCondLst>
                                  <p:childTnLst>
                                    <p:set>
                                      <p:cBhvr>
                                        <p:cTn id="9" dur="1" fill="hold">
                                          <p:stCondLst>
                                            <p:cond delay="0"/>
                                          </p:stCondLst>
                                        </p:cTn>
                                        <p:tgtEl>
                                          <p:spTgt spid="33805"/>
                                        </p:tgtEl>
                                        <p:attrNameLst>
                                          <p:attrName>style.visibility</p:attrName>
                                        </p:attrNameLst>
                                      </p:cBhvr>
                                      <p:to>
                                        <p:strVal val="visible"/>
                                      </p:to>
                                    </p:set>
                                    <p:animEffect transition="in" filter="diamond(out)">
                                      <p:cBhvr>
                                        <p:cTn id="10" dur="1000"/>
                                        <p:tgtEl>
                                          <p:spTgt spid="3380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nodeType="clickEffect">
                                  <p:stCondLst>
                                    <p:cond delay="0"/>
                                  </p:stCondLst>
                                  <p:childTnLst>
                                    <p:set>
                                      <p:cBhvr>
                                        <p:cTn id="14" dur="1" fill="hold">
                                          <p:stCondLst>
                                            <p:cond delay="0"/>
                                          </p:stCondLst>
                                        </p:cTn>
                                        <p:tgtEl>
                                          <p:spTgt spid="33798"/>
                                        </p:tgtEl>
                                        <p:attrNameLst>
                                          <p:attrName>style.visibility</p:attrName>
                                        </p:attrNameLst>
                                      </p:cBhvr>
                                      <p:to>
                                        <p:strVal val="visible"/>
                                      </p:to>
                                    </p:set>
                                    <p:animEffect transition="in" filter="wedge">
                                      <p:cBhvr>
                                        <p:cTn id="15" dur="1000"/>
                                        <p:tgtEl>
                                          <p:spTgt spid="33798"/>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33806"/>
                                        </p:tgtEl>
                                        <p:attrNameLst>
                                          <p:attrName>style.visibility</p:attrName>
                                        </p:attrNameLst>
                                      </p:cBhvr>
                                      <p:to>
                                        <p:strVal val="visible"/>
                                      </p:to>
                                    </p:set>
                                    <p:animEffect transition="in" filter="wedge">
                                      <p:cBhvr>
                                        <p:cTn id="18" dur="1000"/>
                                        <p:tgtEl>
                                          <p:spTgt spid="3380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9" presetClass="entr" presetSubtype="0" fill="hold" nodeType="clickEffect">
                                  <p:stCondLst>
                                    <p:cond delay="0"/>
                                  </p:stCondLst>
                                  <p:childTnLst>
                                    <p:set>
                                      <p:cBhvr>
                                        <p:cTn id="22" dur="1" fill="hold">
                                          <p:stCondLst>
                                            <p:cond delay="0"/>
                                          </p:stCondLst>
                                        </p:cTn>
                                        <p:tgtEl>
                                          <p:spTgt spid="33797"/>
                                        </p:tgtEl>
                                        <p:attrNameLst>
                                          <p:attrName>style.visibility</p:attrName>
                                        </p:attrNameLst>
                                      </p:cBhvr>
                                      <p:to>
                                        <p:strVal val="visible"/>
                                      </p:to>
                                    </p:set>
                                    <p:anim calcmode="lin" valueType="num">
                                      <p:cBhvr>
                                        <p:cTn id="23" dur="1000" fill="hold"/>
                                        <p:tgtEl>
                                          <p:spTgt spid="33797"/>
                                        </p:tgtEl>
                                        <p:attrNameLst>
                                          <p:attrName>ppt_x</p:attrName>
                                        </p:attrNameLst>
                                      </p:cBhvr>
                                      <p:tavLst>
                                        <p:tav tm="0">
                                          <p:val>
                                            <p:strVal val="#ppt_x-.2"/>
                                          </p:val>
                                        </p:tav>
                                        <p:tav tm="100000">
                                          <p:val>
                                            <p:strVal val="#ppt_x"/>
                                          </p:val>
                                        </p:tav>
                                      </p:tavLst>
                                    </p:anim>
                                    <p:anim calcmode="lin" valueType="num">
                                      <p:cBhvr>
                                        <p:cTn id="24" dur="1000" fill="hold"/>
                                        <p:tgtEl>
                                          <p:spTgt spid="33797"/>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3797"/>
                                        </p:tgtEl>
                                      </p:cBhvr>
                                    </p:animEffect>
                                  </p:childTnLst>
                                </p:cTn>
                              </p:par>
                              <p:par>
                                <p:cTn id="26" presetID="29" presetClass="entr" presetSubtype="0" fill="hold" grpId="0" nodeType="withEffect">
                                  <p:stCondLst>
                                    <p:cond delay="0"/>
                                  </p:stCondLst>
                                  <p:childTnLst>
                                    <p:set>
                                      <p:cBhvr>
                                        <p:cTn id="27" dur="1" fill="hold">
                                          <p:stCondLst>
                                            <p:cond delay="0"/>
                                          </p:stCondLst>
                                        </p:cTn>
                                        <p:tgtEl>
                                          <p:spTgt spid="33807"/>
                                        </p:tgtEl>
                                        <p:attrNameLst>
                                          <p:attrName>style.visibility</p:attrName>
                                        </p:attrNameLst>
                                      </p:cBhvr>
                                      <p:to>
                                        <p:strVal val="visible"/>
                                      </p:to>
                                    </p:set>
                                    <p:anim calcmode="lin" valueType="num">
                                      <p:cBhvr>
                                        <p:cTn id="28" dur="1000" fill="hold"/>
                                        <p:tgtEl>
                                          <p:spTgt spid="33807"/>
                                        </p:tgtEl>
                                        <p:attrNameLst>
                                          <p:attrName>ppt_x</p:attrName>
                                        </p:attrNameLst>
                                      </p:cBhvr>
                                      <p:tavLst>
                                        <p:tav tm="0">
                                          <p:val>
                                            <p:strVal val="#ppt_x-.2"/>
                                          </p:val>
                                        </p:tav>
                                        <p:tav tm="100000">
                                          <p:val>
                                            <p:strVal val="#ppt_x"/>
                                          </p:val>
                                        </p:tav>
                                      </p:tavLst>
                                    </p:anim>
                                    <p:anim calcmode="lin" valueType="num">
                                      <p:cBhvr>
                                        <p:cTn id="29" dur="1000" fill="hold"/>
                                        <p:tgtEl>
                                          <p:spTgt spid="3380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5" grpId="0"/>
      <p:bldP spid="33806" grpId="0"/>
      <p:bldP spid="3380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990600" y="304800"/>
            <a:ext cx="7086600" cy="2514600"/>
          </a:xfrm>
          <a:prstGeom prst="irregularSeal2">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6000">
                <a:solidFill>
                  <a:schemeClr val="accent2"/>
                </a:solidFill>
              </a:rPr>
              <a:t>Trò chơi</a:t>
            </a:r>
          </a:p>
        </p:txBody>
      </p:sp>
      <p:sp>
        <p:nvSpPr>
          <p:cNvPr id="13317" name="AutoShape 5"/>
          <p:cNvSpPr>
            <a:spLocks noChangeArrowheads="1"/>
          </p:cNvSpPr>
          <p:nvPr/>
        </p:nvSpPr>
        <p:spPr bwMode="auto">
          <a:xfrm>
            <a:off x="457200" y="1905000"/>
            <a:ext cx="8305800" cy="1524000"/>
          </a:xfrm>
          <a:prstGeom prst="ellipseRibbon">
            <a:avLst>
              <a:gd name="adj1" fmla="val 25000"/>
              <a:gd name="adj2" fmla="val 50000"/>
              <a:gd name="adj3" fmla="val 12500"/>
            </a:avLst>
          </a:prstGeom>
          <a:gradFill rotWithShape="1">
            <a:gsLst>
              <a:gs pos="0">
                <a:srgbClr val="FFFF99"/>
              </a:gs>
              <a:gs pos="50000">
                <a:schemeClr val="bg1"/>
              </a:gs>
              <a:gs pos="100000">
                <a:srgbClr val="FFFF99"/>
              </a:gs>
            </a:gsLst>
            <a:lin ang="18900000" scaled="1"/>
          </a:gradFill>
          <a:ln w="9525">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5400" dirty="0" err="1" smtClean="0">
                <a:solidFill>
                  <a:schemeClr val="folHlink"/>
                </a:solidFill>
              </a:rPr>
              <a:t>Chọn</a:t>
            </a:r>
            <a:r>
              <a:rPr lang="en-US" sz="5400" dirty="0" smtClean="0">
                <a:solidFill>
                  <a:schemeClr val="folHlink"/>
                </a:solidFill>
              </a:rPr>
              <a:t> </a:t>
            </a:r>
            <a:r>
              <a:rPr lang="en-US" sz="5400" dirty="0" err="1" smtClean="0">
                <a:solidFill>
                  <a:schemeClr val="folHlink"/>
                </a:solidFill>
              </a:rPr>
              <a:t>đáp</a:t>
            </a:r>
            <a:r>
              <a:rPr lang="en-US" sz="5400" dirty="0" smtClean="0">
                <a:solidFill>
                  <a:schemeClr val="folHlink"/>
                </a:solidFill>
              </a:rPr>
              <a:t> </a:t>
            </a:r>
            <a:r>
              <a:rPr lang="en-US" sz="5400" dirty="0" err="1" smtClean="0">
                <a:solidFill>
                  <a:schemeClr val="folHlink"/>
                </a:solidFill>
              </a:rPr>
              <a:t>án</a:t>
            </a:r>
            <a:r>
              <a:rPr lang="en-US" sz="5400" dirty="0" smtClean="0">
                <a:solidFill>
                  <a:schemeClr val="folHlink"/>
                </a:solidFill>
              </a:rPr>
              <a:t> </a:t>
            </a:r>
            <a:r>
              <a:rPr lang="en-US" sz="5400" dirty="0" err="1" smtClean="0">
                <a:solidFill>
                  <a:schemeClr val="folHlink"/>
                </a:solidFill>
              </a:rPr>
              <a:t>đúng</a:t>
            </a:r>
            <a:endParaRPr lang="en-US" sz="5400" dirty="0">
              <a:solidFill>
                <a:schemeClr val="folHlink"/>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2337" y="3733800"/>
            <a:ext cx="2143125" cy="2143125"/>
          </a:xfrm>
          <a:prstGeom prst="rect">
            <a:avLst/>
          </a:prstGeom>
        </p:spPr>
      </p:pic>
    </p:spTree>
    <p:extLst>
      <p:ext uri="{BB962C8B-B14F-4D97-AF65-F5344CB8AC3E}">
        <p14:creationId xmlns:p14="http://schemas.microsoft.com/office/powerpoint/2010/main" val="153713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13317"/>
                                        </p:tgtEl>
                                        <p:attrNameLst>
                                          <p:attrName>style.visibility</p:attrName>
                                        </p:attrNameLst>
                                      </p:cBhvr>
                                      <p:to>
                                        <p:strVal val="visible"/>
                                      </p:to>
                                    </p:set>
                                    <p:anim calcmode="lin" valueType="num">
                                      <p:cBhvr>
                                        <p:cTn id="12" dur="500" fill="hold"/>
                                        <p:tgtEl>
                                          <p:spTgt spid="13317"/>
                                        </p:tgtEl>
                                        <p:attrNameLst>
                                          <p:attrName>ppt_w</p:attrName>
                                        </p:attrNameLst>
                                      </p:cBhvr>
                                      <p:tavLst>
                                        <p:tav tm="0">
                                          <p:val>
                                            <p:fltVal val="0"/>
                                          </p:val>
                                        </p:tav>
                                        <p:tav tm="100000">
                                          <p:val>
                                            <p:strVal val="#ppt_w"/>
                                          </p:val>
                                        </p:tav>
                                      </p:tavLst>
                                    </p:anim>
                                    <p:anim calcmode="lin" valueType="num">
                                      <p:cBhvr>
                                        <p:cTn id="13" dur="500" fill="hold"/>
                                        <p:tgtEl>
                                          <p:spTgt spid="13317"/>
                                        </p:tgtEl>
                                        <p:attrNameLst>
                                          <p:attrName>ppt_h</p:attrName>
                                        </p:attrNameLst>
                                      </p:cBhvr>
                                      <p:tavLst>
                                        <p:tav tm="0">
                                          <p:val>
                                            <p:fltVal val="0"/>
                                          </p:val>
                                        </p:tav>
                                        <p:tav tm="100000">
                                          <p:val>
                                            <p:strVal val="#ppt_h"/>
                                          </p:val>
                                        </p:tav>
                                      </p:tavLst>
                                    </p:anim>
                                    <p:anim calcmode="lin" valueType="num">
                                      <p:cBhvr>
                                        <p:cTn id="14" dur="500" fill="hold"/>
                                        <p:tgtEl>
                                          <p:spTgt spid="13317"/>
                                        </p:tgtEl>
                                        <p:attrNameLst>
                                          <p:attrName>style.rotation</p:attrName>
                                        </p:attrNameLst>
                                      </p:cBhvr>
                                      <p:tavLst>
                                        <p:tav tm="0">
                                          <p:val>
                                            <p:fltVal val="360"/>
                                          </p:val>
                                        </p:tav>
                                        <p:tav tm="100000">
                                          <p:val>
                                            <p:fltVal val="0"/>
                                          </p:val>
                                        </p:tav>
                                      </p:tavLst>
                                    </p:anim>
                                    <p:animEffect transition="in" filter="fade">
                                      <p:cBhvr>
                                        <p:cTn id="15"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p:cNvSpPr>
            <a:spLocks noChangeArrowheads="1"/>
          </p:cNvSpPr>
          <p:nvPr/>
        </p:nvSpPr>
        <p:spPr bwMode="auto">
          <a:xfrm>
            <a:off x="914400" y="3276600"/>
            <a:ext cx="304800" cy="304800"/>
          </a:xfrm>
          <a:prstGeom prst="ellipse">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 name="Rectangle 3"/>
          <p:cNvSpPr>
            <a:spLocks noGrp="1" noChangeArrowheads="1"/>
          </p:cNvSpPr>
          <p:nvPr>
            <p:ph type="title"/>
          </p:nvPr>
        </p:nvSpPr>
        <p:spPr/>
        <p:txBody>
          <a:bodyPr>
            <a:normAutofit fontScale="90000"/>
          </a:bodyPr>
          <a:lstStyle/>
          <a:p>
            <a:r>
              <a:rPr lang="en-US" sz="4800">
                <a:latin typeface="Times New Roman" pitchFamily="18" charset="0"/>
              </a:rPr>
              <a:t>Chọn chữ cái trước ý trả lời đúng</a:t>
            </a:r>
          </a:p>
        </p:txBody>
      </p:sp>
      <p:sp>
        <p:nvSpPr>
          <p:cNvPr id="14340" name="Rectangle 4"/>
          <p:cNvSpPr>
            <a:spLocks noChangeArrowheads="1"/>
          </p:cNvSpPr>
          <p:nvPr/>
        </p:nvSpPr>
        <p:spPr bwMode="auto">
          <a:xfrm>
            <a:off x="673100" y="2057400"/>
            <a:ext cx="548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pPr>
            <a:r>
              <a:rPr lang="en-US" sz="2400" dirty="0" err="1" smtClean="0"/>
              <a:t>Câu</a:t>
            </a:r>
            <a:r>
              <a:rPr lang="en-US" sz="2400" dirty="0" smtClean="0"/>
              <a:t> 1: Ai </a:t>
            </a:r>
            <a:r>
              <a:rPr lang="en-US" sz="2400" dirty="0" err="1" smtClean="0"/>
              <a:t>là</a:t>
            </a:r>
            <a:r>
              <a:rPr lang="en-US" sz="2400" dirty="0" smtClean="0"/>
              <a:t> </a:t>
            </a:r>
            <a:r>
              <a:rPr lang="en-US" sz="2400" dirty="0" err="1" smtClean="0"/>
              <a:t>người</a:t>
            </a:r>
            <a:r>
              <a:rPr lang="en-US" sz="2400" dirty="0" smtClean="0"/>
              <a:t> </a:t>
            </a:r>
            <a:r>
              <a:rPr lang="en-US" sz="2400" dirty="0" err="1" smtClean="0"/>
              <a:t>lãnh</a:t>
            </a:r>
            <a:r>
              <a:rPr lang="en-US" sz="2400" dirty="0" smtClean="0"/>
              <a:t> </a:t>
            </a:r>
            <a:r>
              <a:rPr lang="en-US" sz="2400" dirty="0" err="1" smtClean="0"/>
              <a:t>đạo</a:t>
            </a:r>
            <a:r>
              <a:rPr lang="en-US" sz="2400" dirty="0" smtClean="0"/>
              <a:t> </a:t>
            </a:r>
            <a:r>
              <a:rPr lang="en-US" sz="2400" dirty="0" err="1" smtClean="0"/>
              <a:t>cuộc</a:t>
            </a:r>
            <a:r>
              <a:rPr lang="en-US" sz="2400" dirty="0" smtClean="0"/>
              <a:t> </a:t>
            </a:r>
            <a:r>
              <a:rPr lang="en-US" sz="2400" dirty="0" err="1" smtClean="0"/>
              <a:t>phản</a:t>
            </a:r>
            <a:r>
              <a:rPr lang="en-US" sz="2400" dirty="0" smtClean="0"/>
              <a:t> </a:t>
            </a:r>
            <a:r>
              <a:rPr lang="en-US" sz="2400" dirty="0" err="1" smtClean="0"/>
              <a:t>công</a:t>
            </a:r>
            <a:r>
              <a:rPr lang="en-US" sz="2400" dirty="0" smtClean="0"/>
              <a:t> ở </a:t>
            </a:r>
            <a:r>
              <a:rPr lang="en-US" sz="2400" dirty="0" err="1" smtClean="0"/>
              <a:t>kinh</a:t>
            </a:r>
            <a:r>
              <a:rPr lang="en-US" sz="2400" dirty="0" smtClean="0"/>
              <a:t> </a:t>
            </a:r>
            <a:r>
              <a:rPr lang="en-US" sz="2400" dirty="0" err="1" smtClean="0"/>
              <a:t>thành</a:t>
            </a:r>
            <a:r>
              <a:rPr lang="en-US" sz="2400" dirty="0" smtClean="0"/>
              <a:t> </a:t>
            </a:r>
            <a:r>
              <a:rPr lang="en-US" sz="2400" dirty="0" err="1" smtClean="0"/>
              <a:t>Huế</a:t>
            </a:r>
            <a:r>
              <a:rPr lang="en-US" sz="2400" dirty="0" smtClean="0"/>
              <a:t>?</a:t>
            </a:r>
            <a:endParaRPr lang="en-US" sz="2400" dirty="0"/>
          </a:p>
          <a:p>
            <a:pPr marL="342900" indent="-342900">
              <a:lnSpc>
                <a:spcPct val="90000"/>
              </a:lnSpc>
              <a:spcBef>
                <a:spcPct val="20000"/>
              </a:spcBef>
            </a:pPr>
            <a:r>
              <a:rPr lang="en-US" sz="2400" dirty="0"/>
              <a:t>   a. </a:t>
            </a:r>
            <a:r>
              <a:rPr lang="en-US" sz="2400" dirty="0" err="1" smtClean="0"/>
              <a:t>Nguyễn</a:t>
            </a:r>
            <a:r>
              <a:rPr lang="en-US" sz="2400" dirty="0" smtClean="0"/>
              <a:t> Tri </a:t>
            </a:r>
            <a:r>
              <a:rPr lang="en-US" sz="2400" dirty="0" err="1" smtClean="0"/>
              <a:t>Phương</a:t>
            </a:r>
            <a:endParaRPr lang="en-US" sz="2400" dirty="0"/>
          </a:p>
          <a:p>
            <a:pPr marL="342900" indent="-342900">
              <a:lnSpc>
                <a:spcPct val="90000"/>
              </a:lnSpc>
              <a:spcBef>
                <a:spcPct val="20000"/>
              </a:spcBef>
            </a:pPr>
            <a:r>
              <a:rPr lang="en-US" sz="2400" dirty="0"/>
              <a:t>   b. </a:t>
            </a:r>
            <a:r>
              <a:rPr lang="en-US" sz="2400" dirty="0" err="1" smtClean="0"/>
              <a:t>Tôn</a:t>
            </a:r>
            <a:r>
              <a:rPr lang="en-US" sz="2400" dirty="0" smtClean="0"/>
              <a:t> </a:t>
            </a:r>
            <a:r>
              <a:rPr lang="en-US" sz="2400" dirty="0" err="1" smtClean="0"/>
              <a:t>Thất</a:t>
            </a:r>
            <a:r>
              <a:rPr lang="en-US" sz="2400" dirty="0" smtClean="0"/>
              <a:t> </a:t>
            </a:r>
            <a:r>
              <a:rPr lang="en-US" sz="2400" dirty="0" err="1" smtClean="0"/>
              <a:t>Thuyết</a:t>
            </a:r>
            <a:r>
              <a:rPr lang="en-US" sz="2400" dirty="0"/>
              <a:t>	    </a:t>
            </a:r>
          </a:p>
          <a:p>
            <a:pPr marL="342900" indent="-342900">
              <a:lnSpc>
                <a:spcPct val="90000"/>
              </a:lnSpc>
              <a:spcBef>
                <a:spcPct val="20000"/>
              </a:spcBef>
            </a:pPr>
            <a:r>
              <a:rPr lang="en-US" sz="2400" dirty="0"/>
              <a:t>   c. </a:t>
            </a:r>
            <a:r>
              <a:rPr lang="en-US" sz="2400" dirty="0" err="1" smtClean="0"/>
              <a:t>Vua</a:t>
            </a:r>
            <a:r>
              <a:rPr lang="en-US" sz="2400" dirty="0" smtClean="0"/>
              <a:t> </a:t>
            </a:r>
            <a:r>
              <a:rPr lang="en-US" sz="2400" dirty="0" err="1" smtClean="0"/>
              <a:t>Hàm</a:t>
            </a:r>
            <a:r>
              <a:rPr lang="en-US" sz="2400" dirty="0" smtClean="0"/>
              <a:t> </a:t>
            </a:r>
            <a:r>
              <a:rPr lang="en-US" sz="2400" dirty="0" err="1" smtClean="0"/>
              <a:t>Nghi</a:t>
            </a:r>
            <a:endParaRPr lang="en-US" sz="2400" dirty="0">
              <a:latin typeface="VNI-Times" pitchFamily="2" charset="0"/>
            </a:endParaRPr>
          </a:p>
        </p:txBody>
      </p:sp>
      <p:pic>
        <p:nvPicPr>
          <p:cNvPr id="14341" name="Picture 6" descr="j0336978[2]"/>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1600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WordArt 2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68" name="WordArt 23"/>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69" name="WordArt 2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2</a:t>
            </a:r>
          </a:p>
        </p:txBody>
      </p:sp>
      <p:sp>
        <p:nvSpPr>
          <p:cNvPr id="70" name="WordArt 25"/>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3</a:t>
            </a:r>
          </a:p>
        </p:txBody>
      </p:sp>
      <p:sp>
        <p:nvSpPr>
          <p:cNvPr id="71" name="WordArt 26"/>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4</a:t>
            </a:r>
          </a:p>
        </p:txBody>
      </p:sp>
      <p:sp>
        <p:nvSpPr>
          <p:cNvPr id="72" name="WordArt 27"/>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5</a:t>
            </a:r>
          </a:p>
        </p:txBody>
      </p:sp>
      <p:sp>
        <p:nvSpPr>
          <p:cNvPr id="73" name="WordArt 28"/>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6</a:t>
            </a:r>
          </a:p>
        </p:txBody>
      </p:sp>
      <p:sp>
        <p:nvSpPr>
          <p:cNvPr id="74" name="WordArt 29"/>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7</a:t>
            </a:r>
          </a:p>
        </p:txBody>
      </p:sp>
      <p:sp>
        <p:nvSpPr>
          <p:cNvPr id="75" name="WordArt 30"/>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8</a:t>
            </a:r>
          </a:p>
        </p:txBody>
      </p:sp>
      <p:sp>
        <p:nvSpPr>
          <p:cNvPr id="76" name="WordArt 31"/>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9</a:t>
            </a:r>
          </a:p>
        </p:txBody>
      </p:sp>
      <p:sp>
        <p:nvSpPr>
          <p:cNvPr id="77" name="WordArt 3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78" name="WordArt 33"/>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79" name="WordArt 3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0" name="WordArt 35"/>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5" name="Oval 40"/>
          <p:cNvSpPr>
            <a:spLocks noChangeArrowheads="1"/>
          </p:cNvSpPr>
          <p:nvPr/>
        </p:nvSpPr>
        <p:spPr bwMode="auto">
          <a:xfrm>
            <a:off x="7181850" y="1690688"/>
            <a:ext cx="1143000" cy="1143000"/>
          </a:xfrm>
          <a:prstGeom prst="ellipse">
            <a:avLst/>
          </a:prstGeom>
          <a:noFill/>
          <a:ln w="76200" cmpd="tri">
            <a:solidFill>
              <a:srgbClr val="00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Arial" charset="0"/>
            </a:endParaRPr>
          </a:p>
        </p:txBody>
      </p:sp>
      <p:pic>
        <p:nvPicPr>
          <p:cNvPr id="14357"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743700" y="44577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57912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4499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stCondLst>
                                            <p:cond delay="0"/>
                                          </p:stCondLst>
                                        </p:cTn>
                                        <p:tgtEl>
                                          <p:spTgt spid="143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fade">
                                      <p:cBhvr>
                                        <p:cTn id="12" dur="500">
                                          <p:stCondLst>
                                            <p:cond delay="0"/>
                                          </p:stCondLst>
                                        </p:cTn>
                                        <p:tgtEl>
                                          <p:spTgt spid="1434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fade">
                                      <p:cBhvr>
                                        <p:cTn id="17" dur="500">
                                          <p:stCondLst>
                                            <p:cond delay="0"/>
                                          </p:stCondLst>
                                        </p:cTn>
                                        <p:tgtEl>
                                          <p:spTgt spid="1434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fade">
                                      <p:cBhvr>
                                        <p:cTn id="22" dur="500">
                                          <p:stCondLst>
                                            <p:cond delay="0"/>
                                          </p:stCondLst>
                                        </p:cTn>
                                        <p:tgtEl>
                                          <p:spTgt spid="14340">
                                            <p:txEl>
                                              <p:pRg st="3" end="3"/>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2" name="am thanh 3.wav"/>
                                        </p:tgtEl>
                                      </p:cMediaNode>
                                    </p:audio>
                                  </p:subTnLst>
                                </p:cTn>
                              </p:par>
                            </p:childTnLst>
                          </p:cTn>
                        </p:par>
                        <p:par>
                          <p:cTn id="25" fill="hold" nodeType="afterGroup">
                            <p:stCondLst>
                              <p:cond delay="1050"/>
                            </p:stCondLst>
                            <p:childTnLst>
                              <p:par>
                                <p:cTn id="26" presetID="3"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2" name="am thanh 3.wav"/>
                                        </p:tgtEl>
                                      </p:cMediaNode>
                                    </p:audio>
                                  </p:subTnLst>
                                </p:cTn>
                              </p:par>
                              <p:par>
                                <p:cTn id="28" presetID="3" presetClass="entr" presetSubtype="0"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hammer.wav"/>
                                        </p:tgtEl>
                                      </p:cMediaNode>
                                    </p:audio>
                                  </p:subTnLst>
                                </p:cTn>
                              </p:par>
                              <p:par>
                                <p:cTn id="30" presetID="11" presetClass="entr" presetSubtype="0" fill="hold" grpId="0" nodeType="withEffect">
                                  <p:stCondLst>
                                    <p:cond delay="0"/>
                                  </p:stCondLst>
                                  <p:childTnLst>
                                    <p:set>
                                      <p:cBhvr>
                                        <p:cTn id="31" dur="1000">
                                          <p:stCondLst>
                                            <p:cond delay="0"/>
                                          </p:stCondLst>
                                        </p:cTn>
                                        <p:tgtEl>
                                          <p:spTgt spid="77"/>
                                        </p:tgtEl>
                                        <p:attrNameLst>
                                          <p:attrName>style.visibility</p:attrName>
                                        </p:attrNameLst>
                                      </p:cBhvr>
                                      <p:to>
                                        <p:strVal val="visible"/>
                                      </p:to>
                                    </p:set>
                                  </p:childTnLst>
                                </p:cTn>
                              </p:par>
                            </p:childTnLst>
                          </p:cTn>
                        </p:par>
                        <p:par>
                          <p:cTn id="32" fill="hold" nodeType="afterGroup">
                            <p:stCondLst>
                              <p:cond delay="2050"/>
                            </p:stCondLst>
                            <p:childTnLst>
                              <p:par>
                                <p:cTn id="33" presetID="3" presetClass="exit" presetSubtype="0" fill="hold" grpId="1" nodeType="afterEffect">
                                  <p:stCondLst>
                                    <p:cond delay="0"/>
                                  </p:stCondLst>
                                  <p:childTnLst>
                                    <p:set>
                                      <p:cBhvr>
                                        <p:cTn id="34" dur="1" fill="hold">
                                          <p:stCondLst>
                                            <p:cond delay="0"/>
                                          </p:stCondLst>
                                        </p:cTn>
                                        <p:tgtEl>
                                          <p:spTgt spid="68"/>
                                        </p:tgtEl>
                                        <p:attrNameLst>
                                          <p:attrName>style.visibility</p:attrName>
                                        </p:attrNameLst>
                                      </p:cBhvr>
                                      <p:to>
                                        <p:strVal val="hidden"/>
                                      </p:to>
                                    </p:set>
                                  </p:childTnLst>
                                </p:cTn>
                              </p:par>
                              <p:par>
                                <p:cTn id="35" presetID="3" presetClass="exit" presetSubtype="0" fill="hold" grpId="1" nodeType="withEffect">
                                  <p:stCondLst>
                                    <p:cond delay="0"/>
                                  </p:stCondLst>
                                  <p:childTnLst>
                                    <p:set>
                                      <p:cBhvr>
                                        <p:cTn id="36" dur="1" fill="hold">
                                          <p:stCondLst>
                                            <p:cond delay="0"/>
                                          </p:stCondLst>
                                        </p:cTn>
                                        <p:tgtEl>
                                          <p:spTgt spid="79"/>
                                        </p:tgtEl>
                                        <p:attrNameLst>
                                          <p:attrName>style.visibility</p:attrName>
                                        </p:attrNameLst>
                                      </p:cBhvr>
                                      <p:to>
                                        <p:strVal val="hidden"/>
                                      </p:to>
                                    </p:set>
                                  </p:childTnLst>
                                </p:cTn>
                              </p:par>
                              <p:par>
                                <p:cTn id="37" presetID="3"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hammer.wav"/>
                                        </p:tgtEl>
                                      </p:cMediaNode>
                                    </p:audio>
                                  </p:subTnLst>
                                </p:cTn>
                              </p:par>
                              <p:par>
                                <p:cTn id="39" presetID="11" presetClass="entr" presetSubtype="0" fill="hold" grpId="0" nodeType="withEffect">
                                  <p:stCondLst>
                                    <p:cond delay="0"/>
                                  </p:stCondLst>
                                  <p:childTnLst>
                                    <p:set>
                                      <p:cBhvr>
                                        <p:cTn id="40" dur="1000">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hammer.wav"/>
                                        </p:tgtEl>
                                      </p:cMediaNode>
                                    </p:audio>
                                  </p:subTnLst>
                                </p:cTn>
                              </p:par>
                            </p:childTnLst>
                          </p:cTn>
                        </p:par>
                        <p:par>
                          <p:cTn id="41" fill="hold" nodeType="afterGroup">
                            <p:stCondLst>
                              <p:cond delay="3050"/>
                            </p:stCondLst>
                            <p:childTnLst>
                              <p:par>
                                <p:cTn id="42" presetID="11" presetClass="entr" presetSubtype="0" fill="hold" grpId="0" nodeType="afterEffect">
                                  <p:stCondLst>
                                    <p:cond delay="0"/>
                                  </p:stCondLst>
                                  <p:childTnLst>
                                    <p:set>
                                      <p:cBhvr>
                                        <p:cTn id="43" dur="1000">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hammer.wav"/>
                                        </p:tgtEl>
                                      </p:cMediaNode>
                                    </p:audio>
                                  </p:subTnLst>
                                </p:cTn>
                              </p:par>
                            </p:childTnLst>
                          </p:cTn>
                        </p:par>
                        <p:par>
                          <p:cTn id="44" fill="hold" nodeType="afterGroup">
                            <p:stCondLst>
                              <p:cond delay="4050"/>
                            </p:stCondLst>
                            <p:childTnLst>
                              <p:par>
                                <p:cTn id="45" presetID="11" presetClass="entr" presetSubtype="0" fill="hold" grpId="0" nodeType="afterEffect">
                                  <p:stCondLst>
                                    <p:cond delay="0"/>
                                  </p:stCondLst>
                                  <p:childTnLst>
                                    <p:set>
                                      <p:cBhvr>
                                        <p:cTn id="46" dur="1000">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hammer.wav"/>
                                        </p:tgtEl>
                                      </p:cMediaNode>
                                    </p:audio>
                                  </p:subTnLst>
                                </p:cTn>
                              </p:par>
                            </p:childTnLst>
                          </p:cTn>
                        </p:par>
                        <p:par>
                          <p:cTn id="47" fill="hold" nodeType="afterGroup">
                            <p:stCondLst>
                              <p:cond delay="5050"/>
                            </p:stCondLst>
                            <p:childTnLst>
                              <p:par>
                                <p:cTn id="48" presetID="11" presetClass="entr" presetSubtype="0" fill="hold" grpId="0" nodeType="afterEffect">
                                  <p:stCondLst>
                                    <p:cond delay="0"/>
                                  </p:stCondLst>
                                  <p:childTnLst>
                                    <p:set>
                                      <p:cBhvr>
                                        <p:cTn id="49" dur="1000">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hammer.wav"/>
                                        </p:tgtEl>
                                      </p:cMediaNode>
                                    </p:audio>
                                  </p:subTnLst>
                                </p:cTn>
                              </p:par>
                            </p:childTnLst>
                          </p:cTn>
                        </p:par>
                        <p:par>
                          <p:cTn id="50" fill="hold" nodeType="afterGroup">
                            <p:stCondLst>
                              <p:cond delay="6050"/>
                            </p:stCondLst>
                            <p:childTnLst>
                              <p:par>
                                <p:cTn id="51" presetID="11" presetClass="entr" presetSubtype="0" fill="hold" grpId="0" nodeType="afterEffect">
                                  <p:stCondLst>
                                    <p:cond delay="0"/>
                                  </p:stCondLst>
                                  <p:childTnLst>
                                    <p:set>
                                      <p:cBhvr>
                                        <p:cTn id="52" dur="1000">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hammer.wav"/>
                                        </p:tgtEl>
                                      </p:cMediaNode>
                                    </p:audio>
                                  </p:subTnLst>
                                </p:cTn>
                              </p:par>
                            </p:childTnLst>
                          </p:cTn>
                        </p:par>
                        <p:par>
                          <p:cTn id="53" fill="hold" nodeType="afterGroup">
                            <p:stCondLst>
                              <p:cond delay="7050"/>
                            </p:stCondLst>
                            <p:childTnLst>
                              <p:par>
                                <p:cTn id="54" presetID="11" presetClass="entr" presetSubtype="0" fill="hold" grpId="0" nodeType="afterEffect">
                                  <p:stCondLst>
                                    <p:cond delay="0"/>
                                  </p:stCondLst>
                                  <p:childTnLst>
                                    <p:set>
                                      <p:cBhvr>
                                        <p:cTn id="55" dur="1000">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hammer.wav"/>
                                        </p:tgtEl>
                                      </p:cMediaNode>
                                    </p:audio>
                                  </p:subTnLst>
                                </p:cTn>
                              </p:par>
                            </p:childTnLst>
                          </p:cTn>
                        </p:par>
                        <p:par>
                          <p:cTn id="56" fill="hold" nodeType="afterGroup">
                            <p:stCondLst>
                              <p:cond delay="8050"/>
                            </p:stCondLst>
                            <p:childTnLst>
                              <p:par>
                                <p:cTn id="57" presetID="11" presetClass="entr" presetSubtype="0" fill="hold" grpId="0" nodeType="afterEffect">
                                  <p:stCondLst>
                                    <p:cond delay="0"/>
                                  </p:stCondLst>
                                  <p:childTnLst>
                                    <p:set>
                                      <p:cBhvr>
                                        <p:cTn id="58" dur="1000">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hammer.wav"/>
                                        </p:tgtEl>
                                      </p:cMediaNode>
                                    </p:audio>
                                  </p:subTnLst>
                                </p:cTn>
                              </p:par>
                            </p:childTnLst>
                          </p:cTn>
                        </p:par>
                        <p:par>
                          <p:cTn id="59" fill="hold" nodeType="afterGroup">
                            <p:stCondLst>
                              <p:cond delay="9050"/>
                            </p:stCondLst>
                            <p:childTnLst>
                              <p:par>
                                <p:cTn id="60" presetID="11" presetClass="entr" presetSubtype="0" fill="hold" grpId="0" nodeType="afterEffect">
                                  <p:stCondLst>
                                    <p:cond delay="0"/>
                                  </p:stCondLst>
                                  <p:childTnLst>
                                    <p:set>
                                      <p:cBhvr>
                                        <p:cTn id="61" dur="1000">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hammer.wav"/>
                                        </p:tgtEl>
                                      </p:cMediaNode>
                                    </p:audio>
                                  </p:subTnLst>
                                </p:cTn>
                              </p:par>
                            </p:childTnLst>
                          </p:cTn>
                        </p:par>
                        <p:par>
                          <p:cTn id="62" fill="hold" nodeType="afterGroup">
                            <p:stCondLst>
                              <p:cond delay="10050"/>
                            </p:stCondLst>
                            <p:childTnLst>
                              <p:par>
                                <p:cTn id="63" presetID="11" presetClass="entr" presetSubtype="0" fill="hold" grpId="0" nodeType="afterEffect">
                                  <p:stCondLst>
                                    <p:cond delay="0"/>
                                  </p:stCondLst>
                                  <p:childTnLst>
                                    <p:set>
                                      <p:cBhvr>
                                        <p:cTn id="64" dur="1000">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hammer.wav"/>
                                        </p:tgtEl>
                                      </p:cMediaNode>
                                    </p:audio>
                                  </p:subTnLst>
                                </p:cTn>
                              </p:par>
                            </p:childTnLst>
                          </p:cTn>
                        </p:par>
                        <p:par>
                          <p:cTn id="65" fill="hold" nodeType="afterGroup">
                            <p:stCondLst>
                              <p:cond delay="11050"/>
                            </p:stCondLst>
                            <p:childTnLst>
                              <p:par>
                                <p:cTn id="66" presetID="3" presetClass="entr" presetSubtype="0" fill="hold" grpId="0" nodeType="afterEffect">
                                  <p:stCondLst>
                                    <p:cond delay="0"/>
                                  </p:stCondLst>
                                  <p:childTnLst>
                                    <p:set>
                                      <p:cBhvr>
                                        <p:cTn id="67"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4" name="am thanh 1.wav"/>
                                        </p:tgtEl>
                                      </p:cMediaNode>
                                    </p:audio>
                                  </p:subTnLst>
                                </p:cTn>
                              </p:par>
                            </p:childTnLst>
                          </p:cTn>
                        </p:par>
                        <p:par>
                          <p:cTn id="68" fill="hold" nodeType="afterGroup">
                            <p:stCondLst>
                              <p:cond delay="11050"/>
                            </p:stCondLst>
                            <p:childTnLst>
                              <p:par>
                                <p:cTn id="69" presetID="10" presetClass="exit" presetSubtype="0" fill="hold" grpId="1" nodeType="afterEffect">
                                  <p:stCondLst>
                                    <p:cond delay="0"/>
                                  </p:stCondLst>
                                  <p:childTnLst>
                                    <p:animEffect transition="out" filter="fade">
                                      <p:cBhvr>
                                        <p:cTn id="70" dur="2000"/>
                                        <p:tgtEl>
                                          <p:spTgt spid="67"/>
                                        </p:tgtEl>
                                      </p:cBhvr>
                                    </p:animEffect>
                                    <p:set>
                                      <p:cBhvr>
                                        <p:cTn id="71" dur="1" fill="hold">
                                          <p:stCondLst>
                                            <p:cond delay="1999"/>
                                          </p:stCondLst>
                                        </p:cTn>
                                        <p:tgtEl>
                                          <p:spTgt spid="67"/>
                                        </p:tgtEl>
                                        <p:attrNameLst>
                                          <p:attrName>style.visibility</p:attrName>
                                        </p:attrNameLst>
                                      </p:cBhvr>
                                      <p:to>
                                        <p:strVal val="hidden"/>
                                      </p:to>
                                    </p:set>
                                  </p:childTnLst>
                                </p:cTn>
                              </p:par>
                              <p:par>
                                <p:cTn id="72" presetID="10" presetClass="exit" presetSubtype="0" fill="hold" grpId="2" nodeType="withEffect">
                                  <p:stCondLst>
                                    <p:cond delay="0"/>
                                  </p:stCondLst>
                                  <p:childTnLst>
                                    <p:animEffect transition="out" filter="fade">
                                      <p:cBhvr>
                                        <p:cTn id="73" dur="2000"/>
                                        <p:tgtEl>
                                          <p:spTgt spid="68"/>
                                        </p:tgtEl>
                                      </p:cBhvr>
                                    </p:animEffect>
                                    <p:set>
                                      <p:cBhvr>
                                        <p:cTn id="74" dur="1" fill="hold">
                                          <p:stCondLst>
                                            <p:cond delay="1999"/>
                                          </p:stCondLst>
                                        </p:cTn>
                                        <p:tgtEl>
                                          <p:spTgt spid="68"/>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2000"/>
                                        <p:tgtEl>
                                          <p:spTgt spid="69"/>
                                        </p:tgtEl>
                                      </p:cBhvr>
                                    </p:animEffect>
                                    <p:set>
                                      <p:cBhvr>
                                        <p:cTn id="77" dur="1" fill="hold">
                                          <p:stCondLst>
                                            <p:cond delay="1999"/>
                                          </p:stCondLst>
                                        </p:cTn>
                                        <p:tgtEl>
                                          <p:spTgt spid="69"/>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2000"/>
                                        <p:tgtEl>
                                          <p:spTgt spid="70"/>
                                        </p:tgtEl>
                                      </p:cBhvr>
                                    </p:animEffect>
                                    <p:set>
                                      <p:cBhvr>
                                        <p:cTn id="80" dur="1" fill="hold">
                                          <p:stCondLst>
                                            <p:cond delay="1999"/>
                                          </p:stCondLst>
                                        </p:cTn>
                                        <p:tgtEl>
                                          <p:spTgt spid="7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2000"/>
                                        <p:tgtEl>
                                          <p:spTgt spid="71"/>
                                        </p:tgtEl>
                                      </p:cBhvr>
                                    </p:animEffect>
                                    <p:set>
                                      <p:cBhvr>
                                        <p:cTn id="83" dur="1" fill="hold">
                                          <p:stCondLst>
                                            <p:cond delay="1999"/>
                                          </p:stCondLst>
                                        </p:cTn>
                                        <p:tgtEl>
                                          <p:spTgt spid="71"/>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2000"/>
                                        <p:tgtEl>
                                          <p:spTgt spid="72"/>
                                        </p:tgtEl>
                                      </p:cBhvr>
                                    </p:animEffect>
                                    <p:set>
                                      <p:cBhvr>
                                        <p:cTn id="86" dur="1" fill="hold">
                                          <p:stCondLst>
                                            <p:cond delay="1999"/>
                                          </p:stCondLst>
                                        </p:cTn>
                                        <p:tgtEl>
                                          <p:spTgt spid="72"/>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2000"/>
                                        <p:tgtEl>
                                          <p:spTgt spid="73"/>
                                        </p:tgtEl>
                                      </p:cBhvr>
                                    </p:animEffect>
                                    <p:set>
                                      <p:cBhvr>
                                        <p:cTn id="89" dur="1" fill="hold">
                                          <p:stCondLst>
                                            <p:cond delay="1999"/>
                                          </p:stCondLst>
                                        </p:cTn>
                                        <p:tgtEl>
                                          <p:spTgt spid="73"/>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2000"/>
                                        <p:tgtEl>
                                          <p:spTgt spid="74"/>
                                        </p:tgtEl>
                                      </p:cBhvr>
                                    </p:animEffect>
                                    <p:set>
                                      <p:cBhvr>
                                        <p:cTn id="92" dur="1" fill="hold">
                                          <p:stCondLst>
                                            <p:cond delay="1999"/>
                                          </p:stCondLst>
                                        </p:cTn>
                                        <p:tgtEl>
                                          <p:spTgt spid="74"/>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2000"/>
                                        <p:tgtEl>
                                          <p:spTgt spid="75"/>
                                        </p:tgtEl>
                                      </p:cBhvr>
                                    </p:animEffect>
                                    <p:set>
                                      <p:cBhvr>
                                        <p:cTn id="95" dur="1" fill="hold">
                                          <p:stCondLst>
                                            <p:cond delay="1999"/>
                                          </p:stCondLst>
                                        </p:cTn>
                                        <p:tgtEl>
                                          <p:spTgt spid="75"/>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2000"/>
                                        <p:tgtEl>
                                          <p:spTgt spid="76"/>
                                        </p:tgtEl>
                                      </p:cBhvr>
                                    </p:animEffect>
                                    <p:set>
                                      <p:cBhvr>
                                        <p:cTn id="98" dur="1" fill="hold">
                                          <p:stCondLst>
                                            <p:cond delay="1999"/>
                                          </p:stCondLst>
                                        </p:cTn>
                                        <p:tgtEl>
                                          <p:spTgt spid="76"/>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2000"/>
                                        <p:tgtEl>
                                          <p:spTgt spid="77"/>
                                        </p:tgtEl>
                                      </p:cBhvr>
                                    </p:animEffect>
                                    <p:set>
                                      <p:cBhvr>
                                        <p:cTn id="101" dur="1" fill="hold">
                                          <p:stCondLst>
                                            <p:cond delay="1999"/>
                                          </p:stCondLst>
                                        </p:cTn>
                                        <p:tgtEl>
                                          <p:spTgt spid="77"/>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2000"/>
                                        <p:tgtEl>
                                          <p:spTgt spid="78"/>
                                        </p:tgtEl>
                                      </p:cBhvr>
                                    </p:animEffect>
                                    <p:set>
                                      <p:cBhvr>
                                        <p:cTn id="104" dur="1" fill="hold">
                                          <p:stCondLst>
                                            <p:cond delay="1999"/>
                                          </p:stCondLst>
                                        </p:cTn>
                                        <p:tgtEl>
                                          <p:spTgt spid="78"/>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2000"/>
                                        <p:tgtEl>
                                          <p:spTgt spid="79"/>
                                        </p:tgtEl>
                                      </p:cBhvr>
                                    </p:animEffect>
                                    <p:set>
                                      <p:cBhvr>
                                        <p:cTn id="107" dur="1" fill="hold">
                                          <p:stCondLst>
                                            <p:cond delay="1999"/>
                                          </p:stCondLst>
                                        </p:cTn>
                                        <p:tgtEl>
                                          <p:spTgt spid="79"/>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2000"/>
                                        <p:tgtEl>
                                          <p:spTgt spid="80"/>
                                        </p:tgtEl>
                                      </p:cBhvr>
                                    </p:animEffect>
                                    <p:set>
                                      <p:cBhvr>
                                        <p:cTn id="110" dur="1" fill="hold">
                                          <p:stCondLst>
                                            <p:cond delay="1999"/>
                                          </p:stCondLst>
                                        </p:cTn>
                                        <p:tgtEl>
                                          <p:spTgt spid="80"/>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2000"/>
                                        <p:tgtEl>
                                          <p:spTgt spid="85"/>
                                        </p:tgtEl>
                                      </p:cBhvr>
                                    </p:animEffect>
                                    <p:set>
                                      <p:cBhvr>
                                        <p:cTn id="113" dur="1" fill="hold">
                                          <p:stCondLst>
                                            <p:cond delay="1999"/>
                                          </p:stCondLst>
                                        </p:cTn>
                                        <p:tgtEl>
                                          <p:spTgt spid="85"/>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35" presetClass="entr" presetSubtype="0" fill="hold" grpId="0" nodeType="clickEffect">
                                  <p:stCondLst>
                                    <p:cond delay="0"/>
                                  </p:stCondLst>
                                  <p:childTnLst>
                                    <p:set>
                                      <p:cBhvr>
                                        <p:cTn id="117" dur="1" fill="hold">
                                          <p:stCondLst>
                                            <p:cond delay="0"/>
                                          </p:stCondLst>
                                        </p:cTn>
                                        <p:tgtEl>
                                          <p:spTgt spid="14338"/>
                                        </p:tgtEl>
                                        <p:attrNameLst>
                                          <p:attrName>style.visibility</p:attrName>
                                        </p:attrNameLst>
                                      </p:cBhvr>
                                      <p:to>
                                        <p:strVal val="visible"/>
                                      </p:to>
                                    </p:set>
                                    <p:animEffect transition="in" filter="fade">
                                      <p:cBhvr>
                                        <p:cTn id="118" dur="2000"/>
                                        <p:tgtEl>
                                          <p:spTgt spid="14338"/>
                                        </p:tgtEl>
                                      </p:cBhvr>
                                    </p:animEffect>
                                    <p:anim calcmode="lin" valueType="num">
                                      <p:cBhvr>
                                        <p:cTn id="119" dur="2000" fill="hold"/>
                                        <p:tgtEl>
                                          <p:spTgt spid="14338"/>
                                        </p:tgtEl>
                                        <p:attrNameLst>
                                          <p:attrName>style.rotation</p:attrName>
                                        </p:attrNameLst>
                                      </p:cBhvr>
                                      <p:tavLst>
                                        <p:tav tm="0">
                                          <p:val>
                                            <p:fltVal val="720"/>
                                          </p:val>
                                        </p:tav>
                                        <p:tav tm="100000">
                                          <p:val>
                                            <p:fltVal val="0"/>
                                          </p:val>
                                        </p:tav>
                                      </p:tavLst>
                                    </p:anim>
                                    <p:anim calcmode="lin" valueType="num">
                                      <p:cBhvr>
                                        <p:cTn id="120" dur="2000" fill="hold"/>
                                        <p:tgtEl>
                                          <p:spTgt spid="14338"/>
                                        </p:tgtEl>
                                        <p:attrNameLst>
                                          <p:attrName>ppt_h</p:attrName>
                                        </p:attrNameLst>
                                      </p:cBhvr>
                                      <p:tavLst>
                                        <p:tav tm="0">
                                          <p:val>
                                            <p:fltVal val="0"/>
                                          </p:val>
                                        </p:tav>
                                        <p:tav tm="100000">
                                          <p:val>
                                            <p:strVal val="#ppt_h"/>
                                          </p:val>
                                        </p:tav>
                                      </p:tavLst>
                                    </p:anim>
                                    <p:anim calcmode="lin" valueType="num">
                                      <p:cBhvr>
                                        <p:cTn id="121" dur="2000" fill="hold"/>
                                        <p:tgtEl>
                                          <p:spTgt spid="143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40" grpId="0" build="p"/>
      <p:bldP spid="67" grpId="0" animBg="1"/>
      <p:bldP spid="67" grpId="1" animBg="1"/>
      <p:bldP spid="68" grpId="0" animBg="1"/>
      <p:bldP spid="68" grpId="1" animBg="1"/>
      <p:bldP spid="68" grpId="2"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79" grpId="2" animBg="1"/>
      <p:bldP spid="80" grpId="0" animBg="1"/>
      <p:bldP spid="80" grpId="1" animBg="1"/>
      <p:bldP spid="85" grpId="0" animBg="1"/>
      <p:bldP spid="8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p:cNvSpPr>
            <a:spLocks noChangeArrowheads="1"/>
          </p:cNvSpPr>
          <p:nvPr/>
        </p:nvSpPr>
        <p:spPr bwMode="auto">
          <a:xfrm>
            <a:off x="838200" y="3479800"/>
            <a:ext cx="304800" cy="304800"/>
          </a:xfrm>
          <a:prstGeom prst="ellipse">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 name="Rectangle 3"/>
          <p:cNvSpPr>
            <a:spLocks noGrp="1" noChangeArrowheads="1"/>
          </p:cNvSpPr>
          <p:nvPr>
            <p:ph type="title"/>
          </p:nvPr>
        </p:nvSpPr>
        <p:spPr/>
        <p:txBody>
          <a:bodyPr>
            <a:normAutofit fontScale="90000"/>
          </a:bodyPr>
          <a:lstStyle/>
          <a:p>
            <a:r>
              <a:rPr lang="en-US" sz="4800">
                <a:latin typeface="Times New Roman" pitchFamily="18" charset="0"/>
              </a:rPr>
              <a:t>Chọn chữ cái trước ý trả lời đúng</a:t>
            </a:r>
          </a:p>
        </p:txBody>
      </p:sp>
      <p:sp>
        <p:nvSpPr>
          <p:cNvPr id="14340" name="Rectangle 4"/>
          <p:cNvSpPr>
            <a:spLocks noChangeArrowheads="1"/>
          </p:cNvSpPr>
          <p:nvPr/>
        </p:nvSpPr>
        <p:spPr bwMode="auto">
          <a:xfrm>
            <a:off x="520700" y="1974850"/>
            <a:ext cx="6108700" cy="227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pPr>
            <a:r>
              <a:rPr lang="en-US" sz="2400" dirty="0" err="1" smtClean="0"/>
              <a:t>Câu</a:t>
            </a:r>
            <a:r>
              <a:rPr lang="en-US" sz="2400" dirty="0" smtClean="0"/>
              <a:t> 2: </a:t>
            </a:r>
            <a:r>
              <a:rPr lang="en-US" sz="2400" dirty="0"/>
              <a:t>Ý </a:t>
            </a:r>
            <a:r>
              <a:rPr lang="en-US" sz="2400" dirty="0" err="1"/>
              <a:t>nghĩa</a:t>
            </a:r>
            <a:r>
              <a:rPr lang="en-US" sz="2400" dirty="0"/>
              <a:t> </a:t>
            </a:r>
            <a:r>
              <a:rPr lang="en-US" sz="2400" dirty="0" err="1"/>
              <a:t>của</a:t>
            </a:r>
            <a:r>
              <a:rPr lang="en-US" sz="2400" dirty="0"/>
              <a:t> </a:t>
            </a:r>
            <a:r>
              <a:rPr lang="en-US" sz="2400" dirty="0" err="1"/>
              <a:t>phong</a:t>
            </a:r>
            <a:r>
              <a:rPr lang="en-US" sz="2400" dirty="0"/>
              <a:t> </a:t>
            </a:r>
            <a:r>
              <a:rPr lang="en-US" sz="2400" dirty="0" err="1"/>
              <a:t>trào</a:t>
            </a:r>
            <a:r>
              <a:rPr lang="en-US" sz="2400" dirty="0"/>
              <a:t> </a:t>
            </a:r>
            <a:r>
              <a:rPr lang="en-US" sz="2400" dirty="0" err="1"/>
              <a:t>cần</a:t>
            </a:r>
            <a:r>
              <a:rPr lang="en-US" sz="2400" dirty="0"/>
              <a:t> </a:t>
            </a:r>
            <a:r>
              <a:rPr lang="en-US" sz="2400" dirty="0" err="1"/>
              <a:t>vương</a:t>
            </a:r>
            <a:r>
              <a:rPr lang="en-US" sz="2400" dirty="0"/>
              <a:t> </a:t>
            </a:r>
            <a:r>
              <a:rPr lang="en-US" sz="2400" dirty="0" err="1"/>
              <a:t>là</a:t>
            </a:r>
            <a:r>
              <a:rPr lang="en-US" sz="2400" dirty="0"/>
              <a:t> </a:t>
            </a:r>
            <a:r>
              <a:rPr lang="en-US" sz="2400" dirty="0" err="1"/>
              <a:t>gì</a:t>
            </a:r>
            <a:r>
              <a:rPr lang="en-US" sz="2400" dirty="0" smtClean="0"/>
              <a:t>?</a:t>
            </a:r>
          </a:p>
          <a:p>
            <a:pPr marL="342900" indent="-342900">
              <a:lnSpc>
                <a:spcPct val="90000"/>
              </a:lnSpc>
              <a:spcBef>
                <a:spcPct val="20000"/>
              </a:spcBef>
            </a:pPr>
            <a:r>
              <a:rPr lang="en-US" sz="2400" dirty="0" smtClean="0"/>
              <a:t>   </a:t>
            </a:r>
            <a:r>
              <a:rPr lang="en-US" sz="2400" dirty="0"/>
              <a:t>a. </a:t>
            </a:r>
            <a:r>
              <a:rPr lang="en-US" sz="2400" dirty="0" err="1" smtClean="0"/>
              <a:t>Khẳng</a:t>
            </a:r>
            <a:r>
              <a:rPr lang="en-US" sz="2400" dirty="0" smtClean="0"/>
              <a:t> </a:t>
            </a:r>
            <a:r>
              <a:rPr lang="en-US" sz="2400" dirty="0" err="1" smtClean="0"/>
              <a:t>định</a:t>
            </a:r>
            <a:r>
              <a:rPr lang="en-US" sz="2400" dirty="0" smtClean="0"/>
              <a:t> </a:t>
            </a:r>
            <a:r>
              <a:rPr lang="en-US" sz="2400" dirty="0" err="1" smtClean="0"/>
              <a:t>chủ</a:t>
            </a:r>
            <a:r>
              <a:rPr lang="en-US" sz="2400" dirty="0" smtClean="0"/>
              <a:t> </a:t>
            </a:r>
            <a:r>
              <a:rPr lang="en-US" sz="2400" dirty="0" err="1" smtClean="0"/>
              <a:t>quyền</a:t>
            </a:r>
            <a:r>
              <a:rPr lang="en-US" sz="2400" dirty="0" smtClean="0"/>
              <a:t> </a:t>
            </a:r>
            <a:r>
              <a:rPr lang="en-US" sz="2400" dirty="0" err="1" smtClean="0"/>
              <a:t>của</a:t>
            </a:r>
            <a:r>
              <a:rPr lang="en-US" sz="2400" dirty="0" smtClean="0"/>
              <a:t> </a:t>
            </a:r>
            <a:r>
              <a:rPr lang="en-US" sz="2400" dirty="0" err="1" smtClean="0"/>
              <a:t>nước</a:t>
            </a:r>
            <a:r>
              <a:rPr lang="en-US" sz="2400" dirty="0" smtClean="0"/>
              <a:t> ta </a:t>
            </a:r>
            <a:r>
              <a:rPr lang="en-US" sz="2400" dirty="0" err="1" smtClean="0"/>
              <a:t>với</a:t>
            </a:r>
            <a:r>
              <a:rPr lang="en-US" sz="2400" dirty="0" smtClean="0"/>
              <a:t> </a:t>
            </a:r>
            <a:r>
              <a:rPr lang="en-US" sz="2400" dirty="0" err="1" smtClean="0"/>
              <a:t>Pháp</a:t>
            </a:r>
            <a:endParaRPr lang="en-US" sz="2400" dirty="0"/>
          </a:p>
          <a:p>
            <a:pPr marL="342900" indent="-342900">
              <a:lnSpc>
                <a:spcPct val="90000"/>
              </a:lnSpc>
              <a:spcBef>
                <a:spcPct val="20000"/>
              </a:spcBef>
            </a:pPr>
            <a:r>
              <a:rPr lang="en-US" sz="2400" dirty="0"/>
              <a:t>   b. </a:t>
            </a:r>
            <a:r>
              <a:rPr lang="en-US" sz="2400" dirty="0" err="1" smtClean="0"/>
              <a:t>Kêu</a:t>
            </a:r>
            <a:r>
              <a:rPr lang="en-US" sz="2400" dirty="0" smtClean="0"/>
              <a:t> </a:t>
            </a:r>
            <a:r>
              <a:rPr lang="en-US" sz="2400" dirty="0" err="1" smtClean="0"/>
              <a:t>gọi</a:t>
            </a:r>
            <a:r>
              <a:rPr lang="en-US" sz="2400" dirty="0" smtClean="0"/>
              <a:t> </a:t>
            </a:r>
            <a:r>
              <a:rPr lang="en-US" sz="2400" dirty="0" err="1" smtClean="0"/>
              <a:t>nhân</a:t>
            </a:r>
            <a:r>
              <a:rPr lang="en-US" sz="2400" dirty="0" smtClean="0"/>
              <a:t> </a:t>
            </a:r>
            <a:r>
              <a:rPr lang="en-US" sz="2400" dirty="0" err="1" smtClean="0"/>
              <a:t>dân</a:t>
            </a:r>
            <a:r>
              <a:rPr lang="en-US" sz="2400" dirty="0" smtClean="0"/>
              <a:t> </a:t>
            </a:r>
            <a:r>
              <a:rPr lang="en-US" sz="2400" dirty="0" err="1" smtClean="0"/>
              <a:t>nhân</a:t>
            </a:r>
            <a:r>
              <a:rPr lang="en-US" sz="2400" dirty="0" smtClean="0"/>
              <a:t> </a:t>
            </a:r>
            <a:r>
              <a:rPr lang="en-US" sz="2400" dirty="0" err="1" smtClean="0"/>
              <a:t>dân</a:t>
            </a:r>
            <a:r>
              <a:rPr lang="en-US" sz="2400" dirty="0" smtClean="0"/>
              <a:t> </a:t>
            </a:r>
            <a:r>
              <a:rPr lang="en-US" sz="2400" dirty="0" err="1" smtClean="0"/>
              <a:t>đoàn</a:t>
            </a:r>
            <a:r>
              <a:rPr lang="en-US" sz="2400" dirty="0" smtClean="0"/>
              <a:t> </a:t>
            </a:r>
            <a:r>
              <a:rPr lang="en-US" sz="2400" dirty="0" err="1" smtClean="0"/>
              <a:t>kết</a:t>
            </a:r>
            <a:r>
              <a:rPr lang="en-US" sz="2400" dirty="0" smtClean="0"/>
              <a:t> </a:t>
            </a:r>
            <a:r>
              <a:rPr lang="en-US" sz="2400" dirty="0" err="1" smtClean="0"/>
              <a:t>đứng</a:t>
            </a:r>
            <a:r>
              <a:rPr lang="en-US" sz="2400" dirty="0" smtClean="0"/>
              <a:t> </a:t>
            </a:r>
            <a:r>
              <a:rPr lang="en-US" sz="2400" dirty="0" err="1" smtClean="0"/>
              <a:t>lên</a:t>
            </a:r>
            <a:r>
              <a:rPr lang="en-US" sz="2400" dirty="0" smtClean="0"/>
              <a:t> </a:t>
            </a:r>
            <a:r>
              <a:rPr lang="en-US" sz="2400" dirty="0" err="1" smtClean="0"/>
              <a:t>chống</a:t>
            </a:r>
            <a:r>
              <a:rPr lang="en-US" sz="2400" dirty="0" smtClean="0"/>
              <a:t> </a:t>
            </a:r>
            <a:r>
              <a:rPr lang="en-US" sz="2400" dirty="0" err="1" smtClean="0"/>
              <a:t>thực</a:t>
            </a:r>
            <a:r>
              <a:rPr lang="en-US" sz="2400" dirty="0" smtClean="0"/>
              <a:t> </a:t>
            </a:r>
            <a:r>
              <a:rPr lang="en-US" sz="2400" dirty="0" err="1" smtClean="0"/>
              <a:t>dân</a:t>
            </a:r>
            <a:r>
              <a:rPr lang="en-US" sz="2400" dirty="0" smtClean="0"/>
              <a:t> </a:t>
            </a:r>
            <a:r>
              <a:rPr lang="en-US" sz="2400" dirty="0" err="1" smtClean="0"/>
              <a:t>Pháp</a:t>
            </a:r>
            <a:r>
              <a:rPr lang="en-US" sz="2400" dirty="0" smtClean="0"/>
              <a:t>	 </a:t>
            </a:r>
          </a:p>
          <a:p>
            <a:pPr marL="342900" indent="-342900">
              <a:lnSpc>
                <a:spcPct val="90000"/>
              </a:lnSpc>
              <a:spcBef>
                <a:spcPct val="20000"/>
              </a:spcBef>
            </a:pPr>
            <a:r>
              <a:rPr lang="en-US" sz="2400" dirty="0" smtClean="0"/>
              <a:t>   c. </a:t>
            </a:r>
            <a:r>
              <a:rPr lang="en-US" sz="2400" dirty="0" err="1" smtClean="0"/>
              <a:t>Công</a:t>
            </a:r>
            <a:r>
              <a:rPr lang="en-US" sz="2400" dirty="0" smtClean="0"/>
              <a:t> </a:t>
            </a:r>
            <a:r>
              <a:rPr lang="en-US" sz="2400" dirty="0" err="1" smtClean="0"/>
              <a:t>nhận</a:t>
            </a:r>
            <a:r>
              <a:rPr lang="en-US" sz="2400" dirty="0" smtClean="0"/>
              <a:t> </a:t>
            </a:r>
            <a:r>
              <a:rPr lang="en-US" sz="2400" dirty="0" err="1" smtClean="0"/>
              <a:t>quyền</a:t>
            </a:r>
            <a:r>
              <a:rPr lang="en-US" sz="2400" dirty="0" smtClean="0"/>
              <a:t> </a:t>
            </a:r>
            <a:r>
              <a:rPr lang="en-US" sz="2400" dirty="0" err="1" smtClean="0"/>
              <a:t>đô</a:t>
            </a:r>
            <a:r>
              <a:rPr lang="en-US" sz="2400" dirty="0" smtClean="0"/>
              <a:t> </a:t>
            </a:r>
            <a:r>
              <a:rPr lang="en-US" sz="2400" dirty="0" err="1" smtClean="0"/>
              <a:t>hộ</a:t>
            </a:r>
            <a:r>
              <a:rPr lang="en-US" sz="2400" dirty="0" smtClean="0"/>
              <a:t> </a:t>
            </a:r>
            <a:r>
              <a:rPr lang="en-US" sz="2400" dirty="0" err="1" smtClean="0"/>
              <a:t>của</a:t>
            </a:r>
            <a:r>
              <a:rPr lang="en-US" sz="2400" dirty="0" smtClean="0"/>
              <a:t> </a:t>
            </a:r>
            <a:r>
              <a:rPr lang="en-US" sz="2400" dirty="0" err="1" smtClean="0"/>
              <a:t>thực</a:t>
            </a:r>
            <a:r>
              <a:rPr lang="en-US" sz="2400" dirty="0" smtClean="0"/>
              <a:t> </a:t>
            </a:r>
            <a:r>
              <a:rPr lang="en-US" sz="2400" dirty="0" err="1" smtClean="0"/>
              <a:t>dân</a:t>
            </a:r>
            <a:r>
              <a:rPr lang="en-US" sz="2400" dirty="0" smtClean="0"/>
              <a:t> </a:t>
            </a:r>
            <a:r>
              <a:rPr lang="en-US" sz="2400" dirty="0" err="1" smtClean="0"/>
              <a:t>Pháp</a:t>
            </a:r>
            <a:endParaRPr lang="en-US" sz="2400" dirty="0">
              <a:latin typeface="VNI-Times" pitchFamily="2" charset="0"/>
            </a:endParaRPr>
          </a:p>
        </p:txBody>
      </p:sp>
      <p:pic>
        <p:nvPicPr>
          <p:cNvPr id="14341" name="Picture 6" descr="j0336978[2]"/>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1600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WordArt 2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68" name="WordArt 23"/>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69" name="WordArt 2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2</a:t>
            </a:r>
          </a:p>
        </p:txBody>
      </p:sp>
      <p:sp>
        <p:nvSpPr>
          <p:cNvPr id="70" name="WordArt 25"/>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3</a:t>
            </a:r>
          </a:p>
        </p:txBody>
      </p:sp>
      <p:sp>
        <p:nvSpPr>
          <p:cNvPr id="71" name="WordArt 26"/>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4</a:t>
            </a:r>
          </a:p>
        </p:txBody>
      </p:sp>
      <p:sp>
        <p:nvSpPr>
          <p:cNvPr id="72" name="WordArt 27"/>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5</a:t>
            </a:r>
          </a:p>
        </p:txBody>
      </p:sp>
      <p:sp>
        <p:nvSpPr>
          <p:cNvPr id="73" name="WordArt 28"/>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6</a:t>
            </a:r>
          </a:p>
        </p:txBody>
      </p:sp>
      <p:sp>
        <p:nvSpPr>
          <p:cNvPr id="74" name="WordArt 29"/>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7</a:t>
            </a:r>
          </a:p>
        </p:txBody>
      </p:sp>
      <p:sp>
        <p:nvSpPr>
          <p:cNvPr id="75" name="WordArt 30"/>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8</a:t>
            </a:r>
          </a:p>
        </p:txBody>
      </p:sp>
      <p:sp>
        <p:nvSpPr>
          <p:cNvPr id="76" name="WordArt 31"/>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9</a:t>
            </a:r>
          </a:p>
        </p:txBody>
      </p:sp>
      <p:sp>
        <p:nvSpPr>
          <p:cNvPr id="77" name="WordArt 3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78" name="WordArt 33"/>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79" name="WordArt 3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0" name="WordArt 35"/>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5" name="Oval 40"/>
          <p:cNvSpPr>
            <a:spLocks noChangeArrowheads="1"/>
          </p:cNvSpPr>
          <p:nvPr/>
        </p:nvSpPr>
        <p:spPr bwMode="auto">
          <a:xfrm>
            <a:off x="7181850" y="1690688"/>
            <a:ext cx="1143000" cy="1143000"/>
          </a:xfrm>
          <a:prstGeom prst="ellipse">
            <a:avLst/>
          </a:prstGeom>
          <a:noFill/>
          <a:ln w="76200" cmpd="tri">
            <a:solidFill>
              <a:srgbClr val="00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Arial" charset="0"/>
            </a:endParaRPr>
          </a:p>
        </p:txBody>
      </p:sp>
      <p:pic>
        <p:nvPicPr>
          <p:cNvPr id="14357"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743700" y="44577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57912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991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stCondLst>
                                            <p:cond delay="0"/>
                                          </p:stCondLst>
                                        </p:cTn>
                                        <p:tgtEl>
                                          <p:spTgt spid="143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fade">
                                      <p:cBhvr>
                                        <p:cTn id="12" dur="500">
                                          <p:stCondLst>
                                            <p:cond delay="0"/>
                                          </p:stCondLst>
                                        </p:cTn>
                                        <p:tgtEl>
                                          <p:spTgt spid="1434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fade">
                                      <p:cBhvr>
                                        <p:cTn id="17" dur="500">
                                          <p:stCondLst>
                                            <p:cond delay="0"/>
                                          </p:stCondLst>
                                        </p:cTn>
                                        <p:tgtEl>
                                          <p:spTgt spid="1434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fade">
                                      <p:cBhvr>
                                        <p:cTn id="22" dur="500">
                                          <p:stCondLst>
                                            <p:cond delay="0"/>
                                          </p:stCondLst>
                                        </p:cTn>
                                        <p:tgtEl>
                                          <p:spTgt spid="14340">
                                            <p:txEl>
                                              <p:pRg st="3" end="3"/>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2" name="am thanh 3.wav"/>
                                        </p:tgtEl>
                                      </p:cMediaNode>
                                    </p:audio>
                                  </p:subTnLst>
                                </p:cTn>
                              </p:par>
                            </p:childTnLst>
                          </p:cTn>
                        </p:par>
                        <p:par>
                          <p:cTn id="25" fill="hold" nodeType="afterGroup">
                            <p:stCondLst>
                              <p:cond delay="2100"/>
                            </p:stCondLst>
                            <p:childTnLst>
                              <p:par>
                                <p:cTn id="26" presetID="3"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2" name="am thanh 3.wav"/>
                                        </p:tgtEl>
                                      </p:cMediaNode>
                                    </p:audio>
                                  </p:subTnLst>
                                </p:cTn>
                              </p:par>
                              <p:par>
                                <p:cTn id="28" presetID="3" presetClass="entr" presetSubtype="0"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hammer.wav"/>
                                        </p:tgtEl>
                                      </p:cMediaNode>
                                    </p:audio>
                                  </p:subTnLst>
                                </p:cTn>
                              </p:par>
                              <p:par>
                                <p:cTn id="30" presetID="11" presetClass="entr" presetSubtype="0" fill="hold" grpId="0" nodeType="withEffect">
                                  <p:stCondLst>
                                    <p:cond delay="0"/>
                                  </p:stCondLst>
                                  <p:childTnLst>
                                    <p:set>
                                      <p:cBhvr>
                                        <p:cTn id="31" dur="1000">
                                          <p:stCondLst>
                                            <p:cond delay="0"/>
                                          </p:stCondLst>
                                        </p:cTn>
                                        <p:tgtEl>
                                          <p:spTgt spid="77"/>
                                        </p:tgtEl>
                                        <p:attrNameLst>
                                          <p:attrName>style.visibility</p:attrName>
                                        </p:attrNameLst>
                                      </p:cBhvr>
                                      <p:to>
                                        <p:strVal val="visible"/>
                                      </p:to>
                                    </p:set>
                                  </p:childTnLst>
                                </p:cTn>
                              </p:par>
                            </p:childTnLst>
                          </p:cTn>
                        </p:par>
                        <p:par>
                          <p:cTn id="32" fill="hold" nodeType="afterGroup">
                            <p:stCondLst>
                              <p:cond delay="3100"/>
                            </p:stCondLst>
                            <p:childTnLst>
                              <p:par>
                                <p:cTn id="33" presetID="3" presetClass="exit" presetSubtype="0" fill="hold" grpId="1" nodeType="afterEffect">
                                  <p:stCondLst>
                                    <p:cond delay="0"/>
                                  </p:stCondLst>
                                  <p:childTnLst>
                                    <p:set>
                                      <p:cBhvr>
                                        <p:cTn id="34" dur="1" fill="hold">
                                          <p:stCondLst>
                                            <p:cond delay="0"/>
                                          </p:stCondLst>
                                        </p:cTn>
                                        <p:tgtEl>
                                          <p:spTgt spid="68"/>
                                        </p:tgtEl>
                                        <p:attrNameLst>
                                          <p:attrName>style.visibility</p:attrName>
                                        </p:attrNameLst>
                                      </p:cBhvr>
                                      <p:to>
                                        <p:strVal val="hidden"/>
                                      </p:to>
                                    </p:set>
                                  </p:childTnLst>
                                </p:cTn>
                              </p:par>
                              <p:par>
                                <p:cTn id="35" presetID="3" presetClass="exit" presetSubtype="0" fill="hold" grpId="1" nodeType="withEffect">
                                  <p:stCondLst>
                                    <p:cond delay="0"/>
                                  </p:stCondLst>
                                  <p:childTnLst>
                                    <p:set>
                                      <p:cBhvr>
                                        <p:cTn id="36" dur="1" fill="hold">
                                          <p:stCondLst>
                                            <p:cond delay="0"/>
                                          </p:stCondLst>
                                        </p:cTn>
                                        <p:tgtEl>
                                          <p:spTgt spid="79"/>
                                        </p:tgtEl>
                                        <p:attrNameLst>
                                          <p:attrName>style.visibility</p:attrName>
                                        </p:attrNameLst>
                                      </p:cBhvr>
                                      <p:to>
                                        <p:strVal val="hidden"/>
                                      </p:to>
                                    </p:set>
                                  </p:childTnLst>
                                </p:cTn>
                              </p:par>
                              <p:par>
                                <p:cTn id="37" presetID="3"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hammer.wav"/>
                                        </p:tgtEl>
                                      </p:cMediaNode>
                                    </p:audio>
                                  </p:subTnLst>
                                </p:cTn>
                              </p:par>
                              <p:par>
                                <p:cTn id="39" presetID="11" presetClass="entr" presetSubtype="0" fill="hold" grpId="0" nodeType="withEffect">
                                  <p:stCondLst>
                                    <p:cond delay="0"/>
                                  </p:stCondLst>
                                  <p:childTnLst>
                                    <p:set>
                                      <p:cBhvr>
                                        <p:cTn id="40" dur="1000">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hammer.wav"/>
                                        </p:tgtEl>
                                      </p:cMediaNode>
                                    </p:audio>
                                  </p:subTnLst>
                                </p:cTn>
                              </p:par>
                            </p:childTnLst>
                          </p:cTn>
                        </p:par>
                        <p:par>
                          <p:cTn id="41" fill="hold" nodeType="afterGroup">
                            <p:stCondLst>
                              <p:cond delay="4100"/>
                            </p:stCondLst>
                            <p:childTnLst>
                              <p:par>
                                <p:cTn id="42" presetID="11" presetClass="entr" presetSubtype="0" fill="hold" grpId="0" nodeType="afterEffect">
                                  <p:stCondLst>
                                    <p:cond delay="0"/>
                                  </p:stCondLst>
                                  <p:childTnLst>
                                    <p:set>
                                      <p:cBhvr>
                                        <p:cTn id="43" dur="1000">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hammer.wav"/>
                                        </p:tgtEl>
                                      </p:cMediaNode>
                                    </p:audio>
                                  </p:subTnLst>
                                </p:cTn>
                              </p:par>
                            </p:childTnLst>
                          </p:cTn>
                        </p:par>
                        <p:par>
                          <p:cTn id="44" fill="hold" nodeType="afterGroup">
                            <p:stCondLst>
                              <p:cond delay="5100"/>
                            </p:stCondLst>
                            <p:childTnLst>
                              <p:par>
                                <p:cTn id="45" presetID="11" presetClass="entr" presetSubtype="0" fill="hold" grpId="0" nodeType="afterEffect">
                                  <p:stCondLst>
                                    <p:cond delay="0"/>
                                  </p:stCondLst>
                                  <p:childTnLst>
                                    <p:set>
                                      <p:cBhvr>
                                        <p:cTn id="46" dur="1000">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hammer.wav"/>
                                        </p:tgtEl>
                                      </p:cMediaNode>
                                    </p:audio>
                                  </p:subTnLst>
                                </p:cTn>
                              </p:par>
                            </p:childTnLst>
                          </p:cTn>
                        </p:par>
                        <p:par>
                          <p:cTn id="47" fill="hold" nodeType="afterGroup">
                            <p:stCondLst>
                              <p:cond delay="6100"/>
                            </p:stCondLst>
                            <p:childTnLst>
                              <p:par>
                                <p:cTn id="48" presetID="11" presetClass="entr" presetSubtype="0" fill="hold" grpId="0" nodeType="afterEffect">
                                  <p:stCondLst>
                                    <p:cond delay="0"/>
                                  </p:stCondLst>
                                  <p:childTnLst>
                                    <p:set>
                                      <p:cBhvr>
                                        <p:cTn id="49" dur="1000">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hammer.wav"/>
                                        </p:tgtEl>
                                      </p:cMediaNode>
                                    </p:audio>
                                  </p:subTnLst>
                                </p:cTn>
                              </p:par>
                            </p:childTnLst>
                          </p:cTn>
                        </p:par>
                        <p:par>
                          <p:cTn id="50" fill="hold" nodeType="afterGroup">
                            <p:stCondLst>
                              <p:cond delay="7100"/>
                            </p:stCondLst>
                            <p:childTnLst>
                              <p:par>
                                <p:cTn id="51" presetID="11" presetClass="entr" presetSubtype="0" fill="hold" grpId="0" nodeType="afterEffect">
                                  <p:stCondLst>
                                    <p:cond delay="0"/>
                                  </p:stCondLst>
                                  <p:childTnLst>
                                    <p:set>
                                      <p:cBhvr>
                                        <p:cTn id="52" dur="1000">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hammer.wav"/>
                                        </p:tgtEl>
                                      </p:cMediaNode>
                                    </p:audio>
                                  </p:subTnLst>
                                </p:cTn>
                              </p:par>
                            </p:childTnLst>
                          </p:cTn>
                        </p:par>
                        <p:par>
                          <p:cTn id="53" fill="hold" nodeType="afterGroup">
                            <p:stCondLst>
                              <p:cond delay="8100"/>
                            </p:stCondLst>
                            <p:childTnLst>
                              <p:par>
                                <p:cTn id="54" presetID="11" presetClass="entr" presetSubtype="0" fill="hold" grpId="0" nodeType="afterEffect">
                                  <p:stCondLst>
                                    <p:cond delay="0"/>
                                  </p:stCondLst>
                                  <p:childTnLst>
                                    <p:set>
                                      <p:cBhvr>
                                        <p:cTn id="55" dur="1000">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hammer.wav"/>
                                        </p:tgtEl>
                                      </p:cMediaNode>
                                    </p:audio>
                                  </p:subTnLst>
                                </p:cTn>
                              </p:par>
                            </p:childTnLst>
                          </p:cTn>
                        </p:par>
                        <p:par>
                          <p:cTn id="56" fill="hold" nodeType="afterGroup">
                            <p:stCondLst>
                              <p:cond delay="9100"/>
                            </p:stCondLst>
                            <p:childTnLst>
                              <p:par>
                                <p:cTn id="57" presetID="11" presetClass="entr" presetSubtype="0" fill="hold" grpId="0" nodeType="afterEffect">
                                  <p:stCondLst>
                                    <p:cond delay="0"/>
                                  </p:stCondLst>
                                  <p:childTnLst>
                                    <p:set>
                                      <p:cBhvr>
                                        <p:cTn id="58" dur="1000">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hammer.wav"/>
                                        </p:tgtEl>
                                      </p:cMediaNode>
                                    </p:audio>
                                  </p:subTnLst>
                                </p:cTn>
                              </p:par>
                            </p:childTnLst>
                          </p:cTn>
                        </p:par>
                        <p:par>
                          <p:cTn id="59" fill="hold" nodeType="afterGroup">
                            <p:stCondLst>
                              <p:cond delay="10100"/>
                            </p:stCondLst>
                            <p:childTnLst>
                              <p:par>
                                <p:cTn id="60" presetID="11" presetClass="entr" presetSubtype="0" fill="hold" grpId="0" nodeType="afterEffect">
                                  <p:stCondLst>
                                    <p:cond delay="0"/>
                                  </p:stCondLst>
                                  <p:childTnLst>
                                    <p:set>
                                      <p:cBhvr>
                                        <p:cTn id="61" dur="1000">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hammer.wav"/>
                                        </p:tgtEl>
                                      </p:cMediaNode>
                                    </p:audio>
                                  </p:subTnLst>
                                </p:cTn>
                              </p:par>
                            </p:childTnLst>
                          </p:cTn>
                        </p:par>
                        <p:par>
                          <p:cTn id="62" fill="hold" nodeType="afterGroup">
                            <p:stCondLst>
                              <p:cond delay="11100"/>
                            </p:stCondLst>
                            <p:childTnLst>
                              <p:par>
                                <p:cTn id="63" presetID="11" presetClass="entr" presetSubtype="0" fill="hold" grpId="0" nodeType="afterEffect">
                                  <p:stCondLst>
                                    <p:cond delay="0"/>
                                  </p:stCondLst>
                                  <p:childTnLst>
                                    <p:set>
                                      <p:cBhvr>
                                        <p:cTn id="64" dur="1000">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hammer.wav"/>
                                        </p:tgtEl>
                                      </p:cMediaNode>
                                    </p:audio>
                                  </p:subTnLst>
                                </p:cTn>
                              </p:par>
                            </p:childTnLst>
                          </p:cTn>
                        </p:par>
                        <p:par>
                          <p:cTn id="65" fill="hold" nodeType="afterGroup">
                            <p:stCondLst>
                              <p:cond delay="12100"/>
                            </p:stCondLst>
                            <p:childTnLst>
                              <p:par>
                                <p:cTn id="66" presetID="3" presetClass="entr" presetSubtype="0" fill="hold" grpId="0" nodeType="afterEffect">
                                  <p:stCondLst>
                                    <p:cond delay="0"/>
                                  </p:stCondLst>
                                  <p:childTnLst>
                                    <p:set>
                                      <p:cBhvr>
                                        <p:cTn id="67"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4" name="am thanh 1.wav"/>
                                        </p:tgtEl>
                                      </p:cMediaNode>
                                    </p:audio>
                                  </p:subTnLst>
                                </p:cTn>
                              </p:par>
                            </p:childTnLst>
                          </p:cTn>
                        </p:par>
                        <p:par>
                          <p:cTn id="68" fill="hold" nodeType="afterGroup">
                            <p:stCondLst>
                              <p:cond delay="12100"/>
                            </p:stCondLst>
                            <p:childTnLst>
                              <p:par>
                                <p:cTn id="69" presetID="10" presetClass="exit" presetSubtype="0" fill="hold" grpId="1" nodeType="afterEffect">
                                  <p:stCondLst>
                                    <p:cond delay="0"/>
                                  </p:stCondLst>
                                  <p:childTnLst>
                                    <p:animEffect transition="out" filter="fade">
                                      <p:cBhvr>
                                        <p:cTn id="70" dur="2000"/>
                                        <p:tgtEl>
                                          <p:spTgt spid="67"/>
                                        </p:tgtEl>
                                      </p:cBhvr>
                                    </p:animEffect>
                                    <p:set>
                                      <p:cBhvr>
                                        <p:cTn id="71" dur="1" fill="hold">
                                          <p:stCondLst>
                                            <p:cond delay="1999"/>
                                          </p:stCondLst>
                                        </p:cTn>
                                        <p:tgtEl>
                                          <p:spTgt spid="67"/>
                                        </p:tgtEl>
                                        <p:attrNameLst>
                                          <p:attrName>style.visibility</p:attrName>
                                        </p:attrNameLst>
                                      </p:cBhvr>
                                      <p:to>
                                        <p:strVal val="hidden"/>
                                      </p:to>
                                    </p:set>
                                  </p:childTnLst>
                                </p:cTn>
                              </p:par>
                              <p:par>
                                <p:cTn id="72" presetID="10" presetClass="exit" presetSubtype="0" fill="hold" grpId="2" nodeType="withEffect">
                                  <p:stCondLst>
                                    <p:cond delay="0"/>
                                  </p:stCondLst>
                                  <p:childTnLst>
                                    <p:animEffect transition="out" filter="fade">
                                      <p:cBhvr>
                                        <p:cTn id="73" dur="2000"/>
                                        <p:tgtEl>
                                          <p:spTgt spid="68"/>
                                        </p:tgtEl>
                                      </p:cBhvr>
                                    </p:animEffect>
                                    <p:set>
                                      <p:cBhvr>
                                        <p:cTn id="74" dur="1" fill="hold">
                                          <p:stCondLst>
                                            <p:cond delay="1999"/>
                                          </p:stCondLst>
                                        </p:cTn>
                                        <p:tgtEl>
                                          <p:spTgt spid="68"/>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2000"/>
                                        <p:tgtEl>
                                          <p:spTgt spid="69"/>
                                        </p:tgtEl>
                                      </p:cBhvr>
                                    </p:animEffect>
                                    <p:set>
                                      <p:cBhvr>
                                        <p:cTn id="77" dur="1" fill="hold">
                                          <p:stCondLst>
                                            <p:cond delay="1999"/>
                                          </p:stCondLst>
                                        </p:cTn>
                                        <p:tgtEl>
                                          <p:spTgt spid="69"/>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2000"/>
                                        <p:tgtEl>
                                          <p:spTgt spid="70"/>
                                        </p:tgtEl>
                                      </p:cBhvr>
                                    </p:animEffect>
                                    <p:set>
                                      <p:cBhvr>
                                        <p:cTn id="80" dur="1" fill="hold">
                                          <p:stCondLst>
                                            <p:cond delay="1999"/>
                                          </p:stCondLst>
                                        </p:cTn>
                                        <p:tgtEl>
                                          <p:spTgt spid="7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2000"/>
                                        <p:tgtEl>
                                          <p:spTgt spid="71"/>
                                        </p:tgtEl>
                                      </p:cBhvr>
                                    </p:animEffect>
                                    <p:set>
                                      <p:cBhvr>
                                        <p:cTn id="83" dur="1" fill="hold">
                                          <p:stCondLst>
                                            <p:cond delay="1999"/>
                                          </p:stCondLst>
                                        </p:cTn>
                                        <p:tgtEl>
                                          <p:spTgt spid="71"/>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2000"/>
                                        <p:tgtEl>
                                          <p:spTgt spid="72"/>
                                        </p:tgtEl>
                                      </p:cBhvr>
                                    </p:animEffect>
                                    <p:set>
                                      <p:cBhvr>
                                        <p:cTn id="86" dur="1" fill="hold">
                                          <p:stCondLst>
                                            <p:cond delay="1999"/>
                                          </p:stCondLst>
                                        </p:cTn>
                                        <p:tgtEl>
                                          <p:spTgt spid="72"/>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2000"/>
                                        <p:tgtEl>
                                          <p:spTgt spid="73"/>
                                        </p:tgtEl>
                                      </p:cBhvr>
                                    </p:animEffect>
                                    <p:set>
                                      <p:cBhvr>
                                        <p:cTn id="89" dur="1" fill="hold">
                                          <p:stCondLst>
                                            <p:cond delay="1999"/>
                                          </p:stCondLst>
                                        </p:cTn>
                                        <p:tgtEl>
                                          <p:spTgt spid="73"/>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2000"/>
                                        <p:tgtEl>
                                          <p:spTgt spid="74"/>
                                        </p:tgtEl>
                                      </p:cBhvr>
                                    </p:animEffect>
                                    <p:set>
                                      <p:cBhvr>
                                        <p:cTn id="92" dur="1" fill="hold">
                                          <p:stCondLst>
                                            <p:cond delay="1999"/>
                                          </p:stCondLst>
                                        </p:cTn>
                                        <p:tgtEl>
                                          <p:spTgt spid="74"/>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2000"/>
                                        <p:tgtEl>
                                          <p:spTgt spid="75"/>
                                        </p:tgtEl>
                                      </p:cBhvr>
                                    </p:animEffect>
                                    <p:set>
                                      <p:cBhvr>
                                        <p:cTn id="95" dur="1" fill="hold">
                                          <p:stCondLst>
                                            <p:cond delay="1999"/>
                                          </p:stCondLst>
                                        </p:cTn>
                                        <p:tgtEl>
                                          <p:spTgt spid="75"/>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2000"/>
                                        <p:tgtEl>
                                          <p:spTgt spid="76"/>
                                        </p:tgtEl>
                                      </p:cBhvr>
                                    </p:animEffect>
                                    <p:set>
                                      <p:cBhvr>
                                        <p:cTn id="98" dur="1" fill="hold">
                                          <p:stCondLst>
                                            <p:cond delay="1999"/>
                                          </p:stCondLst>
                                        </p:cTn>
                                        <p:tgtEl>
                                          <p:spTgt spid="76"/>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2000"/>
                                        <p:tgtEl>
                                          <p:spTgt spid="77"/>
                                        </p:tgtEl>
                                      </p:cBhvr>
                                    </p:animEffect>
                                    <p:set>
                                      <p:cBhvr>
                                        <p:cTn id="101" dur="1" fill="hold">
                                          <p:stCondLst>
                                            <p:cond delay="1999"/>
                                          </p:stCondLst>
                                        </p:cTn>
                                        <p:tgtEl>
                                          <p:spTgt spid="77"/>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2000"/>
                                        <p:tgtEl>
                                          <p:spTgt spid="78"/>
                                        </p:tgtEl>
                                      </p:cBhvr>
                                    </p:animEffect>
                                    <p:set>
                                      <p:cBhvr>
                                        <p:cTn id="104" dur="1" fill="hold">
                                          <p:stCondLst>
                                            <p:cond delay="1999"/>
                                          </p:stCondLst>
                                        </p:cTn>
                                        <p:tgtEl>
                                          <p:spTgt spid="78"/>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2000"/>
                                        <p:tgtEl>
                                          <p:spTgt spid="79"/>
                                        </p:tgtEl>
                                      </p:cBhvr>
                                    </p:animEffect>
                                    <p:set>
                                      <p:cBhvr>
                                        <p:cTn id="107" dur="1" fill="hold">
                                          <p:stCondLst>
                                            <p:cond delay="1999"/>
                                          </p:stCondLst>
                                        </p:cTn>
                                        <p:tgtEl>
                                          <p:spTgt spid="79"/>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2000"/>
                                        <p:tgtEl>
                                          <p:spTgt spid="80"/>
                                        </p:tgtEl>
                                      </p:cBhvr>
                                    </p:animEffect>
                                    <p:set>
                                      <p:cBhvr>
                                        <p:cTn id="110" dur="1" fill="hold">
                                          <p:stCondLst>
                                            <p:cond delay="1999"/>
                                          </p:stCondLst>
                                        </p:cTn>
                                        <p:tgtEl>
                                          <p:spTgt spid="80"/>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2000"/>
                                        <p:tgtEl>
                                          <p:spTgt spid="85"/>
                                        </p:tgtEl>
                                      </p:cBhvr>
                                    </p:animEffect>
                                    <p:set>
                                      <p:cBhvr>
                                        <p:cTn id="113" dur="1" fill="hold">
                                          <p:stCondLst>
                                            <p:cond delay="1999"/>
                                          </p:stCondLst>
                                        </p:cTn>
                                        <p:tgtEl>
                                          <p:spTgt spid="85"/>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35" presetClass="entr" presetSubtype="0" fill="hold" grpId="0" nodeType="clickEffect">
                                  <p:stCondLst>
                                    <p:cond delay="0"/>
                                  </p:stCondLst>
                                  <p:childTnLst>
                                    <p:set>
                                      <p:cBhvr>
                                        <p:cTn id="117" dur="1" fill="hold">
                                          <p:stCondLst>
                                            <p:cond delay="0"/>
                                          </p:stCondLst>
                                        </p:cTn>
                                        <p:tgtEl>
                                          <p:spTgt spid="14338"/>
                                        </p:tgtEl>
                                        <p:attrNameLst>
                                          <p:attrName>style.visibility</p:attrName>
                                        </p:attrNameLst>
                                      </p:cBhvr>
                                      <p:to>
                                        <p:strVal val="visible"/>
                                      </p:to>
                                    </p:set>
                                    <p:animEffect transition="in" filter="fade">
                                      <p:cBhvr>
                                        <p:cTn id="118" dur="2000"/>
                                        <p:tgtEl>
                                          <p:spTgt spid="14338"/>
                                        </p:tgtEl>
                                      </p:cBhvr>
                                    </p:animEffect>
                                    <p:anim calcmode="lin" valueType="num">
                                      <p:cBhvr>
                                        <p:cTn id="119" dur="2000" fill="hold"/>
                                        <p:tgtEl>
                                          <p:spTgt spid="14338"/>
                                        </p:tgtEl>
                                        <p:attrNameLst>
                                          <p:attrName>style.rotation</p:attrName>
                                        </p:attrNameLst>
                                      </p:cBhvr>
                                      <p:tavLst>
                                        <p:tav tm="0">
                                          <p:val>
                                            <p:fltVal val="720"/>
                                          </p:val>
                                        </p:tav>
                                        <p:tav tm="100000">
                                          <p:val>
                                            <p:fltVal val="0"/>
                                          </p:val>
                                        </p:tav>
                                      </p:tavLst>
                                    </p:anim>
                                    <p:anim calcmode="lin" valueType="num">
                                      <p:cBhvr>
                                        <p:cTn id="120" dur="2000" fill="hold"/>
                                        <p:tgtEl>
                                          <p:spTgt spid="14338"/>
                                        </p:tgtEl>
                                        <p:attrNameLst>
                                          <p:attrName>ppt_h</p:attrName>
                                        </p:attrNameLst>
                                      </p:cBhvr>
                                      <p:tavLst>
                                        <p:tav tm="0">
                                          <p:val>
                                            <p:fltVal val="0"/>
                                          </p:val>
                                        </p:tav>
                                        <p:tav tm="100000">
                                          <p:val>
                                            <p:strVal val="#ppt_h"/>
                                          </p:val>
                                        </p:tav>
                                      </p:tavLst>
                                    </p:anim>
                                    <p:anim calcmode="lin" valueType="num">
                                      <p:cBhvr>
                                        <p:cTn id="121" dur="2000" fill="hold"/>
                                        <p:tgtEl>
                                          <p:spTgt spid="143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40" grpId="0" build="p"/>
      <p:bldP spid="67" grpId="0" animBg="1"/>
      <p:bldP spid="67" grpId="1" animBg="1"/>
      <p:bldP spid="68" grpId="0" animBg="1"/>
      <p:bldP spid="68" grpId="1" animBg="1"/>
      <p:bldP spid="68" grpId="2"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79" grpId="2" animBg="1"/>
      <p:bldP spid="80" grpId="0" animBg="1"/>
      <p:bldP spid="80" grpId="1" animBg="1"/>
      <p:bldP spid="85" grpId="0" animBg="1"/>
      <p:bldP spid="8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p:cNvSpPr>
            <a:spLocks noChangeArrowheads="1"/>
          </p:cNvSpPr>
          <p:nvPr/>
        </p:nvSpPr>
        <p:spPr bwMode="auto">
          <a:xfrm>
            <a:off x="990600" y="3556000"/>
            <a:ext cx="304800" cy="304800"/>
          </a:xfrm>
          <a:prstGeom prst="ellipse">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39" name="Rectangle 3"/>
          <p:cNvSpPr>
            <a:spLocks noGrp="1" noChangeArrowheads="1"/>
          </p:cNvSpPr>
          <p:nvPr>
            <p:ph type="title"/>
          </p:nvPr>
        </p:nvSpPr>
        <p:spPr/>
        <p:txBody>
          <a:bodyPr>
            <a:normAutofit fontScale="90000"/>
          </a:bodyPr>
          <a:lstStyle/>
          <a:p>
            <a:r>
              <a:rPr lang="en-US" sz="4800">
                <a:latin typeface="Times New Roman" pitchFamily="18" charset="0"/>
              </a:rPr>
              <a:t>Chọn chữ cái trước ý trả lời đúng</a:t>
            </a:r>
          </a:p>
        </p:txBody>
      </p:sp>
      <p:sp>
        <p:nvSpPr>
          <p:cNvPr id="14340" name="Rectangle 4"/>
          <p:cNvSpPr>
            <a:spLocks noChangeArrowheads="1"/>
          </p:cNvSpPr>
          <p:nvPr/>
        </p:nvSpPr>
        <p:spPr bwMode="auto">
          <a:xfrm>
            <a:off x="749300" y="1974850"/>
            <a:ext cx="58801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pPr>
            <a:r>
              <a:rPr lang="en-US" sz="2400" dirty="0" err="1" smtClean="0"/>
              <a:t>Câu</a:t>
            </a:r>
            <a:r>
              <a:rPr lang="en-US" sz="2400" dirty="0" smtClean="0"/>
              <a:t> 3: </a:t>
            </a:r>
            <a:r>
              <a:rPr lang="en-US" sz="2400" dirty="0" err="1" smtClean="0"/>
              <a:t>Đâu</a:t>
            </a:r>
            <a:r>
              <a:rPr lang="en-US" sz="2400" dirty="0" smtClean="0"/>
              <a:t> </a:t>
            </a:r>
            <a:r>
              <a:rPr lang="en-US" sz="2400" dirty="0" err="1" smtClean="0"/>
              <a:t>là</a:t>
            </a:r>
            <a:r>
              <a:rPr lang="en-US" sz="2400" dirty="0" smtClean="0"/>
              <a:t> </a:t>
            </a:r>
            <a:r>
              <a:rPr lang="en-US" sz="2400" dirty="0" err="1" smtClean="0"/>
              <a:t>tên</a:t>
            </a:r>
            <a:r>
              <a:rPr lang="en-US" sz="2400" dirty="0" smtClean="0"/>
              <a:t> </a:t>
            </a:r>
            <a:r>
              <a:rPr lang="en-US" sz="2400" dirty="0" err="1" smtClean="0"/>
              <a:t>một</a:t>
            </a:r>
            <a:r>
              <a:rPr lang="en-US" sz="2400" dirty="0" smtClean="0"/>
              <a:t> </a:t>
            </a:r>
            <a:r>
              <a:rPr lang="en-US" sz="2400" dirty="0" err="1" smtClean="0"/>
              <a:t>cuộc</a:t>
            </a:r>
            <a:r>
              <a:rPr lang="en-US" sz="2400" dirty="0" smtClean="0"/>
              <a:t> </a:t>
            </a:r>
            <a:r>
              <a:rPr lang="en-US" sz="2400" dirty="0" err="1" smtClean="0"/>
              <a:t>khởi</a:t>
            </a:r>
            <a:r>
              <a:rPr lang="en-US" sz="2400" dirty="0" smtClean="0"/>
              <a:t> </a:t>
            </a:r>
            <a:r>
              <a:rPr lang="en-US" sz="2400" dirty="0" err="1" smtClean="0"/>
              <a:t>nghĩa</a:t>
            </a:r>
            <a:r>
              <a:rPr lang="en-US" sz="2400" dirty="0" smtClean="0"/>
              <a:t> </a:t>
            </a:r>
            <a:r>
              <a:rPr lang="en-US" sz="2400" dirty="0" err="1" smtClean="0"/>
              <a:t>tiêu</a:t>
            </a:r>
            <a:r>
              <a:rPr lang="en-US" sz="2400" dirty="0" smtClean="0"/>
              <a:t> </a:t>
            </a:r>
            <a:r>
              <a:rPr lang="en-US" sz="2400" dirty="0" err="1" smtClean="0"/>
              <a:t>biểu</a:t>
            </a:r>
            <a:r>
              <a:rPr lang="en-US" sz="2400" dirty="0" smtClean="0"/>
              <a:t> </a:t>
            </a:r>
            <a:r>
              <a:rPr lang="en-US" sz="2400" dirty="0" err="1" smtClean="0"/>
              <a:t>trong</a:t>
            </a:r>
            <a:r>
              <a:rPr lang="en-US" sz="2400" dirty="0" smtClean="0"/>
              <a:t> </a:t>
            </a:r>
            <a:r>
              <a:rPr lang="en-US" sz="2400" dirty="0" err="1" smtClean="0"/>
              <a:t>phong</a:t>
            </a:r>
            <a:r>
              <a:rPr lang="en-US" sz="2400" dirty="0" smtClean="0"/>
              <a:t> </a:t>
            </a:r>
            <a:r>
              <a:rPr lang="en-US" sz="2400" dirty="0" err="1" smtClean="0"/>
              <a:t>trào</a:t>
            </a:r>
            <a:r>
              <a:rPr lang="en-US" sz="2400" dirty="0" smtClean="0"/>
              <a:t> </a:t>
            </a:r>
            <a:r>
              <a:rPr lang="en-US" sz="2400" dirty="0" err="1" smtClean="0"/>
              <a:t>Cần</a:t>
            </a:r>
            <a:r>
              <a:rPr lang="en-US" sz="2400" dirty="0" smtClean="0"/>
              <a:t> </a:t>
            </a:r>
            <a:r>
              <a:rPr lang="en-US" sz="2400" dirty="0" err="1" smtClean="0"/>
              <a:t>Vương</a:t>
            </a:r>
            <a:r>
              <a:rPr lang="en-US" sz="2400" dirty="0" smtClean="0"/>
              <a:t>?</a:t>
            </a:r>
            <a:endParaRPr lang="en-US" sz="2400" dirty="0"/>
          </a:p>
          <a:p>
            <a:pPr marL="342900" indent="-342900">
              <a:lnSpc>
                <a:spcPct val="90000"/>
              </a:lnSpc>
              <a:spcBef>
                <a:spcPct val="20000"/>
              </a:spcBef>
            </a:pPr>
            <a:r>
              <a:rPr lang="en-US" sz="2400" dirty="0"/>
              <a:t>   a. </a:t>
            </a:r>
            <a:r>
              <a:rPr lang="en-US" sz="2400" dirty="0" err="1" smtClean="0"/>
              <a:t>Khởi</a:t>
            </a:r>
            <a:r>
              <a:rPr lang="en-US" sz="2400" dirty="0" smtClean="0"/>
              <a:t> </a:t>
            </a:r>
            <a:r>
              <a:rPr lang="en-US" sz="2400" dirty="0" err="1" smtClean="0"/>
              <a:t>nghĩa</a:t>
            </a:r>
            <a:r>
              <a:rPr lang="en-US" sz="2400" dirty="0" smtClean="0"/>
              <a:t> </a:t>
            </a:r>
            <a:r>
              <a:rPr lang="en-US" sz="2400" dirty="0" err="1" smtClean="0"/>
              <a:t>Yên</a:t>
            </a:r>
            <a:r>
              <a:rPr lang="en-US" sz="2400" dirty="0" smtClean="0"/>
              <a:t> </a:t>
            </a:r>
            <a:r>
              <a:rPr lang="en-US" sz="2400" dirty="0" err="1" smtClean="0"/>
              <a:t>Thế</a:t>
            </a:r>
            <a:endParaRPr lang="en-US" sz="2400" dirty="0"/>
          </a:p>
          <a:p>
            <a:pPr marL="342900" indent="-342900">
              <a:lnSpc>
                <a:spcPct val="90000"/>
              </a:lnSpc>
              <a:spcBef>
                <a:spcPct val="20000"/>
              </a:spcBef>
            </a:pPr>
            <a:r>
              <a:rPr lang="en-US" sz="2400" dirty="0"/>
              <a:t>   b. </a:t>
            </a:r>
            <a:r>
              <a:rPr lang="en-US" sz="2400" dirty="0" err="1" smtClean="0"/>
              <a:t>Khởi</a:t>
            </a:r>
            <a:r>
              <a:rPr lang="en-US" sz="2400" dirty="0" smtClean="0"/>
              <a:t> </a:t>
            </a:r>
            <a:r>
              <a:rPr lang="en-US" sz="2400" dirty="0" err="1" smtClean="0"/>
              <a:t>nghĩa</a:t>
            </a:r>
            <a:r>
              <a:rPr lang="en-US" sz="2400" dirty="0" smtClean="0"/>
              <a:t> </a:t>
            </a:r>
            <a:r>
              <a:rPr lang="en-US" sz="2400" dirty="0" err="1" smtClean="0"/>
              <a:t>của</a:t>
            </a:r>
            <a:r>
              <a:rPr lang="en-US" sz="2400" dirty="0" smtClean="0"/>
              <a:t> </a:t>
            </a:r>
            <a:r>
              <a:rPr lang="en-US" sz="2400" dirty="0" err="1" smtClean="0"/>
              <a:t>Trương</a:t>
            </a:r>
            <a:r>
              <a:rPr lang="en-US" sz="2400" dirty="0" smtClean="0"/>
              <a:t> </a:t>
            </a:r>
            <a:r>
              <a:rPr lang="en-US" sz="2400" dirty="0" err="1" smtClean="0"/>
              <a:t>Định</a:t>
            </a:r>
            <a:endParaRPr lang="en-US" sz="2400" dirty="0" smtClean="0"/>
          </a:p>
          <a:p>
            <a:pPr marL="342900" indent="-342900">
              <a:lnSpc>
                <a:spcPct val="90000"/>
              </a:lnSpc>
              <a:spcBef>
                <a:spcPct val="20000"/>
              </a:spcBef>
            </a:pPr>
            <a:r>
              <a:rPr lang="en-US" sz="2400" dirty="0" smtClean="0"/>
              <a:t>   c. </a:t>
            </a:r>
            <a:r>
              <a:rPr lang="en-US" sz="2400" dirty="0" err="1" smtClean="0"/>
              <a:t>Khởi</a:t>
            </a:r>
            <a:r>
              <a:rPr lang="en-US" sz="2400" dirty="0" smtClean="0"/>
              <a:t> </a:t>
            </a:r>
            <a:r>
              <a:rPr lang="en-US" sz="2400" dirty="0" err="1" smtClean="0"/>
              <a:t>nghĩa</a:t>
            </a:r>
            <a:r>
              <a:rPr lang="en-US" sz="2400" dirty="0" smtClean="0"/>
              <a:t> </a:t>
            </a:r>
            <a:r>
              <a:rPr lang="en-US" sz="2400" dirty="0" err="1" smtClean="0"/>
              <a:t>Bãi</a:t>
            </a:r>
            <a:r>
              <a:rPr lang="en-US" sz="2400" dirty="0" smtClean="0"/>
              <a:t> </a:t>
            </a:r>
            <a:r>
              <a:rPr lang="en-US" sz="2400" dirty="0" err="1" smtClean="0"/>
              <a:t>Sậy</a:t>
            </a:r>
            <a:endParaRPr lang="en-US" sz="2400" dirty="0">
              <a:latin typeface="VNI-Times" pitchFamily="2" charset="0"/>
            </a:endParaRPr>
          </a:p>
        </p:txBody>
      </p:sp>
      <p:pic>
        <p:nvPicPr>
          <p:cNvPr id="14341" name="Picture 6" descr="j0336978[2]"/>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1600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WordArt 2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68" name="WordArt 23"/>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69" name="WordArt 2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2</a:t>
            </a:r>
          </a:p>
        </p:txBody>
      </p:sp>
      <p:sp>
        <p:nvSpPr>
          <p:cNvPr id="70" name="WordArt 25"/>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3</a:t>
            </a:r>
          </a:p>
        </p:txBody>
      </p:sp>
      <p:sp>
        <p:nvSpPr>
          <p:cNvPr id="71" name="WordArt 26"/>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4</a:t>
            </a:r>
          </a:p>
        </p:txBody>
      </p:sp>
      <p:sp>
        <p:nvSpPr>
          <p:cNvPr id="72" name="WordArt 27"/>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5</a:t>
            </a:r>
          </a:p>
        </p:txBody>
      </p:sp>
      <p:sp>
        <p:nvSpPr>
          <p:cNvPr id="73" name="WordArt 28"/>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6</a:t>
            </a:r>
          </a:p>
        </p:txBody>
      </p:sp>
      <p:sp>
        <p:nvSpPr>
          <p:cNvPr id="74" name="WordArt 29"/>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7</a:t>
            </a:r>
          </a:p>
        </p:txBody>
      </p:sp>
      <p:sp>
        <p:nvSpPr>
          <p:cNvPr id="75" name="WordArt 30"/>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8</a:t>
            </a:r>
          </a:p>
        </p:txBody>
      </p:sp>
      <p:sp>
        <p:nvSpPr>
          <p:cNvPr id="76" name="WordArt 31"/>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9</a:t>
            </a:r>
          </a:p>
        </p:txBody>
      </p:sp>
      <p:sp>
        <p:nvSpPr>
          <p:cNvPr id="77" name="WordArt 32"/>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78" name="WordArt 33"/>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1</a:t>
            </a:r>
          </a:p>
        </p:txBody>
      </p:sp>
      <p:sp>
        <p:nvSpPr>
          <p:cNvPr id="79" name="WordArt 34"/>
          <p:cNvSpPr>
            <a:spLocks noChangeArrowheads="1" noChangeShapeType="1" noTextEdit="1"/>
          </p:cNvSpPr>
          <p:nvPr/>
        </p:nvSpPr>
        <p:spPr bwMode="auto">
          <a:xfrm>
            <a:off x="7724775"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0" name="WordArt 35"/>
          <p:cNvSpPr>
            <a:spLocks noChangeArrowheads="1" noChangeShapeType="1" noTextEdit="1"/>
          </p:cNvSpPr>
          <p:nvPr/>
        </p:nvSpPr>
        <p:spPr bwMode="auto">
          <a:xfrm>
            <a:off x="7315200" y="1974850"/>
            <a:ext cx="371475" cy="638175"/>
          </a:xfrm>
          <a:prstGeom prst="rect">
            <a:avLst/>
          </a:prstGeom>
        </p:spPr>
        <p:txBody>
          <a:bodyPr wrap="none" fromWordArt="1">
            <a:prstTxWarp prst="textPlain">
              <a:avLst>
                <a:gd name="adj" fmla="val 50000"/>
              </a:avLst>
            </a:prstTxWarp>
          </a:bodyPr>
          <a:lstStyle/>
          <a:p>
            <a:pPr algn="ctr"/>
            <a:r>
              <a:rPr lang="en-US" sz="4400" kern="10">
                <a:ln w="9525">
                  <a:solidFill>
                    <a:srgbClr val="FF9900"/>
                  </a:solidFill>
                  <a:round/>
                  <a:headEnd/>
                  <a:tailEnd/>
                </a:ln>
                <a:gradFill rotWithShape="1">
                  <a:gsLst>
                    <a:gs pos="0">
                      <a:srgbClr val="800000"/>
                    </a:gs>
                    <a:gs pos="50000">
                      <a:srgbClr val="FF3300"/>
                    </a:gs>
                    <a:gs pos="100000">
                      <a:srgbClr val="800000"/>
                    </a:gs>
                  </a:gsLst>
                  <a:lin ang="5400000" scaled="1"/>
                </a:gradFill>
                <a:latin typeface="Arial Black"/>
              </a:rPr>
              <a:t>0</a:t>
            </a:r>
          </a:p>
        </p:txBody>
      </p:sp>
      <p:sp>
        <p:nvSpPr>
          <p:cNvPr id="85" name="Oval 40"/>
          <p:cNvSpPr>
            <a:spLocks noChangeArrowheads="1"/>
          </p:cNvSpPr>
          <p:nvPr/>
        </p:nvSpPr>
        <p:spPr bwMode="auto">
          <a:xfrm>
            <a:off x="7181850" y="1690688"/>
            <a:ext cx="1143000" cy="1143000"/>
          </a:xfrm>
          <a:prstGeom prst="ellipse">
            <a:avLst/>
          </a:prstGeom>
          <a:noFill/>
          <a:ln w="76200" cmpd="tri">
            <a:solidFill>
              <a:srgbClr val="00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Arial" charset="0"/>
            </a:endParaRPr>
          </a:p>
        </p:txBody>
      </p:sp>
      <p:pic>
        <p:nvPicPr>
          <p:cNvPr id="14357"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743700" y="44577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49" descr="HOATIM~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5791200"/>
            <a:ext cx="350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134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stCondLst>
                                            <p:cond delay="0"/>
                                          </p:stCondLst>
                                        </p:cTn>
                                        <p:tgtEl>
                                          <p:spTgt spid="143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fade">
                                      <p:cBhvr>
                                        <p:cTn id="12" dur="500">
                                          <p:stCondLst>
                                            <p:cond delay="0"/>
                                          </p:stCondLst>
                                        </p:cTn>
                                        <p:tgtEl>
                                          <p:spTgt spid="1434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fade">
                                      <p:cBhvr>
                                        <p:cTn id="17" dur="500">
                                          <p:stCondLst>
                                            <p:cond delay="0"/>
                                          </p:stCondLst>
                                        </p:cTn>
                                        <p:tgtEl>
                                          <p:spTgt spid="1434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fade">
                                      <p:cBhvr>
                                        <p:cTn id="22" dur="500">
                                          <p:stCondLst>
                                            <p:cond delay="0"/>
                                          </p:stCondLst>
                                        </p:cTn>
                                        <p:tgtEl>
                                          <p:spTgt spid="14340">
                                            <p:txEl>
                                              <p:pRg st="3" end="3"/>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2" name="am thanh 3.wav"/>
                                        </p:tgtEl>
                                      </p:cMediaNode>
                                    </p:audio>
                                  </p:subTnLst>
                                </p:cTn>
                              </p:par>
                            </p:childTnLst>
                          </p:cTn>
                        </p:par>
                        <p:par>
                          <p:cTn id="25" fill="hold" nodeType="afterGroup">
                            <p:stCondLst>
                              <p:cond delay="1300"/>
                            </p:stCondLst>
                            <p:childTnLst>
                              <p:par>
                                <p:cTn id="26" presetID="3"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2" name="am thanh 3.wav"/>
                                        </p:tgtEl>
                                      </p:cMediaNode>
                                    </p:audio>
                                  </p:subTnLst>
                                </p:cTn>
                              </p:par>
                              <p:par>
                                <p:cTn id="28" presetID="3" presetClass="entr" presetSubtype="0"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hammer.wav"/>
                                        </p:tgtEl>
                                      </p:cMediaNode>
                                    </p:audio>
                                  </p:subTnLst>
                                </p:cTn>
                              </p:par>
                              <p:par>
                                <p:cTn id="30" presetID="11" presetClass="entr" presetSubtype="0" fill="hold" grpId="0" nodeType="withEffect">
                                  <p:stCondLst>
                                    <p:cond delay="0"/>
                                  </p:stCondLst>
                                  <p:childTnLst>
                                    <p:set>
                                      <p:cBhvr>
                                        <p:cTn id="31" dur="1000">
                                          <p:stCondLst>
                                            <p:cond delay="0"/>
                                          </p:stCondLst>
                                        </p:cTn>
                                        <p:tgtEl>
                                          <p:spTgt spid="77"/>
                                        </p:tgtEl>
                                        <p:attrNameLst>
                                          <p:attrName>style.visibility</p:attrName>
                                        </p:attrNameLst>
                                      </p:cBhvr>
                                      <p:to>
                                        <p:strVal val="visible"/>
                                      </p:to>
                                    </p:set>
                                  </p:childTnLst>
                                </p:cTn>
                              </p:par>
                            </p:childTnLst>
                          </p:cTn>
                        </p:par>
                        <p:par>
                          <p:cTn id="32" fill="hold" nodeType="afterGroup">
                            <p:stCondLst>
                              <p:cond delay="2300"/>
                            </p:stCondLst>
                            <p:childTnLst>
                              <p:par>
                                <p:cTn id="33" presetID="3" presetClass="exit" presetSubtype="0" fill="hold" grpId="1" nodeType="afterEffect">
                                  <p:stCondLst>
                                    <p:cond delay="0"/>
                                  </p:stCondLst>
                                  <p:childTnLst>
                                    <p:set>
                                      <p:cBhvr>
                                        <p:cTn id="34" dur="1" fill="hold">
                                          <p:stCondLst>
                                            <p:cond delay="0"/>
                                          </p:stCondLst>
                                        </p:cTn>
                                        <p:tgtEl>
                                          <p:spTgt spid="68"/>
                                        </p:tgtEl>
                                        <p:attrNameLst>
                                          <p:attrName>style.visibility</p:attrName>
                                        </p:attrNameLst>
                                      </p:cBhvr>
                                      <p:to>
                                        <p:strVal val="hidden"/>
                                      </p:to>
                                    </p:set>
                                  </p:childTnLst>
                                </p:cTn>
                              </p:par>
                              <p:par>
                                <p:cTn id="35" presetID="3" presetClass="exit" presetSubtype="0" fill="hold" grpId="1" nodeType="withEffect">
                                  <p:stCondLst>
                                    <p:cond delay="0"/>
                                  </p:stCondLst>
                                  <p:childTnLst>
                                    <p:set>
                                      <p:cBhvr>
                                        <p:cTn id="36" dur="1" fill="hold">
                                          <p:stCondLst>
                                            <p:cond delay="0"/>
                                          </p:stCondLst>
                                        </p:cTn>
                                        <p:tgtEl>
                                          <p:spTgt spid="79"/>
                                        </p:tgtEl>
                                        <p:attrNameLst>
                                          <p:attrName>style.visibility</p:attrName>
                                        </p:attrNameLst>
                                      </p:cBhvr>
                                      <p:to>
                                        <p:strVal val="hidden"/>
                                      </p:to>
                                    </p:set>
                                  </p:childTnLst>
                                </p:cTn>
                              </p:par>
                              <p:par>
                                <p:cTn id="37" presetID="3"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hammer.wav"/>
                                        </p:tgtEl>
                                      </p:cMediaNode>
                                    </p:audio>
                                  </p:subTnLst>
                                </p:cTn>
                              </p:par>
                              <p:par>
                                <p:cTn id="39" presetID="11" presetClass="entr" presetSubtype="0" fill="hold" grpId="0" nodeType="withEffect">
                                  <p:stCondLst>
                                    <p:cond delay="0"/>
                                  </p:stCondLst>
                                  <p:childTnLst>
                                    <p:set>
                                      <p:cBhvr>
                                        <p:cTn id="40" dur="1000">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hammer.wav"/>
                                        </p:tgtEl>
                                      </p:cMediaNode>
                                    </p:audio>
                                  </p:subTnLst>
                                </p:cTn>
                              </p:par>
                            </p:childTnLst>
                          </p:cTn>
                        </p:par>
                        <p:par>
                          <p:cTn id="41" fill="hold" nodeType="afterGroup">
                            <p:stCondLst>
                              <p:cond delay="3300"/>
                            </p:stCondLst>
                            <p:childTnLst>
                              <p:par>
                                <p:cTn id="42" presetID="11" presetClass="entr" presetSubtype="0" fill="hold" grpId="0" nodeType="afterEffect">
                                  <p:stCondLst>
                                    <p:cond delay="0"/>
                                  </p:stCondLst>
                                  <p:childTnLst>
                                    <p:set>
                                      <p:cBhvr>
                                        <p:cTn id="43" dur="1000">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hammer.wav"/>
                                        </p:tgtEl>
                                      </p:cMediaNode>
                                    </p:audio>
                                  </p:subTnLst>
                                </p:cTn>
                              </p:par>
                            </p:childTnLst>
                          </p:cTn>
                        </p:par>
                        <p:par>
                          <p:cTn id="44" fill="hold" nodeType="afterGroup">
                            <p:stCondLst>
                              <p:cond delay="4300"/>
                            </p:stCondLst>
                            <p:childTnLst>
                              <p:par>
                                <p:cTn id="45" presetID="11" presetClass="entr" presetSubtype="0" fill="hold" grpId="0" nodeType="afterEffect">
                                  <p:stCondLst>
                                    <p:cond delay="0"/>
                                  </p:stCondLst>
                                  <p:childTnLst>
                                    <p:set>
                                      <p:cBhvr>
                                        <p:cTn id="46" dur="1000">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hammer.wav"/>
                                        </p:tgtEl>
                                      </p:cMediaNode>
                                    </p:audio>
                                  </p:subTnLst>
                                </p:cTn>
                              </p:par>
                            </p:childTnLst>
                          </p:cTn>
                        </p:par>
                        <p:par>
                          <p:cTn id="47" fill="hold" nodeType="afterGroup">
                            <p:stCondLst>
                              <p:cond delay="5300"/>
                            </p:stCondLst>
                            <p:childTnLst>
                              <p:par>
                                <p:cTn id="48" presetID="11" presetClass="entr" presetSubtype="0" fill="hold" grpId="0" nodeType="afterEffect">
                                  <p:stCondLst>
                                    <p:cond delay="0"/>
                                  </p:stCondLst>
                                  <p:childTnLst>
                                    <p:set>
                                      <p:cBhvr>
                                        <p:cTn id="49" dur="1000">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hammer.wav"/>
                                        </p:tgtEl>
                                      </p:cMediaNode>
                                    </p:audio>
                                  </p:subTnLst>
                                </p:cTn>
                              </p:par>
                            </p:childTnLst>
                          </p:cTn>
                        </p:par>
                        <p:par>
                          <p:cTn id="50" fill="hold" nodeType="afterGroup">
                            <p:stCondLst>
                              <p:cond delay="6300"/>
                            </p:stCondLst>
                            <p:childTnLst>
                              <p:par>
                                <p:cTn id="51" presetID="11" presetClass="entr" presetSubtype="0" fill="hold" grpId="0" nodeType="afterEffect">
                                  <p:stCondLst>
                                    <p:cond delay="0"/>
                                  </p:stCondLst>
                                  <p:childTnLst>
                                    <p:set>
                                      <p:cBhvr>
                                        <p:cTn id="52" dur="1000">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hammer.wav"/>
                                        </p:tgtEl>
                                      </p:cMediaNode>
                                    </p:audio>
                                  </p:subTnLst>
                                </p:cTn>
                              </p:par>
                            </p:childTnLst>
                          </p:cTn>
                        </p:par>
                        <p:par>
                          <p:cTn id="53" fill="hold" nodeType="afterGroup">
                            <p:stCondLst>
                              <p:cond delay="7300"/>
                            </p:stCondLst>
                            <p:childTnLst>
                              <p:par>
                                <p:cTn id="54" presetID="11" presetClass="entr" presetSubtype="0" fill="hold" grpId="0" nodeType="afterEffect">
                                  <p:stCondLst>
                                    <p:cond delay="0"/>
                                  </p:stCondLst>
                                  <p:childTnLst>
                                    <p:set>
                                      <p:cBhvr>
                                        <p:cTn id="55" dur="1000">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hammer.wav"/>
                                        </p:tgtEl>
                                      </p:cMediaNode>
                                    </p:audio>
                                  </p:subTnLst>
                                </p:cTn>
                              </p:par>
                            </p:childTnLst>
                          </p:cTn>
                        </p:par>
                        <p:par>
                          <p:cTn id="56" fill="hold" nodeType="afterGroup">
                            <p:stCondLst>
                              <p:cond delay="8300"/>
                            </p:stCondLst>
                            <p:childTnLst>
                              <p:par>
                                <p:cTn id="57" presetID="11" presetClass="entr" presetSubtype="0" fill="hold" grpId="0" nodeType="afterEffect">
                                  <p:stCondLst>
                                    <p:cond delay="0"/>
                                  </p:stCondLst>
                                  <p:childTnLst>
                                    <p:set>
                                      <p:cBhvr>
                                        <p:cTn id="58" dur="1000">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hammer.wav"/>
                                        </p:tgtEl>
                                      </p:cMediaNode>
                                    </p:audio>
                                  </p:subTnLst>
                                </p:cTn>
                              </p:par>
                            </p:childTnLst>
                          </p:cTn>
                        </p:par>
                        <p:par>
                          <p:cTn id="59" fill="hold" nodeType="afterGroup">
                            <p:stCondLst>
                              <p:cond delay="9300"/>
                            </p:stCondLst>
                            <p:childTnLst>
                              <p:par>
                                <p:cTn id="60" presetID="11" presetClass="entr" presetSubtype="0" fill="hold" grpId="0" nodeType="afterEffect">
                                  <p:stCondLst>
                                    <p:cond delay="0"/>
                                  </p:stCondLst>
                                  <p:childTnLst>
                                    <p:set>
                                      <p:cBhvr>
                                        <p:cTn id="61" dur="1000">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hammer.wav"/>
                                        </p:tgtEl>
                                      </p:cMediaNode>
                                    </p:audio>
                                  </p:subTnLst>
                                </p:cTn>
                              </p:par>
                            </p:childTnLst>
                          </p:cTn>
                        </p:par>
                        <p:par>
                          <p:cTn id="62" fill="hold" nodeType="afterGroup">
                            <p:stCondLst>
                              <p:cond delay="10300"/>
                            </p:stCondLst>
                            <p:childTnLst>
                              <p:par>
                                <p:cTn id="63" presetID="11" presetClass="entr" presetSubtype="0" fill="hold" grpId="0" nodeType="afterEffect">
                                  <p:stCondLst>
                                    <p:cond delay="0"/>
                                  </p:stCondLst>
                                  <p:childTnLst>
                                    <p:set>
                                      <p:cBhvr>
                                        <p:cTn id="64" dur="1000">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hammer.wav"/>
                                        </p:tgtEl>
                                      </p:cMediaNode>
                                    </p:audio>
                                  </p:subTnLst>
                                </p:cTn>
                              </p:par>
                            </p:childTnLst>
                          </p:cTn>
                        </p:par>
                        <p:par>
                          <p:cTn id="65" fill="hold" nodeType="afterGroup">
                            <p:stCondLst>
                              <p:cond delay="11300"/>
                            </p:stCondLst>
                            <p:childTnLst>
                              <p:par>
                                <p:cTn id="66" presetID="3" presetClass="entr" presetSubtype="0" fill="hold" grpId="0" nodeType="afterEffect">
                                  <p:stCondLst>
                                    <p:cond delay="0"/>
                                  </p:stCondLst>
                                  <p:childTnLst>
                                    <p:set>
                                      <p:cBhvr>
                                        <p:cTn id="67"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4" name="am thanh 1.wav"/>
                                        </p:tgtEl>
                                      </p:cMediaNode>
                                    </p:audio>
                                  </p:subTnLst>
                                </p:cTn>
                              </p:par>
                            </p:childTnLst>
                          </p:cTn>
                        </p:par>
                        <p:par>
                          <p:cTn id="68" fill="hold" nodeType="afterGroup">
                            <p:stCondLst>
                              <p:cond delay="11300"/>
                            </p:stCondLst>
                            <p:childTnLst>
                              <p:par>
                                <p:cTn id="69" presetID="10" presetClass="exit" presetSubtype="0" fill="hold" grpId="1" nodeType="afterEffect">
                                  <p:stCondLst>
                                    <p:cond delay="0"/>
                                  </p:stCondLst>
                                  <p:childTnLst>
                                    <p:animEffect transition="out" filter="fade">
                                      <p:cBhvr>
                                        <p:cTn id="70" dur="2000"/>
                                        <p:tgtEl>
                                          <p:spTgt spid="67"/>
                                        </p:tgtEl>
                                      </p:cBhvr>
                                    </p:animEffect>
                                    <p:set>
                                      <p:cBhvr>
                                        <p:cTn id="71" dur="1" fill="hold">
                                          <p:stCondLst>
                                            <p:cond delay="1999"/>
                                          </p:stCondLst>
                                        </p:cTn>
                                        <p:tgtEl>
                                          <p:spTgt spid="67"/>
                                        </p:tgtEl>
                                        <p:attrNameLst>
                                          <p:attrName>style.visibility</p:attrName>
                                        </p:attrNameLst>
                                      </p:cBhvr>
                                      <p:to>
                                        <p:strVal val="hidden"/>
                                      </p:to>
                                    </p:set>
                                  </p:childTnLst>
                                </p:cTn>
                              </p:par>
                              <p:par>
                                <p:cTn id="72" presetID="10" presetClass="exit" presetSubtype="0" fill="hold" grpId="2" nodeType="withEffect">
                                  <p:stCondLst>
                                    <p:cond delay="0"/>
                                  </p:stCondLst>
                                  <p:childTnLst>
                                    <p:animEffect transition="out" filter="fade">
                                      <p:cBhvr>
                                        <p:cTn id="73" dur="2000"/>
                                        <p:tgtEl>
                                          <p:spTgt spid="68"/>
                                        </p:tgtEl>
                                      </p:cBhvr>
                                    </p:animEffect>
                                    <p:set>
                                      <p:cBhvr>
                                        <p:cTn id="74" dur="1" fill="hold">
                                          <p:stCondLst>
                                            <p:cond delay="1999"/>
                                          </p:stCondLst>
                                        </p:cTn>
                                        <p:tgtEl>
                                          <p:spTgt spid="68"/>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2000"/>
                                        <p:tgtEl>
                                          <p:spTgt spid="69"/>
                                        </p:tgtEl>
                                      </p:cBhvr>
                                    </p:animEffect>
                                    <p:set>
                                      <p:cBhvr>
                                        <p:cTn id="77" dur="1" fill="hold">
                                          <p:stCondLst>
                                            <p:cond delay="1999"/>
                                          </p:stCondLst>
                                        </p:cTn>
                                        <p:tgtEl>
                                          <p:spTgt spid="69"/>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2000"/>
                                        <p:tgtEl>
                                          <p:spTgt spid="70"/>
                                        </p:tgtEl>
                                      </p:cBhvr>
                                    </p:animEffect>
                                    <p:set>
                                      <p:cBhvr>
                                        <p:cTn id="80" dur="1" fill="hold">
                                          <p:stCondLst>
                                            <p:cond delay="1999"/>
                                          </p:stCondLst>
                                        </p:cTn>
                                        <p:tgtEl>
                                          <p:spTgt spid="7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2000"/>
                                        <p:tgtEl>
                                          <p:spTgt spid="71"/>
                                        </p:tgtEl>
                                      </p:cBhvr>
                                    </p:animEffect>
                                    <p:set>
                                      <p:cBhvr>
                                        <p:cTn id="83" dur="1" fill="hold">
                                          <p:stCondLst>
                                            <p:cond delay="1999"/>
                                          </p:stCondLst>
                                        </p:cTn>
                                        <p:tgtEl>
                                          <p:spTgt spid="71"/>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2000"/>
                                        <p:tgtEl>
                                          <p:spTgt spid="72"/>
                                        </p:tgtEl>
                                      </p:cBhvr>
                                    </p:animEffect>
                                    <p:set>
                                      <p:cBhvr>
                                        <p:cTn id="86" dur="1" fill="hold">
                                          <p:stCondLst>
                                            <p:cond delay="1999"/>
                                          </p:stCondLst>
                                        </p:cTn>
                                        <p:tgtEl>
                                          <p:spTgt spid="72"/>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2000"/>
                                        <p:tgtEl>
                                          <p:spTgt spid="73"/>
                                        </p:tgtEl>
                                      </p:cBhvr>
                                    </p:animEffect>
                                    <p:set>
                                      <p:cBhvr>
                                        <p:cTn id="89" dur="1" fill="hold">
                                          <p:stCondLst>
                                            <p:cond delay="1999"/>
                                          </p:stCondLst>
                                        </p:cTn>
                                        <p:tgtEl>
                                          <p:spTgt spid="73"/>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2000"/>
                                        <p:tgtEl>
                                          <p:spTgt spid="74"/>
                                        </p:tgtEl>
                                      </p:cBhvr>
                                    </p:animEffect>
                                    <p:set>
                                      <p:cBhvr>
                                        <p:cTn id="92" dur="1" fill="hold">
                                          <p:stCondLst>
                                            <p:cond delay="1999"/>
                                          </p:stCondLst>
                                        </p:cTn>
                                        <p:tgtEl>
                                          <p:spTgt spid="74"/>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2000"/>
                                        <p:tgtEl>
                                          <p:spTgt spid="75"/>
                                        </p:tgtEl>
                                      </p:cBhvr>
                                    </p:animEffect>
                                    <p:set>
                                      <p:cBhvr>
                                        <p:cTn id="95" dur="1" fill="hold">
                                          <p:stCondLst>
                                            <p:cond delay="1999"/>
                                          </p:stCondLst>
                                        </p:cTn>
                                        <p:tgtEl>
                                          <p:spTgt spid="75"/>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2000"/>
                                        <p:tgtEl>
                                          <p:spTgt spid="76"/>
                                        </p:tgtEl>
                                      </p:cBhvr>
                                    </p:animEffect>
                                    <p:set>
                                      <p:cBhvr>
                                        <p:cTn id="98" dur="1" fill="hold">
                                          <p:stCondLst>
                                            <p:cond delay="1999"/>
                                          </p:stCondLst>
                                        </p:cTn>
                                        <p:tgtEl>
                                          <p:spTgt spid="76"/>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2000"/>
                                        <p:tgtEl>
                                          <p:spTgt spid="77"/>
                                        </p:tgtEl>
                                      </p:cBhvr>
                                    </p:animEffect>
                                    <p:set>
                                      <p:cBhvr>
                                        <p:cTn id="101" dur="1" fill="hold">
                                          <p:stCondLst>
                                            <p:cond delay="1999"/>
                                          </p:stCondLst>
                                        </p:cTn>
                                        <p:tgtEl>
                                          <p:spTgt spid="77"/>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2000"/>
                                        <p:tgtEl>
                                          <p:spTgt spid="78"/>
                                        </p:tgtEl>
                                      </p:cBhvr>
                                    </p:animEffect>
                                    <p:set>
                                      <p:cBhvr>
                                        <p:cTn id="104" dur="1" fill="hold">
                                          <p:stCondLst>
                                            <p:cond delay="1999"/>
                                          </p:stCondLst>
                                        </p:cTn>
                                        <p:tgtEl>
                                          <p:spTgt spid="78"/>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2000"/>
                                        <p:tgtEl>
                                          <p:spTgt spid="79"/>
                                        </p:tgtEl>
                                      </p:cBhvr>
                                    </p:animEffect>
                                    <p:set>
                                      <p:cBhvr>
                                        <p:cTn id="107" dur="1" fill="hold">
                                          <p:stCondLst>
                                            <p:cond delay="1999"/>
                                          </p:stCondLst>
                                        </p:cTn>
                                        <p:tgtEl>
                                          <p:spTgt spid="79"/>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2000"/>
                                        <p:tgtEl>
                                          <p:spTgt spid="80"/>
                                        </p:tgtEl>
                                      </p:cBhvr>
                                    </p:animEffect>
                                    <p:set>
                                      <p:cBhvr>
                                        <p:cTn id="110" dur="1" fill="hold">
                                          <p:stCondLst>
                                            <p:cond delay="1999"/>
                                          </p:stCondLst>
                                        </p:cTn>
                                        <p:tgtEl>
                                          <p:spTgt spid="80"/>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2000"/>
                                        <p:tgtEl>
                                          <p:spTgt spid="85"/>
                                        </p:tgtEl>
                                      </p:cBhvr>
                                    </p:animEffect>
                                    <p:set>
                                      <p:cBhvr>
                                        <p:cTn id="113" dur="1" fill="hold">
                                          <p:stCondLst>
                                            <p:cond delay="1999"/>
                                          </p:stCondLst>
                                        </p:cTn>
                                        <p:tgtEl>
                                          <p:spTgt spid="85"/>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35" presetClass="entr" presetSubtype="0" fill="hold" grpId="0" nodeType="clickEffect">
                                  <p:stCondLst>
                                    <p:cond delay="0"/>
                                  </p:stCondLst>
                                  <p:childTnLst>
                                    <p:set>
                                      <p:cBhvr>
                                        <p:cTn id="117" dur="1" fill="hold">
                                          <p:stCondLst>
                                            <p:cond delay="0"/>
                                          </p:stCondLst>
                                        </p:cTn>
                                        <p:tgtEl>
                                          <p:spTgt spid="14338"/>
                                        </p:tgtEl>
                                        <p:attrNameLst>
                                          <p:attrName>style.visibility</p:attrName>
                                        </p:attrNameLst>
                                      </p:cBhvr>
                                      <p:to>
                                        <p:strVal val="visible"/>
                                      </p:to>
                                    </p:set>
                                    <p:animEffect transition="in" filter="fade">
                                      <p:cBhvr>
                                        <p:cTn id="118" dur="2000"/>
                                        <p:tgtEl>
                                          <p:spTgt spid="14338"/>
                                        </p:tgtEl>
                                      </p:cBhvr>
                                    </p:animEffect>
                                    <p:anim calcmode="lin" valueType="num">
                                      <p:cBhvr>
                                        <p:cTn id="119" dur="2000" fill="hold"/>
                                        <p:tgtEl>
                                          <p:spTgt spid="14338"/>
                                        </p:tgtEl>
                                        <p:attrNameLst>
                                          <p:attrName>style.rotation</p:attrName>
                                        </p:attrNameLst>
                                      </p:cBhvr>
                                      <p:tavLst>
                                        <p:tav tm="0">
                                          <p:val>
                                            <p:fltVal val="720"/>
                                          </p:val>
                                        </p:tav>
                                        <p:tav tm="100000">
                                          <p:val>
                                            <p:fltVal val="0"/>
                                          </p:val>
                                        </p:tav>
                                      </p:tavLst>
                                    </p:anim>
                                    <p:anim calcmode="lin" valueType="num">
                                      <p:cBhvr>
                                        <p:cTn id="120" dur="2000" fill="hold"/>
                                        <p:tgtEl>
                                          <p:spTgt spid="14338"/>
                                        </p:tgtEl>
                                        <p:attrNameLst>
                                          <p:attrName>ppt_h</p:attrName>
                                        </p:attrNameLst>
                                      </p:cBhvr>
                                      <p:tavLst>
                                        <p:tav tm="0">
                                          <p:val>
                                            <p:fltVal val="0"/>
                                          </p:val>
                                        </p:tav>
                                        <p:tav tm="100000">
                                          <p:val>
                                            <p:strVal val="#ppt_h"/>
                                          </p:val>
                                        </p:tav>
                                      </p:tavLst>
                                    </p:anim>
                                    <p:anim calcmode="lin" valueType="num">
                                      <p:cBhvr>
                                        <p:cTn id="121" dur="2000" fill="hold"/>
                                        <p:tgtEl>
                                          <p:spTgt spid="143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40" grpId="0" build="p"/>
      <p:bldP spid="67" grpId="0" animBg="1"/>
      <p:bldP spid="67" grpId="1" animBg="1"/>
      <p:bldP spid="68" grpId="0" animBg="1"/>
      <p:bldP spid="68" grpId="1" animBg="1"/>
      <p:bldP spid="68" grpId="2"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79" grpId="2" animBg="1"/>
      <p:bldP spid="80" grpId="0" animBg="1"/>
      <p:bldP spid="80" grpId="1" animBg="1"/>
      <p:bldP spid="85" grpId="0" animBg="1"/>
      <p:bldP spid="8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057400"/>
            <a:ext cx="8229600" cy="1143000"/>
          </a:xfrm>
        </p:spPr>
        <p:txBody>
          <a:bodyPr/>
          <a:lstStyle/>
          <a:p>
            <a:r>
              <a:rPr lang="en-US" dirty="0" err="1" smtClean="0">
                <a:solidFill>
                  <a:srgbClr val="FF0000"/>
                </a:solidFill>
              </a:rPr>
              <a:t>Một</a:t>
            </a:r>
            <a:r>
              <a:rPr lang="en-US" dirty="0" smtClean="0">
                <a:solidFill>
                  <a:srgbClr val="FF0000"/>
                </a:solidFill>
              </a:rPr>
              <a:t> </a:t>
            </a:r>
            <a:r>
              <a:rPr lang="en-US" dirty="0" err="1" smtClean="0">
                <a:solidFill>
                  <a:srgbClr val="FF0000"/>
                </a:solidFill>
              </a:rPr>
              <a:t>số</a:t>
            </a:r>
            <a:r>
              <a:rPr lang="en-US" dirty="0" smtClean="0">
                <a:solidFill>
                  <a:srgbClr val="FF0000"/>
                </a:solidFill>
              </a:rPr>
              <a:t> </a:t>
            </a:r>
            <a:r>
              <a:rPr lang="en-US" dirty="0" err="1" smtClean="0">
                <a:solidFill>
                  <a:srgbClr val="FF0000"/>
                </a:solidFill>
              </a:rPr>
              <a:t>hình</a:t>
            </a:r>
            <a:r>
              <a:rPr lang="en-US" dirty="0" smtClean="0">
                <a:solidFill>
                  <a:srgbClr val="FF0000"/>
                </a:solidFill>
              </a:rPr>
              <a:t> </a:t>
            </a:r>
            <a:r>
              <a:rPr lang="en-US" dirty="0" err="1" smtClean="0">
                <a:solidFill>
                  <a:srgbClr val="FF0000"/>
                </a:solidFill>
              </a:rPr>
              <a:t>ảnh</a:t>
            </a:r>
            <a:r>
              <a:rPr lang="en-US" dirty="0" smtClean="0">
                <a:solidFill>
                  <a:srgbClr val="FF0000"/>
                </a:solidFill>
              </a:rPr>
              <a:t> </a:t>
            </a:r>
            <a:r>
              <a:rPr lang="en-US" dirty="0" err="1" smtClean="0">
                <a:solidFill>
                  <a:srgbClr val="FF0000"/>
                </a:solidFill>
              </a:rPr>
              <a:t>về</a:t>
            </a:r>
            <a:r>
              <a:rPr lang="en-US" dirty="0" smtClean="0">
                <a:solidFill>
                  <a:srgbClr val="FF0000"/>
                </a:solidFill>
              </a:rPr>
              <a:t> </a:t>
            </a:r>
            <a:r>
              <a:rPr lang="en-US" dirty="0" err="1" smtClean="0">
                <a:solidFill>
                  <a:srgbClr val="FF0000"/>
                </a:solidFill>
              </a:rPr>
              <a:t>kinh</a:t>
            </a:r>
            <a:r>
              <a:rPr lang="en-US" dirty="0" smtClean="0">
                <a:solidFill>
                  <a:srgbClr val="FF0000"/>
                </a:solidFill>
              </a:rPr>
              <a:t> </a:t>
            </a:r>
            <a:r>
              <a:rPr lang="en-US" dirty="0" err="1" smtClean="0">
                <a:solidFill>
                  <a:srgbClr val="FF0000"/>
                </a:solidFill>
              </a:rPr>
              <a:t>thành</a:t>
            </a:r>
            <a:r>
              <a:rPr lang="en-US" dirty="0" smtClean="0">
                <a:solidFill>
                  <a:srgbClr val="FF0000"/>
                </a:solidFill>
              </a:rPr>
              <a:t> </a:t>
            </a:r>
            <a:r>
              <a:rPr lang="en-US" dirty="0" err="1" smtClean="0">
                <a:solidFill>
                  <a:srgbClr val="FF0000"/>
                </a:solidFill>
              </a:rPr>
              <a:t>Huế</a:t>
            </a:r>
            <a:r>
              <a:rPr lang="en-US" dirty="0" smtClean="0">
                <a:solidFill>
                  <a:srgbClr val="FF0000"/>
                </a:solidFill>
              </a:rPr>
              <a:t> </a:t>
            </a:r>
            <a:r>
              <a:rPr lang="en-US" dirty="0" err="1" smtClean="0">
                <a:solidFill>
                  <a:srgbClr val="FF0000"/>
                </a:solidFill>
              </a:rPr>
              <a:t>ngày</a:t>
            </a:r>
            <a:r>
              <a:rPr lang="en-US" dirty="0" smtClean="0">
                <a:solidFill>
                  <a:srgbClr val="FF0000"/>
                </a:solidFill>
              </a:rPr>
              <a:t> nay</a:t>
            </a:r>
            <a:endParaRPr lang="en-US"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100" y="-25400"/>
            <a:ext cx="3512302" cy="2819400"/>
          </a:xfrm>
          <a:prstGeom prst="rect">
            <a:avLst/>
          </a:prstGeom>
        </p:spPr>
      </p:pic>
    </p:spTree>
    <p:extLst>
      <p:ext uri="{BB962C8B-B14F-4D97-AF65-F5344CB8AC3E}">
        <p14:creationId xmlns:p14="http://schemas.microsoft.com/office/powerpoint/2010/main" val="362452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7604 0.2132 C 0.07934 0.22014 0.07934 0.22454 0.08438 0.2294 C 0.08629 0.23542 0.08941 0.24005 0.09132 0.24584 C 0.09844 0.26644 0.08698 0.24259 0.09566 0.26019 C 0.09774 0.26389 0.10434 0.27685 0.10521 0.28033 C 0.10643 0.28565 0.10729 0.29051 0.10938 0.29491 C 0.11059 0.29722 0.11233 0.29884 0.11354 0.30116 C 0.11511 0.30371 0.11632 0.30648 0.11771 0.30926 C 0.12726 0.3294 0.13681 0.35023 0.15226 0.36042 C 0.16632 0.36945 0.18038 0.37778 0.1941 0.38704 C 0.20851 0.39676 0.19636 0.39097 0.20938 0.39514 C 0.21302 0.39653 0.22049 0.39931 0.22049 0.39954 C 0.3783 0.39861 0.53646 0.40509 0.6941 0.39514 C 0.71927 0.39375 0.74722 0.38195 0.77188 0.37477 C 0.78663 0.37037 0.80243 0.37338 0.81771 0.37269 C 0.82274 0.37153 0.82778 0.36968 0.83299 0.36852 C 0.84306 0.3669 0.86354 0.36459 0.86354 0.36482 C 0.87327 0.35972 0.88316 0.35579 0.89271 0.35023 C 0.89601 0.34537 0.89913 0.34074 0.90243 0.33588 C 0.90712 0.32894 0.90382 0.30903 0.91354 0.30116 C 0.92031 0.29537 0.92969 0.29514 0.93715 0.29283 C 0.94167 0.28866 0.94375 0.28264 0.94827 0.27847 C 0.95035 0.26945 0.95608 0.26273 0.95799 0.25394 C 0.95938 0.24769 0.96146 0.24144 0.96354 0.23565 C 0.96736 0.22431 0.96875 0.23171 0.97188 0.2132 C 0.97344 0.20394 0.97396 0.19491 0.97743 0.18658 C 0.97917 0.18241 0.98299 0.17431 0.98299 0.17454 C 0.98542 0.15625 0.99132 0.13912 0.99688 0.12315 C 1.00382 0.10255 1.00643 0.08241 1.01771 0.06574 C 1.0224 0.04537 1.03108 0.0257 1.04132 0.01042 C 1.04393 0.00671 1.04531 0.00139 1.04827 -0.00185 C 1.05261 -0.00579 1.06337 -0.00764 1.06771 -0.01204 C 1.07465 -0.01875 1.08334 -0.02129 1.09132 -0.0243 C 1.10261 -0.03518 1.09531 -0.02986 1.12188 -0.02639 C 1.14705 -0.02291 1.17535 -0.02199 1.19965 -0.00995 C 1.20226 -0.00625 1.20399 -0.00162 1.2066 0.00232 C 1.21163 0.00972 1.21615 0.01412 1.22049 0.02269 C 1.22274 0.0331 1.22639 0.03959 1.22882 0.04931 C 1.23264 0.06435 1.22743 0.05116 1.23299 0.06366 C 1.23403 0.07593 1.23403 0.08449 1.23854 0.09445 C 1.24097 0.10857 1.24097 0.12384 1.2441 0.13727 C 1.24497 0.15139 1.24531 0.16505 1.24827 0.17824 C 1.25104 0.21111 1.25122 0.24398 1.24688 0.27616 C 1.24584 0.2956 1.24427 0.30903 1.23854 0.3257 C 1.23542 0.34815 1.24011 0.32685 1.23299 0.34005 C 1.23108 0.34352 1.23056 0.34838 1.22882 0.35232 C 1.22483 0.37523 1.21059 0.39352 1.19965 0.40949 C 1.19688 0.41366 1.19219 0.41181 1.18854 0.41366 C 1.18264 0.42662 1.18976 0.41412 1.18021 0.42176 C 1.17205 0.42847 1.16459 0.43889 1.1566 0.4463 C 1.15469 0.44815 1.15295 0.45046 1.15104 0.45255 C 1.14827 0.45533 1.14271 0.46065 1.14271 0.46088 C 1.13837 0.47014 1.12934 0.47963 1.12188 0.4831 C 1.10955 0.49676 1.09393 0.50949 1.07882 0.51389 C 1.06875 0.52523 1.0533 0.52801 1.04132 0.53241 C 1.02899 0.53704 1.01788 0.54375 1.00521 0.54676 C 0.99861 0.55 0.99219 0.55371 0.98577 0.55671 C 0.97518 0.56204 0.9757 0.55903 0.96632 0.56505 C 0.94896 0.57593 0.96163 0.57153 0.94827 0.57523 C 0.8474 0.57454 0.74636 0.57454 0.64549 0.57315 C 0.63004 0.57292 0.62483 0.57408 0.61354 0.56921 C 0.60434 0.56528 0.59549 0.55671 0.58577 0.55671 " pathEditMode="relative" rAng="0" ptsTypes="fffffffffffffffffffffffffffffffffffffffffffffffffffffffffffffA">
                                      <p:cBhvr>
                                        <p:cTn id="6" dur="2000" fill="hold"/>
                                        <p:tgtEl>
                                          <p:spTgt spid="5"/>
                                        </p:tgtEl>
                                        <p:attrNameLst>
                                          <p:attrName>ppt_x</p:attrName>
                                          <p:attrName>ppt_y</p:attrName>
                                        </p:attrNameLst>
                                      </p:cBhvr>
                                      <p:rCtr x="58750" y="5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206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81000"/>
            <a:ext cx="9721576" cy="6477000"/>
          </a:xfrm>
          <a:prstGeom prst="rect">
            <a:avLst/>
          </a:prstGeom>
        </p:spPr>
      </p:pic>
    </p:spTree>
    <p:extLst>
      <p:ext uri="{BB962C8B-B14F-4D97-AF65-F5344CB8AC3E}">
        <p14:creationId xmlns:p14="http://schemas.microsoft.com/office/powerpoint/2010/main" val="502293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0"/>
            <a:ext cx="9144000" cy="6096000"/>
          </a:xfrm>
          <a:prstGeom prst="rect">
            <a:avLst/>
          </a:prstGeom>
        </p:spPr>
      </p:pic>
    </p:spTree>
    <p:extLst>
      <p:ext uri="{BB962C8B-B14F-4D97-AF65-F5344CB8AC3E}">
        <p14:creationId xmlns:p14="http://schemas.microsoft.com/office/powerpoint/2010/main" val="24082527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775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2544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600200"/>
            <a:ext cx="8534400" cy="4476750"/>
          </a:xfrm>
          <a:prstGeom prst="rect">
            <a:avLst/>
          </a:prstGeom>
        </p:spPr>
      </p:pic>
      <p:sp>
        <p:nvSpPr>
          <p:cNvPr id="4" name="Oval Callout 3"/>
          <p:cNvSpPr/>
          <p:nvPr/>
        </p:nvSpPr>
        <p:spPr>
          <a:xfrm>
            <a:off x="4724400" y="266700"/>
            <a:ext cx="2133600" cy="2667000"/>
          </a:xfrm>
          <a:prstGeom prst="wedgeEllipse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err="1" smtClean="0">
                <a:solidFill>
                  <a:schemeClr val="tx2">
                    <a:lumMod val="95000"/>
                    <a:lumOff val="5000"/>
                  </a:schemeClr>
                </a:solidFill>
              </a:rPr>
              <a:t>Chúc</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tất</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cả</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các</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bạn</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học</a:t>
            </a:r>
            <a:r>
              <a:rPr lang="en-US" sz="2800" dirty="0" smtClean="0">
                <a:solidFill>
                  <a:schemeClr val="tx2">
                    <a:lumMod val="95000"/>
                    <a:lumOff val="5000"/>
                  </a:schemeClr>
                </a:solidFill>
              </a:rPr>
              <a:t> </a:t>
            </a:r>
            <a:r>
              <a:rPr lang="en-US" sz="2800" dirty="0" err="1" smtClean="0">
                <a:solidFill>
                  <a:schemeClr val="tx2">
                    <a:lumMod val="95000"/>
                    <a:lumOff val="5000"/>
                  </a:schemeClr>
                </a:solidFill>
              </a:rPr>
              <a:t>tốt</a:t>
            </a:r>
            <a:endParaRPr lang="en-US" sz="2800" dirty="0">
              <a:solidFill>
                <a:schemeClr val="tx2">
                  <a:lumMod val="95000"/>
                  <a:lumOff val="5000"/>
                </a:schemeClr>
              </a:solidFill>
            </a:endParaRPr>
          </a:p>
        </p:txBody>
      </p:sp>
    </p:spTree>
    <p:extLst>
      <p:ext uri="{BB962C8B-B14F-4D97-AF65-F5344CB8AC3E}">
        <p14:creationId xmlns:p14="http://schemas.microsoft.com/office/powerpoint/2010/main" val="2875162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686</TotalTime>
  <Words>655</Words>
  <Application>Microsoft Office PowerPoint</Application>
  <PresentationFormat>On-screen Show (4:3)</PresentationFormat>
  <Paragraphs>92</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Default Design</vt:lpstr>
      <vt:lpstr>PowerPoint Presentation</vt:lpstr>
      <vt:lpstr>PowerPoint Presentation</vt:lpstr>
      <vt:lpstr>Là nơi ở của các vua thời Nguyễn</vt:lpstr>
      <vt:lpstr>Kinh thành Huế</vt:lpstr>
      <vt:lpstr> Bài 3. Cuộc phản công ở kinh thành Huế</vt:lpstr>
      <vt:lpstr>Hành trình Lịch sử</vt:lpstr>
      <vt:lpstr>Năm 1884 Triều đình nhà Nguyễn ký hiệp ước công nhận quyền đô hộ của thực dân Pháp </vt:lpstr>
      <vt:lpstr>Phái chủ hòa: Chủ trương thương thuyết với Pháp</vt:lpstr>
      <vt:lpstr>Phái chủ chiến: Chủ trương cùng nhân dân tiếp tục chống Pháp</vt:lpstr>
      <vt:lpstr>Kết luận: Sau khi triều đình nhà Nguyễn kí hiệp ước công nhận quyền đô hộ của thực dân Pháp, nhân dân vẫn kiên quyết chiến đấu không khuất phục; các quan lại nhà Nguyễn chia thành hai phái: phía chủ chiến do Tôn Thất Thuyết chủ trương và phái chủ hoà.</vt:lpstr>
      <vt:lpstr>PowerPoint Presentation</vt:lpstr>
      <vt:lpstr>Tôn Thất Thuyết: sinh ngày 29 tháng 3 năm Kỷ Hợi (12/5/1839) tại làng Phú Mộng, bên bờ sông Bạch Yến, kinh thành Huế nay là thôn Phú Mộng, phường Kim Long, TP Huế. Tôn Thất Thuyết đưa vua Hàm Nghi lên ngôi chỉ trong một thời gian ngắn nhằm tìm ra những thủ lĩnh tinh thần cùng chí hướng kháng thực dân Pháp. Tôn Thất Thuyết trở thành đối tượng cần thanh toán số một của người Pháp. Trong tình thế luôn bị thực dân Pháp loại bỏ, Tôn Thất Thuyết đã chủ động chủ động thực hiện cuộc phản công ở kinh thành Huế </vt:lpstr>
      <vt:lpstr>Khi biết tin Tôn Thất Thuyết chuẩn bị chống pháp, tướng Pháp kéo quân từ Bắc Kì vào Huế, cho mời Tôn Thất Thuyết đến giả vờ họp để bắt ông. Ông cáo bệnh không đến.</vt:lpstr>
      <vt:lpstr>Đêm mồng 4 rạng sáng mồng 5/7/1885 trong cảnh khuya vắng lặng của kinh thành Huế , bỗng có tiếng súng “thần công” nổ rầm trời.</vt:lpstr>
      <vt:lpstr>Nhờ có ưu thế về vũ khí, quân giặc cố thủ rồi đánh trả. Quân giặc tiến vào kinh thành, mặc sức giết người, cướp của và tàn phá</vt:lpstr>
      <vt:lpstr>Tôn Thất Thuyết đưa vua Hàm Nghi và đoàn tùy tùng lên vùng rừng núi Quảng Trị để tiếp tục kháng chiến. Tại đây, lấy danh nghĩa vua Hàm Nghi , Tôn Thất Thuyết ra chiếu Cần Vương kêu gọi nhân dân cả nước đứng lên giúp vua cứu nước .</vt:lpstr>
      <vt:lpstr>Hình 1</vt:lpstr>
      <vt:lpstr>Vua Hàm Nghi tên thật là Nguyễn Phúc Ưng Lịch  ( 1872 – 1943 ): lên ngôi vua ngày   1/7/1884. Khi kinh thành Huế thất thủ, Tôn Thất Thuyết hạ lệnh bỏ kinh thành, đưa nhà vua và thái hậu rời xa kinh thành, chạy ra Tân Sở, lúc đó nhà vua mới 14 tuổi. Ngày 13/7/1885, đến Tân Sở, ông đã phê chuẩn chiếu Cần Vương.  Những ngày sống trong căn cứ kháng chiến ở Quảng trị là những ngày thiếu thốn, gian khổ nhưng nhà vua nhận được sự yêu thương che chở của nhân dân địa phương. Nhà vua cũng ứng xử rất tốt với đồng bào nên được nhân dân Mường coi là vị thánh cần được bảo vệ. Vào đêm 1/11/1888, dựa vào tên phản bội Trương Quang Ngọc, Pháp bắt được nhà vua. Chúng tìm mọi cách mua chuộc Hàm Nghi nhưng không được nên đã đày ông sang An- giê- ri. Ông mất năm 1943 tại An- giê- ri. </vt:lpstr>
      <vt:lpstr>PowerPoint Presentation</vt:lpstr>
      <vt:lpstr>PowerPoint Presentation</vt:lpstr>
      <vt:lpstr>PowerPoint Presentation</vt:lpstr>
      <vt:lpstr>Chọn chữ cái trước ý trả lời đúng</vt:lpstr>
      <vt:lpstr>Chọn chữ cái trước ý trả lời đúng</vt:lpstr>
      <vt:lpstr>Chọn chữ cái trước ý trả lời đúng</vt:lpstr>
      <vt:lpstr>Một số hình ảnh về kinh thành Huế ngày nay</vt:lpstr>
      <vt:lpstr>PowerPoint Presentation</vt:lpstr>
      <vt:lpstr>PowerPoint Presentation</vt:lpstr>
      <vt:lpstr>PowerPoint Presentation</vt:lpstr>
      <vt:lpstr>PowerPoint Presentation</vt:lpstr>
      <vt:lpstr>PowerPoint Presentation</vt:lpstr>
      <vt:lpstr>PowerPoint Presentation</vt:lpstr>
    </vt:vector>
  </TitlesOfParts>
  <Company>Mobile: 0978.189072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Lê Hiếu</dc:creator>
  <cp:lastModifiedBy>TH DINH HOA</cp:lastModifiedBy>
  <cp:revision>85</cp:revision>
  <dcterms:created xsi:type="dcterms:W3CDTF">2001-12-31T20:22:58Z</dcterms:created>
  <dcterms:modified xsi:type="dcterms:W3CDTF">2021-09-13T03:01:38Z</dcterms:modified>
</cp:coreProperties>
</file>