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5"/>
  </p:notesMasterIdLst>
  <p:sldIdLst>
    <p:sldId id="258" r:id="rId3"/>
    <p:sldId id="287" r:id="rId4"/>
    <p:sldId id="11695" r:id="rId5"/>
    <p:sldId id="11700" r:id="rId6"/>
    <p:sldId id="11701" r:id="rId7"/>
    <p:sldId id="11696" r:id="rId8"/>
    <p:sldId id="11697" r:id="rId9"/>
    <p:sldId id="11698" r:id="rId10"/>
    <p:sldId id="11694" r:id="rId11"/>
    <p:sldId id="261" r:id="rId12"/>
    <p:sldId id="288" r:id="rId13"/>
    <p:sldId id="259" r:id="rId14"/>
    <p:sldId id="302" r:id="rId15"/>
    <p:sldId id="291" r:id="rId16"/>
    <p:sldId id="307" r:id="rId17"/>
    <p:sldId id="278" r:id="rId18"/>
    <p:sldId id="285" r:id="rId19"/>
    <p:sldId id="311" r:id="rId20"/>
    <p:sldId id="275" r:id="rId21"/>
    <p:sldId id="11702" r:id="rId22"/>
    <p:sldId id="11703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26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90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54ADC-A786-46B6-9FB5-33C5C59CB9E5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BC51F-F574-44C6-B7B9-DC24B331D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01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31C51-7696-4558-A176-1B1DCECAA92A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257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31C51-7696-4558-A176-1B1DCECAA92A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527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31C51-7696-4558-A176-1B1DCECAA92A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692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31C51-7696-4558-A176-1B1DCECAA92A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629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31C51-7696-4558-A176-1B1DCECAA92A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8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B63939-936B-9A23-69BB-9EB49C526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6576574-A4C6-BB1C-0D28-5AF184244C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9DD571-C627-87BF-A9AD-55705B015C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A2930A-2AC3-5A1E-2C9E-11C6F4E9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96E037-F1CE-F08C-E74D-201EBD62D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46665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01E93-C574-5831-412A-5E53F3D50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58355ED-93D1-D9E4-5459-9CC799CB1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2EFCA1C-4C9A-7D69-1968-C99D45F91E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AF1D199-647F-B551-FD61-731D59ED4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222067-9F74-85D9-AAED-19C5343C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7712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66115E-48A3-3627-F508-5128085BE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9BB5E61-A480-DA49-8216-17DF92C3B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F42EF71-BFE8-15B4-5ED0-05BD49DA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63B71B-C3DC-E68E-6E59-99BB2F952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0F525DB-B562-1787-2947-1824AD74C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04018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7A7942-725B-8C6D-C757-8B8C4B1B3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C56920E-8838-BC8F-3B2A-7725E0D60E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11FE438-2364-7A36-ED8E-1D8F6903B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365AF44-E6E8-299F-9C8C-C80C3470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7E5F809-A60B-4214-2F09-09A89323B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1412DA6-F2A7-4572-CF7A-ECB322C2D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36653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9A18EF-FFD8-1149-3009-E99B8804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1C58C04-9C09-B247-D02B-629EEB3DB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120043B-24DF-E5DA-ADAA-30D736568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79E3A35-311B-BEC7-773F-ED73A48CE9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92E5ED7-681D-5BFD-D7C2-F0C312F88F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298298F-E743-1B27-A87D-82844BA270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B0AB161-BE30-CB20-5879-939B9BA4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07ABB55C-CA50-55B3-312C-39C05678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8890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BF8B03-F8FE-5552-CBC0-84CDEE94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98A9C22-BA43-ADEF-DCBD-3A4897A583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1F60952-9300-4BC3-D0EA-AF71C1223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B7F7341-C3D2-382A-97D9-28B769594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83535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10F0A92-1BCB-91C7-500B-CEC1C6C99F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E779576-7EDB-76A6-F3F1-E9E5A96A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3FA68AF-1283-D277-ACFA-16E03F81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0802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187AB1-6E8A-D5D8-A94E-6BDB38963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F850879-54A5-8A38-37B5-101A25EA5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6CD31E2-BE74-5787-748B-491E2A389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E738190-87DC-F641-0240-9E224F28B4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928193E-F137-D215-8388-0C551930F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2CD49B-93FA-3BF6-0AAB-2A6FEA8C8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7784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E703D5-42D5-AA70-5889-F3FE37116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458D19B-1CE1-C95A-E12A-4509E1CF4A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E948A80-C1D8-86EB-4186-1713E837F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743EA86-669F-3496-1DC8-C8DFD3BAE0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486272F-81B0-6B54-71F6-001938CF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0C0291B-649F-19CA-CECA-42B7DBBC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9576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AB728A-01D2-839E-6B8A-350BABD67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666E6D7-05C4-313B-0F48-B9DBEC80C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DB1A5EC-985D-3F3E-7F31-DDA362E0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70B0A5-D8B4-A2FE-C5BA-40309C19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66964DF-0720-8E4F-A203-7A11429E4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96177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73F1BE8-0F87-3EEA-B860-FF178CA55F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BBA779B-070D-5BF2-5853-E78D8B03E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8A76B9-F25A-506C-D840-89A8DD64A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8E54D4-2C72-420D-AABA-55C4963F15D7}" type="datetimeFigureOut">
              <a:rPr lang="vi-VN" smtClean="0"/>
              <a:t>16/10/2023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C87C3B2-5F2D-15E0-7FA0-80EFB8E50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F07B432-A6E4-C9AB-F58F-A63129EC8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9439F3-051E-4B55-B683-48224EBF538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01604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F77A15-4C71-D71F-066A-5EF5E6879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43248E3-F33F-43B1-1281-B480896941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CBF84D5-8411-66FC-5533-7BBBDBDC9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E07B25-C1FA-B9E2-9C90-8FE9A99B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2E8A36-3D59-C3FD-0FCC-6003ACD44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88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DEB0F2-7734-3131-74C6-458320D3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515A71-A583-F42A-FA4A-4C6B0F427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09A7D3F-3619-D6C9-EA43-DF8EEF1FC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4606518-84EF-FFA4-D8A5-2EFDA893F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EC4652-4391-5BFF-CF85-B5FAE22F7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57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503FCA-44D3-6B34-9E93-A1CE29CD0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4BA9C3F-FB21-F2AB-836B-8E3CA6E22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2C1DDFC-1E11-9302-B675-24F733F7E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D13D2BF-2E21-4E99-C411-635AEE5D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32D3953-F726-CB05-0EA9-8DE75C416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078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6F9249-E5A5-6035-B8A0-47B8DD3E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E718A61-0D63-08F8-D3A1-C288DF1521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D5D78D-5BCE-F8F5-1469-5D45A7BE5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49F2C4-CB82-BACF-A22F-B80DA0678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E3783E-E575-B0E7-4F24-989D862A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477F84B-A29A-C13D-4605-DC1A6DC9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50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874648-916C-7525-82AF-DD8930F62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0BE34CD-798C-0995-27F1-04CFBCBFC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22950A5-D4C4-14F1-CBC7-67A7DAD13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AB60A64-AD1D-2C85-EF34-EF921B6DF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12C369D-7622-7AD5-7443-3FB108B19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4E6F906-6B98-CE7C-E009-AB7B531C8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1A09F85-3D27-B1CE-0B48-6E85E00C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890707E-7EFE-B6DF-B41E-03FD1A62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81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D20251-96F4-7BF3-A90C-1F7880007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2D7595-3258-7A8D-49A1-FD282FB4F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8E03F15-6A6D-E737-C640-BDC69ACF2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FE6DCA0-EF4C-297F-D5F8-49BB9E72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51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CF41E6E-3F0E-23BF-C67E-74F5F0AD6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E35840B-F51C-FCE9-A7DF-9808149E2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96E9635-4A77-81CF-1465-B233BA5B4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504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FB5715-417B-D8B0-724D-9AD6D2E44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9CA9575-F78C-3258-C54A-0D2498B8C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4B2FC54-CE3D-C98D-55AB-2EABD6602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20693C0-0DF7-1805-3B62-7EF093924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E195AD0-45FD-178B-CEA8-B2966E74E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B9562C9-FBA9-925C-6AE7-2E0E916F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217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E0BFD3-2D16-D3A4-C1DB-D89874966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8B5E59D-8956-D354-20AD-705FF0F54F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C0FBF87-F252-CF4E-F8D3-AC21CE3B6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B412A65-4577-52EB-849D-14F838D3C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A6F6DB4-C925-44E7-661D-B8B35F7C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A401850-0BDC-99AB-0771-C041E8F3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46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0C7684-7BD6-10CF-80F1-891FB397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BCF41B8-BFA3-55CA-2711-745BD7454D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03AF7E-2176-C525-488E-03AD7D389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2E905A5-13E8-BAB4-7FDF-FB4D0010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05EF691-2E42-5525-E012-B9322992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74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898FF7C-94BD-4E83-AD7A-13CBD49A43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EAF9011-EF72-0233-8EB2-3F273C8EC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62DD712-9E0B-EAFE-A285-58651A2ED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5EB4485-4DF1-7AF8-233E-8E7525B09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64846B5-967D-1736-D4B6-A3B7882E5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74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nk background with white leaves and black text&#10;&#10;Description automatically generated">
            <a:extLst>
              <a:ext uri="{FF2B5EF4-FFF2-40B4-BE49-F238E27FC236}">
                <a16:creationId xmlns="" xmlns:a16="http://schemas.microsoft.com/office/drawing/2014/main" id="{71DC97A7-75C5-9827-E123-AA5B2D9AAE0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4526" y="342899"/>
            <a:ext cx="170497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9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ED89739-DCB9-EC3B-FE7D-D05C64862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5AC7B5F-307C-C35A-FC9C-C0006133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0D1710-D794-B568-59A3-7C7D6D632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5E2DE-1E95-41E6-A90E-491C75C18366}" type="datetimeFigureOut">
              <a:rPr lang="en-US" smtClean="0"/>
              <a:t>16/10/2023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4080429-C1E2-4A11-F10D-94DCEA139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2046649-6DA9-C427-7BEA-F65FFB978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7343F-449F-4CA0-8FA1-DC959A734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5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18.jpeg"/><Relationship Id="rId5" Type="http://schemas.openxmlformats.org/officeDocument/2006/relationships/image" Target="../media/image15.jpeg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2.svg"/><Relationship Id="rId3" Type="http://schemas.openxmlformats.org/officeDocument/2006/relationships/image" Target="../media/image23.png"/><Relationship Id="rId7" Type="http://schemas.openxmlformats.org/officeDocument/2006/relationships/image" Target="../media/image26.svg"/><Relationship Id="rId12" Type="http://schemas.openxmlformats.org/officeDocument/2006/relationships/image" Target="../media/image2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30.svg"/><Relationship Id="rId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microsoft.com/office/2007/relationships/hdphoto" Target="../media/hdphoto4.wdp"/><Relationship Id="rId9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35.svg"/><Relationship Id="rId15" Type="http://schemas.openxmlformats.org/officeDocument/2006/relationships/image" Target="../media/image35.png"/><Relationship Id="rId10" Type="http://schemas.openxmlformats.org/officeDocument/2006/relationships/image" Target="../media/image26.svg"/><Relationship Id="rId4" Type="http://schemas.openxmlformats.org/officeDocument/2006/relationships/image" Target="../media/image29.png"/><Relationship Id="rId9" Type="http://schemas.openxmlformats.org/officeDocument/2006/relationships/image" Target="../media/image24.png"/><Relationship Id="rId1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2.svg"/><Relationship Id="rId5" Type="http://schemas.openxmlformats.org/officeDocument/2006/relationships/image" Target="../media/image35.svg"/><Relationship Id="rId10" Type="http://schemas.openxmlformats.org/officeDocument/2006/relationships/image" Target="../media/image27.png"/><Relationship Id="rId4" Type="http://schemas.openxmlformats.org/officeDocument/2006/relationships/image" Target="../media/image33.png"/><Relationship Id="rId9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sv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.png"/><Relationship Id="rId7" Type="http://schemas.microsoft.com/office/2007/relationships/hdphoto" Target="../media/hdphoto5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8.png"/><Relationship Id="rId3" Type="http://schemas.openxmlformats.org/officeDocument/2006/relationships/image" Target="../media/image3.png"/><Relationship Id="rId7" Type="http://schemas.openxmlformats.org/officeDocument/2006/relationships/image" Target="../media/image56.png"/><Relationship Id="rId12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67ED74-4992-3D73-3689-D423F5D1D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464"/>
            <a:ext cx="12192000" cy="6898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7B45231-83BF-7C77-D4A5-CB32831A8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5" y="127048"/>
            <a:ext cx="2820545" cy="14185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7906EED-366F-051A-A6FD-19AD2E89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44885" y="4371258"/>
            <a:ext cx="2667227" cy="224843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C3F674DB-3B87-A3BE-03BE-95850F2E0A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712" y="4371258"/>
            <a:ext cx="2696813" cy="225809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0F752-1D71-127D-E86C-CF0B4FC9AA4A}"/>
              </a:ext>
            </a:extLst>
          </p:cNvPr>
          <p:cNvSpPr txBox="1"/>
          <p:nvPr/>
        </p:nvSpPr>
        <p:spPr>
          <a:xfrm>
            <a:off x="3425177" y="1294959"/>
            <a:ext cx="64270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16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10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2023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="" xmlns:a16="http://schemas.microsoft.com/office/drawing/2014/main" id="{31632464-0605-0D43-25DA-AFE08E67F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8960">
            <a:off x="5186640" y="237622"/>
            <a:ext cx="1098166" cy="109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>
            <a:extLst>
              <a:ext uri="{FF2B5EF4-FFF2-40B4-BE49-F238E27FC236}">
                <a16:creationId xmlns="" xmlns:a16="http://schemas.microsoft.com/office/drawing/2014/main" id="{EBA56EBC-7033-2B77-30E6-3517BDC09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5204">
            <a:off x="5924843" y="5754801"/>
            <a:ext cx="646596" cy="64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>
            <a:extLst>
              <a:ext uri="{FF2B5EF4-FFF2-40B4-BE49-F238E27FC236}">
                <a16:creationId xmlns="" xmlns:a16="http://schemas.microsoft.com/office/drawing/2014/main" id="{A5B04B6C-11CE-B83B-6ECD-4864D82FE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9697">
            <a:off x="8373935" y="188741"/>
            <a:ext cx="785773" cy="78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>
            <a:extLst>
              <a:ext uri="{FF2B5EF4-FFF2-40B4-BE49-F238E27FC236}">
                <a16:creationId xmlns="" xmlns:a16="http://schemas.microsoft.com/office/drawing/2014/main" id="{B44ED937-0263-197F-1F70-E8207CD5C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9632">
            <a:off x="662203" y="2197480"/>
            <a:ext cx="992645" cy="99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510F752-1D71-127D-E86C-CF0B4FC9AA4A}"/>
              </a:ext>
            </a:extLst>
          </p:cNvPr>
          <p:cNvSpPr txBox="1"/>
          <p:nvPr/>
        </p:nvSpPr>
        <p:spPr>
          <a:xfrm>
            <a:off x="3569360" y="2011350"/>
            <a:ext cx="64270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Luyện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sng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từ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sng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và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sng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câu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323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toon Classroom Stock Video Footage for Free Download">
            <a:extLst>
              <a:ext uri="{FF2B5EF4-FFF2-40B4-BE49-F238E27FC236}">
                <a16:creationId xmlns="" xmlns:a16="http://schemas.microsoft.com/office/drawing/2014/main" id="{A59FBEF2-DB25-3709-F73D-DD013E721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10B0BF8-E7BF-CB58-68C6-377C241CC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619" y="3236862"/>
            <a:ext cx="2435900" cy="3184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0189F35-0BBA-3711-360D-6285D23F6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0619" y="3236862"/>
            <a:ext cx="2154414" cy="31849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BF34241-38F0-3B17-F21A-076B366FB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6593" y="2026491"/>
            <a:ext cx="4279763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14"/>
          <p:cNvSpPr txBox="1">
            <a:spLocks noChangeArrowheads="1"/>
          </p:cNvSpPr>
          <p:nvPr/>
        </p:nvSpPr>
        <p:spPr bwMode="auto">
          <a:xfrm>
            <a:off x="1219200" y="-76200"/>
            <a:ext cx="10363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2023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2" name="Picture 8" descr="C:\Users\Acer\Desktop\hinh-anh-hoa-huong-duong-dep-nhat-2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14800"/>
            <a:ext cx="504613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9" descr="C:\Users\Acer\Desktop\hinh-anh-hoa-hong-dep-26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65" y="1554163"/>
            <a:ext cx="336475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1" descr="C:\Users\Acer\Desktop\cac-loai-hoa-dep-nhat-viet-nam-y-nghia-va-cach-trong-don-gian-1-1531455840-566-width600height375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54163"/>
            <a:ext cx="3514165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0" descr="C:\Users\Acer\Desktop\20122017hoa-cuc-dai-doa-vang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1" y="4114800"/>
            <a:ext cx="5238749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Hang\Desktop\y-nghia-hoa-cam-tu-cau-1.jp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118" y="1584184"/>
            <a:ext cx="3446182" cy="253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290735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3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>
            <a:hlinkClick r:id="rId2" action="ppaction://hlinksldjump"/>
          </p:cNvPr>
          <p:cNvSpPr/>
          <p:nvPr/>
        </p:nvSpPr>
        <p:spPr>
          <a:xfrm>
            <a:off x="10972800" y="6172200"/>
            <a:ext cx="508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6" descr="Entertainment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1" y="4724401"/>
            <a:ext cx="13335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Horizontal Scroll 7"/>
          <p:cNvSpPr/>
          <p:nvPr/>
        </p:nvSpPr>
        <p:spPr>
          <a:xfrm>
            <a:off x="1120588" y="139653"/>
            <a:ext cx="10106211" cy="3849641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Kêu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rống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sủa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hót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gáy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1371601" y="3716338"/>
            <a:ext cx="9486900" cy="2760662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endParaRPr lang="en-US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0446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>
            <a:hlinkClick r:id="rId2" action="ppaction://hlinksldjump"/>
          </p:cNvPr>
          <p:cNvSpPr/>
          <p:nvPr/>
        </p:nvSpPr>
        <p:spPr>
          <a:xfrm>
            <a:off x="10972800" y="6172200"/>
            <a:ext cx="508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6" descr="Entertainment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1" y="4724401"/>
            <a:ext cx="13335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Horizontal Scroll 7"/>
          <p:cNvSpPr/>
          <p:nvPr/>
        </p:nvSpPr>
        <p:spPr>
          <a:xfrm>
            <a:off x="1120588" y="139653"/>
            <a:ext cx="10106211" cy="3849641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quà</a:t>
            </a:r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en-US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1371601" y="3716338"/>
            <a:ext cx="9486900" cy="2760662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bút</a:t>
            </a:r>
            <a:endParaRPr lang="en-US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322533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>
            <a:hlinkClick r:id="rId2" action="ppaction://hlinksldjump"/>
          </p:cNvPr>
          <p:cNvSpPr/>
          <p:nvPr/>
        </p:nvSpPr>
        <p:spPr>
          <a:xfrm>
            <a:off x="10972800" y="6172200"/>
            <a:ext cx="508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6" descr="Entertainment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1" y="4724401"/>
            <a:ext cx="13335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Horizontal Scroll 7"/>
          <p:cNvSpPr/>
          <p:nvPr/>
        </p:nvSpPr>
        <p:spPr>
          <a:xfrm>
            <a:off x="1268887" y="31844"/>
            <a:ext cx="9245600" cy="2760662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 con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vịt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1612901" y="2621059"/>
            <a:ext cx="9486900" cy="2760662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endParaRPr lang="en-US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Hang\Desktop\maxres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513" y="346295"/>
            <a:ext cx="2008863" cy="138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91669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132541" y="0"/>
            <a:ext cx="9652000" cy="3917576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bông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1305984" y="3622302"/>
            <a:ext cx="9666816" cy="3200400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endParaRPr lang="en-US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ight Arrow 2">
            <a:hlinkClick r:id="rId2" action="ppaction://hlinksldjump"/>
          </p:cNvPr>
          <p:cNvSpPr/>
          <p:nvPr/>
        </p:nvSpPr>
        <p:spPr>
          <a:xfrm>
            <a:off x="10972800" y="6172200"/>
            <a:ext cx="476251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6" descr="Entertainment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200" y="5181601"/>
            <a:ext cx="11176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554623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470212" y="0"/>
            <a:ext cx="9705788" cy="3783106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leo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bơi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múa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2133600" y="3342155"/>
            <a:ext cx="8229600" cy="3200400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7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7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endParaRPr lang="en-US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ight Arrow 2">
            <a:hlinkClick r:id="rId2" action="ppaction://hlinksldjump"/>
          </p:cNvPr>
          <p:cNvSpPr/>
          <p:nvPr/>
        </p:nvSpPr>
        <p:spPr>
          <a:xfrm>
            <a:off x="10871200" y="6172200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6" descr="Entertainment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1" y="5029201"/>
            <a:ext cx="13335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921553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67ED74-4992-3D73-3689-D423F5D1D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464"/>
            <a:ext cx="12192000" cy="6898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7B45231-83BF-7C77-D4A5-CB32831A8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5" y="127048"/>
            <a:ext cx="2820545" cy="14185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7906EED-366F-051A-A6FD-19AD2E89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44885" y="4371258"/>
            <a:ext cx="2667227" cy="224843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C3F674DB-3B87-A3BE-03BE-95850F2E0A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712" y="4371258"/>
            <a:ext cx="2696813" cy="225809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0F752-1D71-127D-E86C-CF0B4FC9AA4A}"/>
              </a:ext>
            </a:extLst>
          </p:cNvPr>
          <p:cNvSpPr txBox="1"/>
          <p:nvPr/>
        </p:nvSpPr>
        <p:spPr>
          <a:xfrm>
            <a:off x="3425177" y="1294959"/>
            <a:ext cx="64270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16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10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2023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="" xmlns:a16="http://schemas.microsoft.com/office/drawing/2014/main" id="{31632464-0605-0D43-25DA-AFE08E67F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8960">
            <a:off x="5186640" y="237622"/>
            <a:ext cx="1098166" cy="109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>
            <a:extLst>
              <a:ext uri="{FF2B5EF4-FFF2-40B4-BE49-F238E27FC236}">
                <a16:creationId xmlns="" xmlns:a16="http://schemas.microsoft.com/office/drawing/2014/main" id="{EBA56EBC-7033-2B77-30E6-3517BDC09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5204">
            <a:off x="5924843" y="5754801"/>
            <a:ext cx="646596" cy="64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>
            <a:extLst>
              <a:ext uri="{FF2B5EF4-FFF2-40B4-BE49-F238E27FC236}">
                <a16:creationId xmlns="" xmlns:a16="http://schemas.microsoft.com/office/drawing/2014/main" id="{A5B04B6C-11CE-B83B-6ECD-4864D82FE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9697">
            <a:off x="8373935" y="188741"/>
            <a:ext cx="785773" cy="78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>
            <a:extLst>
              <a:ext uri="{FF2B5EF4-FFF2-40B4-BE49-F238E27FC236}">
                <a16:creationId xmlns="" xmlns:a16="http://schemas.microsoft.com/office/drawing/2014/main" id="{B44ED937-0263-197F-1F70-E8207CD5C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9632">
            <a:off x="662203" y="2197480"/>
            <a:ext cx="992645" cy="99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4705DFA-9157-B6A3-A0AB-33B79BB4E3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97866" y="2803292"/>
            <a:ext cx="8583912" cy="2432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510F752-1D71-127D-E86C-CF0B4FC9AA4A}"/>
              </a:ext>
            </a:extLst>
          </p:cNvPr>
          <p:cNvSpPr txBox="1"/>
          <p:nvPr/>
        </p:nvSpPr>
        <p:spPr>
          <a:xfrm>
            <a:off x="3569360" y="2011350"/>
            <a:ext cx="64270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Luyện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sng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từ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sng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và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sng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câu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7845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toon Classroom Stock Video Footage for Free Download">
            <a:extLst>
              <a:ext uri="{FF2B5EF4-FFF2-40B4-BE49-F238E27FC236}">
                <a16:creationId xmlns="" xmlns:a16="http://schemas.microsoft.com/office/drawing/2014/main" id="{A59FBEF2-DB25-3709-F73D-DD013E721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10B0BF8-E7BF-CB58-68C6-377C241CC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619" y="3236862"/>
            <a:ext cx="2435900" cy="3184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0189F35-0BBA-3711-360D-6285D23F6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0619" y="3236862"/>
            <a:ext cx="2154414" cy="31849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709E1D0-918B-171D-DD34-21AC544CB4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139" y="2083641"/>
            <a:ext cx="5846571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537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844C6C3-FA0C-6461-2867-478B3E7DF2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25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10347056-A807-5F20-1F3C-02DF63DC9B2F}"/>
              </a:ext>
            </a:extLst>
          </p:cNvPr>
          <p:cNvGrpSpPr/>
          <p:nvPr/>
        </p:nvGrpSpPr>
        <p:grpSpPr>
          <a:xfrm>
            <a:off x="2409825" y="398776"/>
            <a:ext cx="9202835" cy="887099"/>
            <a:chOff x="1900674" y="599220"/>
            <a:chExt cx="10661186" cy="88709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4AF7B388-5AA0-88FF-2895-7E1BD75143F0}"/>
                </a:ext>
              </a:extLst>
            </p:cNvPr>
            <p:cNvSpPr/>
            <p:nvPr/>
          </p:nvSpPr>
          <p:spPr>
            <a:xfrm>
              <a:off x="1900674" y="606090"/>
              <a:ext cx="8375112" cy="88022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CCC13418-945C-8BC9-99DA-8E8F9619F799}"/>
                </a:ext>
              </a:extLst>
            </p:cNvPr>
            <p:cNvSpPr txBox="1"/>
            <p:nvPr/>
          </p:nvSpPr>
          <p:spPr>
            <a:xfrm>
              <a:off x="2058397" y="599220"/>
              <a:ext cx="105034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Tìm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từ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theo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mẫu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  <a:endPara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6BE8A39-F558-7881-94E0-3E626A4CAB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0085" y="103893"/>
            <a:ext cx="1906295" cy="958754"/>
          </a:xfrm>
          <a:prstGeom prst="rect">
            <a:avLst/>
          </a:prstGeom>
        </p:spPr>
      </p:pic>
      <p:sp>
        <p:nvSpPr>
          <p:cNvPr id="12" name="Rectangle: Rounded Corners 1">
            <a:extLst>
              <a:ext uri="{FF2B5EF4-FFF2-40B4-BE49-F238E27FC236}">
                <a16:creationId xmlns="" xmlns:a16="http://schemas.microsoft.com/office/drawing/2014/main" id="{4A614DAF-C885-C313-BA5C-904EE3D5DD17}"/>
              </a:ext>
            </a:extLst>
          </p:cNvPr>
          <p:cNvSpPr/>
          <p:nvPr/>
        </p:nvSpPr>
        <p:spPr>
          <a:xfrm>
            <a:off x="643632" y="1483531"/>
            <a:ext cx="11020538" cy="5297257"/>
          </a:xfrm>
          <a:custGeom>
            <a:avLst/>
            <a:gdLst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20538" h="5297257" fill="none" extrusionOk="0">
                <a:moveTo>
                  <a:pt x="0" y="495823"/>
                </a:moveTo>
                <a:cubicBezTo>
                  <a:pt x="-54921" y="214018"/>
                  <a:pt x="309555" y="41345"/>
                  <a:pt x="573702" y="0"/>
                </a:cubicBezTo>
                <a:cubicBezTo>
                  <a:pt x="5523934" y="326791"/>
                  <a:pt x="8353040" y="259955"/>
                  <a:pt x="10446835" y="0"/>
                </a:cubicBezTo>
                <a:cubicBezTo>
                  <a:pt x="10798323" y="52460"/>
                  <a:pt x="11063852" y="272573"/>
                  <a:pt x="11020538" y="495823"/>
                </a:cubicBezTo>
                <a:cubicBezTo>
                  <a:pt x="11009707" y="1405152"/>
                  <a:pt x="11125193" y="4061313"/>
                  <a:pt x="11020538" y="4801433"/>
                </a:cubicBezTo>
                <a:cubicBezTo>
                  <a:pt x="10918454" y="5091601"/>
                  <a:pt x="10700340" y="5257997"/>
                  <a:pt x="10446835" y="5297257"/>
                </a:cubicBezTo>
                <a:cubicBezTo>
                  <a:pt x="6774434" y="5409981"/>
                  <a:pt x="2988650" y="5099002"/>
                  <a:pt x="573702" y="5297257"/>
                </a:cubicBezTo>
                <a:cubicBezTo>
                  <a:pt x="267328" y="5163138"/>
                  <a:pt x="-56021" y="5106048"/>
                  <a:pt x="0" y="4801433"/>
                </a:cubicBezTo>
                <a:cubicBezTo>
                  <a:pt x="-18228" y="4410834"/>
                  <a:pt x="66681" y="1128536"/>
                  <a:pt x="0" y="495823"/>
                </a:cubicBezTo>
                <a:close/>
              </a:path>
              <a:path w="11020538" h="5297257" stroke="0" extrusionOk="0">
                <a:moveTo>
                  <a:pt x="0" y="495823"/>
                </a:moveTo>
                <a:cubicBezTo>
                  <a:pt x="-47818" y="219102"/>
                  <a:pt x="298408" y="-33794"/>
                  <a:pt x="573702" y="0"/>
                </a:cubicBezTo>
                <a:cubicBezTo>
                  <a:pt x="1162616" y="772497"/>
                  <a:pt x="6051164" y="-23353"/>
                  <a:pt x="10446835" y="0"/>
                </a:cubicBezTo>
                <a:cubicBezTo>
                  <a:pt x="10748919" y="91411"/>
                  <a:pt x="10951216" y="290917"/>
                  <a:pt x="11020538" y="495823"/>
                </a:cubicBezTo>
                <a:cubicBezTo>
                  <a:pt x="11114946" y="852621"/>
                  <a:pt x="10730321" y="3286383"/>
                  <a:pt x="11020538" y="4801433"/>
                </a:cubicBezTo>
                <a:cubicBezTo>
                  <a:pt x="11094350" y="5131316"/>
                  <a:pt x="10753832" y="5331832"/>
                  <a:pt x="10446835" y="5297257"/>
                </a:cubicBezTo>
                <a:cubicBezTo>
                  <a:pt x="6091908" y="5785755"/>
                  <a:pt x="3241024" y="4592648"/>
                  <a:pt x="573702" y="5297257"/>
                </a:cubicBezTo>
                <a:cubicBezTo>
                  <a:pt x="349258" y="5276774"/>
                  <a:pt x="-5184" y="5017410"/>
                  <a:pt x="0" y="4801433"/>
                </a:cubicBezTo>
                <a:cubicBezTo>
                  <a:pt x="348141" y="4504014"/>
                  <a:pt x="-106435" y="1987219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91803" y="217625"/>
                  <a:pt x="211867" y="1692"/>
                  <a:pt x="573702" y="0"/>
                </a:cubicBezTo>
                <a:cubicBezTo>
                  <a:pt x="5850753" y="-12104"/>
                  <a:pt x="8354215" y="-72901"/>
                  <a:pt x="10446835" y="0"/>
                </a:cubicBezTo>
                <a:cubicBezTo>
                  <a:pt x="10700180" y="24847"/>
                  <a:pt x="11044521" y="269877"/>
                  <a:pt x="11020538" y="495823"/>
                </a:cubicBezTo>
                <a:cubicBezTo>
                  <a:pt x="10808854" y="1545676"/>
                  <a:pt x="11135909" y="4252847"/>
                  <a:pt x="11020538" y="4801433"/>
                </a:cubicBezTo>
                <a:cubicBezTo>
                  <a:pt x="11047789" y="5071166"/>
                  <a:pt x="10714052" y="5295841"/>
                  <a:pt x="10446835" y="5297257"/>
                </a:cubicBezTo>
                <a:cubicBezTo>
                  <a:pt x="7171680" y="5490598"/>
                  <a:pt x="3004099" y="5452858"/>
                  <a:pt x="573702" y="5297257"/>
                </a:cubicBezTo>
                <a:cubicBezTo>
                  <a:pt x="267490" y="5241726"/>
                  <a:pt x="3573" y="5149523"/>
                  <a:pt x="0" y="4801433"/>
                </a:cubicBezTo>
                <a:cubicBezTo>
                  <a:pt x="175972" y="4341452"/>
                  <a:pt x="109662" y="1139707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82615" y="193825"/>
                  <a:pt x="234686" y="41957"/>
                  <a:pt x="573702" y="0"/>
                </a:cubicBezTo>
                <a:cubicBezTo>
                  <a:pt x="5586688" y="227255"/>
                  <a:pt x="7951458" y="242395"/>
                  <a:pt x="10446835" y="0"/>
                </a:cubicBezTo>
                <a:cubicBezTo>
                  <a:pt x="10767911" y="68540"/>
                  <a:pt x="11045541" y="305702"/>
                  <a:pt x="11020538" y="495823"/>
                </a:cubicBezTo>
                <a:cubicBezTo>
                  <a:pt x="10865106" y="1476395"/>
                  <a:pt x="11171780" y="4120663"/>
                  <a:pt x="11020538" y="4801433"/>
                </a:cubicBezTo>
                <a:cubicBezTo>
                  <a:pt x="10988408" y="5091591"/>
                  <a:pt x="10726968" y="5222155"/>
                  <a:pt x="10446835" y="5297257"/>
                </a:cubicBezTo>
                <a:cubicBezTo>
                  <a:pt x="6798835" y="5405001"/>
                  <a:pt x="2932341" y="5409718"/>
                  <a:pt x="573702" y="5297257"/>
                </a:cubicBezTo>
                <a:cubicBezTo>
                  <a:pt x="263419" y="5194561"/>
                  <a:pt x="-67305" y="5134956"/>
                  <a:pt x="0" y="4801433"/>
                </a:cubicBezTo>
                <a:cubicBezTo>
                  <a:pt x="118858" y="4371524"/>
                  <a:pt x="81765" y="1123734"/>
                  <a:pt x="0" y="495823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70C0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020538" h="5297257" fill="none" extrusionOk="0">
                        <a:moveTo>
                          <a:pt x="0" y="495823"/>
                        </a:moveTo>
                        <a:cubicBezTo>
                          <a:pt x="-48085" y="215124"/>
                          <a:pt x="286517" y="22504"/>
                          <a:pt x="573702" y="0"/>
                        </a:cubicBezTo>
                        <a:cubicBezTo>
                          <a:pt x="5435718" y="195472"/>
                          <a:pt x="8350121" y="229719"/>
                          <a:pt x="10446835" y="0"/>
                        </a:cubicBezTo>
                        <a:cubicBezTo>
                          <a:pt x="10792912" y="44125"/>
                          <a:pt x="11053769" y="260222"/>
                          <a:pt x="11020538" y="495823"/>
                        </a:cubicBezTo>
                        <a:cubicBezTo>
                          <a:pt x="10904020" y="1497686"/>
                          <a:pt x="11118035" y="4094983"/>
                          <a:pt x="11020538" y="4801433"/>
                        </a:cubicBezTo>
                        <a:cubicBezTo>
                          <a:pt x="10947828" y="5086777"/>
                          <a:pt x="10707239" y="5262757"/>
                          <a:pt x="10446835" y="5297257"/>
                        </a:cubicBezTo>
                        <a:cubicBezTo>
                          <a:pt x="6880531" y="5417512"/>
                          <a:pt x="3075129" y="5275284"/>
                          <a:pt x="573702" y="5297257"/>
                        </a:cubicBezTo>
                        <a:cubicBezTo>
                          <a:pt x="264349" y="5203428"/>
                          <a:pt x="-39607" y="5096464"/>
                          <a:pt x="0" y="4801433"/>
                        </a:cubicBezTo>
                        <a:cubicBezTo>
                          <a:pt x="31202" y="4322451"/>
                          <a:pt x="49912" y="1116075"/>
                          <a:pt x="0" y="495823"/>
                        </a:cubicBezTo>
                        <a:close/>
                      </a:path>
                      <a:path w="11020538" h="5297257" stroke="0" extrusionOk="0">
                        <a:moveTo>
                          <a:pt x="0" y="495823"/>
                        </a:moveTo>
                        <a:cubicBezTo>
                          <a:pt x="-47074" y="201415"/>
                          <a:pt x="278837" y="-22185"/>
                          <a:pt x="573702" y="0"/>
                        </a:cubicBezTo>
                        <a:cubicBezTo>
                          <a:pt x="1260056" y="617807"/>
                          <a:pt x="6716640" y="-58837"/>
                          <a:pt x="10446835" y="0"/>
                        </a:cubicBezTo>
                        <a:cubicBezTo>
                          <a:pt x="10735468" y="64777"/>
                          <a:pt x="10978370" y="276597"/>
                          <a:pt x="11020538" y="495823"/>
                        </a:cubicBezTo>
                        <a:cubicBezTo>
                          <a:pt x="11090207" y="994092"/>
                          <a:pt x="10987132" y="3300917"/>
                          <a:pt x="11020538" y="4801433"/>
                        </a:cubicBezTo>
                        <a:cubicBezTo>
                          <a:pt x="11052365" y="5095170"/>
                          <a:pt x="10762359" y="5306085"/>
                          <a:pt x="10446835" y="5297257"/>
                        </a:cubicBezTo>
                        <a:cubicBezTo>
                          <a:pt x="6237636" y="5493210"/>
                          <a:pt x="3519135" y="4961656"/>
                          <a:pt x="573702" y="5297257"/>
                        </a:cubicBezTo>
                        <a:cubicBezTo>
                          <a:pt x="302629" y="5262164"/>
                          <a:pt x="-2972" y="5063320"/>
                          <a:pt x="0" y="4801433"/>
                        </a:cubicBezTo>
                        <a:cubicBezTo>
                          <a:pt x="158880" y="4384780"/>
                          <a:pt x="35010" y="1956180"/>
                          <a:pt x="0" y="495823"/>
                        </a:cubicBezTo>
                        <a:close/>
                      </a:path>
                      <a:path w="11020538" h="5297257" fill="none" stroke="0" extrusionOk="0">
                        <a:moveTo>
                          <a:pt x="0" y="495823"/>
                        </a:moveTo>
                        <a:cubicBezTo>
                          <a:pt x="-83122" y="190560"/>
                          <a:pt x="221026" y="30537"/>
                          <a:pt x="573702" y="0"/>
                        </a:cubicBezTo>
                        <a:cubicBezTo>
                          <a:pt x="5624142" y="158111"/>
                          <a:pt x="8291222" y="36465"/>
                          <a:pt x="10446835" y="0"/>
                        </a:cubicBezTo>
                        <a:cubicBezTo>
                          <a:pt x="10734793" y="38116"/>
                          <a:pt x="11026356" y="287740"/>
                          <a:pt x="11020538" y="495823"/>
                        </a:cubicBezTo>
                        <a:cubicBezTo>
                          <a:pt x="10868278" y="1512356"/>
                          <a:pt x="11109049" y="4180070"/>
                          <a:pt x="11020538" y="4801433"/>
                        </a:cubicBezTo>
                        <a:cubicBezTo>
                          <a:pt x="11008736" y="5078916"/>
                          <a:pt x="10727355" y="5246059"/>
                          <a:pt x="10446835" y="5297257"/>
                        </a:cubicBezTo>
                        <a:cubicBezTo>
                          <a:pt x="6914526" y="5416840"/>
                          <a:pt x="3031202" y="5541219"/>
                          <a:pt x="573702" y="5297257"/>
                        </a:cubicBezTo>
                        <a:cubicBezTo>
                          <a:pt x="260156" y="5241493"/>
                          <a:pt x="-37972" y="5106475"/>
                          <a:pt x="0" y="4801433"/>
                        </a:cubicBezTo>
                        <a:cubicBezTo>
                          <a:pt x="159519" y="4325697"/>
                          <a:pt x="90279" y="1092329"/>
                          <a:pt x="0" y="49582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250E6AA-7347-CF3A-3246-79AE7C4EA48E}"/>
              </a:ext>
            </a:extLst>
          </p:cNvPr>
          <p:cNvGrpSpPr/>
          <p:nvPr/>
        </p:nvGrpSpPr>
        <p:grpSpPr>
          <a:xfrm>
            <a:off x="762668" y="2012367"/>
            <a:ext cx="8876632" cy="922866"/>
            <a:chOff x="938421" y="2634671"/>
            <a:chExt cx="6871301" cy="922866"/>
          </a:xfrm>
        </p:grpSpPr>
        <p:pic>
          <p:nvPicPr>
            <p:cNvPr id="8" name="Picture 2">
              <a:extLst>
                <a:ext uri="{FF2B5EF4-FFF2-40B4-BE49-F238E27FC236}">
                  <a16:creationId xmlns="" xmlns:a16="http://schemas.microsoft.com/office/drawing/2014/main" id="{0B972493-F424-BEDF-4E48-E96CDDBCD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938421" y="2634671"/>
              <a:ext cx="6871301" cy="9228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365EE93B-5A46-8957-A35E-1FF30C311474}"/>
                </a:ext>
              </a:extLst>
            </p:cNvPr>
            <p:cNvSpPr txBox="1"/>
            <p:nvPr/>
          </p:nvSpPr>
          <p:spPr>
            <a:xfrm>
              <a:off x="1236060" y="2742481"/>
              <a:ext cx="58436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a.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Chứa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“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yêu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" 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M: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yêu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quý</a:t>
              </a:r>
              <a:endPara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91B10058-16E1-F6E5-905E-3AD170021E81}"/>
              </a:ext>
            </a:extLst>
          </p:cNvPr>
          <p:cNvGrpSpPr/>
          <p:nvPr/>
        </p:nvGrpSpPr>
        <p:grpSpPr>
          <a:xfrm>
            <a:off x="829343" y="3168723"/>
            <a:ext cx="9991057" cy="922866"/>
            <a:chOff x="762668" y="2416248"/>
            <a:chExt cx="9991057" cy="922866"/>
          </a:xfrm>
        </p:grpSpPr>
        <p:pic>
          <p:nvPicPr>
            <p:cNvPr id="16" name="Picture 2">
              <a:extLst>
                <a:ext uri="{FF2B5EF4-FFF2-40B4-BE49-F238E27FC236}">
                  <a16:creationId xmlns="" xmlns:a16="http://schemas.microsoft.com/office/drawing/2014/main" id="{31FD1972-44BB-2FF2-C914-1B0DF730B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762668" y="2416248"/>
              <a:ext cx="9924382" cy="92286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D4267205-606B-D72B-F047-715FC8F997B6}"/>
                </a:ext>
              </a:extLst>
            </p:cNvPr>
            <p:cNvSpPr txBox="1"/>
            <p:nvPr/>
          </p:nvSpPr>
          <p:spPr>
            <a:xfrm>
              <a:off x="1125529" y="2470098"/>
              <a:ext cx="96281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b. Chứa tiếng “thương” </a:t>
              </a: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M:</a:t>
              </a: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thương mến</a:t>
              </a:r>
              <a:endPara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844E4844-C912-2ACC-E907-31AFD04772D8}"/>
              </a:ext>
            </a:extLst>
          </p:cNvPr>
          <p:cNvGrpSpPr/>
          <p:nvPr/>
        </p:nvGrpSpPr>
        <p:grpSpPr>
          <a:xfrm>
            <a:off x="921620" y="4311069"/>
            <a:ext cx="8393830" cy="922866"/>
            <a:chOff x="778745" y="3815769"/>
            <a:chExt cx="8393830" cy="922866"/>
          </a:xfrm>
        </p:grpSpPr>
        <p:pic>
          <p:nvPicPr>
            <p:cNvPr id="19" name="Picture 2">
              <a:extLst>
                <a:ext uri="{FF2B5EF4-FFF2-40B4-BE49-F238E27FC236}">
                  <a16:creationId xmlns="" xmlns:a16="http://schemas.microsoft.com/office/drawing/2014/main" id="{82BD8584-BDDF-67D8-C9A4-74C491978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778745" y="3815769"/>
              <a:ext cx="8377029" cy="92286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2B6CB131-4D2B-6875-B511-311FBE3A8938}"/>
                </a:ext>
              </a:extLst>
            </p:cNvPr>
            <p:cNvSpPr txBox="1"/>
            <p:nvPr/>
          </p:nvSpPr>
          <p:spPr>
            <a:xfrm>
              <a:off x="1124122" y="3917051"/>
              <a:ext cx="80484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c.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Chứa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“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nhớ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” 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M: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nhớ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mong</a:t>
              </a:r>
              <a:endPara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28493694-5994-2E7B-72A7-CC3AB30B7E1A}"/>
              </a:ext>
            </a:extLst>
          </p:cNvPr>
          <p:cNvGrpSpPr/>
          <p:nvPr/>
        </p:nvGrpSpPr>
        <p:grpSpPr>
          <a:xfrm>
            <a:off x="1035920" y="5387394"/>
            <a:ext cx="8393830" cy="922866"/>
            <a:chOff x="778745" y="3815769"/>
            <a:chExt cx="8393830" cy="922866"/>
          </a:xfrm>
        </p:grpSpPr>
        <p:pic>
          <p:nvPicPr>
            <p:cNvPr id="29" name="Picture 2">
              <a:extLst>
                <a:ext uri="{FF2B5EF4-FFF2-40B4-BE49-F238E27FC236}">
                  <a16:creationId xmlns="" xmlns:a16="http://schemas.microsoft.com/office/drawing/2014/main" id="{1EE4613E-6317-52CD-FF09-BE59740EA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778745" y="3815769"/>
              <a:ext cx="8377029" cy="922866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DB1A6ED9-42F1-3693-6EB7-D2BCDCF40986}"/>
                </a:ext>
              </a:extLst>
            </p:cNvPr>
            <p:cNvSpPr txBox="1"/>
            <p:nvPr/>
          </p:nvSpPr>
          <p:spPr>
            <a:xfrm>
              <a:off x="1124122" y="3917051"/>
              <a:ext cx="80484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d.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Chứa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“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tiếc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" 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M: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tiếc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nuối</a:t>
              </a:r>
              <a:endPara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+mn-cs"/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3277354" y="1062647"/>
            <a:ext cx="3539905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20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623ACE4-C0C4-1421-1806-943083FC7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13" y="0"/>
            <a:ext cx="12194613" cy="6861527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619CDEA5-1B03-0FD8-81F2-FEBFF1C7C101}"/>
              </a:ext>
            </a:extLst>
          </p:cNvPr>
          <p:cNvGrpSpPr/>
          <p:nvPr/>
        </p:nvGrpSpPr>
        <p:grpSpPr>
          <a:xfrm>
            <a:off x="1930750" y="997889"/>
            <a:ext cx="2741207" cy="1364955"/>
            <a:chOff x="2367516" y="398934"/>
            <a:chExt cx="2315859" cy="1364955"/>
          </a:xfrm>
        </p:grpSpPr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A9C30FF0-B30C-E306-36B7-66453A1339F2}"/>
                </a:ext>
              </a:extLst>
            </p:cNvPr>
            <p:cNvGrpSpPr/>
            <p:nvPr/>
          </p:nvGrpSpPr>
          <p:grpSpPr>
            <a:xfrm>
              <a:off x="2673383" y="398934"/>
              <a:ext cx="2009992" cy="1364955"/>
              <a:chOff x="2673383" y="398934"/>
              <a:chExt cx="2009992" cy="1364955"/>
            </a:xfrm>
          </p:grpSpPr>
          <p:pic>
            <p:nvPicPr>
              <p:cNvPr id="11" name="Picture 9">
                <a:extLst>
                  <a:ext uri="{FF2B5EF4-FFF2-40B4-BE49-F238E27FC236}">
                    <a16:creationId xmlns="" xmlns:a16="http://schemas.microsoft.com/office/drawing/2014/main" id="{CFC28A35-5A57-028F-68EB-C440FEADE1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492BE419-AA23-3CDB-BCDF-A82A0A1E1AB5}"/>
                  </a:ext>
                </a:extLst>
              </p:cNvPr>
              <p:cNvSpPr txBox="1"/>
              <p:nvPr/>
            </p:nvSpPr>
            <p:spPr>
              <a:xfrm>
                <a:off x="2818789" y="686671"/>
                <a:ext cx="186458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dirty="0" err="1">
                    <a:solidFill>
                      <a:prstClr val="black"/>
                    </a:solidFill>
                    <a:latin typeface="Calibri" panose="020F0502020204030204"/>
                  </a:rPr>
                  <a:t>Yêu</a:t>
                </a:r>
                <a:r>
                  <a:rPr lang="en-US" sz="3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libri" panose="020F0502020204030204"/>
                  </a:rPr>
                  <a:t>thương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46" name="Picture 2">
              <a:extLst>
                <a:ext uri="{FF2B5EF4-FFF2-40B4-BE49-F238E27FC236}">
                  <a16:creationId xmlns="" xmlns:a16="http://schemas.microsoft.com/office/drawing/2014/main" id="{A7DD76BF-B7FD-291C-C5F3-1E35CF38CD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516" y="791623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7913E8BF-A4FF-089C-3982-D1D4AEADDD11}"/>
              </a:ext>
            </a:extLst>
          </p:cNvPr>
          <p:cNvGrpSpPr/>
          <p:nvPr/>
        </p:nvGrpSpPr>
        <p:grpSpPr>
          <a:xfrm>
            <a:off x="4564789" y="997889"/>
            <a:ext cx="2192214" cy="1163536"/>
            <a:chOff x="4657817" y="398934"/>
            <a:chExt cx="2192214" cy="1163536"/>
          </a:xfrm>
        </p:grpSpPr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B388832D-31D6-B162-AC56-21C5AA39E0E5}"/>
                </a:ext>
              </a:extLst>
            </p:cNvPr>
            <p:cNvGrpSpPr/>
            <p:nvPr/>
          </p:nvGrpSpPr>
          <p:grpSpPr>
            <a:xfrm>
              <a:off x="4857290" y="398934"/>
              <a:ext cx="1992741" cy="1163536"/>
              <a:chOff x="2673383" y="398934"/>
              <a:chExt cx="1992741" cy="1163536"/>
            </a:xfrm>
          </p:grpSpPr>
          <p:pic>
            <p:nvPicPr>
              <p:cNvPr id="15" name="Picture 9">
                <a:extLst>
                  <a:ext uri="{FF2B5EF4-FFF2-40B4-BE49-F238E27FC236}">
                    <a16:creationId xmlns="" xmlns:a16="http://schemas.microsoft.com/office/drawing/2014/main" id="{488EFC7E-1978-4F0C-7745-DC4AA82ACD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0CD49F16-6809-62AB-BDF2-B55852579D30}"/>
                  </a:ext>
                </a:extLst>
              </p:cNvPr>
              <p:cNvSpPr txBox="1"/>
              <p:nvPr/>
            </p:nvSpPr>
            <p:spPr>
              <a:xfrm>
                <a:off x="2801538" y="688314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Yêu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mến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47" name="Picture 2">
              <a:extLst>
                <a:ext uri="{FF2B5EF4-FFF2-40B4-BE49-F238E27FC236}">
                  <a16:creationId xmlns="" xmlns:a16="http://schemas.microsoft.com/office/drawing/2014/main" id="{85D57145-92AC-4727-BC9A-350EC7600D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817" y="1069632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F2B795A7-CA38-2FDB-E0A0-B1E1A2612B8B}"/>
              </a:ext>
            </a:extLst>
          </p:cNvPr>
          <p:cNvGrpSpPr/>
          <p:nvPr/>
        </p:nvGrpSpPr>
        <p:grpSpPr>
          <a:xfrm>
            <a:off x="6821676" y="1041006"/>
            <a:ext cx="2714127" cy="1174801"/>
            <a:chOff x="2499839" y="1694963"/>
            <a:chExt cx="2528718" cy="1174801"/>
          </a:xfrm>
        </p:grpSpPr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ABEFCD30-3073-D84F-DE08-49D1251C221C}"/>
                </a:ext>
              </a:extLst>
            </p:cNvPr>
            <p:cNvGrpSpPr/>
            <p:nvPr/>
          </p:nvGrpSpPr>
          <p:grpSpPr>
            <a:xfrm>
              <a:off x="2561454" y="1694963"/>
              <a:ext cx="2467103" cy="1163536"/>
              <a:chOff x="234025" y="398823"/>
              <a:chExt cx="2467103" cy="1163536"/>
            </a:xfrm>
          </p:grpSpPr>
          <p:pic>
            <p:nvPicPr>
              <p:cNvPr id="25" name="Picture 9">
                <a:extLst>
                  <a:ext uri="{FF2B5EF4-FFF2-40B4-BE49-F238E27FC236}">
                    <a16:creationId xmlns="" xmlns:a16="http://schemas.microsoft.com/office/drawing/2014/main" id="{06C46E2D-0646-F3D3-A52A-6A24FF5F4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34025" y="398823"/>
                <a:ext cx="2275178" cy="1163536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1A581543-8DDB-0D8D-40F7-6CB50E269DDA}"/>
                  </a:ext>
                </a:extLst>
              </p:cNvPr>
              <p:cNvSpPr txBox="1"/>
              <p:nvPr/>
            </p:nvSpPr>
            <p:spPr>
              <a:xfrm>
                <a:off x="523139" y="678477"/>
                <a:ext cx="21779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Kính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yêu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54" name="Picture 2">
              <a:extLst>
                <a:ext uri="{FF2B5EF4-FFF2-40B4-BE49-F238E27FC236}">
                  <a16:creationId xmlns="" xmlns:a16="http://schemas.microsoft.com/office/drawing/2014/main" id="{1EF81E19-A437-88E3-9E24-7EDAA1EDB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9839" y="2408125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9599769B-3A18-3C1A-D161-BB0313918320}"/>
              </a:ext>
            </a:extLst>
          </p:cNvPr>
          <p:cNvGrpSpPr/>
          <p:nvPr/>
        </p:nvGrpSpPr>
        <p:grpSpPr>
          <a:xfrm>
            <a:off x="1935154" y="88894"/>
            <a:ext cx="8377029" cy="922866"/>
            <a:chOff x="938421" y="2634671"/>
            <a:chExt cx="6871301" cy="922866"/>
          </a:xfrm>
        </p:grpSpPr>
        <p:pic>
          <p:nvPicPr>
            <p:cNvPr id="4" name="Picture 2">
              <a:extLst>
                <a:ext uri="{FF2B5EF4-FFF2-40B4-BE49-F238E27FC236}">
                  <a16:creationId xmlns="" xmlns:a16="http://schemas.microsoft.com/office/drawing/2014/main" id="{6E6C6002-E1C9-C68F-190D-A11DBFE36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938421" y="2634671"/>
              <a:ext cx="6871301" cy="92286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079280F-3B80-B4C9-E4FE-DA7AC7C64ADB}"/>
                </a:ext>
              </a:extLst>
            </p:cNvPr>
            <p:cNvSpPr txBox="1"/>
            <p:nvPr/>
          </p:nvSpPr>
          <p:spPr>
            <a:xfrm>
              <a:off x="1236060" y="2742481"/>
              <a:ext cx="60551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a.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Chứa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“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yêu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" M: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yêu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quý</a:t>
              </a:r>
              <a:endPara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E9353FB-C669-DF54-66E3-8DDC6AEF0998}"/>
              </a:ext>
            </a:extLst>
          </p:cNvPr>
          <p:cNvGrpSpPr/>
          <p:nvPr/>
        </p:nvGrpSpPr>
        <p:grpSpPr>
          <a:xfrm>
            <a:off x="2203963" y="2219479"/>
            <a:ext cx="2637927" cy="1174801"/>
            <a:chOff x="2499839" y="1694963"/>
            <a:chExt cx="2457723" cy="1174801"/>
          </a:xfrm>
        </p:grpSpPr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121EF692-32D1-FBEA-979C-B31B302577BB}"/>
                </a:ext>
              </a:extLst>
            </p:cNvPr>
            <p:cNvGrpSpPr/>
            <p:nvPr/>
          </p:nvGrpSpPr>
          <p:grpSpPr>
            <a:xfrm>
              <a:off x="2561454" y="1694963"/>
              <a:ext cx="2396108" cy="1163536"/>
              <a:chOff x="234025" y="398823"/>
              <a:chExt cx="2396108" cy="1163536"/>
            </a:xfrm>
          </p:grpSpPr>
          <p:pic>
            <p:nvPicPr>
              <p:cNvPr id="9" name="Picture 9">
                <a:extLst>
                  <a:ext uri="{FF2B5EF4-FFF2-40B4-BE49-F238E27FC236}">
                    <a16:creationId xmlns="" xmlns:a16="http://schemas.microsoft.com/office/drawing/2014/main" id="{CE8D0774-7D2E-3AF8-B4FC-48E73158FD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34025" y="398823"/>
                <a:ext cx="2275178" cy="1163536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799D22CC-23F4-0318-AA3C-178780307DD8}"/>
                  </a:ext>
                </a:extLst>
              </p:cNvPr>
              <p:cNvSpPr txBox="1"/>
              <p:nvPr/>
            </p:nvSpPr>
            <p:spPr>
              <a:xfrm>
                <a:off x="452144" y="668952"/>
                <a:ext cx="21779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Thương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yêu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8" name="Picture 2">
              <a:extLst>
                <a:ext uri="{FF2B5EF4-FFF2-40B4-BE49-F238E27FC236}">
                  <a16:creationId xmlns="" xmlns:a16="http://schemas.microsoft.com/office/drawing/2014/main" id="{6B147A21-B366-76BF-1950-6D05B95232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9839" y="2408125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9DB96926-6610-9C57-7096-3F3B810C7A13}"/>
              </a:ext>
            </a:extLst>
          </p:cNvPr>
          <p:cNvGrpSpPr/>
          <p:nvPr/>
        </p:nvGrpSpPr>
        <p:grpSpPr>
          <a:xfrm>
            <a:off x="5005907" y="2215807"/>
            <a:ext cx="2192214" cy="1163536"/>
            <a:chOff x="4657817" y="398934"/>
            <a:chExt cx="2192214" cy="1163536"/>
          </a:xfrm>
        </p:grpSpPr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92CA56BD-9FD4-47F1-68AE-9AC2742FE656}"/>
                </a:ext>
              </a:extLst>
            </p:cNvPr>
            <p:cNvGrpSpPr/>
            <p:nvPr/>
          </p:nvGrpSpPr>
          <p:grpSpPr>
            <a:xfrm>
              <a:off x="4857290" y="398934"/>
              <a:ext cx="1992741" cy="1163536"/>
              <a:chOff x="2673383" y="398934"/>
              <a:chExt cx="1992741" cy="1163536"/>
            </a:xfrm>
          </p:grpSpPr>
          <p:pic>
            <p:nvPicPr>
              <p:cNvPr id="23" name="Picture 9">
                <a:extLst>
                  <a:ext uri="{FF2B5EF4-FFF2-40B4-BE49-F238E27FC236}">
                    <a16:creationId xmlns="" xmlns:a16="http://schemas.microsoft.com/office/drawing/2014/main" id="{BF4B470E-01BF-1D70-61A5-89DBA08792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30243D8F-2BDF-26D1-8C23-3FF0F7D1E529}"/>
                  </a:ext>
                </a:extLst>
              </p:cNvPr>
              <p:cNvSpPr txBox="1"/>
              <p:nvPr/>
            </p:nvSpPr>
            <p:spPr>
              <a:xfrm>
                <a:off x="2801538" y="688314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Yêu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thích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22" name="Picture 2">
              <a:extLst>
                <a:ext uri="{FF2B5EF4-FFF2-40B4-BE49-F238E27FC236}">
                  <a16:creationId xmlns="" xmlns:a16="http://schemas.microsoft.com/office/drawing/2014/main" id="{5770922C-5A49-9620-1E78-8D50D97AE6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817" y="1069632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03BB6D45-CC1D-8422-1D29-0BEC62CC09FD}"/>
              </a:ext>
            </a:extLst>
          </p:cNvPr>
          <p:cNvGrpSpPr/>
          <p:nvPr/>
        </p:nvGrpSpPr>
        <p:grpSpPr>
          <a:xfrm>
            <a:off x="2320659" y="4245241"/>
            <a:ext cx="2981325" cy="1163536"/>
            <a:chOff x="2367516" y="398934"/>
            <a:chExt cx="2315859" cy="1163536"/>
          </a:xfrm>
        </p:grpSpPr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3C44902B-C265-CE01-24BC-C37AF15B17FF}"/>
                </a:ext>
              </a:extLst>
            </p:cNvPr>
            <p:cNvGrpSpPr/>
            <p:nvPr/>
          </p:nvGrpSpPr>
          <p:grpSpPr>
            <a:xfrm>
              <a:off x="2673383" y="398934"/>
              <a:ext cx="2009992" cy="1163536"/>
              <a:chOff x="2673383" y="398934"/>
              <a:chExt cx="2009992" cy="1163536"/>
            </a:xfrm>
          </p:grpSpPr>
          <p:pic>
            <p:nvPicPr>
              <p:cNvPr id="44" name="Picture 9">
                <a:extLst>
                  <a:ext uri="{FF2B5EF4-FFF2-40B4-BE49-F238E27FC236}">
                    <a16:creationId xmlns="" xmlns:a16="http://schemas.microsoft.com/office/drawing/2014/main" id="{C8F3F9BE-FED8-63BA-1E8C-1AFF67A7AC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="" xmlns:a16="http://schemas.microsoft.com/office/drawing/2014/main" id="{CF41C563-C2F3-59D9-8EA9-8268F9446B92}"/>
                  </a:ext>
                </a:extLst>
              </p:cNvPr>
              <p:cNvSpPr txBox="1"/>
              <p:nvPr/>
            </p:nvSpPr>
            <p:spPr>
              <a:xfrm>
                <a:off x="2818789" y="686671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Thương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yêu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6" name="Picture 2">
              <a:extLst>
                <a:ext uri="{FF2B5EF4-FFF2-40B4-BE49-F238E27FC236}">
                  <a16:creationId xmlns="" xmlns:a16="http://schemas.microsoft.com/office/drawing/2014/main" id="{07FE0430-32EC-D125-AF15-D31E5BAE1E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516" y="791623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7E53D78-021F-48F0-9FBA-0DB7CDF14836}"/>
              </a:ext>
            </a:extLst>
          </p:cNvPr>
          <p:cNvGrpSpPr/>
          <p:nvPr/>
        </p:nvGrpSpPr>
        <p:grpSpPr>
          <a:xfrm>
            <a:off x="5520416" y="4185450"/>
            <a:ext cx="2734786" cy="1366598"/>
            <a:chOff x="4657817" y="398934"/>
            <a:chExt cx="2192214" cy="1366598"/>
          </a:xfrm>
        </p:grpSpPr>
        <p:grpSp>
          <p:nvGrpSpPr>
            <p:cNvPr id="56" name="Group 55">
              <a:extLst>
                <a:ext uri="{FF2B5EF4-FFF2-40B4-BE49-F238E27FC236}">
                  <a16:creationId xmlns="" xmlns:a16="http://schemas.microsoft.com/office/drawing/2014/main" id="{25476478-1E0D-763A-9C3B-D027C80570D2}"/>
                </a:ext>
              </a:extLst>
            </p:cNvPr>
            <p:cNvGrpSpPr/>
            <p:nvPr/>
          </p:nvGrpSpPr>
          <p:grpSpPr>
            <a:xfrm>
              <a:off x="4857290" y="398934"/>
              <a:ext cx="1992741" cy="1366598"/>
              <a:chOff x="2673383" y="398934"/>
              <a:chExt cx="1992741" cy="1366598"/>
            </a:xfrm>
          </p:grpSpPr>
          <p:pic>
            <p:nvPicPr>
              <p:cNvPr id="1025" name="Picture 9">
                <a:extLst>
                  <a:ext uri="{FF2B5EF4-FFF2-40B4-BE49-F238E27FC236}">
                    <a16:creationId xmlns="" xmlns:a16="http://schemas.microsoft.com/office/drawing/2014/main" id="{534D0368-C53F-A7F2-1913-E6D1D839A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1026" name="TextBox 1025">
                <a:extLst>
                  <a:ext uri="{FF2B5EF4-FFF2-40B4-BE49-F238E27FC236}">
                    <a16:creationId xmlns="" xmlns:a16="http://schemas.microsoft.com/office/drawing/2014/main" id="{DCAA4A3F-DA91-BBEC-85C1-BF9648C5AA9A}"/>
                  </a:ext>
                </a:extLst>
              </p:cNvPr>
              <p:cNvSpPr txBox="1"/>
              <p:nvPr/>
            </p:nvSpPr>
            <p:spPr>
              <a:xfrm>
                <a:off x="2801538" y="688314"/>
                <a:ext cx="186458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Yêu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thương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61" name="Picture 2">
              <a:extLst>
                <a:ext uri="{FF2B5EF4-FFF2-40B4-BE49-F238E27FC236}">
                  <a16:creationId xmlns="" xmlns:a16="http://schemas.microsoft.com/office/drawing/2014/main" id="{362D68F2-87B4-E3E5-C382-75C9D88CED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817" y="1069632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31" name="Group 1030">
            <a:extLst>
              <a:ext uri="{FF2B5EF4-FFF2-40B4-BE49-F238E27FC236}">
                <a16:creationId xmlns="" xmlns:a16="http://schemas.microsoft.com/office/drawing/2014/main" id="{DAFB231E-CEF5-5DDD-DAAC-0C9C84F64BE4}"/>
              </a:ext>
            </a:extLst>
          </p:cNvPr>
          <p:cNvGrpSpPr/>
          <p:nvPr/>
        </p:nvGrpSpPr>
        <p:grpSpPr>
          <a:xfrm>
            <a:off x="1529177" y="3394280"/>
            <a:ext cx="9991057" cy="922866"/>
            <a:chOff x="762668" y="2416248"/>
            <a:chExt cx="9991057" cy="922866"/>
          </a:xfrm>
        </p:grpSpPr>
        <p:pic>
          <p:nvPicPr>
            <p:cNvPr id="1032" name="Picture 2">
              <a:extLst>
                <a:ext uri="{FF2B5EF4-FFF2-40B4-BE49-F238E27FC236}">
                  <a16:creationId xmlns="" xmlns:a16="http://schemas.microsoft.com/office/drawing/2014/main" id="{DD38EA17-C77D-F22C-D7DD-C77265CA1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762668" y="2416248"/>
              <a:ext cx="9924382" cy="922866"/>
            </a:xfrm>
            <a:prstGeom prst="rect">
              <a:avLst/>
            </a:prstGeom>
          </p:spPr>
        </p:pic>
        <p:sp>
          <p:nvSpPr>
            <p:cNvPr id="1033" name="TextBox 1032">
              <a:extLst>
                <a:ext uri="{FF2B5EF4-FFF2-40B4-BE49-F238E27FC236}">
                  <a16:creationId xmlns="" xmlns:a16="http://schemas.microsoft.com/office/drawing/2014/main" id="{E675DC32-7003-4D9C-2D70-33E36BBF7697}"/>
                </a:ext>
              </a:extLst>
            </p:cNvPr>
            <p:cNvSpPr txBox="1"/>
            <p:nvPr/>
          </p:nvSpPr>
          <p:spPr>
            <a:xfrm>
              <a:off x="1125529" y="2470098"/>
              <a:ext cx="96281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b. Chứa tiếng “thương” M: thương mến</a:t>
              </a:r>
              <a:endPara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9DB96926-6610-9C57-7096-3F3B810C7A13}"/>
              </a:ext>
            </a:extLst>
          </p:cNvPr>
          <p:cNvGrpSpPr/>
          <p:nvPr/>
        </p:nvGrpSpPr>
        <p:grpSpPr>
          <a:xfrm>
            <a:off x="7350521" y="2236014"/>
            <a:ext cx="2192214" cy="1163536"/>
            <a:chOff x="4657817" y="398934"/>
            <a:chExt cx="2192214" cy="1163536"/>
          </a:xfrm>
        </p:grpSpPr>
        <p:grpSp>
          <p:nvGrpSpPr>
            <p:cNvPr id="52" name="Group 51">
              <a:extLst>
                <a:ext uri="{FF2B5EF4-FFF2-40B4-BE49-F238E27FC236}">
                  <a16:creationId xmlns="" xmlns:a16="http://schemas.microsoft.com/office/drawing/2014/main" id="{92CA56BD-9FD4-47F1-68AE-9AC2742FE656}"/>
                </a:ext>
              </a:extLst>
            </p:cNvPr>
            <p:cNvGrpSpPr/>
            <p:nvPr/>
          </p:nvGrpSpPr>
          <p:grpSpPr>
            <a:xfrm>
              <a:off x="4857290" y="398934"/>
              <a:ext cx="1992741" cy="1163536"/>
              <a:chOff x="2673383" y="398934"/>
              <a:chExt cx="1992741" cy="1163536"/>
            </a:xfrm>
          </p:grpSpPr>
          <p:pic>
            <p:nvPicPr>
              <p:cNvPr id="58" name="Picture 9">
                <a:extLst>
                  <a:ext uri="{FF2B5EF4-FFF2-40B4-BE49-F238E27FC236}">
                    <a16:creationId xmlns="" xmlns:a16="http://schemas.microsoft.com/office/drawing/2014/main" id="{BF4B470E-01BF-1D70-61A5-89DBA08792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30243D8F-2BDF-26D1-8C23-3FF0F7D1E529}"/>
                  </a:ext>
                </a:extLst>
              </p:cNvPr>
              <p:cNvSpPr txBox="1"/>
              <p:nvPr/>
            </p:nvSpPr>
            <p:spPr>
              <a:xfrm>
                <a:off x="2801538" y="688314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Yêu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mến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57" name="Picture 2">
              <a:extLst>
                <a:ext uri="{FF2B5EF4-FFF2-40B4-BE49-F238E27FC236}">
                  <a16:creationId xmlns="" xmlns:a16="http://schemas.microsoft.com/office/drawing/2014/main" id="{5770922C-5A49-9620-1E78-8D50D97AE6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817" y="1069632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37E53D78-021F-48F0-9FBA-0DB7CDF14836}"/>
              </a:ext>
            </a:extLst>
          </p:cNvPr>
          <p:cNvGrpSpPr/>
          <p:nvPr/>
        </p:nvGrpSpPr>
        <p:grpSpPr>
          <a:xfrm>
            <a:off x="8069494" y="4172849"/>
            <a:ext cx="2930465" cy="1163536"/>
            <a:chOff x="4657817" y="398934"/>
            <a:chExt cx="2192214" cy="1163536"/>
          </a:xfrm>
        </p:grpSpPr>
        <p:grpSp>
          <p:nvGrpSpPr>
            <p:cNvPr id="62" name="Group 61">
              <a:extLst>
                <a:ext uri="{FF2B5EF4-FFF2-40B4-BE49-F238E27FC236}">
                  <a16:creationId xmlns="" xmlns:a16="http://schemas.microsoft.com/office/drawing/2014/main" id="{25476478-1E0D-763A-9C3B-D027C80570D2}"/>
                </a:ext>
              </a:extLst>
            </p:cNvPr>
            <p:cNvGrpSpPr/>
            <p:nvPr/>
          </p:nvGrpSpPr>
          <p:grpSpPr>
            <a:xfrm>
              <a:off x="4857290" y="398934"/>
              <a:ext cx="1992741" cy="1163536"/>
              <a:chOff x="2673383" y="398934"/>
              <a:chExt cx="1992741" cy="1163536"/>
            </a:xfrm>
          </p:grpSpPr>
          <p:pic>
            <p:nvPicPr>
              <p:cNvPr id="64" name="Picture 9">
                <a:extLst>
                  <a:ext uri="{FF2B5EF4-FFF2-40B4-BE49-F238E27FC236}">
                    <a16:creationId xmlns="" xmlns:a16="http://schemas.microsoft.com/office/drawing/2014/main" id="{534D0368-C53F-A7F2-1913-E6D1D839A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65" name="TextBox 64">
                <a:extLst>
                  <a:ext uri="{FF2B5EF4-FFF2-40B4-BE49-F238E27FC236}">
                    <a16:creationId xmlns="" xmlns:a16="http://schemas.microsoft.com/office/drawing/2014/main" id="{DCAA4A3F-DA91-BBEC-85C1-BF9648C5AA9A}"/>
                  </a:ext>
                </a:extLst>
              </p:cNvPr>
              <p:cNvSpPr txBox="1"/>
              <p:nvPr/>
            </p:nvSpPr>
            <p:spPr>
              <a:xfrm>
                <a:off x="2801538" y="688314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noProof="0" dirty="0" err="1" smtClean="0">
                    <a:solidFill>
                      <a:prstClr val="black"/>
                    </a:solidFill>
                    <a:latin typeface="Calibri" panose="020F0502020204030204"/>
                  </a:rPr>
                  <a:t>Thương</a:t>
                </a:r>
                <a:r>
                  <a:rPr lang="en-US" sz="3200" noProof="0" dirty="0" smtClean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en-US" sz="3200" noProof="0" dirty="0" err="1" smtClean="0">
                    <a:solidFill>
                      <a:prstClr val="black"/>
                    </a:solidFill>
                    <a:latin typeface="Calibri" panose="020F0502020204030204"/>
                  </a:rPr>
                  <a:t>nhớ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63" name="Picture 2">
              <a:extLst>
                <a:ext uri="{FF2B5EF4-FFF2-40B4-BE49-F238E27FC236}">
                  <a16:creationId xmlns="" xmlns:a16="http://schemas.microsoft.com/office/drawing/2014/main" id="{362D68F2-87B4-E3E5-C382-75C9D88CED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817" y="1069632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6" name="Group 65">
            <a:extLst>
              <a:ext uri="{FF2B5EF4-FFF2-40B4-BE49-F238E27FC236}">
                <a16:creationId xmlns="" xmlns:a16="http://schemas.microsoft.com/office/drawing/2014/main" id="{37E53D78-021F-48F0-9FBA-0DB7CDF14836}"/>
              </a:ext>
            </a:extLst>
          </p:cNvPr>
          <p:cNvGrpSpPr/>
          <p:nvPr/>
        </p:nvGrpSpPr>
        <p:grpSpPr>
          <a:xfrm>
            <a:off x="4747684" y="5289353"/>
            <a:ext cx="2930465" cy="1163536"/>
            <a:chOff x="4657817" y="398934"/>
            <a:chExt cx="2192214" cy="1163536"/>
          </a:xfrm>
        </p:grpSpPr>
        <p:grpSp>
          <p:nvGrpSpPr>
            <p:cNvPr id="67" name="Group 66">
              <a:extLst>
                <a:ext uri="{FF2B5EF4-FFF2-40B4-BE49-F238E27FC236}">
                  <a16:creationId xmlns="" xmlns:a16="http://schemas.microsoft.com/office/drawing/2014/main" id="{25476478-1E0D-763A-9C3B-D027C80570D2}"/>
                </a:ext>
              </a:extLst>
            </p:cNvPr>
            <p:cNvGrpSpPr/>
            <p:nvPr/>
          </p:nvGrpSpPr>
          <p:grpSpPr>
            <a:xfrm>
              <a:off x="4857290" y="398934"/>
              <a:ext cx="1992741" cy="1163536"/>
              <a:chOff x="2673383" y="398934"/>
              <a:chExt cx="1992741" cy="1163536"/>
            </a:xfrm>
          </p:grpSpPr>
          <p:pic>
            <p:nvPicPr>
              <p:cNvPr id="69" name="Picture 9">
                <a:extLst>
                  <a:ext uri="{FF2B5EF4-FFF2-40B4-BE49-F238E27FC236}">
                    <a16:creationId xmlns="" xmlns:a16="http://schemas.microsoft.com/office/drawing/2014/main" id="{534D0368-C53F-A7F2-1913-E6D1D839A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70" name="TextBox 69">
                <a:extLst>
                  <a:ext uri="{FF2B5EF4-FFF2-40B4-BE49-F238E27FC236}">
                    <a16:creationId xmlns="" xmlns:a16="http://schemas.microsoft.com/office/drawing/2014/main" id="{DCAA4A3F-DA91-BBEC-85C1-BF9648C5AA9A}"/>
                  </a:ext>
                </a:extLst>
              </p:cNvPr>
              <p:cNvSpPr txBox="1"/>
              <p:nvPr/>
            </p:nvSpPr>
            <p:spPr>
              <a:xfrm>
                <a:off x="2801538" y="688314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noProof="0" dirty="0" err="1" smtClean="0">
                    <a:solidFill>
                      <a:prstClr val="black"/>
                    </a:solidFill>
                    <a:latin typeface="Calibri" panose="020F0502020204030204"/>
                  </a:rPr>
                  <a:t>Thương</a:t>
                </a:r>
                <a:r>
                  <a:rPr lang="en-US" sz="3200" noProof="0" dirty="0" smtClean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en-US" sz="3200" noProof="0" dirty="0" err="1" smtClean="0">
                    <a:solidFill>
                      <a:prstClr val="black"/>
                    </a:solidFill>
                    <a:latin typeface="Calibri" panose="020F0502020204030204"/>
                  </a:rPr>
                  <a:t>cảm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68" name="Picture 2">
              <a:extLst>
                <a:ext uri="{FF2B5EF4-FFF2-40B4-BE49-F238E27FC236}">
                  <a16:creationId xmlns="" xmlns:a16="http://schemas.microsoft.com/office/drawing/2014/main" id="{362D68F2-87B4-E3E5-C382-75C9D88CED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817" y="1069632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63549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623ACE4-C0C4-1421-1806-943083FC7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13" y="0"/>
            <a:ext cx="12194613" cy="6861527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619CDEA5-1B03-0FD8-81F2-FEBFF1C7C101}"/>
              </a:ext>
            </a:extLst>
          </p:cNvPr>
          <p:cNvGrpSpPr/>
          <p:nvPr/>
        </p:nvGrpSpPr>
        <p:grpSpPr>
          <a:xfrm>
            <a:off x="2633662" y="1221095"/>
            <a:ext cx="2981325" cy="1163536"/>
            <a:chOff x="2367516" y="398934"/>
            <a:chExt cx="2315859" cy="1163536"/>
          </a:xfrm>
        </p:grpSpPr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A9C30FF0-B30C-E306-36B7-66453A1339F2}"/>
                </a:ext>
              </a:extLst>
            </p:cNvPr>
            <p:cNvGrpSpPr/>
            <p:nvPr/>
          </p:nvGrpSpPr>
          <p:grpSpPr>
            <a:xfrm>
              <a:off x="2673383" y="398934"/>
              <a:ext cx="2009992" cy="1163536"/>
              <a:chOff x="2673383" y="398934"/>
              <a:chExt cx="2009992" cy="1163536"/>
            </a:xfrm>
          </p:grpSpPr>
          <p:pic>
            <p:nvPicPr>
              <p:cNvPr id="11" name="Picture 9">
                <a:extLst>
                  <a:ext uri="{FF2B5EF4-FFF2-40B4-BE49-F238E27FC236}">
                    <a16:creationId xmlns="" xmlns:a16="http://schemas.microsoft.com/office/drawing/2014/main" id="{CFC28A35-5A57-028F-68EB-C440FEADE1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492BE419-AA23-3CDB-BCDF-A82A0A1E1AB5}"/>
                  </a:ext>
                </a:extLst>
              </p:cNvPr>
              <p:cNvSpPr txBox="1"/>
              <p:nvPr/>
            </p:nvSpPr>
            <p:spPr>
              <a:xfrm>
                <a:off x="2818789" y="686671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Nhớ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thương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46" name="Picture 2">
              <a:extLst>
                <a:ext uri="{FF2B5EF4-FFF2-40B4-BE49-F238E27FC236}">
                  <a16:creationId xmlns="" xmlns:a16="http://schemas.microsoft.com/office/drawing/2014/main" id="{A7DD76BF-B7FD-291C-C5F3-1E35CF38CD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516" y="791623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7913E8BF-A4FF-089C-3982-D1D4AEADDD11}"/>
              </a:ext>
            </a:extLst>
          </p:cNvPr>
          <p:cNvGrpSpPr/>
          <p:nvPr/>
        </p:nvGrpSpPr>
        <p:grpSpPr>
          <a:xfrm>
            <a:off x="5614987" y="1235130"/>
            <a:ext cx="2734786" cy="1163536"/>
            <a:chOff x="4657817" y="398934"/>
            <a:chExt cx="2192214" cy="1163536"/>
          </a:xfrm>
        </p:grpSpPr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B388832D-31D6-B162-AC56-21C5AA39E0E5}"/>
                </a:ext>
              </a:extLst>
            </p:cNvPr>
            <p:cNvGrpSpPr/>
            <p:nvPr/>
          </p:nvGrpSpPr>
          <p:grpSpPr>
            <a:xfrm>
              <a:off x="4857290" y="398934"/>
              <a:ext cx="1992741" cy="1163536"/>
              <a:chOff x="2673383" y="398934"/>
              <a:chExt cx="1992741" cy="1163536"/>
            </a:xfrm>
          </p:grpSpPr>
          <p:pic>
            <p:nvPicPr>
              <p:cNvPr id="15" name="Picture 9">
                <a:extLst>
                  <a:ext uri="{FF2B5EF4-FFF2-40B4-BE49-F238E27FC236}">
                    <a16:creationId xmlns="" xmlns:a16="http://schemas.microsoft.com/office/drawing/2014/main" id="{488EFC7E-1978-4F0C-7745-DC4AA82ACD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0CD49F16-6809-62AB-BDF2-B55852579D30}"/>
                  </a:ext>
                </a:extLst>
              </p:cNvPr>
              <p:cNvSpPr txBox="1"/>
              <p:nvPr/>
            </p:nvSpPr>
            <p:spPr>
              <a:xfrm>
                <a:off x="2801538" y="688314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Nhớ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nhung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47" name="Picture 2">
              <a:extLst>
                <a:ext uri="{FF2B5EF4-FFF2-40B4-BE49-F238E27FC236}">
                  <a16:creationId xmlns="" xmlns:a16="http://schemas.microsoft.com/office/drawing/2014/main" id="{85D57145-92AC-4727-BC9A-350EC7600D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817" y="1069632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7DC8058C-806C-C844-301E-11E738819A88}"/>
              </a:ext>
            </a:extLst>
          </p:cNvPr>
          <p:cNvGrpSpPr/>
          <p:nvPr/>
        </p:nvGrpSpPr>
        <p:grpSpPr>
          <a:xfrm>
            <a:off x="2055095" y="320094"/>
            <a:ext cx="8393830" cy="922866"/>
            <a:chOff x="778745" y="3815769"/>
            <a:chExt cx="8393830" cy="922866"/>
          </a:xfrm>
        </p:grpSpPr>
        <p:pic>
          <p:nvPicPr>
            <p:cNvPr id="4" name="Picture 2">
              <a:extLst>
                <a:ext uri="{FF2B5EF4-FFF2-40B4-BE49-F238E27FC236}">
                  <a16:creationId xmlns="" xmlns:a16="http://schemas.microsoft.com/office/drawing/2014/main" id="{29D121EA-CF1E-49BB-B78A-1613EF7D6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778745" y="3815769"/>
              <a:ext cx="8377029" cy="92286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336B4716-FB7A-EE9D-A434-E57E7EF54825}"/>
                </a:ext>
              </a:extLst>
            </p:cNvPr>
            <p:cNvSpPr txBox="1"/>
            <p:nvPr/>
          </p:nvSpPr>
          <p:spPr>
            <a:xfrm>
              <a:off x="1124122" y="3917051"/>
              <a:ext cx="80484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c.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Chứa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“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nhớ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” M: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nhớ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mong</a:t>
              </a:r>
              <a:endPara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7EE4E3E1-2823-0488-5082-472E8F58504F}"/>
              </a:ext>
            </a:extLst>
          </p:cNvPr>
          <p:cNvGrpSpPr/>
          <p:nvPr/>
        </p:nvGrpSpPr>
        <p:grpSpPr>
          <a:xfrm>
            <a:off x="2223098" y="3934254"/>
            <a:ext cx="2981325" cy="1163536"/>
            <a:chOff x="2367516" y="398934"/>
            <a:chExt cx="2315859" cy="1163536"/>
          </a:xfrm>
        </p:grpSpPr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2E852ECD-79CD-7846-AEFE-E53A433EC85D}"/>
                </a:ext>
              </a:extLst>
            </p:cNvPr>
            <p:cNvGrpSpPr/>
            <p:nvPr/>
          </p:nvGrpSpPr>
          <p:grpSpPr>
            <a:xfrm>
              <a:off x="2673383" y="398934"/>
              <a:ext cx="2009992" cy="1163536"/>
              <a:chOff x="2673383" y="398934"/>
              <a:chExt cx="2009992" cy="1163536"/>
            </a:xfrm>
          </p:grpSpPr>
          <p:pic>
            <p:nvPicPr>
              <p:cNvPr id="9" name="Picture 9">
                <a:extLst>
                  <a:ext uri="{FF2B5EF4-FFF2-40B4-BE49-F238E27FC236}">
                    <a16:creationId xmlns="" xmlns:a16="http://schemas.microsoft.com/office/drawing/2014/main" id="{F6D7DF04-3D45-2A87-2CCB-DD13DE6608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9CD41D45-280C-4B24-B652-E78E8B38F101}"/>
                  </a:ext>
                </a:extLst>
              </p:cNvPr>
              <p:cNvSpPr txBox="1"/>
              <p:nvPr/>
            </p:nvSpPr>
            <p:spPr>
              <a:xfrm>
                <a:off x="2818789" y="686671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Tiếc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thương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8" name="Picture 2">
              <a:extLst>
                <a:ext uri="{FF2B5EF4-FFF2-40B4-BE49-F238E27FC236}">
                  <a16:creationId xmlns="" xmlns:a16="http://schemas.microsoft.com/office/drawing/2014/main" id="{E77818EB-25F4-35D0-EE9E-7A0EB88AA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516" y="791623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AC4D67D9-2A16-8AB4-8CC4-3A09F2757137}"/>
              </a:ext>
            </a:extLst>
          </p:cNvPr>
          <p:cNvGrpSpPr/>
          <p:nvPr/>
        </p:nvGrpSpPr>
        <p:grpSpPr>
          <a:xfrm>
            <a:off x="1721720" y="2987094"/>
            <a:ext cx="8393830" cy="922866"/>
            <a:chOff x="778745" y="3815769"/>
            <a:chExt cx="8393830" cy="922866"/>
          </a:xfrm>
        </p:grpSpPr>
        <p:pic>
          <p:nvPicPr>
            <p:cNvPr id="21" name="Picture 2">
              <a:extLst>
                <a:ext uri="{FF2B5EF4-FFF2-40B4-BE49-F238E27FC236}">
                  <a16:creationId xmlns="" xmlns:a16="http://schemas.microsoft.com/office/drawing/2014/main" id="{404FCB9D-79C8-3665-CCCF-0A5CEDF9D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778745" y="3815769"/>
              <a:ext cx="8377029" cy="92286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9DE3A470-2603-684E-C9C7-215C8B3754B6}"/>
                </a:ext>
              </a:extLst>
            </p:cNvPr>
            <p:cNvSpPr txBox="1"/>
            <p:nvPr/>
          </p:nvSpPr>
          <p:spPr>
            <a:xfrm>
              <a:off x="1124122" y="3917051"/>
              <a:ext cx="80484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d.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Chứa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“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tiếc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" M: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tiếc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(Body)"/>
                  <a:ea typeface="+mn-ea"/>
                  <a:cs typeface="+mn-cs"/>
                </a:rPr>
                <a:t>nuối</a:t>
              </a:r>
              <a:endParaRPr kumimoji="0" lang="vi-VN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7913E8BF-A4FF-089C-3982-D1D4AEADDD11}"/>
              </a:ext>
            </a:extLst>
          </p:cNvPr>
          <p:cNvGrpSpPr/>
          <p:nvPr/>
        </p:nvGrpSpPr>
        <p:grpSpPr>
          <a:xfrm>
            <a:off x="8441277" y="1220536"/>
            <a:ext cx="2734786" cy="1163536"/>
            <a:chOff x="4657817" y="398934"/>
            <a:chExt cx="2192214" cy="1163536"/>
          </a:xfrm>
        </p:grpSpPr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B388832D-31D6-B162-AC56-21C5AA39E0E5}"/>
                </a:ext>
              </a:extLst>
            </p:cNvPr>
            <p:cNvGrpSpPr/>
            <p:nvPr/>
          </p:nvGrpSpPr>
          <p:grpSpPr>
            <a:xfrm>
              <a:off x="4857290" y="398934"/>
              <a:ext cx="1992741" cy="1163536"/>
              <a:chOff x="2673383" y="398934"/>
              <a:chExt cx="1992741" cy="1163536"/>
            </a:xfrm>
          </p:grpSpPr>
          <p:pic>
            <p:nvPicPr>
              <p:cNvPr id="27" name="Picture 9">
                <a:extLst>
                  <a:ext uri="{FF2B5EF4-FFF2-40B4-BE49-F238E27FC236}">
                    <a16:creationId xmlns="" xmlns:a16="http://schemas.microsoft.com/office/drawing/2014/main" id="{488EFC7E-1978-4F0C-7745-DC4AA82ACD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0CD49F16-6809-62AB-BDF2-B55852579D30}"/>
                  </a:ext>
                </a:extLst>
              </p:cNvPr>
              <p:cNvSpPr txBox="1"/>
              <p:nvPr/>
            </p:nvSpPr>
            <p:spPr>
              <a:xfrm>
                <a:off x="2801538" y="688314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Mong</a:t>
                </a:r>
                <a:r>
                  <a:rPr kumimoji="0" lang="en-US" sz="3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nhớ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26" name="Picture 2">
              <a:extLst>
                <a:ext uri="{FF2B5EF4-FFF2-40B4-BE49-F238E27FC236}">
                  <a16:creationId xmlns="" xmlns:a16="http://schemas.microsoft.com/office/drawing/2014/main" id="{85D57145-92AC-4727-BC9A-350EC7600D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817" y="1069632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7EE4E3E1-2823-0488-5082-472E8F58504F}"/>
              </a:ext>
            </a:extLst>
          </p:cNvPr>
          <p:cNvGrpSpPr/>
          <p:nvPr/>
        </p:nvGrpSpPr>
        <p:grpSpPr>
          <a:xfrm>
            <a:off x="5263000" y="3975994"/>
            <a:ext cx="2468657" cy="1163536"/>
            <a:chOff x="2367516" y="398934"/>
            <a:chExt cx="1917625" cy="1163536"/>
          </a:xfrm>
        </p:grpSpPr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2E852ECD-79CD-7846-AEFE-E53A433EC85D}"/>
                </a:ext>
              </a:extLst>
            </p:cNvPr>
            <p:cNvGrpSpPr/>
            <p:nvPr/>
          </p:nvGrpSpPr>
          <p:grpSpPr>
            <a:xfrm>
              <a:off x="2673383" y="398934"/>
              <a:ext cx="1611758" cy="1163536"/>
              <a:chOff x="2673383" y="398934"/>
              <a:chExt cx="1611758" cy="1163536"/>
            </a:xfrm>
          </p:grpSpPr>
          <p:pic>
            <p:nvPicPr>
              <p:cNvPr id="32" name="Picture 9">
                <a:extLst>
                  <a:ext uri="{FF2B5EF4-FFF2-40B4-BE49-F238E27FC236}">
                    <a16:creationId xmlns="" xmlns:a16="http://schemas.microsoft.com/office/drawing/2014/main" id="{F6D7DF04-3D45-2A87-2CCB-DD13DE6608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611758" cy="116353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9CD41D45-280C-4B24-B652-E78E8B38F101}"/>
                  </a:ext>
                </a:extLst>
              </p:cNvPr>
              <p:cNvSpPr txBox="1"/>
              <p:nvPr/>
            </p:nvSpPr>
            <p:spPr>
              <a:xfrm>
                <a:off x="2818789" y="686671"/>
                <a:ext cx="13749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Nuối</a:t>
                </a:r>
                <a:r>
                  <a:rPr kumimoji="0" lang="en-US" sz="3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tiếc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1" name="Picture 2">
              <a:extLst>
                <a:ext uri="{FF2B5EF4-FFF2-40B4-BE49-F238E27FC236}">
                  <a16:creationId xmlns="" xmlns:a16="http://schemas.microsoft.com/office/drawing/2014/main" id="{E77818EB-25F4-35D0-EE9E-7A0EB88AA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516" y="791623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7EE4E3E1-2823-0488-5082-472E8F58504F}"/>
              </a:ext>
            </a:extLst>
          </p:cNvPr>
          <p:cNvGrpSpPr/>
          <p:nvPr/>
        </p:nvGrpSpPr>
        <p:grpSpPr>
          <a:xfrm>
            <a:off x="7843791" y="4086654"/>
            <a:ext cx="2981325" cy="1163536"/>
            <a:chOff x="2367516" y="398934"/>
            <a:chExt cx="2315859" cy="1163536"/>
          </a:xfrm>
        </p:grpSpPr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2E852ECD-79CD-7846-AEFE-E53A433EC85D}"/>
                </a:ext>
              </a:extLst>
            </p:cNvPr>
            <p:cNvGrpSpPr/>
            <p:nvPr/>
          </p:nvGrpSpPr>
          <p:grpSpPr>
            <a:xfrm>
              <a:off x="2673383" y="398934"/>
              <a:ext cx="2009992" cy="1163536"/>
              <a:chOff x="2673383" y="398934"/>
              <a:chExt cx="2009992" cy="1163536"/>
            </a:xfrm>
          </p:grpSpPr>
          <p:pic>
            <p:nvPicPr>
              <p:cNvPr id="37" name="Picture 9">
                <a:extLst>
                  <a:ext uri="{FF2B5EF4-FFF2-40B4-BE49-F238E27FC236}">
                    <a16:creationId xmlns="" xmlns:a16="http://schemas.microsoft.com/office/drawing/2014/main" id="{F6D7DF04-3D45-2A87-2CCB-DD13DE6608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9CD41D45-280C-4B24-B652-E78E8B38F101}"/>
                  </a:ext>
                </a:extLst>
              </p:cNvPr>
              <p:cNvSpPr txBox="1"/>
              <p:nvPr/>
            </p:nvSpPr>
            <p:spPr>
              <a:xfrm>
                <a:off x="2818789" y="686671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Thương</a:t>
                </a:r>
                <a:r>
                  <a:rPr kumimoji="0" lang="en-US" sz="3200" b="0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tiếc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6" name="Picture 2">
              <a:extLst>
                <a:ext uri="{FF2B5EF4-FFF2-40B4-BE49-F238E27FC236}">
                  <a16:creationId xmlns="" xmlns:a16="http://schemas.microsoft.com/office/drawing/2014/main" id="{E77818EB-25F4-35D0-EE9E-7A0EB88AA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516" y="791623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7EE4E3E1-2823-0488-5082-472E8F58504F}"/>
              </a:ext>
            </a:extLst>
          </p:cNvPr>
          <p:cNvGrpSpPr/>
          <p:nvPr/>
        </p:nvGrpSpPr>
        <p:grpSpPr>
          <a:xfrm>
            <a:off x="4700218" y="5250190"/>
            <a:ext cx="2981325" cy="1163536"/>
            <a:chOff x="2367516" y="398934"/>
            <a:chExt cx="2315859" cy="1163536"/>
          </a:xfrm>
        </p:grpSpPr>
        <p:grpSp>
          <p:nvGrpSpPr>
            <p:cNvPr id="40" name="Group 39">
              <a:extLst>
                <a:ext uri="{FF2B5EF4-FFF2-40B4-BE49-F238E27FC236}">
                  <a16:creationId xmlns="" xmlns:a16="http://schemas.microsoft.com/office/drawing/2014/main" id="{2E852ECD-79CD-7846-AEFE-E53A433EC85D}"/>
                </a:ext>
              </a:extLst>
            </p:cNvPr>
            <p:cNvGrpSpPr/>
            <p:nvPr/>
          </p:nvGrpSpPr>
          <p:grpSpPr>
            <a:xfrm>
              <a:off x="2673383" y="398934"/>
              <a:ext cx="2009992" cy="1163536"/>
              <a:chOff x="2673383" y="398934"/>
              <a:chExt cx="2009992" cy="1163536"/>
            </a:xfrm>
          </p:grpSpPr>
          <p:pic>
            <p:nvPicPr>
              <p:cNvPr id="42" name="Picture 9">
                <a:extLst>
                  <a:ext uri="{FF2B5EF4-FFF2-40B4-BE49-F238E27FC236}">
                    <a16:creationId xmlns="" xmlns:a16="http://schemas.microsoft.com/office/drawing/2014/main" id="{F6D7DF04-3D45-2A87-2CCB-DD13DE6608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73383" y="398934"/>
                <a:ext cx="1864586" cy="1163536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9CD41D45-280C-4B24-B652-E78E8B38F101}"/>
                  </a:ext>
                </a:extLst>
              </p:cNvPr>
              <p:cNvSpPr txBox="1"/>
              <p:nvPr/>
            </p:nvSpPr>
            <p:spPr>
              <a:xfrm>
                <a:off x="2818789" y="686671"/>
                <a:ext cx="18645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Luyến</a:t>
                </a:r>
                <a:r>
                  <a:rPr kumimoji="0" lang="en-US" sz="3200" b="0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tiếc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41" name="Picture 2">
              <a:extLst>
                <a:ext uri="{FF2B5EF4-FFF2-40B4-BE49-F238E27FC236}">
                  <a16:creationId xmlns="" xmlns:a16="http://schemas.microsoft.com/office/drawing/2014/main" id="{E77818EB-25F4-35D0-EE9E-7A0EB88AA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516" y="791623"/>
              <a:ext cx="461639" cy="46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8735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623ACE4-C0C4-1421-1806-943083FC7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14" y="3133"/>
            <a:ext cx="12194613" cy="6861527"/>
          </a:xfrm>
          <a:prstGeom prst="rect">
            <a:avLst/>
          </a:prstGeom>
        </p:spPr>
      </p:pic>
      <p:grpSp>
        <p:nvGrpSpPr>
          <p:cNvPr id="1030" name="Group 1029">
            <a:extLst>
              <a:ext uri="{FF2B5EF4-FFF2-40B4-BE49-F238E27FC236}">
                <a16:creationId xmlns="" xmlns:a16="http://schemas.microsoft.com/office/drawing/2014/main" id="{518FD52C-F61F-A4DE-C6D2-D0415AA898ED}"/>
              </a:ext>
            </a:extLst>
          </p:cNvPr>
          <p:cNvGrpSpPr/>
          <p:nvPr/>
        </p:nvGrpSpPr>
        <p:grpSpPr>
          <a:xfrm>
            <a:off x="643631" y="182682"/>
            <a:ext cx="11014084" cy="1200329"/>
            <a:chOff x="825624" y="602201"/>
            <a:chExt cx="10736568" cy="1200329"/>
          </a:xfrm>
        </p:grpSpPr>
        <p:sp>
          <p:nvSpPr>
            <p:cNvPr id="1029" name="Rectangle: Rounded Corners 1028">
              <a:extLst>
                <a:ext uri="{FF2B5EF4-FFF2-40B4-BE49-F238E27FC236}">
                  <a16:creationId xmlns="" xmlns:a16="http://schemas.microsoft.com/office/drawing/2014/main" id="{129B7313-B343-BD22-E729-A704C5D6E5C4}"/>
                </a:ext>
              </a:extLst>
            </p:cNvPr>
            <p:cNvSpPr/>
            <p:nvPr/>
          </p:nvSpPr>
          <p:spPr>
            <a:xfrm>
              <a:off x="825624" y="606089"/>
              <a:ext cx="10647284" cy="118723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A45A6BB1-E6CB-65CD-9913-C35F047ECCA4}"/>
                </a:ext>
              </a:extLst>
            </p:cNvPr>
            <p:cNvSpPr txBox="1"/>
            <p:nvPr/>
          </p:nvSpPr>
          <p:spPr>
            <a:xfrm>
              <a:off x="1058730" y="602201"/>
              <a:ext cx="105034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2.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Tìm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thể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hiện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tình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cảm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cảm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xúc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thay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cho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bông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hoa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mỗi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chỉ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dùng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một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lần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).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E2DE2C29-C37A-59B4-43BA-DC845CBB488C}"/>
              </a:ext>
            </a:extLst>
          </p:cNvPr>
          <p:cNvSpPr/>
          <p:nvPr/>
        </p:nvSpPr>
        <p:spPr>
          <a:xfrm>
            <a:off x="643632" y="1483531"/>
            <a:ext cx="11020538" cy="5297257"/>
          </a:xfrm>
          <a:custGeom>
            <a:avLst/>
            <a:gdLst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20538" h="5297257" fill="none" extrusionOk="0">
                <a:moveTo>
                  <a:pt x="0" y="495823"/>
                </a:moveTo>
                <a:cubicBezTo>
                  <a:pt x="-54921" y="214018"/>
                  <a:pt x="309555" y="41345"/>
                  <a:pt x="573702" y="0"/>
                </a:cubicBezTo>
                <a:cubicBezTo>
                  <a:pt x="5523934" y="326791"/>
                  <a:pt x="8353040" y="259955"/>
                  <a:pt x="10446835" y="0"/>
                </a:cubicBezTo>
                <a:cubicBezTo>
                  <a:pt x="10798323" y="52460"/>
                  <a:pt x="11063852" y="272573"/>
                  <a:pt x="11020538" y="495823"/>
                </a:cubicBezTo>
                <a:cubicBezTo>
                  <a:pt x="11009707" y="1405152"/>
                  <a:pt x="11125193" y="4061313"/>
                  <a:pt x="11020538" y="4801433"/>
                </a:cubicBezTo>
                <a:cubicBezTo>
                  <a:pt x="10918454" y="5091601"/>
                  <a:pt x="10700340" y="5257997"/>
                  <a:pt x="10446835" y="5297257"/>
                </a:cubicBezTo>
                <a:cubicBezTo>
                  <a:pt x="6774434" y="5409981"/>
                  <a:pt x="2988650" y="5099002"/>
                  <a:pt x="573702" y="5297257"/>
                </a:cubicBezTo>
                <a:cubicBezTo>
                  <a:pt x="267328" y="5163138"/>
                  <a:pt x="-56021" y="5106048"/>
                  <a:pt x="0" y="4801433"/>
                </a:cubicBezTo>
                <a:cubicBezTo>
                  <a:pt x="-18228" y="4410834"/>
                  <a:pt x="66681" y="1128536"/>
                  <a:pt x="0" y="495823"/>
                </a:cubicBezTo>
                <a:close/>
              </a:path>
              <a:path w="11020538" h="5297257" stroke="0" extrusionOk="0">
                <a:moveTo>
                  <a:pt x="0" y="495823"/>
                </a:moveTo>
                <a:cubicBezTo>
                  <a:pt x="-47818" y="219102"/>
                  <a:pt x="298408" y="-33794"/>
                  <a:pt x="573702" y="0"/>
                </a:cubicBezTo>
                <a:cubicBezTo>
                  <a:pt x="1162616" y="772497"/>
                  <a:pt x="6051164" y="-23353"/>
                  <a:pt x="10446835" y="0"/>
                </a:cubicBezTo>
                <a:cubicBezTo>
                  <a:pt x="10748919" y="91411"/>
                  <a:pt x="10951216" y="290917"/>
                  <a:pt x="11020538" y="495823"/>
                </a:cubicBezTo>
                <a:cubicBezTo>
                  <a:pt x="11114946" y="852621"/>
                  <a:pt x="10730321" y="3286383"/>
                  <a:pt x="11020538" y="4801433"/>
                </a:cubicBezTo>
                <a:cubicBezTo>
                  <a:pt x="11094350" y="5131316"/>
                  <a:pt x="10753832" y="5331832"/>
                  <a:pt x="10446835" y="5297257"/>
                </a:cubicBezTo>
                <a:cubicBezTo>
                  <a:pt x="6091908" y="5785755"/>
                  <a:pt x="3241024" y="4592648"/>
                  <a:pt x="573702" y="5297257"/>
                </a:cubicBezTo>
                <a:cubicBezTo>
                  <a:pt x="349258" y="5276774"/>
                  <a:pt x="-5184" y="5017410"/>
                  <a:pt x="0" y="4801433"/>
                </a:cubicBezTo>
                <a:cubicBezTo>
                  <a:pt x="348141" y="4504014"/>
                  <a:pt x="-106435" y="1987219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91803" y="217625"/>
                  <a:pt x="211867" y="1692"/>
                  <a:pt x="573702" y="0"/>
                </a:cubicBezTo>
                <a:cubicBezTo>
                  <a:pt x="5850753" y="-12104"/>
                  <a:pt x="8354215" y="-72901"/>
                  <a:pt x="10446835" y="0"/>
                </a:cubicBezTo>
                <a:cubicBezTo>
                  <a:pt x="10700180" y="24847"/>
                  <a:pt x="11044521" y="269877"/>
                  <a:pt x="11020538" y="495823"/>
                </a:cubicBezTo>
                <a:cubicBezTo>
                  <a:pt x="10808854" y="1545676"/>
                  <a:pt x="11135909" y="4252847"/>
                  <a:pt x="11020538" y="4801433"/>
                </a:cubicBezTo>
                <a:cubicBezTo>
                  <a:pt x="11047789" y="5071166"/>
                  <a:pt x="10714052" y="5295841"/>
                  <a:pt x="10446835" y="5297257"/>
                </a:cubicBezTo>
                <a:cubicBezTo>
                  <a:pt x="7171680" y="5490598"/>
                  <a:pt x="3004099" y="5452858"/>
                  <a:pt x="573702" y="5297257"/>
                </a:cubicBezTo>
                <a:cubicBezTo>
                  <a:pt x="267490" y="5241726"/>
                  <a:pt x="3573" y="5149523"/>
                  <a:pt x="0" y="4801433"/>
                </a:cubicBezTo>
                <a:cubicBezTo>
                  <a:pt x="175972" y="4341452"/>
                  <a:pt x="109662" y="1139707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82615" y="193825"/>
                  <a:pt x="234686" y="41957"/>
                  <a:pt x="573702" y="0"/>
                </a:cubicBezTo>
                <a:cubicBezTo>
                  <a:pt x="5586688" y="227255"/>
                  <a:pt x="7951458" y="242395"/>
                  <a:pt x="10446835" y="0"/>
                </a:cubicBezTo>
                <a:cubicBezTo>
                  <a:pt x="10767911" y="68540"/>
                  <a:pt x="11045541" y="305702"/>
                  <a:pt x="11020538" y="495823"/>
                </a:cubicBezTo>
                <a:cubicBezTo>
                  <a:pt x="10865106" y="1476395"/>
                  <a:pt x="11171780" y="4120663"/>
                  <a:pt x="11020538" y="4801433"/>
                </a:cubicBezTo>
                <a:cubicBezTo>
                  <a:pt x="10988408" y="5091591"/>
                  <a:pt x="10726968" y="5222155"/>
                  <a:pt x="10446835" y="5297257"/>
                </a:cubicBezTo>
                <a:cubicBezTo>
                  <a:pt x="6798835" y="5405001"/>
                  <a:pt x="2932341" y="5409718"/>
                  <a:pt x="573702" y="5297257"/>
                </a:cubicBezTo>
                <a:cubicBezTo>
                  <a:pt x="263419" y="5194561"/>
                  <a:pt x="-67305" y="5134956"/>
                  <a:pt x="0" y="4801433"/>
                </a:cubicBezTo>
                <a:cubicBezTo>
                  <a:pt x="118858" y="4371524"/>
                  <a:pt x="81765" y="1123734"/>
                  <a:pt x="0" y="495823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70C0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020538" h="5297257" fill="none" extrusionOk="0">
                        <a:moveTo>
                          <a:pt x="0" y="495823"/>
                        </a:moveTo>
                        <a:cubicBezTo>
                          <a:pt x="-48085" y="215124"/>
                          <a:pt x="286517" y="22504"/>
                          <a:pt x="573702" y="0"/>
                        </a:cubicBezTo>
                        <a:cubicBezTo>
                          <a:pt x="5435718" y="195472"/>
                          <a:pt x="8350121" y="229719"/>
                          <a:pt x="10446835" y="0"/>
                        </a:cubicBezTo>
                        <a:cubicBezTo>
                          <a:pt x="10792912" y="44125"/>
                          <a:pt x="11053769" y="260222"/>
                          <a:pt x="11020538" y="495823"/>
                        </a:cubicBezTo>
                        <a:cubicBezTo>
                          <a:pt x="10904020" y="1497686"/>
                          <a:pt x="11118035" y="4094983"/>
                          <a:pt x="11020538" y="4801433"/>
                        </a:cubicBezTo>
                        <a:cubicBezTo>
                          <a:pt x="10947828" y="5086777"/>
                          <a:pt x="10707239" y="5262757"/>
                          <a:pt x="10446835" y="5297257"/>
                        </a:cubicBezTo>
                        <a:cubicBezTo>
                          <a:pt x="6880531" y="5417512"/>
                          <a:pt x="3075129" y="5275284"/>
                          <a:pt x="573702" y="5297257"/>
                        </a:cubicBezTo>
                        <a:cubicBezTo>
                          <a:pt x="264349" y="5203428"/>
                          <a:pt x="-39607" y="5096464"/>
                          <a:pt x="0" y="4801433"/>
                        </a:cubicBezTo>
                        <a:cubicBezTo>
                          <a:pt x="31202" y="4322451"/>
                          <a:pt x="49912" y="1116075"/>
                          <a:pt x="0" y="495823"/>
                        </a:cubicBezTo>
                        <a:close/>
                      </a:path>
                      <a:path w="11020538" h="5297257" stroke="0" extrusionOk="0">
                        <a:moveTo>
                          <a:pt x="0" y="495823"/>
                        </a:moveTo>
                        <a:cubicBezTo>
                          <a:pt x="-47074" y="201415"/>
                          <a:pt x="278837" y="-22185"/>
                          <a:pt x="573702" y="0"/>
                        </a:cubicBezTo>
                        <a:cubicBezTo>
                          <a:pt x="1260056" y="617807"/>
                          <a:pt x="6716640" y="-58837"/>
                          <a:pt x="10446835" y="0"/>
                        </a:cubicBezTo>
                        <a:cubicBezTo>
                          <a:pt x="10735468" y="64777"/>
                          <a:pt x="10978370" y="276597"/>
                          <a:pt x="11020538" y="495823"/>
                        </a:cubicBezTo>
                        <a:cubicBezTo>
                          <a:pt x="11090207" y="994092"/>
                          <a:pt x="10987132" y="3300917"/>
                          <a:pt x="11020538" y="4801433"/>
                        </a:cubicBezTo>
                        <a:cubicBezTo>
                          <a:pt x="11052365" y="5095170"/>
                          <a:pt x="10762359" y="5306085"/>
                          <a:pt x="10446835" y="5297257"/>
                        </a:cubicBezTo>
                        <a:cubicBezTo>
                          <a:pt x="6237636" y="5493210"/>
                          <a:pt x="3519135" y="4961656"/>
                          <a:pt x="573702" y="5297257"/>
                        </a:cubicBezTo>
                        <a:cubicBezTo>
                          <a:pt x="302629" y="5262164"/>
                          <a:pt x="-2972" y="5063320"/>
                          <a:pt x="0" y="4801433"/>
                        </a:cubicBezTo>
                        <a:cubicBezTo>
                          <a:pt x="158880" y="4384780"/>
                          <a:pt x="35010" y="1956180"/>
                          <a:pt x="0" y="495823"/>
                        </a:cubicBezTo>
                        <a:close/>
                      </a:path>
                      <a:path w="11020538" h="5297257" fill="none" stroke="0" extrusionOk="0">
                        <a:moveTo>
                          <a:pt x="0" y="495823"/>
                        </a:moveTo>
                        <a:cubicBezTo>
                          <a:pt x="-83122" y="190560"/>
                          <a:pt x="221026" y="30537"/>
                          <a:pt x="573702" y="0"/>
                        </a:cubicBezTo>
                        <a:cubicBezTo>
                          <a:pt x="5624142" y="158111"/>
                          <a:pt x="8291222" y="36465"/>
                          <a:pt x="10446835" y="0"/>
                        </a:cubicBezTo>
                        <a:cubicBezTo>
                          <a:pt x="10734793" y="38116"/>
                          <a:pt x="11026356" y="287740"/>
                          <a:pt x="11020538" y="495823"/>
                        </a:cubicBezTo>
                        <a:cubicBezTo>
                          <a:pt x="10868278" y="1512356"/>
                          <a:pt x="11109049" y="4180070"/>
                          <a:pt x="11020538" y="4801433"/>
                        </a:cubicBezTo>
                        <a:cubicBezTo>
                          <a:pt x="11008736" y="5078916"/>
                          <a:pt x="10727355" y="5246059"/>
                          <a:pt x="10446835" y="5297257"/>
                        </a:cubicBezTo>
                        <a:cubicBezTo>
                          <a:pt x="6914526" y="5416840"/>
                          <a:pt x="3031202" y="5541219"/>
                          <a:pt x="573702" y="5297257"/>
                        </a:cubicBezTo>
                        <a:cubicBezTo>
                          <a:pt x="260156" y="5241493"/>
                          <a:pt x="-37972" y="5106475"/>
                          <a:pt x="0" y="4801433"/>
                        </a:cubicBezTo>
                        <a:cubicBezTo>
                          <a:pt x="159519" y="4325697"/>
                          <a:pt x="90279" y="1092329"/>
                          <a:pt x="0" y="49582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61152BB-F8AE-5F9D-2BA6-5245E48219E8}"/>
              </a:ext>
            </a:extLst>
          </p:cNvPr>
          <p:cNvSpPr txBox="1"/>
          <p:nvPr/>
        </p:nvSpPr>
        <p:spPr>
          <a:xfrm>
            <a:off x="1085850" y="2162175"/>
            <a:ext cx="103727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Mẹ ơi!</a:t>
            </a:r>
          </a:p>
          <a:p>
            <a:pPr algn="just"/>
            <a:r>
              <a:rPr lang="en-US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 </a:t>
            </a:r>
            <a:r>
              <a:rPr lang="vi-VN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nhớ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mẹ quá! Sao mẹ đi công tác lâu thế? Tối nào em Chi cũng khóc đòi mẹ. Con </a:t>
            </a:r>
            <a:r>
              <a:rPr lang="vi-VN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thương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em lắm. Chúng con rất mong mẹ về.</a:t>
            </a:r>
          </a:p>
          <a:p>
            <a:pPr algn="just"/>
            <a:r>
              <a:rPr lang="en-US" sz="2800" b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vi-VN" sz="2800" b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Hôm 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nay con vừa giành được giải Nhất cuộc thi cờ vua mẹ ạ. Ai cũng 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khâm</a:t>
            </a: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phục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con. Còn con, con rất </a:t>
            </a:r>
            <a:r>
              <a:rPr lang="vi-VN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biết ơn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bác Dũng đã dạy con học cờ. Thế mà hồi xưa khi mới học cờ, con </a:t>
            </a:r>
            <a:r>
              <a:rPr lang="vi-VN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ghét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môn này thế. Con còn </a:t>
            </a:r>
            <a:r>
              <a:rPr lang="vi-VN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giận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mẹ vì mẹ cứ thuyết phục con học. Bây giờ thì con </a:t>
            </a:r>
            <a:r>
              <a:rPr lang="vi-VN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thích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cờ vua lắm.</a:t>
            </a:r>
          </a:p>
          <a:p>
            <a:pPr algn="just"/>
            <a:r>
              <a:rPr lang="en-US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Mai con lại nhắn tin tiếp cho mẹ nhé. Con </a:t>
            </a:r>
            <a:r>
              <a:rPr lang="vi-VN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yêu</a:t>
            </a:r>
            <a:r>
              <a:rPr lang="vi-VN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mẹ</a:t>
            </a:r>
            <a:r>
              <a:rPr lang="vi-VN" sz="2800" b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800" b="0" dirty="0" smtClean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Con </a:t>
            </a:r>
            <a:r>
              <a:rPr lang="en-US" sz="28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gái</a:t>
            </a:r>
            <a:endParaRPr lang="vi-VN" sz="2800" b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pink flower with a yellow center&#10;&#10;Description automatically generated">
            <a:extLst>
              <a:ext uri="{FF2B5EF4-FFF2-40B4-BE49-F238E27FC236}">
                <a16:creationId xmlns="" xmlns:a16="http://schemas.microsoft.com/office/drawing/2014/main" id="{41AEA3FE-586B-C219-F99B-DD1BD91819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5" y="2606802"/>
            <a:ext cx="618706" cy="550648"/>
          </a:xfrm>
          <a:prstGeom prst="rect">
            <a:avLst/>
          </a:prstGeom>
        </p:spPr>
      </p:pic>
      <p:pic>
        <p:nvPicPr>
          <p:cNvPr id="8" name="Picture 7" descr="A pink flower with a yellow center&#10;&#10;Description automatically generated">
            <a:extLst>
              <a:ext uri="{FF2B5EF4-FFF2-40B4-BE49-F238E27FC236}">
                <a16:creationId xmlns="" xmlns:a16="http://schemas.microsoft.com/office/drawing/2014/main" id="{20B28029-8FED-8E27-A5AF-1479D21D50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4" y="3845052"/>
            <a:ext cx="1704976" cy="554984"/>
          </a:xfrm>
          <a:prstGeom prst="rect">
            <a:avLst/>
          </a:prstGeom>
        </p:spPr>
      </p:pic>
      <p:pic>
        <p:nvPicPr>
          <p:cNvPr id="9" name="Picture 8" descr="A pink flower with a yellow center&#10;&#10;Description automatically generated">
            <a:extLst>
              <a:ext uri="{FF2B5EF4-FFF2-40B4-BE49-F238E27FC236}">
                <a16:creationId xmlns="" xmlns:a16="http://schemas.microsoft.com/office/drawing/2014/main" id="{17515F86-5C54-74F6-9347-7A8C38FA72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3025902"/>
            <a:ext cx="1298761" cy="554984"/>
          </a:xfrm>
          <a:prstGeom prst="rect">
            <a:avLst/>
          </a:prstGeom>
        </p:spPr>
      </p:pic>
      <p:pic>
        <p:nvPicPr>
          <p:cNvPr id="10" name="Picture 9" descr="A pink flower with a yellow center&#10;&#10;Description automatically generated">
            <a:extLst>
              <a:ext uri="{FF2B5EF4-FFF2-40B4-BE49-F238E27FC236}">
                <a16:creationId xmlns="" xmlns:a16="http://schemas.microsoft.com/office/drawing/2014/main" id="{80517FE8-1833-26C1-A948-08E6921A67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24" y="3867149"/>
            <a:ext cx="1171576" cy="523361"/>
          </a:xfrm>
          <a:prstGeom prst="rect">
            <a:avLst/>
          </a:prstGeom>
        </p:spPr>
      </p:pic>
      <p:pic>
        <p:nvPicPr>
          <p:cNvPr id="20" name="Picture 19" descr="A pink flower with a yellow center&#10;&#10;Description automatically generated">
            <a:extLst>
              <a:ext uri="{FF2B5EF4-FFF2-40B4-BE49-F238E27FC236}">
                <a16:creationId xmlns="" xmlns:a16="http://schemas.microsoft.com/office/drawing/2014/main" id="{F1242689-108C-CB88-9FB2-F022B4F9B5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99" y="4330827"/>
            <a:ext cx="838201" cy="554984"/>
          </a:xfrm>
          <a:prstGeom prst="rect">
            <a:avLst/>
          </a:prstGeom>
        </p:spPr>
      </p:pic>
      <p:pic>
        <p:nvPicPr>
          <p:cNvPr id="21" name="Picture 20" descr="A pink flower with a yellow center&#10;&#10;Description automatically generated">
            <a:extLst>
              <a:ext uri="{FF2B5EF4-FFF2-40B4-BE49-F238E27FC236}">
                <a16:creationId xmlns="" xmlns:a16="http://schemas.microsoft.com/office/drawing/2014/main" id="{A3AFF152-3003-FF23-024D-3568D6555F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49" y="4711828"/>
            <a:ext cx="838201" cy="526408"/>
          </a:xfrm>
          <a:prstGeom prst="rect">
            <a:avLst/>
          </a:prstGeom>
        </p:spPr>
      </p:pic>
      <p:pic>
        <p:nvPicPr>
          <p:cNvPr id="22" name="Picture 21" descr="A pink flower with a yellow center&#10;&#10;Description automatically generated">
            <a:extLst>
              <a:ext uri="{FF2B5EF4-FFF2-40B4-BE49-F238E27FC236}">
                <a16:creationId xmlns="" xmlns:a16="http://schemas.microsoft.com/office/drawing/2014/main" id="{D533EE41-7415-799E-6AEC-600A4CEF10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49" y="4683252"/>
            <a:ext cx="838201" cy="554984"/>
          </a:xfrm>
          <a:prstGeom prst="rect">
            <a:avLst/>
          </a:prstGeom>
        </p:spPr>
      </p:pic>
      <p:pic>
        <p:nvPicPr>
          <p:cNvPr id="23" name="Picture 22" descr="A pink flower with a yellow center&#10;&#10;Description automatically generated">
            <a:extLst>
              <a:ext uri="{FF2B5EF4-FFF2-40B4-BE49-F238E27FC236}">
                <a16:creationId xmlns="" xmlns:a16="http://schemas.microsoft.com/office/drawing/2014/main" id="{F20B9EDD-9A40-E61D-0E49-79DB676C56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559552"/>
            <a:ext cx="628650" cy="554984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1448035" y="700508"/>
            <a:ext cx="2228615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553310" y="763964"/>
            <a:ext cx="336435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007777" y="1278503"/>
            <a:ext cx="445982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2447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623ACE4-C0C4-1421-1806-943083FC7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14" y="3133"/>
            <a:ext cx="12194613" cy="6861527"/>
          </a:xfrm>
          <a:prstGeom prst="rect">
            <a:avLst/>
          </a:prstGeom>
        </p:spPr>
      </p:pic>
      <p:grpSp>
        <p:nvGrpSpPr>
          <p:cNvPr id="1030" name="Group 1029">
            <a:extLst>
              <a:ext uri="{FF2B5EF4-FFF2-40B4-BE49-F238E27FC236}">
                <a16:creationId xmlns="" xmlns:a16="http://schemas.microsoft.com/office/drawing/2014/main" id="{518FD52C-F61F-A4DE-C6D2-D0415AA898ED}"/>
              </a:ext>
            </a:extLst>
          </p:cNvPr>
          <p:cNvGrpSpPr/>
          <p:nvPr/>
        </p:nvGrpSpPr>
        <p:grpSpPr>
          <a:xfrm>
            <a:off x="643631" y="182682"/>
            <a:ext cx="11014084" cy="1200329"/>
            <a:chOff x="825624" y="602201"/>
            <a:chExt cx="10736568" cy="1200329"/>
          </a:xfrm>
        </p:grpSpPr>
        <p:sp>
          <p:nvSpPr>
            <p:cNvPr id="1029" name="Rectangle: Rounded Corners 1028">
              <a:extLst>
                <a:ext uri="{FF2B5EF4-FFF2-40B4-BE49-F238E27FC236}">
                  <a16:creationId xmlns="" xmlns:a16="http://schemas.microsoft.com/office/drawing/2014/main" id="{129B7313-B343-BD22-E729-A704C5D6E5C4}"/>
                </a:ext>
              </a:extLst>
            </p:cNvPr>
            <p:cNvSpPr/>
            <p:nvPr/>
          </p:nvSpPr>
          <p:spPr>
            <a:xfrm>
              <a:off x="825624" y="606089"/>
              <a:ext cx="10647284" cy="118723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A45A6BB1-E6CB-65CD-9913-C35F047ECCA4}"/>
                </a:ext>
              </a:extLst>
            </p:cNvPr>
            <p:cNvSpPr txBox="1"/>
            <p:nvPr/>
          </p:nvSpPr>
          <p:spPr>
            <a:xfrm>
              <a:off x="1058730" y="602201"/>
              <a:ext cx="105034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3. Sử dụng động từ dưới đây để đặt câu phù hợp với tranh.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E2DE2C29-C37A-59B4-43BA-DC845CBB488C}"/>
              </a:ext>
            </a:extLst>
          </p:cNvPr>
          <p:cNvSpPr/>
          <p:nvPr/>
        </p:nvSpPr>
        <p:spPr>
          <a:xfrm>
            <a:off x="643632" y="1483531"/>
            <a:ext cx="11020538" cy="5297257"/>
          </a:xfrm>
          <a:custGeom>
            <a:avLst/>
            <a:gdLst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20538" h="5297257" fill="none" extrusionOk="0">
                <a:moveTo>
                  <a:pt x="0" y="495823"/>
                </a:moveTo>
                <a:cubicBezTo>
                  <a:pt x="-54921" y="214018"/>
                  <a:pt x="309555" y="41345"/>
                  <a:pt x="573702" y="0"/>
                </a:cubicBezTo>
                <a:cubicBezTo>
                  <a:pt x="5523934" y="326791"/>
                  <a:pt x="8353040" y="259955"/>
                  <a:pt x="10446835" y="0"/>
                </a:cubicBezTo>
                <a:cubicBezTo>
                  <a:pt x="10798323" y="52460"/>
                  <a:pt x="11063852" y="272573"/>
                  <a:pt x="11020538" y="495823"/>
                </a:cubicBezTo>
                <a:cubicBezTo>
                  <a:pt x="11009707" y="1405152"/>
                  <a:pt x="11125193" y="4061313"/>
                  <a:pt x="11020538" y="4801433"/>
                </a:cubicBezTo>
                <a:cubicBezTo>
                  <a:pt x="10918454" y="5091601"/>
                  <a:pt x="10700340" y="5257997"/>
                  <a:pt x="10446835" y="5297257"/>
                </a:cubicBezTo>
                <a:cubicBezTo>
                  <a:pt x="6774434" y="5409981"/>
                  <a:pt x="2988650" y="5099002"/>
                  <a:pt x="573702" y="5297257"/>
                </a:cubicBezTo>
                <a:cubicBezTo>
                  <a:pt x="267328" y="5163138"/>
                  <a:pt x="-56021" y="5106048"/>
                  <a:pt x="0" y="4801433"/>
                </a:cubicBezTo>
                <a:cubicBezTo>
                  <a:pt x="-18228" y="4410834"/>
                  <a:pt x="66681" y="1128536"/>
                  <a:pt x="0" y="495823"/>
                </a:cubicBezTo>
                <a:close/>
              </a:path>
              <a:path w="11020538" h="5297257" stroke="0" extrusionOk="0">
                <a:moveTo>
                  <a:pt x="0" y="495823"/>
                </a:moveTo>
                <a:cubicBezTo>
                  <a:pt x="-47818" y="219102"/>
                  <a:pt x="298408" y="-33794"/>
                  <a:pt x="573702" y="0"/>
                </a:cubicBezTo>
                <a:cubicBezTo>
                  <a:pt x="1162616" y="772497"/>
                  <a:pt x="6051164" y="-23353"/>
                  <a:pt x="10446835" y="0"/>
                </a:cubicBezTo>
                <a:cubicBezTo>
                  <a:pt x="10748919" y="91411"/>
                  <a:pt x="10951216" y="290917"/>
                  <a:pt x="11020538" y="495823"/>
                </a:cubicBezTo>
                <a:cubicBezTo>
                  <a:pt x="11114946" y="852621"/>
                  <a:pt x="10730321" y="3286383"/>
                  <a:pt x="11020538" y="4801433"/>
                </a:cubicBezTo>
                <a:cubicBezTo>
                  <a:pt x="11094350" y="5131316"/>
                  <a:pt x="10753832" y="5331832"/>
                  <a:pt x="10446835" y="5297257"/>
                </a:cubicBezTo>
                <a:cubicBezTo>
                  <a:pt x="6091908" y="5785755"/>
                  <a:pt x="3241024" y="4592648"/>
                  <a:pt x="573702" y="5297257"/>
                </a:cubicBezTo>
                <a:cubicBezTo>
                  <a:pt x="349258" y="5276774"/>
                  <a:pt x="-5184" y="5017410"/>
                  <a:pt x="0" y="4801433"/>
                </a:cubicBezTo>
                <a:cubicBezTo>
                  <a:pt x="348141" y="4504014"/>
                  <a:pt x="-106435" y="1987219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91803" y="217625"/>
                  <a:pt x="211867" y="1692"/>
                  <a:pt x="573702" y="0"/>
                </a:cubicBezTo>
                <a:cubicBezTo>
                  <a:pt x="5850753" y="-12104"/>
                  <a:pt x="8354215" y="-72901"/>
                  <a:pt x="10446835" y="0"/>
                </a:cubicBezTo>
                <a:cubicBezTo>
                  <a:pt x="10700180" y="24847"/>
                  <a:pt x="11044521" y="269877"/>
                  <a:pt x="11020538" y="495823"/>
                </a:cubicBezTo>
                <a:cubicBezTo>
                  <a:pt x="10808854" y="1545676"/>
                  <a:pt x="11135909" y="4252847"/>
                  <a:pt x="11020538" y="4801433"/>
                </a:cubicBezTo>
                <a:cubicBezTo>
                  <a:pt x="11047789" y="5071166"/>
                  <a:pt x="10714052" y="5295841"/>
                  <a:pt x="10446835" y="5297257"/>
                </a:cubicBezTo>
                <a:cubicBezTo>
                  <a:pt x="7171680" y="5490598"/>
                  <a:pt x="3004099" y="5452858"/>
                  <a:pt x="573702" y="5297257"/>
                </a:cubicBezTo>
                <a:cubicBezTo>
                  <a:pt x="267490" y="5241726"/>
                  <a:pt x="3573" y="5149523"/>
                  <a:pt x="0" y="4801433"/>
                </a:cubicBezTo>
                <a:cubicBezTo>
                  <a:pt x="175972" y="4341452"/>
                  <a:pt x="109662" y="1139707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82615" y="193825"/>
                  <a:pt x="234686" y="41957"/>
                  <a:pt x="573702" y="0"/>
                </a:cubicBezTo>
                <a:cubicBezTo>
                  <a:pt x="5586688" y="227255"/>
                  <a:pt x="7951458" y="242395"/>
                  <a:pt x="10446835" y="0"/>
                </a:cubicBezTo>
                <a:cubicBezTo>
                  <a:pt x="10767911" y="68540"/>
                  <a:pt x="11045541" y="305702"/>
                  <a:pt x="11020538" y="495823"/>
                </a:cubicBezTo>
                <a:cubicBezTo>
                  <a:pt x="10865106" y="1476395"/>
                  <a:pt x="11171780" y="4120663"/>
                  <a:pt x="11020538" y="4801433"/>
                </a:cubicBezTo>
                <a:cubicBezTo>
                  <a:pt x="10988408" y="5091591"/>
                  <a:pt x="10726968" y="5222155"/>
                  <a:pt x="10446835" y="5297257"/>
                </a:cubicBezTo>
                <a:cubicBezTo>
                  <a:pt x="6798835" y="5405001"/>
                  <a:pt x="2932341" y="5409718"/>
                  <a:pt x="573702" y="5297257"/>
                </a:cubicBezTo>
                <a:cubicBezTo>
                  <a:pt x="263419" y="5194561"/>
                  <a:pt x="-67305" y="5134956"/>
                  <a:pt x="0" y="4801433"/>
                </a:cubicBezTo>
                <a:cubicBezTo>
                  <a:pt x="118858" y="4371524"/>
                  <a:pt x="81765" y="1123734"/>
                  <a:pt x="0" y="495823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70C0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020538" h="5297257" fill="none" extrusionOk="0">
                        <a:moveTo>
                          <a:pt x="0" y="495823"/>
                        </a:moveTo>
                        <a:cubicBezTo>
                          <a:pt x="-48085" y="215124"/>
                          <a:pt x="286517" y="22504"/>
                          <a:pt x="573702" y="0"/>
                        </a:cubicBezTo>
                        <a:cubicBezTo>
                          <a:pt x="5435718" y="195472"/>
                          <a:pt x="8350121" y="229719"/>
                          <a:pt x="10446835" y="0"/>
                        </a:cubicBezTo>
                        <a:cubicBezTo>
                          <a:pt x="10792912" y="44125"/>
                          <a:pt x="11053769" y="260222"/>
                          <a:pt x="11020538" y="495823"/>
                        </a:cubicBezTo>
                        <a:cubicBezTo>
                          <a:pt x="10904020" y="1497686"/>
                          <a:pt x="11118035" y="4094983"/>
                          <a:pt x="11020538" y="4801433"/>
                        </a:cubicBezTo>
                        <a:cubicBezTo>
                          <a:pt x="10947828" y="5086777"/>
                          <a:pt x="10707239" y="5262757"/>
                          <a:pt x="10446835" y="5297257"/>
                        </a:cubicBezTo>
                        <a:cubicBezTo>
                          <a:pt x="6880531" y="5417512"/>
                          <a:pt x="3075129" y="5275284"/>
                          <a:pt x="573702" y="5297257"/>
                        </a:cubicBezTo>
                        <a:cubicBezTo>
                          <a:pt x="264349" y="5203428"/>
                          <a:pt x="-39607" y="5096464"/>
                          <a:pt x="0" y="4801433"/>
                        </a:cubicBezTo>
                        <a:cubicBezTo>
                          <a:pt x="31202" y="4322451"/>
                          <a:pt x="49912" y="1116075"/>
                          <a:pt x="0" y="495823"/>
                        </a:cubicBezTo>
                        <a:close/>
                      </a:path>
                      <a:path w="11020538" h="5297257" stroke="0" extrusionOk="0">
                        <a:moveTo>
                          <a:pt x="0" y="495823"/>
                        </a:moveTo>
                        <a:cubicBezTo>
                          <a:pt x="-47074" y="201415"/>
                          <a:pt x="278837" y="-22185"/>
                          <a:pt x="573702" y="0"/>
                        </a:cubicBezTo>
                        <a:cubicBezTo>
                          <a:pt x="1260056" y="617807"/>
                          <a:pt x="6716640" y="-58837"/>
                          <a:pt x="10446835" y="0"/>
                        </a:cubicBezTo>
                        <a:cubicBezTo>
                          <a:pt x="10735468" y="64777"/>
                          <a:pt x="10978370" y="276597"/>
                          <a:pt x="11020538" y="495823"/>
                        </a:cubicBezTo>
                        <a:cubicBezTo>
                          <a:pt x="11090207" y="994092"/>
                          <a:pt x="10987132" y="3300917"/>
                          <a:pt x="11020538" y="4801433"/>
                        </a:cubicBezTo>
                        <a:cubicBezTo>
                          <a:pt x="11052365" y="5095170"/>
                          <a:pt x="10762359" y="5306085"/>
                          <a:pt x="10446835" y="5297257"/>
                        </a:cubicBezTo>
                        <a:cubicBezTo>
                          <a:pt x="6237636" y="5493210"/>
                          <a:pt x="3519135" y="4961656"/>
                          <a:pt x="573702" y="5297257"/>
                        </a:cubicBezTo>
                        <a:cubicBezTo>
                          <a:pt x="302629" y="5262164"/>
                          <a:pt x="-2972" y="5063320"/>
                          <a:pt x="0" y="4801433"/>
                        </a:cubicBezTo>
                        <a:cubicBezTo>
                          <a:pt x="158880" y="4384780"/>
                          <a:pt x="35010" y="1956180"/>
                          <a:pt x="0" y="495823"/>
                        </a:cubicBezTo>
                        <a:close/>
                      </a:path>
                      <a:path w="11020538" h="5297257" fill="none" stroke="0" extrusionOk="0">
                        <a:moveTo>
                          <a:pt x="0" y="495823"/>
                        </a:moveTo>
                        <a:cubicBezTo>
                          <a:pt x="-83122" y="190560"/>
                          <a:pt x="221026" y="30537"/>
                          <a:pt x="573702" y="0"/>
                        </a:cubicBezTo>
                        <a:cubicBezTo>
                          <a:pt x="5624142" y="158111"/>
                          <a:pt x="8291222" y="36465"/>
                          <a:pt x="10446835" y="0"/>
                        </a:cubicBezTo>
                        <a:cubicBezTo>
                          <a:pt x="10734793" y="38116"/>
                          <a:pt x="11026356" y="287740"/>
                          <a:pt x="11020538" y="495823"/>
                        </a:cubicBezTo>
                        <a:cubicBezTo>
                          <a:pt x="10868278" y="1512356"/>
                          <a:pt x="11109049" y="4180070"/>
                          <a:pt x="11020538" y="4801433"/>
                        </a:cubicBezTo>
                        <a:cubicBezTo>
                          <a:pt x="11008736" y="5078916"/>
                          <a:pt x="10727355" y="5246059"/>
                          <a:pt x="10446835" y="5297257"/>
                        </a:cubicBezTo>
                        <a:cubicBezTo>
                          <a:pt x="6914526" y="5416840"/>
                          <a:pt x="3031202" y="5541219"/>
                          <a:pt x="573702" y="5297257"/>
                        </a:cubicBezTo>
                        <a:cubicBezTo>
                          <a:pt x="260156" y="5241493"/>
                          <a:pt x="-37972" y="5106475"/>
                          <a:pt x="0" y="4801433"/>
                        </a:cubicBezTo>
                        <a:cubicBezTo>
                          <a:pt x="159519" y="4325697"/>
                          <a:pt x="90279" y="1092329"/>
                          <a:pt x="0" y="49582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8AD6B23-7A2E-5E46-7268-2455F55F3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176" y="2090171"/>
            <a:ext cx="7508173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Double Wave 5">
            <a:extLst>
              <a:ext uri="{FF2B5EF4-FFF2-40B4-BE49-F238E27FC236}">
                <a16:creationId xmlns="" xmlns:a16="http://schemas.microsoft.com/office/drawing/2014/main" id="{6578CC92-9E5F-5014-F457-867294D29124}"/>
              </a:ext>
            </a:extLst>
          </p:cNvPr>
          <p:cNvSpPr/>
          <p:nvPr/>
        </p:nvSpPr>
        <p:spPr>
          <a:xfrm>
            <a:off x="1153374" y="2037784"/>
            <a:ext cx="1095375" cy="581025"/>
          </a:xfrm>
          <a:prstGeom prst="doubleWave">
            <a:avLst/>
          </a:prstGeom>
          <a:solidFill>
            <a:srgbClr val="F268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</a:rPr>
              <a:t>ốm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1" name="Double Wave 10">
            <a:extLst>
              <a:ext uri="{FF2B5EF4-FFF2-40B4-BE49-F238E27FC236}">
                <a16:creationId xmlns="" xmlns:a16="http://schemas.microsoft.com/office/drawing/2014/main" id="{8610080B-35A0-4321-CE5A-84C453B47E39}"/>
              </a:ext>
            </a:extLst>
          </p:cNvPr>
          <p:cNvSpPr/>
          <p:nvPr/>
        </p:nvSpPr>
        <p:spPr>
          <a:xfrm>
            <a:off x="2677374" y="2047309"/>
            <a:ext cx="1095375" cy="581025"/>
          </a:xfrm>
          <a:prstGeom prst="doubleWav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</a:rPr>
              <a:t>sốt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2" name="Double Wave 11">
            <a:extLst>
              <a:ext uri="{FF2B5EF4-FFF2-40B4-BE49-F238E27FC236}">
                <a16:creationId xmlns="" xmlns:a16="http://schemas.microsoft.com/office/drawing/2014/main" id="{99688043-AE30-0211-DA0F-1347850C2EB0}"/>
              </a:ext>
            </a:extLst>
          </p:cNvPr>
          <p:cNvSpPr/>
          <p:nvPr/>
        </p:nvSpPr>
        <p:spPr>
          <a:xfrm>
            <a:off x="1181949" y="2799784"/>
            <a:ext cx="1095375" cy="581025"/>
          </a:xfrm>
          <a:prstGeom prst="double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</a:rPr>
              <a:t>mệt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3" name="Double Wave 12">
            <a:extLst>
              <a:ext uri="{FF2B5EF4-FFF2-40B4-BE49-F238E27FC236}">
                <a16:creationId xmlns="" xmlns:a16="http://schemas.microsoft.com/office/drawing/2014/main" id="{B4D6718D-6AEB-BE8E-E866-C0E2965BF349}"/>
              </a:ext>
            </a:extLst>
          </p:cNvPr>
          <p:cNvSpPr/>
          <p:nvPr/>
        </p:nvSpPr>
        <p:spPr>
          <a:xfrm>
            <a:off x="2696424" y="2828359"/>
            <a:ext cx="1095375" cy="581025"/>
          </a:xfrm>
          <a:prstGeom prst="doubleWav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</a:rPr>
              <a:t>nhức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4" name="Double Wave 13">
            <a:extLst>
              <a:ext uri="{FF2B5EF4-FFF2-40B4-BE49-F238E27FC236}">
                <a16:creationId xmlns="" xmlns:a16="http://schemas.microsoft.com/office/drawing/2014/main" id="{FBB11BD8-3346-ECAB-1575-AAEB7F8F17F5}"/>
              </a:ext>
            </a:extLst>
          </p:cNvPr>
          <p:cNvSpPr/>
          <p:nvPr/>
        </p:nvSpPr>
        <p:spPr>
          <a:xfrm>
            <a:off x="1191474" y="3599884"/>
            <a:ext cx="1095375" cy="581025"/>
          </a:xfrm>
          <a:prstGeom prst="doubleWav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</a:rPr>
              <a:t>khát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5" name="Double Wave 14">
            <a:extLst>
              <a:ext uri="{FF2B5EF4-FFF2-40B4-BE49-F238E27FC236}">
                <a16:creationId xmlns="" xmlns:a16="http://schemas.microsoft.com/office/drawing/2014/main" id="{3C9D9073-1068-25AB-661B-086B63B660AB}"/>
              </a:ext>
            </a:extLst>
          </p:cNvPr>
          <p:cNvSpPr/>
          <p:nvPr/>
        </p:nvSpPr>
        <p:spPr>
          <a:xfrm>
            <a:off x="2705949" y="3647509"/>
            <a:ext cx="1095375" cy="581025"/>
          </a:xfrm>
          <a:prstGeom prst="doubleWav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</a:rPr>
              <a:t>đau</a:t>
            </a:r>
            <a:endParaRPr lang="en-US" sz="3200" b="1" dirty="0">
              <a:solidFill>
                <a:srgbClr val="00206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405692" y="691536"/>
            <a:ext cx="314820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546552" y="711607"/>
            <a:ext cx="3539008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414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FAB0D69-C85E-F9FC-9D59-DD9265D4A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7EBC19D7-EF71-945D-11BF-AD7E300F2788}"/>
              </a:ext>
            </a:extLst>
          </p:cNvPr>
          <p:cNvGrpSpPr/>
          <p:nvPr/>
        </p:nvGrpSpPr>
        <p:grpSpPr>
          <a:xfrm>
            <a:off x="2492768" y="429811"/>
            <a:ext cx="7007290" cy="1574970"/>
            <a:chOff x="2722736" y="-357674"/>
            <a:chExt cx="7165911" cy="3462824"/>
          </a:xfrm>
        </p:grpSpPr>
        <p:pic>
          <p:nvPicPr>
            <p:cNvPr id="6" name="Picture 9">
              <a:extLst>
                <a:ext uri="{FF2B5EF4-FFF2-40B4-BE49-F238E27FC236}">
                  <a16:creationId xmlns="" xmlns:a16="http://schemas.microsoft.com/office/drawing/2014/main" id="{80BC4C1B-183B-E3A5-2429-B65E2CECC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722736" y="-357674"/>
              <a:ext cx="7165911" cy="346282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1080AD6B-298D-F7A8-A678-3986A185793C}"/>
                </a:ext>
              </a:extLst>
            </p:cNvPr>
            <p:cNvSpPr txBox="1"/>
            <p:nvPr/>
          </p:nvSpPr>
          <p:spPr>
            <a:xfrm>
              <a:off x="3613901" y="274915"/>
              <a:ext cx="53835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5400" b="1" i="0" u="none" strike="noStrike" kern="1200" cap="none" spc="0" normalizeH="0" baseline="0" noProof="0" dirty="0">
                <a:ln w="6600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66FF"/>
                  </a:outerShdw>
                </a:effectLst>
                <a:uLnTx/>
                <a:uFillTx/>
                <a:latin typeface="Praise" pitchFamily="2" charset="-93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5DC6B09-76B6-F1AF-96AB-4D69E115638D}"/>
              </a:ext>
            </a:extLst>
          </p:cNvPr>
          <p:cNvSpPr txBox="1"/>
          <p:nvPr/>
        </p:nvSpPr>
        <p:spPr>
          <a:xfrm>
            <a:off x="3139523" y="863353"/>
            <a:ext cx="5912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b="1" dirty="0" err="1" smtClean="0">
                <a:solidFill>
                  <a:srgbClr val="002060"/>
                </a:solidFill>
              </a:rPr>
              <a:t>Làm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vở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07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36DE2D5-2762-8762-CC2E-1BB5152657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" b="527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5734930-E56F-B862-BB8B-049DDCE2A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64024" y="4033647"/>
            <a:ext cx="3027976" cy="25525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A574FAE-424D-899D-5676-67FF46DD5F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299" y="4066163"/>
            <a:ext cx="3061563" cy="256351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" name="Picture 16">
            <a:extLst>
              <a:ext uri="{FF2B5EF4-FFF2-40B4-BE49-F238E27FC236}">
                <a16:creationId xmlns="" xmlns:a16="http://schemas.microsoft.com/office/drawing/2014/main" id="{2E44E5AA-8E78-2198-E1B7-6E3378C60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9632">
            <a:off x="5574170" y="486008"/>
            <a:ext cx="1043661" cy="104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BA97DE0-2614-5EFE-8543-094A0FF8C2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0668" y="638803"/>
            <a:ext cx="8053514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1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5DC6B09-76B6-F1AF-96AB-4D69E115638D}"/>
              </a:ext>
            </a:extLst>
          </p:cNvPr>
          <p:cNvSpPr txBox="1"/>
          <p:nvPr/>
        </p:nvSpPr>
        <p:spPr>
          <a:xfrm>
            <a:off x="3139523" y="2031250"/>
            <a:ext cx="5912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Trò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đoán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17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D2822C7-4413-1A7B-A285-8DABC0541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: Rounded Corners 1">
            <a:extLst>
              <a:ext uri="{FF2B5EF4-FFF2-40B4-BE49-F238E27FC236}">
                <a16:creationId xmlns="" xmlns:a16="http://schemas.microsoft.com/office/drawing/2014/main" id="{91570FB6-7231-D92A-CA41-6790BBD8E478}"/>
              </a:ext>
            </a:extLst>
          </p:cNvPr>
          <p:cNvSpPr/>
          <p:nvPr/>
        </p:nvSpPr>
        <p:spPr>
          <a:xfrm>
            <a:off x="585731" y="780371"/>
            <a:ext cx="11020538" cy="5297257"/>
          </a:xfrm>
          <a:custGeom>
            <a:avLst/>
            <a:gdLst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20538" h="5297257" fill="none" extrusionOk="0">
                <a:moveTo>
                  <a:pt x="0" y="495823"/>
                </a:moveTo>
                <a:cubicBezTo>
                  <a:pt x="-54921" y="214018"/>
                  <a:pt x="309555" y="41345"/>
                  <a:pt x="573702" y="0"/>
                </a:cubicBezTo>
                <a:cubicBezTo>
                  <a:pt x="5523934" y="326791"/>
                  <a:pt x="8353040" y="259955"/>
                  <a:pt x="10446835" y="0"/>
                </a:cubicBezTo>
                <a:cubicBezTo>
                  <a:pt x="10798323" y="52460"/>
                  <a:pt x="11063852" y="272573"/>
                  <a:pt x="11020538" y="495823"/>
                </a:cubicBezTo>
                <a:cubicBezTo>
                  <a:pt x="11009707" y="1405152"/>
                  <a:pt x="11125193" y="4061313"/>
                  <a:pt x="11020538" y="4801433"/>
                </a:cubicBezTo>
                <a:cubicBezTo>
                  <a:pt x="10918454" y="5091601"/>
                  <a:pt x="10700340" y="5257997"/>
                  <a:pt x="10446835" y="5297257"/>
                </a:cubicBezTo>
                <a:cubicBezTo>
                  <a:pt x="6774434" y="5409981"/>
                  <a:pt x="2988650" y="5099002"/>
                  <a:pt x="573702" y="5297257"/>
                </a:cubicBezTo>
                <a:cubicBezTo>
                  <a:pt x="267328" y="5163138"/>
                  <a:pt x="-56021" y="5106048"/>
                  <a:pt x="0" y="4801433"/>
                </a:cubicBezTo>
                <a:cubicBezTo>
                  <a:pt x="-18228" y="4410834"/>
                  <a:pt x="66681" y="1128536"/>
                  <a:pt x="0" y="495823"/>
                </a:cubicBezTo>
                <a:close/>
              </a:path>
              <a:path w="11020538" h="5297257" stroke="0" extrusionOk="0">
                <a:moveTo>
                  <a:pt x="0" y="495823"/>
                </a:moveTo>
                <a:cubicBezTo>
                  <a:pt x="-47818" y="219102"/>
                  <a:pt x="298408" y="-33794"/>
                  <a:pt x="573702" y="0"/>
                </a:cubicBezTo>
                <a:cubicBezTo>
                  <a:pt x="1162616" y="772497"/>
                  <a:pt x="6051164" y="-23353"/>
                  <a:pt x="10446835" y="0"/>
                </a:cubicBezTo>
                <a:cubicBezTo>
                  <a:pt x="10748919" y="91411"/>
                  <a:pt x="10951216" y="290917"/>
                  <a:pt x="11020538" y="495823"/>
                </a:cubicBezTo>
                <a:cubicBezTo>
                  <a:pt x="11114946" y="852621"/>
                  <a:pt x="10730321" y="3286383"/>
                  <a:pt x="11020538" y="4801433"/>
                </a:cubicBezTo>
                <a:cubicBezTo>
                  <a:pt x="11094350" y="5131316"/>
                  <a:pt x="10753832" y="5331832"/>
                  <a:pt x="10446835" y="5297257"/>
                </a:cubicBezTo>
                <a:cubicBezTo>
                  <a:pt x="6091908" y="5785755"/>
                  <a:pt x="3241024" y="4592648"/>
                  <a:pt x="573702" y="5297257"/>
                </a:cubicBezTo>
                <a:cubicBezTo>
                  <a:pt x="349258" y="5276774"/>
                  <a:pt x="-5184" y="5017410"/>
                  <a:pt x="0" y="4801433"/>
                </a:cubicBezTo>
                <a:cubicBezTo>
                  <a:pt x="348141" y="4504014"/>
                  <a:pt x="-106435" y="1987219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91803" y="217625"/>
                  <a:pt x="211867" y="1692"/>
                  <a:pt x="573702" y="0"/>
                </a:cubicBezTo>
                <a:cubicBezTo>
                  <a:pt x="5850753" y="-12104"/>
                  <a:pt x="8354215" y="-72901"/>
                  <a:pt x="10446835" y="0"/>
                </a:cubicBezTo>
                <a:cubicBezTo>
                  <a:pt x="10700180" y="24847"/>
                  <a:pt x="11044521" y="269877"/>
                  <a:pt x="11020538" y="495823"/>
                </a:cubicBezTo>
                <a:cubicBezTo>
                  <a:pt x="10808854" y="1545676"/>
                  <a:pt x="11135909" y="4252847"/>
                  <a:pt x="11020538" y="4801433"/>
                </a:cubicBezTo>
                <a:cubicBezTo>
                  <a:pt x="11047789" y="5071166"/>
                  <a:pt x="10714052" y="5295841"/>
                  <a:pt x="10446835" y="5297257"/>
                </a:cubicBezTo>
                <a:cubicBezTo>
                  <a:pt x="7171680" y="5490598"/>
                  <a:pt x="3004099" y="5452858"/>
                  <a:pt x="573702" y="5297257"/>
                </a:cubicBezTo>
                <a:cubicBezTo>
                  <a:pt x="267490" y="5241726"/>
                  <a:pt x="3573" y="5149523"/>
                  <a:pt x="0" y="4801433"/>
                </a:cubicBezTo>
                <a:cubicBezTo>
                  <a:pt x="175972" y="4341452"/>
                  <a:pt x="109662" y="1139707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82615" y="193825"/>
                  <a:pt x="234686" y="41957"/>
                  <a:pt x="573702" y="0"/>
                </a:cubicBezTo>
                <a:cubicBezTo>
                  <a:pt x="5586688" y="227255"/>
                  <a:pt x="7951458" y="242395"/>
                  <a:pt x="10446835" y="0"/>
                </a:cubicBezTo>
                <a:cubicBezTo>
                  <a:pt x="10767911" y="68540"/>
                  <a:pt x="11045541" y="305702"/>
                  <a:pt x="11020538" y="495823"/>
                </a:cubicBezTo>
                <a:cubicBezTo>
                  <a:pt x="10865106" y="1476395"/>
                  <a:pt x="11171780" y="4120663"/>
                  <a:pt x="11020538" y="4801433"/>
                </a:cubicBezTo>
                <a:cubicBezTo>
                  <a:pt x="10988408" y="5091591"/>
                  <a:pt x="10726968" y="5222155"/>
                  <a:pt x="10446835" y="5297257"/>
                </a:cubicBezTo>
                <a:cubicBezTo>
                  <a:pt x="6798835" y="5405001"/>
                  <a:pt x="2932341" y="5409718"/>
                  <a:pt x="573702" y="5297257"/>
                </a:cubicBezTo>
                <a:cubicBezTo>
                  <a:pt x="263419" y="5194561"/>
                  <a:pt x="-67305" y="5134956"/>
                  <a:pt x="0" y="4801433"/>
                </a:cubicBezTo>
                <a:cubicBezTo>
                  <a:pt x="118858" y="4371524"/>
                  <a:pt x="81765" y="1123734"/>
                  <a:pt x="0" y="495823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70C0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020538" h="5297257" fill="none" extrusionOk="0">
                        <a:moveTo>
                          <a:pt x="0" y="495823"/>
                        </a:moveTo>
                        <a:cubicBezTo>
                          <a:pt x="-48085" y="215124"/>
                          <a:pt x="286517" y="22504"/>
                          <a:pt x="573702" y="0"/>
                        </a:cubicBezTo>
                        <a:cubicBezTo>
                          <a:pt x="5435718" y="195472"/>
                          <a:pt x="8350121" y="229719"/>
                          <a:pt x="10446835" y="0"/>
                        </a:cubicBezTo>
                        <a:cubicBezTo>
                          <a:pt x="10792912" y="44125"/>
                          <a:pt x="11053769" y="260222"/>
                          <a:pt x="11020538" y="495823"/>
                        </a:cubicBezTo>
                        <a:cubicBezTo>
                          <a:pt x="10904020" y="1497686"/>
                          <a:pt x="11118035" y="4094983"/>
                          <a:pt x="11020538" y="4801433"/>
                        </a:cubicBezTo>
                        <a:cubicBezTo>
                          <a:pt x="10947828" y="5086777"/>
                          <a:pt x="10707239" y="5262757"/>
                          <a:pt x="10446835" y="5297257"/>
                        </a:cubicBezTo>
                        <a:cubicBezTo>
                          <a:pt x="6880531" y="5417512"/>
                          <a:pt x="3075129" y="5275284"/>
                          <a:pt x="573702" y="5297257"/>
                        </a:cubicBezTo>
                        <a:cubicBezTo>
                          <a:pt x="264349" y="5203428"/>
                          <a:pt x="-39607" y="5096464"/>
                          <a:pt x="0" y="4801433"/>
                        </a:cubicBezTo>
                        <a:cubicBezTo>
                          <a:pt x="31202" y="4322451"/>
                          <a:pt x="49912" y="1116075"/>
                          <a:pt x="0" y="495823"/>
                        </a:cubicBezTo>
                        <a:close/>
                      </a:path>
                      <a:path w="11020538" h="5297257" stroke="0" extrusionOk="0">
                        <a:moveTo>
                          <a:pt x="0" y="495823"/>
                        </a:moveTo>
                        <a:cubicBezTo>
                          <a:pt x="-47074" y="201415"/>
                          <a:pt x="278837" y="-22185"/>
                          <a:pt x="573702" y="0"/>
                        </a:cubicBezTo>
                        <a:cubicBezTo>
                          <a:pt x="1260056" y="617807"/>
                          <a:pt x="6716640" y="-58837"/>
                          <a:pt x="10446835" y="0"/>
                        </a:cubicBezTo>
                        <a:cubicBezTo>
                          <a:pt x="10735468" y="64777"/>
                          <a:pt x="10978370" y="276597"/>
                          <a:pt x="11020538" y="495823"/>
                        </a:cubicBezTo>
                        <a:cubicBezTo>
                          <a:pt x="11090207" y="994092"/>
                          <a:pt x="10987132" y="3300917"/>
                          <a:pt x="11020538" y="4801433"/>
                        </a:cubicBezTo>
                        <a:cubicBezTo>
                          <a:pt x="11052365" y="5095170"/>
                          <a:pt x="10762359" y="5306085"/>
                          <a:pt x="10446835" y="5297257"/>
                        </a:cubicBezTo>
                        <a:cubicBezTo>
                          <a:pt x="6237636" y="5493210"/>
                          <a:pt x="3519135" y="4961656"/>
                          <a:pt x="573702" y="5297257"/>
                        </a:cubicBezTo>
                        <a:cubicBezTo>
                          <a:pt x="302629" y="5262164"/>
                          <a:pt x="-2972" y="5063320"/>
                          <a:pt x="0" y="4801433"/>
                        </a:cubicBezTo>
                        <a:cubicBezTo>
                          <a:pt x="158880" y="4384780"/>
                          <a:pt x="35010" y="1956180"/>
                          <a:pt x="0" y="495823"/>
                        </a:cubicBezTo>
                        <a:close/>
                      </a:path>
                      <a:path w="11020538" h="5297257" fill="none" stroke="0" extrusionOk="0">
                        <a:moveTo>
                          <a:pt x="0" y="495823"/>
                        </a:moveTo>
                        <a:cubicBezTo>
                          <a:pt x="-83122" y="190560"/>
                          <a:pt x="221026" y="30537"/>
                          <a:pt x="573702" y="0"/>
                        </a:cubicBezTo>
                        <a:cubicBezTo>
                          <a:pt x="5624142" y="158111"/>
                          <a:pt x="8291222" y="36465"/>
                          <a:pt x="10446835" y="0"/>
                        </a:cubicBezTo>
                        <a:cubicBezTo>
                          <a:pt x="10734793" y="38116"/>
                          <a:pt x="11026356" y="287740"/>
                          <a:pt x="11020538" y="495823"/>
                        </a:cubicBezTo>
                        <a:cubicBezTo>
                          <a:pt x="10868278" y="1512356"/>
                          <a:pt x="11109049" y="4180070"/>
                          <a:pt x="11020538" y="4801433"/>
                        </a:cubicBezTo>
                        <a:cubicBezTo>
                          <a:pt x="11008736" y="5078916"/>
                          <a:pt x="10727355" y="5246059"/>
                          <a:pt x="10446835" y="5297257"/>
                        </a:cubicBezTo>
                        <a:cubicBezTo>
                          <a:pt x="6914526" y="5416840"/>
                          <a:pt x="3031202" y="5541219"/>
                          <a:pt x="573702" y="5297257"/>
                        </a:cubicBezTo>
                        <a:cubicBezTo>
                          <a:pt x="260156" y="5241493"/>
                          <a:pt x="-37972" y="5106475"/>
                          <a:pt x="0" y="4801433"/>
                        </a:cubicBezTo>
                        <a:cubicBezTo>
                          <a:pt x="159519" y="4325697"/>
                          <a:pt x="90279" y="1092329"/>
                          <a:pt x="0" y="49582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9D69EC9-9A64-0D84-60EF-75F1F22B0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8198" y="1955956"/>
            <a:ext cx="2424276" cy="3580055"/>
          </a:xfrm>
          <a:prstGeom prst="rect">
            <a:avLst/>
          </a:prstGeom>
        </p:spPr>
      </p:pic>
      <p:pic>
        <p:nvPicPr>
          <p:cNvPr id="3074" name="Picture 2" descr="C:\Users\Hang\Desktop\z4785057443565_28496059a41402731b1e80271b1c83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93" y="878184"/>
            <a:ext cx="7049897" cy="395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ang\Desktop\z4785057436402_010580dcd180a7db99fbd9bc3a94f37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884" y="1083066"/>
            <a:ext cx="632397" cy="59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5DC6B09-76B6-F1AF-96AB-4D69E115638D}"/>
              </a:ext>
            </a:extLst>
          </p:cNvPr>
          <p:cNvSpPr txBox="1"/>
          <p:nvPr/>
        </p:nvSpPr>
        <p:spPr>
          <a:xfrm>
            <a:off x="3000198" y="4832757"/>
            <a:ext cx="5912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5400" b="1" dirty="0" err="1" smtClean="0">
                <a:solidFill>
                  <a:srgbClr val="002060"/>
                </a:solidFill>
              </a:rPr>
              <a:t>Suy</a:t>
            </a:r>
            <a:r>
              <a:rPr lang="en-US" sz="5400" b="1" dirty="0" smtClean="0">
                <a:solidFill>
                  <a:srgbClr val="002060"/>
                </a:solidFill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</a:rPr>
              <a:t>nghĩ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0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D2822C7-4413-1A7B-A285-8DABC0541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: Rounded Corners 1">
            <a:extLst>
              <a:ext uri="{FF2B5EF4-FFF2-40B4-BE49-F238E27FC236}">
                <a16:creationId xmlns="" xmlns:a16="http://schemas.microsoft.com/office/drawing/2014/main" id="{91570FB6-7231-D92A-CA41-6790BBD8E478}"/>
              </a:ext>
            </a:extLst>
          </p:cNvPr>
          <p:cNvSpPr/>
          <p:nvPr/>
        </p:nvSpPr>
        <p:spPr>
          <a:xfrm>
            <a:off x="585731" y="780371"/>
            <a:ext cx="11020538" cy="5297257"/>
          </a:xfrm>
          <a:custGeom>
            <a:avLst/>
            <a:gdLst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20538" h="5297257" fill="none" extrusionOk="0">
                <a:moveTo>
                  <a:pt x="0" y="495823"/>
                </a:moveTo>
                <a:cubicBezTo>
                  <a:pt x="-54921" y="214018"/>
                  <a:pt x="309555" y="41345"/>
                  <a:pt x="573702" y="0"/>
                </a:cubicBezTo>
                <a:cubicBezTo>
                  <a:pt x="5523934" y="326791"/>
                  <a:pt x="8353040" y="259955"/>
                  <a:pt x="10446835" y="0"/>
                </a:cubicBezTo>
                <a:cubicBezTo>
                  <a:pt x="10798323" y="52460"/>
                  <a:pt x="11063852" y="272573"/>
                  <a:pt x="11020538" y="495823"/>
                </a:cubicBezTo>
                <a:cubicBezTo>
                  <a:pt x="11009707" y="1405152"/>
                  <a:pt x="11125193" y="4061313"/>
                  <a:pt x="11020538" y="4801433"/>
                </a:cubicBezTo>
                <a:cubicBezTo>
                  <a:pt x="10918454" y="5091601"/>
                  <a:pt x="10700340" y="5257997"/>
                  <a:pt x="10446835" y="5297257"/>
                </a:cubicBezTo>
                <a:cubicBezTo>
                  <a:pt x="6774434" y="5409981"/>
                  <a:pt x="2988650" y="5099002"/>
                  <a:pt x="573702" y="5297257"/>
                </a:cubicBezTo>
                <a:cubicBezTo>
                  <a:pt x="267328" y="5163138"/>
                  <a:pt x="-56021" y="5106048"/>
                  <a:pt x="0" y="4801433"/>
                </a:cubicBezTo>
                <a:cubicBezTo>
                  <a:pt x="-18228" y="4410834"/>
                  <a:pt x="66681" y="1128536"/>
                  <a:pt x="0" y="495823"/>
                </a:cubicBezTo>
                <a:close/>
              </a:path>
              <a:path w="11020538" h="5297257" stroke="0" extrusionOk="0">
                <a:moveTo>
                  <a:pt x="0" y="495823"/>
                </a:moveTo>
                <a:cubicBezTo>
                  <a:pt x="-47818" y="219102"/>
                  <a:pt x="298408" y="-33794"/>
                  <a:pt x="573702" y="0"/>
                </a:cubicBezTo>
                <a:cubicBezTo>
                  <a:pt x="1162616" y="772497"/>
                  <a:pt x="6051164" y="-23353"/>
                  <a:pt x="10446835" y="0"/>
                </a:cubicBezTo>
                <a:cubicBezTo>
                  <a:pt x="10748919" y="91411"/>
                  <a:pt x="10951216" y="290917"/>
                  <a:pt x="11020538" y="495823"/>
                </a:cubicBezTo>
                <a:cubicBezTo>
                  <a:pt x="11114946" y="852621"/>
                  <a:pt x="10730321" y="3286383"/>
                  <a:pt x="11020538" y="4801433"/>
                </a:cubicBezTo>
                <a:cubicBezTo>
                  <a:pt x="11094350" y="5131316"/>
                  <a:pt x="10753832" y="5331832"/>
                  <a:pt x="10446835" y="5297257"/>
                </a:cubicBezTo>
                <a:cubicBezTo>
                  <a:pt x="6091908" y="5785755"/>
                  <a:pt x="3241024" y="4592648"/>
                  <a:pt x="573702" y="5297257"/>
                </a:cubicBezTo>
                <a:cubicBezTo>
                  <a:pt x="349258" y="5276774"/>
                  <a:pt x="-5184" y="5017410"/>
                  <a:pt x="0" y="4801433"/>
                </a:cubicBezTo>
                <a:cubicBezTo>
                  <a:pt x="348141" y="4504014"/>
                  <a:pt x="-106435" y="1987219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91803" y="217625"/>
                  <a:pt x="211867" y="1692"/>
                  <a:pt x="573702" y="0"/>
                </a:cubicBezTo>
                <a:cubicBezTo>
                  <a:pt x="5850753" y="-12104"/>
                  <a:pt x="8354215" y="-72901"/>
                  <a:pt x="10446835" y="0"/>
                </a:cubicBezTo>
                <a:cubicBezTo>
                  <a:pt x="10700180" y="24847"/>
                  <a:pt x="11044521" y="269877"/>
                  <a:pt x="11020538" y="495823"/>
                </a:cubicBezTo>
                <a:cubicBezTo>
                  <a:pt x="10808854" y="1545676"/>
                  <a:pt x="11135909" y="4252847"/>
                  <a:pt x="11020538" y="4801433"/>
                </a:cubicBezTo>
                <a:cubicBezTo>
                  <a:pt x="11047789" y="5071166"/>
                  <a:pt x="10714052" y="5295841"/>
                  <a:pt x="10446835" y="5297257"/>
                </a:cubicBezTo>
                <a:cubicBezTo>
                  <a:pt x="7171680" y="5490598"/>
                  <a:pt x="3004099" y="5452858"/>
                  <a:pt x="573702" y="5297257"/>
                </a:cubicBezTo>
                <a:cubicBezTo>
                  <a:pt x="267490" y="5241726"/>
                  <a:pt x="3573" y="5149523"/>
                  <a:pt x="0" y="4801433"/>
                </a:cubicBezTo>
                <a:cubicBezTo>
                  <a:pt x="175972" y="4341452"/>
                  <a:pt x="109662" y="1139707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82615" y="193825"/>
                  <a:pt x="234686" y="41957"/>
                  <a:pt x="573702" y="0"/>
                </a:cubicBezTo>
                <a:cubicBezTo>
                  <a:pt x="5586688" y="227255"/>
                  <a:pt x="7951458" y="242395"/>
                  <a:pt x="10446835" y="0"/>
                </a:cubicBezTo>
                <a:cubicBezTo>
                  <a:pt x="10767911" y="68540"/>
                  <a:pt x="11045541" y="305702"/>
                  <a:pt x="11020538" y="495823"/>
                </a:cubicBezTo>
                <a:cubicBezTo>
                  <a:pt x="10865106" y="1476395"/>
                  <a:pt x="11171780" y="4120663"/>
                  <a:pt x="11020538" y="4801433"/>
                </a:cubicBezTo>
                <a:cubicBezTo>
                  <a:pt x="10988408" y="5091591"/>
                  <a:pt x="10726968" y="5222155"/>
                  <a:pt x="10446835" y="5297257"/>
                </a:cubicBezTo>
                <a:cubicBezTo>
                  <a:pt x="6798835" y="5405001"/>
                  <a:pt x="2932341" y="5409718"/>
                  <a:pt x="573702" y="5297257"/>
                </a:cubicBezTo>
                <a:cubicBezTo>
                  <a:pt x="263419" y="5194561"/>
                  <a:pt x="-67305" y="5134956"/>
                  <a:pt x="0" y="4801433"/>
                </a:cubicBezTo>
                <a:cubicBezTo>
                  <a:pt x="118858" y="4371524"/>
                  <a:pt x="81765" y="1123734"/>
                  <a:pt x="0" y="495823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70C0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020538" h="5297257" fill="none" extrusionOk="0">
                        <a:moveTo>
                          <a:pt x="0" y="495823"/>
                        </a:moveTo>
                        <a:cubicBezTo>
                          <a:pt x="-48085" y="215124"/>
                          <a:pt x="286517" y="22504"/>
                          <a:pt x="573702" y="0"/>
                        </a:cubicBezTo>
                        <a:cubicBezTo>
                          <a:pt x="5435718" y="195472"/>
                          <a:pt x="8350121" y="229719"/>
                          <a:pt x="10446835" y="0"/>
                        </a:cubicBezTo>
                        <a:cubicBezTo>
                          <a:pt x="10792912" y="44125"/>
                          <a:pt x="11053769" y="260222"/>
                          <a:pt x="11020538" y="495823"/>
                        </a:cubicBezTo>
                        <a:cubicBezTo>
                          <a:pt x="10904020" y="1497686"/>
                          <a:pt x="11118035" y="4094983"/>
                          <a:pt x="11020538" y="4801433"/>
                        </a:cubicBezTo>
                        <a:cubicBezTo>
                          <a:pt x="10947828" y="5086777"/>
                          <a:pt x="10707239" y="5262757"/>
                          <a:pt x="10446835" y="5297257"/>
                        </a:cubicBezTo>
                        <a:cubicBezTo>
                          <a:pt x="6880531" y="5417512"/>
                          <a:pt x="3075129" y="5275284"/>
                          <a:pt x="573702" y="5297257"/>
                        </a:cubicBezTo>
                        <a:cubicBezTo>
                          <a:pt x="264349" y="5203428"/>
                          <a:pt x="-39607" y="5096464"/>
                          <a:pt x="0" y="4801433"/>
                        </a:cubicBezTo>
                        <a:cubicBezTo>
                          <a:pt x="31202" y="4322451"/>
                          <a:pt x="49912" y="1116075"/>
                          <a:pt x="0" y="495823"/>
                        </a:cubicBezTo>
                        <a:close/>
                      </a:path>
                      <a:path w="11020538" h="5297257" stroke="0" extrusionOk="0">
                        <a:moveTo>
                          <a:pt x="0" y="495823"/>
                        </a:moveTo>
                        <a:cubicBezTo>
                          <a:pt x="-47074" y="201415"/>
                          <a:pt x="278837" y="-22185"/>
                          <a:pt x="573702" y="0"/>
                        </a:cubicBezTo>
                        <a:cubicBezTo>
                          <a:pt x="1260056" y="617807"/>
                          <a:pt x="6716640" y="-58837"/>
                          <a:pt x="10446835" y="0"/>
                        </a:cubicBezTo>
                        <a:cubicBezTo>
                          <a:pt x="10735468" y="64777"/>
                          <a:pt x="10978370" y="276597"/>
                          <a:pt x="11020538" y="495823"/>
                        </a:cubicBezTo>
                        <a:cubicBezTo>
                          <a:pt x="11090207" y="994092"/>
                          <a:pt x="10987132" y="3300917"/>
                          <a:pt x="11020538" y="4801433"/>
                        </a:cubicBezTo>
                        <a:cubicBezTo>
                          <a:pt x="11052365" y="5095170"/>
                          <a:pt x="10762359" y="5306085"/>
                          <a:pt x="10446835" y="5297257"/>
                        </a:cubicBezTo>
                        <a:cubicBezTo>
                          <a:pt x="6237636" y="5493210"/>
                          <a:pt x="3519135" y="4961656"/>
                          <a:pt x="573702" y="5297257"/>
                        </a:cubicBezTo>
                        <a:cubicBezTo>
                          <a:pt x="302629" y="5262164"/>
                          <a:pt x="-2972" y="5063320"/>
                          <a:pt x="0" y="4801433"/>
                        </a:cubicBezTo>
                        <a:cubicBezTo>
                          <a:pt x="158880" y="4384780"/>
                          <a:pt x="35010" y="1956180"/>
                          <a:pt x="0" y="495823"/>
                        </a:cubicBezTo>
                        <a:close/>
                      </a:path>
                      <a:path w="11020538" h="5297257" fill="none" stroke="0" extrusionOk="0">
                        <a:moveTo>
                          <a:pt x="0" y="495823"/>
                        </a:moveTo>
                        <a:cubicBezTo>
                          <a:pt x="-83122" y="190560"/>
                          <a:pt x="221026" y="30537"/>
                          <a:pt x="573702" y="0"/>
                        </a:cubicBezTo>
                        <a:cubicBezTo>
                          <a:pt x="5624142" y="158111"/>
                          <a:pt x="8291222" y="36465"/>
                          <a:pt x="10446835" y="0"/>
                        </a:cubicBezTo>
                        <a:cubicBezTo>
                          <a:pt x="10734793" y="38116"/>
                          <a:pt x="11026356" y="287740"/>
                          <a:pt x="11020538" y="495823"/>
                        </a:cubicBezTo>
                        <a:cubicBezTo>
                          <a:pt x="10868278" y="1512356"/>
                          <a:pt x="11109049" y="4180070"/>
                          <a:pt x="11020538" y="4801433"/>
                        </a:cubicBezTo>
                        <a:cubicBezTo>
                          <a:pt x="11008736" y="5078916"/>
                          <a:pt x="10727355" y="5246059"/>
                          <a:pt x="10446835" y="5297257"/>
                        </a:cubicBezTo>
                        <a:cubicBezTo>
                          <a:pt x="6914526" y="5416840"/>
                          <a:pt x="3031202" y="5541219"/>
                          <a:pt x="573702" y="5297257"/>
                        </a:cubicBezTo>
                        <a:cubicBezTo>
                          <a:pt x="260156" y="5241493"/>
                          <a:pt x="-37972" y="5106475"/>
                          <a:pt x="0" y="4801433"/>
                        </a:cubicBezTo>
                        <a:cubicBezTo>
                          <a:pt x="159519" y="4325697"/>
                          <a:pt x="90279" y="1092329"/>
                          <a:pt x="0" y="49582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9D69EC9-9A64-0D84-60EF-75F1F22B0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0791" y="1955956"/>
            <a:ext cx="2831683" cy="3580055"/>
          </a:xfrm>
          <a:prstGeom prst="rect">
            <a:avLst/>
          </a:prstGeom>
        </p:spPr>
      </p:pic>
      <p:pic>
        <p:nvPicPr>
          <p:cNvPr id="4098" name="Picture 2" descr="C:\Users\Hang\Desktop\z4785057452554_932606dd8eb43f86ee3185d604edb5d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825" y="1074204"/>
            <a:ext cx="6191250" cy="38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5DC6B09-76B6-F1AF-96AB-4D69E115638D}"/>
              </a:ext>
            </a:extLst>
          </p:cNvPr>
          <p:cNvSpPr txBox="1"/>
          <p:nvPr/>
        </p:nvSpPr>
        <p:spPr>
          <a:xfrm>
            <a:off x="1835825" y="4832757"/>
            <a:ext cx="5912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5400" b="1" dirty="0" err="1" smtClean="0">
                <a:solidFill>
                  <a:srgbClr val="002060"/>
                </a:solidFill>
              </a:rPr>
              <a:t>Ngủ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D2822C7-4413-1A7B-A285-8DABC0541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: Rounded Corners 1">
            <a:extLst>
              <a:ext uri="{FF2B5EF4-FFF2-40B4-BE49-F238E27FC236}">
                <a16:creationId xmlns="" xmlns:a16="http://schemas.microsoft.com/office/drawing/2014/main" id="{91570FB6-7231-D92A-CA41-6790BBD8E478}"/>
              </a:ext>
            </a:extLst>
          </p:cNvPr>
          <p:cNvSpPr/>
          <p:nvPr/>
        </p:nvSpPr>
        <p:spPr>
          <a:xfrm>
            <a:off x="585731" y="780371"/>
            <a:ext cx="11020538" cy="5297257"/>
          </a:xfrm>
          <a:custGeom>
            <a:avLst/>
            <a:gdLst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  <a:gd name="connsiteX0" fmla="*/ 0 w 11020538"/>
              <a:gd name="connsiteY0" fmla="*/ 495823 h 5297257"/>
              <a:gd name="connsiteX1" fmla="*/ 573702 w 11020538"/>
              <a:gd name="connsiteY1" fmla="*/ 0 h 5297257"/>
              <a:gd name="connsiteX2" fmla="*/ 10446835 w 11020538"/>
              <a:gd name="connsiteY2" fmla="*/ 0 h 5297257"/>
              <a:gd name="connsiteX3" fmla="*/ 11020538 w 11020538"/>
              <a:gd name="connsiteY3" fmla="*/ 495823 h 5297257"/>
              <a:gd name="connsiteX4" fmla="*/ 11020538 w 11020538"/>
              <a:gd name="connsiteY4" fmla="*/ 4801433 h 5297257"/>
              <a:gd name="connsiteX5" fmla="*/ 10446835 w 11020538"/>
              <a:gd name="connsiteY5" fmla="*/ 5297257 h 5297257"/>
              <a:gd name="connsiteX6" fmla="*/ 573702 w 11020538"/>
              <a:gd name="connsiteY6" fmla="*/ 5297257 h 5297257"/>
              <a:gd name="connsiteX7" fmla="*/ 0 w 11020538"/>
              <a:gd name="connsiteY7" fmla="*/ 4801433 h 5297257"/>
              <a:gd name="connsiteX8" fmla="*/ 0 w 11020538"/>
              <a:gd name="connsiteY8" fmla="*/ 495823 h 529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20538" h="5297257" fill="none" extrusionOk="0">
                <a:moveTo>
                  <a:pt x="0" y="495823"/>
                </a:moveTo>
                <a:cubicBezTo>
                  <a:pt x="-54921" y="214018"/>
                  <a:pt x="309555" y="41345"/>
                  <a:pt x="573702" y="0"/>
                </a:cubicBezTo>
                <a:cubicBezTo>
                  <a:pt x="5523934" y="326791"/>
                  <a:pt x="8353040" y="259955"/>
                  <a:pt x="10446835" y="0"/>
                </a:cubicBezTo>
                <a:cubicBezTo>
                  <a:pt x="10798323" y="52460"/>
                  <a:pt x="11063852" y="272573"/>
                  <a:pt x="11020538" y="495823"/>
                </a:cubicBezTo>
                <a:cubicBezTo>
                  <a:pt x="11009707" y="1405152"/>
                  <a:pt x="11125193" y="4061313"/>
                  <a:pt x="11020538" y="4801433"/>
                </a:cubicBezTo>
                <a:cubicBezTo>
                  <a:pt x="10918454" y="5091601"/>
                  <a:pt x="10700340" y="5257997"/>
                  <a:pt x="10446835" y="5297257"/>
                </a:cubicBezTo>
                <a:cubicBezTo>
                  <a:pt x="6774434" y="5409981"/>
                  <a:pt x="2988650" y="5099002"/>
                  <a:pt x="573702" y="5297257"/>
                </a:cubicBezTo>
                <a:cubicBezTo>
                  <a:pt x="267328" y="5163138"/>
                  <a:pt x="-56021" y="5106048"/>
                  <a:pt x="0" y="4801433"/>
                </a:cubicBezTo>
                <a:cubicBezTo>
                  <a:pt x="-18228" y="4410834"/>
                  <a:pt x="66681" y="1128536"/>
                  <a:pt x="0" y="495823"/>
                </a:cubicBezTo>
                <a:close/>
              </a:path>
              <a:path w="11020538" h="5297257" stroke="0" extrusionOk="0">
                <a:moveTo>
                  <a:pt x="0" y="495823"/>
                </a:moveTo>
                <a:cubicBezTo>
                  <a:pt x="-47818" y="219102"/>
                  <a:pt x="298408" y="-33794"/>
                  <a:pt x="573702" y="0"/>
                </a:cubicBezTo>
                <a:cubicBezTo>
                  <a:pt x="1162616" y="772497"/>
                  <a:pt x="6051164" y="-23353"/>
                  <a:pt x="10446835" y="0"/>
                </a:cubicBezTo>
                <a:cubicBezTo>
                  <a:pt x="10748919" y="91411"/>
                  <a:pt x="10951216" y="290917"/>
                  <a:pt x="11020538" y="495823"/>
                </a:cubicBezTo>
                <a:cubicBezTo>
                  <a:pt x="11114946" y="852621"/>
                  <a:pt x="10730321" y="3286383"/>
                  <a:pt x="11020538" y="4801433"/>
                </a:cubicBezTo>
                <a:cubicBezTo>
                  <a:pt x="11094350" y="5131316"/>
                  <a:pt x="10753832" y="5331832"/>
                  <a:pt x="10446835" y="5297257"/>
                </a:cubicBezTo>
                <a:cubicBezTo>
                  <a:pt x="6091908" y="5785755"/>
                  <a:pt x="3241024" y="4592648"/>
                  <a:pt x="573702" y="5297257"/>
                </a:cubicBezTo>
                <a:cubicBezTo>
                  <a:pt x="349258" y="5276774"/>
                  <a:pt x="-5184" y="5017410"/>
                  <a:pt x="0" y="4801433"/>
                </a:cubicBezTo>
                <a:cubicBezTo>
                  <a:pt x="348141" y="4504014"/>
                  <a:pt x="-106435" y="1987219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91803" y="217625"/>
                  <a:pt x="211867" y="1692"/>
                  <a:pt x="573702" y="0"/>
                </a:cubicBezTo>
                <a:cubicBezTo>
                  <a:pt x="5850753" y="-12104"/>
                  <a:pt x="8354215" y="-72901"/>
                  <a:pt x="10446835" y="0"/>
                </a:cubicBezTo>
                <a:cubicBezTo>
                  <a:pt x="10700180" y="24847"/>
                  <a:pt x="11044521" y="269877"/>
                  <a:pt x="11020538" y="495823"/>
                </a:cubicBezTo>
                <a:cubicBezTo>
                  <a:pt x="10808854" y="1545676"/>
                  <a:pt x="11135909" y="4252847"/>
                  <a:pt x="11020538" y="4801433"/>
                </a:cubicBezTo>
                <a:cubicBezTo>
                  <a:pt x="11047789" y="5071166"/>
                  <a:pt x="10714052" y="5295841"/>
                  <a:pt x="10446835" y="5297257"/>
                </a:cubicBezTo>
                <a:cubicBezTo>
                  <a:pt x="7171680" y="5490598"/>
                  <a:pt x="3004099" y="5452858"/>
                  <a:pt x="573702" y="5297257"/>
                </a:cubicBezTo>
                <a:cubicBezTo>
                  <a:pt x="267490" y="5241726"/>
                  <a:pt x="3573" y="5149523"/>
                  <a:pt x="0" y="4801433"/>
                </a:cubicBezTo>
                <a:cubicBezTo>
                  <a:pt x="175972" y="4341452"/>
                  <a:pt x="109662" y="1139707"/>
                  <a:pt x="0" y="495823"/>
                </a:cubicBezTo>
                <a:close/>
              </a:path>
              <a:path w="11020538" h="5297257" fill="none" stroke="0" extrusionOk="0">
                <a:moveTo>
                  <a:pt x="0" y="495823"/>
                </a:moveTo>
                <a:cubicBezTo>
                  <a:pt x="-82615" y="193825"/>
                  <a:pt x="234686" y="41957"/>
                  <a:pt x="573702" y="0"/>
                </a:cubicBezTo>
                <a:cubicBezTo>
                  <a:pt x="5586688" y="227255"/>
                  <a:pt x="7951458" y="242395"/>
                  <a:pt x="10446835" y="0"/>
                </a:cubicBezTo>
                <a:cubicBezTo>
                  <a:pt x="10767911" y="68540"/>
                  <a:pt x="11045541" y="305702"/>
                  <a:pt x="11020538" y="495823"/>
                </a:cubicBezTo>
                <a:cubicBezTo>
                  <a:pt x="10865106" y="1476395"/>
                  <a:pt x="11171780" y="4120663"/>
                  <a:pt x="11020538" y="4801433"/>
                </a:cubicBezTo>
                <a:cubicBezTo>
                  <a:pt x="10988408" y="5091591"/>
                  <a:pt x="10726968" y="5222155"/>
                  <a:pt x="10446835" y="5297257"/>
                </a:cubicBezTo>
                <a:cubicBezTo>
                  <a:pt x="6798835" y="5405001"/>
                  <a:pt x="2932341" y="5409718"/>
                  <a:pt x="573702" y="5297257"/>
                </a:cubicBezTo>
                <a:cubicBezTo>
                  <a:pt x="263419" y="5194561"/>
                  <a:pt x="-67305" y="5134956"/>
                  <a:pt x="0" y="4801433"/>
                </a:cubicBezTo>
                <a:cubicBezTo>
                  <a:pt x="118858" y="4371524"/>
                  <a:pt x="81765" y="1123734"/>
                  <a:pt x="0" y="495823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70C0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  <a:gd name="connsiteX0" fmla="*/ 0 w 11020538"/>
                      <a:gd name="connsiteY0" fmla="*/ 495823 h 5297257"/>
                      <a:gd name="connsiteX1" fmla="*/ 573702 w 11020538"/>
                      <a:gd name="connsiteY1" fmla="*/ 0 h 5297257"/>
                      <a:gd name="connsiteX2" fmla="*/ 10446835 w 11020538"/>
                      <a:gd name="connsiteY2" fmla="*/ 0 h 5297257"/>
                      <a:gd name="connsiteX3" fmla="*/ 11020538 w 11020538"/>
                      <a:gd name="connsiteY3" fmla="*/ 495823 h 5297257"/>
                      <a:gd name="connsiteX4" fmla="*/ 11020538 w 11020538"/>
                      <a:gd name="connsiteY4" fmla="*/ 4801433 h 5297257"/>
                      <a:gd name="connsiteX5" fmla="*/ 10446835 w 11020538"/>
                      <a:gd name="connsiteY5" fmla="*/ 5297257 h 5297257"/>
                      <a:gd name="connsiteX6" fmla="*/ 573702 w 11020538"/>
                      <a:gd name="connsiteY6" fmla="*/ 5297257 h 5297257"/>
                      <a:gd name="connsiteX7" fmla="*/ 0 w 11020538"/>
                      <a:gd name="connsiteY7" fmla="*/ 4801433 h 5297257"/>
                      <a:gd name="connsiteX8" fmla="*/ 0 w 11020538"/>
                      <a:gd name="connsiteY8" fmla="*/ 495823 h 5297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020538" h="5297257" fill="none" extrusionOk="0">
                        <a:moveTo>
                          <a:pt x="0" y="495823"/>
                        </a:moveTo>
                        <a:cubicBezTo>
                          <a:pt x="-48085" y="215124"/>
                          <a:pt x="286517" y="22504"/>
                          <a:pt x="573702" y="0"/>
                        </a:cubicBezTo>
                        <a:cubicBezTo>
                          <a:pt x="5435718" y="195472"/>
                          <a:pt x="8350121" y="229719"/>
                          <a:pt x="10446835" y="0"/>
                        </a:cubicBezTo>
                        <a:cubicBezTo>
                          <a:pt x="10792912" y="44125"/>
                          <a:pt x="11053769" y="260222"/>
                          <a:pt x="11020538" y="495823"/>
                        </a:cubicBezTo>
                        <a:cubicBezTo>
                          <a:pt x="10904020" y="1497686"/>
                          <a:pt x="11118035" y="4094983"/>
                          <a:pt x="11020538" y="4801433"/>
                        </a:cubicBezTo>
                        <a:cubicBezTo>
                          <a:pt x="10947828" y="5086777"/>
                          <a:pt x="10707239" y="5262757"/>
                          <a:pt x="10446835" y="5297257"/>
                        </a:cubicBezTo>
                        <a:cubicBezTo>
                          <a:pt x="6880531" y="5417512"/>
                          <a:pt x="3075129" y="5275284"/>
                          <a:pt x="573702" y="5297257"/>
                        </a:cubicBezTo>
                        <a:cubicBezTo>
                          <a:pt x="264349" y="5203428"/>
                          <a:pt x="-39607" y="5096464"/>
                          <a:pt x="0" y="4801433"/>
                        </a:cubicBezTo>
                        <a:cubicBezTo>
                          <a:pt x="31202" y="4322451"/>
                          <a:pt x="49912" y="1116075"/>
                          <a:pt x="0" y="495823"/>
                        </a:cubicBezTo>
                        <a:close/>
                      </a:path>
                      <a:path w="11020538" h="5297257" stroke="0" extrusionOk="0">
                        <a:moveTo>
                          <a:pt x="0" y="495823"/>
                        </a:moveTo>
                        <a:cubicBezTo>
                          <a:pt x="-47074" y="201415"/>
                          <a:pt x="278837" y="-22185"/>
                          <a:pt x="573702" y="0"/>
                        </a:cubicBezTo>
                        <a:cubicBezTo>
                          <a:pt x="1260056" y="617807"/>
                          <a:pt x="6716640" y="-58837"/>
                          <a:pt x="10446835" y="0"/>
                        </a:cubicBezTo>
                        <a:cubicBezTo>
                          <a:pt x="10735468" y="64777"/>
                          <a:pt x="10978370" y="276597"/>
                          <a:pt x="11020538" y="495823"/>
                        </a:cubicBezTo>
                        <a:cubicBezTo>
                          <a:pt x="11090207" y="994092"/>
                          <a:pt x="10987132" y="3300917"/>
                          <a:pt x="11020538" y="4801433"/>
                        </a:cubicBezTo>
                        <a:cubicBezTo>
                          <a:pt x="11052365" y="5095170"/>
                          <a:pt x="10762359" y="5306085"/>
                          <a:pt x="10446835" y="5297257"/>
                        </a:cubicBezTo>
                        <a:cubicBezTo>
                          <a:pt x="6237636" y="5493210"/>
                          <a:pt x="3519135" y="4961656"/>
                          <a:pt x="573702" y="5297257"/>
                        </a:cubicBezTo>
                        <a:cubicBezTo>
                          <a:pt x="302629" y="5262164"/>
                          <a:pt x="-2972" y="5063320"/>
                          <a:pt x="0" y="4801433"/>
                        </a:cubicBezTo>
                        <a:cubicBezTo>
                          <a:pt x="158880" y="4384780"/>
                          <a:pt x="35010" y="1956180"/>
                          <a:pt x="0" y="495823"/>
                        </a:cubicBezTo>
                        <a:close/>
                      </a:path>
                      <a:path w="11020538" h="5297257" fill="none" stroke="0" extrusionOk="0">
                        <a:moveTo>
                          <a:pt x="0" y="495823"/>
                        </a:moveTo>
                        <a:cubicBezTo>
                          <a:pt x="-83122" y="190560"/>
                          <a:pt x="221026" y="30537"/>
                          <a:pt x="573702" y="0"/>
                        </a:cubicBezTo>
                        <a:cubicBezTo>
                          <a:pt x="5624142" y="158111"/>
                          <a:pt x="8291222" y="36465"/>
                          <a:pt x="10446835" y="0"/>
                        </a:cubicBezTo>
                        <a:cubicBezTo>
                          <a:pt x="10734793" y="38116"/>
                          <a:pt x="11026356" y="287740"/>
                          <a:pt x="11020538" y="495823"/>
                        </a:cubicBezTo>
                        <a:cubicBezTo>
                          <a:pt x="10868278" y="1512356"/>
                          <a:pt x="11109049" y="4180070"/>
                          <a:pt x="11020538" y="4801433"/>
                        </a:cubicBezTo>
                        <a:cubicBezTo>
                          <a:pt x="11008736" y="5078916"/>
                          <a:pt x="10727355" y="5246059"/>
                          <a:pt x="10446835" y="5297257"/>
                        </a:cubicBezTo>
                        <a:cubicBezTo>
                          <a:pt x="6914526" y="5416840"/>
                          <a:pt x="3031202" y="5541219"/>
                          <a:pt x="573702" y="5297257"/>
                        </a:cubicBezTo>
                        <a:cubicBezTo>
                          <a:pt x="260156" y="5241493"/>
                          <a:pt x="-37972" y="5106475"/>
                          <a:pt x="0" y="4801433"/>
                        </a:cubicBezTo>
                        <a:cubicBezTo>
                          <a:pt x="159519" y="4325697"/>
                          <a:pt x="90279" y="1092329"/>
                          <a:pt x="0" y="49582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9D69EC9-9A64-0D84-60EF-75F1F22B0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0791" y="1955956"/>
            <a:ext cx="2831683" cy="35800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5DC6B09-76B6-F1AF-96AB-4D69E115638D}"/>
              </a:ext>
            </a:extLst>
          </p:cNvPr>
          <p:cNvSpPr txBox="1"/>
          <p:nvPr/>
        </p:nvSpPr>
        <p:spPr>
          <a:xfrm>
            <a:off x="4363769" y="5253646"/>
            <a:ext cx="2996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5400" b="1" noProof="0" dirty="0" err="1" smtClean="0">
                <a:solidFill>
                  <a:srgbClr val="002060"/>
                </a:solidFill>
              </a:rPr>
              <a:t>Giận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026" name="Picture 2" descr="C:\Users\Hang\Desktop\z4787278990320_8434fc14b486e74a2680d634549a6df4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871" y="1004050"/>
            <a:ext cx="4840941" cy="436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3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0F269E8-9B93-43A4-026B-9DC1EA2E2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464"/>
            <a:ext cx="12192000" cy="6898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7B45231-83BF-7C77-D4A5-CB32831A8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901"/>
            <a:ext cx="2479138" cy="12468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7906EED-366F-051A-A6FD-19AD2E89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90243" y="4130118"/>
            <a:ext cx="3013185" cy="25400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C3F674DB-3B87-A3BE-03BE-95850F2E0A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188" y="4186530"/>
            <a:ext cx="2898821" cy="242724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382404B3-6DAB-A944-0C26-B9CEF0C78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25775">
            <a:off x="6322228" y="155755"/>
            <a:ext cx="857584" cy="85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>
            <a:extLst>
              <a:ext uri="{FF2B5EF4-FFF2-40B4-BE49-F238E27FC236}">
                <a16:creationId xmlns="" xmlns:a16="http://schemas.microsoft.com/office/drawing/2014/main" id="{17C82E5F-1316-9299-568A-9A37DF66B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5204">
            <a:off x="5597000" y="4736917"/>
            <a:ext cx="756617" cy="7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>
            <a:extLst>
              <a:ext uri="{FF2B5EF4-FFF2-40B4-BE49-F238E27FC236}">
                <a16:creationId xmlns="" xmlns:a16="http://schemas.microsoft.com/office/drawing/2014/main" id="{677CC872-59E7-AC3B-21C3-2F5715A20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9697">
            <a:off x="8576536" y="504613"/>
            <a:ext cx="785773" cy="78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>
            <a:extLst>
              <a:ext uri="{FF2B5EF4-FFF2-40B4-BE49-F238E27FC236}">
                <a16:creationId xmlns="" xmlns:a16="http://schemas.microsoft.com/office/drawing/2014/main" id="{2EDD599A-38EE-DC96-3A65-DC6BD3415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9632">
            <a:off x="1150687" y="2472300"/>
            <a:ext cx="992645" cy="99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119B052-7F76-F0AC-5741-4EB3257747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8212" y="1630944"/>
            <a:ext cx="8998476" cy="2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328</Words>
  <Application>Microsoft Office PowerPoint</Application>
  <PresentationFormat>Custom</PresentationFormat>
  <Paragraphs>67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Hang</cp:lastModifiedBy>
  <cp:revision>36</cp:revision>
  <dcterms:created xsi:type="dcterms:W3CDTF">2023-08-06T06:48:02Z</dcterms:created>
  <dcterms:modified xsi:type="dcterms:W3CDTF">2023-10-16T02:00:33Z</dcterms:modified>
</cp:coreProperties>
</file>