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4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6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7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8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9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0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11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12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3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4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15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16.xml" ContentType="application/vnd.openxmlformats-officedocument.theme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7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3" r:id="rId2"/>
    <p:sldMasterId id="2147483698" r:id="rId3"/>
    <p:sldMasterId id="2147483730" r:id="rId4"/>
    <p:sldMasterId id="2147483739" r:id="rId5"/>
    <p:sldMasterId id="2147483752" r:id="rId6"/>
    <p:sldMasterId id="2147483764" r:id="rId7"/>
    <p:sldMasterId id="2147483769" r:id="rId8"/>
    <p:sldMasterId id="2147483781" r:id="rId9"/>
    <p:sldMasterId id="2147483794" r:id="rId10"/>
    <p:sldMasterId id="2147483806" r:id="rId11"/>
    <p:sldMasterId id="2147483827" r:id="rId12"/>
    <p:sldMasterId id="2147483839" r:id="rId13"/>
    <p:sldMasterId id="2147483844" r:id="rId14"/>
    <p:sldMasterId id="2147483856" r:id="rId15"/>
    <p:sldMasterId id="2147483868" r:id="rId16"/>
    <p:sldMasterId id="2147483880" r:id="rId17"/>
    <p:sldMasterId id="2147483892" r:id="rId18"/>
  </p:sldMasterIdLst>
  <p:notesMasterIdLst>
    <p:notesMasterId r:id="rId42"/>
  </p:notesMasterIdLst>
  <p:sldIdLst>
    <p:sldId id="2935" r:id="rId19"/>
    <p:sldId id="2936" r:id="rId20"/>
    <p:sldId id="2939" r:id="rId21"/>
    <p:sldId id="2937" r:id="rId22"/>
    <p:sldId id="2940" r:id="rId23"/>
    <p:sldId id="2938" r:id="rId24"/>
    <p:sldId id="2950" r:id="rId25"/>
    <p:sldId id="2942" r:id="rId26"/>
    <p:sldId id="2941" r:id="rId27"/>
    <p:sldId id="371" r:id="rId28"/>
    <p:sldId id="2946" r:id="rId29"/>
    <p:sldId id="2947" r:id="rId30"/>
    <p:sldId id="2948" r:id="rId31"/>
    <p:sldId id="2943" r:id="rId32"/>
    <p:sldId id="2956" r:id="rId33"/>
    <p:sldId id="2958" r:id="rId34"/>
    <p:sldId id="2951" r:id="rId35"/>
    <p:sldId id="2949" r:id="rId36"/>
    <p:sldId id="2952" r:id="rId37"/>
    <p:sldId id="2957" r:id="rId38"/>
    <p:sldId id="2953" r:id="rId39"/>
    <p:sldId id="2955" r:id="rId40"/>
    <p:sldId id="2954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05" autoAdjust="0"/>
    <p:restoredTop sz="91367" autoAdjust="0"/>
  </p:normalViewPr>
  <p:slideViewPr>
    <p:cSldViewPr snapToGrid="0">
      <p:cViewPr>
        <p:scale>
          <a:sx n="87" d="100"/>
          <a:sy n="87" d="100"/>
        </p:scale>
        <p:origin x="-426" y="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8.xml"/><Relationship Id="rId39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2.xml"/><Relationship Id="rId29" Type="http://schemas.openxmlformats.org/officeDocument/2006/relationships/slide" Target="slides/slide11.xml"/><Relationship Id="rId41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01D41-958E-4158-8ADA-8B699B3CCF0A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17CFEF-0130-4589-BC9D-49BEF89FC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248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HP001 4H Normal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HP001 4H Normal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HP001 4H Normal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HP001 4H Normal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HP001 4H Normal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H Normal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H Normal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H Normal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H Normal" pitchFamily="34" charset="-127"/>
              </a:defRPr>
            </a:lvl9pPr>
          </a:lstStyle>
          <a:p>
            <a:fld id="{169D4AE2-F765-413C-BB04-9ABC9EFD637C}" type="slidenum">
              <a:rPr lang="en-US">
                <a:solidFill>
                  <a:prstClr val="black"/>
                </a:solidFill>
                <a:latin typeface="Arial" pitchFamily="34" charset="0"/>
              </a:rPr>
              <a:pPr/>
              <a:t>1</a:t>
            </a:fld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BF25CAA-ED89-46F7-A4DF-AB72F87F1FB3}" type="slidenum">
              <a:rPr lang="zh-CN" altLang="en-US" smtClean="0">
                <a:solidFill>
                  <a:prstClr val="black"/>
                </a:solidFill>
                <a:latin typeface="等线" panose="020F0502020204030204"/>
                <a:ea typeface="宋体"/>
              </a:rPr>
              <a:pPr>
                <a:defRPr/>
              </a:pPr>
              <a:t>2</a:t>
            </a:fld>
            <a:endParaRPr lang="zh-CN" altLang="en-US">
              <a:solidFill>
                <a:prstClr val="black"/>
              </a:solidFill>
              <a:latin typeface="等线" panose="020F0502020204030204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3595723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E3AE05-7DD1-4AF0-924E-BEEA496F3737}" type="slidenum">
              <a:rPr lang="zh-CN" altLang="en-US" smtClean="0">
                <a:solidFill>
                  <a:prstClr val="black"/>
                </a:solidFill>
                <a:latin typeface="DengXian" panose="020F0502020204030204"/>
                <a:ea typeface="DengXian" panose="02010600030101010101" pitchFamily="2" charset="-122"/>
              </a:rPr>
              <a:pPr>
                <a:defRPr/>
              </a:pPr>
              <a:t>3</a:t>
            </a:fld>
            <a:endParaRPr lang="zh-CN" altLang="en-US">
              <a:solidFill>
                <a:prstClr val="black"/>
              </a:solidFill>
              <a:latin typeface="DengXian" panose="020F0502020204030204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83488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E3AE05-7DD1-4AF0-924E-BEEA496F3737}" type="slidenum">
              <a:rPr lang="zh-CN" altLang="en-US" smtClean="0">
                <a:solidFill>
                  <a:prstClr val="black"/>
                </a:solidFill>
                <a:latin typeface="DengXian" panose="020F0502020204030204"/>
                <a:ea typeface="DengXian" panose="02010600030101010101" pitchFamily="2" charset="-122"/>
              </a:rPr>
              <a:pPr>
                <a:defRPr/>
              </a:pPr>
              <a:t>4</a:t>
            </a:fld>
            <a:endParaRPr lang="zh-CN" altLang="en-US">
              <a:solidFill>
                <a:prstClr val="black"/>
              </a:solidFill>
              <a:latin typeface="DengXian" panose="020F0502020204030204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834882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761B881-8259-4CA5-9133-12F4C9282ABB}" type="slidenum">
              <a:rPr lang="en-US">
                <a:solidFill>
                  <a:prstClr val="black"/>
                </a:solidFill>
              </a:rPr>
              <a:pPr eaLnBrk="1" hangingPunct="1"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35D8214-0707-43ED-885F-658A10C75344}" type="slidenum">
              <a:rPr lang="en-US" smtClean="0">
                <a:solidFill>
                  <a:prstClr val="black"/>
                </a:solidFill>
              </a:rPr>
              <a:pPr eaLnBrk="1" hangingPunct="1"/>
              <a:t>9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E3AE05-7DD1-4AF0-924E-BEEA496F373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34882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35D8214-0707-43ED-885F-658A10C75344}" type="slidenum">
              <a:rPr lang="en-US" smtClean="0">
                <a:solidFill>
                  <a:prstClr val="black"/>
                </a:solidFill>
              </a:rPr>
              <a:pPr eaLnBrk="1" hangingPunct="1"/>
              <a:t>11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2AA562B-1280-4BA8-959F-595FB305D89D}" type="slidenum">
              <a:rPr lang="en-US">
                <a:solidFill>
                  <a:prstClr val="black"/>
                </a:solidFill>
              </a:rPr>
              <a:pPr eaLnBrk="1" hangingPunct="1"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2AA562B-1280-4BA8-959F-595FB305D89D}" type="slidenum">
              <a:rPr lang="en-US">
                <a:solidFill>
                  <a:prstClr val="black"/>
                </a:solidFill>
              </a:rPr>
              <a:pPr eaLnBrk="1" hangingPunct="1"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35D8214-0707-43ED-885F-658A10C75344}" type="slidenum">
              <a:rPr lang="en-US" smtClean="0">
                <a:solidFill>
                  <a:prstClr val="black"/>
                </a:solidFill>
              </a:rPr>
              <a:pPr eaLnBrk="1" hangingPunct="1"/>
              <a:t>14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83F60B1-D0A5-4140-B92D-732BD86A1FFB}" type="slidenum">
              <a:rPr lang="en-US">
                <a:solidFill>
                  <a:prstClr val="black"/>
                </a:solidFill>
              </a:rPr>
              <a:pPr eaLnBrk="1" hangingPunct="1"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35D8214-0707-43ED-885F-658A10C75344}" type="slidenum">
              <a:rPr lang="en-US" smtClean="0">
                <a:solidFill>
                  <a:prstClr val="black"/>
                </a:solidFill>
              </a:rPr>
              <a:pPr eaLnBrk="1" hangingPunct="1"/>
              <a:t>16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E3AE05-7DD1-4AF0-924E-BEEA496F3737}" type="slidenum">
              <a:rPr lang="zh-CN" altLang="en-US" smtClean="0">
                <a:solidFill>
                  <a:prstClr val="black"/>
                </a:solidFill>
                <a:latin typeface="DengXian" panose="020F0502020204030204"/>
                <a:ea typeface="DengXian" panose="02010600030101010101" pitchFamily="2" charset="-122"/>
              </a:rPr>
              <a:pPr>
                <a:defRPr/>
              </a:pPr>
              <a:t>17</a:t>
            </a:fld>
            <a:endParaRPr lang="zh-CN" altLang="en-US">
              <a:solidFill>
                <a:prstClr val="black"/>
              </a:solidFill>
              <a:latin typeface="DengXian" panose="020F0502020204030204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834882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2AA562B-1280-4BA8-959F-595FB305D89D}" type="slidenum">
              <a:rPr lang="en-US">
                <a:solidFill>
                  <a:prstClr val="black"/>
                </a:solidFill>
              </a:rPr>
              <a:pPr eaLnBrk="1" hangingPunct="1"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22E8476-6809-4762-A7BD-A2623C697BDF}" type="slidenum">
              <a:rPr lang="en-US">
                <a:solidFill>
                  <a:prstClr val="black"/>
                </a:solidFill>
              </a:rPr>
              <a:pPr eaLnBrk="1" hangingPunct="1"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B4FAE66-4721-4669-955C-5F6F7BE2B54D}" type="slidenum">
              <a:rPr lang="en-US">
                <a:solidFill>
                  <a:prstClr val="black"/>
                </a:solidFill>
              </a:rPr>
              <a:pPr eaLnBrk="1" hangingPunct="1"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DA3C7F1-FEF2-42AB-9D26-979BD3C19727}" type="slidenum">
              <a:rPr lang="en-US">
                <a:solidFill>
                  <a:prstClr val="black"/>
                </a:solidFill>
              </a:rPr>
              <a:pPr eaLnBrk="1" hangingPunct="1"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cs typeface="Arial" charset="0"/>
            </a:endParaRPr>
          </a:p>
        </p:txBody>
      </p:sp>
      <p:sp>
        <p:nvSpPr>
          <p:cNvPr id="31748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F071CC64-94CD-492B-BCEA-166B136670C3}" type="slidenum">
              <a:rPr lang="en-US" sz="1200" smtClean="0">
                <a:solidFill>
                  <a:prstClr val="black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sz="120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25.gif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26.pn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9230447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3846395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6172715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8296147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5170496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1575"/>
            <a:ext cx="10363200" cy="1468967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441"/>
            <a:ext cx="2844800" cy="366183"/>
          </a:xfrm>
          <a:prstGeom prst="rect">
            <a:avLst/>
          </a:prstGeom>
        </p:spPr>
        <p:txBody>
          <a:bodyPr/>
          <a:lstStyle/>
          <a:p>
            <a:fld id="{CDCB7474-AC18-4462-9967-766FB798D0E5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441"/>
            <a:ext cx="3860800" cy="36618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441"/>
            <a:ext cx="2844800" cy="366183"/>
          </a:xfrm>
          <a:prstGeom prst="rect">
            <a:avLst/>
          </a:prstGeom>
        </p:spPr>
        <p:txBody>
          <a:bodyPr/>
          <a:lstStyle/>
          <a:p>
            <a:fld id="{A4D9A019-0009-41E6-843E-D66C74BC76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3717930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43409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1614668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0234574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6586736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8436404"/>
      </p:ext>
    </p:extLst>
  </p:cSld>
  <p:clrMapOvr>
    <a:masterClrMapping/>
  </p:clrMapOvr>
  <p:transition spd="slow"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8116785"/>
      </p:ext>
    </p:extLst>
  </p:cSld>
  <p:clrMapOvr>
    <a:masterClrMapping/>
  </p:clrMapOvr>
  <p:transition spd="slow">
    <p:randomBar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5347616"/>
      </p:ext>
    </p:extLst>
  </p:cSld>
  <p:clrMapOvr>
    <a:masterClrMapping/>
  </p:clrMapOvr>
  <p:transition spd="slow">
    <p:randomBar dir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5018839"/>
      </p:ext>
    </p:extLst>
  </p:cSld>
  <p:clrMapOvr>
    <a:masterClrMapping/>
  </p:clrMapOvr>
  <p:transition spd="slow">
    <p:randomBar dir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1169325"/>
      </p:ext>
    </p:extLst>
  </p:cSld>
  <p:clrMapOvr>
    <a:masterClrMapping/>
  </p:clrMapOvr>
  <p:transition spd="slow">
    <p:randomBar dir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1575"/>
            <a:ext cx="10363200" cy="1468967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441"/>
            <a:ext cx="2844800" cy="366183"/>
          </a:xfrm>
          <a:prstGeom prst="rect">
            <a:avLst/>
          </a:prstGeom>
        </p:spPr>
        <p:txBody>
          <a:bodyPr/>
          <a:lstStyle/>
          <a:p>
            <a:fld id="{CDCB7474-AC18-4462-9967-766FB798D0E5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441"/>
            <a:ext cx="3860800" cy="36618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441"/>
            <a:ext cx="2844800" cy="366183"/>
          </a:xfrm>
          <a:prstGeom prst="rect">
            <a:avLst/>
          </a:prstGeom>
        </p:spPr>
        <p:txBody>
          <a:bodyPr/>
          <a:lstStyle/>
          <a:p>
            <a:fld id="{A4D9A019-0009-41E6-843E-D66C74BC76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3143848"/>
      </p:ext>
    </p:extLst>
  </p:cSld>
  <p:clrMapOvr>
    <a:masterClrMapping/>
  </p:clrMapOvr>
  <p:transition spd="slow">
    <p:randomBar dir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2838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4728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7475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439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805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2398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1575"/>
            <a:ext cx="10363200" cy="1468967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441"/>
            <a:ext cx="2844800" cy="366183"/>
          </a:xfrm>
          <a:prstGeom prst="rect">
            <a:avLst/>
          </a:prstGeom>
        </p:spPr>
        <p:txBody>
          <a:bodyPr/>
          <a:lstStyle/>
          <a:p>
            <a:fld id="{CDCB7474-AC18-4462-9967-766FB798D0E5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441"/>
            <a:ext cx="3860800" cy="36618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441"/>
            <a:ext cx="2844800" cy="366183"/>
          </a:xfrm>
          <a:prstGeom prst="rect">
            <a:avLst/>
          </a:prstGeom>
        </p:spPr>
        <p:txBody>
          <a:bodyPr/>
          <a:lstStyle/>
          <a:p>
            <a:fld id="{A4D9A019-0009-41E6-843E-D66C74BC76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996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524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45DDF6-DC14-4345-9EAB-8E6A42C0FE0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0752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E6D855-6228-4B72-8432-52F12CBACE1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990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99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F773EB-2236-4FF1-8999-2B964351F44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6425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40E1CC-63D2-4F57-BF7B-E0B38A231D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555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33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3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E58ECD-F522-41F8-8793-129C08D96AD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0251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1FB496-1889-4CC5-BA77-A77B5FF2D29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3583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C2A174-2AA6-4C9E-9133-754A4D6A58F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2621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14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FD32BD-7C82-4DDE-B432-29A0FA4853D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3709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0DE8C-90AD-464A-84C9-4F9952E742E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2908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ADCDF3-B1E4-477E-9BAF-BF3CF53218C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60264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737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37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D02078-78CD-4C48-B754-8DBD562AA81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156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737"/>
            <a:ext cx="109728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F32C4D-AD97-48AC-98A1-7102059BA79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11779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9A90778-FD6A-40F4-A368-E25F7AF8CA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058A7FDC-F702-4802-B2A9-967831A47B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13D20503-3780-40EA-B21F-DC3C1FDFE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2023/10/30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E5850C3F-E4FA-4B4A-9DEF-26902A3D6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0F998897-C6FE-4FEB-B8AD-AC6E46DF2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98873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02811E3-33E5-4FA4-A417-31D9789AD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CEEF7A0D-6728-4100-9472-683247084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E2400D13-4615-4063-967F-0842A25AB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2023/10/30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ADE5931F-474B-466E-824D-736B3BA6E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A4631E34-1F4D-446B-BA3D-5A38FB6E5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02465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C135A8F-9693-43FA-A937-88BE8C5DF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886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F8AB061A-5F7C-472A-98C7-AEDA8DACF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611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23571962-A602-419B-B366-F0D09E39C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2023/10/30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851FBDDA-FAA1-48D4-98E6-DCD54D4E6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C4A0937E-E674-404D-BA2F-BBF5E12A0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3440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953CECD-753E-496E-A6D9-A7ACFB8F8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F553E91A-C9E6-4F5F-9730-F141C8F35A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485D6623-5A7B-4045-AADF-A73436E443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BFBE0E8F-E223-4D3B-A808-484C33195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2023/10/30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0E0E48AC-DC57-4703-BDDA-CE39E3059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D91002B1-1D31-465E-BED6-04AE45F78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2721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83FCE6B-B1B5-4BCD-90CD-8D9FE64E2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0B518091-2020-46B2-A2C3-139BA90E5D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D3F70B92-1858-4608-B78B-CE225B1258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2BA3A02F-233E-4CAC-B217-520052693C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B08404A7-75A7-4FAD-9ABA-3B3511BC52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B3DF0C1F-D56E-417B-A1A6-CDEDBBD7B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2023/10/30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B8A1A2ED-4247-4F7E-9CE6-9EBC490DC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F62F7A0B-CBE0-4C9C-9287-A2F7B585D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3048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34DCAB9-E678-48C2-B8AC-D130051E2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376EE013-E6C1-4C4F-B0C6-96B7CCBDB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2023/10/30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F8BB2E72-BDA9-4250-A7C2-522DE20AC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6E2F5F06-D3AA-492E-B5BF-EB07CE833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85753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2F1F0C74-5470-4103-8C60-72E5A8B1D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2023/10/30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1A68A78F-3AFF-4961-8477-CB57D9BBF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A0E583D3-85AC-41F1-8D26-FC4487516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73596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91BDAA2-7F82-413E-97E8-7CB888893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03A27FBE-3F99-40AF-A9C6-51E76F0DD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573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F88450B6-FE2F-448D-8F18-D6B6984730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1C523596-73AD-44E1-BC66-B8C399E56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2023/10/30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922D18AA-1534-410D-96AD-50A42664B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A2209515-EB11-4FD0-B8A9-BC1B5BC14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35178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2ADD6C3-9A48-4D23-B871-64CE3A6E5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A834F55D-BA32-4729-947C-505A8646AC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573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797F547F-8334-4C5A-8498-F5E53C7D19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FB912CCC-BA35-41A4-B1CA-B31D42F95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2023/10/30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5BF43CE3-F971-4B3C-9E58-FEF1C4EAC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4DC9298F-C230-4A85-9478-040EFA3B5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81230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4A2CB3B-D7E4-4C1D-B90D-A4A7FD392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E068A0D7-AB25-40DF-A483-16C01E9CAB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E74197DC-32A7-4948-8498-682B1BD2C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2023/10/30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F76E031A-85A5-40BB-B201-8310B77E0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71C0AD8F-966A-4EE9-80E8-E4CD0D3AD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27475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1F05B1F6-8A6A-4C9A-9BA5-99388B867B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A03AEB37-E0F4-4A77-A60D-3A1E4ED61F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42867B72-8887-4DF8-8780-4CF5D387A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2023/10/30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5AA3A7CF-A139-4DC8-8780-7BA7765C5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E50D41E1-1DED-4880-980D-29072DD17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05342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874122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34200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452821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07554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56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F1A4B8-0268-4D05-9CD6-2C2427B3281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18446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AD3E98-C32A-4BA4-80D6-84462110C9B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49074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704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0E2926-48EF-443E-A1DB-C05E079E37B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3726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4B6DE1-D0B5-4009-8B4E-F65DD1B3C18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1860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6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6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3E2C83-3FF8-4465-9460-576DA071E39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74687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9ABFC7-8537-466C-A9E4-0F803CB77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15943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40B689-22AA-424D-A46D-0491543EDB1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96884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19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61DC3F-5D46-41A0-8AB1-BF5A0DAFCB8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39815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AE919-1B82-4B36-86EF-063A0B506BD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34095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0CB153-834B-43DC-997F-0AAF49481B0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29199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78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8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E5B47E-3521-4B69-9417-60CB4E88603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45517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17">
            <a:extLst>
              <a:ext uri="{FF2B5EF4-FFF2-40B4-BE49-F238E27FC236}">
                <a16:creationId xmlns:a16="http://schemas.microsoft.com/office/drawing/2014/main" xmlns="" id="{12A7224A-529B-49DF-8994-1AEB021B7A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7442" y="3178737"/>
            <a:ext cx="12209444" cy="3679353"/>
          </a:xfrm>
          <a:prstGeom prst="rect">
            <a:avLst/>
          </a:prstGeom>
        </p:spPr>
      </p:pic>
      <p:pic>
        <p:nvPicPr>
          <p:cNvPr id="8" name="1">
            <a:extLst>
              <a:ext uri="{FF2B5EF4-FFF2-40B4-BE49-F238E27FC236}">
                <a16:creationId xmlns:a16="http://schemas.microsoft.com/office/drawing/2014/main" xmlns="" id="{97C5E7E8-2083-4C6A-A02C-1F010E8FF2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2038979" y="2601144"/>
            <a:ext cx="4906376" cy="3980824"/>
          </a:xfrm>
          <a:prstGeom prst="rect">
            <a:avLst/>
          </a:prstGeom>
        </p:spPr>
      </p:pic>
      <p:pic>
        <p:nvPicPr>
          <p:cNvPr id="9" name="19">
            <a:extLst>
              <a:ext uri="{FF2B5EF4-FFF2-40B4-BE49-F238E27FC236}">
                <a16:creationId xmlns:a16="http://schemas.microsoft.com/office/drawing/2014/main" xmlns="" id="{81F8E7DE-5A5C-446A-83F2-883FAF09DF5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/>
          <a:stretch>
            <a:fillRect/>
          </a:stretch>
        </p:blipFill>
        <p:spPr>
          <a:xfrm flipH="1">
            <a:off x="8559097" y="4084497"/>
            <a:ext cx="3773431" cy="2705180"/>
          </a:xfrm>
          <a:prstGeom prst="rect">
            <a:avLst/>
          </a:prstGeom>
        </p:spPr>
      </p:pic>
      <p:pic>
        <p:nvPicPr>
          <p:cNvPr id="10" name="55">
            <a:extLst>
              <a:ext uri="{FF2B5EF4-FFF2-40B4-BE49-F238E27FC236}">
                <a16:creationId xmlns:a16="http://schemas.microsoft.com/office/drawing/2014/main" xmlns="" id="{A8904B3B-FC0C-4CA9-BFC2-AC0ADDB260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857533" y="-215471"/>
            <a:ext cx="9803219" cy="3679353"/>
          </a:xfrm>
          <a:prstGeom prst="rect">
            <a:avLst/>
          </a:prstGeom>
        </p:spPr>
      </p:pic>
      <p:grpSp>
        <p:nvGrpSpPr>
          <p:cNvPr id="11" name="57">
            <a:extLst>
              <a:ext uri="{FF2B5EF4-FFF2-40B4-BE49-F238E27FC236}">
                <a16:creationId xmlns:a16="http://schemas.microsoft.com/office/drawing/2014/main" xmlns="" id="{A79173E2-791C-4E72-A892-035137321C46}"/>
              </a:ext>
            </a:extLst>
          </p:cNvPr>
          <p:cNvGrpSpPr/>
          <p:nvPr userDrawn="1"/>
        </p:nvGrpSpPr>
        <p:grpSpPr>
          <a:xfrm>
            <a:off x="6756819" y="3169810"/>
            <a:ext cx="804180" cy="374559"/>
            <a:chOff x="217691" y="6414967"/>
            <a:chExt cx="804180" cy="374559"/>
          </a:xfrm>
        </p:grpSpPr>
        <p:grpSp>
          <p:nvGrpSpPr>
            <p:cNvPr id="12" name="Group 4">
              <a:extLst>
                <a:ext uri="{FF2B5EF4-FFF2-40B4-BE49-F238E27FC236}">
                  <a16:creationId xmlns:a16="http://schemas.microsoft.com/office/drawing/2014/main" xmlns="" id="{5D588DCF-60C7-431C-9BB1-30DDF55E5E3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17691" y="6414967"/>
              <a:ext cx="443922" cy="374559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18" name="Freeform 5">
                <a:extLst>
                  <a:ext uri="{FF2B5EF4-FFF2-40B4-BE49-F238E27FC236}">
                    <a16:creationId xmlns:a16="http://schemas.microsoft.com/office/drawing/2014/main" xmlns="" id="{CF2BC369-B52A-49AF-A119-90F74F645577}"/>
                  </a:ext>
                </a:extLst>
              </p:cNvPr>
              <p:cNvSpPr/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latin typeface="Calibri" panose="020F0502020204030204"/>
                  <a:ea typeface="等线" panose="02010600030101010101" pitchFamily="2" charset="-122"/>
                  <a:sym typeface="+mn-lt"/>
                </a:endParaRPr>
              </a:p>
            </p:txBody>
          </p:sp>
          <p:sp>
            <p:nvSpPr>
              <p:cNvPr id="19" name="Freeform 6">
                <a:extLst>
                  <a:ext uri="{FF2B5EF4-FFF2-40B4-BE49-F238E27FC236}">
                    <a16:creationId xmlns:a16="http://schemas.microsoft.com/office/drawing/2014/main" xmlns="" id="{708F2D9C-5C1A-477C-9CFD-26BB7CFED78C}"/>
                  </a:ext>
                </a:extLst>
              </p:cNvPr>
              <p:cNvSpPr/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latin typeface="Calibri" panose="020F0502020204030204"/>
                  <a:ea typeface="等线" panose="02010600030101010101" pitchFamily="2" charset="-122"/>
                  <a:sym typeface="+mn-lt"/>
                </a:endParaRPr>
              </a:p>
            </p:txBody>
          </p:sp>
          <p:sp>
            <p:nvSpPr>
              <p:cNvPr id="20" name="Freeform 7">
                <a:extLst>
                  <a:ext uri="{FF2B5EF4-FFF2-40B4-BE49-F238E27FC236}">
                    <a16:creationId xmlns:a16="http://schemas.microsoft.com/office/drawing/2014/main" xmlns="" id="{1E23AC18-8118-42E4-B1E9-F8CF77208E60}"/>
                  </a:ext>
                </a:extLst>
              </p:cNvPr>
              <p:cNvSpPr/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latin typeface="Calibri" panose="020F0502020204030204"/>
                  <a:ea typeface="等线" panose="02010600030101010101" pitchFamily="2" charset="-122"/>
                  <a:sym typeface="+mn-lt"/>
                </a:endParaRPr>
              </a:p>
            </p:txBody>
          </p:sp>
          <p:sp>
            <p:nvSpPr>
              <p:cNvPr id="21" name="Freeform 8">
                <a:extLst>
                  <a:ext uri="{FF2B5EF4-FFF2-40B4-BE49-F238E27FC236}">
                    <a16:creationId xmlns:a16="http://schemas.microsoft.com/office/drawing/2014/main" xmlns="" id="{B68DF67C-8D8B-498F-84A1-7F84C24436A6}"/>
                  </a:ext>
                </a:extLst>
              </p:cNvPr>
              <p:cNvSpPr/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latin typeface="Calibri" panose="020F0502020204030204"/>
                  <a:ea typeface="等线" panose="02010600030101010101" pitchFamily="2" charset="-122"/>
                  <a:sym typeface="+mn-lt"/>
                </a:endParaRPr>
              </a:p>
            </p:txBody>
          </p:sp>
        </p:grpSp>
        <p:grpSp>
          <p:nvGrpSpPr>
            <p:cNvPr id="13" name="Group 4">
              <a:extLst>
                <a:ext uri="{FF2B5EF4-FFF2-40B4-BE49-F238E27FC236}">
                  <a16:creationId xmlns:a16="http://schemas.microsoft.com/office/drawing/2014/main" xmlns="" id="{BE779103-3A43-4A28-A437-8BE7016DE6F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57417" y="6421203"/>
              <a:ext cx="364454" cy="307508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14" name="Freeform 5">
                <a:extLst>
                  <a:ext uri="{FF2B5EF4-FFF2-40B4-BE49-F238E27FC236}">
                    <a16:creationId xmlns:a16="http://schemas.microsoft.com/office/drawing/2014/main" xmlns="" id="{3B8992BB-9EDB-4AA9-869E-5FCD7A06CC89}"/>
                  </a:ext>
                </a:extLst>
              </p:cNvPr>
              <p:cNvSpPr/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latin typeface="Calibri" panose="020F0502020204030204"/>
                  <a:ea typeface="等线" panose="02010600030101010101" pitchFamily="2" charset="-122"/>
                  <a:sym typeface="+mn-lt"/>
                </a:endParaRPr>
              </a:p>
            </p:txBody>
          </p:sp>
          <p:sp>
            <p:nvSpPr>
              <p:cNvPr id="15" name="Freeform 6">
                <a:extLst>
                  <a:ext uri="{FF2B5EF4-FFF2-40B4-BE49-F238E27FC236}">
                    <a16:creationId xmlns:a16="http://schemas.microsoft.com/office/drawing/2014/main" xmlns="" id="{B05E5337-3163-434D-8B02-CA46BAE04D6A}"/>
                  </a:ext>
                </a:extLst>
              </p:cNvPr>
              <p:cNvSpPr/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latin typeface="Calibri" panose="020F0502020204030204"/>
                  <a:ea typeface="等线" panose="02010600030101010101" pitchFamily="2" charset="-122"/>
                  <a:sym typeface="+mn-lt"/>
                </a:endParaRPr>
              </a:p>
            </p:txBody>
          </p:sp>
          <p:sp>
            <p:nvSpPr>
              <p:cNvPr id="16" name="Freeform 7">
                <a:extLst>
                  <a:ext uri="{FF2B5EF4-FFF2-40B4-BE49-F238E27FC236}">
                    <a16:creationId xmlns:a16="http://schemas.microsoft.com/office/drawing/2014/main" xmlns="" id="{44239E07-7548-460D-8361-4A105F23336D}"/>
                  </a:ext>
                </a:extLst>
              </p:cNvPr>
              <p:cNvSpPr/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latin typeface="Calibri" panose="020F0502020204030204"/>
                  <a:ea typeface="等线" panose="02010600030101010101" pitchFamily="2" charset="-122"/>
                  <a:sym typeface="+mn-lt"/>
                </a:endParaRPr>
              </a:p>
            </p:txBody>
          </p:sp>
          <p:sp>
            <p:nvSpPr>
              <p:cNvPr id="17" name="Freeform 8">
                <a:extLst>
                  <a:ext uri="{FF2B5EF4-FFF2-40B4-BE49-F238E27FC236}">
                    <a16:creationId xmlns:a16="http://schemas.microsoft.com/office/drawing/2014/main" xmlns="" id="{9A611E1F-D27F-4022-A6CF-123AB156C43D}"/>
                  </a:ext>
                </a:extLst>
              </p:cNvPr>
              <p:cNvSpPr/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latin typeface="Calibri" panose="020F0502020204030204"/>
                  <a:ea typeface="等线" panose="02010600030101010101" pitchFamily="2" charset="-122"/>
                  <a:sym typeface="+mn-lt"/>
                </a:endParaRPr>
              </a:p>
            </p:txBody>
          </p:sp>
        </p:grpSp>
      </p:grpSp>
      <p:pic>
        <p:nvPicPr>
          <p:cNvPr id="22" name="69">
            <a:extLst>
              <a:ext uri="{FF2B5EF4-FFF2-40B4-BE49-F238E27FC236}">
                <a16:creationId xmlns:a16="http://schemas.microsoft.com/office/drawing/2014/main" xmlns="" id="{BBEDC40F-84C7-45C7-A70C-C10D5C83124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/>
          <a:stretch>
            <a:fillRect/>
          </a:stretch>
        </p:blipFill>
        <p:spPr>
          <a:xfrm>
            <a:off x="7222192" y="450729"/>
            <a:ext cx="4465329" cy="2328677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72515E06-B7CD-449A-99F5-8556C5050E5F}"/>
              </a:ext>
            </a:extLst>
          </p:cNvPr>
          <p:cNvSpPr/>
          <p:nvPr userDrawn="1"/>
        </p:nvSpPr>
        <p:spPr>
          <a:xfrm>
            <a:off x="1936000" y="1050116"/>
            <a:ext cx="732980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en-US" altLang="zh-CN" sz="4800" b="1" i="1" kern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Chào</a:t>
            </a:r>
            <a:r>
              <a:rPr lang="en-US" altLang="zh-CN" sz="4800" b="1" i="1" kern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lang="en-US" altLang="zh-CN" sz="4800" b="1" i="1" kern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mừng</a:t>
            </a:r>
            <a:r>
              <a:rPr lang="en-US" altLang="zh-CN" sz="4800" b="1" i="1" kern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lang="en-US" altLang="zh-CN" sz="4800" b="1" i="1" kern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các</a:t>
            </a:r>
            <a:r>
              <a:rPr lang="en-US" altLang="zh-CN" sz="4800" b="1" i="1" kern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lang="en-US" altLang="zh-CN" sz="4800" b="1" i="1" kern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em</a:t>
            </a:r>
            <a:r>
              <a:rPr lang="en-US" altLang="zh-CN" sz="4800" b="1" i="1" kern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lang="en-US" altLang="zh-CN" sz="4800" b="1" i="1" kern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đến</a:t>
            </a:r>
            <a:r>
              <a:rPr lang="en-US" altLang="zh-CN" sz="4800" b="1" i="1" kern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lang="en-US" altLang="zh-CN" sz="4800" b="1" i="1" kern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với</a:t>
            </a:r>
            <a:r>
              <a:rPr lang="en-US" altLang="zh-CN" sz="4800" b="1" i="1" kern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</a:p>
          <a:p>
            <a:pPr algn="ctr">
              <a:defRPr/>
            </a:pPr>
            <a:r>
              <a:rPr lang="en-US" altLang="zh-CN" sz="4800" b="1" i="1" kern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Môn</a:t>
            </a:r>
            <a:r>
              <a:rPr lang="en-US" altLang="zh-CN" sz="4800" b="1" i="1" kern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lang="en-US" altLang="zh-CN" sz="4800" b="1" i="1" kern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Toán</a:t>
            </a:r>
            <a:endParaRPr lang="en-US" altLang="zh-CN" sz="4800" b="1" i="1" kern="0" dirty="0">
              <a:ln w="9525">
                <a:solidFill>
                  <a:prstClr val="white"/>
                </a:solidFill>
                <a:prstDash val="solid"/>
              </a:ln>
              <a:solidFill>
                <a:srgbClr val="4472C4"/>
              </a:solidFill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  <a:latin typeface="Arial-Rounded" panose="020B0500000000000000" pitchFamily="34" charset="0"/>
              <a:ea typeface="等线" panose="02010600030101010101" pitchFamily="2" charset="-122"/>
              <a:cs typeface="Arial-Rounded" panose="020B0500000000000000" pitchFamily="34" charset="0"/>
              <a:sym typeface="+mn-lt"/>
            </a:endParaRPr>
          </a:p>
        </p:txBody>
      </p:sp>
      <p:pic>
        <p:nvPicPr>
          <p:cNvPr id="25" name="Picture 9" descr="E:\0000000我图PPT\00001PNG素材\儿童卡通\tr.png">
            <a:extLst>
              <a:ext uri="{FF2B5EF4-FFF2-40B4-BE49-F238E27FC236}">
                <a16:creationId xmlns:a16="http://schemas.microsoft.com/office/drawing/2014/main" xmlns="" id="{98AAE8C0-0F06-466A-9DBA-817AC3B18AD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69" y="5065472"/>
            <a:ext cx="2354983" cy="1582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3F9A88FF-981D-4D54-89F8-E14626D6ADBD}"/>
              </a:ext>
            </a:extLst>
          </p:cNvPr>
          <p:cNvSpPr txBox="1"/>
          <p:nvPr userDrawn="1"/>
        </p:nvSpPr>
        <p:spPr>
          <a:xfrm>
            <a:off x="1601285" y="6533329"/>
            <a:ext cx="7014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prstClr val="black"/>
                </a:solidFill>
                <a:cs typeface="Arial" panose="020B0604020202020204" pitchFamily="34" charset="0"/>
              </a:rPr>
              <a:t>Thiết</a:t>
            </a:r>
            <a:r>
              <a:rPr lang="en-US" sz="14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/>
                </a:solidFill>
                <a:cs typeface="Arial" panose="020B0604020202020204" pitchFamily="34" charset="0"/>
              </a:rPr>
              <a:t>kế</a:t>
            </a:r>
            <a:r>
              <a:rPr lang="en-US" sz="14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/>
                </a:solidFill>
                <a:cs typeface="Arial" panose="020B0604020202020204" pitchFamily="34" charset="0"/>
              </a:rPr>
              <a:t>bởi</a:t>
            </a:r>
            <a:r>
              <a:rPr lang="en-US" sz="1400" dirty="0">
                <a:solidFill>
                  <a:prstClr val="black"/>
                </a:solidFill>
                <a:cs typeface="Arial" panose="020B0604020202020204" pitchFamily="34" charset="0"/>
              </a:rPr>
              <a:t>: </a:t>
            </a:r>
            <a:r>
              <a:rPr lang="en-US" sz="1400" dirty="0" err="1">
                <a:solidFill>
                  <a:prstClr val="black"/>
                </a:solidFill>
                <a:cs typeface="Arial" panose="020B0604020202020204" pitchFamily="34" charset="0"/>
              </a:rPr>
              <a:t>Hương</a:t>
            </a:r>
            <a:r>
              <a:rPr lang="en-US" sz="14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/>
                </a:solidFill>
                <a:cs typeface="Arial" panose="020B0604020202020204" pitchFamily="34" charset="0"/>
              </a:rPr>
              <a:t>Thảo</a:t>
            </a:r>
            <a:r>
              <a:rPr lang="en-US" sz="1400" dirty="0">
                <a:solidFill>
                  <a:prstClr val="black"/>
                </a:solidFill>
                <a:cs typeface="Arial" panose="020B0604020202020204" pitchFamily="34" charset="0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974482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15F0B98-6806-4E5A-AF36-1A599EA8F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BB575B3-456E-4BC5-9E8A-935920C8A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4970E6E-3D3A-4094-B7AB-5E51EF9188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440"/>
            <a:ext cx="2743200" cy="365125"/>
          </a:xfrm>
          <a:prstGeom prst="rect">
            <a:avLst/>
          </a:prstGeom>
        </p:spPr>
        <p:txBody>
          <a:bodyPr/>
          <a:lstStyle/>
          <a:p>
            <a:fld id="{C0CCC1F2-EC4C-438A-A626-EF38FEB19E62}" type="datetimeFigureOut">
              <a:rPr lang="en-US" smtClean="0">
                <a:solidFill>
                  <a:prstClr val="black"/>
                </a:solidFill>
              </a:rPr>
              <a:pPr/>
              <a:t>10/30/2023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58DAD1E-B1EC-4442-91F3-A1B93E700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44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2BFAE14-20AD-4F99-B50F-F8A5DB4E2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440"/>
            <a:ext cx="2743200" cy="365125"/>
          </a:xfrm>
          <a:prstGeom prst="rect">
            <a:avLst/>
          </a:prstGeom>
        </p:spPr>
        <p:txBody>
          <a:bodyPr/>
          <a:lstStyle/>
          <a:p>
            <a:fld id="{F9B525D6-B33C-4B02-B16B-D7EC1E9A098D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7" name="image 101">
            <a:extLst>
              <a:ext uri="{FF2B5EF4-FFF2-40B4-BE49-F238E27FC236}">
                <a16:creationId xmlns:a16="http://schemas.microsoft.com/office/drawing/2014/main" xmlns="" id="{F5619E5B-F788-4415-BCE7-377433451B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" y="3"/>
            <a:ext cx="12192003" cy="6858001"/>
          </a:xfrm>
          <a:prstGeom prst="rect">
            <a:avLst/>
          </a:prstGeom>
        </p:spPr>
      </p:pic>
      <p:sp>
        <p:nvSpPr>
          <p:cNvPr id="8" name="任意形状 34">
            <a:extLst>
              <a:ext uri="{FF2B5EF4-FFF2-40B4-BE49-F238E27FC236}">
                <a16:creationId xmlns:a16="http://schemas.microsoft.com/office/drawing/2014/main" xmlns="" id="{C14C9137-2D10-424B-A009-7AC8617014CB}"/>
              </a:ext>
            </a:extLst>
          </p:cNvPr>
          <p:cNvSpPr/>
          <p:nvPr userDrawn="1"/>
        </p:nvSpPr>
        <p:spPr>
          <a:xfrm>
            <a:off x="10059219" y="4741024"/>
            <a:ext cx="3074912" cy="3074912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9" name="矩形 7">
            <a:extLst>
              <a:ext uri="{FF2B5EF4-FFF2-40B4-BE49-F238E27FC236}">
                <a16:creationId xmlns:a16="http://schemas.microsoft.com/office/drawing/2014/main" xmlns="" id="{9716026E-F2E9-43B9-ACD3-D607B1334955}"/>
              </a:ext>
            </a:extLst>
          </p:cNvPr>
          <p:cNvSpPr/>
          <p:nvPr userDrawn="1"/>
        </p:nvSpPr>
        <p:spPr>
          <a:xfrm>
            <a:off x="1538273" y="1186048"/>
            <a:ext cx="9398019" cy="4774400"/>
          </a:xfrm>
          <a:prstGeom prst="rect">
            <a:avLst/>
          </a:prstGeom>
          <a:solidFill>
            <a:srgbClr val="FDCE66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0" name="矩形 5">
            <a:extLst>
              <a:ext uri="{FF2B5EF4-FFF2-40B4-BE49-F238E27FC236}">
                <a16:creationId xmlns:a16="http://schemas.microsoft.com/office/drawing/2014/main" xmlns="" id="{80AB0848-6063-41B9-888E-A6A8F3A902CB}"/>
              </a:ext>
            </a:extLst>
          </p:cNvPr>
          <p:cNvSpPr/>
          <p:nvPr userDrawn="1"/>
        </p:nvSpPr>
        <p:spPr>
          <a:xfrm>
            <a:off x="1247965" y="885551"/>
            <a:ext cx="9531355" cy="4987524"/>
          </a:xfrm>
          <a:prstGeom prst="rect">
            <a:avLst/>
          </a:prstGeom>
          <a:solidFill>
            <a:srgbClr val="039373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1" name="矩形 8">
            <a:extLst>
              <a:ext uri="{FF2B5EF4-FFF2-40B4-BE49-F238E27FC236}">
                <a16:creationId xmlns:a16="http://schemas.microsoft.com/office/drawing/2014/main" xmlns="" id="{05E1C943-43C2-45EC-9F62-0A38D90A0B7F}"/>
              </a:ext>
            </a:extLst>
          </p:cNvPr>
          <p:cNvSpPr/>
          <p:nvPr userDrawn="1"/>
        </p:nvSpPr>
        <p:spPr>
          <a:xfrm>
            <a:off x="867967" y="5630648"/>
            <a:ext cx="10456068" cy="482200"/>
          </a:xfrm>
          <a:prstGeom prst="rect">
            <a:avLst/>
          </a:prstGeom>
          <a:solidFill>
            <a:srgbClr val="DAA16D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12" name="图片 13">
            <a:extLst>
              <a:ext uri="{FF2B5EF4-FFF2-40B4-BE49-F238E27FC236}">
                <a16:creationId xmlns:a16="http://schemas.microsoft.com/office/drawing/2014/main" xmlns="" id="{E35B7810-C6CA-4B43-BF87-92A05633EE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8100000">
            <a:off x="1457379" y="5086237"/>
            <a:ext cx="971344" cy="972754"/>
          </a:xfrm>
          <a:prstGeom prst="rect">
            <a:avLst/>
          </a:prstGeom>
        </p:spPr>
      </p:pic>
      <p:sp>
        <p:nvSpPr>
          <p:cNvPr id="13" name="椭圆 14">
            <a:extLst>
              <a:ext uri="{FF2B5EF4-FFF2-40B4-BE49-F238E27FC236}">
                <a16:creationId xmlns:a16="http://schemas.microsoft.com/office/drawing/2014/main" xmlns="" id="{6047DAB5-B329-4A18-A0D9-69C5C3BD7D3C}"/>
              </a:ext>
            </a:extLst>
          </p:cNvPr>
          <p:cNvSpPr/>
          <p:nvPr userDrawn="1"/>
        </p:nvSpPr>
        <p:spPr>
          <a:xfrm>
            <a:off x="193629" y="344354"/>
            <a:ext cx="947231" cy="947231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14" name="图片 29">
            <a:extLst>
              <a:ext uri="{FF2B5EF4-FFF2-40B4-BE49-F238E27FC236}">
                <a16:creationId xmlns:a16="http://schemas.microsoft.com/office/drawing/2014/main" xmlns="" id="{EACEA673-F397-42C2-840F-E109E4EC873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700000">
            <a:off x="10352396" y="4602509"/>
            <a:ext cx="602779" cy="1767959"/>
          </a:xfrm>
          <a:prstGeom prst="rect">
            <a:avLst/>
          </a:prstGeom>
        </p:spPr>
      </p:pic>
      <p:pic>
        <p:nvPicPr>
          <p:cNvPr id="15" name="image 102">
            <a:extLst>
              <a:ext uri="{FF2B5EF4-FFF2-40B4-BE49-F238E27FC236}">
                <a16:creationId xmlns:a16="http://schemas.microsoft.com/office/drawing/2014/main" xmlns="" id="{8DFADF00-A5EA-4AA8-88EF-F98171658C8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>
          <a:xfrm>
            <a:off x="11213303" y="343752"/>
            <a:ext cx="933436" cy="698048"/>
          </a:xfrm>
          <a:prstGeom prst="rect">
            <a:avLst/>
          </a:prstGeom>
        </p:spPr>
      </p:pic>
      <p:sp>
        <p:nvSpPr>
          <p:cNvPr id="16" name="椭圆 24">
            <a:extLst>
              <a:ext uri="{FF2B5EF4-FFF2-40B4-BE49-F238E27FC236}">
                <a16:creationId xmlns:a16="http://schemas.microsoft.com/office/drawing/2014/main" xmlns="" id="{EA6C425B-7238-4DD9-B228-6700E4407813}"/>
              </a:ext>
            </a:extLst>
          </p:cNvPr>
          <p:cNvSpPr/>
          <p:nvPr userDrawn="1"/>
        </p:nvSpPr>
        <p:spPr>
          <a:xfrm>
            <a:off x="11539913" y="750716"/>
            <a:ext cx="572351" cy="572351"/>
          </a:xfrm>
          <a:prstGeom prst="ellipse">
            <a:avLst/>
          </a:prstGeom>
          <a:solidFill>
            <a:srgbClr val="F99450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7" name="椭圆 36">
            <a:extLst>
              <a:ext uri="{FF2B5EF4-FFF2-40B4-BE49-F238E27FC236}">
                <a16:creationId xmlns:a16="http://schemas.microsoft.com/office/drawing/2014/main" xmlns="" id="{4EC2650B-0F3B-447D-83AA-A966A9988A02}"/>
              </a:ext>
            </a:extLst>
          </p:cNvPr>
          <p:cNvSpPr/>
          <p:nvPr userDrawn="1"/>
        </p:nvSpPr>
        <p:spPr>
          <a:xfrm>
            <a:off x="254957" y="6059308"/>
            <a:ext cx="572351" cy="57235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8" name="椭圆 37">
            <a:extLst>
              <a:ext uri="{FF2B5EF4-FFF2-40B4-BE49-F238E27FC236}">
                <a16:creationId xmlns:a16="http://schemas.microsoft.com/office/drawing/2014/main" xmlns="" id="{481AEDB8-B1A6-4129-BC93-70B0544013BB}"/>
              </a:ext>
            </a:extLst>
          </p:cNvPr>
          <p:cNvSpPr/>
          <p:nvPr userDrawn="1"/>
        </p:nvSpPr>
        <p:spPr>
          <a:xfrm>
            <a:off x="689355" y="4237643"/>
            <a:ext cx="359356" cy="35935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grpSp>
        <p:nvGrpSpPr>
          <p:cNvPr id="19" name="组合 6">
            <a:extLst>
              <a:ext uri="{FF2B5EF4-FFF2-40B4-BE49-F238E27FC236}">
                <a16:creationId xmlns:a16="http://schemas.microsoft.com/office/drawing/2014/main" xmlns="" id="{A0BC39FD-4813-49FA-9DA6-0CF2EBE8656C}"/>
              </a:ext>
            </a:extLst>
          </p:cNvPr>
          <p:cNvGrpSpPr/>
          <p:nvPr userDrawn="1"/>
        </p:nvGrpSpPr>
        <p:grpSpPr>
          <a:xfrm>
            <a:off x="2843214" y="5216399"/>
            <a:ext cx="1014412" cy="414337"/>
            <a:chOff x="2843213" y="5216309"/>
            <a:chExt cx="1014412" cy="414337"/>
          </a:xfrm>
        </p:grpSpPr>
        <p:sp>
          <p:nvSpPr>
            <p:cNvPr id="20" name="圆角矩形 38">
              <a:extLst>
                <a:ext uri="{FF2B5EF4-FFF2-40B4-BE49-F238E27FC236}">
                  <a16:creationId xmlns:a16="http://schemas.microsoft.com/office/drawing/2014/main" xmlns="" id="{AA2D5A7F-B74D-494D-813D-6361C99C4569}"/>
                </a:ext>
              </a:extLst>
            </p:cNvPr>
            <p:cNvSpPr/>
            <p:nvPr/>
          </p:nvSpPr>
          <p:spPr>
            <a:xfrm>
              <a:off x="2843213" y="5216311"/>
              <a:ext cx="1014412" cy="414335"/>
            </a:xfrm>
            <a:prstGeom prst="roundRect">
              <a:avLst/>
            </a:prstGeom>
            <a:solidFill>
              <a:schemeClr val="bg1"/>
            </a:solid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kumimoji="1"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21" name="圆角矩形 39">
              <a:extLst>
                <a:ext uri="{FF2B5EF4-FFF2-40B4-BE49-F238E27FC236}">
                  <a16:creationId xmlns:a16="http://schemas.microsoft.com/office/drawing/2014/main" xmlns="" id="{D7894BD1-88DD-4FC8-BCB6-2922907AA46A}"/>
                </a:ext>
              </a:extLst>
            </p:cNvPr>
            <p:cNvSpPr/>
            <p:nvPr/>
          </p:nvSpPr>
          <p:spPr>
            <a:xfrm>
              <a:off x="2843213" y="5216309"/>
              <a:ext cx="1014412" cy="1440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kumimoji="1"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sp>
        <p:nvSpPr>
          <p:cNvPr id="22" name="圆角矩形 40">
            <a:extLst>
              <a:ext uri="{FF2B5EF4-FFF2-40B4-BE49-F238E27FC236}">
                <a16:creationId xmlns:a16="http://schemas.microsoft.com/office/drawing/2014/main" xmlns="" id="{3B8CAB01-2B7D-4D0B-9578-C612F98A27B9}"/>
              </a:ext>
            </a:extLst>
          </p:cNvPr>
          <p:cNvSpPr/>
          <p:nvPr userDrawn="1"/>
        </p:nvSpPr>
        <p:spPr>
          <a:xfrm>
            <a:off x="4064429" y="5437766"/>
            <a:ext cx="528639" cy="180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23" name="圆角矩形 41">
            <a:extLst>
              <a:ext uri="{FF2B5EF4-FFF2-40B4-BE49-F238E27FC236}">
                <a16:creationId xmlns:a16="http://schemas.microsoft.com/office/drawing/2014/main" xmlns="" id="{0C186285-9E91-4691-86D3-E46A74193EC4}"/>
              </a:ext>
            </a:extLst>
          </p:cNvPr>
          <p:cNvSpPr/>
          <p:nvPr userDrawn="1"/>
        </p:nvSpPr>
        <p:spPr>
          <a:xfrm>
            <a:off x="4764517" y="5437766"/>
            <a:ext cx="528639" cy="180000"/>
          </a:xfrm>
          <a:prstGeom prst="roundRect">
            <a:avLst/>
          </a:prstGeom>
          <a:solidFill>
            <a:schemeClr val="bg1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24" name="圆角矩形 42">
            <a:extLst>
              <a:ext uri="{FF2B5EF4-FFF2-40B4-BE49-F238E27FC236}">
                <a16:creationId xmlns:a16="http://schemas.microsoft.com/office/drawing/2014/main" xmlns="" id="{A2705D01-A040-4E4A-883D-4BD5C29C021A}"/>
              </a:ext>
            </a:extLst>
          </p:cNvPr>
          <p:cNvSpPr/>
          <p:nvPr userDrawn="1"/>
        </p:nvSpPr>
        <p:spPr>
          <a:xfrm>
            <a:off x="8536417" y="5437766"/>
            <a:ext cx="528639" cy="1800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27" name="椭圆 23">
            <a:extLst>
              <a:ext uri="{FF2B5EF4-FFF2-40B4-BE49-F238E27FC236}">
                <a16:creationId xmlns:a16="http://schemas.microsoft.com/office/drawing/2014/main" xmlns="" id="{9EEF6288-0955-47AE-970F-1BDC347335AB}"/>
              </a:ext>
            </a:extLst>
          </p:cNvPr>
          <p:cNvSpPr/>
          <p:nvPr userDrawn="1"/>
        </p:nvSpPr>
        <p:spPr>
          <a:xfrm>
            <a:off x="1864528" y="304122"/>
            <a:ext cx="359136" cy="359136"/>
          </a:xfrm>
          <a:prstGeom prst="ellipse">
            <a:avLst/>
          </a:prstGeom>
          <a:solidFill>
            <a:srgbClr val="BD9EE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28" name="椭圆 25">
            <a:extLst>
              <a:ext uri="{FF2B5EF4-FFF2-40B4-BE49-F238E27FC236}">
                <a16:creationId xmlns:a16="http://schemas.microsoft.com/office/drawing/2014/main" xmlns="" id="{88A16611-3149-4D32-ADB6-394BBDB68EAE}"/>
              </a:ext>
            </a:extLst>
          </p:cNvPr>
          <p:cNvSpPr/>
          <p:nvPr userDrawn="1"/>
        </p:nvSpPr>
        <p:spPr>
          <a:xfrm>
            <a:off x="10059219" y="483690"/>
            <a:ext cx="359136" cy="359136"/>
          </a:xfrm>
          <a:prstGeom prst="ellipse">
            <a:avLst/>
          </a:prstGeom>
          <a:solidFill>
            <a:srgbClr val="F99450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B7BA24C5-7A23-4C04-A532-B0BAAA602ECA}"/>
              </a:ext>
            </a:extLst>
          </p:cNvPr>
          <p:cNvSpPr txBox="1"/>
          <p:nvPr userDrawn="1"/>
        </p:nvSpPr>
        <p:spPr>
          <a:xfrm>
            <a:off x="1943110" y="6278570"/>
            <a:ext cx="7014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prstClr val="black"/>
                </a:solidFill>
                <a:cs typeface="Arial" panose="020B0604020202020204" pitchFamily="34" charset="0"/>
              </a:rPr>
              <a:t>Thiết</a:t>
            </a:r>
            <a:r>
              <a:rPr lang="en-US" sz="14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/>
                </a:solidFill>
                <a:cs typeface="Arial" panose="020B0604020202020204" pitchFamily="34" charset="0"/>
              </a:rPr>
              <a:t>kế</a:t>
            </a:r>
            <a:r>
              <a:rPr lang="en-US" sz="14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/>
                </a:solidFill>
                <a:cs typeface="Arial" panose="020B0604020202020204" pitchFamily="34" charset="0"/>
              </a:rPr>
              <a:t>bởi</a:t>
            </a:r>
            <a:r>
              <a:rPr lang="en-US" sz="1400" dirty="0">
                <a:solidFill>
                  <a:prstClr val="black"/>
                </a:solidFill>
                <a:cs typeface="Arial" panose="020B0604020202020204" pitchFamily="34" charset="0"/>
              </a:rPr>
              <a:t>: </a:t>
            </a:r>
            <a:r>
              <a:rPr lang="en-US" sz="1400" dirty="0" err="1">
                <a:solidFill>
                  <a:prstClr val="black"/>
                </a:solidFill>
                <a:cs typeface="Arial" panose="020B0604020202020204" pitchFamily="34" charset="0"/>
              </a:rPr>
              <a:t>Hương</a:t>
            </a:r>
            <a:r>
              <a:rPr lang="en-US" sz="14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/>
                </a:solidFill>
                <a:cs typeface="Arial" panose="020B0604020202020204" pitchFamily="34" charset="0"/>
              </a:rPr>
              <a:t>Thảo</a:t>
            </a:r>
            <a:r>
              <a:rPr lang="en-US" sz="1400" dirty="0">
                <a:solidFill>
                  <a:prstClr val="black"/>
                </a:solidFill>
                <a:cs typeface="Arial" panose="020B0604020202020204" pitchFamily="34" charset="0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66191650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2">
            <a:extLst>
              <a:ext uri="{FF2B5EF4-FFF2-40B4-BE49-F238E27FC236}">
                <a16:creationId xmlns:a16="http://schemas.microsoft.com/office/drawing/2014/main" xmlns="" id="{AC79E82E-725A-4A5C-8870-87B87B2217D2}"/>
              </a:ext>
            </a:extLst>
          </p:cNvPr>
          <p:cNvSpPr/>
          <p:nvPr userDrawn="1"/>
        </p:nvSpPr>
        <p:spPr>
          <a:xfrm>
            <a:off x="516783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0" name="椭圆 4">
            <a:extLst>
              <a:ext uri="{FF2B5EF4-FFF2-40B4-BE49-F238E27FC236}">
                <a16:creationId xmlns:a16="http://schemas.microsoft.com/office/drawing/2014/main" xmlns="" id="{7704643A-27F9-4F01-AE4B-E1CF77BBF789}"/>
              </a:ext>
            </a:extLst>
          </p:cNvPr>
          <p:cNvSpPr/>
          <p:nvPr userDrawn="1"/>
        </p:nvSpPr>
        <p:spPr>
          <a:xfrm>
            <a:off x="-224145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1" name="任意形状 6">
            <a:extLst>
              <a:ext uri="{FF2B5EF4-FFF2-40B4-BE49-F238E27FC236}">
                <a16:creationId xmlns:a16="http://schemas.microsoft.com/office/drawing/2014/main" xmlns="" id="{52809BF3-EAF2-418A-8FE2-3182C056114E}"/>
              </a:ext>
            </a:extLst>
          </p:cNvPr>
          <p:cNvSpPr/>
          <p:nvPr userDrawn="1"/>
        </p:nvSpPr>
        <p:spPr>
          <a:xfrm>
            <a:off x="-403245" y="546881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2" name="椭圆 7">
            <a:extLst>
              <a:ext uri="{FF2B5EF4-FFF2-40B4-BE49-F238E27FC236}">
                <a16:creationId xmlns:a16="http://schemas.microsoft.com/office/drawing/2014/main" xmlns="" id="{FFF22FB9-6783-415D-BC60-2669AA680D3C}"/>
              </a:ext>
            </a:extLst>
          </p:cNvPr>
          <p:cNvSpPr/>
          <p:nvPr userDrawn="1"/>
        </p:nvSpPr>
        <p:spPr>
          <a:xfrm>
            <a:off x="11764276" y="644248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13" name="图片 8">
            <a:extLst>
              <a:ext uri="{FF2B5EF4-FFF2-40B4-BE49-F238E27FC236}">
                <a16:creationId xmlns:a16="http://schemas.microsoft.com/office/drawing/2014/main" xmlns="" id="{B600497A-4A7B-4AA5-AFC0-36CD65FDAE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700000">
            <a:off x="10957744" y="5135927"/>
            <a:ext cx="602779" cy="1767959"/>
          </a:xfrm>
          <a:prstGeom prst="rect">
            <a:avLst/>
          </a:prstGeom>
        </p:spPr>
      </p:pic>
      <p:sp>
        <p:nvSpPr>
          <p:cNvPr id="14" name="椭圆 9">
            <a:extLst>
              <a:ext uri="{FF2B5EF4-FFF2-40B4-BE49-F238E27FC236}">
                <a16:creationId xmlns:a16="http://schemas.microsoft.com/office/drawing/2014/main" xmlns="" id="{E108BAEE-4A24-4598-AEF4-3244CF1E929F}"/>
              </a:ext>
            </a:extLst>
          </p:cNvPr>
          <p:cNvSpPr/>
          <p:nvPr userDrawn="1"/>
        </p:nvSpPr>
        <p:spPr>
          <a:xfrm>
            <a:off x="1047856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0268FBC2-A039-41A8-B368-926DE1556C72}"/>
              </a:ext>
            </a:extLst>
          </p:cNvPr>
          <p:cNvSpPr txBox="1"/>
          <p:nvPr userDrawn="1"/>
        </p:nvSpPr>
        <p:spPr>
          <a:xfrm>
            <a:off x="7320632" y="6524374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>
                <a:solidFill>
                  <a:prstClr val="black"/>
                </a:solidFill>
                <a:cs typeface="Arial" panose="020B0604020202020204" pitchFamily="34" charset="0"/>
              </a:rPr>
              <a:t>Hương</a:t>
            </a:r>
            <a:r>
              <a:rPr lang="en-US" sz="12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cs typeface="Arial" panose="020B0604020202020204" pitchFamily="34" charset="0"/>
              </a:rPr>
              <a:t>Thảo</a:t>
            </a:r>
            <a:r>
              <a:rPr lang="en-US" sz="1200" dirty="0">
                <a:solidFill>
                  <a:prstClr val="black"/>
                </a:solidFill>
                <a:cs typeface="Arial" panose="020B0604020202020204" pitchFamily="34" charset="0"/>
              </a:rPr>
              <a:t>: tranthao121004@gmail.com</a:t>
            </a:r>
            <a:endParaRPr lang="en-US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07867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22A9BE9-7F72-794D-9F3C-9A8FE2E8F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82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13AC6F02-871E-DE47-AC93-1CD134CED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55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1C55CEBD-7C39-394B-A99F-80554FC46B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440"/>
            <a:ext cx="2743200" cy="365125"/>
          </a:xfrm>
          <a:prstGeom prst="rect">
            <a:avLst/>
          </a:prstGeom>
        </p:spPr>
        <p:txBody>
          <a:bodyPr/>
          <a:lstStyle/>
          <a:p>
            <a:fld id="{84B79D43-DAE6-0F47-A9C1-04982654FBFB}" type="datetimeFigureOut">
              <a:rPr kumimoji="1" lang="zh-CN" altLang="en-US" smtClean="0">
                <a:solidFill>
                  <a:prstClr val="black"/>
                </a:solidFill>
              </a:rPr>
              <a:pPr/>
              <a:t>2023/10/30</a:t>
            </a:fld>
            <a:endParaRPr kumimoji="1"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AB24BB0A-6CBD-2E41-ACC7-D29880DA3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44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0CDC3A08-879E-9449-ADFD-682ABDEB9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440"/>
            <a:ext cx="2743200" cy="365125"/>
          </a:xfrm>
          <a:prstGeom prst="rect">
            <a:avLst/>
          </a:prstGeom>
        </p:spPr>
        <p:txBody>
          <a:bodyPr/>
          <a:lstStyle/>
          <a:p>
            <a:fld id="{EEF17B97-31AA-F046-A2B1-CB7B8C901C9E}" type="slidenum">
              <a:rPr kumimoji="1" lang="zh-CN" altLang="en-US" smtClean="0">
                <a:solidFill>
                  <a:prstClr val="black"/>
                </a:solidFill>
              </a:rPr>
              <a:pPr/>
              <a:t>‹#›</a:t>
            </a:fld>
            <a:endParaRPr kumimoji="1" lang="zh-CN" altLang="en-US">
              <a:solidFill>
                <a:prstClr val="black"/>
              </a:solidFill>
            </a:endParaRPr>
          </a:p>
        </p:txBody>
      </p:sp>
      <p:pic>
        <p:nvPicPr>
          <p:cNvPr id="8" name="bkgr 2">
            <a:extLst>
              <a:ext uri="{FF2B5EF4-FFF2-40B4-BE49-F238E27FC236}">
                <a16:creationId xmlns:a16="http://schemas.microsoft.com/office/drawing/2014/main" xmlns="" id="{38AC285F-500F-4823-9925-F5126EFF53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bkgr 3">
            <a:extLst>
              <a:ext uri="{FF2B5EF4-FFF2-40B4-BE49-F238E27FC236}">
                <a16:creationId xmlns:a16="http://schemas.microsoft.com/office/drawing/2014/main" xmlns="" id="{18D8E4D1-5BEA-47FB-B6B1-77140B0ACF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348" y="1616722"/>
            <a:ext cx="12191999" cy="3967171"/>
          </a:xfrm>
          <a:prstGeom prst="rect">
            <a:avLst/>
          </a:prstGeom>
        </p:spPr>
      </p:pic>
      <p:pic>
        <p:nvPicPr>
          <p:cNvPr id="10" name="Mây 3">
            <a:extLst>
              <a:ext uri="{FF2B5EF4-FFF2-40B4-BE49-F238E27FC236}">
                <a16:creationId xmlns:a16="http://schemas.microsoft.com/office/drawing/2014/main" xmlns="" id="{CF296135-D4DF-40CF-91AE-3DDE6EC7F54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737" y="459983"/>
            <a:ext cx="1164368" cy="535609"/>
          </a:xfrm>
          <a:prstGeom prst="rect">
            <a:avLst/>
          </a:prstGeom>
        </p:spPr>
      </p:pic>
      <p:pic>
        <p:nvPicPr>
          <p:cNvPr id="11" name="Mặt trời">
            <a:extLst>
              <a:ext uri="{FF2B5EF4-FFF2-40B4-BE49-F238E27FC236}">
                <a16:creationId xmlns:a16="http://schemas.microsoft.com/office/drawing/2014/main" xmlns="" id="{C82272DC-9AE7-4F8A-9DBC-18B437E63E7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939" y="31135"/>
            <a:ext cx="1246993" cy="1242836"/>
          </a:xfrm>
          <a:prstGeom prst="rect">
            <a:avLst/>
          </a:prstGeom>
        </p:spPr>
      </p:pic>
      <p:pic>
        <p:nvPicPr>
          <p:cNvPr id="12" name="Bảng">
            <a:extLst>
              <a:ext uri="{FF2B5EF4-FFF2-40B4-BE49-F238E27FC236}">
                <a16:creationId xmlns:a16="http://schemas.microsoft.com/office/drawing/2014/main" xmlns="" id="{AE27FC4A-F65E-4234-B487-16E04BB5CC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931" y="1223063"/>
            <a:ext cx="7924136" cy="4570649"/>
          </a:xfrm>
          <a:prstGeom prst="rect">
            <a:avLst/>
          </a:prstGeom>
        </p:spPr>
      </p:pic>
      <p:pic>
        <p:nvPicPr>
          <p:cNvPr id="13" name="bkgr 1">
            <a:extLst>
              <a:ext uri="{FF2B5EF4-FFF2-40B4-BE49-F238E27FC236}">
                <a16:creationId xmlns:a16="http://schemas.microsoft.com/office/drawing/2014/main" xmlns="" id="{7E0198F7-54A5-4EEC-BF47-E179621E7B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247"/>
          <a:stretch/>
        </p:blipFill>
        <p:spPr>
          <a:xfrm>
            <a:off x="0" y="4806685"/>
            <a:ext cx="12192000" cy="2081605"/>
          </a:xfrm>
          <a:prstGeom prst="rect">
            <a:avLst/>
          </a:prstGeom>
        </p:spPr>
      </p:pic>
      <p:pic>
        <p:nvPicPr>
          <p:cNvPr id="14" name="bóng bay 1">
            <a:extLst>
              <a:ext uri="{FF2B5EF4-FFF2-40B4-BE49-F238E27FC236}">
                <a16:creationId xmlns:a16="http://schemas.microsoft.com/office/drawing/2014/main" xmlns="" id="{8F885F34-4254-40BD-92C3-F7D80F1CB33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88" y="2067543"/>
            <a:ext cx="722839" cy="1310747"/>
          </a:xfrm>
          <a:prstGeom prst="rect">
            <a:avLst/>
          </a:prstGeom>
        </p:spPr>
      </p:pic>
      <p:pic>
        <p:nvPicPr>
          <p:cNvPr id="15" name="bóng bay 2">
            <a:extLst>
              <a:ext uri="{FF2B5EF4-FFF2-40B4-BE49-F238E27FC236}">
                <a16:creationId xmlns:a16="http://schemas.microsoft.com/office/drawing/2014/main" xmlns="" id="{F2C01B6A-0FD4-4BBC-85EC-F4BAAEE6ED7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793" y="109573"/>
            <a:ext cx="528179" cy="1113575"/>
          </a:xfrm>
          <a:prstGeom prst="rect">
            <a:avLst/>
          </a:prstGeom>
        </p:spPr>
      </p:pic>
      <p:pic>
        <p:nvPicPr>
          <p:cNvPr id="16" name="bóng bay 3">
            <a:extLst>
              <a:ext uri="{FF2B5EF4-FFF2-40B4-BE49-F238E27FC236}">
                <a16:creationId xmlns:a16="http://schemas.microsoft.com/office/drawing/2014/main" xmlns="" id="{B9E1856F-AF55-4383-B3EA-76E97E7507B1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2410" y="286933"/>
            <a:ext cx="642833" cy="1165671"/>
          </a:xfrm>
          <a:prstGeom prst="rect">
            <a:avLst/>
          </a:prstGeom>
        </p:spPr>
      </p:pic>
      <p:pic>
        <p:nvPicPr>
          <p:cNvPr id="17" name="bóng bay 4">
            <a:extLst>
              <a:ext uri="{FF2B5EF4-FFF2-40B4-BE49-F238E27FC236}">
                <a16:creationId xmlns:a16="http://schemas.microsoft.com/office/drawing/2014/main" xmlns="" id="{0D410B0F-A90E-4663-98EB-8ABEA4FE8C72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6549" y="2953682"/>
            <a:ext cx="810243" cy="1469239"/>
          </a:xfrm>
          <a:prstGeom prst="rect">
            <a:avLst/>
          </a:prstGeom>
        </p:spPr>
      </p:pic>
      <p:pic>
        <p:nvPicPr>
          <p:cNvPr id="18" name="Mây 1">
            <a:extLst>
              <a:ext uri="{FF2B5EF4-FFF2-40B4-BE49-F238E27FC236}">
                <a16:creationId xmlns:a16="http://schemas.microsoft.com/office/drawing/2014/main" xmlns="" id="{5A1E536F-40A7-4C4A-B8A2-B0B8687C6FD4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31" y="377874"/>
            <a:ext cx="1164368" cy="535609"/>
          </a:xfrm>
          <a:prstGeom prst="rect">
            <a:avLst/>
          </a:prstGeom>
        </p:spPr>
      </p:pic>
      <p:pic>
        <p:nvPicPr>
          <p:cNvPr id="19" name="Mây 2">
            <a:extLst>
              <a:ext uri="{FF2B5EF4-FFF2-40B4-BE49-F238E27FC236}">
                <a16:creationId xmlns:a16="http://schemas.microsoft.com/office/drawing/2014/main" xmlns="" id="{828C202E-19A0-4E74-A687-352B4AF94DCB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848" y="487324"/>
            <a:ext cx="1163221" cy="527327"/>
          </a:xfrm>
          <a:prstGeom prst="rect">
            <a:avLst/>
          </a:prstGeom>
        </p:spPr>
      </p:pic>
      <p:pic>
        <p:nvPicPr>
          <p:cNvPr id="20" name="Mây 4">
            <a:extLst>
              <a:ext uri="{FF2B5EF4-FFF2-40B4-BE49-F238E27FC236}">
                <a16:creationId xmlns:a16="http://schemas.microsoft.com/office/drawing/2014/main" xmlns="" id="{39F10DAD-11CB-4B17-AB39-528CA599F5E3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7759" y="703322"/>
            <a:ext cx="1373271" cy="68892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B56D77B1-C2AC-4E51-885D-2E687FD792DE}"/>
              </a:ext>
            </a:extLst>
          </p:cNvPr>
          <p:cNvSpPr txBox="1"/>
          <p:nvPr userDrawn="1"/>
        </p:nvSpPr>
        <p:spPr>
          <a:xfrm>
            <a:off x="9201993" y="-18115"/>
            <a:ext cx="63157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>
                <a:solidFill>
                  <a:prstClr val="black"/>
                </a:solidFill>
                <a:cs typeface="Arial" panose="020B0604020202020204" pitchFamily="34" charset="0"/>
              </a:rPr>
              <a:t>Hương</a:t>
            </a:r>
            <a:r>
              <a:rPr lang="en-US" sz="12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cs typeface="Arial" panose="020B0604020202020204" pitchFamily="34" charset="0"/>
              </a:rPr>
              <a:t>Thảo</a:t>
            </a:r>
            <a:r>
              <a:rPr lang="en-US" sz="1200" dirty="0">
                <a:solidFill>
                  <a:prstClr val="black"/>
                </a:solidFill>
                <a:cs typeface="Arial" panose="020B0604020202020204" pitchFamily="34" charset="0"/>
              </a:rPr>
              <a:t>: tranthao121004@gmail.com</a:t>
            </a:r>
            <a:endParaRPr lang="en-US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24485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3">
            <a:extLst>
              <a:ext uri="{FF2B5EF4-FFF2-40B4-BE49-F238E27FC236}">
                <a16:creationId xmlns:a16="http://schemas.microsoft.com/office/drawing/2014/main" xmlns="" id="{D7E4988E-D4F8-4DC0-B9CC-BB4B7F36BE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26" t="832" r="626" b="1028"/>
          <a:stretch>
            <a:fillRect/>
          </a:stretch>
        </p:blipFill>
        <p:spPr>
          <a:xfrm>
            <a:off x="3" y="4"/>
            <a:ext cx="12219444" cy="685799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69D82C2-117E-4A35-95BF-D458B26D688D}"/>
              </a:ext>
            </a:extLst>
          </p:cNvPr>
          <p:cNvSpPr txBox="1"/>
          <p:nvPr userDrawn="1"/>
        </p:nvSpPr>
        <p:spPr>
          <a:xfrm>
            <a:off x="8011749" y="90"/>
            <a:ext cx="63157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>
                <a:solidFill>
                  <a:prstClr val="black"/>
                </a:solidFill>
                <a:cs typeface="Arial" panose="020B0604020202020204" pitchFamily="34" charset="0"/>
              </a:rPr>
              <a:t>Hương</a:t>
            </a:r>
            <a:r>
              <a:rPr lang="en-US" sz="12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cs typeface="Arial" panose="020B0604020202020204" pitchFamily="34" charset="0"/>
              </a:rPr>
              <a:t>Thảo</a:t>
            </a:r>
            <a:r>
              <a:rPr lang="en-US" sz="1200" dirty="0">
                <a:solidFill>
                  <a:prstClr val="black"/>
                </a:solidFill>
                <a:cs typeface="Arial" panose="020B0604020202020204" pitchFamily="34" charset="0"/>
              </a:rPr>
              <a:t>: tranthao121004@gmail.com</a:t>
            </a:r>
            <a:endParaRPr lang="en-US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21453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101">
            <a:extLst>
              <a:ext uri="{FF2B5EF4-FFF2-40B4-BE49-F238E27FC236}">
                <a16:creationId xmlns:a16="http://schemas.microsoft.com/office/drawing/2014/main" xmlns="" id="{D514E436-AC77-4C62-A470-F269B07625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" y="3"/>
            <a:ext cx="12192003" cy="6858001"/>
          </a:xfrm>
          <a:prstGeom prst="rect">
            <a:avLst/>
          </a:prstGeom>
        </p:spPr>
      </p:pic>
      <p:sp>
        <p:nvSpPr>
          <p:cNvPr id="12" name="矩形 2">
            <a:extLst>
              <a:ext uri="{FF2B5EF4-FFF2-40B4-BE49-F238E27FC236}">
                <a16:creationId xmlns:a16="http://schemas.microsoft.com/office/drawing/2014/main" xmlns="" id="{85267853-B155-4C5A-B17D-13C99003FA45}"/>
              </a:ext>
            </a:extLst>
          </p:cNvPr>
          <p:cNvSpPr/>
          <p:nvPr userDrawn="1"/>
        </p:nvSpPr>
        <p:spPr>
          <a:xfrm>
            <a:off x="516783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3" name="椭圆 4">
            <a:extLst>
              <a:ext uri="{FF2B5EF4-FFF2-40B4-BE49-F238E27FC236}">
                <a16:creationId xmlns:a16="http://schemas.microsoft.com/office/drawing/2014/main" xmlns="" id="{EAE8A449-7A3F-40C5-B305-E2A28C9FD942}"/>
              </a:ext>
            </a:extLst>
          </p:cNvPr>
          <p:cNvSpPr/>
          <p:nvPr userDrawn="1"/>
        </p:nvSpPr>
        <p:spPr>
          <a:xfrm>
            <a:off x="-224145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4" name="任意形状 6">
            <a:extLst>
              <a:ext uri="{FF2B5EF4-FFF2-40B4-BE49-F238E27FC236}">
                <a16:creationId xmlns:a16="http://schemas.microsoft.com/office/drawing/2014/main" xmlns="" id="{61A8C16D-6509-4108-98A5-625CBDF5F070}"/>
              </a:ext>
            </a:extLst>
          </p:cNvPr>
          <p:cNvSpPr/>
          <p:nvPr userDrawn="1"/>
        </p:nvSpPr>
        <p:spPr>
          <a:xfrm>
            <a:off x="-403245" y="546881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5" name="椭圆 7">
            <a:extLst>
              <a:ext uri="{FF2B5EF4-FFF2-40B4-BE49-F238E27FC236}">
                <a16:creationId xmlns:a16="http://schemas.microsoft.com/office/drawing/2014/main" xmlns="" id="{F3B873EF-BA25-43F8-B507-68795F3111ED}"/>
              </a:ext>
            </a:extLst>
          </p:cNvPr>
          <p:cNvSpPr/>
          <p:nvPr userDrawn="1"/>
        </p:nvSpPr>
        <p:spPr>
          <a:xfrm>
            <a:off x="11764276" y="644248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16" name="图片 8">
            <a:extLst>
              <a:ext uri="{FF2B5EF4-FFF2-40B4-BE49-F238E27FC236}">
                <a16:creationId xmlns:a16="http://schemas.microsoft.com/office/drawing/2014/main" xmlns="" id="{1F61594D-16F0-4C27-A22F-50D3F141404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744" y="5135927"/>
            <a:ext cx="602779" cy="1767959"/>
          </a:xfrm>
          <a:prstGeom prst="rect">
            <a:avLst/>
          </a:prstGeom>
        </p:spPr>
      </p:pic>
      <p:sp>
        <p:nvSpPr>
          <p:cNvPr id="17" name="椭圆 9">
            <a:extLst>
              <a:ext uri="{FF2B5EF4-FFF2-40B4-BE49-F238E27FC236}">
                <a16:creationId xmlns:a16="http://schemas.microsoft.com/office/drawing/2014/main" xmlns="" id="{B20D4855-2AE0-48EF-9542-73C2EC19F994}"/>
              </a:ext>
            </a:extLst>
          </p:cNvPr>
          <p:cNvSpPr/>
          <p:nvPr userDrawn="1"/>
        </p:nvSpPr>
        <p:spPr>
          <a:xfrm>
            <a:off x="1047856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35733CB7-2EEC-42DC-9103-2D109DD1CFEE}"/>
              </a:ext>
            </a:extLst>
          </p:cNvPr>
          <p:cNvSpPr txBox="1"/>
          <p:nvPr userDrawn="1"/>
        </p:nvSpPr>
        <p:spPr>
          <a:xfrm>
            <a:off x="7320633" y="6524374"/>
            <a:ext cx="63157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>
                <a:solidFill>
                  <a:prstClr val="black"/>
                </a:solidFill>
                <a:cs typeface="Arial" panose="020B0604020202020204" pitchFamily="34" charset="0"/>
              </a:rPr>
              <a:t>Hương</a:t>
            </a:r>
            <a:r>
              <a:rPr lang="en-US" sz="12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cs typeface="Arial" panose="020B0604020202020204" pitchFamily="34" charset="0"/>
              </a:rPr>
              <a:t>Thảo</a:t>
            </a:r>
            <a:r>
              <a:rPr lang="en-US" sz="1200" dirty="0">
                <a:solidFill>
                  <a:prstClr val="black"/>
                </a:solidFill>
                <a:cs typeface="Arial" panose="020B0604020202020204" pitchFamily="34" charset="0"/>
              </a:rPr>
              <a:t>: tranthao121004@gmail.com</a:t>
            </a:r>
            <a:endParaRPr lang="en-US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01481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101">
            <a:extLst>
              <a:ext uri="{FF2B5EF4-FFF2-40B4-BE49-F238E27FC236}">
                <a16:creationId xmlns:a16="http://schemas.microsoft.com/office/drawing/2014/main" xmlns="" id="{1094CE54-B4B3-4C76-B9C9-971ECB34C2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" y="3"/>
            <a:ext cx="12192003" cy="6858001"/>
          </a:xfrm>
          <a:prstGeom prst="rect">
            <a:avLst/>
          </a:prstGeom>
        </p:spPr>
      </p:pic>
      <p:sp>
        <p:nvSpPr>
          <p:cNvPr id="8" name="矩形 2">
            <a:extLst>
              <a:ext uri="{FF2B5EF4-FFF2-40B4-BE49-F238E27FC236}">
                <a16:creationId xmlns:a16="http://schemas.microsoft.com/office/drawing/2014/main" xmlns="" id="{05B45BC2-AFD2-4521-86C7-28EA6A142BF8}"/>
              </a:ext>
            </a:extLst>
          </p:cNvPr>
          <p:cNvSpPr/>
          <p:nvPr userDrawn="1"/>
        </p:nvSpPr>
        <p:spPr>
          <a:xfrm>
            <a:off x="516783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9" name="椭圆 4">
            <a:extLst>
              <a:ext uri="{FF2B5EF4-FFF2-40B4-BE49-F238E27FC236}">
                <a16:creationId xmlns:a16="http://schemas.microsoft.com/office/drawing/2014/main" xmlns="" id="{73E6612B-E6CF-431F-83A1-B242A79A465C}"/>
              </a:ext>
            </a:extLst>
          </p:cNvPr>
          <p:cNvSpPr/>
          <p:nvPr userDrawn="1"/>
        </p:nvSpPr>
        <p:spPr>
          <a:xfrm>
            <a:off x="-224145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0" name="任意形状 6">
            <a:extLst>
              <a:ext uri="{FF2B5EF4-FFF2-40B4-BE49-F238E27FC236}">
                <a16:creationId xmlns:a16="http://schemas.microsoft.com/office/drawing/2014/main" xmlns="" id="{9B231B91-9FD3-46F5-8DB9-BCC8C6F58B0F}"/>
              </a:ext>
            </a:extLst>
          </p:cNvPr>
          <p:cNvSpPr/>
          <p:nvPr userDrawn="1"/>
        </p:nvSpPr>
        <p:spPr>
          <a:xfrm>
            <a:off x="-403245" y="546881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1" name="椭圆 7">
            <a:extLst>
              <a:ext uri="{FF2B5EF4-FFF2-40B4-BE49-F238E27FC236}">
                <a16:creationId xmlns:a16="http://schemas.microsoft.com/office/drawing/2014/main" xmlns="" id="{75059DDB-9C2F-46FF-9EF1-50E22BC24E2C}"/>
              </a:ext>
            </a:extLst>
          </p:cNvPr>
          <p:cNvSpPr/>
          <p:nvPr userDrawn="1"/>
        </p:nvSpPr>
        <p:spPr>
          <a:xfrm>
            <a:off x="11764276" y="644248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12" name="图片 8">
            <a:extLst>
              <a:ext uri="{FF2B5EF4-FFF2-40B4-BE49-F238E27FC236}">
                <a16:creationId xmlns:a16="http://schemas.microsoft.com/office/drawing/2014/main" xmlns="" id="{A8997046-CAE6-4B59-8DDF-0EFAE5413AF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744" y="5135927"/>
            <a:ext cx="602779" cy="1767959"/>
          </a:xfrm>
          <a:prstGeom prst="rect">
            <a:avLst/>
          </a:prstGeom>
        </p:spPr>
      </p:pic>
      <p:sp>
        <p:nvSpPr>
          <p:cNvPr id="13" name="椭圆 9">
            <a:extLst>
              <a:ext uri="{FF2B5EF4-FFF2-40B4-BE49-F238E27FC236}">
                <a16:creationId xmlns:a16="http://schemas.microsoft.com/office/drawing/2014/main" xmlns="" id="{BE790CA5-EC6C-4F0B-B555-50D8033BE031}"/>
              </a:ext>
            </a:extLst>
          </p:cNvPr>
          <p:cNvSpPr/>
          <p:nvPr userDrawn="1"/>
        </p:nvSpPr>
        <p:spPr>
          <a:xfrm>
            <a:off x="1047856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8D193922-661E-4324-B921-1DB8F942A2A9}"/>
              </a:ext>
            </a:extLst>
          </p:cNvPr>
          <p:cNvSpPr/>
          <p:nvPr userDrawn="1"/>
        </p:nvSpPr>
        <p:spPr>
          <a:xfrm rot="219724">
            <a:off x="4477200" y="1157475"/>
            <a:ext cx="6008783" cy="4661425"/>
          </a:xfrm>
          <a:prstGeom prst="rect">
            <a:avLst/>
          </a:prstGeom>
          <a:solidFill>
            <a:srgbClr val="7030A0">
              <a:alpha val="50000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0FE6874E-118B-4078-BE60-91865D019286}"/>
              </a:ext>
            </a:extLst>
          </p:cNvPr>
          <p:cNvSpPr/>
          <p:nvPr userDrawn="1"/>
        </p:nvSpPr>
        <p:spPr>
          <a:xfrm rot="2471267">
            <a:off x="9030917" y="1477608"/>
            <a:ext cx="2211023" cy="4953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8E6DDB6A-D1EC-44AC-A42F-3D5C776DEBE6}"/>
              </a:ext>
            </a:extLst>
          </p:cNvPr>
          <p:cNvSpPr/>
          <p:nvPr userDrawn="1"/>
        </p:nvSpPr>
        <p:spPr>
          <a:xfrm rot="20410169">
            <a:off x="4016111" y="1064033"/>
            <a:ext cx="2397503" cy="4953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3A11163-4540-4661-A7E2-7E02DE00886F}"/>
              </a:ext>
            </a:extLst>
          </p:cNvPr>
          <p:cNvSpPr txBox="1"/>
          <p:nvPr userDrawn="1"/>
        </p:nvSpPr>
        <p:spPr>
          <a:xfrm>
            <a:off x="5353381" y="1982756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8800" b="1" dirty="0">
                <a:ln w="222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LUYỆN TẬP</a:t>
            </a:r>
          </a:p>
        </p:txBody>
      </p:sp>
      <p:pic>
        <p:nvPicPr>
          <p:cNvPr id="18" name="Picture 17" descr="A close-up of a map&#10;&#10;Description automatically generated with low confidence">
            <a:extLst>
              <a:ext uri="{FF2B5EF4-FFF2-40B4-BE49-F238E27FC236}">
                <a16:creationId xmlns:a16="http://schemas.microsoft.com/office/drawing/2014/main" xmlns="" id="{EC3B8C2B-5D7C-48F2-8FC7-FE45F136AC3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337" y="1150969"/>
            <a:ext cx="1481296" cy="490473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4D616774-3438-47D7-81AB-B40EEBD5818D}"/>
              </a:ext>
            </a:extLst>
          </p:cNvPr>
          <p:cNvSpPr txBox="1"/>
          <p:nvPr userDrawn="1"/>
        </p:nvSpPr>
        <p:spPr>
          <a:xfrm>
            <a:off x="7320632" y="6524374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>
                <a:solidFill>
                  <a:prstClr val="black"/>
                </a:solidFill>
                <a:cs typeface="Arial" panose="020B0604020202020204" pitchFamily="34" charset="0"/>
              </a:rPr>
              <a:t>Hương</a:t>
            </a:r>
            <a:r>
              <a:rPr lang="en-US" sz="12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cs typeface="Arial" panose="020B0604020202020204" pitchFamily="34" charset="0"/>
              </a:rPr>
              <a:t>Thảo</a:t>
            </a:r>
            <a:r>
              <a:rPr lang="en-US" sz="1200" dirty="0">
                <a:solidFill>
                  <a:prstClr val="black"/>
                </a:solidFill>
                <a:cs typeface="Arial" panose="020B0604020202020204" pitchFamily="34" charset="0"/>
              </a:rPr>
              <a:t>: tranthao121004@gmail.com</a:t>
            </a:r>
            <a:endParaRPr lang="en-US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20742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101">
            <a:extLst>
              <a:ext uri="{FF2B5EF4-FFF2-40B4-BE49-F238E27FC236}">
                <a16:creationId xmlns:a16="http://schemas.microsoft.com/office/drawing/2014/main" xmlns="" id="{431122EC-FBF2-4C68-B7F9-E67ABB594A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" y="3"/>
            <a:ext cx="12192003" cy="6858001"/>
          </a:xfrm>
          <a:prstGeom prst="rect">
            <a:avLst/>
          </a:prstGeom>
        </p:spPr>
      </p:pic>
      <p:sp>
        <p:nvSpPr>
          <p:cNvPr id="7" name="矩形 2">
            <a:extLst>
              <a:ext uri="{FF2B5EF4-FFF2-40B4-BE49-F238E27FC236}">
                <a16:creationId xmlns:a16="http://schemas.microsoft.com/office/drawing/2014/main" xmlns="" id="{26859808-0E4C-4601-BFD5-C6BA5BCC44FE}"/>
              </a:ext>
            </a:extLst>
          </p:cNvPr>
          <p:cNvSpPr/>
          <p:nvPr userDrawn="1"/>
        </p:nvSpPr>
        <p:spPr>
          <a:xfrm>
            <a:off x="516783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8" name="椭圆 4">
            <a:extLst>
              <a:ext uri="{FF2B5EF4-FFF2-40B4-BE49-F238E27FC236}">
                <a16:creationId xmlns:a16="http://schemas.microsoft.com/office/drawing/2014/main" xmlns="" id="{C20B859B-7433-488D-AD26-C313806026F3}"/>
              </a:ext>
            </a:extLst>
          </p:cNvPr>
          <p:cNvSpPr/>
          <p:nvPr userDrawn="1"/>
        </p:nvSpPr>
        <p:spPr>
          <a:xfrm>
            <a:off x="-224145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9" name="任意形状 6">
            <a:extLst>
              <a:ext uri="{FF2B5EF4-FFF2-40B4-BE49-F238E27FC236}">
                <a16:creationId xmlns:a16="http://schemas.microsoft.com/office/drawing/2014/main" xmlns="" id="{26C76A02-5C8B-42AD-8662-686E30606D34}"/>
              </a:ext>
            </a:extLst>
          </p:cNvPr>
          <p:cNvSpPr/>
          <p:nvPr userDrawn="1"/>
        </p:nvSpPr>
        <p:spPr>
          <a:xfrm>
            <a:off x="-403245" y="546881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0" name="椭圆 7">
            <a:extLst>
              <a:ext uri="{FF2B5EF4-FFF2-40B4-BE49-F238E27FC236}">
                <a16:creationId xmlns:a16="http://schemas.microsoft.com/office/drawing/2014/main" xmlns="" id="{C6F4EA04-890C-4306-9211-FB1733E0C647}"/>
              </a:ext>
            </a:extLst>
          </p:cNvPr>
          <p:cNvSpPr/>
          <p:nvPr userDrawn="1"/>
        </p:nvSpPr>
        <p:spPr>
          <a:xfrm>
            <a:off x="11764276" y="644248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11" name="图片 8">
            <a:extLst>
              <a:ext uri="{FF2B5EF4-FFF2-40B4-BE49-F238E27FC236}">
                <a16:creationId xmlns:a16="http://schemas.microsoft.com/office/drawing/2014/main" xmlns="" id="{A97A903A-09E9-4691-B496-37BE5D102D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744" y="5135927"/>
            <a:ext cx="602779" cy="1767959"/>
          </a:xfrm>
          <a:prstGeom prst="rect">
            <a:avLst/>
          </a:prstGeom>
        </p:spPr>
      </p:pic>
      <p:sp>
        <p:nvSpPr>
          <p:cNvPr id="12" name="椭圆 9">
            <a:extLst>
              <a:ext uri="{FF2B5EF4-FFF2-40B4-BE49-F238E27FC236}">
                <a16:creationId xmlns:a16="http://schemas.microsoft.com/office/drawing/2014/main" xmlns="" id="{0A2B951D-F19F-475D-B457-B86EF8DC984B}"/>
              </a:ext>
            </a:extLst>
          </p:cNvPr>
          <p:cNvSpPr/>
          <p:nvPr userDrawn="1"/>
        </p:nvSpPr>
        <p:spPr>
          <a:xfrm>
            <a:off x="1047856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B509803A-0360-4D33-9AB5-ED47ED9135D1}"/>
              </a:ext>
            </a:extLst>
          </p:cNvPr>
          <p:cNvSpPr/>
          <p:nvPr userDrawn="1"/>
        </p:nvSpPr>
        <p:spPr>
          <a:xfrm rot="21228401">
            <a:off x="2278961" y="1179062"/>
            <a:ext cx="6008783" cy="4661425"/>
          </a:xfrm>
          <a:prstGeom prst="rect">
            <a:avLst/>
          </a:prstGeom>
          <a:solidFill>
            <a:schemeClr val="accent4">
              <a:lumMod val="60000"/>
              <a:lumOff val="40000"/>
              <a:alpha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7E0D0665-6999-4651-BD19-C7C402D30EEB}"/>
              </a:ext>
            </a:extLst>
          </p:cNvPr>
          <p:cNvSpPr/>
          <p:nvPr userDrawn="1"/>
        </p:nvSpPr>
        <p:spPr>
          <a:xfrm rot="1737576">
            <a:off x="6328954" y="1082086"/>
            <a:ext cx="2211023" cy="4953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0A77F017-DFC1-4D5F-8272-B3E76D6DA324}"/>
              </a:ext>
            </a:extLst>
          </p:cNvPr>
          <p:cNvSpPr/>
          <p:nvPr userDrawn="1"/>
        </p:nvSpPr>
        <p:spPr>
          <a:xfrm rot="19676478">
            <a:off x="1401351" y="1522000"/>
            <a:ext cx="2397503" cy="4953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4D542502-B1BA-4EEE-B113-19E670FE5796}"/>
              </a:ext>
            </a:extLst>
          </p:cNvPr>
          <p:cNvSpPr txBox="1"/>
          <p:nvPr userDrawn="1"/>
        </p:nvSpPr>
        <p:spPr>
          <a:xfrm>
            <a:off x="3155097" y="2004342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8800" b="1" dirty="0">
                <a:ln w="22225">
                  <a:solidFill>
                    <a:prstClr val="white"/>
                  </a:solidFill>
                  <a:prstDash val="solid"/>
                </a:ln>
                <a:solidFill>
                  <a:srgbClr val="5B9BD5">
                    <a:lumMod val="75000"/>
                  </a:srgb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HOẠT ĐỘNG</a:t>
            </a:r>
          </a:p>
        </p:txBody>
      </p:sp>
      <p:pic>
        <p:nvPicPr>
          <p:cNvPr id="18" name="图片 9">
            <a:extLst>
              <a:ext uri="{FF2B5EF4-FFF2-40B4-BE49-F238E27FC236}">
                <a16:creationId xmlns:a16="http://schemas.microsoft.com/office/drawing/2014/main" xmlns="" id="{9E265F87-F072-4C1C-809B-60B65BA79A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707" y="2622107"/>
            <a:ext cx="3028932" cy="384743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C8F1E24-5B7F-481A-86BE-BC8D3CC99D79}"/>
              </a:ext>
            </a:extLst>
          </p:cNvPr>
          <p:cNvSpPr txBox="1"/>
          <p:nvPr userDrawn="1"/>
        </p:nvSpPr>
        <p:spPr>
          <a:xfrm>
            <a:off x="7320632" y="6524374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>
                <a:solidFill>
                  <a:prstClr val="black"/>
                </a:solidFill>
                <a:cs typeface="Arial" panose="020B0604020202020204" pitchFamily="34" charset="0"/>
              </a:rPr>
              <a:t>Hương</a:t>
            </a:r>
            <a:r>
              <a:rPr lang="en-US" sz="12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cs typeface="Arial" panose="020B0604020202020204" pitchFamily="34" charset="0"/>
              </a:rPr>
              <a:t>Thảo</a:t>
            </a:r>
            <a:r>
              <a:rPr lang="en-US" sz="1200" dirty="0">
                <a:solidFill>
                  <a:prstClr val="black"/>
                </a:solidFill>
                <a:cs typeface="Arial" panose="020B0604020202020204" pitchFamily="34" charset="0"/>
              </a:rPr>
              <a:t>: tranthao121004@gmail.com</a:t>
            </a:r>
            <a:endParaRPr lang="en-US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45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01">
            <a:extLst>
              <a:ext uri="{FF2B5EF4-FFF2-40B4-BE49-F238E27FC236}">
                <a16:creationId xmlns:a16="http://schemas.microsoft.com/office/drawing/2014/main" xmlns="" id="{0E1D8535-7268-4559-A162-57863C850A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" y="3"/>
            <a:ext cx="12192003" cy="6858001"/>
          </a:xfrm>
          <a:prstGeom prst="rect">
            <a:avLst/>
          </a:prstGeom>
        </p:spPr>
      </p:pic>
      <p:sp>
        <p:nvSpPr>
          <p:cNvPr id="10" name="矩形 2">
            <a:extLst>
              <a:ext uri="{FF2B5EF4-FFF2-40B4-BE49-F238E27FC236}">
                <a16:creationId xmlns:a16="http://schemas.microsoft.com/office/drawing/2014/main" xmlns="" id="{3599D6A8-8376-4469-B1C4-0D0AB8B9FCB9}"/>
              </a:ext>
            </a:extLst>
          </p:cNvPr>
          <p:cNvSpPr/>
          <p:nvPr userDrawn="1"/>
        </p:nvSpPr>
        <p:spPr>
          <a:xfrm>
            <a:off x="516783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1" name="椭圆 4">
            <a:extLst>
              <a:ext uri="{FF2B5EF4-FFF2-40B4-BE49-F238E27FC236}">
                <a16:creationId xmlns:a16="http://schemas.microsoft.com/office/drawing/2014/main" xmlns="" id="{F6108594-A8DF-4763-BAD6-AFEBB0C31969}"/>
              </a:ext>
            </a:extLst>
          </p:cNvPr>
          <p:cNvSpPr/>
          <p:nvPr userDrawn="1"/>
        </p:nvSpPr>
        <p:spPr>
          <a:xfrm>
            <a:off x="-224145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2" name="任意形状 6">
            <a:extLst>
              <a:ext uri="{FF2B5EF4-FFF2-40B4-BE49-F238E27FC236}">
                <a16:creationId xmlns:a16="http://schemas.microsoft.com/office/drawing/2014/main" xmlns="" id="{B8502FED-250A-4CBC-8EE4-50D3D012EADA}"/>
              </a:ext>
            </a:extLst>
          </p:cNvPr>
          <p:cNvSpPr/>
          <p:nvPr userDrawn="1"/>
        </p:nvSpPr>
        <p:spPr>
          <a:xfrm>
            <a:off x="-403245" y="546881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3" name="椭圆 7">
            <a:extLst>
              <a:ext uri="{FF2B5EF4-FFF2-40B4-BE49-F238E27FC236}">
                <a16:creationId xmlns:a16="http://schemas.microsoft.com/office/drawing/2014/main" xmlns="" id="{4B97A2AD-D2A2-4C3E-AA45-DF5B9EE1314C}"/>
              </a:ext>
            </a:extLst>
          </p:cNvPr>
          <p:cNvSpPr/>
          <p:nvPr userDrawn="1"/>
        </p:nvSpPr>
        <p:spPr>
          <a:xfrm>
            <a:off x="11764276" y="644248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14" name="图片 8">
            <a:extLst>
              <a:ext uri="{FF2B5EF4-FFF2-40B4-BE49-F238E27FC236}">
                <a16:creationId xmlns:a16="http://schemas.microsoft.com/office/drawing/2014/main" xmlns="" id="{1D1F51E3-6E1F-4794-92D5-63FB01D635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744" y="5135927"/>
            <a:ext cx="602779" cy="1767959"/>
          </a:xfrm>
          <a:prstGeom prst="rect">
            <a:avLst/>
          </a:prstGeom>
        </p:spPr>
      </p:pic>
      <p:sp>
        <p:nvSpPr>
          <p:cNvPr id="15" name="椭圆 9">
            <a:extLst>
              <a:ext uri="{FF2B5EF4-FFF2-40B4-BE49-F238E27FC236}">
                <a16:creationId xmlns:a16="http://schemas.microsoft.com/office/drawing/2014/main" xmlns="" id="{ECDDE16C-0075-42EB-A3AA-DDD1D96A76E4}"/>
              </a:ext>
            </a:extLst>
          </p:cNvPr>
          <p:cNvSpPr/>
          <p:nvPr userDrawn="1"/>
        </p:nvSpPr>
        <p:spPr>
          <a:xfrm>
            <a:off x="1047856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EFB12868-D957-45A4-B5D8-783DBD98F2C6}"/>
              </a:ext>
            </a:extLst>
          </p:cNvPr>
          <p:cNvSpPr/>
          <p:nvPr userDrawn="1"/>
        </p:nvSpPr>
        <p:spPr>
          <a:xfrm>
            <a:off x="3667376" y="983183"/>
            <a:ext cx="6008783" cy="4661425"/>
          </a:xfrm>
          <a:prstGeom prst="rect">
            <a:avLst/>
          </a:prstGeom>
          <a:solidFill>
            <a:srgbClr val="00CC66">
              <a:alpha val="49804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CFA12B3A-07B6-44F1-A01E-33FD73C34EBA}"/>
              </a:ext>
            </a:extLst>
          </p:cNvPr>
          <p:cNvSpPr/>
          <p:nvPr userDrawn="1"/>
        </p:nvSpPr>
        <p:spPr>
          <a:xfrm rot="2109175">
            <a:off x="8040933" y="1261475"/>
            <a:ext cx="2211023" cy="495300"/>
          </a:xfrm>
          <a:prstGeom prst="rect">
            <a:avLst/>
          </a:prstGeom>
          <a:solidFill>
            <a:srgbClr val="CC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4A2EDEA0-7184-436C-992C-8D667AA8EB7F}"/>
              </a:ext>
            </a:extLst>
          </p:cNvPr>
          <p:cNvSpPr/>
          <p:nvPr userDrawn="1"/>
        </p:nvSpPr>
        <p:spPr>
          <a:xfrm rot="20048077">
            <a:off x="2977299" y="1148481"/>
            <a:ext cx="2397503" cy="4953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F28E606-F052-4F98-9FBC-30FFA9B82FDA}"/>
              </a:ext>
            </a:extLst>
          </p:cNvPr>
          <p:cNvSpPr txBox="1"/>
          <p:nvPr userDrawn="1"/>
        </p:nvSpPr>
        <p:spPr>
          <a:xfrm>
            <a:off x="4557821" y="1913466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8800" b="1" dirty="0">
                <a:ln w="22225">
                  <a:solidFill>
                    <a:prstClr val="white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KHÁM PHÁ</a:t>
            </a:r>
          </a:p>
        </p:txBody>
      </p:sp>
      <p:pic>
        <p:nvPicPr>
          <p:cNvPr id="21" name="图形 1">
            <a:extLst>
              <a:ext uri="{FF2B5EF4-FFF2-40B4-BE49-F238E27FC236}">
                <a16:creationId xmlns:a16="http://schemas.microsoft.com/office/drawing/2014/main" xmlns="" id="{E7242FD6-D5A6-4563-A793-692CAF20691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416645" y="3997564"/>
            <a:ext cx="3980371" cy="197972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215E454A-B08C-4576-8333-920008E55294}"/>
              </a:ext>
            </a:extLst>
          </p:cNvPr>
          <p:cNvSpPr txBox="1"/>
          <p:nvPr userDrawn="1"/>
        </p:nvSpPr>
        <p:spPr>
          <a:xfrm>
            <a:off x="7668012" y="6560226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>
                <a:solidFill>
                  <a:prstClr val="black"/>
                </a:solidFill>
                <a:cs typeface="Arial" panose="020B0604020202020204" pitchFamily="34" charset="0"/>
              </a:rPr>
              <a:t>Hương</a:t>
            </a:r>
            <a:r>
              <a:rPr lang="en-US" sz="12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cs typeface="Arial" panose="020B0604020202020204" pitchFamily="34" charset="0"/>
              </a:rPr>
              <a:t>Thảo</a:t>
            </a:r>
            <a:r>
              <a:rPr lang="en-US" sz="1200" dirty="0">
                <a:solidFill>
                  <a:prstClr val="black"/>
                </a:solidFill>
                <a:cs typeface="Arial" panose="020B0604020202020204" pitchFamily="34" charset="0"/>
              </a:rPr>
              <a:t>: tranthao121004@gmail.com</a:t>
            </a:r>
            <a:endParaRPr lang="en-US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68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01">
            <a:extLst>
              <a:ext uri="{FF2B5EF4-FFF2-40B4-BE49-F238E27FC236}">
                <a16:creationId xmlns:a16="http://schemas.microsoft.com/office/drawing/2014/main" xmlns="" id="{F9580584-93CE-465E-9188-9FA7FF0E8D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" y="3"/>
            <a:ext cx="12192003" cy="6858001"/>
          </a:xfrm>
          <a:prstGeom prst="rect">
            <a:avLst/>
          </a:prstGeom>
        </p:spPr>
      </p:pic>
      <p:sp>
        <p:nvSpPr>
          <p:cNvPr id="10" name="矩形 2">
            <a:extLst>
              <a:ext uri="{FF2B5EF4-FFF2-40B4-BE49-F238E27FC236}">
                <a16:creationId xmlns:a16="http://schemas.microsoft.com/office/drawing/2014/main" xmlns="" id="{474D555A-C16A-473D-AF7C-F4FD4B48A8D9}"/>
              </a:ext>
            </a:extLst>
          </p:cNvPr>
          <p:cNvSpPr/>
          <p:nvPr userDrawn="1"/>
        </p:nvSpPr>
        <p:spPr>
          <a:xfrm>
            <a:off x="516783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1" name="椭圆 4">
            <a:extLst>
              <a:ext uri="{FF2B5EF4-FFF2-40B4-BE49-F238E27FC236}">
                <a16:creationId xmlns:a16="http://schemas.microsoft.com/office/drawing/2014/main" xmlns="" id="{C65B931E-2ABD-4CF8-84F6-335ECD99B199}"/>
              </a:ext>
            </a:extLst>
          </p:cNvPr>
          <p:cNvSpPr/>
          <p:nvPr userDrawn="1"/>
        </p:nvSpPr>
        <p:spPr>
          <a:xfrm>
            <a:off x="-224145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2" name="任意形状 6">
            <a:extLst>
              <a:ext uri="{FF2B5EF4-FFF2-40B4-BE49-F238E27FC236}">
                <a16:creationId xmlns:a16="http://schemas.microsoft.com/office/drawing/2014/main" xmlns="" id="{E2A2EEE9-A456-4E8F-8852-B76D53D8FF96}"/>
              </a:ext>
            </a:extLst>
          </p:cNvPr>
          <p:cNvSpPr/>
          <p:nvPr userDrawn="1"/>
        </p:nvSpPr>
        <p:spPr>
          <a:xfrm>
            <a:off x="-403245" y="546881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3" name="椭圆 7">
            <a:extLst>
              <a:ext uri="{FF2B5EF4-FFF2-40B4-BE49-F238E27FC236}">
                <a16:creationId xmlns:a16="http://schemas.microsoft.com/office/drawing/2014/main" xmlns="" id="{1E2A3415-52F3-43A8-85D2-8D6B017D46B0}"/>
              </a:ext>
            </a:extLst>
          </p:cNvPr>
          <p:cNvSpPr/>
          <p:nvPr userDrawn="1"/>
        </p:nvSpPr>
        <p:spPr>
          <a:xfrm>
            <a:off x="11764276" y="644248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14" name="图片 8">
            <a:extLst>
              <a:ext uri="{FF2B5EF4-FFF2-40B4-BE49-F238E27FC236}">
                <a16:creationId xmlns:a16="http://schemas.microsoft.com/office/drawing/2014/main" xmlns="" id="{6CD0C1A9-71EF-4DBE-9601-B9F0574649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744" y="5135927"/>
            <a:ext cx="602779" cy="1767959"/>
          </a:xfrm>
          <a:prstGeom prst="rect">
            <a:avLst/>
          </a:prstGeom>
        </p:spPr>
      </p:pic>
      <p:sp>
        <p:nvSpPr>
          <p:cNvPr id="15" name="椭圆 9">
            <a:extLst>
              <a:ext uri="{FF2B5EF4-FFF2-40B4-BE49-F238E27FC236}">
                <a16:creationId xmlns:a16="http://schemas.microsoft.com/office/drawing/2014/main" xmlns="" id="{BC7E4DB5-7686-4871-BA09-0A5DDCFFD03D}"/>
              </a:ext>
            </a:extLst>
          </p:cNvPr>
          <p:cNvSpPr/>
          <p:nvPr userDrawn="1"/>
        </p:nvSpPr>
        <p:spPr>
          <a:xfrm>
            <a:off x="1047856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AA705815-50C6-489B-A39B-E7D336F21CDD}"/>
              </a:ext>
            </a:extLst>
          </p:cNvPr>
          <p:cNvSpPr/>
          <p:nvPr userDrawn="1"/>
        </p:nvSpPr>
        <p:spPr>
          <a:xfrm rot="21228401">
            <a:off x="2278961" y="1179062"/>
            <a:ext cx="6008783" cy="4661425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E5E3F9D9-E86C-450A-BAA6-C085040D4067}"/>
              </a:ext>
            </a:extLst>
          </p:cNvPr>
          <p:cNvSpPr/>
          <p:nvPr userDrawn="1"/>
        </p:nvSpPr>
        <p:spPr>
          <a:xfrm rot="1737576">
            <a:off x="6328954" y="1082086"/>
            <a:ext cx="2211023" cy="4953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F847D38E-29D5-4F6D-990E-43B85D6A3CCA}"/>
              </a:ext>
            </a:extLst>
          </p:cNvPr>
          <p:cNvSpPr/>
          <p:nvPr userDrawn="1"/>
        </p:nvSpPr>
        <p:spPr>
          <a:xfrm rot="19676478">
            <a:off x="1401351" y="1522000"/>
            <a:ext cx="2397503" cy="495300"/>
          </a:xfrm>
          <a:prstGeom prst="rect">
            <a:avLst/>
          </a:prstGeom>
          <a:solidFill>
            <a:srgbClr val="CC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ED7DB6B0-739A-4370-B3E5-8A28161C766A}"/>
              </a:ext>
            </a:extLst>
          </p:cNvPr>
          <p:cNvSpPr txBox="1"/>
          <p:nvPr userDrawn="1"/>
        </p:nvSpPr>
        <p:spPr>
          <a:xfrm>
            <a:off x="3155097" y="2004387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8800" b="1" dirty="0">
                <a:ln w="22225">
                  <a:solidFill>
                    <a:prstClr val="white"/>
                  </a:solidFill>
                  <a:prstDash val="solid"/>
                </a:ln>
                <a:solidFill>
                  <a:srgbClr val="ED7D3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TRÒ CHƠI</a:t>
            </a:r>
          </a:p>
        </p:txBody>
      </p:sp>
      <p:grpSp>
        <p:nvGrpSpPr>
          <p:cNvPr id="21" name="Google Shape;769;p31">
            <a:extLst>
              <a:ext uri="{FF2B5EF4-FFF2-40B4-BE49-F238E27FC236}">
                <a16:creationId xmlns:a16="http://schemas.microsoft.com/office/drawing/2014/main" xmlns="" id="{A7F7820E-B6A1-4ABA-87C3-90A18D28B9AB}"/>
              </a:ext>
            </a:extLst>
          </p:cNvPr>
          <p:cNvGrpSpPr/>
          <p:nvPr userDrawn="1"/>
        </p:nvGrpSpPr>
        <p:grpSpPr>
          <a:xfrm>
            <a:off x="7976089" y="2989410"/>
            <a:ext cx="2842231" cy="2927642"/>
            <a:chOff x="5641385" y="2381306"/>
            <a:chExt cx="2599446" cy="2521829"/>
          </a:xfrm>
        </p:grpSpPr>
        <p:sp>
          <p:nvSpPr>
            <p:cNvPr id="22" name="Google Shape;770;p31">
              <a:extLst>
                <a:ext uri="{FF2B5EF4-FFF2-40B4-BE49-F238E27FC236}">
                  <a16:creationId xmlns:a16="http://schemas.microsoft.com/office/drawing/2014/main" xmlns="" id="{822219BD-B384-4310-9DAD-B8FE6C79198A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grpSp>
          <p:nvGrpSpPr>
            <p:cNvPr id="23" name="Google Shape;771;p31">
              <a:extLst>
                <a:ext uri="{FF2B5EF4-FFF2-40B4-BE49-F238E27FC236}">
                  <a16:creationId xmlns:a16="http://schemas.microsoft.com/office/drawing/2014/main" xmlns="" id="{67E305FE-2401-4EC5-9EDC-BF3EBF595F7C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78" name="Google Shape;772;p31">
                <a:extLst>
                  <a:ext uri="{FF2B5EF4-FFF2-40B4-BE49-F238E27FC236}">
                    <a16:creationId xmlns:a16="http://schemas.microsoft.com/office/drawing/2014/main" xmlns="" id="{79073A0C-EFD1-482A-8844-34F2AA65A7AD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79" name="Google Shape;773;p31">
                <a:extLst>
                  <a:ext uri="{FF2B5EF4-FFF2-40B4-BE49-F238E27FC236}">
                    <a16:creationId xmlns:a16="http://schemas.microsoft.com/office/drawing/2014/main" xmlns="" id="{206E4361-7ACE-4B2E-AC92-AA915875A491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80" name="Google Shape;774;p31">
                <a:extLst>
                  <a:ext uri="{FF2B5EF4-FFF2-40B4-BE49-F238E27FC236}">
                    <a16:creationId xmlns:a16="http://schemas.microsoft.com/office/drawing/2014/main" xmlns="" id="{D10680C6-1117-4253-BDAB-6AB4A92C8AAA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81" name="Google Shape;775;p31">
                <a:extLst>
                  <a:ext uri="{FF2B5EF4-FFF2-40B4-BE49-F238E27FC236}">
                    <a16:creationId xmlns:a16="http://schemas.microsoft.com/office/drawing/2014/main" xmlns="" id="{125023DC-71E7-48F1-8125-2957FE05FB42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82" name="Google Shape;776;p31">
                <a:extLst>
                  <a:ext uri="{FF2B5EF4-FFF2-40B4-BE49-F238E27FC236}">
                    <a16:creationId xmlns:a16="http://schemas.microsoft.com/office/drawing/2014/main" xmlns="" id="{65683981-D996-4A47-862F-BD6F9A936364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83" name="Google Shape;777;p31">
                <a:extLst>
                  <a:ext uri="{FF2B5EF4-FFF2-40B4-BE49-F238E27FC236}">
                    <a16:creationId xmlns:a16="http://schemas.microsoft.com/office/drawing/2014/main" xmlns="" id="{5E928E99-D4F1-4A2B-AB50-D702075E586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84" name="Google Shape;778;p31">
                <a:extLst>
                  <a:ext uri="{FF2B5EF4-FFF2-40B4-BE49-F238E27FC236}">
                    <a16:creationId xmlns:a16="http://schemas.microsoft.com/office/drawing/2014/main" xmlns="" id="{A114321D-AAAB-47D5-A0E2-0AED649A8D91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85" name="Google Shape;779;p31">
                <a:extLst>
                  <a:ext uri="{FF2B5EF4-FFF2-40B4-BE49-F238E27FC236}">
                    <a16:creationId xmlns:a16="http://schemas.microsoft.com/office/drawing/2014/main" xmlns="" id="{32F8B873-1BD3-4DA9-8362-DC0982E7E22B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86" name="Google Shape;780;p31">
                <a:extLst>
                  <a:ext uri="{FF2B5EF4-FFF2-40B4-BE49-F238E27FC236}">
                    <a16:creationId xmlns:a16="http://schemas.microsoft.com/office/drawing/2014/main" xmlns="" id="{E79DC200-D47E-4043-9579-D1B1CB1B43DC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87" name="Google Shape;781;p31">
                <a:extLst>
                  <a:ext uri="{FF2B5EF4-FFF2-40B4-BE49-F238E27FC236}">
                    <a16:creationId xmlns:a16="http://schemas.microsoft.com/office/drawing/2014/main" xmlns="" id="{EF1F8262-C0FD-4814-A3DF-CA09357F9CFF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88" name="Google Shape;782;p31">
                <a:extLst>
                  <a:ext uri="{FF2B5EF4-FFF2-40B4-BE49-F238E27FC236}">
                    <a16:creationId xmlns:a16="http://schemas.microsoft.com/office/drawing/2014/main" xmlns="" id="{0F18B579-59FC-48BE-B7F8-F07A127BD2BC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89" name="Google Shape;783;p31">
                <a:extLst>
                  <a:ext uri="{FF2B5EF4-FFF2-40B4-BE49-F238E27FC236}">
                    <a16:creationId xmlns:a16="http://schemas.microsoft.com/office/drawing/2014/main" xmlns="" id="{E67D8C9E-6430-4177-B4D1-8EA0D7E28526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90" name="Google Shape;784;p31">
                <a:extLst>
                  <a:ext uri="{FF2B5EF4-FFF2-40B4-BE49-F238E27FC236}">
                    <a16:creationId xmlns:a16="http://schemas.microsoft.com/office/drawing/2014/main" xmlns="" id="{14919EFC-4F19-42D3-9F77-4E44330A43E9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91" name="Google Shape;785;p31">
                <a:extLst>
                  <a:ext uri="{FF2B5EF4-FFF2-40B4-BE49-F238E27FC236}">
                    <a16:creationId xmlns:a16="http://schemas.microsoft.com/office/drawing/2014/main" xmlns="" id="{16A14984-E0E8-456B-BD84-8259DE0710F7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92" name="Google Shape;786;p31">
                <a:extLst>
                  <a:ext uri="{FF2B5EF4-FFF2-40B4-BE49-F238E27FC236}">
                    <a16:creationId xmlns:a16="http://schemas.microsoft.com/office/drawing/2014/main" xmlns="" id="{F1061FD4-18FB-4000-8538-542996E0E4A8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93" name="Google Shape;787;p31">
                <a:extLst>
                  <a:ext uri="{FF2B5EF4-FFF2-40B4-BE49-F238E27FC236}">
                    <a16:creationId xmlns:a16="http://schemas.microsoft.com/office/drawing/2014/main" xmlns="" id="{FA98C54B-4142-4BB3-8E04-33B83E3FA627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94" name="Google Shape;788;p31">
                <a:extLst>
                  <a:ext uri="{FF2B5EF4-FFF2-40B4-BE49-F238E27FC236}">
                    <a16:creationId xmlns:a16="http://schemas.microsoft.com/office/drawing/2014/main" xmlns="" id="{3B27D17C-087C-4659-B1BE-B20DF4979076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95" name="Google Shape;789;p31">
                <a:extLst>
                  <a:ext uri="{FF2B5EF4-FFF2-40B4-BE49-F238E27FC236}">
                    <a16:creationId xmlns:a16="http://schemas.microsoft.com/office/drawing/2014/main" xmlns="" id="{339F7ECD-CC9C-473F-B37B-2385B55D67B4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96" name="Google Shape;790;p31">
                <a:extLst>
                  <a:ext uri="{FF2B5EF4-FFF2-40B4-BE49-F238E27FC236}">
                    <a16:creationId xmlns:a16="http://schemas.microsoft.com/office/drawing/2014/main" xmlns="" id="{929A46A0-A9B7-43A8-8F42-C0A7E506D3DB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97" name="Google Shape;791;p31">
                <a:extLst>
                  <a:ext uri="{FF2B5EF4-FFF2-40B4-BE49-F238E27FC236}">
                    <a16:creationId xmlns:a16="http://schemas.microsoft.com/office/drawing/2014/main" xmlns="" id="{A2844C9A-294B-4908-9F85-F7A922CB807E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98" name="Google Shape;792;p31">
                <a:extLst>
                  <a:ext uri="{FF2B5EF4-FFF2-40B4-BE49-F238E27FC236}">
                    <a16:creationId xmlns:a16="http://schemas.microsoft.com/office/drawing/2014/main" xmlns="" id="{EC0E45FA-FFBF-43B9-9036-504713AF3952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99" name="Google Shape;793;p31">
                <a:extLst>
                  <a:ext uri="{FF2B5EF4-FFF2-40B4-BE49-F238E27FC236}">
                    <a16:creationId xmlns:a16="http://schemas.microsoft.com/office/drawing/2014/main" xmlns="" id="{83726AEE-62FB-444D-86C5-9675E2BA875D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00" name="Google Shape;794;p31">
                <a:extLst>
                  <a:ext uri="{FF2B5EF4-FFF2-40B4-BE49-F238E27FC236}">
                    <a16:creationId xmlns:a16="http://schemas.microsoft.com/office/drawing/2014/main" xmlns="" id="{44DF6C97-7DA7-4C6C-8148-AC7D8B13D7D4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01" name="Google Shape;795;p31">
                <a:extLst>
                  <a:ext uri="{FF2B5EF4-FFF2-40B4-BE49-F238E27FC236}">
                    <a16:creationId xmlns:a16="http://schemas.microsoft.com/office/drawing/2014/main" xmlns="" id="{A817511C-24B7-418A-8453-4B0B27C74A13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02" name="Google Shape;796;p31">
                <a:extLst>
                  <a:ext uri="{FF2B5EF4-FFF2-40B4-BE49-F238E27FC236}">
                    <a16:creationId xmlns:a16="http://schemas.microsoft.com/office/drawing/2014/main" xmlns="" id="{5702A604-299B-4E0A-8CAA-422A38FAE1B8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03" name="Google Shape;797;p31">
                <a:extLst>
                  <a:ext uri="{FF2B5EF4-FFF2-40B4-BE49-F238E27FC236}">
                    <a16:creationId xmlns:a16="http://schemas.microsoft.com/office/drawing/2014/main" xmlns="" id="{BC2EA9C4-550E-47B5-850B-387D456C9ED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04" name="Google Shape;798;p31">
                <a:extLst>
                  <a:ext uri="{FF2B5EF4-FFF2-40B4-BE49-F238E27FC236}">
                    <a16:creationId xmlns:a16="http://schemas.microsoft.com/office/drawing/2014/main" xmlns="" id="{60ECA93A-0A70-4E75-BDBB-602CA54BF29F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05" name="Google Shape;799;p31">
                <a:extLst>
                  <a:ext uri="{FF2B5EF4-FFF2-40B4-BE49-F238E27FC236}">
                    <a16:creationId xmlns:a16="http://schemas.microsoft.com/office/drawing/2014/main" xmlns="" id="{6E51DE60-88A3-4476-8A29-5219EF41C2D6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06" name="Google Shape;800;p31">
                <a:extLst>
                  <a:ext uri="{FF2B5EF4-FFF2-40B4-BE49-F238E27FC236}">
                    <a16:creationId xmlns:a16="http://schemas.microsoft.com/office/drawing/2014/main" xmlns="" id="{74928559-8DC3-47DA-B3CE-6E5677ECB2FA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07" name="Google Shape;801;p31">
                <a:extLst>
                  <a:ext uri="{FF2B5EF4-FFF2-40B4-BE49-F238E27FC236}">
                    <a16:creationId xmlns:a16="http://schemas.microsoft.com/office/drawing/2014/main" xmlns="" id="{4D9F3E95-39A3-4F6F-8D5C-312894EBF4B0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08" name="Google Shape;802;p31">
                <a:extLst>
                  <a:ext uri="{FF2B5EF4-FFF2-40B4-BE49-F238E27FC236}">
                    <a16:creationId xmlns:a16="http://schemas.microsoft.com/office/drawing/2014/main" xmlns="" id="{7E34CAAC-7E6B-4603-A200-F1A8D0F4644B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09" name="Google Shape;803;p31">
                <a:extLst>
                  <a:ext uri="{FF2B5EF4-FFF2-40B4-BE49-F238E27FC236}">
                    <a16:creationId xmlns:a16="http://schemas.microsoft.com/office/drawing/2014/main" xmlns="" id="{3AD01370-4B8F-4496-9D95-6595E0149232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10" name="Google Shape;804;p31">
                <a:extLst>
                  <a:ext uri="{FF2B5EF4-FFF2-40B4-BE49-F238E27FC236}">
                    <a16:creationId xmlns:a16="http://schemas.microsoft.com/office/drawing/2014/main" xmlns="" id="{A3B0FE1D-7532-4C11-A2E5-E5CE8102DF72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11" name="Google Shape;805;p31">
                <a:extLst>
                  <a:ext uri="{FF2B5EF4-FFF2-40B4-BE49-F238E27FC236}">
                    <a16:creationId xmlns:a16="http://schemas.microsoft.com/office/drawing/2014/main" xmlns="" id="{CB1B7A03-5FFD-4D48-A14D-5C93FBBAF079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12" name="Google Shape;806;p31">
                <a:extLst>
                  <a:ext uri="{FF2B5EF4-FFF2-40B4-BE49-F238E27FC236}">
                    <a16:creationId xmlns:a16="http://schemas.microsoft.com/office/drawing/2014/main" xmlns="" id="{B15AEFD6-717B-4F08-960E-612EA218F98B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13" name="Google Shape;807;p31">
                <a:extLst>
                  <a:ext uri="{FF2B5EF4-FFF2-40B4-BE49-F238E27FC236}">
                    <a16:creationId xmlns:a16="http://schemas.microsoft.com/office/drawing/2014/main" xmlns="" id="{50DDA634-2CAC-4919-93E3-E773A59EF94B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14" name="Google Shape;808;p31">
                <a:extLst>
                  <a:ext uri="{FF2B5EF4-FFF2-40B4-BE49-F238E27FC236}">
                    <a16:creationId xmlns:a16="http://schemas.microsoft.com/office/drawing/2014/main" xmlns="" id="{70CB55FC-28E5-4F67-8CEA-21C87C90C69F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15" name="Google Shape;809;p31">
                <a:extLst>
                  <a:ext uri="{FF2B5EF4-FFF2-40B4-BE49-F238E27FC236}">
                    <a16:creationId xmlns:a16="http://schemas.microsoft.com/office/drawing/2014/main" xmlns="" id="{DE76E0C0-D762-4F1A-A22C-A5F3B34FB390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16" name="Google Shape;810;p31">
                <a:extLst>
                  <a:ext uri="{FF2B5EF4-FFF2-40B4-BE49-F238E27FC236}">
                    <a16:creationId xmlns:a16="http://schemas.microsoft.com/office/drawing/2014/main" xmlns="" id="{A78ED98A-AABF-4B79-9EDD-2E5491638436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17" name="Google Shape;811;p31">
                <a:extLst>
                  <a:ext uri="{FF2B5EF4-FFF2-40B4-BE49-F238E27FC236}">
                    <a16:creationId xmlns:a16="http://schemas.microsoft.com/office/drawing/2014/main" xmlns="" id="{99FDF457-D1B3-46E7-9DC9-EFAA1C6DB508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18" name="Google Shape;812;p31">
                <a:extLst>
                  <a:ext uri="{FF2B5EF4-FFF2-40B4-BE49-F238E27FC236}">
                    <a16:creationId xmlns:a16="http://schemas.microsoft.com/office/drawing/2014/main" xmlns="" id="{83A94181-24E7-4AC4-A855-23B9D83E0EF2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19" name="Google Shape;813;p31">
                <a:extLst>
                  <a:ext uri="{FF2B5EF4-FFF2-40B4-BE49-F238E27FC236}">
                    <a16:creationId xmlns:a16="http://schemas.microsoft.com/office/drawing/2014/main" xmlns="" id="{FBEFC177-3B75-4B05-8E0A-5A1ACB1F2120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20" name="Google Shape;814;p31">
                <a:extLst>
                  <a:ext uri="{FF2B5EF4-FFF2-40B4-BE49-F238E27FC236}">
                    <a16:creationId xmlns:a16="http://schemas.microsoft.com/office/drawing/2014/main" xmlns="" id="{3033D383-976E-4F6D-9FF5-A5BD87885C50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21" name="Google Shape;815;p31">
                <a:extLst>
                  <a:ext uri="{FF2B5EF4-FFF2-40B4-BE49-F238E27FC236}">
                    <a16:creationId xmlns:a16="http://schemas.microsoft.com/office/drawing/2014/main" xmlns="" id="{FD643C5C-7BD5-49D3-95C0-BC466D1AAB35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22" name="Google Shape;816;p31">
                <a:extLst>
                  <a:ext uri="{FF2B5EF4-FFF2-40B4-BE49-F238E27FC236}">
                    <a16:creationId xmlns:a16="http://schemas.microsoft.com/office/drawing/2014/main" xmlns="" id="{6446AAA2-1CAF-407B-832C-D1E4217C16CD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23" name="Google Shape;817;p31">
                <a:extLst>
                  <a:ext uri="{FF2B5EF4-FFF2-40B4-BE49-F238E27FC236}">
                    <a16:creationId xmlns:a16="http://schemas.microsoft.com/office/drawing/2014/main" xmlns="" id="{88A98BB5-1F0B-46F7-AC38-2D707FF9BCE3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24" name="Google Shape;818;p31">
                <a:extLst>
                  <a:ext uri="{FF2B5EF4-FFF2-40B4-BE49-F238E27FC236}">
                    <a16:creationId xmlns:a16="http://schemas.microsoft.com/office/drawing/2014/main" xmlns="" id="{4CC8C184-78BF-47B5-9A22-AFB866DA2BE3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25" name="Google Shape;819;p31">
                <a:extLst>
                  <a:ext uri="{FF2B5EF4-FFF2-40B4-BE49-F238E27FC236}">
                    <a16:creationId xmlns:a16="http://schemas.microsoft.com/office/drawing/2014/main" xmlns="" id="{F1DB6690-918A-4AEA-87D3-B866B20DC885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26" name="Google Shape;820;p31">
                <a:extLst>
                  <a:ext uri="{FF2B5EF4-FFF2-40B4-BE49-F238E27FC236}">
                    <a16:creationId xmlns:a16="http://schemas.microsoft.com/office/drawing/2014/main" xmlns="" id="{A42793A7-B728-4D19-A38B-446AAA44314E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27" name="Google Shape;821;p31">
                <a:extLst>
                  <a:ext uri="{FF2B5EF4-FFF2-40B4-BE49-F238E27FC236}">
                    <a16:creationId xmlns:a16="http://schemas.microsoft.com/office/drawing/2014/main" xmlns="" id="{CA6E9802-B62C-4C82-B7A6-355F746E0597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28" name="Google Shape;822;p31">
                <a:extLst>
                  <a:ext uri="{FF2B5EF4-FFF2-40B4-BE49-F238E27FC236}">
                    <a16:creationId xmlns:a16="http://schemas.microsoft.com/office/drawing/2014/main" xmlns="" id="{C6A5C80D-FA28-4CFB-906F-A571A13D7502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29" name="Google Shape;823;p31">
                <a:extLst>
                  <a:ext uri="{FF2B5EF4-FFF2-40B4-BE49-F238E27FC236}">
                    <a16:creationId xmlns:a16="http://schemas.microsoft.com/office/drawing/2014/main" xmlns="" id="{CA337883-DA53-4A2C-85EF-E547A3B12347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30" name="Google Shape;824;p31">
                <a:extLst>
                  <a:ext uri="{FF2B5EF4-FFF2-40B4-BE49-F238E27FC236}">
                    <a16:creationId xmlns:a16="http://schemas.microsoft.com/office/drawing/2014/main" xmlns="" id="{DCA5891C-4D9D-4EF8-8190-41E11BC80CA4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31" name="Google Shape;825;p31">
                <a:extLst>
                  <a:ext uri="{FF2B5EF4-FFF2-40B4-BE49-F238E27FC236}">
                    <a16:creationId xmlns:a16="http://schemas.microsoft.com/office/drawing/2014/main" xmlns="" id="{3237B78C-4AEC-41B1-B117-C4F3AA2DC800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32" name="Google Shape;826;p31">
                <a:extLst>
                  <a:ext uri="{FF2B5EF4-FFF2-40B4-BE49-F238E27FC236}">
                    <a16:creationId xmlns:a16="http://schemas.microsoft.com/office/drawing/2014/main" xmlns="" id="{1521C7F7-8E1A-47C5-9DCA-90CDB5811C11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33" name="Google Shape;827;p31">
                <a:extLst>
                  <a:ext uri="{FF2B5EF4-FFF2-40B4-BE49-F238E27FC236}">
                    <a16:creationId xmlns:a16="http://schemas.microsoft.com/office/drawing/2014/main" xmlns="" id="{100455C1-4CC7-4A44-A713-8C4B71803359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4" name="Google Shape;828;p31">
              <a:extLst>
                <a:ext uri="{FF2B5EF4-FFF2-40B4-BE49-F238E27FC236}">
                  <a16:creationId xmlns:a16="http://schemas.microsoft.com/office/drawing/2014/main" xmlns="" id="{325EC593-5286-4CEA-AD35-7B7118BAC552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5" name="Google Shape;829;p31">
              <a:extLst>
                <a:ext uri="{FF2B5EF4-FFF2-40B4-BE49-F238E27FC236}">
                  <a16:creationId xmlns:a16="http://schemas.microsoft.com/office/drawing/2014/main" xmlns="" id="{A15EBF99-6DE8-40C1-8121-3110897B443A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6" name="Google Shape;830;p31">
              <a:extLst>
                <a:ext uri="{FF2B5EF4-FFF2-40B4-BE49-F238E27FC236}">
                  <a16:creationId xmlns:a16="http://schemas.microsoft.com/office/drawing/2014/main" xmlns="" id="{4B39D613-D659-4322-B6E8-338191A4B7C2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7" name="Google Shape;831;p31">
              <a:extLst>
                <a:ext uri="{FF2B5EF4-FFF2-40B4-BE49-F238E27FC236}">
                  <a16:creationId xmlns:a16="http://schemas.microsoft.com/office/drawing/2014/main" xmlns="" id="{A9B86892-DD10-46D1-978E-9AAFD0121D5A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8" name="Google Shape;832;p31">
              <a:extLst>
                <a:ext uri="{FF2B5EF4-FFF2-40B4-BE49-F238E27FC236}">
                  <a16:creationId xmlns:a16="http://schemas.microsoft.com/office/drawing/2014/main" xmlns="" id="{F8BF754F-A651-4E17-83E5-71E641121B9A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9" name="Google Shape;833;p31">
              <a:extLst>
                <a:ext uri="{FF2B5EF4-FFF2-40B4-BE49-F238E27FC236}">
                  <a16:creationId xmlns:a16="http://schemas.microsoft.com/office/drawing/2014/main" xmlns="" id="{5C0E7C98-3C79-47FD-B395-D23C891830FC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0" name="Google Shape;834;p31">
              <a:extLst>
                <a:ext uri="{FF2B5EF4-FFF2-40B4-BE49-F238E27FC236}">
                  <a16:creationId xmlns:a16="http://schemas.microsoft.com/office/drawing/2014/main" xmlns="" id="{44A896B8-E41C-45BF-89E2-9D7AA3150C23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1" name="Google Shape;835;p31">
              <a:extLst>
                <a:ext uri="{FF2B5EF4-FFF2-40B4-BE49-F238E27FC236}">
                  <a16:creationId xmlns:a16="http://schemas.microsoft.com/office/drawing/2014/main" xmlns="" id="{76467C4B-6AF2-4641-8A7B-60DDF79BE146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2" name="Google Shape;836;p31">
              <a:extLst>
                <a:ext uri="{FF2B5EF4-FFF2-40B4-BE49-F238E27FC236}">
                  <a16:creationId xmlns:a16="http://schemas.microsoft.com/office/drawing/2014/main" xmlns="" id="{F6155CD0-9DBD-45BF-9F0F-3A68E979E4F7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3" name="Google Shape;837;p31">
              <a:extLst>
                <a:ext uri="{FF2B5EF4-FFF2-40B4-BE49-F238E27FC236}">
                  <a16:creationId xmlns:a16="http://schemas.microsoft.com/office/drawing/2014/main" xmlns="" id="{7A9E66BF-ABCD-46E5-9AC6-39D3007B99A2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4" name="Google Shape;838;p31">
              <a:extLst>
                <a:ext uri="{FF2B5EF4-FFF2-40B4-BE49-F238E27FC236}">
                  <a16:creationId xmlns:a16="http://schemas.microsoft.com/office/drawing/2014/main" xmlns="" id="{8EA4E3DC-B3C2-430A-8645-02EB0085B2DE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5" name="Google Shape;839;p31">
              <a:extLst>
                <a:ext uri="{FF2B5EF4-FFF2-40B4-BE49-F238E27FC236}">
                  <a16:creationId xmlns:a16="http://schemas.microsoft.com/office/drawing/2014/main" xmlns="" id="{5E8BB71E-1E11-4673-8E19-33DD7203DAFD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6" name="Google Shape;840;p31">
              <a:extLst>
                <a:ext uri="{FF2B5EF4-FFF2-40B4-BE49-F238E27FC236}">
                  <a16:creationId xmlns:a16="http://schemas.microsoft.com/office/drawing/2014/main" xmlns="" id="{58B7EB72-E5C6-4BA8-9E97-8201A4022397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7" name="Google Shape;841;p31">
              <a:extLst>
                <a:ext uri="{FF2B5EF4-FFF2-40B4-BE49-F238E27FC236}">
                  <a16:creationId xmlns:a16="http://schemas.microsoft.com/office/drawing/2014/main" xmlns="" id="{08D9E3A7-86E1-40F3-953F-1FE1E4FF633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8" name="Google Shape;842;p31">
              <a:extLst>
                <a:ext uri="{FF2B5EF4-FFF2-40B4-BE49-F238E27FC236}">
                  <a16:creationId xmlns:a16="http://schemas.microsoft.com/office/drawing/2014/main" xmlns="" id="{D6D5BB63-E9C8-4331-A34F-63DA54CE053D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9" name="Google Shape;843;p31">
              <a:extLst>
                <a:ext uri="{FF2B5EF4-FFF2-40B4-BE49-F238E27FC236}">
                  <a16:creationId xmlns:a16="http://schemas.microsoft.com/office/drawing/2014/main" xmlns="" id="{56B4D0FE-0B68-4651-862A-D837ACDA9C6A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0" name="Google Shape;844;p31">
              <a:extLst>
                <a:ext uri="{FF2B5EF4-FFF2-40B4-BE49-F238E27FC236}">
                  <a16:creationId xmlns:a16="http://schemas.microsoft.com/office/drawing/2014/main" xmlns="" id="{FA30B55F-35FE-40D8-B3E2-2D17EA757012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1" name="Google Shape;845;p31">
              <a:extLst>
                <a:ext uri="{FF2B5EF4-FFF2-40B4-BE49-F238E27FC236}">
                  <a16:creationId xmlns:a16="http://schemas.microsoft.com/office/drawing/2014/main" xmlns="" id="{A66095BE-9040-4BC4-96DE-EEF05E80816B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2" name="Google Shape;846;p31">
              <a:extLst>
                <a:ext uri="{FF2B5EF4-FFF2-40B4-BE49-F238E27FC236}">
                  <a16:creationId xmlns:a16="http://schemas.microsoft.com/office/drawing/2014/main" xmlns="" id="{4DF5FF6C-A1B3-41C0-B596-203947FE8C36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3" name="Google Shape;847;p31">
              <a:extLst>
                <a:ext uri="{FF2B5EF4-FFF2-40B4-BE49-F238E27FC236}">
                  <a16:creationId xmlns:a16="http://schemas.microsoft.com/office/drawing/2014/main" xmlns="" id="{E2994D42-0494-415C-BFB6-8F9B9C5271E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4" name="Google Shape;848;p31">
              <a:extLst>
                <a:ext uri="{FF2B5EF4-FFF2-40B4-BE49-F238E27FC236}">
                  <a16:creationId xmlns:a16="http://schemas.microsoft.com/office/drawing/2014/main" xmlns="" id="{2CB66865-7714-4A34-AED9-41AD60932962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5" name="Google Shape;849;p31">
              <a:extLst>
                <a:ext uri="{FF2B5EF4-FFF2-40B4-BE49-F238E27FC236}">
                  <a16:creationId xmlns:a16="http://schemas.microsoft.com/office/drawing/2014/main" xmlns="" id="{253D56D8-124E-4040-8949-78C5C960F31C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6" name="Google Shape;850;p31">
              <a:extLst>
                <a:ext uri="{FF2B5EF4-FFF2-40B4-BE49-F238E27FC236}">
                  <a16:creationId xmlns:a16="http://schemas.microsoft.com/office/drawing/2014/main" xmlns="" id="{11AC130C-D146-4C24-8153-A67B24755EA6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7" name="Google Shape;851;p31">
              <a:extLst>
                <a:ext uri="{FF2B5EF4-FFF2-40B4-BE49-F238E27FC236}">
                  <a16:creationId xmlns:a16="http://schemas.microsoft.com/office/drawing/2014/main" xmlns="" id="{ED725F0D-AE8C-4C62-A1D0-28AED534EF28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8" name="Google Shape;852;p31">
              <a:extLst>
                <a:ext uri="{FF2B5EF4-FFF2-40B4-BE49-F238E27FC236}">
                  <a16:creationId xmlns:a16="http://schemas.microsoft.com/office/drawing/2014/main" xmlns="" id="{CA2B1D70-9BCE-4DD2-BA34-2E4009D1622F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9" name="Google Shape;853;p31">
              <a:extLst>
                <a:ext uri="{FF2B5EF4-FFF2-40B4-BE49-F238E27FC236}">
                  <a16:creationId xmlns:a16="http://schemas.microsoft.com/office/drawing/2014/main" xmlns="" id="{3686F475-F542-484B-BD08-AA494971535B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0" name="Google Shape;854;p31">
              <a:extLst>
                <a:ext uri="{FF2B5EF4-FFF2-40B4-BE49-F238E27FC236}">
                  <a16:creationId xmlns:a16="http://schemas.microsoft.com/office/drawing/2014/main" xmlns="" id="{9B6100B7-6F05-45AC-8A7F-2591A20F2D37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1" name="Google Shape;855;p31">
              <a:extLst>
                <a:ext uri="{FF2B5EF4-FFF2-40B4-BE49-F238E27FC236}">
                  <a16:creationId xmlns:a16="http://schemas.microsoft.com/office/drawing/2014/main" xmlns="" id="{FBE42FD0-1063-42E2-93F4-90B8AFA16845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2" name="Google Shape;856;p31">
              <a:extLst>
                <a:ext uri="{FF2B5EF4-FFF2-40B4-BE49-F238E27FC236}">
                  <a16:creationId xmlns:a16="http://schemas.microsoft.com/office/drawing/2014/main" xmlns="" id="{A37A6433-D788-40AE-971C-D6785D37767F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3" name="Google Shape;857;p31">
              <a:extLst>
                <a:ext uri="{FF2B5EF4-FFF2-40B4-BE49-F238E27FC236}">
                  <a16:creationId xmlns:a16="http://schemas.microsoft.com/office/drawing/2014/main" xmlns="" id="{6BECF98D-222B-44E1-B71A-8F18FBEB97A1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4" name="Google Shape;858;p31">
              <a:extLst>
                <a:ext uri="{FF2B5EF4-FFF2-40B4-BE49-F238E27FC236}">
                  <a16:creationId xmlns:a16="http://schemas.microsoft.com/office/drawing/2014/main" xmlns="" id="{EDF4639D-2DB4-47CE-A5BE-27276F8AC578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5" name="Google Shape;859;p31">
              <a:extLst>
                <a:ext uri="{FF2B5EF4-FFF2-40B4-BE49-F238E27FC236}">
                  <a16:creationId xmlns:a16="http://schemas.microsoft.com/office/drawing/2014/main" xmlns="" id="{83E5E880-58FD-4D05-B8FA-566B946D8E5A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6" name="Google Shape;860;p31">
              <a:extLst>
                <a:ext uri="{FF2B5EF4-FFF2-40B4-BE49-F238E27FC236}">
                  <a16:creationId xmlns:a16="http://schemas.microsoft.com/office/drawing/2014/main" xmlns="" id="{C0322238-07EC-4432-8801-45CE1D4E8280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7" name="Google Shape;861;p31">
              <a:extLst>
                <a:ext uri="{FF2B5EF4-FFF2-40B4-BE49-F238E27FC236}">
                  <a16:creationId xmlns:a16="http://schemas.microsoft.com/office/drawing/2014/main" xmlns="" id="{0C31480F-A1B1-4138-B3A2-6EB278349808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8" name="Google Shape;862;p31">
              <a:extLst>
                <a:ext uri="{FF2B5EF4-FFF2-40B4-BE49-F238E27FC236}">
                  <a16:creationId xmlns:a16="http://schemas.microsoft.com/office/drawing/2014/main" xmlns="" id="{C26D60C6-B75D-4FB2-A13E-6698FB2AA5E1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9" name="Google Shape;863;p31">
              <a:extLst>
                <a:ext uri="{FF2B5EF4-FFF2-40B4-BE49-F238E27FC236}">
                  <a16:creationId xmlns:a16="http://schemas.microsoft.com/office/drawing/2014/main" xmlns="" id="{D47CE1BA-EF2A-4F4F-9D13-6B4B80889B8B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0" name="Google Shape;864;p31">
              <a:extLst>
                <a:ext uri="{FF2B5EF4-FFF2-40B4-BE49-F238E27FC236}">
                  <a16:creationId xmlns:a16="http://schemas.microsoft.com/office/drawing/2014/main" xmlns="" id="{10BF39A8-F37E-402C-A722-6342F10028AA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1" name="Google Shape;865;p31">
              <a:extLst>
                <a:ext uri="{FF2B5EF4-FFF2-40B4-BE49-F238E27FC236}">
                  <a16:creationId xmlns:a16="http://schemas.microsoft.com/office/drawing/2014/main" xmlns="" id="{D9344192-6461-4248-A41D-B18E3BEB47E5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2" name="Google Shape;866;p31">
              <a:extLst>
                <a:ext uri="{FF2B5EF4-FFF2-40B4-BE49-F238E27FC236}">
                  <a16:creationId xmlns:a16="http://schemas.microsoft.com/office/drawing/2014/main" xmlns="" id="{F1E40478-ED2C-452D-9185-ED87A82F83FB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3" name="Google Shape;867;p31">
              <a:extLst>
                <a:ext uri="{FF2B5EF4-FFF2-40B4-BE49-F238E27FC236}">
                  <a16:creationId xmlns:a16="http://schemas.microsoft.com/office/drawing/2014/main" xmlns="" id="{6AA9C373-6F60-441F-8AD2-DE57CDB4570F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4" name="Google Shape;868;p31">
              <a:extLst>
                <a:ext uri="{FF2B5EF4-FFF2-40B4-BE49-F238E27FC236}">
                  <a16:creationId xmlns:a16="http://schemas.microsoft.com/office/drawing/2014/main" xmlns="" id="{4968CCF2-285E-41A5-B58C-67FB41B3F123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5" name="Google Shape;869;p31">
              <a:extLst>
                <a:ext uri="{FF2B5EF4-FFF2-40B4-BE49-F238E27FC236}">
                  <a16:creationId xmlns:a16="http://schemas.microsoft.com/office/drawing/2014/main" xmlns="" id="{AD4C47AE-5273-4305-BF12-9302A28AC40A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6" name="Google Shape;870;p31">
              <a:extLst>
                <a:ext uri="{FF2B5EF4-FFF2-40B4-BE49-F238E27FC236}">
                  <a16:creationId xmlns:a16="http://schemas.microsoft.com/office/drawing/2014/main" xmlns="" id="{D6944283-6516-4CA1-8CED-1AD3BE6908E7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7" name="Google Shape;871;p31">
              <a:extLst>
                <a:ext uri="{FF2B5EF4-FFF2-40B4-BE49-F238E27FC236}">
                  <a16:creationId xmlns:a16="http://schemas.microsoft.com/office/drawing/2014/main" xmlns="" id="{8DE273E1-308F-4261-A7B3-20BDB9394868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8" name="Google Shape;872;p31">
              <a:extLst>
                <a:ext uri="{FF2B5EF4-FFF2-40B4-BE49-F238E27FC236}">
                  <a16:creationId xmlns:a16="http://schemas.microsoft.com/office/drawing/2014/main" xmlns="" id="{A49D15BD-2B3E-4B02-A32F-FDEC8E9179F3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9" name="Google Shape;873;p31">
              <a:extLst>
                <a:ext uri="{FF2B5EF4-FFF2-40B4-BE49-F238E27FC236}">
                  <a16:creationId xmlns:a16="http://schemas.microsoft.com/office/drawing/2014/main" xmlns="" id="{9EAAC4BC-88D8-4FD6-B267-BCCDE04FFB2E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0" name="Google Shape;874;p31">
              <a:extLst>
                <a:ext uri="{FF2B5EF4-FFF2-40B4-BE49-F238E27FC236}">
                  <a16:creationId xmlns:a16="http://schemas.microsoft.com/office/drawing/2014/main" xmlns="" id="{1EF84D3F-E17B-4D61-A310-AD71B008FBA5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1" name="Google Shape;875;p31">
              <a:extLst>
                <a:ext uri="{FF2B5EF4-FFF2-40B4-BE49-F238E27FC236}">
                  <a16:creationId xmlns:a16="http://schemas.microsoft.com/office/drawing/2014/main" xmlns="" id="{2D79EBC2-B216-4287-A3FC-2F2010CB2A81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2" name="Google Shape;876;p31">
              <a:extLst>
                <a:ext uri="{FF2B5EF4-FFF2-40B4-BE49-F238E27FC236}">
                  <a16:creationId xmlns:a16="http://schemas.microsoft.com/office/drawing/2014/main" xmlns="" id="{90D0DCC2-BEB8-4805-8864-9B8157D6D9D0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3" name="Google Shape;877;p31">
              <a:extLst>
                <a:ext uri="{FF2B5EF4-FFF2-40B4-BE49-F238E27FC236}">
                  <a16:creationId xmlns:a16="http://schemas.microsoft.com/office/drawing/2014/main" xmlns="" id="{DDBF39D6-19E0-4C1B-B36D-97334BDFA9C1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4" name="Google Shape;878;p31">
              <a:extLst>
                <a:ext uri="{FF2B5EF4-FFF2-40B4-BE49-F238E27FC236}">
                  <a16:creationId xmlns:a16="http://schemas.microsoft.com/office/drawing/2014/main" xmlns="" id="{DA0AA242-2B2A-4216-BEC0-813A5A117F4E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5" name="Google Shape;879;p31">
              <a:extLst>
                <a:ext uri="{FF2B5EF4-FFF2-40B4-BE49-F238E27FC236}">
                  <a16:creationId xmlns:a16="http://schemas.microsoft.com/office/drawing/2014/main" xmlns="" id="{98D43C14-947B-4828-8F17-C940B26377D2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6" name="Google Shape;880;p31">
              <a:extLst>
                <a:ext uri="{FF2B5EF4-FFF2-40B4-BE49-F238E27FC236}">
                  <a16:creationId xmlns:a16="http://schemas.microsoft.com/office/drawing/2014/main" xmlns="" id="{5222CF1F-77B6-4959-8DE9-292BB4779DAD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7" name="Google Shape;881;p31">
              <a:extLst>
                <a:ext uri="{FF2B5EF4-FFF2-40B4-BE49-F238E27FC236}">
                  <a16:creationId xmlns:a16="http://schemas.microsoft.com/office/drawing/2014/main" xmlns="" id="{50419D18-CC71-44FC-8EBE-8666CAB7D413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34" name="TextBox 133">
            <a:extLst>
              <a:ext uri="{FF2B5EF4-FFF2-40B4-BE49-F238E27FC236}">
                <a16:creationId xmlns:a16="http://schemas.microsoft.com/office/drawing/2014/main" xmlns="" id="{23418162-C26E-4370-9D2F-33E57C0A0B7E}"/>
              </a:ext>
            </a:extLst>
          </p:cNvPr>
          <p:cNvSpPr txBox="1"/>
          <p:nvPr userDrawn="1"/>
        </p:nvSpPr>
        <p:spPr>
          <a:xfrm>
            <a:off x="7514756" y="6517975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>
                <a:solidFill>
                  <a:prstClr val="black"/>
                </a:solidFill>
                <a:cs typeface="Arial" panose="020B0604020202020204" pitchFamily="34" charset="0"/>
              </a:rPr>
              <a:t>Hương</a:t>
            </a:r>
            <a:r>
              <a:rPr lang="en-US" sz="12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cs typeface="Arial" panose="020B0604020202020204" pitchFamily="34" charset="0"/>
              </a:rPr>
              <a:t>Thảo</a:t>
            </a:r>
            <a:r>
              <a:rPr lang="en-US" sz="1200" dirty="0">
                <a:solidFill>
                  <a:prstClr val="black"/>
                </a:solidFill>
                <a:cs typeface="Arial" panose="020B0604020202020204" pitchFamily="34" charset="0"/>
              </a:rPr>
              <a:t>: tranthao121004@gmail.com</a:t>
            </a:r>
            <a:endParaRPr lang="en-US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541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bg>
      <p:bgPr>
        <a:solidFill>
          <a:srgbClr val="E3A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8CB28D7-CB5E-42A4-AC1B-49E9F84E1AA8}"/>
              </a:ext>
            </a:extLst>
          </p:cNvPr>
          <p:cNvSpPr/>
          <p:nvPr userDrawn="1"/>
        </p:nvSpPr>
        <p:spPr>
          <a:xfrm>
            <a:off x="212651" y="202027"/>
            <a:ext cx="11738344" cy="6507125"/>
          </a:xfrm>
          <a:custGeom>
            <a:avLst/>
            <a:gdLst>
              <a:gd name="connsiteX0" fmla="*/ 0 w 11738344"/>
              <a:gd name="connsiteY0" fmla="*/ 0 h 6507125"/>
              <a:gd name="connsiteX1" fmla="*/ 586917 w 11738344"/>
              <a:gd name="connsiteY1" fmla="*/ 0 h 6507125"/>
              <a:gd name="connsiteX2" fmla="*/ 939068 w 11738344"/>
              <a:gd name="connsiteY2" fmla="*/ 0 h 6507125"/>
              <a:gd name="connsiteX3" fmla="*/ 1525985 w 11738344"/>
              <a:gd name="connsiteY3" fmla="*/ 0 h 6507125"/>
              <a:gd name="connsiteX4" fmla="*/ 1760752 w 11738344"/>
              <a:gd name="connsiteY4" fmla="*/ 0 h 6507125"/>
              <a:gd name="connsiteX5" fmla="*/ 2347669 w 11738344"/>
              <a:gd name="connsiteY5" fmla="*/ 0 h 6507125"/>
              <a:gd name="connsiteX6" fmla="*/ 3051969 w 11738344"/>
              <a:gd name="connsiteY6" fmla="*/ 0 h 6507125"/>
              <a:gd name="connsiteX7" fmla="*/ 3521503 w 11738344"/>
              <a:gd name="connsiteY7" fmla="*/ 0 h 6507125"/>
              <a:gd name="connsiteX8" fmla="*/ 3756270 w 11738344"/>
              <a:gd name="connsiteY8" fmla="*/ 0 h 6507125"/>
              <a:gd name="connsiteX9" fmla="*/ 4577954 w 11738344"/>
              <a:gd name="connsiteY9" fmla="*/ 0 h 6507125"/>
              <a:gd name="connsiteX10" fmla="*/ 5164871 w 11738344"/>
              <a:gd name="connsiteY10" fmla="*/ 0 h 6507125"/>
              <a:gd name="connsiteX11" fmla="*/ 5751789 w 11738344"/>
              <a:gd name="connsiteY11" fmla="*/ 0 h 6507125"/>
              <a:gd name="connsiteX12" fmla="*/ 6221322 w 11738344"/>
              <a:gd name="connsiteY12" fmla="*/ 0 h 6507125"/>
              <a:gd name="connsiteX13" fmla="*/ 7043006 w 11738344"/>
              <a:gd name="connsiteY13" fmla="*/ 0 h 6507125"/>
              <a:gd name="connsiteX14" fmla="*/ 7277773 w 11738344"/>
              <a:gd name="connsiteY14" fmla="*/ 0 h 6507125"/>
              <a:gd name="connsiteX15" fmla="*/ 7629924 w 11738344"/>
              <a:gd name="connsiteY15" fmla="*/ 0 h 6507125"/>
              <a:gd name="connsiteX16" fmla="*/ 8216841 w 11738344"/>
              <a:gd name="connsiteY16" fmla="*/ 0 h 6507125"/>
              <a:gd name="connsiteX17" fmla="*/ 9038525 w 11738344"/>
              <a:gd name="connsiteY17" fmla="*/ 0 h 6507125"/>
              <a:gd name="connsiteX18" fmla="*/ 9273292 w 11738344"/>
              <a:gd name="connsiteY18" fmla="*/ 0 h 6507125"/>
              <a:gd name="connsiteX19" fmla="*/ 9742826 w 11738344"/>
              <a:gd name="connsiteY19" fmla="*/ 0 h 6507125"/>
              <a:gd name="connsiteX20" fmla="*/ 10564510 w 11738344"/>
              <a:gd name="connsiteY20" fmla="*/ 0 h 6507125"/>
              <a:gd name="connsiteX21" fmla="*/ 11151427 w 11738344"/>
              <a:gd name="connsiteY21" fmla="*/ 0 h 6507125"/>
              <a:gd name="connsiteX22" fmla="*/ 11738344 w 11738344"/>
              <a:gd name="connsiteY22" fmla="*/ 0 h 6507125"/>
              <a:gd name="connsiteX23" fmla="*/ 11738344 w 11738344"/>
              <a:gd name="connsiteY23" fmla="*/ 721699 h 6507125"/>
              <a:gd name="connsiteX24" fmla="*/ 11738344 w 11738344"/>
              <a:gd name="connsiteY24" fmla="*/ 1183114 h 6507125"/>
              <a:gd name="connsiteX25" fmla="*/ 11738344 w 11738344"/>
              <a:gd name="connsiteY25" fmla="*/ 1644528 h 6507125"/>
              <a:gd name="connsiteX26" fmla="*/ 11738344 w 11738344"/>
              <a:gd name="connsiteY26" fmla="*/ 2236085 h 6507125"/>
              <a:gd name="connsiteX27" fmla="*/ 11738344 w 11738344"/>
              <a:gd name="connsiteY27" fmla="*/ 2827642 h 6507125"/>
              <a:gd name="connsiteX28" fmla="*/ 11738344 w 11738344"/>
              <a:gd name="connsiteY28" fmla="*/ 3223985 h 6507125"/>
              <a:gd name="connsiteX29" fmla="*/ 11738344 w 11738344"/>
              <a:gd name="connsiteY29" fmla="*/ 3815541 h 6507125"/>
              <a:gd name="connsiteX30" fmla="*/ 11738344 w 11738344"/>
              <a:gd name="connsiteY30" fmla="*/ 4537241 h 6507125"/>
              <a:gd name="connsiteX31" fmla="*/ 11738344 w 11738344"/>
              <a:gd name="connsiteY31" fmla="*/ 4998655 h 6507125"/>
              <a:gd name="connsiteX32" fmla="*/ 11738344 w 11738344"/>
              <a:gd name="connsiteY32" fmla="*/ 5394998 h 6507125"/>
              <a:gd name="connsiteX33" fmla="*/ 11738344 w 11738344"/>
              <a:gd name="connsiteY33" fmla="*/ 5986555 h 6507125"/>
              <a:gd name="connsiteX34" fmla="*/ 11738344 w 11738344"/>
              <a:gd name="connsiteY34" fmla="*/ 6507125 h 6507125"/>
              <a:gd name="connsiteX35" fmla="*/ 11034043 w 11738344"/>
              <a:gd name="connsiteY35" fmla="*/ 6507125 h 6507125"/>
              <a:gd name="connsiteX36" fmla="*/ 10799276 w 11738344"/>
              <a:gd name="connsiteY36" fmla="*/ 6507125 h 6507125"/>
              <a:gd name="connsiteX37" fmla="*/ 10094976 w 11738344"/>
              <a:gd name="connsiteY37" fmla="*/ 6507125 h 6507125"/>
              <a:gd name="connsiteX38" fmla="*/ 9860209 w 11738344"/>
              <a:gd name="connsiteY38" fmla="*/ 6507125 h 6507125"/>
              <a:gd name="connsiteX39" fmla="*/ 9155908 w 11738344"/>
              <a:gd name="connsiteY39" fmla="*/ 6507125 h 6507125"/>
              <a:gd name="connsiteX40" fmla="*/ 8803758 w 11738344"/>
              <a:gd name="connsiteY40" fmla="*/ 6507125 h 6507125"/>
              <a:gd name="connsiteX41" fmla="*/ 8334224 w 11738344"/>
              <a:gd name="connsiteY41" fmla="*/ 6507125 h 6507125"/>
              <a:gd name="connsiteX42" fmla="*/ 8099457 w 11738344"/>
              <a:gd name="connsiteY42" fmla="*/ 6507125 h 6507125"/>
              <a:gd name="connsiteX43" fmla="*/ 7629924 w 11738344"/>
              <a:gd name="connsiteY43" fmla="*/ 6507125 h 6507125"/>
              <a:gd name="connsiteX44" fmla="*/ 6808240 w 11738344"/>
              <a:gd name="connsiteY44" fmla="*/ 6507125 h 6507125"/>
              <a:gd name="connsiteX45" fmla="*/ 6573473 w 11738344"/>
              <a:gd name="connsiteY45" fmla="*/ 6507125 h 6507125"/>
              <a:gd name="connsiteX46" fmla="*/ 5869172 w 11738344"/>
              <a:gd name="connsiteY46" fmla="*/ 6507125 h 6507125"/>
              <a:gd name="connsiteX47" fmla="*/ 5282255 w 11738344"/>
              <a:gd name="connsiteY47" fmla="*/ 6507125 h 6507125"/>
              <a:gd name="connsiteX48" fmla="*/ 4930104 w 11738344"/>
              <a:gd name="connsiteY48" fmla="*/ 6507125 h 6507125"/>
              <a:gd name="connsiteX49" fmla="*/ 4577954 w 11738344"/>
              <a:gd name="connsiteY49" fmla="*/ 6507125 h 6507125"/>
              <a:gd name="connsiteX50" fmla="*/ 4108420 w 11738344"/>
              <a:gd name="connsiteY50" fmla="*/ 6507125 h 6507125"/>
              <a:gd name="connsiteX51" fmla="*/ 3521503 w 11738344"/>
              <a:gd name="connsiteY51" fmla="*/ 6507125 h 6507125"/>
              <a:gd name="connsiteX52" fmla="*/ 2699819 w 11738344"/>
              <a:gd name="connsiteY52" fmla="*/ 6507125 h 6507125"/>
              <a:gd name="connsiteX53" fmla="*/ 1995518 w 11738344"/>
              <a:gd name="connsiteY53" fmla="*/ 6507125 h 6507125"/>
              <a:gd name="connsiteX54" fmla="*/ 1760752 w 11738344"/>
              <a:gd name="connsiteY54" fmla="*/ 6507125 h 6507125"/>
              <a:gd name="connsiteX55" fmla="*/ 939068 w 11738344"/>
              <a:gd name="connsiteY55" fmla="*/ 6507125 h 6507125"/>
              <a:gd name="connsiteX56" fmla="*/ 0 w 11738344"/>
              <a:gd name="connsiteY56" fmla="*/ 6507125 h 6507125"/>
              <a:gd name="connsiteX57" fmla="*/ 0 w 11738344"/>
              <a:gd name="connsiteY57" fmla="*/ 5785426 h 6507125"/>
              <a:gd name="connsiteX58" fmla="*/ 0 w 11738344"/>
              <a:gd name="connsiteY58" fmla="*/ 5128798 h 6507125"/>
              <a:gd name="connsiteX59" fmla="*/ 0 w 11738344"/>
              <a:gd name="connsiteY59" fmla="*/ 4537241 h 6507125"/>
              <a:gd name="connsiteX60" fmla="*/ 0 w 11738344"/>
              <a:gd name="connsiteY60" fmla="*/ 3880613 h 6507125"/>
              <a:gd name="connsiteX61" fmla="*/ 0 w 11738344"/>
              <a:gd name="connsiteY61" fmla="*/ 3158913 h 6507125"/>
              <a:gd name="connsiteX62" fmla="*/ 0 w 11738344"/>
              <a:gd name="connsiteY62" fmla="*/ 2437214 h 6507125"/>
              <a:gd name="connsiteX63" fmla="*/ 0 w 11738344"/>
              <a:gd name="connsiteY63" fmla="*/ 1715515 h 6507125"/>
              <a:gd name="connsiteX64" fmla="*/ 0 w 11738344"/>
              <a:gd name="connsiteY64" fmla="*/ 1319172 h 6507125"/>
              <a:gd name="connsiteX65" fmla="*/ 0 w 11738344"/>
              <a:gd name="connsiteY65" fmla="*/ 662544 h 6507125"/>
              <a:gd name="connsiteX66" fmla="*/ 0 w 11738344"/>
              <a:gd name="connsiteY66" fmla="*/ 0 h 650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1738344" h="6507125" fill="none" extrusionOk="0">
                <a:moveTo>
                  <a:pt x="0" y="0"/>
                </a:moveTo>
                <a:cubicBezTo>
                  <a:pt x="193893" y="-53522"/>
                  <a:pt x="463900" y="48166"/>
                  <a:pt x="586917" y="0"/>
                </a:cubicBezTo>
                <a:cubicBezTo>
                  <a:pt x="709934" y="-48166"/>
                  <a:pt x="764999" y="37996"/>
                  <a:pt x="939068" y="0"/>
                </a:cubicBezTo>
                <a:cubicBezTo>
                  <a:pt x="1113137" y="-37996"/>
                  <a:pt x="1272302" y="9191"/>
                  <a:pt x="1525985" y="0"/>
                </a:cubicBezTo>
                <a:cubicBezTo>
                  <a:pt x="1779668" y="-9191"/>
                  <a:pt x="1703800" y="12915"/>
                  <a:pt x="1760752" y="0"/>
                </a:cubicBezTo>
                <a:cubicBezTo>
                  <a:pt x="1817704" y="-12915"/>
                  <a:pt x="2219250" y="17278"/>
                  <a:pt x="2347669" y="0"/>
                </a:cubicBezTo>
                <a:cubicBezTo>
                  <a:pt x="2476088" y="-17278"/>
                  <a:pt x="2906879" y="15114"/>
                  <a:pt x="3051969" y="0"/>
                </a:cubicBezTo>
                <a:cubicBezTo>
                  <a:pt x="3197059" y="-15114"/>
                  <a:pt x="3335226" y="47513"/>
                  <a:pt x="3521503" y="0"/>
                </a:cubicBezTo>
                <a:cubicBezTo>
                  <a:pt x="3707780" y="-47513"/>
                  <a:pt x="3669854" y="22779"/>
                  <a:pt x="3756270" y="0"/>
                </a:cubicBezTo>
                <a:cubicBezTo>
                  <a:pt x="3842686" y="-22779"/>
                  <a:pt x="4217773" y="11409"/>
                  <a:pt x="4577954" y="0"/>
                </a:cubicBezTo>
                <a:cubicBezTo>
                  <a:pt x="4938135" y="-11409"/>
                  <a:pt x="4970109" y="43871"/>
                  <a:pt x="5164871" y="0"/>
                </a:cubicBezTo>
                <a:cubicBezTo>
                  <a:pt x="5359633" y="-43871"/>
                  <a:pt x="5537198" y="17907"/>
                  <a:pt x="5751789" y="0"/>
                </a:cubicBezTo>
                <a:cubicBezTo>
                  <a:pt x="5966380" y="-17907"/>
                  <a:pt x="6096392" y="45142"/>
                  <a:pt x="6221322" y="0"/>
                </a:cubicBezTo>
                <a:cubicBezTo>
                  <a:pt x="6346252" y="-45142"/>
                  <a:pt x="6799085" y="67265"/>
                  <a:pt x="7043006" y="0"/>
                </a:cubicBezTo>
                <a:cubicBezTo>
                  <a:pt x="7286927" y="-67265"/>
                  <a:pt x="7173785" y="927"/>
                  <a:pt x="7277773" y="0"/>
                </a:cubicBezTo>
                <a:cubicBezTo>
                  <a:pt x="7381761" y="-927"/>
                  <a:pt x="7490336" y="8535"/>
                  <a:pt x="7629924" y="0"/>
                </a:cubicBezTo>
                <a:cubicBezTo>
                  <a:pt x="7769512" y="-8535"/>
                  <a:pt x="8023133" y="16918"/>
                  <a:pt x="8216841" y="0"/>
                </a:cubicBezTo>
                <a:cubicBezTo>
                  <a:pt x="8410549" y="-16918"/>
                  <a:pt x="8814563" y="56057"/>
                  <a:pt x="9038525" y="0"/>
                </a:cubicBezTo>
                <a:cubicBezTo>
                  <a:pt x="9262487" y="-56057"/>
                  <a:pt x="9219318" y="11550"/>
                  <a:pt x="9273292" y="0"/>
                </a:cubicBezTo>
                <a:cubicBezTo>
                  <a:pt x="9327266" y="-11550"/>
                  <a:pt x="9524285" y="54368"/>
                  <a:pt x="9742826" y="0"/>
                </a:cubicBezTo>
                <a:cubicBezTo>
                  <a:pt x="9961367" y="-54368"/>
                  <a:pt x="10315185" y="8251"/>
                  <a:pt x="10564510" y="0"/>
                </a:cubicBezTo>
                <a:cubicBezTo>
                  <a:pt x="10813835" y="-8251"/>
                  <a:pt x="10939532" y="59894"/>
                  <a:pt x="11151427" y="0"/>
                </a:cubicBezTo>
                <a:cubicBezTo>
                  <a:pt x="11363322" y="-59894"/>
                  <a:pt x="11609776" y="64994"/>
                  <a:pt x="11738344" y="0"/>
                </a:cubicBezTo>
                <a:cubicBezTo>
                  <a:pt x="11801788" y="212046"/>
                  <a:pt x="11737744" y="488839"/>
                  <a:pt x="11738344" y="721699"/>
                </a:cubicBezTo>
                <a:cubicBezTo>
                  <a:pt x="11738944" y="954559"/>
                  <a:pt x="11712416" y="1073711"/>
                  <a:pt x="11738344" y="1183114"/>
                </a:cubicBezTo>
                <a:cubicBezTo>
                  <a:pt x="11764272" y="1292518"/>
                  <a:pt x="11693621" y="1487929"/>
                  <a:pt x="11738344" y="1644528"/>
                </a:cubicBezTo>
                <a:cubicBezTo>
                  <a:pt x="11783067" y="1801127"/>
                  <a:pt x="11703009" y="2055674"/>
                  <a:pt x="11738344" y="2236085"/>
                </a:cubicBezTo>
                <a:cubicBezTo>
                  <a:pt x="11773679" y="2416496"/>
                  <a:pt x="11673979" y="2661380"/>
                  <a:pt x="11738344" y="2827642"/>
                </a:cubicBezTo>
                <a:cubicBezTo>
                  <a:pt x="11802709" y="2993904"/>
                  <a:pt x="11705654" y="3065710"/>
                  <a:pt x="11738344" y="3223985"/>
                </a:cubicBezTo>
                <a:cubicBezTo>
                  <a:pt x="11771034" y="3382260"/>
                  <a:pt x="11728644" y="3559281"/>
                  <a:pt x="11738344" y="3815541"/>
                </a:cubicBezTo>
                <a:cubicBezTo>
                  <a:pt x="11748044" y="4071801"/>
                  <a:pt x="11660229" y="4277915"/>
                  <a:pt x="11738344" y="4537241"/>
                </a:cubicBezTo>
                <a:cubicBezTo>
                  <a:pt x="11816459" y="4796567"/>
                  <a:pt x="11733753" y="4796994"/>
                  <a:pt x="11738344" y="4998655"/>
                </a:cubicBezTo>
                <a:cubicBezTo>
                  <a:pt x="11742935" y="5200316"/>
                  <a:pt x="11719250" y="5308582"/>
                  <a:pt x="11738344" y="5394998"/>
                </a:cubicBezTo>
                <a:cubicBezTo>
                  <a:pt x="11757438" y="5481414"/>
                  <a:pt x="11699476" y="5736459"/>
                  <a:pt x="11738344" y="5986555"/>
                </a:cubicBezTo>
                <a:cubicBezTo>
                  <a:pt x="11777212" y="6236651"/>
                  <a:pt x="11708423" y="6334874"/>
                  <a:pt x="11738344" y="6507125"/>
                </a:cubicBezTo>
                <a:cubicBezTo>
                  <a:pt x="11478827" y="6561764"/>
                  <a:pt x="11355604" y="6489109"/>
                  <a:pt x="11034043" y="6507125"/>
                </a:cubicBezTo>
                <a:cubicBezTo>
                  <a:pt x="10712482" y="6525141"/>
                  <a:pt x="10886680" y="6497141"/>
                  <a:pt x="10799276" y="6507125"/>
                </a:cubicBezTo>
                <a:cubicBezTo>
                  <a:pt x="10711872" y="6517109"/>
                  <a:pt x="10265533" y="6502056"/>
                  <a:pt x="10094976" y="6507125"/>
                </a:cubicBezTo>
                <a:cubicBezTo>
                  <a:pt x="9924419" y="6512194"/>
                  <a:pt x="9975231" y="6494613"/>
                  <a:pt x="9860209" y="6507125"/>
                </a:cubicBezTo>
                <a:cubicBezTo>
                  <a:pt x="9745187" y="6519637"/>
                  <a:pt x="9465544" y="6493149"/>
                  <a:pt x="9155908" y="6507125"/>
                </a:cubicBezTo>
                <a:cubicBezTo>
                  <a:pt x="8846272" y="6521101"/>
                  <a:pt x="8884191" y="6495076"/>
                  <a:pt x="8803758" y="6507125"/>
                </a:cubicBezTo>
                <a:cubicBezTo>
                  <a:pt x="8723325" y="6519174"/>
                  <a:pt x="8508753" y="6467331"/>
                  <a:pt x="8334224" y="6507125"/>
                </a:cubicBezTo>
                <a:cubicBezTo>
                  <a:pt x="8159695" y="6546919"/>
                  <a:pt x="8211920" y="6481971"/>
                  <a:pt x="8099457" y="6507125"/>
                </a:cubicBezTo>
                <a:cubicBezTo>
                  <a:pt x="7986994" y="6532279"/>
                  <a:pt x="7760338" y="6491342"/>
                  <a:pt x="7629924" y="6507125"/>
                </a:cubicBezTo>
                <a:cubicBezTo>
                  <a:pt x="7499510" y="6522908"/>
                  <a:pt x="7068285" y="6502086"/>
                  <a:pt x="6808240" y="6507125"/>
                </a:cubicBezTo>
                <a:cubicBezTo>
                  <a:pt x="6548195" y="6512164"/>
                  <a:pt x="6642810" y="6498574"/>
                  <a:pt x="6573473" y="6507125"/>
                </a:cubicBezTo>
                <a:cubicBezTo>
                  <a:pt x="6504136" y="6515676"/>
                  <a:pt x="6038855" y="6438771"/>
                  <a:pt x="5869172" y="6507125"/>
                </a:cubicBezTo>
                <a:cubicBezTo>
                  <a:pt x="5699489" y="6575479"/>
                  <a:pt x="5566362" y="6496885"/>
                  <a:pt x="5282255" y="6507125"/>
                </a:cubicBezTo>
                <a:cubicBezTo>
                  <a:pt x="4998148" y="6517365"/>
                  <a:pt x="5039221" y="6465905"/>
                  <a:pt x="4930104" y="6507125"/>
                </a:cubicBezTo>
                <a:cubicBezTo>
                  <a:pt x="4820987" y="6548345"/>
                  <a:pt x="4723325" y="6493648"/>
                  <a:pt x="4577954" y="6507125"/>
                </a:cubicBezTo>
                <a:cubicBezTo>
                  <a:pt x="4432583" y="6520602"/>
                  <a:pt x="4240580" y="6477186"/>
                  <a:pt x="4108420" y="6507125"/>
                </a:cubicBezTo>
                <a:cubicBezTo>
                  <a:pt x="3976260" y="6537064"/>
                  <a:pt x="3729849" y="6485756"/>
                  <a:pt x="3521503" y="6507125"/>
                </a:cubicBezTo>
                <a:cubicBezTo>
                  <a:pt x="3313157" y="6528494"/>
                  <a:pt x="2978184" y="6440521"/>
                  <a:pt x="2699819" y="6507125"/>
                </a:cubicBezTo>
                <a:cubicBezTo>
                  <a:pt x="2421454" y="6573729"/>
                  <a:pt x="2296956" y="6495816"/>
                  <a:pt x="1995518" y="6507125"/>
                </a:cubicBezTo>
                <a:cubicBezTo>
                  <a:pt x="1694080" y="6518434"/>
                  <a:pt x="1872133" y="6498123"/>
                  <a:pt x="1760752" y="6507125"/>
                </a:cubicBezTo>
                <a:cubicBezTo>
                  <a:pt x="1649371" y="6516127"/>
                  <a:pt x="1240399" y="6475880"/>
                  <a:pt x="939068" y="6507125"/>
                </a:cubicBezTo>
                <a:cubicBezTo>
                  <a:pt x="637737" y="6538370"/>
                  <a:pt x="388381" y="6477070"/>
                  <a:pt x="0" y="6507125"/>
                </a:cubicBezTo>
                <a:cubicBezTo>
                  <a:pt x="-47939" y="6337479"/>
                  <a:pt x="879" y="6060669"/>
                  <a:pt x="0" y="5785426"/>
                </a:cubicBezTo>
                <a:cubicBezTo>
                  <a:pt x="-879" y="5510183"/>
                  <a:pt x="581" y="5359991"/>
                  <a:pt x="0" y="5128798"/>
                </a:cubicBezTo>
                <a:cubicBezTo>
                  <a:pt x="-581" y="4897605"/>
                  <a:pt x="45467" y="4828334"/>
                  <a:pt x="0" y="4537241"/>
                </a:cubicBezTo>
                <a:cubicBezTo>
                  <a:pt x="-45467" y="4246148"/>
                  <a:pt x="61308" y="4034246"/>
                  <a:pt x="0" y="3880613"/>
                </a:cubicBezTo>
                <a:cubicBezTo>
                  <a:pt x="-61308" y="3726980"/>
                  <a:pt x="34030" y="3322956"/>
                  <a:pt x="0" y="3158913"/>
                </a:cubicBezTo>
                <a:cubicBezTo>
                  <a:pt x="-34030" y="2994870"/>
                  <a:pt x="80763" y="2717371"/>
                  <a:pt x="0" y="2437214"/>
                </a:cubicBezTo>
                <a:cubicBezTo>
                  <a:pt x="-80763" y="2157057"/>
                  <a:pt x="74414" y="2065681"/>
                  <a:pt x="0" y="1715515"/>
                </a:cubicBezTo>
                <a:cubicBezTo>
                  <a:pt x="-74414" y="1365349"/>
                  <a:pt x="34380" y="1412605"/>
                  <a:pt x="0" y="1319172"/>
                </a:cubicBezTo>
                <a:cubicBezTo>
                  <a:pt x="-34380" y="1225739"/>
                  <a:pt x="32469" y="795736"/>
                  <a:pt x="0" y="662544"/>
                </a:cubicBezTo>
                <a:cubicBezTo>
                  <a:pt x="-32469" y="529352"/>
                  <a:pt x="3735" y="263522"/>
                  <a:pt x="0" y="0"/>
                </a:cubicBezTo>
                <a:close/>
              </a:path>
              <a:path w="11738344" h="6507125" stroke="0" extrusionOk="0">
                <a:moveTo>
                  <a:pt x="0" y="0"/>
                </a:moveTo>
                <a:cubicBezTo>
                  <a:pt x="173958" y="-35120"/>
                  <a:pt x="364388" y="21400"/>
                  <a:pt x="586917" y="0"/>
                </a:cubicBezTo>
                <a:cubicBezTo>
                  <a:pt x="809446" y="-21400"/>
                  <a:pt x="772431" y="40444"/>
                  <a:pt x="939068" y="0"/>
                </a:cubicBezTo>
                <a:cubicBezTo>
                  <a:pt x="1105705" y="-40444"/>
                  <a:pt x="1060336" y="17590"/>
                  <a:pt x="1173834" y="0"/>
                </a:cubicBezTo>
                <a:cubicBezTo>
                  <a:pt x="1287332" y="-17590"/>
                  <a:pt x="1318549" y="16589"/>
                  <a:pt x="1408601" y="0"/>
                </a:cubicBezTo>
                <a:cubicBezTo>
                  <a:pt x="1498653" y="-16589"/>
                  <a:pt x="1785989" y="60612"/>
                  <a:pt x="1995518" y="0"/>
                </a:cubicBezTo>
                <a:cubicBezTo>
                  <a:pt x="2205047" y="-60612"/>
                  <a:pt x="2296353" y="59266"/>
                  <a:pt x="2582436" y="0"/>
                </a:cubicBezTo>
                <a:cubicBezTo>
                  <a:pt x="2868519" y="-59266"/>
                  <a:pt x="2862706" y="48799"/>
                  <a:pt x="3051969" y="0"/>
                </a:cubicBezTo>
                <a:cubicBezTo>
                  <a:pt x="3241232" y="-48799"/>
                  <a:pt x="3512635" y="60599"/>
                  <a:pt x="3638887" y="0"/>
                </a:cubicBezTo>
                <a:cubicBezTo>
                  <a:pt x="3765139" y="-60599"/>
                  <a:pt x="3923707" y="15178"/>
                  <a:pt x="4108420" y="0"/>
                </a:cubicBezTo>
                <a:cubicBezTo>
                  <a:pt x="4293133" y="-15178"/>
                  <a:pt x="4277880" y="17966"/>
                  <a:pt x="4343187" y="0"/>
                </a:cubicBezTo>
                <a:cubicBezTo>
                  <a:pt x="4408494" y="-17966"/>
                  <a:pt x="4582634" y="22799"/>
                  <a:pt x="4695338" y="0"/>
                </a:cubicBezTo>
                <a:cubicBezTo>
                  <a:pt x="4808042" y="-22799"/>
                  <a:pt x="5335945" y="38821"/>
                  <a:pt x="5517022" y="0"/>
                </a:cubicBezTo>
                <a:cubicBezTo>
                  <a:pt x="5698099" y="-38821"/>
                  <a:pt x="5766610" y="35566"/>
                  <a:pt x="5986555" y="0"/>
                </a:cubicBezTo>
                <a:cubicBezTo>
                  <a:pt x="6206500" y="-35566"/>
                  <a:pt x="6203895" y="19904"/>
                  <a:pt x="6338706" y="0"/>
                </a:cubicBezTo>
                <a:cubicBezTo>
                  <a:pt x="6473517" y="-19904"/>
                  <a:pt x="6653113" y="68070"/>
                  <a:pt x="6925623" y="0"/>
                </a:cubicBezTo>
                <a:cubicBezTo>
                  <a:pt x="7198133" y="-68070"/>
                  <a:pt x="7197960" y="16182"/>
                  <a:pt x="7277773" y="0"/>
                </a:cubicBezTo>
                <a:cubicBezTo>
                  <a:pt x="7357586" y="-16182"/>
                  <a:pt x="7733864" y="5492"/>
                  <a:pt x="7982074" y="0"/>
                </a:cubicBezTo>
                <a:cubicBezTo>
                  <a:pt x="8230284" y="-5492"/>
                  <a:pt x="8115232" y="12010"/>
                  <a:pt x="8216841" y="0"/>
                </a:cubicBezTo>
                <a:cubicBezTo>
                  <a:pt x="8318450" y="-12010"/>
                  <a:pt x="8383617" y="13899"/>
                  <a:pt x="8451608" y="0"/>
                </a:cubicBezTo>
                <a:cubicBezTo>
                  <a:pt x="8519599" y="-13899"/>
                  <a:pt x="8868654" y="41846"/>
                  <a:pt x="9155908" y="0"/>
                </a:cubicBezTo>
                <a:cubicBezTo>
                  <a:pt x="9443162" y="-41846"/>
                  <a:pt x="9583439" y="13929"/>
                  <a:pt x="9860209" y="0"/>
                </a:cubicBezTo>
                <a:cubicBezTo>
                  <a:pt x="10136979" y="-13929"/>
                  <a:pt x="9993296" y="22162"/>
                  <a:pt x="10094976" y="0"/>
                </a:cubicBezTo>
                <a:cubicBezTo>
                  <a:pt x="10196656" y="-22162"/>
                  <a:pt x="10442256" y="29850"/>
                  <a:pt x="10681893" y="0"/>
                </a:cubicBezTo>
                <a:cubicBezTo>
                  <a:pt x="10921530" y="-29850"/>
                  <a:pt x="10815120" y="25327"/>
                  <a:pt x="10916660" y="0"/>
                </a:cubicBezTo>
                <a:cubicBezTo>
                  <a:pt x="11018200" y="-25327"/>
                  <a:pt x="11478417" y="95792"/>
                  <a:pt x="11738344" y="0"/>
                </a:cubicBezTo>
                <a:cubicBezTo>
                  <a:pt x="11764798" y="249704"/>
                  <a:pt x="11736494" y="384548"/>
                  <a:pt x="11738344" y="591557"/>
                </a:cubicBezTo>
                <a:cubicBezTo>
                  <a:pt x="11740194" y="798566"/>
                  <a:pt x="11722809" y="866102"/>
                  <a:pt x="11738344" y="987900"/>
                </a:cubicBezTo>
                <a:cubicBezTo>
                  <a:pt x="11753879" y="1109698"/>
                  <a:pt x="11685233" y="1344087"/>
                  <a:pt x="11738344" y="1514385"/>
                </a:cubicBezTo>
                <a:cubicBezTo>
                  <a:pt x="11791455" y="1684683"/>
                  <a:pt x="11711044" y="1762913"/>
                  <a:pt x="11738344" y="1975800"/>
                </a:cubicBezTo>
                <a:cubicBezTo>
                  <a:pt x="11765644" y="2188687"/>
                  <a:pt x="11699886" y="2274464"/>
                  <a:pt x="11738344" y="2502285"/>
                </a:cubicBezTo>
                <a:cubicBezTo>
                  <a:pt x="11776802" y="2730106"/>
                  <a:pt x="11695385" y="2995182"/>
                  <a:pt x="11738344" y="3223985"/>
                </a:cubicBezTo>
                <a:cubicBezTo>
                  <a:pt x="11781303" y="3452788"/>
                  <a:pt x="11700748" y="3463165"/>
                  <a:pt x="11738344" y="3620328"/>
                </a:cubicBezTo>
                <a:cubicBezTo>
                  <a:pt x="11775940" y="3777491"/>
                  <a:pt x="11707001" y="4043633"/>
                  <a:pt x="11738344" y="4342027"/>
                </a:cubicBezTo>
                <a:cubicBezTo>
                  <a:pt x="11769687" y="4640421"/>
                  <a:pt x="11729213" y="4583818"/>
                  <a:pt x="11738344" y="4738370"/>
                </a:cubicBezTo>
                <a:cubicBezTo>
                  <a:pt x="11747475" y="4892922"/>
                  <a:pt x="11733578" y="4965083"/>
                  <a:pt x="11738344" y="5134713"/>
                </a:cubicBezTo>
                <a:cubicBezTo>
                  <a:pt x="11743110" y="5304343"/>
                  <a:pt x="11662322" y="5553418"/>
                  <a:pt x="11738344" y="5791341"/>
                </a:cubicBezTo>
                <a:cubicBezTo>
                  <a:pt x="11814366" y="6029264"/>
                  <a:pt x="11713020" y="6176136"/>
                  <a:pt x="11738344" y="6507125"/>
                </a:cubicBezTo>
                <a:cubicBezTo>
                  <a:pt x="11547327" y="6548973"/>
                  <a:pt x="11498077" y="6493046"/>
                  <a:pt x="11268810" y="6507125"/>
                </a:cubicBezTo>
                <a:cubicBezTo>
                  <a:pt x="11039543" y="6521204"/>
                  <a:pt x="11107069" y="6502334"/>
                  <a:pt x="11034043" y="6507125"/>
                </a:cubicBezTo>
                <a:cubicBezTo>
                  <a:pt x="10961017" y="6511916"/>
                  <a:pt x="10683932" y="6506699"/>
                  <a:pt x="10564510" y="6507125"/>
                </a:cubicBezTo>
                <a:cubicBezTo>
                  <a:pt x="10445088" y="6507551"/>
                  <a:pt x="10108637" y="6458162"/>
                  <a:pt x="9742826" y="6507125"/>
                </a:cubicBezTo>
                <a:cubicBezTo>
                  <a:pt x="9377015" y="6556088"/>
                  <a:pt x="9349509" y="6439682"/>
                  <a:pt x="9038525" y="6507125"/>
                </a:cubicBezTo>
                <a:cubicBezTo>
                  <a:pt x="8727541" y="6574568"/>
                  <a:pt x="8794847" y="6477168"/>
                  <a:pt x="8686375" y="6507125"/>
                </a:cubicBezTo>
                <a:cubicBezTo>
                  <a:pt x="8577903" y="6537082"/>
                  <a:pt x="8357039" y="6497360"/>
                  <a:pt x="8099457" y="6507125"/>
                </a:cubicBezTo>
                <a:cubicBezTo>
                  <a:pt x="7841875" y="6516890"/>
                  <a:pt x="7839028" y="6470904"/>
                  <a:pt x="7747307" y="6507125"/>
                </a:cubicBezTo>
                <a:cubicBezTo>
                  <a:pt x="7655586" y="6543346"/>
                  <a:pt x="7266710" y="6462145"/>
                  <a:pt x="7043006" y="6507125"/>
                </a:cubicBezTo>
                <a:cubicBezTo>
                  <a:pt x="6819302" y="6552105"/>
                  <a:pt x="6503498" y="6464456"/>
                  <a:pt x="6338706" y="6507125"/>
                </a:cubicBezTo>
                <a:cubicBezTo>
                  <a:pt x="6173914" y="6549794"/>
                  <a:pt x="6184575" y="6483218"/>
                  <a:pt x="6103939" y="6507125"/>
                </a:cubicBezTo>
                <a:cubicBezTo>
                  <a:pt x="6023303" y="6531032"/>
                  <a:pt x="5677300" y="6424778"/>
                  <a:pt x="5399638" y="6507125"/>
                </a:cubicBezTo>
                <a:cubicBezTo>
                  <a:pt x="5121976" y="6589472"/>
                  <a:pt x="5064059" y="6456168"/>
                  <a:pt x="4930104" y="6507125"/>
                </a:cubicBezTo>
                <a:cubicBezTo>
                  <a:pt x="4796149" y="6558082"/>
                  <a:pt x="4287006" y="6419485"/>
                  <a:pt x="4108420" y="6507125"/>
                </a:cubicBezTo>
                <a:cubicBezTo>
                  <a:pt x="3929834" y="6594765"/>
                  <a:pt x="3851012" y="6506127"/>
                  <a:pt x="3756270" y="6507125"/>
                </a:cubicBezTo>
                <a:cubicBezTo>
                  <a:pt x="3661528" y="6508123"/>
                  <a:pt x="3178681" y="6505194"/>
                  <a:pt x="2934586" y="6507125"/>
                </a:cubicBezTo>
                <a:cubicBezTo>
                  <a:pt x="2690491" y="6509056"/>
                  <a:pt x="2804760" y="6481921"/>
                  <a:pt x="2699819" y="6507125"/>
                </a:cubicBezTo>
                <a:cubicBezTo>
                  <a:pt x="2594878" y="6532329"/>
                  <a:pt x="2131310" y="6492863"/>
                  <a:pt x="1878135" y="6507125"/>
                </a:cubicBezTo>
                <a:cubicBezTo>
                  <a:pt x="1624960" y="6521387"/>
                  <a:pt x="1497787" y="6488583"/>
                  <a:pt x="1173834" y="6507125"/>
                </a:cubicBezTo>
                <a:cubicBezTo>
                  <a:pt x="849881" y="6525667"/>
                  <a:pt x="834993" y="6490955"/>
                  <a:pt x="704301" y="6507125"/>
                </a:cubicBezTo>
                <a:cubicBezTo>
                  <a:pt x="573609" y="6523295"/>
                  <a:pt x="308132" y="6478693"/>
                  <a:pt x="0" y="6507125"/>
                </a:cubicBezTo>
                <a:cubicBezTo>
                  <a:pt x="-29938" y="6329998"/>
                  <a:pt x="56135" y="6044585"/>
                  <a:pt x="0" y="5785426"/>
                </a:cubicBezTo>
                <a:cubicBezTo>
                  <a:pt x="-56135" y="5526267"/>
                  <a:pt x="39316" y="5376750"/>
                  <a:pt x="0" y="5193869"/>
                </a:cubicBezTo>
                <a:cubicBezTo>
                  <a:pt x="-39316" y="5010988"/>
                  <a:pt x="32117" y="4985215"/>
                  <a:pt x="0" y="4797526"/>
                </a:cubicBezTo>
                <a:cubicBezTo>
                  <a:pt x="-32117" y="4609837"/>
                  <a:pt x="57743" y="4276268"/>
                  <a:pt x="0" y="4075826"/>
                </a:cubicBezTo>
                <a:cubicBezTo>
                  <a:pt x="-57743" y="3875384"/>
                  <a:pt x="207" y="3518980"/>
                  <a:pt x="0" y="3354127"/>
                </a:cubicBezTo>
                <a:cubicBezTo>
                  <a:pt x="-207" y="3189274"/>
                  <a:pt x="26299" y="3135377"/>
                  <a:pt x="0" y="2957784"/>
                </a:cubicBezTo>
                <a:cubicBezTo>
                  <a:pt x="-26299" y="2780191"/>
                  <a:pt x="43986" y="2618936"/>
                  <a:pt x="0" y="2431299"/>
                </a:cubicBezTo>
                <a:cubicBezTo>
                  <a:pt x="-43986" y="2243663"/>
                  <a:pt x="78778" y="1984613"/>
                  <a:pt x="0" y="1709599"/>
                </a:cubicBezTo>
                <a:cubicBezTo>
                  <a:pt x="-78778" y="1434585"/>
                  <a:pt x="22960" y="1238508"/>
                  <a:pt x="0" y="987900"/>
                </a:cubicBezTo>
                <a:cubicBezTo>
                  <a:pt x="-22960" y="737292"/>
                  <a:pt x="46601" y="44191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7030A0"/>
            </a:solidFill>
            <a:extLst>
              <a:ext uri="{C807C97D-BFC1-408E-A445-0C87EB9F89A2}">
                <ask:lineSketchStyleProps xmlns:ask="http://schemas.microsoft.com/office/drawing/2018/sketchyshapes" xmlns="" sd="47677721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3868546-2164-4C33-8F22-32B28A4FD9F0}"/>
              </a:ext>
            </a:extLst>
          </p:cNvPr>
          <p:cNvSpPr txBox="1"/>
          <p:nvPr userDrawn="1"/>
        </p:nvSpPr>
        <p:spPr>
          <a:xfrm>
            <a:off x="8942604" y="-31899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>
                <a:solidFill>
                  <a:prstClr val="black"/>
                </a:solidFill>
                <a:cs typeface="Arial" panose="020B0604020202020204" pitchFamily="34" charset="0"/>
              </a:rPr>
              <a:t>Hương</a:t>
            </a:r>
            <a:r>
              <a:rPr lang="en-US" sz="12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cs typeface="Arial" panose="020B0604020202020204" pitchFamily="34" charset="0"/>
              </a:rPr>
              <a:t>Thảo</a:t>
            </a:r>
            <a:r>
              <a:rPr lang="en-US" sz="1200" dirty="0">
                <a:solidFill>
                  <a:prstClr val="black"/>
                </a:solidFill>
                <a:cs typeface="Arial" panose="020B0604020202020204" pitchFamily="34" charset="0"/>
              </a:rPr>
              <a:t>: tranthao121004@gmail.com</a:t>
            </a:r>
            <a:endParaRPr lang="en-US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44532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876733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512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5AB33B-1CD1-45B7-BEC3-05E0B3F380F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44121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794093-7A16-4BC1-9A7A-9D13A82C62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47949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8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C81E5B-42D8-4EC8-9447-06EDC026046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90608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C3A3DC-DC4B-4241-BD26-6219AB6D94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2405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25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25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3611D0-1413-4AA1-899A-4AAE0F00D92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63529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37646C-948B-4861-AD41-920AB1B5C14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0361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2B102F-3D92-41A9-A683-4338D20559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14064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13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703A7D-1D6C-4F12-A940-766ABB3AF5F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69977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2793D9-53E3-4856-8A21-971AEDE8963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37042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11F4D5-413A-40BF-A1C2-C92F48AC59E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72249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725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25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CC5C4B-5F9D-4D25-9CE5-E1EF47C2E1B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45066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Thinkpad\Desktop\未标题-1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"/>
            <a:ext cx="12192000" cy="6860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1C366D3-5762-4D36-B666-26996E5102BC}"/>
              </a:ext>
            </a:extLst>
          </p:cNvPr>
          <p:cNvSpPr txBox="1"/>
          <p:nvPr userDrawn="1"/>
        </p:nvSpPr>
        <p:spPr>
          <a:xfrm>
            <a:off x="8906669" y="6596435"/>
            <a:ext cx="40972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>
                <a:solidFill>
                  <a:srgbClr val="F7964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 by: </a:t>
            </a:r>
            <a:r>
              <a:rPr lang="en-US" sz="1100" i="1" dirty="0" err="1">
                <a:solidFill>
                  <a:srgbClr val="F7964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Hương</a:t>
            </a:r>
            <a:r>
              <a:rPr lang="en-US" sz="1100" i="1" dirty="0">
                <a:solidFill>
                  <a:srgbClr val="F7964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F7964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1100" i="1" dirty="0">
                <a:solidFill>
                  <a:srgbClr val="F7964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tranthao121004@gmail.com </a:t>
            </a:r>
          </a:p>
        </p:txBody>
      </p:sp>
    </p:spTree>
    <p:extLst>
      <p:ext uri="{BB962C8B-B14F-4D97-AF65-F5344CB8AC3E}">
        <p14:creationId xmlns:p14="http://schemas.microsoft.com/office/powerpoint/2010/main" val="373206701"/>
      </p:ext>
    </p:extLst>
  </p:cSld>
  <p:clrMapOvr>
    <a:masterClrMapping/>
  </p:clrMapOvr>
  <p:transition spd="slow">
    <p:randomBar dir="vert"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2433054"/>
      </p:ext>
    </p:extLst>
  </p:cSld>
  <p:clrMapOvr>
    <a:masterClrMapping/>
  </p:clrMapOvr>
  <p:transition spd="slow">
    <p:randomBar dir="vert"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53260"/>
      </p:ext>
    </p:extLst>
  </p:cSld>
  <p:clrMapOvr>
    <a:masterClrMapping/>
  </p:clrMapOvr>
  <p:transition spd="slow">
    <p:randomBar dir="vert"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664858"/>
      </p:ext>
    </p:extLst>
  </p:cSld>
  <p:clrMapOvr>
    <a:masterClrMapping/>
  </p:clrMapOvr>
  <p:transition spd="slow">
    <p:randomBar dir="vert"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01785"/>
      </p:ext>
    </p:extLst>
  </p:cSld>
  <p:clrMapOvr>
    <a:masterClrMapping/>
  </p:clrMapOvr>
  <p:transition spd="slow">
    <p:randomBar dir="vert"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3998368"/>
      </p:ext>
    </p:extLst>
  </p:cSld>
  <p:clrMapOvr>
    <a:masterClrMapping/>
  </p:clrMapOvr>
  <p:transition spd="slow">
    <p:randomBar dir="vert"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9562509"/>
      </p:ext>
    </p:extLst>
  </p:cSld>
  <p:clrMapOvr>
    <a:masterClrMapping/>
  </p:clrMapOvr>
  <p:transition spd="slow">
    <p:randomBar dir="vert"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1575"/>
            <a:ext cx="10363200" cy="1468967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441"/>
            <a:ext cx="2844800" cy="366183"/>
          </a:xfrm>
          <a:prstGeom prst="rect">
            <a:avLst/>
          </a:prstGeom>
        </p:spPr>
        <p:txBody>
          <a:bodyPr/>
          <a:lstStyle/>
          <a:p>
            <a:fld id="{CDCB7474-AC18-4462-9967-766FB798D0E5}" type="datetimeFigureOut">
              <a:rPr lang="zh-CN" altLang="en-US" smtClean="0">
                <a:solidFill>
                  <a:prstClr val="black"/>
                </a:solidFill>
              </a:rPr>
              <a:pPr/>
              <a:t>2023/10/30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441"/>
            <a:ext cx="3860800" cy="366183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441"/>
            <a:ext cx="2844800" cy="366183"/>
          </a:xfrm>
          <a:prstGeom prst="rect">
            <a:avLst/>
          </a:prstGeom>
        </p:spPr>
        <p:txBody>
          <a:bodyPr/>
          <a:lstStyle/>
          <a:p>
            <a:fld id="{A4D9A019-0009-41E6-843E-D66C74BC76A4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296716"/>
      </p:ext>
    </p:extLst>
  </p:cSld>
  <p:clrMapOvr>
    <a:masterClrMapping/>
  </p:clrMapOvr>
  <p:transition spd="slow">
    <p:randomBar dir="vert"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9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D5B0B-E7C8-414A-8838-AC7232894FF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77438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9EA03F-6AC2-49C1-BDD7-87A3B5EF5F1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87249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7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7A4D66-AC51-47A4-A193-565D4663306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26598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57F801-6E9E-4DAB-9AC5-94710E32AD9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29379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14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14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91DE84-32E3-479B-8E02-44B1BBC2624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97253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E42223-22F6-4953-A16A-72F1AF97575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68760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27DB5F-2002-48B3-9407-C91968AB54B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55423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12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337F06-712A-4720-88EF-F7FA583319E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69237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7FBA4B-41D5-4010-AA8C-1CAAD149514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38430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B1A589-BFF6-4ADA-82A2-1DA6A7E29C4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14792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70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0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80B8AE-1F3D-4F6C-9DA3-E28B2A91A12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51748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0867301"/>
      </p:ext>
    </p:extLst>
  </p:cSld>
  <p:clrMapOvr>
    <a:masterClrMapping/>
  </p:clrMapOvr>
  <p:transition spd="slow">
    <p:randomBar dir="vert"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027775"/>
      </p:ext>
    </p:extLst>
  </p:cSld>
  <p:clrMapOvr>
    <a:masterClrMapping/>
  </p:clrMapOvr>
  <p:transition spd="slow">
    <p:randomBar dir="vert"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554509"/>
      </p:ext>
    </p:extLst>
  </p:cSld>
  <p:clrMapOvr>
    <a:masterClrMapping/>
  </p:clrMapOvr>
  <p:transition spd="slow">
    <p:randomBar dir="vert"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4780083"/>
      </p:ext>
    </p:extLst>
  </p:cSld>
  <p:clrMapOvr>
    <a:masterClrMapping/>
  </p:clrMapOvr>
  <p:transition spd="slow">
    <p:randomBar dir="vert"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84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4C58F7-D675-42C3-983B-334EC064272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79505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456210-19DC-4C18-A32D-2069D5AD218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22691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842FD7-F4B2-4D19-8A55-3C8EBD98DF4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25304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92119C-F5D8-40B9-A051-027BD0AA401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72284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0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0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757811-96E4-46D1-B395-5089EFFE29E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73293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2CED1-F5CF-4D63-A63D-22FE6EC644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68493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DA4B18-B839-42BF-A1E1-101D2B834CE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04604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94F3C2-79B5-48AA-8113-C6376666A00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7368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39574A-8854-4F87-9D1D-7F80BB6CB24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77964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EA3854-383D-42D2-B202-64B02075C2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90835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17CEAB-B8DB-4D5B-A3E5-337280C698D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02492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72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4C58F7-D675-42C3-983B-334EC064272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690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456210-19DC-4C18-A32D-2069D5AD218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67179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4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842FD7-F4B2-4D19-8A55-3C8EBD98DF4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40910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92119C-F5D8-40B9-A051-027BD0AA401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37873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9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9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757811-96E4-46D1-B395-5089EFFE29E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00759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2CED1-F5CF-4D63-A63D-22FE6EC644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22782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DA4B18-B839-42BF-A1E1-101D2B834CE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705395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9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94F3C2-79B5-48AA-8113-C6376666A00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89591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39574A-8854-4F87-9D1D-7F80BB6CB24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84136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EA3854-383D-42D2-B202-64B02075C2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33516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85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85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17CEAB-B8DB-4D5B-A3E5-337280C698D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51223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5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4C58F7-D675-42C3-983B-334EC064272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05137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456210-19DC-4C18-A32D-2069D5AD218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76195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3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842FD7-F4B2-4D19-8A55-3C8EBD98DF4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35897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92119C-F5D8-40B9-A051-027BD0AA401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477761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8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8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757811-96E4-46D1-B395-5089EFFE29E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20975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2CED1-F5CF-4D63-A63D-22FE6EC644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026722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DA4B18-B839-42BF-A1E1-101D2B834CE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226842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8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94F3C2-79B5-48AA-8113-C6376666A00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16246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39574A-8854-4F87-9D1D-7F80BB6CB24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97522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EA3854-383D-42D2-B202-64B02075C2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61797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7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7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17CEAB-B8DB-4D5B-A3E5-337280C698D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383033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42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A563A-C8E7-4BC9-A4B0-79972B46128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04913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06F7C9-C49C-42B8-8FF6-95D62E5CEC4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123787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F83EA2-02EB-40CE-A284-5D0D59BE64B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57503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ECD14A-8341-41A2-85C5-342BB8FD9EF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274870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75CA14-DEA3-44C7-95AE-5D2C87B5BE1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83516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81A82-C493-4322-AE5E-49DCB06D738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45005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D1B3F3-CE4A-47FF-AFCD-80CF203CAEE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931264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6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9733A4-C3C6-4DA3-A479-08FBCB74D99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609493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6F16BD-0582-4CBD-937D-84158F26588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314730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46D013-AAB3-4B10-B5F0-60879F063AD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988798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55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55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CBF344-3060-4CE3-96B5-0036A6BB1F4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442053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F7990C-9FBC-4A73-B89A-ACC09C8067B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420015"/>
      </p:ext>
    </p:extLst>
  </p:cSld>
  <p:clrMapOvr>
    <a:masterClrMapping/>
  </p:clrMapOvr>
  <p:transition spd="slow">
    <p:pull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0A809A-A956-456B-94B3-A1672819898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1858944"/>
      </p:ext>
    </p:extLst>
  </p:cSld>
  <p:clrMapOvr>
    <a:masterClrMapping/>
  </p:clrMapOvr>
  <p:transition spd="slow">
    <p:pull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D8F15A-E19D-4944-ADB6-67FEEFBD8A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324016"/>
      </p:ext>
    </p:extLst>
  </p:cSld>
  <p:clrMapOvr>
    <a:masterClrMapping/>
  </p:clrMapOvr>
  <p:transition spd="slow">
    <p:pull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32EA4-25D8-47B0-89BA-6AA461CFFBC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50576"/>
      </p:ext>
    </p:extLst>
  </p:cSld>
  <p:clrMapOvr>
    <a:masterClrMapping/>
  </p:clrMapOvr>
  <p:transition spd="slow">
    <p:pull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552697-656E-42C5-B81E-800A25E085C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983346"/>
      </p:ext>
    </p:extLst>
  </p:cSld>
  <p:clrMapOvr>
    <a:masterClrMapping/>
  </p:clrMapOvr>
  <p:transition spd="slow">
    <p:pull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0637E8-55B4-43AB-B1C8-2E01CB099E7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813776"/>
      </p:ext>
    </p:extLst>
  </p:cSld>
  <p:clrMapOvr>
    <a:masterClrMapping/>
  </p:clrMapOvr>
  <p:transition spd="slow">
    <p:pull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8EB3A5-9A25-48CC-89BE-FA00350F702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881487"/>
      </p:ext>
    </p:extLst>
  </p:cSld>
  <p:clrMapOvr>
    <a:masterClrMapping/>
  </p:clrMapOvr>
  <p:transition spd="slow">
    <p:pull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DA736-BB33-443F-B8D2-8F8D19B43D1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375940"/>
      </p:ext>
    </p:extLst>
  </p:cSld>
  <p:clrMapOvr>
    <a:masterClrMapping/>
  </p:clrMapOvr>
  <p:transition spd="slow">
    <p:pull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578FF4-089D-4678-9E28-E46469C0425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783376"/>
      </p:ext>
    </p:extLst>
  </p:cSld>
  <p:clrMapOvr>
    <a:masterClrMapping/>
  </p:clrMapOvr>
  <p:transition spd="slow">
    <p:pull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1C4409-751A-435D-803E-664F387E892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067666"/>
      </p:ext>
    </p:extLst>
  </p:cSld>
  <p:clrMapOvr>
    <a:masterClrMapping/>
  </p:clrMapOvr>
  <p:transition spd="slow">
    <p:pull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4C9F2C-6825-4D95-9446-F6AD5DFBEC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705681"/>
      </p:ext>
    </p:extLst>
  </p:cSld>
  <p:clrMapOvr>
    <a:masterClrMapping/>
  </p:clrMapOvr>
  <p:transition spd="slow">
    <p:pull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292100"/>
            <a:ext cx="10972800" cy="1384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905000"/>
            <a:ext cx="53848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905000"/>
            <a:ext cx="53848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4038600"/>
            <a:ext cx="53848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7600" y="4038600"/>
            <a:ext cx="53848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A771EF-1AE0-4683-ADA0-8573FCA523B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147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5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8.xml"/><Relationship Id="rId9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5" Type="http://schemas.openxmlformats.org/officeDocument/2006/relationships/theme" Target="../theme/theme13.xml"/><Relationship Id="rId4" Type="http://schemas.openxmlformats.org/officeDocument/2006/relationships/slideLayout" Target="../slideLayouts/slideLayout107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3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36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34.xml"/><Relationship Id="rId10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8.xml"/><Relationship Id="rId3" Type="http://schemas.openxmlformats.org/officeDocument/2006/relationships/slideLayout" Target="../slideLayouts/slideLayout143.xml"/><Relationship Id="rId7" Type="http://schemas.openxmlformats.org/officeDocument/2006/relationships/slideLayout" Target="../slideLayouts/slideLayout147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42.xml"/><Relationship Id="rId1" Type="http://schemas.openxmlformats.org/officeDocument/2006/relationships/slideLayout" Target="../slideLayouts/slideLayout141.xml"/><Relationship Id="rId6" Type="http://schemas.openxmlformats.org/officeDocument/2006/relationships/slideLayout" Target="../slideLayouts/slideLayout146.xml"/><Relationship Id="rId11" Type="http://schemas.openxmlformats.org/officeDocument/2006/relationships/slideLayout" Target="../slideLayouts/slideLayout151.xml"/><Relationship Id="rId5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150.xml"/><Relationship Id="rId4" Type="http://schemas.openxmlformats.org/officeDocument/2006/relationships/slideLayout" Target="../slideLayouts/slideLayout144.xml"/><Relationship Id="rId9" Type="http://schemas.openxmlformats.org/officeDocument/2006/relationships/slideLayout" Target="../slideLayouts/slideLayout149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theme" Target="../theme/theme18.xml"/><Relationship Id="rId3" Type="http://schemas.openxmlformats.org/officeDocument/2006/relationships/slideLayout" Target="../slideLayouts/slideLayout154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2" Type="http://schemas.openxmlformats.org/officeDocument/2006/relationships/slideLayout" Target="../slideLayouts/slideLayout153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56.xml"/><Relationship Id="rId10" Type="http://schemas.openxmlformats.org/officeDocument/2006/relationships/slideLayout" Target="../slideLayouts/slideLayout161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image" Target="../media/image2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117915E4-294D-47C6-92EF-14FF6E02DA30}"/>
              </a:ext>
            </a:extLst>
          </p:cNvPr>
          <p:cNvSpPr txBox="1"/>
          <p:nvPr userDrawn="1"/>
        </p:nvSpPr>
        <p:spPr>
          <a:xfrm>
            <a:off x="9625380" y="36092"/>
            <a:ext cx="27278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Hương</a:t>
            </a:r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10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Thảo</a:t>
            </a:r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- tranthao121004@gmail.com</a:t>
            </a:r>
            <a:endParaRPr lang="en-US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9117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</p:sldLayoutIdLst>
  <p:transition spd="slow">
    <p:randomBar dir="vert"/>
  </p:transition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CA41FA2-96D2-421A-92D2-5C661B5D4033}"/>
              </a:ext>
            </a:extLst>
          </p:cNvPr>
          <p:cNvSpPr txBox="1"/>
          <p:nvPr userDrawn="1"/>
        </p:nvSpPr>
        <p:spPr>
          <a:xfrm>
            <a:off x="9625380" y="36092"/>
            <a:ext cx="27278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Hương</a:t>
            </a:r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10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Thảo</a:t>
            </a:r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- tranthao121004@gmail.com</a:t>
            </a:r>
            <a:endParaRPr lang="en-US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35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</p:sldLayoutIdLst>
  <p:transition spd="slow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0CE2123-40B2-4B73-8404-BA885C957DE8}"/>
              </a:ext>
            </a:extLst>
          </p:cNvPr>
          <p:cNvSpPr txBox="1"/>
          <p:nvPr userDrawn="1"/>
        </p:nvSpPr>
        <p:spPr>
          <a:xfrm>
            <a:off x="10137590" y="96716"/>
            <a:ext cx="27607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 by: </a:t>
            </a:r>
            <a:r>
              <a:rPr lang="en-US" sz="11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Hương</a:t>
            </a:r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62114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</p:sldLayoutIdLst>
  <p:transition spd="slow">
    <p:randomBar dir="vert"/>
  </p:transition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3791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</p:sldLayoutIdLst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C03C64-4D05-4BA4-B3FC-6C6809B36F7F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835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BFE38F8A-74BC-44D9-BA3C-D822B02A0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44CC5787-2417-4D67-BC60-9A7D2AA564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516E505F-C9FE-466B-BA8A-3AD1E9B967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49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E081F-4352-4F18-BEDA-C66D1965C30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2023/10/30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6AAA7661-D508-4955-A925-D418035FA1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49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22B67076-C3C8-425C-81B3-923C0BE32E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49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C5BA0-D55A-4234-B2CB-BADBEAB97F5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1ED127C-1AB9-49D4-AC10-B9A902CDDD42}"/>
              </a:ext>
            </a:extLst>
          </p:cNvPr>
          <p:cNvSpPr txBox="1"/>
          <p:nvPr userDrawn="1"/>
        </p:nvSpPr>
        <p:spPr>
          <a:xfrm>
            <a:off x="9625380" y="36121"/>
            <a:ext cx="27278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Hương</a:t>
            </a:r>
            <a:r>
              <a:rPr lang="en-US" sz="1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10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Thảo</a:t>
            </a:r>
            <a:r>
              <a:rPr lang="en-US" sz="1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- tranthao121004@gmail.com</a:t>
            </a:r>
            <a:endParaRPr lang="en-US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65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7606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54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454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454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FB727EF-0E2D-4F55-B6B7-B8F28CBE92F1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857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4447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1D6BCA-3E1E-447F-A038-8867A3A860BC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355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117915E4-294D-47C6-92EF-14FF6E02DA30}"/>
              </a:ext>
            </a:extLst>
          </p:cNvPr>
          <p:cNvSpPr txBox="1"/>
          <p:nvPr userDrawn="1"/>
        </p:nvSpPr>
        <p:spPr>
          <a:xfrm>
            <a:off x="9625380" y="36092"/>
            <a:ext cx="27278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Hương</a:t>
            </a:r>
            <a:r>
              <a:rPr lang="en-US" sz="1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10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Thảo</a:t>
            </a:r>
            <a:r>
              <a:rPr lang="en-US" sz="1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- tranthao121004@gmail.com</a:t>
            </a:r>
            <a:endParaRPr lang="en-US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294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</p:sldLayoutIdLst>
  <p:transition spd="slow">
    <p:randomBar dir="vert"/>
  </p:transition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86A13F-5A74-47B0-8CAD-623A5F22E156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38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CA41FA2-96D2-421A-92D2-5C661B5D4033}"/>
              </a:ext>
            </a:extLst>
          </p:cNvPr>
          <p:cNvSpPr txBox="1"/>
          <p:nvPr userDrawn="1"/>
        </p:nvSpPr>
        <p:spPr>
          <a:xfrm>
            <a:off x="9625380" y="36092"/>
            <a:ext cx="27278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Hương</a:t>
            </a:r>
            <a:r>
              <a:rPr lang="en-US" sz="1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10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Thảo</a:t>
            </a:r>
            <a:r>
              <a:rPr lang="en-US" sz="1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- tranthao121004@gmail.com</a:t>
            </a:r>
            <a:endParaRPr lang="en-US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785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</p:sldLayoutIdLst>
  <p:transition spd="slow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04954F-6136-494E-AB9B-138AB4BCA74F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943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04954F-6136-494E-AB9B-138AB4BCA74F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95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04954F-6136-494E-AB9B-138AB4BCA74F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122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DA4600-6420-4449-9527-B9A1F5E3C4BF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729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0E0B9F-2F11-4D37-A656-E3CB675838DF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164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2" r:id="rId10"/>
    <p:sldLayoutId id="2147483903" r:id="rId11"/>
    <p:sldLayoutId id="2147483904" r:id="rId12"/>
  </p:sldLayoutIdLst>
  <p:transition spd="slow">
    <p:pull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3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3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2.xml"/><Relationship Id="rId2" Type="http://schemas.openxmlformats.org/officeDocument/2006/relationships/video" Target="file:///C:\Users\User\Documents\Downloads\B&#233;%20&#272;&#7885;c%20S&#225;ch%20Nha%20_%20T&#7853;p%20Th&#7875;%20D&#7909;c%20Bu&#7893;i%20S&#225;ng%20(Parody%20Lyric).mp4" TargetMode="External"/><Relationship Id="rId1" Type="http://schemas.microsoft.com/office/2007/relationships/media" Target="file:///C:\Users\User\Documents\Downloads\B&#233;%20&#272;&#7885;c%20S&#225;ch%20Nha%20_%20T&#7853;p%20Th&#7875;%20D&#7909;c%20Bu&#7893;i%20S&#225;ng%20(Parody%20Lyric).mp4" TargetMode="External"/><Relationship Id="rId5" Type="http://schemas.openxmlformats.org/officeDocument/2006/relationships/image" Target="../media/image38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6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7.xml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4.xml"/><Relationship Id="rId4" Type="http://schemas.openxmlformats.org/officeDocument/2006/relationships/image" Target="../media/image4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8.xml"/><Relationship Id="rId6" Type="http://schemas.openxmlformats.org/officeDocument/2006/relationships/image" Target="../media/image45.png"/><Relationship Id="rId5" Type="http://schemas.openxmlformats.org/officeDocument/2006/relationships/image" Target="../media/image44.wmf"/><Relationship Id="rId4" Type="http://schemas.openxmlformats.org/officeDocument/2006/relationships/audio" Target="../media/audio2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5.xml"/><Relationship Id="rId4" Type="http://schemas.openxmlformats.org/officeDocument/2006/relationships/image" Target="../media/image4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5.xml"/><Relationship Id="rId4" Type="http://schemas.openxmlformats.org/officeDocument/2006/relationships/image" Target="../media/image4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5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50.wmf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WordArt 4"/>
          <p:cNvSpPr>
            <a:spLocks noChangeArrowheads="1" noChangeShapeType="1" noTextEdit="1"/>
          </p:cNvSpPr>
          <p:nvPr/>
        </p:nvSpPr>
        <p:spPr bwMode="auto">
          <a:xfrm>
            <a:off x="1515533" y="1905000"/>
            <a:ext cx="9245600" cy="210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875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 b="1" kern="10" smtClean="0">
                <a:ln w="9525">
                  <a:solidFill>
                    <a:srgbClr val="33CC33"/>
                  </a:solidFill>
                  <a:round/>
                  <a:headEnd/>
                  <a:tailEnd/>
                </a:ln>
                <a:solidFill>
                  <a:srgbClr val="FF0066"/>
                </a:solidFill>
                <a:latin typeface="Times New Roman"/>
                <a:cs typeface="Times New Roman"/>
              </a:rPr>
              <a:t>Kính chào quý thầy cô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 b="1" kern="10" smtClean="0">
                <a:ln w="9525">
                  <a:solidFill>
                    <a:srgbClr val="33CC33"/>
                  </a:solidFill>
                  <a:round/>
                  <a:headEnd/>
                  <a:tailEnd/>
                </a:ln>
                <a:solidFill>
                  <a:srgbClr val="FF0066"/>
                </a:solidFill>
                <a:latin typeface="Times New Roman"/>
                <a:cs typeface="Times New Roman"/>
              </a:rPr>
              <a:t>về dự giờ lớp 2/2</a:t>
            </a:r>
          </a:p>
        </p:txBody>
      </p:sp>
      <p:sp>
        <p:nvSpPr>
          <p:cNvPr id="16387" name="WordArt 5" descr="imageshackw"/>
          <p:cNvSpPr>
            <a:spLocks noChangeArrowheads="1" noChangeShapeType="1" noTextEdit="1"/>
          </p:cNvSpPr>
          <p:nvPr/>
        </p:nvSpPr>
        <p:spPr bwMode="auto">
          <a:xfrm>
            <a:off x="2235200" y="4191000"/>
            <a:ext cx="8128000" cy="1524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875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600" kern="1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3300"/>
              </a:solidFill>
              <a:latin typeface="Times New Roman"/>
              <a:cs typeface="Times New Roman"/>
            </a:endParaRPr>
          </a:p>
        </p:txBody>
      </p:sp>
      <p:sp>
        <p:nvSpPr>
          <p:cNvPr id="16388" name="TextBox 3"/>
          <p:cNvSpPr txBox="1">
            <a:spLocks noChangeArrowheads="1"/>
          </p:cNvSpPr>
          <p:nvPr/>
        </p:nvSpPr>
        <p:spPr bwMode="auto">
          <a:xfrm>
            <a:off x="1617133" y="4327618"/>
            <a:ext cx="9042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HP001 4H Normal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HP001 4H Normal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HP001 4H Normal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HP001 4H Normal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HP001 4H Normal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H Normal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H Normal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H Normal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H Normal" pitchFamily="34" charset="-127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002060"/>
                </a:solidFill>
              </a:rPr>
              <a:t>Giáo viên: </a:t>
            </a:r>
            <a:r>
              <a:rPr lang="en-US" sz="3600" b="1" smtClean="0">
                <a:solidFill>
                  <a:srgbClr val="FF0000"/>
                </a:solidFill>
              </a:rPr>
              <a:t>Phan Thanh Viễn </a:t>
            </a:r>
          </a:p>
        </p:txBody>
      </p:sp>
    </p:spTree>
    <p:extLst>
      <p:ext uri="{BB962C8B-B14F-4D97-AF65-F5344CB8AC3E}">
        <p14:creationId xmlns:p14="http://schemas.microsoft.com/office/powerpoint/2010/main" val="4147361888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BC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5">
            <a:extLst>
              <a:ext uri="{FF2B5EF4-FFF2-40B4-BE49-F238E27FC236}">
                <a16:creationId xmlns="" xmlns:a16="http://schemas.microsoft.com/office/drawing/2014/main" id="{79E211EE-A62B-4D25-8775-0D260B769A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45612" r="46939" b="16614"/>
          <a:stretch/>
        </p:blipFill>
        <p:spPr>
          <a:xfrm>
            <a:off x="404761" y="772060"/>
            <a:ext cx="11709691" cy="5426981"/>
          </a:xfrm>
          <a:prstGeom prst="rect">
            <a:avLst/>
          </a:prstGeom>
          <a:effectLst>
            <a:outerShdw blurRad="50800" dist="63500" dir="5400000" sx="102000" sy="102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F4364527-9BA4-4EF3-BD6B-216A4DB2F54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71" r="26743"/>
          <a:stretch/>
        </p:blipFill>
        <p:spPr>
          <a:xfrm>
            <a:off x="6815090" y="3472809"/>
            <a:ext cx="4612351" cy="338533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F763C397-0C8D-4D4F-80DF-05F146F6253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71" r="26743"/>
          <a:stretch/>
        </p:blipFill>
        <p:spPr>
          <a:xfrm flipH="1">
            <a:off x="8925486" y="4535459"/>
            <a:ext cx="3189063" cy="234068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CFBE018C-B768-45ED-AB07-13AC4723ED0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64" r="71083" b="46860"/>
          <a:stretch/>
        </p:blipFill>
        <p:spPr>
          <a:xfrm>
            <a:off x="481489" y="658251"/>
            <a:ext cx="3406283" cy="3495660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="" xmlns:a16="http://schemas.microsoft.com/office/drawing/2014/main" id="{16AB0A7D-D719-4E7F-AFEB-80B3966410C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94" t="7312" r="32213" b="28914"/>
          <a:stretch/>
        </p:blipFill>
        <p:spPr>
          <a:xfrm rot="20680750">
            <a:off x="7110326" y="1645907"/>
            <a:ext cx="1935225" cy="287396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8E7854D3-9C9C-4370-ABE5-4B27E2737DD0}"/>
              </a:ext>
            </a:extLst>
          </p:cNvPr>
          <p:cNvSpPr/>
          <p:nvPr/>
        </p:nvSpPr>
        <p:spPr>
          <a:xfrm>
            <a:off x="1323285" y="3088983"/>
            <a:ext cx="6235056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en-US" sz="8800" b="1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002060"/>
                </a:solidFill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Khởi</a:t>
            </a:r>
            <a:r>
              <a:rPr lang="en-US" sz="8800" b="1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002060"/>
                </a:solidFill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</a:t>
            </a:r>
            <a:r>
              <a:rPr lang="en-US" sz="8800" b="1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002060"/>
                </a:solidFill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động</a:t>
            </a:r>
            <a:endParaRPr lang="en-US" sz="8800" b="1" dirty="0">
              <a:ln w="22225">
                <a:solidFill>
                  <a:srgbClr val="ED7D31"/>
                </a:solidFill>
                <a:prstDash val="solid"/>
              </a:ln>
              <a:solidFill>
                <a:srgbClr val="002060"/>
              </a:solidFill>
              <a:latin typeface="Arial" panose="020B0604020202020204" pitchFamily="34" charset="0"/>
              <a:ea typeface="Arial-Rounded" panose="020B0500000000000000" pitchFamily="34" charset="0"/>
              <a:cs typeface="Arial" panose="020B0604020202020204" pitchFamily="34" charset="0"/>
            </a:endParaRPr>
          </a:p>
        </p:txBody>
      </p:sp>
      <p:pic>
        <p:nvPicPr>
          <p:cNvPr id="10" name="图片 35">
            <a:extLst>
              <a:ext uri="{FF2B5EF4-FFF2-40B4-BE49-F238E27FC236}">
                <a16:creationId xmlns="" xmlns:a16="http://schemas.microsoft.com/office/drawing/2014/main" id="{16AB0A7D-D719-4E7F-AFEB-80B3966410C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94" t="7312" r="32213" b="28914"/>
          <a:stretch/>
        </p:blipFill>
        <p:spPr>
          <a:xfrm rot="16200000">
            <a:off x="10592860" y="-1218216"/>
            <a:ext cx="498773" cy="2699659"/>
          </a:xfrm>
          <a:prstGeom prst="rect">
            <a:avLst/>
          </a:prstGeom>
        </p:spPr>
      </p:pic>
      <p:pic>
        <p:nvPicPr>
          <p:cNvPr id="12" name="图片 35">
            <a:extLst>
              <a:ext uri="{FF2B5EF4-FFF2-40B4-BE49-F238E27FC236}">
                <a16:creationId xmlns="" xmlns:a16="http://schemas.microsoft.com/office/drawing/2014/main" id="{16AB0A7D-D719-4E7F-AFEB-80B3966410C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94" t="7312" r="32213" b="28914"/>
          <a:stretch/>
        </p:blipFill>
        <p:spPr>
          <a:xfrm rot="16200000">
            <a:off x="10745260" y="-1065816"/>
            <a:ext cx="498773" cy="2699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270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C432D325-9041-614E-B121-2883E358D2C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91808" y="-45710"/>
            <a:ext cx="844272" cy="11938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CB044157-FBFC-45DE-AE77-CC70A71BC2E3}"/>
              </a:ext>
            </a:extLst>
          </p:cNvPr>
          <p:cNvSpPr/>
          <p:nvPr/>
        </p:nvSpPr>
        <p:spPr>
          <a:xfrm>
            <a:off x="3697608" y="-29456"/>
            <a:ext cx="4281681" cy="592109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4000" b="1" dirty="0" err="1">
                <a:solidFill>
                  <a:srgbClr val="FF0000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Em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học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vẽ</a:t>
            </a:r>
            <a:endParaRPr lang="en-US" sz="4000" b="1" dirty="0">
              <a:solidFill>
                <a:srgbClr val="FF0000"/>
              </a:solidFill>
              <a:latin typeface="Times New Roman" pitchFamily="18" charset="0"/>
              <a:ea typeface="Arial-Rounded" panose="020B0500000000000000" pitchFamily="34" charset="0"/>
              <a:cs typeface="Times New Roman" pitchFamily="18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3CCC1427-5E34-4F7A-A0F5-85EFCA61B10A}"/>
              </a:ext>
            </a:extLst>
          </p:cNvPr>
          <p:cNvSpPr/>
          <p:nvPr/>
        </p:nvSpPr>
        <p:spPr>
          <a:xfrm>
            <a:off x="461698" y="643136"/>
            <a:ext cx="11008311" cy="529500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defRPr/>
            </a:pPr>
            <a:endParaRPr lang="en-US" sz="2800" dirty="0">
              <a:solidFill>
                <a:prstClr val="black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B5A2888-F7B5-4FFD-8B0B-B87B04A45980}"/>
              </a:ext>
            </a:extLst>
          </p:cNvPr>
          <p:cNvSpPr txBox="1"/>
          <p:nvPr/>
        </p:nvSpPr>
        <p:spPr>
          <a:xfrm>
            <a:off x="722051" y="562699"/>
            <a:ext cx="39619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Hôm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nay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trong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lớp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học</a:t>
            </a:r>
            <a:endParaRPr lang="en-US" sz="2800" b="1" dirty="0">
              <a:solidFill>
                <a:prstClr val="black"/>
              </a:solidFill>
              <a:latin typeface="Times New Roman" pitchFamily="18" charset="0"/>
              <a:ea typeface="Arial-Rounded" panose="020B0500000000000000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Với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giấy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trắng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,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bút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màu</a:t>
            </a:r>
            <a:endParaRPr lang="en-US" sz="2800" b="1" dirty="0">
              <a:solidFill>
                <a:prstClr val="black"/>
              </a:solidFill>
              <a:latin typeface="Times New Roman" pitchFamily="18" charset="0"/>
              <a:ea typeface="Arial-Rounded" panose="020B0500000000000000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Nắn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nót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em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ngồi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vẽ</a:t>
            </a:r>
            <a:endParaRPr lang="en-US" sz="2800" b="1" dirty="0">
              <a:solidFill>
                <a:prstClr val="black"/>
              </a:solidFill>
              <a:latin typeface="Times New Roman" pitchFamily="18" charset="0"/>
              <a:ea typeface="Arial-Rounded" panose="020B0500000000000000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Lung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linh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bầu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trời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sao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D5831E4-CB11-46B1-8CF8-E72A03336694}"/>
              </a:ext>
            </a:extLst>
          </p:cNvPr>
          <p:cNvSpPr txBox="1"/>
          <p:nvPr/>
        </p:nvSpPr>
        <p:spPr>
          <a:xfrm>
            <a:off x="722053" y="3272944"/>
            <a:ext cx="398933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Vẽ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ông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trăng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lên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cao</a:t>
            </a:r>
            <a:endParaRPr lang="en-US" sz="2800" b="1" dirty="0">
              <a:solidFill>
                <a:prstClr val="black"/>
              </a:solidFill>
              <a:latin typeface="Times New Roman" pitchFamily="18" charset="0"/>
              <a:ea typeface="Arial-Rounded" panose="020B0500000000000000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Rải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ánh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vàng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đầy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ngõ</a:t>
            </a:r>
            <a:endParaRPr lang="en-US" sz="2800" b="1" dirty="0">
              <a:solidFill>
                <a:prstClr val="black"/>
              </a:solidFill>
              <a:latin typeface="Times New Roman" pitchFamily="18" charset="0"/>
              <a:ea typeface="Arial-Rounded" panose="020B0500000000000000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Vẽ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cánh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diều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no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gió</a:t>
            </a:r>
            <a:endParaRPr lang="en-US" sz="2800" b="1" dirty="0">
              <a:solidFill>
                <a:prstClr val="black"/>
              </a:solidFill>
              <a:latin typeface="Times New Roman" pitchFamily="18" charset="0"/>
              <a:ea typeface="Arial-Rounded" panose="020B0500000000000000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Vi vu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giữa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trời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xanh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0203232-4425-414D-AF65-C3135FD51298}"/>
              </a:ext>
            </a:extLst>
          </p:cNvPr>
          <p:cNvSpPr txBox="1"/>
          <p:nvPr/>
        </p:nvSpPr>
        <p:spPr>
          <a:xfrm>
            <a:off x="6308485" y="477506"/>
            <a:ext cx="516146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Vẽ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biển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cả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trong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lành</a:t>
            </a:r>
            <a:endParaRPr lang="en-US" sz="2800" b="1" dirty="0">
              <a:solidFill>
                <a:prstClr val="black"/>
              </a:solidFill>
              <a:latin typeface="Times New Roman" pitchFamily="18" charset="0"/>
              <a:ea typeface="Arial-Rounded" panose="020B0500000000000000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Có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một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con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thuyền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trắng</a:t>
            </a:r>
            <a:endParaRPr lang="en-US" sz="2800" b="1" dirty="0">
              <a:solidFill>
                <a:prstClr val="black"/>
              </a:solidFill>
              <a:latin typeface="Times New Roman" pitchFamily="18" charset="0"/>
              <a:ea typeface="Arial-Rounded" panose="020B0500000000000000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Giương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cánh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buồm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đỏ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thắm</a:t>
            </a:r>
            <a:endParaRPr lang="en-US" sz="2800" b="1" dirty="0">
              <a:solidFill>
                <a:prstClr val="black"/>
              </a:solidFill>
              <a:latin typeface="Times New Roman" pitchFamily="18" charset="0"/>
              <a:ea typeface="Arial-Rounded" panose="020B0500000000000000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Đang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rẽ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sóng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ra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khơi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75295C8-2B6B-4410-929A-863C2E27BB26}"/>
              </a:ext>
            </a:extLst>
          </p:cNvPr>
          <p:cNvSpPr txBox="1"/>
          <p:nvPr/>
        </p:nvSpPr>
        <p:spPr>
          <a:xfrm>
            <a:off x="6363288" y="3235773"/>
            <a:ext cx="571040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Vẽ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cả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ông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mặt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trời</a:t>
            </a:r>
            <a:endParaRPr lang="en-US" sz="2800" b="1" dirty="0">
              <a:solidFill>
                <a:prstClr val="black"/>
              </a:solidFill>
              <a:latin typeface="Times New Roman" pitchFamily="18" charset="0"/>
              <a:ea typeface="Arial-Rounded" panose="020B0500000000000000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Và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những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chùm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phượng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đỏ</a:t>
            </a:r>
            <a:endParaRPr lang="en-US" sz="2800" b="1" dirty="0">
              <a:solidFill>
                <a:prstClr val="black"/>
              </a:solidFill>
              <a:latin typeface="Times New Roman" pitchFamily="18" charset="0"/>
              <a:ea typeface="Arial-Rounded" panose="020B0500000000000000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Trên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sân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trường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lộng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gió</a:t>
            </a:r>
            <a:endParaRPr lang="en-US" sz="2800" b="1" dirty="0">
              <a:solidFill>
                <a:prstClr val="black"/>
              </a:solidFill>
              <a:latin typeface="Times New Roman" pitchFamily="18" charset="0"/>
              <a:ea typeface="Arial-Rounded" panose="020B0500000000000000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b="1" dirty="0" err="1" smtClean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Gọi</a:t>
            </a:r>
            <a:r>
              <a:rPr lang="en-US" sz="2800" b="1" dirty="0" smtClean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ve</a:t>
            </a:r>
            <a:r>
              <a:rPr lang="en-US" sz="2800" b="1" dirty="0" smtClean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về</a:t>
            </a:r>
            <a:r>
              <a:rPr lang="en-US" sz="2800" b="1" dirty="0" smtClean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râm</a:t>
            </a:r>
            <a:r>
              <a:rPr lang="en-US" sz="2800" b="1" dirty="0" smtClean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ran.</a:t>
            </a:r>
          </a:p>
          <a:p>
            <a:pPr algn="just">
              <a:lnSpc>
                <a:spcPct val="150000"/>
              </a:lnSpc>
            </a:pP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          </a:t>
            </a:r>
            <a:endParaRPr lang="en-US" sz="2800" dirty="0">
              <a:solidFill>
                <a:srgbClr val="FF0000"/>
              </a:solidFill>
              <a:latin typeface="Times New Roman" pitchFamily="18" charset="0"/>
              <a:ea typeface="Arial-Rounded" panose="020B0500000000000000" pitchFamily="34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30492" y="5938226"/>
            <a:ext cx="10674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nhỏ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vẽ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bức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bầu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trời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đêm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942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C432D325-9041-614E-B121-2883E358D2C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91808" y="-45710"/>
            <a:ext cx="844272" cy="11938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CB044157-FBFC-45DE-AE77-CC70A71BC2E3}"/>
              </a:ext>
            </a:extLst>
          </p:cNvPr>
          <p:cNvSpPr/>
          <p:nvPr/>
        </p:nvSpPr>
        <p:spPr>
          <a:xfrm>
            <a:off x="3697608" y="-29456"/>
            <a:ext cx="4281681" cy="592109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4000" b="1" dirty="0" err="1">
                <a:solidFill>
                  <a:srgbClr val="FF0000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Em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học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vẽ</a:t>
            </a:r>
            <a:endParaRPr lang="en-US" sz="4000" b="1" dirty="0">
              <a:solidFill>
                <a:srgbClr val="FF0000"/>
              </a:solidFill>
              <a:latin typeface="Times New Roman" pitchFamily="18" charset="0"/>
              <a:ea typeface="Arial-Rounded" panose="020B0500000000000000" pitchFamily="34" charset="0"/>
              <a:cs typeface="Times New Roman" pitchFamily="18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3CCC1427-5E34-4F7A-A0F5-85EFCA61B10A}"/>
              </a:ext>
            </a:extLst>
          </p:cNvPr>
          <p:cNvSpPr/>
          <p:nvPr/>
        </p:nvSpPr>
        <p:spPr>
          <a:xfrm>
            <a:off x="461698" y="643136"/>
            <a:ext cx="11008311" cy="529500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defRPr/>
            </a:pPr>
            <a:endParaRPr lang="en-US" sz="2800" dirty="0">
              <a:solidFill>
                <a:prstClr val="black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B5A2888-F7B5-4FFD-8B0B-B87B04A45980}"/>
              </a:ext>
            </a:extLst>
          </p:cNvPr>
          <p:cNvSpPr txBox="1"/>
          <p:nvPr/>
        </p:nvSpPr>
        <p:spPr>
          <a:xfrm>
            <a:off x="722051" y="562699"/>
            <a:ext cx="39619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Hôm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nay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trong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lớp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học</a:t>
            </a:r>
            <a:endParaRPr lang="en-US" sz="2800" b="1" dirty="0">
              <a:solidFill>
                <a:prstClr val="black"/>
              </a:solidFill>
              <a:latin typeface="Times New Roman" pitchFamily="18" charset="0"/>
              <a:ea typeface="Arial-Rounded" panose="020B0500000000000000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Với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giấy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trắng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,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bút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màu</a:t>
            </a:r>
            <a:endParaRPr lang="en-US" sz="2800" b="1" dirty="0">
              <a:solidFill>
                <a:prstClr val="black"/>
              </a:solidFill>
              <a:latin typeface="Times New Roman" pitchFamily="18" charset="0"/>
              <a:ea typeface="Arial-Rounded" panose="020B0500000000000000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Nắn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nót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em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ngồi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vẽ</a:t>
            </a:r>
            <a:endParaRPr lang="en-US" sz="2800" b="1" dirty="0">
              <a:solidFill>
                <a:prstClr val="black"/>
              </a:solidFill>
              <a:latin typeface="Times New Roman" pitchFamily="18" charset="0"/>
              <a:ea typeface="Arial-Rounded" panose="020B0500000000000000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Lung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linh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bầu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trời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sao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D5831E4-CB11-46B1-8CF8-E72A03336694}"/>
              </a:ext>
            </a:extLst>
          </p:cNvPr>
          <p:cNvSpPr txBox="1"/>
          <p:nvPr/>
        </p:nvSpPr>
        <p:spPr>
          <a:xfrm>
            <a:off x="722053" y="3272944"/>
            <a:ext cx="398933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Vẽ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ông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trăng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lên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cao</a:t>
            </a:r>
            <a:endParaRPr lang="en-US" sz="2800" b="1" dirty="0">
              <a:solidFill>
                <a:prstClr val="black"/>
              </a:solidFill>
              <a:latin typeface="Times New Roman" pitchFamily="18" charset="0"/>
              <a:ea typeface="Arial-Rounded" panose="020B0500000000000000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Rải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ánh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vàng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đầy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ngõ</a:t>
            </a:r>
            <a:endParaRPr lang="en-US" sz="2800" b="1" dirty="0">
              <a:solidFill>
                <a:prstClr val="black"/>
              </a:solidFill>
              <a:latin typeface="Times New Roman" pitchFamily="18" charset="0"/>
              <a:ea typeface="Arial-Rounded" panose="020B0500000000000000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Vẽ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cánh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diều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no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gió</a:t>
            </a:r>
            <a:endParaRPr lang="en-US" sz="2800" b="1" dirty="0">
              <a:solidFill>
                <a:prstClr val="black"/>
              </a:solidFill>
              <a:latin typeface="Times New Roman" pitchFamily="18" charset="0"/>
              <a:ea typeface="Arial-Rounded" panose="020B0500000000000000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Vi vu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giữa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trời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xanh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0203232-4425-414D-AF65-C3135FD51298}"/>
              </a:ext>
            </a:extLst>
          </p:cNvPr>
          <p:cNvSpPr txBox="1"/>
          <p:nvPr/>
        </p:nvSpPr>
        <p:spPr>
          <a:xfrm>
            <a:off x="6308485" y="477506"/>
            <a:ext cx="516146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Vẽ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biển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cả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trong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lành</a:t>
            </a:r>
            <a:endParaRPr lang="en-US" sz="2800" b="1" dirty="0">
              <a:solidFill>
                <a:prstClr val="black"/>
              </a:solidFill>
              <a:latin typeface="Times New Roman" pitchFamily="18" charset="0"/>
              <a:ea typeface="Arial-Rounded" panose="020B0500000000000000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Có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một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con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thuyền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trắng</a:t>
            </a:r>
            <a:endParaRPr lang="en-US" sz="2800" b="1" dirty="0">
              <a:solidFill>
                <a:prstClr val="black"/>
              </a:solidFill>
              <a:latin typeface="Times New Roman" pitchFamily="18" charset="0"/>
              <a:ea typeface="Arial-Rounded" panose="020B0500000000000000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Giương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cánh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buồm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đỏ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thắm</a:t>
            </a:r>
            <a:endParaRPr lang="en-US" sz="2800" b="1" dirty="0">
              <a:solidFill>
                <a:prstClr val="black"/>
              </a:solidFill>
              <a:latin typeface="Times New Roman" pitchFamily="18" charset="0"/>
              <a:ea typeface="Arial-Rounded" panose="020B0500000000000000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Đang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rẽ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sóng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ra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khơi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75295C8-2B6B-4410-929A-863C2E27BB26}"/>
              </a:ext>
            </a:extLst>
          </p:cNvPr>
          <p:cNvSpPr txBox="1"/>
          <p:nvPr/>
        </p:nvSpPr>
        <p:spPr>
          <a:xfrm>
            <a:off x="6363288" y="3235773"/>
            <a:ext cx="571040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Vẽ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cả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ông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mặt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trời</a:t>
            </a:r>
            <a:endParaRPr lang="en-US" sz="2800" b="1" dirty="0">
              <a:solidFill>
                <a:prstClr val="black"/>
              </a:solidFill>
              <a:latin typeface="Times New Roman" pitchFamily="18" charset="0"/>
              <a:ea typeface="Arial-Rounded" panose="020B0500000000000000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Và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những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chùm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phượng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đỏ</a:t>
            </a:r>
            <a:endParaRPr lang="en-US" sz="2800" b="1" dirty="0">
              <a:solidFill>
                <a:prstClr val="black"/>
              </a:solidFill>
              <a:latin typeface="Times New Roman" pitchFamily="18" charset="0"/>
              <a:ea typeface="Arial-Rounded" panose="020B0500000000000000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Trên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sân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trường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lộng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gió</a:t>
            </a:r>
            <a:endParaRPr lang="en-US" sz="2800" b="1" dirty="0">
              <a:solidFill>
                <a:prstClr val="black"/>
              </a:solidFill>
              <a:latin typeface="Times New Roman" pitchFamily="18" charset="0"/>
              <a:ea typeface="Arial-Rounded" panose="020B0500000000000000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b="1" dirty="0" err="1" smtClean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Gọi</a:t>
            </a:r>
            <a:r>
              <a:rPr lang="en-US" sz="2800" b="1" dirty="0" smtClean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ve</a:t>
            </a:r>
            <a:r>
              <a:rPr lang="en-US" sz="2800" b="1" dirty="0" smtClean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về</a:t>
            </a:r>
            <a:r>
              <a:rPr lang="en-US" sz="2800" b="1" dirty="0" smtClean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râm</a:t>
            </a:r>
            <a:r>
              <a:rPr lang="en-US" sz="2800" b="1" dirty="0" smtClean="0">
                <a:solidFill>
                  <a:prstClr val="black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ran.</a:t>
            </a:r>
          </a:p>
          <a:p>
            <a:pPr algn="just">
              <a:lnSpc>
                <a:spcPct val="150000"/>
              </a:lnSpc>
            </a:pP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ea typeface="Arial-Rounded" panose="020B0500000000000000" pitchFamily="34" charset="0"/>
                <a:cs typeface="Times New Roman" pitchFamily="18" charset="0"/>
              </a:rPr>
              <a:t>           </a:t>
            </a:r>
            <a:endParaRPr lang="en-US" sz="2800" dirty="0">
              <a:solidFill>
                <a:srgbClr val="FF0000"/>
              </a:solidFill>
              <a:latin typeface="Times New Roman" pitchFamily="18" charset="0"/>
              <a:ea typeface="Arial-Rounded" panose="020B0500000000000000" pitchFamily="34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30492" y="5938226"/>
            <a:ext cx="10674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Bức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cảnh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biển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nhỏ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đẹp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593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86FC1E2-E192-4684-8AC0-52155A0925FB}"/>
              </a:ext>
            </a:extLst>
          </p:cNvPr>
          <p:cNvSpPr txBox="1"/>
          <p:nvPr/>
        </p:nvSpPr>
        <p:spPr>
          <a:xfrm>
            <a:off x="2461158" y="2322441"/>
            <a:ext cx="73443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9600" b="1" dirty="0" smtClean="0">
                <a:solidFill>
                  <a:prstClr val="white"/>
                </a:solidFill>
              </a:rPr>
              <a:t> KHÁM PHÁ</a:t>
            </a:r>
            <a:endParaRPr lang="en-US" sz="9600" b="1" dirty="0">
              <a:solidFill>
                <a:prstClr val="white"/>
              </a:solidFill>
            </a:endParaRPr>
          </a:p>
        </p:txBody>
      </p:sp>
      <p:sp>
        <p:nvSpPr>
          <p:cNvPr id="3" name="Cloud 2">
            <a:extLst>
              <a:ext uri="{FF2B5EF4-FFF2-40B4-BE49-F238E27FC236}">
                <a16:creationId xmlns="" xmlns:a16="http://schemas.microsoft.com/office/drawing/2014/main" id="{46BD69A6-D922-49CA-8944-19A7E77C6509}"/>
              </a:ext>
            </a:extLst>
          </p:cNvPr>
          <p:cNvSpPr/>
          <p:nvPr/>
        </p:nvSpPr>
        <p:spPr>
          <a:xfrm>
            <a:off x="9063789" y="-117692"/>
            <a:ext cx="3128251" cy="390407"/>
          </a:xfrm>
          <a:prstGeom prst="cloud">
            <a:avLst/>
          </a:prstGeom>
          <a:solidFill>
            <a:srgbClr val="ED7D31"/>
          </a:solidFill>
          <a:ln w="12700" cap="flat" cmpd="sng" algn="ctr">
            <a:solidFill>
              <a:srgbClr val="ED7D31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300763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Text Box 7"/>
          <p:cNvSpPr txBox="1">
            <a:spLocks noChangeArrowheads="1"/>
          </p:cNvSpPr>
          <p:nvPr/>
        </p:nvSpPr>
        <p:spPr bwMode="auto">
          <a:xfrm>
            <a:off x="1016000" y="5410200"/>
            <a:ext cx="9855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3200" b="1" smtClean="0">
              <a:solidFill>
                <a:srgbClr val="0000FF"/>
              </a:solidFill>
              <a:latin typeface="Times New Roman" pitchFamily="18" charset="0"/>
            </a:endParaRPr>
          </a:p>
        </p:txBody>
      </p:sp>
      <p:pic>
        <p:nvPicPr>
          <p:cNvPr id="2" name="Bé Đọc Sách Nha _ Tập Thể Dục Buổi Sáng (Parody Lyric)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" y="91"/>
            <a:ext cx="12006943" cy="6753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246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2" descr="20210409090849_wm_shs-tieng-viet-2-tap-1">
            <a:extLst>
              <a:ext uri="{FF2B5EF4-FFF2-40B4-BE49-F238E27FC236}">
                <a16:creationId xmlns="" xmlns:a16="http://schemas.microsoft.com/office/drawing/2014/main" id="{44C6E90D-660A-47FB-8B76-0C2BCA79B5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856" t="19869" r="13288" b="43363"/>
          <a:stretch/>
        </p:blipFill>
        <p:spPr bwMode="auto">
          <a:xfrm rot="21250267">
            <a:off x="1349985" y="167418"/>
            <a:ext cx="9081807" cy="5967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loud 2">
            <a:extLst>
              <a:ext uri="{FF2B5EF4-FFF2-40B4-BE49-F238E27FC236}">
                <a16:creationId xmlns="" xmlns:a16="http://schemas.microsoft.com/office/drawing/2014/main" id="{46BD69A6-D922-49CA-8944-19A7E77C6509}"/>
              </a:ext>
            </a:extLst>
          </p:cNvPr>
          <p:cNvSpPr/>
          <p:nvPr/>
        </p:nvSpPr>
        <p:spPr>
          <a:xfrm>
            <a:off x="9817768" y="32084"/>
            <a:ext cx="2374253" cy="304800"/>
          </a:xfrm>
          <a:prstGeom prst="cloud">
            <a:avLst/>
          </a:prstGeom>
          <a:solidFill>
            <a:srgbClr val="ED7D31"/>
          </a:solidFill>
          <a:ln w="12700" cap="flat" cmpd="sng" algn="ctr">
            <a:solidFill>
              <a:srgbClr val="ED7D31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211739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178A977E-94D1-4AA1-B5CB-7C8FF9236406}"/>
              </a:ext>
            </a:extLst>
          </p:cNvPr>
          <p:cNvSpPr txBox="1"/>
          <p:nvPr/>
        </p:nvSpPr>
        <p:spPr>
          <a:xfrm>
            <a:off x="2709685" y="1795682"/>
            <a:ext cx="280462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Tác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giả</a:t>
            </a:r>
            <a:endParaRPr lang="en-US" sz="3200" dirty="0">
              <a:solidFill>
                <a:prstClr val="black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Tên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sách</a:t>
            </a:r>
            <a:endParaRPr lang="en-US" sz="3200" dirty="0">
              <a:solidFill>
                <a:prstClr val="black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Nhà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xuất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bản</a:t>
            </a:r>
            <a:endParaRPr lang="en-US" sz="3200" dirty="0">
              <a:solidFill>
                <a:prstClr val="black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>
              <a:lnSpc>
                <a:spcPct val="200000"/>
              </a:lnSpc>
            </a:pPr>
            <a:endParaRPr lang="en-US" sz="3200" dirty="0">
              <a:solidFill>
                <a:prstClr val="black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46" name="Picture 2" descr="20210409090849_wm_shs-tieng-viet-2-tap-1">
            <a:extLst>
              <a:ext uri="{FF2B5EF4-FFF2-40B4-BE49-F238E27FC236}">
                <a16:creationId xmlns="" xmlns:a16="http://schemas.microsoft.com/office/drawing/2014/main" id="{44C6E90D-660A-47FB-8B76-0C2BCA79B5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856" t="19869" r="13288" b="43363"/>
          <a:stretch/>
        </p:blipFill>
        <p:spPr bwMode="auto">
          <a:xfrm>
            <a:off x="6367781" y="580206"/>
            <a:ext cx="4074739" cy="5554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Oval 46">
            <a:extLst>
              <a:ext uri="{FF2B5EF4-FFF2-40B4-BE49-F238E27FC236}">
                <a16:creationId xmlns="" xmlns:a16="http://schemas.microsoft.com/office/drawing/2014/main" id="{44204771-C1DA-4E68-8FDD-B02C76FF4A28}"/>
              </a:ext>
            </a:extLst>
          </p:cNvPr>
          <p:cNvSpPr/>
          <p:nvPr/>
        </p:nvSpPr>
        <p:spPr>
          <a:xfrm>
            <a:off x="9331388" y="723373"/>
            <a:ext cx="853472" cy="441037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="" xmlns:a16="http://schemas.microsoft.com/office/drawing/2014/main" id="{120C8C4D-3FC4-4D60-9869-37AB81DF3B08}"/>
              </a:ext>
            </a:extLst>
          </p:cNvPr>
          <p:cNvCxnSpPr>
            <a:cxnSpLocks/>
          </p:cNvCxnSpPr>
          <p:nvPr/>
        </p:nvCxnSpPr>
        <p:spPr>
          <a:xfrm flipH="1">
            <a:off x="4061204" y="1011767"/>
            <a:ext cx="5270184" cy="1389291"/>
          </a:xfrm>
          <a:prstGeom prst="straightConnector1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val 48">
            <a:extLst>
              <a:ext uri="{FF2B5EF4-FFF2-40B4-BE49-F238E27FC236}">
                <a16:creationId xmlns="" xmlns:a16="http://schemas.microsoft.com/office/drawing/2014/main" id="{2C2EF135-181C-43AB-8B3F-194B15C8ABF6}"/>
              </a:ext>
            </a:extLst>
          </p:cNvPr>
          <p:cNvSpPr/>
          <p:nvPr/>
        </p:nvSpPr>
        <p:spPr>
          <a:xfrm>
            <a:off x="7369801" y="2340089"/>
            <a:ext cx="2406499" cy="1595828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="" xmlns:a16="http://schemas.microsoft.com/office/drawing/2014/main" id="{4FE02D28-E083-4441-BE4E-2FF4CE3045AA}"/>
              </a:ext>
            </a:extLst>
          </p:cNvPr>
          <p:cNvCxnSpPr>
            <a:cxnSpLocks/>
            <a:stCxn id="49" idx="2"/>
          </p:cNvCxnSpPr>
          <p:nvPr/>
        </p:nvCxnSpPr>
        <p:spPr>
          <a:xfrm flipH="1">
            <a:off x="4355949" y="3138003"/>
            <a:ext cx="3013911" cy="277078"/>
          </a:xfrm>
          <a:prstGeom prst="straightConnector1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50">
            <a:extLst>
              <a:ext uri="{FF2B5EF4-FFF2-40B4-BE49-F238E27FC236}">
                <a16:creationId xmlns="" xmlns:a16="http://schemas.microsoft.com/office/drawing/2014/main" id="{3A23C3DE-C419-4E8A-BBEF-46BF2820DE6E}"/>
              </a:ext>
            </a:extLst>
          </p:cNvPr>
          <p:cNvSpPr/>
          <p:nvPr/>
        </p:nvSpPr>
        <p:spPr>
          <a:xfrm>
            <a:off x="8858191" y="5535801"/>
            <a:ext cx="1132175" cy="535375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prstClr val="white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="" xmlns:a16="http://schemas.microsoft.com/office/drawing/2014/main" id="{1CDF18FD-CC99-443C-BC0E-7411FB668C40}"/>
              </a:ext>
            </a:extLst>
          </p:cNvPr>
          <p:cNvCxnSpPr>
            <a:cxnSpLocks/>
            <a:stCxn id="51" idx="2"/>
          </p:cNvCxnSpPr>
          <p:nvPr/>
        </p:nvCxnSpPr>
        <p:spPr>
          <a:xfrm flipH="1" flipV="1">
            <a:off x="5065657" y="4404985"/>
            <a:ext cx="3792535" cy="1398414"/>
          </a:xfrm>
          <a:prstGeom prst="straightConnector1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loud 9">
            <a:extLst>
              <a:ext uri="{FF2B5EF4-FFF2-40B4-BE49-F238E27FC236}">
                <a16:creationId xmlns="" xmlns:a16="http://schemas.microsoft.com/office/drawing/2014/main" id="{46BD69A6-D922-49CA-8944-19A7E77C6509}"/>
              </a:ext>
            </a:extLst>
          </p:cNvPr>
          <p:cNvSpPr/>
          <p:nvPr/>
        </p:nvSpPr>
        <p:spPr>
          <a:xfrm>
            <a:off x="9514173" y="16043"/>
            <a:ext cx="2677887" cy="387670"/>
          </a:xfrm>
          <a:prstGeom prst="cloud">
            <a:avLst/>
          </a:prstGeom>
          <a:solidFill>
            <a:srgbClr val="ED7D31"/>
          </a:solidFill>
          <a:ln w="12700" cap="flat" cmpd="sng" algn="ctr">
            <a:solidFill>
              <a:srgbClr val="ED7D31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514006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uild="p"/>
      <p:bldP spid="47" grpId="0" animBg="1"/>
      <p:bldP spid="49" grpId="0" animBg="1"/>
      <p:bldP spid="5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6400" y="0"/>
            <a:ext cx="12598400" cy="682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287867" y="457289"/>
            <a:ext cx="12192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800" b="1" u="sng" dirty="0" err="1" smtClean="0">
                <a:solidFill>
                  <a:srgbClr val="00B0F0"/>
                </a:solidFill>
                <a:latin typeface="Times New Roman" pitchFamily="18" charset="0"/>
              </a:rPr>
              <a:t>Tiếng</a:t>
            </a:r>
            <a:r>
              <a:rPr lang="en-US" sz="2800" b="1" u="sng" dirty="0" smtClean="0">
                <a:solidFill>
                  <a:srgbClr val="00B0F0"/>
                </a:solidFill>
                <a:latin typeface="Times New Roman" pitchFamily="18" charset="0"/>
              </a:rPr>
              <a:t> </a:t>
            </a:r>
            <a:r>
              <a:rPr lang="en-US" sz="2800" b="1" u="sng" dirty="0" err="1" smtClean="0">
                <a:solidFill>
                  <a:srgbClr val="00B0F0"/>
                </a:solidFill>
                <a:latin typeface="Times New Roman" pitchFamily="18" charset="0"/>
              </a:rPr>
              <a:t>việt</a:t>
            </a:r>
            <a:r>
              <a:rPr lang="en-US" sz="2800" b="1" dirty="0" smtClean="0">
                <a:solidFill>
                  <a:srgbClr val="00B0F0"/>
                </a:solidFill>
                <a:latin typeface="Times New Roman" pitchFamily="18" charset="0"/>
              </a:rPr>
              <a:t>   </a:t>
            </a:r>
            <a:r>
              <a:rPr lang="en-US" sz="2800" b="1" dirty="0">
                <a:solidFill>
                  <a:srgbClr val="00B0F0"/>
                </a:solidFill>
                <a:latin typeface="Times New Roman" pitchFamily="18" charset="0"/>
              </a:rPr>
              <a:t>- </a:t>
            </a:r>
            <a:r>
              <a:rPr lang="en-US" sz="2000" b="1" dirty="0" err="1" smtClean="0">
                <a:solidFill>
                  <a:srgbClr val="00B0F0"/>
                </a:solidFill>
                <a:latin typeface="Times New Roman" pitchFamily="18" charset="0"/>
              </a:rPr>
              <a:t>Tiết</a:t>
            </a:r>
            <a:r>
              <a:rPr lang="en-US" sz="2000" b="1" dirty="0" smtClean="0">
                <a:solidFill>
                  <a:srgbClr val="00B0F0"/>
                </a:solidFill>
                <a:latin typeface="Times New Roman" pitchFamily="18" charset="0"/>
              </a:rPr>
              <a:t> 71 </a:t>
            </a:r>
            <a:endParaRPr lang="en-US" sz="2000" b="1" dirty="0">
              <a:solidFill>
                <a:srgbClr val="00B0F0"/>
              </a:solidFill>
              <a:latin typeface="Times New Roman" pitchFamily="18" charset="0"/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0" y="0"/>
            <a:ext cx="12192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b="1" dirty="0" err="1">
                <a:solidFill>
                  <a:srgbClr val="00B0F0"/>
                </a:solidFill>
                <a:latin typeface="Times New Roman" pitchFamily="18" charset="0"/>
              </a:rPr>
              <a:t>Thứ</a:t>
            </a:r>
            <a:r>
              <a:rPr lang="en-US" sz="3200" b="1" dirty="0">
                <a:solidFill>
                  <a:srgbClr val="00B0F0"/>
                </a:solidFill>
                <a:latin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B0F0"/>
                </a:solidFill>
                <a:latin typeface="Times New Roman" pitchFamily="18" charset="0"/>
              </a:rPr>
              <a:t>tư</a:t>
            </a:r>
            <a:r>
              <a:rPr lang="en-US" sz="3200" b="1" dirty="0" smtClean="0">
                <a:solidFill>
                  <a:srgbClr val="00B0F0"/>
                </a:solidFill>
                <a:latin typeface="Times New Roman" pitchFamily="18" charset="0"/>
              </a:rPr>
              <a:t>, </a:t>
            </a:r>
            <a:r>
              <a:rPr lang="en-US" sz="3200" b="1" dirty="0" err="1">
                <a:solidFill>
                  <a:srgbClr val="00B0F0"/>
                </a:solidFill>
                <a:latin typeface="Times New Roman" pitchFamily="18" charset="0"/>
              </a:rPr>
              <a:t>ngày</a:t>
            </a:r>
            <a:r>
              <a:rPr lang="en-US" sz="3200" b="1" dirty="0">
                <a:solidFill>
                  <a:srgbClr val="00B0F0"/>
                </a:solidFill>
                <a:latin typeface="Times New Roman" pitchFamily="18" charset="0"/>
              </a:rPr>
              <a:t> </a:t>
            </a:r>
            <a:r>
              <a:rPr lang="en-US" sz="3200" b="1" dirty="0" smtClean="0">
                <a:solidFill>
                  <a:srgbClr val="00B0F0"/>
                </a:solidFill>
                <a:latin typeface="Times New Roman" pitchFamily="18" charset="0"/>
              </a:rPr>
              <a:t>18 </a:t>
            </a:r>
            <a:r>
              <a:rPr lang="en-US" sz="3200" b="1" dirty="0" err="1">
                <a:solidFill>
                  <a:srgbClr val="00B0F0"/>
                </a:solidFill>
                <a:latin typeface="Times New Roman" pitchFamily="18" charset="0"/>
              </a:rPr>
              <a:t>tháng</a:t>
            </a:r>
            <a:r>
              <a:rPr lang="en-US" sz="3200" b="1" dirty="0">
                <a:solidFill>
                  <a:srgbClr val="00B0F0"/>
                </a:solidFill>
                <a:latin typeface="Times New Roman" pitchFamily="18" charset="0"/>
              </a:rPr>
              <a:t> </a:t>
            </a:r>
            <a:r>
              <a:rPr lang="en-US" sz="3200" b="1" dirty="0" smtClean="0">
                <a:solidFill>
                  <a:srgbClr val="00B0F0"/>
                </a:solidFill>
                <a:latin typeface="Times New Roman" pitchFamily="18" charset="0"/>
              </a:rPr>
              <a:t>10 </a:t>
            </a:r>
            <a:r>
              <a:rPr lang="en-US" sz="3200" b="1" dirty="0" err="1">
                <a:solidFill>
                  <a:srgbClr val="00B0F0"/>
                </a:solidFill>
                <a:latin typeface="Times New Roman" pitchFamily="18" charset="0"/>
              </a:rPr>
              <a:t>năm</a:t>
            </a:r>
            <a:r>
              <a:rPr lang="en-US" sz="3200" b="1" dirty="0">
                <a:solidFill>
                  <a:srgbClr val="00B0F0"/>
                </a:solidFill>
                <a:latin typeface="Times New Roman" pitchFamily="18" charset="0"/>
              </a:rPr>
              <a:t> </a:t>
            </a:r>
            <a:r>
              <a:rPr lang="en-US" sz="3200" b="1" dirty="0" smtClean="0">
                <a:solidFill>
                  <a:srgbClr val="00B0F0"/>
                </a:solidFill>
                <a:latin typeface="Times New Roman" pitchFamily="18" charset="0"/>
              </a:rPr>
              <a:t>2023</a:t>
            </a:r>
            <a:endParaRPr lang="en-US" sz="3200" b="1" dirty="0">
              <a:solidFill>
                <a:srgbClr val="00B0F0"/>
              </a:solidFill>
              <a:latin typeface="Times New Roman" pitchFamily="18" charset="0"/>
            </a:endParaRPr>
          </a:p>
        </p:txBody>
      </p:sp>
      <p:graphicFrame>
        <p:nvGraphicFramePr>
          <p:cNvPr id="45" name="Group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1949110"/>
              </p:ext>
            </p:extLst>
          </p:nvPr>
        </p:nvGraphicFramePr>
        <p:xfrm>
          <a:off x="-203200" y="90488"/>
          <a:ext cx="1219200" cy="1066800"/>
        </p:xfrm>
        <a:graphic>
          <a:graphicData uri="http://schemas.openxmlformats.org/drawingml/2006/table">
            <a:tbl>
              <a:tblPr/>
              <a:tblGrid>
                <a:gridCol w="12192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</a:t>
                      </a:r>
                    </a:p>
                  </a:txBody>
                  <a:tcPr marL="121920" marR="1219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 / 63</a:t>
                      </a:r>
                    </a:p>
                  </a:txBody>
                  <a:tcPr marL="121920" marR="1219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205" name="Text Box 10"/>
          <p:cNvSpPr txBox="1">
            <a:spLocks noChangeArrowheads="1"/>
          </p:cNvSpPr>
          <p:nvPr/>
        </p:nvSpPr>
        <p:spPr bwMode="auto">
          <a:xfrm>
            <a:off x="1625600" y="990689"/>
            <a:ext cx="8534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Cuốn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tiết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1)</a:t>
            </a:r>
            <a:endParaRPr lang="en-US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47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C432D325-9041-614E-B121-2883E358D2C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91808" y="-45710"/>
            <a:ext cx="844272" cy="11938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="" xmlns:a16="http://schemas.microsoft.com/office/drawing/2014/main" id="{CB044157-FBFC-45DE-AE77-CC70A71BC2E3}"/>
              </a:ext>
            </a:extLst>
          </p:cNvPr>
          <p:cNvSpPr/>
          <p:nvPr/>
        </p:nvSpPr>
        <p:spPr>
          <a:xfrm>
            <a:off x="3631004" y="115412"/>
            <a:ext cx="5797119" cy="772357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Cuốn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sách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của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="" xmlns:a16="http://schemas.microsoft.com/office/drawing/2014/main" id="{3CCC1427-5E34-4F7A-A0F5-85EFCA61B10A}"/>
              </a:ext>
            </a:extLst>
          </p:cNvPr>
          <p:cNvSpPr/>
          <p:nvPr/>
        </p:nvSpPr>
        <p:spPr>
          <a:xfrm>
            <a:off x="191808" y="945604"/>
            <a:ext cx="11685664" cy="591239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Mỗ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i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cuốn sách có một tên gọi. Tên sách là hàng chữ lớn ở khoảng giữa bìa sách, thường chứa đựng rất nhiều ý nghĩa. Qua tên sách, em có thể biết được sách viết về điều gì.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Người viết cuốn sách được gọi là tác giả. Tên tác giả thường được ghi vào phía trên của bìa sách.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Nơi các cuốn sách ra đời được gọi là nhà xuất bản. Tên nhà xuất bản thường được ghi ở phía dưới bìa sách.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Phần lớn các cuốn sách đều có mục lục thể hiện các mục chính và vị trí của chúng trong cuốn sách. Mục lục thường được đặt ở ngay sau trang bìa, cũng có khi được đặt ở cuối sách.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Mỗi lần đọc một cuốn sách mới, đừng quên những điều này em nhé.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   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(Nhật Huy)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5" name="Cloud 4">
            <a:extLst>
              <a:ext uri="{FF2B5EF4-FFF2-40B4-BE49-F238E27FC236}">
                <a16:creationId xmlns="" xmlns:a16="http://schemas.microsoft.com/office/drawing/2014/main" id="{46BD69A6-D922-49CA-8944-19A7E77C6509}"/>
              </a:ext>
            </a:extLst>
          </p:cNvPr>
          <p:cNvSpPr/>
          <p:nvPr/>
        </p:nvSpPr>
        <p:spPr>
          <a:xfrm>
            <a:off x="9514173" y="-181860"/>
            <a:ext cx="2677887" cy="1127464"/>
          </a:xfrm>
          <a:prstGeom prst="clou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rPr>
              <a:t>Đọc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rPr>
              <a:t>mẫu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041054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6400" y="0"/>
            <a:ext cx="12598400" cy="682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287867" y="457289"/>
            <a:ext cx="12192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800" b="1" u="sng" dirty="0" err="1" smtClean="0">
                <a:solidFill>
                  <a:srgbClr val="00B0F0"/>
                </a:solidFill>
                <a:latin typeface="Times New Roman" pitchFamily="18" charset="0"/>
              </a:rPr>
              <a:t>Tiếng</a:t>
            </a:r>
            <a:r>
              <a:rPr lang="en-US" sz="2800" b="1" u="sng" dirty="0" smtClean="0">
                <a:solidFill>
                  <a:srgbClr val="00B0F0"/>
                </a:solidFill>
                <a:latin typeface="Times New Roman" pitchFamily="18" charset="0"/>
              </a:rPr>
              <a:t> </a:t>
            </a:r>
            <a:r>
              <a:rPr lang="en-US" sz="2800" b="1" u="sng" dirty="0" err="1" smtClean="0">
                <a:solidFill>
                  <a:srgbClr val="00B0F0"/>
                </a:solidFill>
                <a:latin typeface="Times New Roman" pitchFamily="18" charset="0"/>
              </a:rPr>
              <a:t>việt</a:t>
            </a:r>
            <a:r>
              <a:rPr lang="en-US" sz="2800" b="1" dirty="0" smtClean="0">
                <a:solidFill>
                  <a:srgbClr val="00B0F0"/>
                </a:solidFill>
                <a:latin typeface="Times New Roman" pitchFamily="18" charset="0"/>
              </a:rPr>
              <a:t>   </a:t>
            </a:r>
            <a:r>
              <a:rPr lang="en-US" sz="2800" b="1" dirty="0">
                <a:solidFill>
                  <a:srgbClr val="00B0F0"/>
                </a:solidFill>
                <a:latin typeface="Times New Roman" pitchFamily="18" charset="0"/>
              </a:rPr>
              <a:t>- </a:t>
            </a:r>
            <a:r>
              <a:rPr lang="en-US" sz="2000" b="1" dirty="0" err="1" smtClean="0">
                <a:solidFill>
                  <a:srgbClr val="00B0F0"/>
                </a:solidFill>
                <a:latin typeface="Times New Roman" pitchFamily="18" charset="0"/>
              </a:rPr>
              <a:t>Tiết</a:t>
            </a:r>
            <a:r>
              <a:rPr lang="en-US" sz="2000" b="1" dirty="0" smtClean="0">
                <a:solidFill>
                  <a:srgbClr val="00B0F0"/>
                </a:solidFill>
                <a:latin typeface="Times New Roman" pitchFamily="18" charset="0"/>
              </a:rPr>
              <a:t> 71 </a:t>
            </a:r>
            <a:endParaRPr lang="en-US" sz="2000" b="1" dirty="0">
              <a:solidFill>
                <a:srgbClr val="00B0F0"/>
              </a:solidFill>
              <a:latin typeface="Times New Roman" pitchFamily="18" charset="0"/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0" y="0"/>
            <a:ext cx="12192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b="1" dirty="0" err="1">
                <a:solidFill>
                  <a:srgbClr val="00B0F0"/>
                </a:solidFill>
                <a:latin typeface="Times New Roman" pitchFamily="18" charset="0"/>
              </a:rPr>
              <a:t>Thứ</a:t>
            </a:r>
            <a:r>
              <a:rPr lang="en-US" sz="3200" b="1" dirty="0">
                <a:solidFill>
                  <a:srgbClr val="00B0F0"/>
                </a:solidFill>
                <a:latin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B0F0"/>
                </a:solidFill>
                <a:latin typeface="Times New Roman" pitchFamily="18" charset="0"/>
              </a:rPr>
              <a:t>tư</a:t>
            </a:r>
            <a:r>
              <a:rPr lang="en-US" sz="3200" b="1" dirty="0" smtClean="0">
                <a:solidFill>
                  <a:srgbClr val="00B0F0"/>
                </a:solidFill>
                <a:latin typeface="Times New Roman" pitchFamily="18" charset="0"/>
              </a:rPr>
              <a:t>, </a:t>
            </a:r>
            <a:r>
              <a:rPr lang="en-US" sz="3200" b="1" dirty="0" err="1">
                <a:solidFill>
                  <a:srgbClr val="00B0F0"/>
                </a:solidFill>
                <a:latin typeface="Times New Roman" pitchFamily="18" charset="0"/>
              </a:rPr>
              <a:t>ngày</a:t>
            </a:r>
            <a:r>
              <a:rPr lang="en-US" sz="3200" b="1" dirty="0">
                <a:solidFill>
                  <a:srgbClr val="00B0F0"/>
                </a:solidFill>
                <a:latin typeface="Times New Roman" pitchFamily="18" charset="0"/>
              </a:rPr>
              <a:t> </a:t>
            </a:r>
            <a:r>
              <a:rPr lang="en-US" sz="3200" b="1" dirty="0" smtClean="0">
                <a:solidFill>
                  <a:srgbClr val="00B0F0"/>
                </a:solidFill>
                <a:latin typeface="Times New Roman" pitchFamily="18" charset="0"/>
              </a:rPr>
              <a:t>18 </a:t>
            </a:r>
            <a:r>
              <a:rPr lang="en-US" sz="3200" b="1" dirty="0" err="1">
                <a:solidFill>
                  <a:srgbClr val="00B0F0"/>
                </a:solidFill>
                <a:latin typeface="Times New Roman" pitchFamily="18" charset="0"/>
              </a:rPr>
              <a:t>tháng</a:t>
            </a:r>
            <a:r>
              <a:rPr lang="en-US" sz="3200" b="1" dirty="0">
                <a:solidFill>
                  <a:srgbClr val="00B0F0"/>
                </a:solidFill>
                <a:latin typeface="Times New Roman" pitchFamily="18" charset="0"/>
              </a:rPr>
              <a:t> </a:t>
            </a:r>
            <a:r>
              <a:rPr lang="en-US" sz="3200" b="1" dirty="0" smtClean="0">
                <a:solidFill>
                  <a:srgbClr val="00B0F0"/>
                </a:solidFill>
                <a:latin typeface="Times New Roman" pitchFamily="18" charset="0"/>
              </a:rPr>
              <a:t>10 </a:t>
            </a:r>
            <a:r>
              <a:rPr lang="en-US" sz="3200" b="1" dirty="0" err="1">
                <a:solidFill>
                  <a:srgbClr val="00B0F0"/>
                </a:solidFill>
                <a:latin typeface="Times New Roman" pitchFamily="18" charset="0"/>
              </a:rPr>
              <a:t>năm</a:t>
            </a:r>
            <a:r>
              <a:rPr lang="en-US" sz="3200" b="1" dirty="0">
                <a:solidFill>
                  <a:srgbClr val="00B0F0"/>
                </a:solidFill>
                <a:latin typeface="Times New Roman" pitchFamily="18" charset="0"/>
              </a:rPr>
              <a:t> </a:t>
            </a:r>
            <a:r>
              <a:rPr lang="en-US" sz="3200" b="1" dirty="0" smtClean="0">
                <a:solidFill>
                  <a:srgbClr val="00B0F0"/>
                </a:solidFill>
                <a:latin typeface="Times New Roman" pitchFamily="18" charset="0"/>
              </a:rPr>
              <a:t>2023</a:t>
            </a:r>
            <a:endParaRPr lang="en-US" sz="3200" b="1" dirty="0">
              <a:solidFill>
                <a:srgbClr val="00B0F0"/>
              </a:solidFill>
              <a:latin typeface="Times New Roman" pitchFamily="18" charset="0"/>
            </a:endParaRPr>
          </a:p>
        </p:txBody>
      </p:sp>
      <p:graphicFrame>
        <p:nvGraphicFramePr>
          <p:cNvPr id="45" name="Group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1960109"/>
              </p:ext>
            </p:extLst>
          </p:nvPr>
        </p:nvGraphicFramePr>
        <p:xfrm>
          <a:off x="-203200" y="90488"/>
          <a:ext cx="1219200" cy="1066800"/>
        </p:xfrm>
        <a:graphic>
          <a:graphicData uri="http://schemas.openxmlformats.org/drawingml/2006/table">
            <a:tbl>
              <a:tblPr/>
              <a:tblGrid>
                <a:gridCol w="12192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</a:t>
                      </a:r>
                    </a:p>
                  </a:txBody>
                  <a:tcPr marL="121920" marR="1219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 / 63</a:t>
                      </a:r>
                    </a:p>
                  </a:txBody>
                  <a:tcPr marL="121920" marR="1219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205" name="Text Box 10"/>
          <p:cNvSpPr txBox="1">
            <a:spLocks noChangeArrowheads="1"/>
          </p:cNvSpPr>
          <p:nvPr/>
        </p:nvSpPr>
        <p:spPr bwMode="auto">
          <a:xfrm>
            <a:off x="1625600" y="990689"/>
            <a:ext cx="8534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Cuốn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tiết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1)</a:t>
            </a:r>
            <a:endParaRPr lang="en-US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6096000" y="2209800"/>
            <a:ext cx="35984" cy="36576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207" name="TextBox 3"/>
          <p:cNvSpPr txBox="1">
            <a:spLocks noChangeArrowheads="1"/>
          </p:cNvSpPr>
          <p:nvPr/>
        </p:nvSpPr>
        <p:spPr bwMode="auto">
          <a:xfrm>
            <a:off x="1016000" y="1676400"/>
            <a:ext cx="314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 b="1" u="sng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3200" b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u="sng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khó</a:t>
            </a:r>
            <a:endParaRPr lang="en-US" sz="3200" b="1" u="sng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08" name="TextBox 49"/>
          <p:cNvSpPr txBox="1">
            <a:spLocks noChangeArrowheads="1"/>
          </p:cNvSpPr>
          <p:nvPr/>
        </p:nvSpPr>
        <p:spPr bwMode="auto">
          <a:xfrm>
            <a:off x="6604000" y="1752600"/>
            <a:ext cx="4775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 b="1" u="sng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3200" b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u="sng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hiểu</a:t>
            </a:r>
            <a:r>
              <a:rPr lang="en-US" sz="3200" b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u="sng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endParaRPr lang="en-US" sz="3200" b="1" u="sng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796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598400" cy="682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287867" y="457273"/>
            <a:ext cx="12192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800" b="1" u="sng" dirty="0" err="1" smtClean="0">
                <a:solidFill>
                  <a:srgbClr val="00B0F0"/>
                </a:solidFill>
                <a:latin typeface="Times New Roman" pitchFamily="18" charset="0"/>
              </a:rPr>
              <a:t>Tiếng</a:t>
            </a:r>
            <a:r>
              <a:rPr lang="en-US" sz="2800" b="1" u="sng" dirty="0" smtClean="0">
                <a:solidFill>
                  <a:srgbClr val="00B0F0"/>
                </a:solidFill>
                <a:latin typeface="Times New Roman" pitchFamily="18" charset="0"/>
              </a:rPr>
              <a:t> </a:t>
            </a:r>
            <a:r>
              <a:rPr lang="en-US" sz="2800" b="1" u="sng" dirty="0" err="1" smtClean="0">
                <a:solidFill>
                  <a:srgbClr val="00B0F0"/>
                </a:solidFill>
                <a:latin typeface="Times New Roman" pitchFamily="18" charset="0"/>
              </a:rPr>
              <a:t>việt</a:t>
            </a:r>
            <a:r>
              <a:rPr lang="en-US" sz="2800" b="1" dirty="0" smtClean="0">
                <a:solidFill>
                  <a:srgbClr val="00B0F0"/>
                </a:solidFill>
                <a:latin typeface="Times New Roman" pitchFamily="18" charset="0"/>
              </a:rPr>
              <a:t>   - </a:t>
            </a:r>
            <a:r>
              <a:rPr lang="en-US" sz="2000" b="1" dirty="0" err="1" smtClean="0">
                <a:solidFill>
                  <a:srgbClr val="00B0F0"/>
                </a:solidFill>
                <a:latin typeface="Times New Roman" pitchFamily="18" charset="0"/>
              </a:rPr>
              <a:t>Tiết</a:t>
            </a:r>
            <a:r>
              <a:rPr lang="en-US" sz="2000" b="1" dirty="0" smtClean="0">
                <a:solidFill>
                  <a:srgbClr val="00B0F0"/>
                </a:solidFill>
                <a:latin typeface="Times New Roman" pitchFamily="18" charset="0"/>
              </a:rPr>
              <a:t> 71 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0" y="0"/>
            <a:ext cx="12192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b="1" dirty="0" err="1" smtClean="0">
                <a:solidFill>
                  <a:srgbClr val="00B0F0"/>
                </a:solidFill>
                <a:latin typeface="Times New Roman" pitchFamily="18" charset="0"/>
              </a:rPr>
              <a:t>Thứ</a:t>
            </a:r>
            <a:r>
              <a:rPr lang="en-US" sz="3200" b="1" dirty="0" smtClean="0">
                <a:solidFill>
                  <a:srgbClr val="00B0F0"/>
                </a:solidFill>
                <a:latin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B0F0"/>
                </a:solidFill>
                <a:latin typeface="Times New Roman" pitchFamily="18" charset="0"/>
              </a:rPr>
              <a:t>tư</a:t>
            </a:r>
            <a:r>
              <a:rPr lang="en-US" sz="3200" b="1" dirty="0" smtClean="0">
                <a:solidFill>
                  <a:srgbClr val="00B0F0"/>
                </a:solidFill>
                <a:latin typeface="Times New Roman" pitchFamily="18" charset="0"/>
              </a:rPr>
              <a:t>, </a:t>
            </a:r>
            <a:r>
              <a:rPr lang="en-US" sz="3200" b="1" dirty="0" err="1" smtClean="0">
                <a:solidFill>
                  <a:srgbClr val="00B0F0"/>
                </a:solidFill>
                <a:latin typeface="Times New Roman" pitchFamily="18" charset="0"/>
              </a:rPr>
              <a:t>ngày</a:t>
            </a:r>
            <a:r>
              <a:rPr lang="en-US" sz="3200" b="1" dirty="0" smtClean="0">
                <a:solidFill>
                  <a:srgbClr val="00B0F0"/>
                </a:solidFill>
                <a:latin typeface="Times New Roman" pitchFamily="18" charset="0"/>
              </a:rPr>
              <a:t> 18 </a:t>
            </a:r>
            <a:r>
              <a:rPr lang="en-US" sz="3200" b="1" dirty="0" err="1" smtClean="0">
                <a:solidFill>
                  <a:srgbClr val="00B0F0"/>
                </a:solidFill>
                <a:latin typeface="Times New Roman" pitchFamily="18" charset="0"/>
              </a:rPr>
              <a:t>tháng</a:t>
            </a:r>
            <a:r>
              <a:rPr lang="en-US" sz="3200" b="1" dirty="0" smtClean="0">
                <a:solidFill>
                  <a:srgbClr val="00B0F0"/>
                </a:solidFill>
                <a:latin typeface="Times New Roman" pitchFamily="18" charset="0"/>
              </a:rPr>
              <a:t> 10 </a:t>
            </a:r>
            <a:r>
              <a:rPr lang="en-US" sz="3200" b="1" dirty="0" err="1" smtClean="0">
                <a:solidFill>
                  <a:srgbClr val="00B0F0"/>
                </a:solidFill>
                <a:latin typeface="Times New Roman" pitchFamily="18" charset="0"/>
              </a:rPr>
              <a:t>năm</a:t>
            </a:r>
            <a:r>
              <a:rPr lang="en-US" sz="3200" b="1" dirty="0" smtClean="0">
                <a:solidFill>
                  <a:srgbClr val="00B0F0"/>
                </a:solidFill>
                <a:latin typeface="Times New Roman" pitchFamily="18" charset="0"/>
              </a:rPr>
              <a:t> 2023</a:t>
            </a:r>
          </a:p>
        </p:txBody>
      </p:sp>
      <p:graphicFrame>
        <p:nvGraphicFramePr>
          <p:cNvPr id="45" name="Group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7573280"/>
              </p:ext>
            </p:extLst>
          </p:nvPr>
        </p:nvGraphicFramePr>
        <p:xfrm>
          <a:off x="0" y="0"/>
          <a:ext cx="1219200" cy="1066800"/>
        </p:xfrm>
        <a:graphic>
          <a:graphicData uri="http://schemas.openxmlformats.org/drawingml/2006/table">
            <a:tbl>
              <a:tblPr/>
              <a:tblGrid>
                <a:gridCol w="12192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</a:t>
                      </a:r>
                    </a:p>
                  </a:txBody>
                  <a:tcPr marL="121920" marR="1219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 / 63</a:t>
                      </a:r>
                    </a:p>
                  </a:txBody>
                  <a:tcPr marL="121920" marR="1219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253" name="Text Box 10"/>
          <p:cNvSpPr txBox="1">
            <a:spLocks noChangeArrowheads="1"/>
          </p:cNvSpPr>
          <p:nvPr/>
        </p:nvSpPr>
        <p:spPr bwMode="auto">
          <a:xfrm>
            <a:off x="1625600" y="990603"/>
            <a:ext cx="85344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lvl="0"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Cuốn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4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tiết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1)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endParaRPr lang="en-US" sz="4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55" name="Text Box 10"/>
          <p:cNvSpPr txBox="1">
            <a:spLocks noChangeArrowheads="1"/>
          </p:cNvSpPr>
          <p:nvPr/>
        </p:nvSpPr>
        <p:spPr bwMode="auto">
          <a:xfrm>
            <a:off x="128337" y="2057403"/>
            <a:ext cx="11903243" cy="270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lvl="0" algn="just" eaLnBrk="1" hangingPunct="1">
              <a:defRPr/>
            </a:pPr>
            <a:r>
              <a:rPr lang="en-US" sz="4000" b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Luyện</a:t>
            </a:r>
            <a:r>
              <a:rPr lang="en-US" sz="40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đọc</a:t>
            </a:r>
            <a:r>
              <a:rPr lang="en-US" sz="40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40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dài</a:t>
            </a:r>
            <a:r>
              <a:rPr lang="en-US" sz="40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 algn="just" eaLnBrk="1" hangingPunct="1">
              <a:defRPr/>
            </a:pPr>
            <a:r>
              <a:rPr lang="en-US" sz="4000" dirty="0" smtClean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</a:t>
            </a:r>
            <a:r>
              <a:rPr lang="en-US" sz="3600" dirty="0" err="1" smtClean="0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Tên</a:t>
            </a:r>
            <a:r>
              <a:rPr lang="en-US" sz="3600" dirty="0" smtClean="0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sách</a:t>
            </a:r>
            <a:r>
              <a:rPr lang="en-US" sz="3600" dirty="0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lang="en-US" sz="3600" dirty="0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hàng</a:t>
            </a:r>
            <a:r>
              <a:rPr lang="en-US" sz="3600" dirty="0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chữ</a:t>
            </a:r>
            <a:r>
              <a:rPr lang="en-US" sz="3600" dirty="0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lớn</a:t>
            </a:r>
            <a:r>
              <a:rPr lang="en-US" sz="3600" dirty="0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 ở </a:t>
            </a:r>
            <a:r>
              <a:rPr lang="en-US" sz="3600" dirty="0" err="1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khoảng</a:t>
            </a:r>
            <a:r>
              <a:rPr lang="en-US" sz="3600" dirty="0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giữa</a:t>
            </a:r>
            <a:r>
              <a:rPr lang="en-US" sz="3600" dirty="0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bìa</a:t>
            </a:r>
            <a:r>
              <a:rPr lang="en-US" sz="3600" dirty="0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sách</a:t>
            </a:r>
            <a:r>
              <a:rPr lang="en-US" sz="3600" dirty="0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3600" dirty="0" err="1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thường</a:t>
            </a:r>
            <a:r>
              <a:rPr lang="en-US" sz="3600" dirty="0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chứa</a:t>
            </a:r>
            <a:r>
              <a:rPr lang="en-US" sz="3600" dirty="0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đựng</a:t>
            </a:r>
            <a:r>
              <a:rPr lang="en-US" sz="3600" dirty="0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rất</a:t>
            </a:r>
            <a:r>
              <a:rPr lang="en-US" sz="3600" dirty="0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nhiều</a:t>
            </a:r>
            <a:r>
              <a:rPr lang="en-US" sz="3600" dirty="0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 ý </a:t>
            </a:r>
            <a:r>
              <a:rPr lang="en-US" sz="3600" dirty="0" err="1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nghĩa</a:t>
            </a:r>
            <a:r>
              <a:rPr lang="en-US" sz="3600" dirty="0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endParaRPr lang="en-US" sz="3600" b="1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 rot="5400000">
            <a:off x="2456153" y="3017725"/>
            <a:ext cx="565150" cy="2032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>
            <a:off x="3862512" y="3628453"/>
            <a:ext cx="565150" cy="2032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5400000">
            <a:off x="7600894" y="3636471"/>
            <a:ext cx="565150" cy="2032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rot="5400000">
            <a:off x="11749005" y="3063303"/>
            <a:ext cx="565150" cy="2032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rot="5400000">
            <a:off x="7702494" y="3628453"/>
            <a:ext cx="565150" cy="2032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3567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598400" cy="682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287867" y="457273"/>
            <a:ext cx="12192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800" b="1" u="sng" dirty="0" err="1" smtClean="0">
                <a:solidFill>
                  <a:srgbClr val="00B0F0"/>
                </a:solidFill>
                <a:latin typeface="Times New Roman" pitchFamily="18" charset="0"/>
              </a:rPr>
              <a:t>Tiếng</a:t>
            </a:r>
            <a:r>
              <a:rPr lang="en-US" sz="2800" b="1" u="sng" dirty="0" smtClean="0">
                <a:solidFill>
                  <a:srgbClr val="00B0F0"/>
                </a:solidFill>
                <a:latin typeface="Times New Roman" pitchFamily="18" charset="0"/>
              </a:rPr>
              <a:t> </a:t>
            </a:r>
            <a:r>
              <a:rPr lang="en-US" sz="2800" b="1" u="sng" dirty="0" err="1" smtClean="0">
                <a:solidFill>
                  <a:srgbClr val="00B0F0"/>
                </a:solidFill>
                <a:latin typeface="Times New Roman" pitchFamily="18" charset="0"/>
              </a:rPr>
              <a:t>việt</a:t>
            </a:r>
            <a:r>
              <a:rPr lang="en-US" sz="2800" b="1" dirty="0" smtClean="0">
                <a:solidFill>
                  <a:srgbClr val="00B0F0"/>
                </a:solidFill>
                <a:latin typeface="Times New Roman" pitchFamily="18" charset="0"/>
              </a:rPr>
              <a:t>   - </a:t>
            </a:r>
            <a:r>
              <a:rPr lang="en-US" sz="2000" b="1" dirty="0" err="1" smtClean="0">
                <a:solidFill>
                  <a:srgbClr val="00B0F0"/>
                </a:solidFill>
                <a:latin typeface="Times New Roman" pitchFamily="18" charset="0"/>
              </a:rPr>
              <a:t>Tiết</a:t>
            </a:r>
            <a:r>
              <a:rPr lang="en-US" sz="2000" b="1" dirty="0" smtClean="0">
                <a:solidFill>
                  <a:srgbClr val="00B0F0"/>
                </a:solidFill>
                <a:latin typeface="Times New Roman" pitchFamily="18" charset="0"/>
              </a:rPr>
              <a:t> 71 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0" y="0"/>
            <a:ext cx="12192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b="1" dirty="0" err="1" smtClean="0">
                <a:solidFill>
                  <a:srgbClr val="00B0F0"/>
                </a:solidFill>
                <a:latin typeface="Times New Roman" pitchFamily="18" charset="0"/>
              </a:rPr>
              <a:t>Thứ</a:t>
            </a:r>
            <a:r>
              <a:rPr lang="en-US" sz="3200" b="1" dirty="0" smtClean="0">
                <a:solidFill>
                  <a:srgbClr val="00B0F0"/>
                </a:solidFill>
                <a:latin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B0F0"/>
                </a:solidFill>
                <a:latin typeface="Times New Roman" pitchFamily="18" charset="0"/>
              </a:rPr>
              <a:t>tư</a:t>
            </a:r>
            <a:r>
              <a:rPr lang="en-US" sz="3200" b="1" dirty="0" smtClean="0">
                <a:solidFill>
                  <a:srgbClr val="00B0F0"/>
                </a:solidFill>
                <a:latin typeface="Times New Roman" pitchFamily="18" charset="0"/>
              </a:rPr>
              <a:t>, </a:t>
            </a:r>
            <a:r>
              <a:rPr lang="en-US" sz="3200" b="1" dirty="0" err="1" smtClean="0">
                <a:solidFill>
                  <a:srgbClr val="00B0F0"/>
                </a:solidFill>
                <a:latin typeface="Times New Roman" pitchFamily="18" charset="0"/>
              </a:rPr>
              <a:t>ngày</a:t>
            </a:r>
            <a:r>
              <a:rPr lang="en-US" sz="3200" b="1" dirty="0" smtClean="0">
                <a:solidFill>
                  <a:srgbClr val="00B0F0"/>
                </a:solidFill>
                <a:latin typeface="Times New Roman" pitchFamily="18" charset="0"/>
              </a:rPr>
              <a:t> 18 </a:t>
            </a:r>
            <a:r>
              <a:rPr lang="en-US" sz="3200" b="1" dirty="0" err="1" smtClean="0">
                <a:solidFill>
                  <a:srgbClr val="00B0F0"/>
                </a:solidFill>
                <a:latin typeface="Times New Roman" pitchFamily="18" charset="0"/>
              </a:rPr>
              <a:t>tháng</a:t>
            </a:r>
            <a:r>
              <a:rPr lang="en-US" sz="3200" b="1" dirty="0" smtClean="0">
                <a:solidFill>
                  <a:srgbClr val="00B0F0"/>
                </a:solidFill>
                <a:latin typeface="Times New Roman" pitchFamily="18" charset="0"/>
              </a:rPr>
              <a:t> 10 </a:t>
            </a:r>
            <a:r>
              <a:rPr lang="en-US" sz="3200" b="1" dirty="0" err="1" smtClean="0">
                <a:solidFill>
                  <a:srgbClr val="00B0F0"/>
                </a:solidFill>
                <a:latin typeface="Times New Roman" pitchFamily="18" charset="0"/>
              </a:rPr>
              <a:t>năm</a:t>
            </a:r>
            <a:r>
              <a:rPr lang="en-US" sz="3200" b="1" dirty="0" smtClean="0">
                <a:solidFill>
                  <a:srgbClr val="00B0F0"/>
                </a:solidFill>
                <a:latin typeface="Times New Roman" pitchFamily="18" charset="0"/>
              </a:rPr>
              <a:t> 2023</a:t>
            </a:r>
          </a:p>
        </p:txBody>
      </p:sp>
      <p:graphicFrame>
        <p:nvGraphicFramePr>
          <p:cNvPr id="45" name="Group 58"/>
          <p:cNvGraphicFramePr>
            <a:graphicFrameLocks noGrp="1"/>
          </p:cNvGraphicFramePr>
          <p:nvPr/>
        </p:nvGraphicFramePr>
        <p:xfrm>
          <a:off x="0" y="0"/>
          <a:ext cx="1219200" cy="1066800"/>
        </p:xfrm>
        <a:graphic>
          <a:graphicData uri="http://schemas.openxmlformats.org/drawingml/2006/table">
            <a:tbl>
              <a:tblPr/>
              <a:tblGrid>
                <a:gridCol w="12192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</a:t>
                      </a:r>
                    </a:p>
                  </a:txBody>
                  <a:tcPr marL="121920" marR="1219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 / 83</a:t>
                      </a:r>
                    </a:p>
                  </a:txBody>
                  <a:tcPr marL="121920" marR="1219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253" name="Text Box 10"/>
          <p:cNvSpPr txBox="1">
            <a:spLocks noChangeArrowheads="1"/>
          </p:cNvSpPr>
          <p:nvPr/>
        </p:nvSpPr>
        <p:spPr bwMode="auto">
          <a:xfrm>
            <a:off x="1625600" y="990603"/>
            <a:ext cx="85344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Cuốn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4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tiết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1)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endParaRPr lang="en-US" sz="4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55" name="Text Box 10"/>
          <p:cNvSpPr txBox="1">
            <a:spLocks noChangeArrowheads="1"/>
          </p:cNvSpPr>
          <p:nvPr/>
        </p:nvSpPr>
        <p:spPr bwMode="auto">
          <a:xfrm>
            <a:off x="22" y="2057403"/>
            <a:ext cx="11823031" cy="270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defRPr/>
            </a:pPr>
            <a:r>
              <a:rPr lang="en-US" sz="4000" b="1" u="sng" dirty="0" err="1" smtClean="0">
                <a:latin typeface="Times New Roman" pitchFamily="18" charset="0"/>
                <a:cs typeface="Times New Roman" pitchFamily="18" charset="0"/>
              </a:rPr>
              <a:t>Luyện</a:t>
            </a:r>
            <a:r>
              <a:rPr lang="en-US" sz="40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u="sng" dirty="0" err="1" smtClean="0">
                <a:latin typeface="Times New Roman" pitchFamily="18" charset="0"/>
                <a:cs typeface="Times New Roman" pitchFamily="18" charset="0"/>
              </a:rPr>
              <a:t>đọc</a:t>
            </a:r>
            <a:r>
              <a:rPr lang="en-US" sz="40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u="sng" dirty="0" err="1" smtClean="0"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40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u="sng" dirty="0" err="1" smtClean="0">
                <a:latin typeface="Times New Roman" pitchFamily="18" charset="0"/>
                <a:cs typeface="Times New Roman" pitchFamily="18" charset="0"/>
              </a:rPr>
              <a:t>dài</a:t>
            </a:r>
            <a:r>
              <a:rPr lang="en-US" sz="4000" b="1" u="sng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 eaLnBrk="1" hangingPunct="1">
              <a:defRPr/>
            </a:pPr>
            <a:r>
              <a:rPr lang="en-US" sz="4000" dirty="0" smtClean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</a:t>
            </a:r>
            <a:r>
              <a:rPr lang="en-US" sz="3600" dirty="0" err="1" smtClean="0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Tên</a:t>
            </a:r>
            <a:r>
              <a:rPr lang="en-US" sz="3600" dirty="0" smtClean="0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sách</a:t>
            </a:r>
            <a:r>
              <a:rPr lang="en-US" sz="3600" dirty="0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lang="en-US" sz="3600" dirty="0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hàng</a:t>
            </a:r>
            <a:r>
              <a:rPr lang="en-US" sz="3600" dirty="0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chữ</a:t>
            </a:r>
            <a:r>
              <a:rPr lang="en-US" sz="3600" dirty="0">
                <a:solidFill>
                  <a:srgbClr val="FF0000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lớn</a:t>
            </a:r>
            <a:r>
              <a:rPr lang="en-US" sz="3600" dirty="0">
                <a:solidFill>
                  <a:srgbClr val="FF0000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ở </a:t>
            </a:r>
            <a:r>
              <a:rPr lang="en-US" sz="3600" dirty="0" err="1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khoảng</a:t>
            </a:r>
            <a:r>
              <a:rPr lang="en-US" sz="3600" dirty="0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giữa</a:t>
            </a:r>
            <a:r>
              <a:rPr lang="en-US" sz="3600" dirty="0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bìa</a:t>
            </a:r>
            <a:r>
              <a:rPr lang="en-US" sz="3600" dirty="0">
                <a:solidFill>
                  <a:srgbClr val="FF0000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sách</a:t>
            </a:r>
            <a:r>
              <a:rPr lang="en-US" sz="3600" dirty="0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3600" dirty="0" err="1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thường</a:t>
            </a:r>
            <a:r>
              <a:rPr lang="en-US" sz="3600" dirty="0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chứa</a:t>
            </a:r>
            <a:r>
              <a:rPr lang="en-US" sz="3600" dirty="0"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đựng</a:t>
            </a:r>
            <a:r>
              <a:rPr lang="en-US" sz="3600" dirty="0"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rất</a:t>
            </a:r>
            <a:r>
              <a:rPr lang="en-US" sz="3600" dirty="0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nhiều</a:t>
            </a:r>
            <a:r>
              <a:rPr lang="en-US" sz="3600" dirty="0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>
                <a:solidFill>
                  <a:srgbClr val="FF0000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ý </a:t>
            </a:r>
            <a:r>
              <a:rPr lang="en-US" sz="3600" dirty="0" err="1">
                <a:solidFill>
                  <a:srgbClr val="FF0000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nghĩa</a:t>
            </a:r>
            <a:r>
              <a:rPr lang="en-US" sz="3600" dirty="0">
                <a:solidFill>
                  <a:prstClr val="black"/>
                </a:solidFill>
                <a:latin typeface="Time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endParaRPr lang="en-US" sz="3600" b="1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 rot="5400000">
            <a:off x="2290384" y="2921473"/>
            <a:ext cx="565150" cy="2032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>
            <a:off x="3787648" y="3582875"/>
            <a:ext cx="565150" cy="2032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5400000">
            <a:off x="7376304" y="3616794"/>
            <a:ext cx="565150" cy="2032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rot="5400000">
            <a:off x="11540457" y="3100745"/>
            <a:ext cx="565150" cy="2032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rot="5400000">
            <a:off x="7477904" y="3616794"/>
            <a:ext cx="565150" cy="2032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6300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6400" y="0"/>
            <a:ext cx="12598400" cy="682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287867" y="457289"/>
            <a:ext cx="12192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800" b="1" u="sng" dirty="0" err="1" smtClean="0">
                <a:solidFill>
                  <a:srgbClr val="00B0F0"/>
                </a:solidFill>
                <a:latin typeface="Times New Roman" pitchFamily="18" charset="0"/>
              </a:rPr>
              <a:t>Tiếng</a:t>
            </a:r>
            <a:r>
              <a:rPr lang="en-US" sz="2800" b="1" u="sng" dirty="0" smtClean="0">
                <a:solidFill>
                  <a:srgbClr val="00B0F0"/>
                </a:solidFill>
                <a:latin typeface="Times New Roman" pitchFamily="18" charset="0"/>
              </a:rPr>
              <a:t> </a:t>
            </a:r>
            <a:r>
              <a:rPr lang="en-US" sz="2800" b="1" u="sng" dirty="0" err="1" smtClean="0">
                <a:solidFill>
                  <a:srgbClr val="00B0F0"/>
                </a:solidFill>
                <a:latin typeface="Times New Roman" pitchFamily="18" charset="0"/>
              </a:rPr>
              <a:t>việt</a:t>
            </a:r>
            <a:r>
              <a:rPr lang="en-US" sz="2800" b="1" dirty="0" smtClean="0">
                <a:solidFill>
                  <a:srgbClr val="00B0F0"/>
                </a:solidFill>
                <a:latin typeface="Times New Roman" pitchFamily="18" charset="0"/>
              </a:rPr>
              <a:t>   </a:t>
            </a:r>
            <a:r>
              <a:rPr lang="en-US" sz="2800" b="1" dirty="0">
                <a:solidFill>
                  <a:srgbClr val="00B0F0"/>
                </a:solidFill>
                <a:latin typeface="Times New Roman" pitchFamily="18" charset="0"/>
              </a:rPr>
              <a:t>- </a:t>
            </a:r>
            <a:r>
              <a:rPr lang="en-US" sz="2000" b="1" dirty="0" err="1" smtClean="0">
                <a:solidFill>
                  <a:srgbClr val="00B0F0"/>
                </a:solidFill>
                <a:latin typeface="Times New Roman" pitchFamily="18" charset="0"/>
              </a:rPr>
              <a:t>Tiết</a:t>
            </a:r>
            <a:r>
              <a:rPr lang="en-US" sz="2000" b="1" dirty="0" smtClean="0">
                <a:solidFill>
                  <a:srgbClr val="00B0F0"/>
                </a:solidFill>
                <a:latin typeface="Times New Roman" pitchFamily="18" charset="0"/>
              </a:rPr>
              <a:t> 71 </a:t>
            </a:r>
            <a:endParaRPr lang="en-US" sz="2000" b="1" dirty="0">
              <a:solidFill>
                <a:srgbClr val="00B0F0"/>
              </a:solidFill>
              <a:latin typeface="Times New Roman" pitchFamily="18" charset="0"/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0" y="0"/>
            <a:ext cx="12192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b="1" dirty="0" err="1">
                <a:solidFill>
                  <a:srgbClr val="00B0F0"/>
                </a:solidFill>
                <a:latin typeface="Times New Roman" pitchFamily="18" charset="0"/>
              </a:rPr>
              <a:t>Thứ</a:t>
            </a:r>
            <a:r>
              <a:rPr lang="en-US" sz="3200" b="1" dirty="0">
                <a:solidFill>
                  <a:srgbClr val="00B0F0"/>
                </a:solidFill>
                <a:latin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B0F0"/>
                </a:solidFill>
                <a:latin typeface="Times New Roman" pitchFamily="18" charset="0"/>
              </a:rPr>
              <a:t>tư</a:t>
            </a:r>
            <a:r>
              <a:rPr lang="en-US" sz="3200" b="1" dirty="0" smtClean="0">
                <a:solidFill>
                  <a:srgbClr val="00B0F0"/>
                </a:solidFill>
                <a:latin typeface="Times New Roman" pitchFamily="18" charset="0"/>
              </a:rPr>
              <a:t>, </a:t>
            </a:r>
            <a:r>
              <a:rPr lang="en-US" sz="3200" b="1" dirty="0" err="1">
                <a:solidFill>
                  <a:srgbClr val="00B0F0"/>
                </a:solidFill>
                <a:latin typeface="Times New Roman" pitchFamily="18" charset="0"/>
              </a:rPr>
              <a:t>ngày</a:t>
            </a:r>
            <a:r>
              <a:rPr lang="en-US" sz="3200" b="1" dirty="0">
                <a:solidFill>
                  <a:srgbClr val="00B0F0"/>
                </a:solidFill>
                <a:latin typeface="Times New Roman" pitchFamily="18" charset="0"/>
              </a:rPr>
              <a:t> </a:t>
            </a:r>
            <a:r>
              <a:rPr lang="en-US" sz="3200" b="1" dirty="0" smtClean="0">
                <a:solidFill>
                  <a:srgbClr val="00B0F0"/>
                </a:solidFill>
                <a:latin typeface="Times New Roman" pitchFamily="18" charset="0"/>
              </a:rPr>
              <a:t>18 </a:t>
            </a:r>
            <a:r>
              <a:rPr lang="en-US" sz="3200" b="1" dirty="0" err="1">
                <a:solidFill>
                  <a:srgbClr val="00B0F0"/>
                </a:solidFill>
                <a:latin typeface="Times New Roman" pitchFamily="18" charset="0"/>
              </a:rPr>
              <a:t>tháng</a:t>
            </a:r>
            <a:r>
              <a:rPr lang="en-US" sz="3200" b="1" dirty="0">
                <a:solidFill>
                  <a:srgbClr val="00B0F0"/>
                </a:solidFill>
                <a:latin typeface="Times New Roman" pitchFamily="18" charset="0"/>
              </a:rPr>
              <a:t> </a:t>
            </a:r>
            <a:r>
              <a:rPr lang="en-US" sz="3200" b="1" dirty="0" smtClean="0">
                <a:solidFill>
                  <a:srgbClr val="00B0F0"/>
                </a:solidFill>
                <a:latin typeface="Times New Roman" pitchFamily="18" charset="0"/>
              </a:rPr>
              <a:t>10 </a:t>
            </a:r>
            <a:r>
              <a:rPr lang="en-US" sz="3200" b="1" dirty="0" err="1">
                <a:solidFill>
                  <a:srgbClr val="00B0F0"/>
                </a:solidFill>
                <a:latin typeface="Times New Roman" pitchFamily="18" charset="0"/>
              </a:rPr>
              <a:t>năm</a:t>
            </a:r>
            <a:r>
              <a:rPr lang="en-US" sz="3200" b="1" dirty="0">
                <a:solidFill>
                  <a:srgbClr val="00B0F0"/>
                </a:solidFill>
                <a:latin typeface="Times New Roman" pitchFamily="18" charset="0"/>
              </a:rPr>
              <a:t> </a:t>
            </a:r>
            <a:r>
              <a:rPr lang="en-US" sz="3200" b="1" dirty="0" smtClean="0">
                <a:solidFill>
                  <a:srgbClr val="00B0F0"/>
                </a:solidFill>
                <a:latin typeface="Times New Roman" pitchFamily="18" charset="0"/>
              </a:rPr>
              <a:t>2023</a:t>
            </a:r>
            <a:endParaRPr lang="en-US" sz="3200" b="1" dirty="0">
              <a:solidFill>
                <a:srgbClr val="00B0F0"/>
              </a:solidFill>
              <a:latin typeface="Times New Roman" pitchFamily="18" charset="0"/>
            </a:endParaRPr>
          </a:p>
        </p:txBody>
      </p:sp>
      <p:graphicFrame>
        <p:nvGraphicFramePr>
          <p:cNvPr id="45" name="Group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1542532"/>
              </p:ext>
            </p:extLst>
          </p:nvPr>
        </p:nvGraphicFramePr>
        <p:xfrm>
          <a:off x="-203200" y="90488"/>
          <a:ext cx="1219200" cy="1066800"/>
        </p:xfrm>
        <a:graphic>
          <a:graphicData uri="http://schemas.openxmlformats.org/drawingml/2006/table">
            <a:tbl>
              <a:tblPr/>
              <a:tblGrid>
                <a:gridCol w="12192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</a:t>
                      </a:r>
                    </a:p>
                  </a:txBody>
                  <a:tcPr marL="121920" marR="1219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 / 63</a:t>
                      </a:r>
                    </a:p>
                  </a:txBody>
                  <a:tcPr marL="121920" marR="1219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205" name="Text Box 10"/>
          <p:cNvSpPr txBox="1">
            <a:spLocks noChangeArrowheads="1"/>
          </p:cNvSpPr>
          <p:nvPr/>
        </p:nvSpPr>
        <p:spPr bwMode="auto">
          <a:xfrm>
            <a:off x="1625600" y="990689"/>
            <a:ext cx="8534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Cuốn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tiết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1)</a:t>
            </a:r>
            <a:endParaRPr lang="en-US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6096000" y="2209800"/>
            <a:ext cx="35984" cy="36576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207" name="TextBox 3"/>
          <p:cNvSpPr txBox="1">
            <a:spLocks noChangeArrowheads="1"/>
          </p:cNvSpPr>
          <p:nvPr/>
        </p:nvSpPr>
        <p:spPr bwMode="auto">
          <a:xfrm>
            <a:off x="1016000" y="1676400"/>
            <a:ext cx="314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 b="1" u="sng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3200" b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u="sng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khó</a:t>
            </a:r>
            <a:endParaRPr lang="en-US" sz="3200" b="1" u="sng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08" name="TextBox 49"/>
          <p:cNvSpPr txBox="1">
            <a:spLocks noChangeArrowheads="1"/>
          </p:cNvSpPr>
          <p:nvPr/>
        </p:nvSpPr>
        <p:spPr bwMode="auto">
          <a:xfrm>
            <a:off x="6604000" y="1752600"/>
            <a:ext cx="4775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 b="1" u="sng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3200" b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u="sng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hiểu</a:t>
            </a:r>
            <a:r>
              <a:rPr lang="en-US" sz="3200" b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u="sng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endParaRPr lang="en-US" sz="3200" b="1" u="sng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83922" y="2558143"/>
            <a:ext cx="161713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sz="30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tác</a:t>
            </a:r>
            <a:r>
              <a:rPr lang="en-US" sz="30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000" dirty="0" err="1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giả</a:t>
            </a:r>
            <a:r>
              <a:rPr lang="en-US" sz="3000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 </a:t>
            </a:r>
            <a:endParaRPr lang="vi-VN" sz="3000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24857" y="2710578"/>
            <a:ext cx="35814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người</a:t>
            </a:r>
            <a:r>
              <a:rPr lang="en-US" sz="3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viết</a:t>
            </a:r>
            <a:r>
              <a:rPr lang="en-US" sz="3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cuốn</a:t>
            </a:r>
            <a:r>
              <a:rPr lang="en-US" sz="3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0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sách</a:t>
            </a:r>
            <a:r>
              <a:rPr lang="en-US" sz="30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383867" y="3505200"/>
            <a:ext cx="27274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nhà</a:t>
            </a:r>
            <a:r>
              <a:rPr lang="en-US" sz="30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xuất</a:t>
            </a:r>
            <a:r>
              <a:rPr lang="en-US" sz="30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000" dirty="0" err="1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bản</a:t>
            </a:r>
            <a:r>
              <a:rPr lang="en-US" sz="3000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665031" y="3357644"/>
            <a:ext cx="363582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3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nơi</a:t>
            </a:r>
            <a:r>
              <a:rPr lang="en-US" sz="3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tạo</a:t>
            </a:r>
            <a:r>
              <a:rPr lang="en-US" sz="3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ra</a:t>
            </a:r>
            <a:r>
              <a:rPr lang="en-US" sz="3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cuốn</a:t>
            </a:r>
            <a:r>
              <a:rPr lang="en-US" sz="3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0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sách</a:t>
            </a:r>
            <a:r>
              <a:rPr lang="en-US" sz="30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lang="en-US" sz="30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83924" y="4310743"/>
            <a:ext cx="57101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vi-VN" sz="30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mục</a:t>
            </a:r>
            <a:r>
              <a:rPr lang="en-US" sz="30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000" dirty="0" err="1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lục</a:t>
            </a:r>
            <a:r>
              <a:rPr lang="en-US" sz="3000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 </a:t>
            </a:r>
            <a:r>
              <a:rPr lang="en-US" sz="3000" dirty="0" err="1" smtClean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danh</a:t>
            </a:r>
            <a:r>
              <a:rPr lang="en-US" sz="3000" dirty="0" smtClean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sách</a:t>
            </a:r>
            <a:r>
              <a:rPr lang="en-US" sz="30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các</a:t>
            </a:r>
            <a:r>
              <a:rPr lang="en-US" sz="30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ý </a:t>
            </a:r>
            <a:r>
              <a:rPr lang="en-US" sz="30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chính</a:t>
            </a:r>
            <a:r>
              <a:rPr lang="en-US" sz="30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</a:t>
            </a:r>
            <a:r>
              <a:rPr lang="en-US" sz="30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số</a:t>
            </a:r>
            <a:r>
              <a:rPr lang="en-US" sz="30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trang</a:t>
            </a:r>
            <a:r>
              <a:rPr lang="en-US" sz="30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của</a:t>
            </a:r>
            <a:r>
              <a:rPr lang="en-US" sz="30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nó</a:t>
            </a:r>
            <a:r>
              <a:rPr lang="en-US" sz="30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lang="en-US" sz="30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quyển</a:t>
            </a:r>
            <a:r>
              <a:rPr lang="en-US" sz="30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000" dirty="0" err="1" smtClean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sách</a:t>
            </a:r>
            <a:r>
              <a:rPr lang="en-US" sz="3000" dirty="0" smtClean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lang="en-US" sz="3000" dirty="0">
              <a:solidFill>
                <a:prstClr val="black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673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5"/>
          <p:cNvSpPr txBox="1">
            <a:spLocks noChangeArrowheads="1"/>
          </p:cNvSpPr>
          <p:nvPr/>
        </p:nvSpPr>
        <p:spPr bwMode="auto">
          <a:xfrm>
            <a:off x="7620000" y="2133600"/>
            <a:ext cx="4368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endParaRPr lang="en-US" sz="2400" b="1" smtClean="0">
              <a:solidFill>
                <a:srgbClr val="FF0000"/>
              </a:solidFill>
              <a:latin typeface=".VnTime" pitchFamily="34" charset="0"/>
            </a:endParaRPr>
          </a:p>
        </p:txBody>
      </p:sp>
      <p:sp>
        <p:nvSpPr>
          <p:cNvPr id="6" name="AutoShape 2" descr="Tiếng Việt lớp 2 Bài 2: Mục lục sách trang 133, 134, 135, 136, 137 - Chân trờ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4" descr="Tiếng Việt lớp 2 Bài 2: Mục lục sách trang 133, 134, 135, 136, 137 - Chân trời"/>
          <p:cNvSpPr>
            <a:spLocks noChangeAspect="1" noChangeArrowheads="1"/>
          </p:cNvSpPr>
          <p:nvPr/>
        </p:nvSpPr>
        <p:spPr bwMode="auto">
          <a:xfrm>
            <a:off x="307975" y="795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 descr="https://img.loigiaihay.com/picture/question_lgh/2021_41/1622298946-bcy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09" y="786063"/>
            <a:ext cx="12155988" cy="6071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03032" y="312754"/>
            <a:ext cx="1809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MỤC LỤC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3162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6400" y="0"/>
            <a:ext cx="12598400" cy="682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287867" y="457289"/>
            <a:ext cx="12192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800" b="1" u="sng" dirty="0" err="1" smtClean="0">
                <a:solidFill>
                  <a:srgbClr val="00B0F0"/>
                </a:solidFill>
                <a:latin typeface="Times New Roman" pitchFamily="18" charset="0"/>
              </a:rPr>
              <a:t>Tiếng</a:t>
            </a:r>
            <a:r>
              <a:rPr lang="en-US" sz="2800" b="1" u="sng" dirty="0" smtClean="0">
                <a:solidFill>
                  <a:srgbClr val="00B0F0"/>
                </a:solidFill>
                <a:latin typeface="Times New Roman" pitchFamily="18" charset="0"/>
              </a:rPr>
              <a:t> </a:t>
            </a:r>
            <a:r>
              <a:rPr lang="en-US" sz="2800" b="1" u="sng" dirty="0" err="1" smtClean="0">
                <a:solidFill>
                  <a:srgbClr val="00B0F0"/>
                </a:solidFill>
                <a:latin typeface="Times New Roman" pitchFamily="18" charset="0"/>
              </a:rPr>
              <a:t>việt</a:t>
            </a:r>
            <a:r>
              <a:rPr lang="en-US" sz="2800" b="1" dirty="0" smtClean="0">
                <a:solidFill>
                  <a:srgbClr val="00B0F0"/>
                </a:solidFill>
                <a:latin typeface="Times New Roman" pitchFamily="18" charset="0"/>
              </a:rPr>
              <a:t>   </a:t>
            </a:r>
            <a:r>
              <a:rPr lang="en-US" sz="2800" b="1" dirty="0">
                <a:solidFill>
                  <a:srgbClr val="00B0F0"/>
                </a:solidFill>
                <a:latin typeface="Times New Roman" pitchFamily="18" charset="0"/>
              </a:rPr>
              <a:t>- </a:t>
            </a:r>
            <a:r>
              <a:rPr lang="en-US" sz="2000" b="1" dirty="0" err="1" smtClean="0">
                <a:solidFill>
                  <a:srgbClr val="00B0F0"/>
                </a:solidFill>
                <a:latin typeface="Times New Roman" pitchFamily="18" charset="0"/>
              </a:rPr>
              <a:t>Tiết</a:t>
            </a:r>
            <a:r>
              <a:rPr lang="en-US" sz="2000" b="1" dirty="0" smtClean="0">
                <a:solidFill>
                  <a:srgbClr val="00B0F0"/>
                </a:solidFill>
                <a:latin typeface="Times New Roman" pitchFamily="18" charset="0"/>
              </a:rPr>
              <a:t> 71 </a:t>
            </a:r>
            <a:endParaRPr lang="en-US" sz="2000" b="1" dirty="0">
              <a:solidFill>
                <a:srgbClr val="00B0F0"/>
              </a:solidFill>
              <a:latin typeface="Times New Roman" pitchFamily="18" charset="0"/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0" y="0"/>
            <a:ext cx="12192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b="1" dirty="0" err="1">
                <a:solidFill>
                  <a:srgbClr val="00B0F0"/>
                </a:solidFill>
                <a:latin typeface="Times New Roman" pitchFamily="18" charset="0"/>
              </a:rPr>
              <a:t>Thứ</a:t>
            </a:r>
            <a:r>
              <a:rPr lang="en-US" sz="3200" b="1" dirty="0">
                <a:solidFill>
                  <a:srgbClr val="00B0F0"/>
                </a:solidFill>
                <a:latin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B0F0"/>
                </a:solidFill>
                <a:latin typeface="Times New Roman" pitchFamily="18" charset="0"/>
              </a:rPr>
              <a:t>tư</a:t>
            </a:r>
            <a:r>
              <a:rPr lang="en-US" sz="3200" b="1" dirty="0" smtClean="0">
                <a:solidFill>
                  <a:srgbClr val="00B0F0"/>
                </a:solidFill>
                <a:latin typeface="Times New Roman" pitchFamily="18" charset="0"/>
              </a:rPr>
              <a:t>, </a:t>
            </a:r>
            <a:r>
              <a:rPr lang="en-US" sz="3200" b="1" dirty="0" err="1">
                <a:solidFill>
                  <a:srgbClr val="00B0F0"/>
                </a:solidFill>
                <a:latin typeface="Times New Roman" pitchFamily="18" charset="0"/>
              </a:rPr>
              <a:t>ngày</a:t>
            </a:r>
            <a:r>
              <a:rPr lang="en-US" sz="3200" b="1" dirty="0">
                <a:solidFill>
                  <a:srgbClr val="00B0F0"/>
                </a:solidFill>
                <a:latin typeface="Times New Roman" pitchFamily="18" charset="0"/>
              </a:rPr>
              <a:t> </a:t>
            </a:r>
            <a:r>
              <a:rPr lang="en-US" sz="3200" b="1" dirty="0" smtClean="0">
                <a:solidFill>
                  <a:srgbClr val="00B0F0"/>
                </a:solidFill>
                <a:latin typeface="Times New Roman" pitchFamily="18" charset="0"/>
              </a:rPr>
              <a:t>18 </a:t>
            </a:r>
            <a:r>
              <a:rPr lang="en-US" sz="3200" b="1" dirty="0" err="1">
                <a:solidFill>
                  <a:srgbClr val="00B0F0"/>
                </a:solidFill>
                <a:latin typeface="Times New Roman" pitchFamily="18" charset="0"/>
              </a:rPr>
              <a:t>tháng</a:t>
            </a:r>
            <a:r>
              <a:rPr lang="en-US" sz="3200" b="1" dirty="0">
                <a:solidFill>
                  <a:srgbClr val="00B0F0"/>
                </a:solidFill>
                <a:latin typeface="Times New Roman" pitchFamily="18" charset="0"/>
              </a:rPr>
              <a:t> </a:t>
            </a:r>
            <a:r>
              <a:rPr lang="en-US" sz="3200" b="1" dirty="0" smtClean="0">
                <a:solidFill>
                  <a:srgbClr val="00B0F0"/>
                </a:solidFill>
                <a:latin typeface="Times New Roman" pitchFamily="18" charset="0"/>
              </a:rPr>
              <a:t>10 </a:t>
            </a:r>
            <a:r>
              <a:rPr lang="en-US" sz="3200" b="1" dirty="0" err="1">
                <a:solidFill>
                  <a:srgbClr val="00B0F0"/>
                </a:solidFill>
                <a:latin typeface="Times New Roman" pitchFamily="18" charset="0"/>
              </a:rPr>
              <a:t>năm</a:t>
            </a:r>
            <a:r>
              <a:rPr lang="en-US" sz="3200" b="1" dirty="0">
                <a:solidFill>
                  <a:srgbClr val="00B0F0"/>
                </a:solidFill>
                <a:latin typeface="Times New Roman" pitchFamily="18" charset="0"/>
              </a:rPr>
              <a:t> </a:t>
            </a:r>
            <a:r>
              <a:rPr lang="en-US" sz="3200" b="1" dirty="0" smtClean="0">
                <a:solidFill>
                  <a:srgbClr val="00B0F0"/>
                </a:solidFill>
                <a:latin typeface="Times New Roman" pitchFamily="18" charset="0"/>
              </a:rPr>
              <a:t>2023</a:t>
            </a:r>
            <a:endParaRPr lang="en-US" sz="3200" b="1" dirty="0">
              <a:solidFill>
                <a:srgbClr val="00B0F0"/>
              </a:solidFill>
              <a:latin typeface="Times New Roman" pitchFamily="18" charset="0"/>
            </a:endParaRPr>
          </a:p>
        </p:txBody>
      </p:sp>
      <p:graphicFrame>
        <p:nvGraphicFramePr>
          <p:cNvPr id="45" name="Group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8062126"/>
              </p:ext>
            </p:extLst>
          </p:nvPr>
        </p:nvGraphicFramePr>
        <p:xfrm>
          <a:off x="-203200" y="90488"/>
          <a:ext cx="1219200" cy="1066800"/>
        </p:xfrm>
        <a:graphic>
          <a:graphicData uri="http://schemas.openxmlformats.org/drawingml/2006/table">
            <a:tbl>
              <a:tblPr/>
              <a:tblGrid>
                <a:gridCol w="12192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</a:t>
                      </a:r>
                    </a:p>
                  </a:txBody>
                  <a:tcPr marL="121920" marR="1219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 / 63</a:t>
                      </a:r>
                    </a:p>
                  </a:txBody>
                  <a:tcPr marL="121920" marR="1219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205" name="Text Box 10"/>
          <p:cNvSpPr txBox="1">
            <a:spLocks noChangeArrowheads="1"/>
          </p:cNvSpPr>
          <p:nvPr/>
        </p:nvSpPr>
        <p:spPr bwMode="auto">
          <a:xfrm>
            <a:off x="1625600" y="990689"/>
            <a:ext cx="8534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Cuốn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tiết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1)</a:t>
            </a:r>
            <a:endParaRPr lang="en-US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6096000" y="2209800"/>
            <a:ext cx="35984" cy="36576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207" name="TextBox 3"/>
          <p:cNvSpPr txBox="1">
            <a:spLocks noChangeArrowheads="1"/>
          </p:cNvSpPr>
          <p:nvPr/>
        </p:nvSpPr>
        <p:spPr bwMode="auto">
          <a:xfrm>
            <a:off x="1016000" y="1676400"/>
            <a:ext cx="314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 b="1" u="sng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3200" b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u="sng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khó</a:t>
            </a:r>
            <a:endParaRPr lang="en-US" sz="3200" b="1" u="sng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08" name="TextBox 49"/>
          <p:cNvSpPr txBox="1">
            <a:spLocks noChangeArrowheads="1"/>
          </p:cNvSpPr>
          <p:nvPr/>
        </p:nvSpPr>
        <p:spPr bwMode="auto">
          <a:xfrm>
            <a:off x="6604000" y="1752600"/>
            <a:ext cx="4775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 b="1" u="sng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3200" b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u="sng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hiểu</a:t>
            </a:r>
            <a:r>
              <a:rPr lang="en-US" sz="3200" b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u="sng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endParaRPr lang="en-US" sz="3200" b="1" u="sng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83922" y="2558143"/>
            <a:ext cx="161713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0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tác</a:t>
            </a:r>
            <a:r>
              <a:rPr lang="en-US" sz="30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000" dirty="0" err="1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giả</a:t>
            </a:r>
            <a:r>
              <a:rPr lang="en-US" sz="3000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 </a:t>
            </a:r>
            <a:endParaRPr lang="vi-VN" sz="3000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24857" y="2710578"/>
            <a:ext cx="35814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người</a:t>
            </a:r>
            <a:r>
              <a:rPr lang="en-US" sz="300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viết</a:t>
            </a:r>
            <a:r>
              <a:rPr lang="en-US" sz="300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cuốn</a:t>
            </a:r>
            <a:r>
              <a:rPr lang="en-US" sz="300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000" dirty="0" err="1" smtClean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sách</a:t>
            </a:r>
            <a:r>
              <a:rPr lang="en-US" sz="3000" dirty="0" smtClean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83867" y="3505200"/>
            <a:ext cx="27274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nhà</a:t>
            </a:r>
            <a:r>
              <a:rPr lang="en-US" sz="30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xuất</a:t>
            </a:r>
            <a:r>
              <a:rPr lang="en-US" sz="30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000" dirty="0" err="1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bản</a:t>
            </a:r>
            <a:r>
              <a:rPr lang="en-US" sz="3000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65031" y="3357644"/>
            <a:ext cx="363582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00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nơi</a:t>
            </a:r>
            <a:r>
              <a:rPr lang="en-US" sz="300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tạo</a:t>
            </a:r>
            <a:r>
              <a:rPr lang="en-US" sz="300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ra</a:t>
            </a:r>
            <a:r>
              <a:rPr lang="en-US" sz="300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cuốn</a:t>
            </a:r>
            <a:r>
              <a:rPr lang="en-US" sz="300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000" dirty="0" err="1" smtClean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sách</a:t>
            </a:r>
            <a:r>
              <a:rPr lang="en-US" sz="3000" dirty="0" smtClean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lang="en-US" sz="3000" dirty="0">
              <a:solidFill>
                <a:srgbClr val="00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83924" y="4310743"/>
            <a:ext cx="57101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30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mục</a:t>
            </a:r>
            <a:r>
              <a:rPr lang="en-US" sz="30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000" dirty="0" err="1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lục</a:t>
            </a:r>
            <a:r>
              <a:rPr lang="en-US" sz="3000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 </a:t>
            </a:r>
            <a:r>
              <a:rPr lang="en-US" sz="3000" dirty="0" err="1" smtClean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danh</a:t>
            </a:r>
            <a:r>
              <a:rPr lang="en-US" sz="3000" dirty="0" smtClean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sách</a:t>
            </a:r>
            <a:r>
              <a:rPr lang="en-US" sz="30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các</a:t>
            </a:r>
            <a:r>
              <a:rPr lang="en-US" sz="30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ý </a:t>
            </a:r>
            <a:r>
              <a:rPr lang="en-US" sz="30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chính</a:t>
            </a:r>
            <a:r>
              <a:rPr lang="en-US" sz="30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</a:t>
            </a:r>
            <a:r>
              <a:rPr lang="en-US" sz="30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số</a:t>
            </a:r>
            <a:r>
              <a:rPr lang="en-US" sz="30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trang</a:t>
            </a:r>
            <a:r>
              <a:rPr lang="en-US" sz="30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của</a:t>
            </a:r>
            <a:r>
              <a:rPr lang="en-US" sz="30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nó</a:t>
            </a:r>
            <a:r>
              <a:rPr lang="en-US" sz="30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lang="en-US" sz="30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quyển</a:t>
            </a:r>
            <a:r>
              <a:rPr lang="en-US" sz="30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000" dirty="0" err="1" smtClean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sách</a:t>
            </a:r>
            <a:r>
              <a:rPr lang="en-US" sz="3000" dirty="0" smtClean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lang="en-US" sz="3000" dirty="0">
              <a:solidFill>
                <a:prstClr val="black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1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C432D325-9041-614E-B121-2883E358D2C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91808" y="-45710"/>
            <a:ext cx="844272" cy="11938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="" xmlns:a16="http://schemas.microsoft.com/office/drawing/2014/main" id="{CB044157-FBFC-45DE-AE77-CC70A71BC2E3}"/>
              </a:ext>
            </a:extLst>
          </p:cNvPr>
          <p:cNvSpPr/>
          <p:nvPr/>
        </p:nvSpPr>
        <p:spPr>
          <a:xfrm>
            <a:off x="3631004" y="115412"/>
            <a:ext cx="5797119" cy="772357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40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Cuốn</a:t>
            </a:r>
            <a:r>
              <a:rPr lang="en-US" sz="40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sách</a:t>
            </a:r>
            <a:r>
              <a:rPr lang="en-US" sz="40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của</a:t>
            </a:r>
            <a:r>
              <a:rPr lang="en-US" sz="40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endParaRPr lang="en-US" sz="4000" dirty="0">
              <a:solidFill>
                <a:prstClr val="black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="" xmlns:a16="http://schemas.microsoft.com/office/drawing/2014/main" id="{3CCC1427-5E34-4F7A-A0F5-85EFCA61B10A}"/>
              </a:ext>
            </a:extLst>
          </p:cNvPr>
          <p:cNvSpPr/>
          <p:nvPr/>
        </p:nvSpPr>
        <p:spPr>
          <a:xfrm>
            <a:off x="191808" y="945604"/>
            <a:ext cx="11685664" cy="591239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defRPr/>
            </a:pPr>
            <a:r>
              <a:rPr lang="vi-VN" sz="28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vi-VN" sz="2800" dirty="0" smtClean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Mỗ</a:t>
            </a:r>
            <a:r>
              <a:rPr lang="en-US" sz="2800" dirty="0" smtClean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i</a:t>
            </a:r>
            <a:r>
              <a:rPr lang="vi-VN" sz="2800" dirty="0" smtClean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vi-VN" sz="28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cuốn sách có một tên gọi. Tên sách là hàng chữ lớn ở khoảng giữa bìa sách, thường chứa đựng rất nhiều ý nghĩa. Qua tên sách, em có thể biết được sách viết về điều gì.</a:t>
            </a:r>
          </a:p>
          <a:p>
            <a:pPr algn="just">
              <a:defRPr/>
            </a:pPr>
            <a:r>
              <a:rPr lang="vi-VN" sz="28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Người viết cuốn sách được gọi là tác giả. Tên tác giả thường được ghi vào phía trên của bìa sách.</a:t>
            </a:r>
          </a:p>
          <a:p>
            <a:pPr algn="just">
              <a:defRPr/>
            </a:pPr>
            <a:r>
              <a:rPr lang="vi-VN" sz="28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Nơi các cuốn sách ra đời được gọi là nhà xuất bản. Tên nhà xuất bản thường được ghi ở phía dưới bìa sách.</a:t>
            </a:r>
          </a:p>
          <a:p>
            <a:pPr algn="just">
              <a:defRPr/>
            </a:pPr>
            <a:r>
              <a:rPr lang="vi-VN" sz="28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Phần lớn các cuốn sách đều có mục lục thể hiện các mục chính và vị trí của chúng trong cuốn sách. Mục lục thường được đặt ở ngay sau trang bìa, cũng có khi được đặt ở cuối sách.</a:t>
            </a:r>
          </a:p>
          <a:p>
            <a:pPr algn="just">
              <a:defRPr/>
            </a:pPr>
            <a:r>
              <a:rPr lang="vi-VN" sz="28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Mỗi lần đọc một cuốn sách mới, đừng quên những điều này em nhé.</a:t>
            </a:r>
          </a:p>
          <a:p>
            <a:pPr algn="r">
              <a:defRPr/>
            </a:pPr>
            <a:r>
              <a:rPr lang="vi-VN" sz="28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    </a:t>
            </a:r>
            <a:r>
              <a:rPr lang="vi-VN" sz="28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(Nhật Huy) </a:t>
            </a:r>
            <a:endParaRPr lang="en-US" sz="2800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5" name="Cloud 4">
            <a:extLst>
              <a:ext uri="{FF2B5EF4-FFF2-40B4-BE49-F238E27FC236}">
                <a16:creationId xmlns="" xmlns:a16="http://schemas.microsoft.com/office/drawing/2014/main" id="{46BD69A6-D922-49CA-8944-19A7E77C6509}"/>
              </a:ext>
            </a:extLst>
          </p:cNvPr>
          <p:cNvSpPr/>
          <p:nvPr/>
        </p:nvSpPr>
        <p:spPr>
          <a:xfrm>
            <a:off x="9514173" y="-181860"/>
            <a:ext cx="2677887" cy="1127464"/>
          </a:xfrm>
          <a:prstGeom prst="clou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3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82777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287867" y="457273"/>
            <a:ext cx="12192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800" b="1" u="sng" dirty="0" err="1" smtClean="0">
                <a:solidFill>
                  <a:srgbClr val="00B0F0"/>
                </a:solidFill>
                <a:latin typeface="Times New Roman" pitchFamily="18" charset="0"/>
              </a:rPr>
              <a:t>Tiếng</a:t>
            </a:r>
            <a:r>
              <a:rPr lang="en-US" sz="2800" b="1" u="sng" dirty="0" smtClean="0">
                <a:solidFill>
                  <a:srgbClr val="00B0F0"/>
                </a:solidFill>
                <a:latin typeface="Times New Roman" pitchFamily="18" charset="0"/>
              </a:rPr>
              <a:t> </a:t>
            </a:r>
            <a:r>
              <a:rPr lang="en-US" sz="2800" b="1" u="sng" dirty="0" err="1" smtClean="0">
                <a:solidFill>
                  <a:srgbClr val="00B0F0"/>
                </a:solidFill>
                <a:latin typeface="Times New Roman" pitchFamily="18" charset="0"/>
              </a:rPr>
              <a:t>việt</a:t>
            </a:r>
            <a:r>
              <a:rPr lang="en-US" sz="2800" b="1" dirty="0" smtClean="0">
                <a:solidFill>
                  <a:srgbClr val="00B0F0"/>
                </a:solidFill>
                <a:latin typeface="Times New Roman" pitchFamily="18" charset="0"/>
              </a:rPr>
              <a:t>   - </a:t>
            </a:r>
            <a:r>
              <a:rPr lang="en-US" sz="2000" b="1" dirty="0" err="1" smtClean="0">
                <a:solidFill>
                  <a:srgbClr val="00B0F0"/>
                </a:solidFill>
                <a:latin typeface="Times New Roman" pitchFamily="18" charset="0"/>
              </a:rPr>
              <a:t>Tiết</a:t>
            </a:r>
            <a:r>
              <a:rPr lang="en-US" sz="2000" b="1" dirty="0" smtClean="0">
                <a:solidFill>
                  <a:srgbClr val="00B0F0"/>
                </a:solidFill>
                <a:latin typeface="Times New Roman" pitchFamily="18" charset="0"/>
              </a:rPr>
              <a:t> 71 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0" y="0"/>
            <a:ext cx="12192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b="1" dirty="0" err="1" smtClean="0">
                <a:solidFill>
                  <a:srgbClr val="00B0F0"/>
                </a:solidFill>
                <a:latin typeface="Times New Roman" pitchFamily="18" charset="0"/>
              </a:rPr>
              <a:t>Thứ</a:t>
            </a:r>
            <a:r>
              <a:rPr lang="en-US" sz="3200" b="1" dirty="0" smtClean="0">
                <a:solidFill>
                  <a:srgbClr val="00B0F0"/>
                </a:solidFill>
                <a:latin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B0F0"/>
                </a:solidFill>
                <a:latin typeface="Times New Roman" pitchFamily="18" charset="0"/>
              </a:rPr>
              <a:t>tư</a:t>
            </a:r>
            <a:r>
              <a:rPr lang="en-US" sz="3200" b="1" dirty="0" smtClean="0">
                <a:solidFill>
                  <a:srgbClr val="00B0F0"/>
                </a:solidFill>
                <a:latin typeface="Times New Roman" pitchFamily="18" charset="0"/>
              </a:rPr>
              <a:t>, </a:t>
            </a:r>
            <a:r>
              <a:rPr lang="en-US" sz="3200" b="1" dirty="0" err="1" smtClean="0">
                <a:solidFill>
                  <a:srgbClr val="00B0F0"/>
                </a:solidFill>
                <a:latin typeface="Times New Roman" pitchFamily="18" charset="0"/>
              </a:rPr>
              <a:t>ngày</a:t>
            </a:r>
            <a:r>
              <a:rPr lang="en-US" sz="3200" b="1" dirty="0" smtClean="0">
                <a:solidFill>
                  <a:srgbClr val="00B0F0"/>
                </a:solidFill>
                <a:latin typeface="Times New Roman" pitchFamily="18" charset="0"/>
              </a:rPr>
              <a:t> 18 </a:t>
            </a:r>
            <a:r>
              <a:rPr lang="en-US" sz="3200" b="1" dirty="0" err="1" smtClean="0">
                <a:solidFill>
                  <a:srgbClr val="00B0F0"/>
                </a:solidFill>
                <a:latin typeface="Times New Roman" pitchFamily="18" charset="0"/>
              </a:rPr>
              <a:t>tháng</a:t>
            </a:r>
            <a:r>
              <a:rPr lang="en-US" sz="3200" b="1" dirty="0" smtClean="0">
                <a:solidFill>
                  <a:srgbClr val="00B0F0"/>
                </a:solidFill>
                <a:latin typeface="Times New Roman" pitchFamily="18" charset="0"/>
              </a:rPr>
              <a:t> 10 </a:t>
            </a:r>
            <a:r>
              <a:rPr lang="en-US" sz="3200" b="1" dirty="0" err="1" smtClean="0">
                <a:solidFill>
                  <a:srgbClr val="00B0F0"/>
                </a:solidFill>
                <a:latin typeface="Times New Roman" pitchFamily="18" charset="0"/>
              </a:rPr>
              <a:t>năm</a:t>
            </a:r>
            <a:r>
              <a:rPr lang="en-US" sz="3200" b="1" smtClean="0">
                <a:solidFill>
                  <a:srgbClr val="00B0F0"/>
                </a:solidFill>
                <a:latin typeface="Times New Roman" pitchFamily="18" charset="0"/>
              </a:rPr>
              <a:t> 2023</a:t>
            </a:r>
            <a:endParaRPr lang="en-US" sz="3200" b="1" dirty="0" smtClean="0">
              <a:solidFill>
                <a:srgbClr val="00B0F0"/>
              </a:solidFill>
              <a:latin typeface="Times New Roman" pitchFamily="18" charset="0"/>
            </a:endParaRPr>
          </a:p>
        </p:txBody>
      </p:sp>
      <p:graphicFrame>
        <p:nvGraphicFramePr>
          <p:cNvPr id="45" name="Group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8404690"/>
              </p:ext>
            </p:extLst>
          </p:nvPr>
        </p:nvGraphicFramePr>
        <p:xfrm>
          <a:off x="0" y="0"/>
          <a:ext cx="1219200" cy="1066800"/>
        </p:xfrm>
        <a:graphic>
          <a:graphicData uri="http://schemas.openxmlformats.org/drawingml/2006/table">
            <a:tbl>
              <a:tblPr/>
              <a:tblGrid>
                <a:gridCol w="12192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</a:t>
                      </a:r>
                    </a:p>
                  </a:txBody>
                  <a:tcPr marL="121920" marR="1219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 / 63</a:t>
                      </a:r>
                    </a:p>
                  </a:txBody>
                  <a:tcPr marL="121920" marR="1219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253" name="Text Box 10"/>
          <p:cNvSpPr txBox="1">
            <a:spLocks noChangeArrowheads="1"/>
          </p:cNvSpPr>
          <p:nvPr/>
        </p:nvSpPr>
        <p:spPr bwMode="auto">
          <a:xfrm>
            <a:off x="1625600" y="990603"/>
            <a:ext cx="85344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Cuốn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4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tiết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1)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endParaRPr lang="en-US" sz="4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7871" y="2144486"/>
            <a:ext cx="119041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3600" b="1" kern="0" dirty="0" err="1">
                <a:solidFill>
                  <a:srgbClr val="0000CC"/>
                </a:solidFill>
                <a:latin typeface="VNI-Times" pitchFamily="2" charset="0"/>
              </a:rPr>
              <a:t>Baøi</a:t>
            </a:r>
            <a:r>
              <a:rPr lang="en-US" sz="3600" b="1" kern="0" dirty="0">
                <a:solidFill>
                  <a:srgbClr val="0000CC"/>
                </a:solidFill>
                <a:latin typeface="VNI-Times" pitchFamily="2" charset="0"/>
              </a:rPr>
              <a:t> </a:t>
            </a:r>
            <a:r>
              <a:rPr lang="en-US" sz="3600" b="1" kern="0" dirty="0" err="1">
                <a:solidFill>
                  <a:srgbClr val="0000CC"/>
                </a:solidFill>
                <a:latin typeface="VNI-Times" pitchFamily="2" charset="0"/>
              </a:rPr>
              <a:t>naøy</a:t>
            </a:r>
            <a:r>
              <a:rPr lang="en-US" sz="3600" b="1" kern="0" dirty="0">
                <a:solidFill>
                  <a:srgbClr val="0000CC"/>
                </a:solidFill>
                <a:latin typeface="VNI-Times" pitchFamily="2" charset="0"/>
              </a:rPr>
              <a:t> </a:t>
            </a:r>
            <a:r>
              <a:rPr lang="en-US" sz="3600" b="1" kern="0" dirty="0" err="1">
                <a:solidFill>
                  <a:srgbClr val="0000CC"/>
                </a:solidFill>
                <a:latin typeface="VNI-Times" pitchFamily="2" charset="0"/>
              </a:rPr>
              <a:t>ñöôïc</a:t>
            </a:r>
            <a:r>
              <a:rPr lang="en-US" sz="3600" b="1" kern="0" dirty="0">
                <a:solidFill>
                  <a:srgbClr val="0000CC"/>
                </a:solidFill>
                <a:latin typeface="VNI-Times" pitchFamily="2" charset="0"/>
              </a:rPr>
              <a:t> chia </a:t>
            </a:r>
            <a:r>
              <a:rPr lang="en-US" sz="3600" b="1" kern="0" dirty="0" err="1">
                <a:solidFill>
                  <a:srgbClr val="0000CC"/>
                </a:solidFill>
                <a:latin typeface="VNI-Times" pitchFamily="2" charset="0"/>
              </a:rPr>
              <a:t>laøm</a:t>
            </a:r>
            <a:r>
              <a:rPr lang="en-US" sz="3600" b="1" kern="0" dirty="0">
                <a:solidFill>
                  <a:srgbClr val="0000CC"/>
                </a:solidFill>
                <a:latin typeface="VNI-Times" pitchFamily="2" charset="0"/>
              </a:rPr>
              <a:t> 3 </a:t>
            </a:r>
            <a:r>
              <a:rPr lang="en-US" sz="3600" b="1" kern="0" dirty="0" err="1">
                <a:solidFill>
                  <a:srgbClr val="0000CC"/>
                </a:solidFill>
                <a:latin typeface="VNI-Times" pitchFamily="2" charset="0"/>
              </a:rPr>
              <a:t>ñoaïn</a:t>
            </a:r>
            <a:r>
              <a:rPr lang="en-US" sz="3600" b="1" kern="0" dirty="0">
                <a:solidFill>
                  <a:srgbClr val="0000CC"/>
                </a:solidFill>
                <a:latin typeface="Times" pitchFamily="34" charset="0"/>
              </a:rPr>
              <a:t> :</a:t>
            </a:r>
          </a:p>
          <a:p>
            <a:pPr lvl="0">
              <a:defRPr/>
            </a:pPr>
            <a:r>
              <a:rPr lang="en-US" sz="3600" b="1" u="sng" kern="0" dirty="0" err="1">
                <a:solidFill>
                  <a:srgbClr val="000000"/>
                </a:solidFill>
                <a:latin typeface="VNI-Times" pitchFamily="2" charset="0"/>
              </a:rPr>
              <a:t>Ñoaïn</a:t>
            </a:r>
            <a:r>
              <a:rPr lang="en-US" sz="3600" b="1" u="sng" kern="0" dirty="0">
                <a:solidFill>
                  <a:srgbClr val="000000"/>
                </a:solidFill>
                <a:latin typeface="Times" pitchFamily="34" charset="0"/>
              </a:rPr>
              <a:t> </a:t>
            </a:r>
            <a:r>
              <a:rPr lang="en-US" sz="3600" b="1" u="sng" kern="0" dirty="0">
                <a:solidFill>
                  <a:srgbClr val="000000"/>
                </a:solidFill>
                <a:latin typeface="VNI-Times" pitchFamily="2" charset="0"/>
              </a:rPr>
              <a:t>1</a:t>
            </a:r>
            <a:r>
              <a:rPr lang="en-US" sz="3600" kern="0" dirty="0">
                <a:solidFill>
                  <a:srgbClr val="000000"/>
                </a:solidFill>
                <a:latin typeface="VNI-Times" pitchFamily="2" charset="0"/>
              </a:rPr>
              <a:t> : </a:t>
            </a:r>
            <a:r>
              <a:rPr lang="en-US" sz="3600" kern="0" dirty="0" err="1" smtClean="0">
                <a:solidFill>
                  <a:srgbClr val="000000"/>
                </a:solidFill>
                <a:latin typeface="VNI-Times" pitchFamily="2" charset="0"/>
              </a:rPr>
              <a:t>Mỗi</a:t>
            </a:r>
            <a:r>
              <a:rPr lang="en-US" sz="3600" kern="0" dirty="0" smtClean="0">
                <a:solidFill>
                  <a:srgbClr val="000000"/>
                </a:solidFill>
                <a:latin typeface="VNI-Times" pitchFamily="2" charset="0"/>
              </a:rPr>
              <a:t> </a:t>
            </a:r>
            <a:r>
              <a:rPr lang="en-US" sz="3600" kern="0" dirty="0" err="1" smtClean="0">
                <a:solidFill>
                  <a:srgbClr val="000000"/>
                </a:solidFill>
                <a:latin typeface="VNI-Times" pitchFamily="2" charset="0"/>
              </a:rPr>
              <a:t>cuốn</a:t>
            </a:r>
            <a:r>
              <a:rPr lang="en-US" sz="3600" kern="0" dirty="0" smtClean="0">
                <a:solidFill>
                  <a:srgbClr val="000000"/>
                </a:solidFill>
                <a:latin typeface="VNI-Times" pitchFamily="2" charset="0"/>
              </a:rPr>
              <a:t> </a:t>
            </a:r>
            <a:r>
              <a:rPr lang="en-US" sz="3600" kern="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sz="3600" kern="0" dirty="0" smtClean="0">
                <a:solidFill>
                  <a:srgbClr val="000000"/>
                </a:solidFill>
                <a:latin typeface="VNI-Times" pitchFamily="2" charset="0"/>
              </a:rPr>
              <a:t> ……………………….</a:t>
            </a:r>
            <a:r>
              <a:rPr lang="en-US" sz="3600" kern="0" dirty="0" err="1">
                <a:solidFill>
                  <a:srgbClr val="000000"/>
                </a:solidFill>
                <a:latin typeface="VNI-Times" pitchFamily="2" charset="0"/>
              </a:rPr>
              <a:t>ñeán</a:t>
            </a:r>
            <a:r>
              <a:rPr lang="en-US" sz="3600" kern="0" dirty="0">
                <a:solidFill>
                  <a:srgbClr val="000000"/>
                </a:solidFill>
                <a:latin typeface="VNI-Times" pitchFamily="2" charset="0"/>
              </a:rPr>
              <a:t> </a:t>
            </a:r>
            <a:r>
              <a:rPr lang="en-US" sz="3600" kern="0" dirty="0" err="1" smtClean="0">
                <a:solidFill>
                  <a:srgbClr val="000000"/>
                </a:solidFill>
                <a:latin typeface="VNI-Times" pitchFamily="2" charset="0"/>
              </a:rPr>
              <a:t>điều</a:t>
            </a:r>
            <a:r>
              <a:rPr lang="en-US" sz="3600" kern="0" dirty="0" smtClean="0">
                <a:solidFill>
                  <a:srgbClr val="000000"/>
                </a:solidFill>
                <a:latin typeface="VNI-Times" pitchFamily="2" charset="0"/>
              </a:rPr>
              <a:t> </a:t>
            </a:r>
            <a:r>
              <a:rPr lang="en-US" sz="3600" kern="0" dirty="0" err="1" smtClean="0">
                <a:solidFill>
                  <a:srgbClr val="000000"/>
                </a:solidFill>
                <a:latin typeface="VNI-Times" pitchFamily="2" charset="0"/>
              </a:rPr>
              <a:t>gì</a:t>
            </a:r>
            <a:r>
              <a:rPr lang="en-US" sz="3600" kern="0" dirty="0" smtClean="0">
                <a:solidFill>
                  <a:srgbClr val="000000"/>
                </a:solidFill>
                <a:latin typeface="VNI-Times" pitchFamily="2" charset="0"/>
              </a:rPr>
              <a:t>. </a:t>
            </a:r>
            <a:r>
              <a:rPr lang="en-US" sz="3600" kern="0" dirty="0">
                <a:solidFill>
                  <a:srgbClr val="000000"/>
                </a:solidFill>
                <a:latin typeface="VNI-Times" pitchFamily="2" charset="0"/>
              </a:rPr>
              <a:t>.</a:t>
            </a:r>
          </a:p>
          <a:p>
            <a:pPr lvl="0">
              <a:defRPr/>
            </a:pPr>
            <a:r>
              <a:rPr lang="en-US" sz="3600" b="1" u="sng" kern="0" dirty="0" err="1">
                <a:solidFill>
                  <a:srgbClr val="000000"/>
                </a:solidFill>
                <a:latin typeface="VNI-Times" pitchFamily="2" charset="0"/>
              </a:rPr>
              <a:t>Ñoaïn</a:t>
            </a:r>
            <a:r>
              <a:rPr lang="en-US" sz="3600" b="1" u="sng" kern="0" dirty="0">
                <a:solidFill>
                  <a:srgbClr val="000000"/>
                </a:solidFill>
                <a:latin typeface="VNI-Times" pitchFamily="2" charset="0"/>
              </a:rPr>
              <a:t> 2</a:t>
            </a:r>
            <a:r>
              <a:rPr lang="en-US" sz="3600" kern="0" dirty="0">
                <a:solidFill>
                  <a:srgbClr val="000000"/>
                </a:solidFill>
                <a:latin typeface="VNI-Times" pitchFamily="2" charset="0"/>
              </a:rPr>
              <a:t> : </a:t>
            </a:r>
            <a:r>
              <a:rPr lang="en-US" sz="3600" kern="0" dirty="0" err="1" smtClean="0">
                <a:solidFill>
                  <a:srgbClr val="000000"/>
                </a:solidFill>
                <a:latin typeface="VNI-Times" pitchFamily="2" charset="0"/>
              </a:rPr>
              <a:t>Người</a:t>
            </a:r>
            <a:r>
              <a:rPr lang="en-US" sz="3600" kern="0" dirty="0" smtClean="0">
                <a:solidFill>
                  <a:srgbClr val="000000"/>
                </a:solidFill>
                <a:latin typeface="VNI-Times" pitchFamily="2" charset="0"/>
              </a:rPr>
              <a:t> </a:t>
            </a:r>
            <a:r>
              <a:rPr lang="en-US" sz="3600" kern="0" dirty="0" err="1" smtClean="0">
                <a:solidFill>
                  <a:srgbClr val="000000"/>
                </a:solidFill>
                <a:latin typeface="VNI-Times" pitchFamily="2" charset="0"/>
              </a:rPr>
              <a:t>viết</a:t>
            </a:r>
            <a:r>
              <a:rPr lang="en-US" sz="3600" kern="0" dirty="0" smtClean="0">
                <a:solidFill>
                  <a:srgbClr val="000000"/>
                </a:solidFill>
                <a:latin typeface="VNI-Times" pitchFamily="2" charset="0"/>
              </a:rPr>
              <a:t> </a:t>
            </a:r>
            <a:r>
              <a:rPr lang="en-US" sz="3600" kern="0" dirty="0" err="1" smtClean="0">
                <a:solidFill>
                  <a:srgbClr val="000000"/>
                </a:solidFill>
                <a:latin typeface="VNI-Times" pitchFamily="2" charset="0"/>
              </a:rPr>
              <a:t>cuốn</a:t>
            </a:r>
            <a:r>
              <a:rPr lang="en-US" sz="3600" kern="0" dirty="0" smtClean="0">
                <a:solidFill>
                  <a:srgbClr val="000000"/>
                </a:solidFill>
                <a:latin typeface="VNI-Times" pitchFamily="2" charset="0"/>
              </a:rPr>
              <a:t> </a:t>
            </a:r>
            <a:r>
              <a:rPr lang="en-US" sz="3600" kern="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sz="36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kern="0" dirty="0" smtClean="0">
                <a:solidFill>
                  <a:srgbClr val="000000"/>
                </a:solidFill>
                <a:latin typeface="VNI-Times" pitchFamily="2" charset="0"/>
              </a:rPr>
              <a:t>…………….</a:t>
            </a:r>
            <a:r>
              <a:rPr lang="en-US" sz="3600" kern="0" dirty="0" err="1" smtClean="0">
                <a:solidFill>
                  <a:srgbClr val="000000"/>
                </a:solidFill>
                <a:latin typeface="VNI-Times" pitchFamily="2" charset="0"/>
              </a:rPr>
              <a:t>ñeán</a:t>
            </a:r>
            <a:r>
              <a:rPr lang="en-US" sz="3600" kern="0" dirty="0" smtClean="0">
                <a:solidFill>
                  <a:srgbClr val="000000"/>
                </a:solidFill>
                <a:latin typeface="VNI-Times" pitchFamily="2" charset="0"/>
              </a:rPr>
              <a:t> ở </a:t>
            </a:r>
            <a:r>
              <a:rPr lang="en-US" sz="3600" kern="0" dirty="0" err="1" smtClean="0">
                <a:solidFill>
                  <a:srgbClr val="000000"/>
                </a:solidFill>
                <a:latin typeface="VNI-Times" pitchFamily="2" charset="0"/>
              </a:rPr>
              <a:t>phía</a:t>
            </a:r>
            <a:r>
              <a:rPr lang="en-US" sz="3600" kern="0" dirty="0" smtClean="0">
                <a:solidFill>
                  <a:srgbClr val="000000"/>
                </a:solidFill>
                <a:latin typeface="VNI-Times" pitchFamily="2" charset="0"/>
              </a:rPr>
              <a:t> </a:t>
            </a:r>
            <a:r>
              <a:rPr lang="en-US" sz="3600" kern="0" dirty="0" err="1" smtClean="0">
                <a:solidFill>
                  <a:srgbClr val="000000"/>
                </a:solidFill>
                <a:latin typeface="VNI-Times" pitchFamily="2" charset="0"/>
              </a:rPr>
              <a:t>dưới</a:t>
            </a:r>
            <a:r>
              <a:rPr lang="en-US" sz="3600" kern="0" dirty="0" smtClean="0">
                <a:solidFill>
                  <a:srgbClr val="000000"/>
                </a:solidFill>
                <a:latin typeface="VNI-Times" pitchFamily="2" charset="0"/>
              </a:rPr>
              <a:t> </a:t>
            </a:r>
            <a:r>
              <a:rPr lang="en-US" sz="3600" kern="0" dirty="0" err="1" smtClean="0">
                <a:solidFill>
                  <a:srgbClr val="000000"/>
                </a:solidFill>
                <a:latin typeface="VNI-Times" pitchFamily="2" charset="0"/>
              </a:rPr>
              <a:t>bìa</a:t>
            </a:r>
            <a:r>
              <a:rPr lang="en-US" sz="3600" kern="0" dirty="0" smtClean="0">
                <a:solidFill>
                  <a:srgbClr val="000000"/>
                </a:solidFill>
                <a:latin typeface="VNI-Times" pitchFamily="2" charset="0"/>
              </a:rPr>
              <a:t>. </a:t>
            </a:r>
            <a:r>
              <a:rPr lang="en-US" sz="3600" kern="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sz="36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kern="0" dirty="0">
                <a:solidFill>
                  <a:srgbClr val="000000"/>
                </a:solidFill>
                <a:latin typeface="VNI-Times" pitchFamily="2" charset="0"/>
              </a:rPr>
              <a:t>.</a:t>
            </a:r>
          </a:p>
          <a:p>
            <a:pPr lvl="0">
              <a:defRPr/>
            </a:pPr>
            <a:r>
              <a:rPr lang="en-US" sz="3600" b="1" u="sng" kern="0" dirty="0" err="1">
                <a:solidFill>
                  <a:srgbClr val="000000"/>
                </a:solidFill>
                <a:latin typeface="VNI-Times" pitchFamily="2" charset="0"/>
              </a:rPr>
              <a:t>Ñoaïn</a:t>
            </a:r>
            <a:r>
              <a:rPr lang="en-US" sz="3600" b="1" u="sng" kern="0" dirty="0">
                <a:solidFill>
                  <a:srgbClr val="000000"/>
                </a:solidFill>
                <a:latin typeface="VNI-Times" pitchFamily="2" charset="0"/>
              </a:rPr>
              <a:t> 3</a:t>
            </a:r>
            <a:r>
              <a:rPr lang="en-US" sz="3600" kern="0" dirty="0">
                <a:solidFill>
                  <a:srgbClr val="000000"/>
                </a:solidFill>
                <a:latin typeface="VNI-Times" pitchFamily="2" charset="0"/>
              </a:rPr>
              <a:t> </a:t>
            </a:r>
            <a:r>
              <a:rPr lang="en-US" sz="3600" kern="0" dirty="0" smtClean="0">
                <a:solidFill>
                  <a:srgbClr val="000000"/>
                </a:solidFill>
                <a:latin typeface="VNI-Times" pitchFamily="2" charset="0"/>
              </a:rPr>
              <a:t>: </a:t>
            </a:r>
            <a:r>
              <a:rPr lang="en-US" sz="3600" kern="0" dirty="0" err="1" smtClean="0">
                <a:solidFill>
                  <a:srgbClr val="000000"/>
                </a:solidFill>
                <a:latin typeface="VNI-Times" pitchFamily="2" charset="0"/>
              </a:rPr>
              <a:t>Đoạn</a:t>
            </a:r>
            <a:r>
              <a:rPr lang="en-US" sz="3600" kern="0" dirty="0" smtClean="0">
                <a:solidFill>
                  <a:srgbClr val="000000"/>
                </a:solidFill>
                <a:latin typeface="VNI-Times" pitchFamily="2" charset="0"/>
              </a:rPr>
              <a:t> </a:t>
            </a:r>
            <a:r>
              <a:rPr lang="en-US" sz="3600" kern="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sz="36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kern="0" dirty="0" err="1" smtClean="0">
                <a:solidFill>
                  <a:srgbClr val="000000"/>
                </a:solidFill>
                <a:latin typeface="VNI-Times" pitchFamily="2" charset="0"/>
              </a:rPr>
              <a:t>lại</a:t>
            </a:r>
            <a:r>
              <a:rPr lang="en-US" sz="3600" kern="0" dirty="0" smtClean="0">
                <a:solidFill>
                  <a:srgbClr val="000000"/>
                </a:solidFill>
                <a:latin typeface="VNI-Times" pitchFamily="2" charset="0"/>
              </a:rPr>
              <a:t>.</a:t>
            </a:r>
            <a:endParaRPr lang="en-US" sz="3600" kern="0" dirty="0">
              <a:solidFill>
                <a:srgbClr val="000000"/>
              </a:solidFill>
              <a:latin typeface="VNI-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267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3"/>
          <p:cNvSpPr txBox="1">
            <a:spLocks noChangeArrowheads="1"/>
          </p:cNvSpPr>
          <p:nvPr/>
        </p:nvSpPr>
        <p:spPr bwMode="auto">
          <a:xfrm>
            <a:off x="406400" y="711204"/>
            <a:ext cx="12192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800" b="1" u="sng" dirty="0" err="1" smtClean="0">
                <a:solidFill>
                  <a:srgbClr val="00B0F0"/>
                </a:solidFill>
                <a:latin typeface="Times New Roman" pitchFamily="18" charset="0"/>
              </a:rPr>
              <a:t>Tiếng</a:t>
            </a:r>
            <a:r>
              <a:rPr lang="en-US" sz="2800" b="1" u="sng" dirty="0" smtClean="0">
                <a:solidFill>
                  <a:srgbClr val="00B0F0"/>
                </a:solidFill>
                <a:latin typeface="Times New Roman" pitchFamily="18" charset="0"/>
              </a:rPr>
              <a:t> </a:t>
            </a:r>
            <a:r>
              <a:rPr lang="en-US" sz="2800" b="1" u="sng" dirty="0" err="1" smtClean="0">
                <a:solidFill>
                  <a:srgbClr val="00B0F0"/>
                </a:solidFill>
                <a:latin typeface="Times New Roman" pitchFamily="18" charset="0"/>
              </a:rPr>
              <a:t>việt</a:t>
            </a:r>
            <a:r>
              <a:rPr lang="en-US" sz="2800" b="1" dirty="0" smtClean="0">
                <a:solidFill>
                  <a:srgbClr val="00B0F0"/>
                </a:solidFill>
                <a:latin typeface="Times New Roman" pitchFamily="18" charset="0"/>
              </a:rPr>
              <a:t>   - </a:t>
            </a:r>
            <a:r>
              <a:rPr lang="en-US" sz="2000" b="1" dirty="0" err="1" smtClean="0">
                <a:solidFill>
                  <a:srgbClr val="00B0F0"/>
                </a:solidFill>
                <a:latin typeface="Times New Roman" pitchFamily="18" charset="0"/>
              </a:rPr>
              <a:t>Tiết</a:t>
            </a:r>
            <a:r>
              <a:rPr lang="en-US" sz="2000" b="1" dirty="0" smtClean="0">
                <a:solidFill>
                  <a:srgbClr val="00B0F0"/>
                </a:solidFill>
                <a:latin typeface="Times New Roman" pitchFamily="18" charset="0"/>
              </a:rPr>
              <a:t> 71 </a:t>
            </a: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118533" y="254000"/>
            <a:ext cx="12192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b="1" dirty="0" err="1" smtClean="0">
                <a:solidFill>
                  <a:srgbClr val="00B0F0"/>
                </a:solidFill>
                <a:latin typeface="Times New Roman" pitchFamily="18" charset="0"/>
              </a:rPr>
              <a:t>Thứ</a:t>
            </a:r>
            <a:r>
              <a:rPr lang="en-US" sz="3200" b="1" dirty="0" smtClean="0">
                <a:solidFill>
                  <a:srgbClr val="00B0F0"/>
                </a:solidFill>
                <a:latin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B0F0"/>
                </a:solidFill>
                <a:latin typeface="Times New Roman" pitchFamily="18" charset="0"/>
              </a:rPr>
              <a:t>tư</a:t>
            </a:r>
            <a:r>
              <a:rPr lang="en-US" sz="3200" b="1" dirty="0" smtClean="0">
                <a:solidFill>
                  <a:srgbClr val="00B0F0"/>
                </a:solidFill>
                <a:latin typeface="Times New Roman" pitchFamily="18" charset="0"/>
              </a:rPr>
              <a:t>, </a:t>
            </a:r>
            <a:r>
              <a:rPr lang="en-US" sz="3200" b="1" dirty="0" err="1" smtClean="0">
                <a:solidFill>
                  <a:srgbClr val="00B0F0"/>
                </a:solidFill>
                <a:latin typeface="Times New Roman" pitchFamily="18" charset="0"/>
              </a:rPr>
              <a:t>ngày</a:t>
            </a:r>
            <a:r>
              <a:rPr lang="en-US" sz="3200" b="1" dirty="0" smtClean="0">
                <a:solidFill>
                  <a:srgbClr val="00B0F0"/>
                </a:solidFill>
                <a:latin typeface="Times New Roman" pitchFamily="18" charset="0"/>
              </a:rPr>
              <a:t> 18 </a:t>
            </a:r>
            <a:r>
              <a:rPr lang="en-US" sz="3200" b="1" dirty="0" err="1" smtClean="0">
                <a:solidFill>
                  <a:srgbClr val="00B0F0"/>
                </a:solidFill>
                <a:latin typeface="Times New Roman" pitchFamily="18" charset="0"/>
              </a:rPr>
              <a:t>tháng</a:t>
            </a:r>
            <a:r>
              <a:rPr lang="en-US" sz="3200" b="1" dirty="0" smtClean="0">
                <a:solidFill>
                  <a:srgbClr val="00B0F0"/>
                </a:solidFill>
                <a:latin typeface="Times New Roman" pitchFamily="18" charset="0"/>
              </a:rPr>
              <a:t> 10 </a:t>
            </a:r>
            <a:r>
              <a:rPr lang="en-US" sz="3200" b="1" dirty="0" err="1" smtClean="0">
                <a:solidFill>
                  <a:srgbClr val="00B0F0"/>
                </a:solidFill>
                <a:latin typeface="Times New Roman" pitchFamily="18" charset="0"/>
              </a:rPr>
              <a:t>năm</a:t>
            </a:r>
            <a:r>
              <a:rPr lang="en-US" sz="3200" b="1" dirty="0" smtClean="0">
                <a:solidFill>
                  <a:srgbClr val="00B0F0"/>
                </a:solidFill>
                <a:latin typeface="Times New Roman" pitchFamily="18" charset="0"/>
              </a:rPr>
              <a:t> 2023</a:t>
            </a:r>
          </a:p>
        </p:txBody>
      </p:sp>
      <p:graphicFrame>
        <p:nvGraphicFramePr>
          <p:cNvPr id="12" name="Group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5810819"/>
              </p:ext>
            </p:extLst>
          </p:nvPr>
        </p:nvGraphicFramePr>
        <p:xfrm>
          <a:off x="304800" y="254000"/>
          <a:ext cx="1219200" cy="1066800"/>
        </p:xfrm>
        <a:graphic>
          <a:graphicData uri="http://schemas.openxmlformats.org/drawingml/2006/table">
            <a:tbl>
              <a:tblPr/>
              <a:tblGrid>
                <a:gridCol w="12192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</a:t>
                      </a:r>
                    </a:p>
                  </a:txBody>
                  <a:tcPr marL="121920" marR="1219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 / 63</a:t>
                      </a:r>
                    </a:p>
                  </a:txBody>
                  <a:tcPr marL="121920" marR="1219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324" name="Text Box 10"/>
          <p:cNvSpPr txBox="1">
            <a:spLocks noChangeArrowheads="1"/>
          </p:cNvSpPr>
          <p:nvPr/>
        </p:nvSpPr>
        <p:spPr bwMode="auto">
          <a:xfrm>
            <a:off x="406400" y="1257358"/>
            <a:ext cx="10261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b="1" dirty="0" err="1" smtClean="0">
                <a:solidFill>
                  <a:srgbClr val="FF0000"/>
                </a:solidFill>
              </a:rPr>
              <a:t>Cuốn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sách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của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em</a:t>
            </a:r>
            <a:endParaRPr lang="en-US" sz="2400" b="1" dirty="0" smtClean="0">
              <a:solidFill>
                <a:srgbClr val="FF0000"/>
              </a:solidFill>
            </a:endParaRPr>
          </a:p>
        </p:txBody>
      </p:sp>
      <p:pic>
        <p:nvPicPr>
          <p:cNvPr id="13325" name="Picture 10" descr="LN026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8467" y="1"/>
            <a:ext cx="12192000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6" name="Picture 11" descr="LN026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6630988"/>
            <a:ext cx="12192000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7" name="Picture 12" descr="LN026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V="1">
            <a:off x="-3346980" y="3326348"/>
            <a:ext cx="6905626" cy="211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8" name="Picture 13" descr="LN026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V="1">
            <a:off x="8633394" y="3305735"/>
            <a:ext cx="6905625" cy="211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Callout 4"/>
          <p:cNvSpPr/>
          <p:nvPr/>
        </p:nvSpPr>
        <p:spPr>
          <a:xfrm>
            <a:off x="6604000" y="1828800"/>
            <a:ext cx="5588000" cy="2362200"/>
          </a:xfrm>
          <a:prstGeom prst="wedgeEllipseCallout">
            <a:avLst>
              <a:gd name="adj1" fmla="val -49593"/>
              <a:gd name="adj2" fmla="val 79143"/>
            </a:avLst>
          </a:prstGeom>
          <a:solidFill>
            <a:srgbClr val="FCFE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Luyện</a:t>
            </a:r>
            <a:r>
              <a:rPr lang="en-US" sz="4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đọc</a:t>
            </a:r>
            <a:r>
              <a:rPr lang="en-US" sz="4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nhóm</a:t>
            </a:r>
            <a:r>
              <a:rPr lang="en-US" sz="4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3</a:t>
            </a:r>
          </a:p>
        </p:txBody>
      </p:sp>
      <p:pic>
        <p:nvPicPr>
          <p:cNvPr id="13330" name="Picture 10" descr="images (4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403" y="4419661"/>
            <a:ext cx="285750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9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WordArt 3"/>
          <p:cNvSpPr>
            <a:spLocks noChangeArrowheads="1" noChangeShapeType="1" noTextEdit="1"/>
          </p:cNvSpPr>
          <p:nvPr/>
        </p:nvSpPr>
        <p:spPr bwMode="auto">
          <a:xfrm>
            <a:off x="1" y="-22225"/>
            <a:ext cx="12378267" cy="68802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kern="10" spc="-280" dirty="0">
              <a:ln w="12700">
                <a:solidFill>
                  <a:srgbClr val="000099"/>
                </a:solidFill>
                <a:round/>
                <a:headEnd/>
                <a:tailEnd/>
              </a:ln>
              <a:solidFill>
                <a:srgbClr val="33CCFF"/>
              </a:solidFill>
              <a:effectLst>
                <a:outerShdw dist="125724" dir="18900000" algn="ctr" rotWithShape="0">
                  <a:srgbClr val="000099"/>
                </a:outerShdw>
              </a:effectLst>
              <a:latin typeface="VNI-Times"/>
            </a:endParaRPr>
          </a:p>
        </p:txBody>
      </p:sp>
      <p:sp>
        <p:nvSpPr>
          <p:cNvPr id="56362" name="Text Box 42"/>
          <p:cNvSpPr txBox="1">
            <a:spLocks noChangeArrowheads="1"/>
          </p:cNvSpPr>
          <p:nvPr/>
        </p:nvSpPr>
        <p:spPr bwMode="auto">
          <a:xfrm>
            <a:off x="406400" y="4038600"/>
            <a:ext cx="5384800" cy="369332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/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6398" name="Oval 78"/>
          <p:cNvSpPr>
            <a:spLocks noChangeArrowheads="1"/>
          </p:cNvSpPr>
          <p:nvPr/>
        </p:nvSpPr>
        <p:spPr bwMode="auto">
          <a:xfrm>
            <a:off x="1449138" y="5867400"/>
            <a:ext cx="2743200" cy="533400"/>
          </a:xfrm>
          <a:prstGeom prst="ellipse">
            <a:avLst/>
          </a:prstGeom>
          <a:gradFill rotWithShape="1">
            <a:gsLst>
              <a:gs pos="0">
                <a:srgbClr val="CC66FF"/>
              </a:gs>
              <a:gs pos="50000">
                <a:schemeClr val="bg1"/>
              </a:gs>
              <a:gs pos="100000">
                <a:srgbClr val="CC66FF"/>
              </a:gs>
            </a:gsLst>
            <a:lin ang="5400000" scaled="1"/>
          </a:gradFill>
          <a:ln w="28575">
            <a:solidFill>
              <a:srgbClr val="6600FF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 dirty="0">
                <a:solidFill>
                  <a:srgbClr val="000099"/>
                </a:solidFill>
                <a:cs typeface="Arial" pitchFamily="34" charset="0"/>
              </a:rPr>
              <a:t>     </a:t>
            </a:r>
            <a:r>
              <a:rPr lang="en-US" sz="1400" b="1" dirty="0" err="1">
                <a:solidFill>
                  <a:srgbClr val="000099"/>
                </a:solidFill>
                <a:cs typeface="Arial" pitchFamily="34" charset="0"/>
              </a:rPr>
              <a:t>Bắt</a:t>
            </a:r>
            <a:r>
              <a:rPr lang="en-US" sz="1400" b="1" dirty="0">
                <a:solidFill>
                  <a:srgbClr val="000099"/>
                </a:solidFill>
                <a:cs typeface="Arial" pitchFamily="34" charset="0"/>
              </a:rPr>
              <a:t> </a:t>
            </a:r>
            <a:r>
              <a:rPr lang="en-US" sz="1400" b="1" dirty="0" err="1">
                <a:solidFill>
                  <a:srgbClr val="000099"/>
                </a:solidFill>
                <a:cs typeface="Arial" pitchFamily="34" charset="0"/>
              </a:rPr>
              <a:t>đầu</a:t>
            </a:r>
            <a:endParaRPr lang="en-US" sz="1400" b="1" dirty="0">
              <a:solidFill>
                <a:srgbClr val="000099"/>
              </a:solidFill>
              <a:cs typeface="Arial" pitchFamily="34" charset="0"/>
            </a:endParaRPr>
          </a:p>
        </p:txBody>
      </p:sp>
      <p:sp>
        <p:nvSpPr>
          <p:cNvPr id="8197" name="Text Box 83"/>
          <p:cNvSpPr txBox="1">
            <a:spLocks noChangeArrowheads="1"/>
          </p:cNvSpPr>
          <p:nvPr/>
        </p:nvSpPr>
        <p:spPr bwMode="auto">
          <a:xfrm>
            <a:off x="1708153" y="5300663"/>
            <a:ext cx="18986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smtClean="0">
                <a:solidFill>
                  <a:srgbClr val="003300"/>
                </a:solidFill>
                <a:cs typeface="Arial" charset="0"/>
              </a:rPr>
              <a:t>35s</a:t>
            </a:r>
          </a:p>
        </p:txBody>
      </p:sp>
      <p:sp>
        <p:nvSpPr>
          <p:cNvPr id="8198" name="Oval 85"/>
          <p:cNvSpPr>
            <a:spLocks noChangeAspect="1" noChangeArrowheads="1"/>
          </p:cNvSpPr>
          <p:nvPr/>
        </p:nvSpPr>
        <p:spPr bwMode="auto">
          <a:xfrm>
            <a:off x="914401" y="3108328"/>
            <a:ext cx="3920067" cy="273367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FFCC00"/>
              </a:gs>
            </a:gsLst>
            <a:path path="shape">
              <a:fillToRect l="50000" t="50000" r="50000" b="50000"/>
            </a:path>
          </a:gradFill>
          <a:ln w="38100">
            <a:solidFill>
              <a:srgbClr val="FF6600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grpSp>
        <p:nvGrpSpPr>
          <p:cNvPr id="2" name="Group 104"/>
          <p:cNvGrpSpPr>
            <a:grpSpLocks noChangeAspect="1"/>
          </p:cNvGrpSpPr>
          <p:nvPr/>
        </p:nvGrpSpPr>
        <p:grpSpPr bwMode="auto">
          <a:xfrm>
            <a:off x="2851151" y="3530600"/>
            <a:ext cx="205316" cy="1905000"/>
            <a:chOff x="2872" y="2448"/>
            <a:chExt cx="0" cy="1144"/>
          </a:xfrm>
        </p:grpSpPr>
        <p:sp>
          <p:nvSpPr>
            <p:cNvPr id="8222" name="Line 105"/>
            <p:cNvSpPr>
              <a:spLocks noChangeAspect="1" noChangeShapeType="1"/>
            </p:cNvSpPr>
            <p:nvPr/>
          </p:nvSpPr>
          <p:spPr bwMode="auto">
            <a:xfrm flipV="1">
              <a:off x="2872" y="3016"/>
              <a:ext cx="0" cy="576"/>
            </a:xfrm>
            <a:prstGeom prst="line">
              <a:avLst/>
            </a:prstGeom>
            <a:noFill/>
            <a:ln w="63500">
              <a:solidFill>
                <a:schemeClr val="bg1"/>
              </a:solidFill>
              <a:round/>
              <a:headEnd/>
              <a:tailEnd type="non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8223" name="Line 106"/>
            <p:cNvSpPr>
              <a:spLocks noChangeAspect="1" noChangeShapeType="1"/>
            </p:cNvSpPr>
            <p:nvPr/>
          </p:nvSpPr>
          <p:spPr bwMode="auto">
            <a:xfrm flipV="1">
              <a:off x="2872" y="2448"/>
              <a:ext cx="0" cy="576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56427" name="WordArt 107"/>
          <p:cNvSpPr>
            <a:spLocks noChangeArrowheads="1" noChangeShapeType="1" noTextEdit="1"/>
          </p:cNvSpPr>
          <p:nvPr/>
        </p:nvSpPr>
        <p:spPr bwMode="auto">
          <a:xfrm>
            <a:off x="2032000" y="4038600"/>
            <a:ext cx="2133600" cy="990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kern="10" smtClean="0">
                <a:gradFill rotWithShape="1">
                  <a:gsLst>
                    <a:gs pos="0">
                      <a:srgbClr val="3366FF"/>
                    </a:gs>
                    <a:gs pos="25000">
                      <a:srgbClr val="01A78F"/>
                    </a:gs>
                    <a:gs pos="50000">
                      <a:srgbClr val="FFFF00"/>
                    </a:gs>
                    <a:gs pos="75000">
                      <a:srgbClr val="FF6633"/>
                    </a:gs>
                    <a:gs pos="100000">
                      <a:srgbClr val="FF3399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VNI-Times"/>
              </a:rPr>
              <a:t>HEÁT GIÔØ</a:t>
            </a:r>
          </a:p>
        </p:txBody>
      </p:sp>
      <p:grpSp>
        <p:nvGrpSpPr>
          <p:cNvPr id="3" name="Group 108"/>
          <p:cNvGrpSpPr>
            <a:grpSpLocks noChangeAspect="1"/>
          </p:cNvGrpSpPr>
          <p:nvPr/>
        </p:nvGrpSpPr>
        <p:grpSpPr bwMode="auto">
          <a:xfrm>
            <a:off x="2859619" y="3505200"/>
            <a:ext cx="376767" cy="2057400"/>
            <a:chOff x="2872" y="2448"/>
            <a:chExt cx="0" cy="1144"/>
          </a:xfrm>
        </p:grpSpPr>
        <p:sp>
          <p:nvSpPr>
            <p:cNvPr id="8220" name="Line 109"/>
            <p:cNvSpPr>
              <a:spLocks noChangeAspect="1" noChangeShapeType="1"/>
            </p:cNvSpPr>
            <p:nvPr/>
          </p:nvSpPr>
          <p:spPr bwMode="auto">
            <a:xfrm flipV="1">
              <a:off x="2872" y="3016"/>
              <a:ext cx="0" cy="576"/>
            </a:xfrm>
            <a:prstGeom prst="line">
              <a:avLst/>
            </a:prstGeom>
            <a:noFill/>
            <a:ln w="63500">
              <a:solidFill>
                <a:schemeClr val="bg1"/>
              </a:solidFill>
              <a:round/>
              <a:headEnd/>
              <a:tailEnd type="non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8221" name="Line 110"/>
            <p:cNvSpPr>
              <a:spLocks noChangeAspect="1" noChangeShapeType="1"/>
            </p:cNvSpPr>
            <p:nvPr/>
          </p:nvSpPr>
          <p:spPr bwMode="auto">
            <a:xfrm flipV="1">
              <a:off x="2872" y="2448"/>
              <a:ext cx="0" cy="576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8202" name="Oval 218"/>
          <p:cNvSpPr>
            <a:spLocks noChangeAspect="1" noChangeArrowheads="1"/>
          </p:cNvSpPr>
          <p:nvPr/>
        </p:nvSpPr>
        <p:spPr bwMode="auto">
          <a:xfrm>
            <a:off x="1964267" y="5486400"/>
            <a:ext cx="266700" cy="20955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203" name="Oval 219"/>
          <p:cNvSpPr>
            <a:spLocks noChangeAspect="1" noChangeArrowheads="1"/>
          </p:cNvSpPr>
          <p:nvPr/>
        </p:nvSpPr>
        <p:spPr bwMode="auto">
          <a:xfrm>
            <a:off x="2844801" y="5562603"/>
            <a:ext cx="262467" cy="206375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204" name="Oval 220"/>
          <p:cNvSpPr>
            <a:spLocks noChangeAspect="1" noChangeArrowheads="1"/>
          </p:cNvSpPr>
          <p:nvPr/>
        </p:nvSpPr>
        <p:spPr bwMode="auto">
          <a:xfrm>
            <a:off x="3797302" y="5429250"/>
            <a:ext cx="266700" cy="20955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205" name="Oval 221"/>
          <p:cNvSpPr>
            <a:spLocks noChangeAspect="1" noChangeArrowheads="1"/>
          </p:cNvSpPr>
          <p:nvPr/>
        </p:nvSpPr>
        <p:spPr bwMode="auto">
          <a:xfrm flipH="1">
            <a:off x="4406902" y="4800600"/>
            <a:ext cx="266700" cy="20955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206" name="Oval 222"/>
          <p:cNvSpPr>
            <a:spLocks noChangeAspect="1" noChangeArrowheads="1"/>
          </p:cNvSpPr>
          <p:nvPr/>
        </p:nvSpPr>
        <p:spPr bwMode="auto">
          <a:xfrm flipH="1">
            <a:off x="4491567" y="4165600"/>
            <a:ext cx="266700" cy="20955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207" name="Oval 223"/>
          <p:cNvSpPr>
            <a:spLocks noChangeAspect="1" noChangeArrowheads="1"/>
          </p:cNvSpPr>
          <p:nvPr/>
        </p:nvSpPr>
        <p:spPr bwMode="auto">
          <a:xfrm>
            <a:off x="3496733" y="3200403"/>
            <a:ext cx="262467" cy="206375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208" name="Oval 224"/>
          <p:cNvSpPr>
            <a:spLocks noChangeAspect="1" noChangeArrowheads="1"/>
          </p:cNvSpPr>
          <p:nvPr/>
        </p:nvSpPr>
        <p:spPr bwMode="auto">
          <a:xfrm>
            <a:off x="4207933" y="3592513"/>
            <a:ext cx="262467" cy="206375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209" name="Oval 225"/>
          <p:cNvSpPr>
            <a:spLocks noChangeAspect="1" noChangeArrowheads="1"/>
          </p:cNvSpPr>
          <p:nvPr/>
        </p:nvSpPr>
        <p:spPr bwMode="auto">
          <a:xfrm>
            <a:off x="2641601" y="3070228"/>
            <a:ext cx="262467" cy="206375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210" name="Oval 226"/>
          <p:cNvSpPr>
            <a:spLocks noChangeAspect="1" noChangeArrowheads="1"/>
          </p:cNvSpPr>
          <p:nvPr/>
        </p:nvSpPr>
        <p:spPr bwMode="auto">
          <a:xfrm flipH="1">
            <a:off x="1261533" y="3679828"/>
            <a:ext cx="262467" cy="206375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211" name="Oval 227"/>
          <p:cNvSpPr>
            <a:spLocks noChangeAspect="1" noChangeArrowheads="1"/>
          </p:cNvSpPr>
          <p:nvPr/>
        </p:nvSpPr>
        <p:spPr bwMode="auto">
          <a:xfrm flipH="1">
            <a:off x="1898651" y="3300416"/>
            <a:ext cx="266700" cy="204787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212" name="Oval 229"/>
          <p:cNvSpPr>
            <a:spLocks noChangeAspect="1" noChangeArrowheads="1"/>
          </p:cNvSpPr>
          <p:nvPr/>
        </p:nvSpPr>
        <p:spPr bwMode="auto">
          <a:xfrm>
            <a:off x="914402" y="4371978"/>
            <a:ext cx="266700" cy="207963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213" name="Oval 230"/>
          <p:cNvSpPr>
            <a:spLocks noChangeAspect="1" noChangeArrowheads="1"/>
          </p:cNvSpPr>
          <p:nvPr/>
        </p:nvSpPr>
        <p:spPr bwMode="auto">
          <a:xfrm>
            <a:off x="1253067" y="5029200"/>
            <a:ext cx="264584" cy="20955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pic>
        <p:nvPicPr>
          <p:cNvPr id="8214" name="Rectangle 3174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584" y="5949950"/>
            <a:ext cx="6085416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Oval 78"/>
          <p:cNvSpPr>
            <a:spLocks noChangeArrowheads="1"/>
          </p:cNvSpPr>
          <p:nvPr/>
        </p:nvSpPr>
        <p:spPr bwMode="auto">
          <a:xfrm>
            <a:off x="7315200" y="609600"/>
            <a:ext cx="3556000" cy="914400"/>
          </a:xfrm>
          <a:prstGeom prst="ellipse">
            <a:avLst/>
          </a:prstGeom>
          <a:gradFill rotWithShape="1">
            <a:gsLst>
              <a:gs pos="0">
                <a:srgbClr val="CC66FF"/>
              </a:gs>
              <a:gs pos="50000">
                <a:schemeClr val="bg1"/>
              </a:gs>
              <a:gs pos="100000">
                <a:srgbClr val="CC66FF"/>
              </a:gs>
            </a:gsLst>
            <a:lin ang="5400000" scaled="1"/>
          </a:gradFill>
          <a:ln w="28575">
            <a:solidFill>
              <a:srgbClr val="6600FF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0" b="1" dirty="0" smtClean="0">
                <a:solidFill>
                  <a:srgbClr val="000099"/>
                </a:solidFill>
                <a:cs typeface="Arial" pitchFamily="34" charset="0"/>
              </a:rPr>
              <a:t>S/63</a:t>
            </a:r>
            <a:endParaRPr lang="en-US" sz="6000" b="1" dirty="0">
              <a:solidFill>
                <a:srgbClr val="000099"/>
              </a:solidFill>
              <a:cs typeface="Arial" pitchFamily="34" charset="0"/>
            </a:endParaRPr>
          </a:p>
        </p:txBody>
      </p:sp>
      <p:pic>
        <p:nvPicPr>
          <p:cNvPr id="8216" name="Picture 7" descr="WhitecornerFlow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0"/>
            <a:ext cx="26416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08"/>
          <p:cNvGrpSpPr>
            <a:grpSpLocks noChangeAspect="1"/>
          </p:cNvGrpSpPr>
          <p:nvPr/>
        </p:nvGrpSpPr>
        <p:grpSpPr bwMode="auto">
          <a:xfrm>
            <a:off x="2946402" y="3505200"/>
            <a:ext cx="376767" cy="2057400"/>
            <a:chOff x="2209800" y="3505200"/>
            <a:chExt cx="282575" cy="2057400"/>
          </a:xfrm>
        </p:grpSpPr>
        <p:sp>
          <p:nvSpPr>
            <p:cNvPr id="8218" name="Line 109"/>
            <p:cNvSpPr>
              <a:spLocks noChangeAspect="1" noChangeShapeType="1"/>
            </p:cNvSpPr>
            <p:nvPr/>
          </p:nvSpPr>
          <p:spPr bwMode="auto">
            <a:xfrm flipV="1">
              <a:off x="2872" y="3016"/>
              <a:ext cx="0" cy="576"/>
            </a:xfrm>
            <a:prstGeom prst="line">
              <a:avLst/>
            </a:prstGeom>
            <a:noFill/>
            <a:ln w="63500">
              <a:solidFill>
                <a:schemeClr val="bg1"/>
              </a:solidFill>
              <a:round/>
              <a:headEnd/>
              <a:tailEnd type="non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8219" name="Line 110"/>
            <p:cNvSpPr>
              <a:spLocks noChangeAspect="1" noChangeShapeType="1"/>
            </p:cNvSpPr>
            <p:nvPr/>
          </p:nvSpPr>
          <p:spPr bwMode="auto">
            <a:xfrm flipV="1">
              <a:off x="2872" y="2448"/>
              <a:ext cx="0" cy="576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1718196"/>
      </p:ext>
    </p:extLst>
  </p:cSld>
  <p:clrMapOvr>
    <a:masterClrMapping/>
  </p:clrMapOvr>
  <p:transition spd="slow">
    <p:wipe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6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63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 nodeType="clickPar">
                      <p:stCondLst>
                        <p:cond delay="0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6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64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398"/>
                  </p:tgtEl>
                </p:cond>
              </p:nextCondLst>
            </p:seq>
          </p:childTnLst>
        </p:cTn>
      </p:par>
    </p:tnLst>
    <p:bldLst>
      <p:bldP spid="5642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FN059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loud Callout 5"/>
          <p:cNvSpPr/>
          <p:nvPr/>
        </p:nvSpPr>
        <p:spPr>
          <a:xfrm>
            <a:off x="3556000" y="1828800"/>
            <a:ext cx="8128000" cy="1905000"/>
          </a:xfrm>
          <a:prstGeom prst="cloudCallout">
            <a:avLst>
              <a:gd name="adj1" fmla="val -46186"/>
              <a:gd name="adj2" fmla="val 84091"/>
            </a:avLst>
          </a:prstGeom>
          <a:solidFill>
            <a:srgbClr val="FCFE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b="1" dirty="0" err="1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48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đọc</a:t>
            </a:r>
            <a:r>
              <a:rPr lang="en-US" sz="48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nhóm</a:t>
            </a:r>
            <a:endParaRPr lang="en-US" sz="4800" b="1" dirty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0" name="Text Box 3"/>
          <p:cNvSpPr txBox="1">
            <a:spLocks noChangeArrowheads="1"/>
          </p:cNvSpPr>
          <p:nvPr/>
        </p:nvSpPr>
        <p:spPr bwMode="auto">
          <a:xfrm>
            <a:off x="287867" y="457200"/>
            <a:ext cx="12192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</a:rPr>
              <a:t>        </a:t>
            </a:r>
            <a:r>
              <a:rPr lang="en-US" sz="3200" b="1" u="sng" dirty="0" err="1" smtClean="0">
                <a:solidFill>
                  <a:srgbClr val="002060"/>
                </a:solidFill>
                <a:latin typeface="Times New Roman" pitchFamily="18" charset="0"/>
              </a:rPr>
              <a:t>Tiếng</a:t>
            </a:r>
            <a:r>
              <a:rPr lang="en-US" sz="3200" b="1" u="sng" dirty="0" smtClean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en-US" sz="3200" b="1" u="sng" dirty="0" err="1" smtClean="0">
                <a:solidFill>
                  <a:srgbClr val="002060"/>
                </a:solidFill>
                <a:latin typeface="Times New Roman" pitchFamily="18" charset="0"/>
              </a:rPr>
              <a:t>việt</a:t>
            </a: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</a:rPr>
              <a:t>   - </a:t>
            </a:r>
            <a:r>
              <a:rPr lang="en-US" sz="3200" b="1" dirty="0" err="1" smtClean="0">
                <a:solidFill>
                  <a:srgbClr val="002060"/>
                </a:solidFill>
                <a:latin typeface="Times New Roman" pitchFamily="18" charset="0"/>
              </a:rPr>
              <a:t>Tiết</a:t>
            </a: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</a:rPr>
              <a:t> 71</a:t>
            </a:r>
          </a:p>
        </p:txBody>
      </p:sp>
      <p:sp>
        <p:nvSpPr>
          <p:cNvPr id="14341" name="Text Box 4"/>
          <p:cNvSpPr txBox="1">
            <a:spLocks noChangeArrowheads="1"/>
          </p:cNvSpPr>
          <p:nvPr/>
        </p:nvSpPr>
        <p:spPr bwMode="auto">
          <a:xfrm>
            <a:off x="0" y="0"/>
            <a:ext cx="12192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b="1" dirty="0" err="1" smtClean="0">
                <a:solidFill>
                  <a:srgbClr val="002060"/>
                </a:solidFill>
                <a:latin typeface="Times New Roman" pitchFamily="18" charset="0"/>
              </a:rPr>
              <a:t>Thứ</a:t>
            </a: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Times New Roman" pitchFamily="18" charset="0"/>
              </a:rPr>
              <a:t>tư</a:t>
            </a: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</a:rPr>
              <a:t>, </a:t>
            </a:r>
            <a:r>
              <a:rPr lang="en-US" sz="3200" b="1" dirty="0" err="1" smtClean="0">
                <a:solidFill>
                  <a:srgbClr val="002060"/>
                </a:solidFill>
                <a:latin typeface="Times New Roman" pitchFamily="18" charset="0"/>
              </a:rPr>
              <a:t>ngày</a:t>
            </a: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</a:rPr>
              <a:t> 18 </a:t>
            </a:r>
            <a:r>
              <a:rPr lang="en-US" sz="3200" b="1" dirty="0" err="1" smtClean="0">
                <a:solidFill>
                  <a:srgbClr val="002060"/>
                </a:solidFill>
                <a:latin typeface="Times New Roman" pitchFamily="18" charset="0"/>
              </a:rPr>
              <a:t>tháng</a:t>
            </a: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</a:rPr>
              <a:t> 10 </a:t>
            </a:r>
            <a:r>
              <a:rPr lang="en-US" sz="3200" b="1" dirty="0" err="1" smtClean="0">
                <a:solidFill>
                  <a:srgbClr val="002060"/>
                </a:solidFill>
                <a:latin typeface="Times New Roman" pitchFamily="18" charset="0"/>
              </a:rPr>
              <a:t>năm</a:t>
            </a: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</a:rPr>
              <a:t> 2023</a:t>
            </a:r>
          </a:p>
        </p:txBody>
      </p:sp>
      <p:graphicFrame>
        <p:nvGraphicFramePr>
          <p:cNvPr id="23" name="Group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4313993"/>
              </p:ext>
            </p:extLst>
          </p:nvPr>
        </p:nvGraphicFramePr>
        <p:xfrm>
          <a:off x="0" y="0"/>
          <a:ext cx="1219200" cy="1066800"/>
        </p:xfrm>
        <a:graphic>
          <a:graphicData uri="http://schemas.openxmlformats.org/drawingml/2006/table">
            <a:tbl>
              <a:tblPr/>
              <a:tblGrid>
                <a:gridCol w="12192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</a:t>
                      </a:r>
                    </a:p>
                  </a:txBody>
                  <a:tcPr marL="121920" marR="1219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 / 63</a:t>
                      </a:r>
                    </a:p>
                  </a:txBody>
                  <a:tcPr marL="121920" marR="1219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350" name="Text Box 10"/>
          <p:cNvSpPr txBox="1">
            <a:spLocks noChangeArrowheads="1"/>
          </p:cNvSpPr>
          <p:nvPr/>
        </p:nvSpPr>
        <p:spPr bwMode="auto">
          <a:xfrm>
            <a:off x="304800" y="990600"/>
            <a:ext cx="104648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4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Cuốn</a:t>
            </a:r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endParaRPr lang="en-US" sz="4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51" name="Picture 133" descr="Picture1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22674"/>
            <a:ext cx="3285067" cy="363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32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3"/>
          <p:cNvSpPr txBox="1">
            <a:spLocks noChangeArrowheads="1"/>
          </p:cNvSpPr>
          <p:nvPr/>
        </p:nvSpPr>
        <p:spPr bwMode="auto">
          <a:xfrm>
            <a:off x="406400" y="711204"/>
            <a:ext cx="12192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800" b="1" u="sng" dirty="0" err="1" smtClean="0">
                <a:solidFill>
                  <a:srgbClr val="00B0F0"/>
                </a:solidFill>
                <a:latin typeface="Times New Roman" pitchFamily="18" charset="0"/>
              </a:rPr>
              <a:t>Tiếng</a:t>
            </a:r>
            <a:r>
              <a:rPr lang="en-US" sz="2800" b="1" u="sng" dirty="0" smtClean="0">
                <a:solidFill>
                  <a:srgbClr val="00B0F0"/>
                </a:solidFill>
                <a:latin typeface="Times New Roman" pitchFamily="18" charset="0"/>
              </a:rPr>
              <a:t> </a:t>
            </a:r>
            <a:r>
              <a:rPr lang="en-US" sz="2800" b="1" u="sng" dirty="0" err="1" smtClean="0">
                <a:solidFill>
                  <a:srgbClr val="00B0F0"/>
                </a:solidFill>
                <a:latin typeface="Times New Roman" pitchFamily="18" charset="0"/>
              </a:rPr>
              <a:t>việt</a:t>
            </a:r>
            <a:r>
              <a:rPr lang="en-US" sz="2800" b="1" dirty="0" smtClean="0">
                <a:solidFill>
                  <a:srgbClr val="00B0F0"/>
                </a:solidFill>
                <a:latin typeface="Times New Roman" pitchFamily="18" charset="0"/>
              </a:rPr>
              <a:t>   - </a:t>
            </a:r>
            <a:r>
              <a:rPr lang="en-US" sz="2400" b="1" dirty="0" err="1" smtClean="0">
                <a:solidFill>
                  <a:srgbClr val="00B0F0"/>
                </a:solidFill>
                <a:latin typeface="Times New Roman" pitchFamily="18" charset="0"/>
              </a:rPr>
              <a:t>Tiết</a:t>
            </a:r>
            <a:r>
              <a:rPr lang="en-US" sz="2400" b="1" dirty="0" smtClean="0">
                <a:solidFill>
                  <a:srgbClr val="00B0F0"/>
                </a:solidFill>
                <a:latin typeface="Times New Roman" pitchFamily="18" charset="0"/>
              </a:rPr>
              <a:t> 171 </a:t>
            </a: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118533" y="254000"/>
            <a:ext cx="12192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b="1" dirty="0" err="1" smtClean="0">
                <a:solidFill>
                  <a:srgbClr val="00B0F0"/>
                </a:solidFill>
                <a:latin typeface="Times New Roman" pitchFamily="18" charset="0"/>
              </a:rPr>
              <a:t>Thứ</a:t>
            </a:r>
            <a:r>
              <a:rPr lang="en-US" sz="3200" b="1" dirty="0" smtClean="0">
                <a:solidFill>
                  <a:srgbClr val="00B0F0"/>
                </a:solidFill>
                <a:latin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B0F0"/>
                </a:solidFill>
                <a:latin typeface="Times New Roman" pitchFamily="18" charset="0"/>
              </a:rPr>
              <a:t>tư</a:t>
            </a:r>
            <a:r>
              <a:rPr lang="en-US" sz="3200" b="1" dirty="0" smtClean="0">
                <a:solidFill>
                  <a:srgbClr val="00B0F0"/>
                </a:solidFill>
                <a:latin typeface="Times New Roman" pitchFamily="18" charset="0"/>
              </a:rPr>
              <a:t>, </a:t>
            </a:r>
            <a:r>
              <a:rPr lang="en-US" sz="3200" b="1" dirty="0" err="1" smtClean="0">
                <a:solidFill>
                  <a:srgbClr val="00B0F0"/>
                </a:solidFill>
                <a:latin typeface="Times New Roman" pitchFamily="18" charset="0"/>
              </a:rPr>
              <a:t>ngày</a:t>
            </a:r>
            <a:r>
              <a:rPr lang="en-US" sz="3200" b="1" dirty="0" smtClean="0">
                <a:solidFill>
                  <a:srgbClr val="00B0F0"/>
                </a:solidFill>
                <a:latin typeface="Times New Roman" pitchFamily="18" charset="0"/>
              </a:rPr>
              <a:t> 18 </a:t>
            </a:r>
            <a:r>
              <a:rPr lang="en-US" sz="3200" b="1" dirty="0" err="1" smtClean="0">
                <a:solidFill>
                  <a:srgbClr val="00B0F0"/>
                </a:solidFill>
                <a:latin typeface="Times New Roman" pitchFamily="18" charset="0"/>
              </a:rPr>
              <a:t>tháng</a:t>
            </a:r>
            <a:r>
              <a:rPr lang="en-US" sz="3200" b="1" dirty="0" smtClean="0">
                <a:solidFill>
                  <a:srgbClr val="00B0F0"/>
                </a:solidFill>
                <a:latin typeface="Times New Roman" pitchFamily="18" charset="0"/>
              </a:rPr>
              <a:t> 10 </a:t>
            </a:r>
            <a:r>
              <a:rPr lang="en-US" sz="3200" b="1" dirty="0" err="1" smtClean="0">
                <a:solidFill>
                  <a:srgbClr val="00B0F0"/>
                </a:solidFill>
                <a:latin typeface="Times New Roman" pitchFamily="18" charset="0"/>
              </a:rPr>
              <a:t>năm</a:t>
            </a:r>
            <a:r>
              <a:rPr lang="en-US" sz="3200" b="1" dirty="0" smtClean="0">
                <a:solidFill>
                  <a:srgbClr val="00B0F0"/>
                </a:solidFill>
                <a:latin typeface="Times New Roman" pitchFamily="18" charset="0"/>
              </a:rPr>
              <a:t> 2023</a:t>
            </a:r>
          </a:p>
        </p:txBody>
      </p:sp>
      <p:graphicFrame>
        <p:nvGraphicFramePr>
          <p:cNvPr id="12" name="Group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1144496"/>
              </p:ext>
            </p:extLst>
          </p:nvPr>
        </p:nvGraphicFramePr>
        <p:xfrm>
          <a:off x="304800" y="254000"/>
          <a:ext cx="1219200" cy="1066800"/>
        </p:xfrm>
        <a:graphic>
          <a:graphicData uri="http://schemas.openxmlformats.org/drawingml/2006/table">
            <a:tbl>
              <a:tblPr/>
              <a:tblGrid>
                <a:gridCol w="12192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</a:t>
                      </a:r>
                    </a:p>
                  </a:txBody>
                  <a:tcPr marL="121920" marR="1219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 / 63</a:t>
                      </a:r>
                    </a:p>
                  </a:txBody>
                  <a:tcPr marL="121920" marR="1219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324" name="Text Box 10"/>
          <p:cNvSpPr txBox="1">
            <a:spLocks noChangeArrowheads="1"/>
          </p:cNvSpPr>
          <p:nvPr/>
        </p:nvSpPr>
        <p:spPr bwMode="auto">
          <a:xfrm>
            <a:off x="508000" y="1244658"/>
            <a:ext cx="10261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FF0000"/>
                </a:solidFill>
              </a:rPr>
              <a:t>               </a:t>
            </a:r>
            <a:r>
              <a:rPr lang="en-US" sz="3200" b="1" dirty="0" err="1" smtClean="0">
                <a:solidFill>
                  <a:srgbClr val="FF0000"/>
                </a:solidFill>
              </a:rPr>
              <a:t>Cuốn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sách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của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em</a:t>
            </a:r>
            <a:r>
              <a:rPr lang="en-US" sz="3200" b="1" dirty="0" smtClean="0">
                <a:solidFill>
                  <a:srgbClr val="FF0000"/>
                </a:solidFill>
              </a:rPr>
              <a:t> (</a:t>
            </a:r>
            <a:r>
              <a:rPr lang="en-US" sz="3200" b="1" dirty="0" err="1" smtClean="0">
                <a:solidFill>
                  <a:srgbClr val="FF0000"/>
                </a:solidFill>
              </a:rPr>
              <a:t>Tiết</a:t>
            </a:r>
            <a:r>
              <a:rPr lang="en-US" sz="3200" b="1" dirty="0" smtClean="0">
                <a:solidFill>
                  <a:srgbClr val="FF0000"/>
                </a:solidFill>
              </a:rPr>
              <a:t> 1)</a:t>
            </a:r>
            <a:endParaRPr lang="en-US" sz="2400" b="1" dirty="0" smtClean="0">
              <a:solidFill>
                <a:srgbClr val="FF0000"/>
              </a:solidFill>
            </a:endParaRPr>
          </a:p>
        </p:txBody>
      </p:sp>
      <p:pic>
        <p:nvPicPr>
          <p:cNvPr id="13325" name="Picture 10" descr="LN026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8467" y="1"/>
            <a:ext cx="12192000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6" name="Picture 11" descr="LN026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6630988"/>
            <a:ext cx="12192000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7" name="Picture 12" descr="LN026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V="1">
            <a:off x="-3346980" y="3326348"/>
            <a:ext cx="6905626" cy="211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8" name="Picture 13" descr="LN026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V="1">
            <a:off x="8633394" y="3305735"/>
            <a:ext cx="6905625" cy="211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Callout 4"/>
          <p:cNvSpPr/>
          <p:nvPr/>
        </p:nvSpPr>
        <p:spPr>
          <a:xfrm>
            <a:off x="6604000" y="1828800"/>
            <a:ext cx="5588000" cy="2362200"/>
          </a:xfrm>
          <a:prstGeom prst="wedgeEllipseCallout">
            <a:avLst>
              <a:gd name="adj1" fmla="val -49593"/>
              <a:gd name="adj2" fmla="val 79143"/>
            </a:avLst>
          </a:prstGeom>
          <a:solidFill>
            <a:srgbClr val="FCFE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Luyện</a:t>
            </a:r>
            <a:r>
              <a:rPr lang="en-US" sz="4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đọc</a:t>
            </a:r>
            <a:r>
              <a:rPr lang="en-US" sz="4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lại</a:t>
            </a:r>
            <a:endParaRPr lang="en-US" sz="4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30" name="Picture 10" descr="images (4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403" y="4419661"/>
            <a:ext cx="285750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980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 descr="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372" b="66057"/>
          <a:stretch>
            <a:fillRect/>
          </a:stretch>
        </p:blipFill>
        <p:spPr bwMode="auto">
          <a:xfrm>
            <a:off x="0" y="35"/>
            <a:ext cx="3642784" cy="114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7" descr="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92" t="55202"/>
          <a:stretch>
            <a:fillRect/>
          </a:stretch>
        </p:blipFill>
        <p:spPr bwMode="auto">
          <a:xfrm>
            <a:off x="9990668" y="5381660"/>
            <a:ext cx="2201333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9" name="Picture 9" descr="rose00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76600"/>
            <a:ext cx="36576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17" descr="jbnkjh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410709" y="-109784"/>
            <a:ext cx="671513" cy="891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80" name="Text Box 20"/>
          <p:cNvSpPr txBox="1">
            <a:spLocks noChangeArrowheads="1"/>
          </p:cNvSpPr>
          <p:nvPr/>
        </p:nvSpPr>
        <p:spPr bwMode="auto">
          <a:xfrm>
            <a:off x="1422400" y="609600"/>
            <a:ext cx="9245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Vận</a:t>
            </a:r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dụng</a:t>
            </a:r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:</a:t>
            </a:r>
            <a:endParaRPr lang="en-US" sz="4400" b="1" dirty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0" y="1371632"/>
            <a:ext cx="1158240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b="1" dirty="0" err="1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Hôm</a:t>
            </a:r>
            <a:r>
              <a:rPr lang="en-US" sz="3200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nay </a:t>
            </a:r>
            <a:r>
              <a:rPr lang="en-US" sz="3200" b="1" dirty="0" err="1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3200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3200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3200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b="1" dirty="0" err="1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sz="3200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xét</a:t>
            </a:r>
            <a:r>
              <a:rPr lang="en-US" sz="3200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đánh</a:t>
            </a:r>
            <a:r>
              <a:rPr lang="en-US" sz="3200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sz="3200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tiết</a:t>
            </a:r>
            <a:r>
              <a:rPr lang="en-US" sz="3200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3200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b="1" dirty="0">
                <a:solidFill>
                  <a:srgbClr val="3333FF"/>
                </a:solidFill>
                <a:latin typeface="VNI-Times" pitchFamily="2" charset="0"/>
              </a:rPr>
              <a:t>-</a:t>
            </a:r>
            <a:r>
              <a:rPr lang="en-US" sz="3200" b="1" dirty="0" err="1" smtClean="0">
                <a:solidFill>
                  <a:srgbClr val="3333FF"/>
                </a:solidFill>
                <a:latin typeface="Times New Roman" pitchFamily="18" charset="0"/>
              </a:rPr>
              <a:t>Chuẩn</a:t>
            </a:r>
            <a:r>
              <a:rPr lang="en-US" sz="3200" b="1" dirty="0" smtClean="0">
                <a:solidFill>
                  <a:srgbClr val="3333FF"/>
                </a:solidFill>
                <a:latin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3333FF"/>
                </a:solidFill>
                <a:latin typeface="Times New Roman" pitchFamily="18" charset="0"/>
              </a:rPr>
              <a:t>bị</a:t>
            </a:r>
            <a:r>
              <a:rPr lang="en-US" sz="3200" b="1" dirty="0" smtClean="0">
                <a:solidFill>
                  <a:srgbClr val="3333FF"/>
                </a:solidFill>
                <a:latin typeface="Times New Roman" pitchFamily="18" charset="0"/>
              </a:rPr>
              <a:t> : </a:t>
            </a:r>
            <a:r>
              <a:rPr lang="en-US" sz="3200" b="1" dirty="0" err="1" smtClean="0">
                <a:solidFill>
                  <a:srgbClr val="3333FF"/>
                </a:solidFill>
                <a:latin typeface="Times New Roman" pitchFamily="18" charset="0"/>
              </a:rPr>
              <a:t>Tiết</a:t>
            </a:r>
            <a:r>
              <a:rPr lang="en-US" sz="3200" b="1" dirty="0" smtClean="0">
                <a:solidFill>
                  <a:srgbClr val="3333FF"/>
                </a:solidFill>
                <a:latin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3333FF"/>
                </a:solidFill>
                <a:latin typeface="Times New Roman" pitchFamily="18" charset="0"/>
              </a:rPr>
              <a:t>bài</a:t>
            </a:r>
            <a:r>
              <a:rPr lang="en-US" sz="3200" b="1" dirty="0" smtClean="0">
                <a:solidFill>
                  <a:srgbClr val="3333FF"/>
                </a:solidFill>
                <a:latin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3333FF"/>
                </a:solidFill>
                <a:latin typeface="Times New Roman" pitchFamily="18" charset="0"/>
              </a:rPr>
              <a:t>tiết</a:t>
            </a:r>
            <a:r>
              <a:rPr lang="en-US" sz="3200" b="1" dirty="0" smtClean="0">
                <a:solidFill>
                  <a:srgbClr val="3333FF"/>
                </a:solidFill>
                <a:latin typeface="Times New Roman" pitchFamily="18" charset="0"/>
              </a:rPr>
              <a:t> 2.</a:t>
            </a:r>
            <a:endParaRPr lang="en-US" sz="3200" b="1" dirty="0" smtClean="0">
              <a:solidFill>
                <a:srgbClr val="FF0000"/>
              </a:solidFill>
              <a:latin typeface="Times New Roman" pitchFamily="18" charset="0"/>
            </a:endParaRPr>
          </a:p>
        </p:txBody>
      </p:sp>
      <p:pic>
        <p:nvPicPr>
          <p:cNvPr id="18" name="Picture 4" descr="Picture94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49"/>
          <a:stretch>
            <a:fillRect/>
          </a:stretch>
        </p:blipFill>
        <p:spPr bwMode="auto">
          <a:xfrm>
            <a:off x="8604252" y="3286160"/>
            <a:ext cx="3587749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7067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6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6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433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433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khoi d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0" grpId="0"/>
    </p:bldLst>
  </p:timing>
</p:sld>
</file>

<file path=ppt/theme/theme1.xml><?xml version="1.0" encoding="utf-8"?>
<a:theme xmlns:a="http://schemas.openxmlformats.org/drawingml/2006/main" name="3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588ku">
      <a:majorFont>
        <a:latin typeface="Arial Black"/>
        <a:ea typeface="思源黑体 CN Bold"/>
        <a:cs typeface=""/>
      </a:majorFont>
      <a:minorFont>
        <a:latin typeface="Arial"/>
        <a:ea typeface="思源黑体 CN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2fcf4eai">
      <a:majorFont>
        <a:latin typeface="华康少女文字W5(P)"/>
        <a:ea typeface="华康少女文字W5(P)"/>
        <a:cs typeface=""/>
      </a:majorFont>
      <a:minorFont>
        <a:latin typeface="华康少女文字W5(P)"/>
        <a:ea typeface="华康少女文字W5(P)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4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588ku">
      <a:majorFont>
        <a:latin typeface="Arial Black"/>
        <a:ea typeface="思源黑体 CN Bold"/>
        <a:cs typeface=""/>
      </a:majorFont>
      <a:minorFont>
        <a:latin typeface="Arial"/>
        <a:ea typeface="思源黑体 CN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5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6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588ku">
      <a:majorFont>
        <a:latin typeface="Arial Black"/>
        <a:ea typeface="思源黑体 CN Bold"/>
        <a:cs typeface=""/>
      </a:majorFont>
      <a:minorFont>
        <a:latin typeface="Arial"/>
        <a:ea typeface="思源黑体 CN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8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1074</Words>
  <Application>Microsoft Office PowerPoint</Application>
  <PresentationFormat>Custom</PresentationFormat>
  <Paragraphs>167</Paragraphs>
  <Slides>23</Slides>
  <Notes>20</Notes>
  <HiddenSlides>0</HiddenSlides>
  <MMClips>1</MMClips>
  <ScaleCrop>false</ScaleCrop>
  <HeadingPairs>
    <vt:vector size="4" baseType="variant">
      <vt:variant>
        <vt:lpstr>Theme</vt:lpstr>
      </vt:variant>
      <vt:variant>
        <vt:i4>18</vt:i4>
      </vt:variant>
      <vt:variant>
        <vt:lpstr>Slide Titles</vt:lpstr>
      </vt:variant>
      <vt:variant>
        <vt:i4>23</vt:i4>
      </vt:variant>
    </vt:vector>
  </HeadingPairs>
  <TitlesOfParts>
    <vt:vector size="41" baseType="lpstr">
      <vt:lpstr>3_Office 主题</vt:lpstr>
      <vt:lpstr>Office 主题</vt:lpstr>
      <vt:lpstr>1_Office 主题</vt:lpstr>
      <vt:lpstr>2_Office 主题</vt:lpstr>
      <vt:lpstr>5_Default Design</vt:lpstr>
      <vt:lpstr>2_Office 主题​​</vt:lpstr>
      <vt:lpstr>4_Office 主题</vt:lpstr>
      <vt:lpstr>2_Default Design</vt:lpstr>
      <vt:lpstr>1_Office Theme</vt:lpstr>
      <vt:lpstr>Default Design</vt:lpstr>
      <vt:lpstr>5_Office 主题</vt:lpstr>
      <vt:lpstr>3_Default Design</vt:lpstr>
      <vt:lpstr>6_Office 主题</vt:lpstr>
      <vt:lpstr>4_Default Design</vt:lpstr>
      <vt:lpstr>1_Default Design</vt:lpstr>
      <vt:lpstr>6_Default Design</vt:lpstr>
      <vt:lpstr>7_Default Design</vt:lpstr>
      <vt:lpstr>8_Default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User</cp:lastModifiedBy>
  <cp:revision>41</cp:revision>
  <dcterms:created xsi:type="dcterms:W3CDTF">2021-07-29T03:16:34Z</dcterms:created>
  <dcterms:modified xsi:type="dcterms:W3CDTF">2023-10-30T07:33:27Z</dcterms:modified>
</cp:coreProperties>
</file>