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83" r:id="rId2"/>
    <p:sldId id="2975" r:id="rId3"/>
    <p:sldId id="2979" r:id="rId4"/>
    <p:sldId id="2995" r:id="rId5"/>
    <p:sldId id="2996" r:id="rId6"/>
    <p:sldId id="2976" r:id="rId7"/>
    <p:sldId id="2997" r:id="rId8"/>
    <p:sldId id="2981" r:id="rId9"/>
    <p:sldId id="2998" r:id="rId10"/>
    <p:sldId id="2999" r:id="rId11"/>
    <p:sldId id="2980" r:id="rId12"/>
    <p:sldId id="3000" r:id="rId13"/>
    <p:sldId id="3001" r:id="rId14"/>
    <p:sldId id="2987" r:id="rId15"/>
    <p:sldId id="2983" r:id="rId16"/>
    <p:sldId id="2984" r:id="rId17"/>
    <p:sldId id="3002" r:id="rId18"/>
    <p:sldId id="2982" r:id="rId19"/>
    <p:sldId id="2994" r:id="rId20"/>
    <p:sldId id="2985" r:id="rId21"/>
    <p:sldId id="2986" r:id="rId22"/>
    <p:sldId id="3006" r:id="rId23"/>
    <p:sldId id="3007" r:id="rId24"/>
    <p:sldId id="3008" r:id="rId25"/>
    <p:sldId id="3009" r:id="rId26"/>
    <p:sldId id="3010" r:id="rId27"/>
    <p:sldId id="3011" r:id="rId28"/>
    <p:sldId id="3003" r:id="rId29"/>
    <p:sldId id="3004" r:id="rId30"/>
    <p:sldId id="3005" r:id="rId31"/>
    <p:sldId id="28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98D7"/>
    <a:srgbClr val="FF3399"/>
    <a:srgbClr val="0000FF"/>
    <a:srgbClr val="3DC3EC"/>
    <a:srgbClr val="F3E8CC"/>
    <a:srgbClr val="F03C69"/>
    <a:srgbClr val="000099"/>
    <a:srgbClr val="FDF2D1"/>
    <a:srgbClr val="C7EA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0" autoAdjust="0"/>
    <p:restoredTop sz="94660"/>
  </p:normalViewPr>
  <p:slideViewPr>
    <p:cSldViewPr snapToGrid="0">
      <p:cViewPr varScale="1">
        <p:scale>
          <a:sx n="112" d="100"/>
          <a:sy n="112" d="100"/>
        </p:scale>
        <p:origin x="4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3-09-11T07:17:22.45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16069 10760 0,'-247'-71'78,"177"54"-62,17-1-16,35 0 15,-17 18 1,-1-17-16,-16 17 16,16 0-16,19 0 15,-1 0-15,-17 0 16,17 0-16,-35-18 15,18 0 1,-18 18-16,0 0 16,18 0-16,17 0 15,0 0-15,1 0 16,-36 18 0,35-18-16,-17 0 15,17 18-15,1-18 16,-1 0-16,0 17 15,1 1-15,-18-18 16,-1 0-16,19 18 16,-1-1-16,0-17 15,1 18-15,-1-1 16,-17 1 15,-1 0-31,36-1 16,-17 1-1,-1-18-15,1 0 16,-1 18-16,0-18 16,1 17-16,-1 1 15,0-18 1,18 18-16,-17-1 16,-1-17-16,18 18 31,-18-1-31,18 1 15,0 0-15,-17-18 16,17 17-16,-18 1 16,1-18-16,-1 18 31,0-1-15,18 1-1,-17 0-15,17-1 16,0 1-1,0 0 1,0-1 0,-18 1-1,18-1 1,0 1 0,0 0-16,0 17 31,18-17-31,-1-1 15,-17 1-15,0 0 16,18-1-16,0-17 16,-18 18-16,0-1 15,0 1 1,0 0-16,17-18 16,18 0-1,-35 17-15,18 1 16,0 0-1,-1-18-15,19 0 16,-1 0-16,0 35 16,-35 0-16,53-17 15,-35-1-15,-1 1 16,19 0-16,-19 17 16,1-35-16,17 18 15,-17-18-15,17 17 16,-35 1-16,18-18 15,-1 0-15,1 35 16,0-35-16,17 18 16,-17 0-1,17-1-15,0 1 16,-17-1-16,-1 1 16,19-18-1,-19 0-15,1 0 16,17 0-16,1 0 15,-19 0-15,1 0 16,70 71-16,-53-54 16,-17-17-16,0 0 15,35 0-15,-1 0 16,-16 0-16,-19 0 16,19 18-16,-1 0 15,0-18-15,-17 0 16,-1 0-1,19 0 1,-1 0-16,-17 0 16,-18-18-1,17 0 1,1 1-16,-18-19 16,35 36-16,0-17 15,-35-1 1,18 0-16,17-17 15,-17 18 1,0-1-16,-18 0 16,17 1-16,19-1 15,-19 0-15,1 18 16,17-17-16,-17-19 16,-18 19-1,17-1-15,1 18 16,-18-18-16,35 1 15,-35-18 1,0 17-16,36 0 16,-19-17-16,1 0 15,35 17-15,-53-17 16,0 17-16,35-17 16,-17-18-16,-18 18 15,17-18-15,19-18 16,-19 18-16,1 36 15,-18-19-15,18 19 16,-18-19-16,0 19 16,0-1-1,0-17-15,0-18 16,0 18-16,0 17 16,0-17-16,17 35 15,-17-53-15,-17 0 16,-1 18-1,18-1-15,-18-16 16,1 16-16,17 19 16,-36-36-16,1 0 15,0 0-15,0 18 16,-18-1-16,17 19 16,19-19-16,-1 36 15,0 0-15,1-35 16,-1 17-16,1 1 15,-1 17-15,0-18 16,1 18-16,-1 0 16,0 0-1,1 0-15,-1 0 16,-17 0-16,-1 0 16,19 0-16,-1 18 15,-17-1-15,53-69 16,-18 34-1,-18 18 17,0 18-17,1-1-15,-1-17 16,0 35-16,1-35 16,-1 18-1,0 0-15,1 17 16,-1-17 15,1-1-31,-19 1 16,19 0-16,-1 17 15,0-18-15,18 1 16,-17 0-16,17-1 16,-18 1-1,18 0 1,-18-1-1,1-17-15,17 18 16,-35-18-16,17 53 16,-17-18-16,-1-17 15,19-1-15,-1 1 16,0 0 0,18-1-16,-35 1 15,35 0-15,-18-18 16,18 17-16,-17 1 15,17 0 1,-18-1-16,1-17 0,17 35 16,-18-35-1,0 0-15,18 36 16,0-19-16,-17 1 16,-1 17-16,18-17 15,0 17 1,0 18-16,-18-18 15,1-17-15,17 0 16,0-1 0,0 1 15,0 0-31,-18-18 16,18 35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21363-4EE3-49AE-BA04-164DB83892F6}" type="datetimeFigureOut">
              <a:rPr lang="en-GB" smtClean="0"/>
              <a:t>15/09/2023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B0E19-C2A7-4FE4-8BEE-17463F03FF49}"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t>1</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6D54E2-116A-4517-A46D-E307D553164F}" type="slidenum">
              <a:rPr lang="en-US" smtClean="0"/>
              <a:t>13</a:t>
            </a:fld>
            <a:endParaRPr lang="en-US"/>
          </a:p>
        </p:txBody>
      </p:sp>
    </p:spTree>
    <p:extLst>
      <p:ext uri="{BB962C8B-B14F-4D97-AF65-F5344CB8AC3E}">
        <p14:creationId xmlns:p14="http://schemas.microsoft.com/office/powerpoint/2010/main" val="3335999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6D54E2-116A-4517-A46D-E307D553164F}" type="slidenum">
              <a:rPr lang="en-US" smtClean="0"/>
              <a:t>17</a:t>
            </a:fld>
            <a:endParaRPr lang="en-US"/>
          </a:p>
        </p:txBody>
      </p:sp>
    </p:spTree>
    <p:extLst>
      <p:ext uri="{BB962C8B-B14F-4D97-AF65-F5344CB8AC3E}">
        <p14:creationId xmlns:p14="http://schemas.microsoft.com/office/powerpoint/2010/main" val="2393055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Thầy</a:t>
            </a:r>
            <a:r>
              <a:rPr lang="en-US" dirty="0"/>
              <a:t> </a:t>
            </a:r>
            <a:r>
              <a:rPr lang="en-US" dirty="0" err="1"/>
              <a:t>cô</a:t>
            </a:r>
            <a:r>
              <a:rPr lang="en-US" dirty="0"/>
              <a:t> </a:t>
            </a:r>
            <a:r>
              <a:rPr lang="en-US" dirty="0" err="1"/>
              <a:t>có</a:t>
            </a:r>
            <a:r>
              <a:rPr lang="en-US" dirty="0"/>
              <a:t> </a:t>
            </a:r>
            <a:r>
              <a:rPr lang="en-US" dirty="0" err="1"/>
              <a:t>thể</a:t>
            </a:r>
            <a:r>
              <a:rPr lang="en-US" dirty="0"/>
              <a:t> </a:t>
            </a:r>
            <a:r>
              <a:rPr lang="en-US" dirty="0" err="1"/>
              <a:t>bật</a:t>
            </a:r>
            <a:r>
              <a:rPr lang="en-US" dirty="0"/>
              <a:t>/</a:t>
            </a:r>
            <a:r>
              <a:rPr lang="en-US" dirty="0" err="1"/>
              <a:t>tắt</a:t>
            </a:r>
            <a:r>
              <a:rPr lang="en-US" dirty="0"/>
              <a:t> </a:t>
            </a:r>
            <a:r>
              <a:rPr lang="en-US" dirty="0" err="1"/>
              <a:t>nhạc</a:t>
            </a:r>
            <a:r>
              <a:rPr lang="en-US" dirty="0"/>
              <a:t> </a:t>
            </a:r>
            <a:r>
              <a:rPr lang="en-US" dirty="0" err="1"/>
              <a:t>nền</a:t>
            </a:r>
            <a:r>
              <a:rPr lang="en-US" dirty="0"/>
              <a:t> </a:t>
            </a:r>
            <a:r>
              <a:rPr lang="en-US" dirty="0" err="1"/>
              <a:t>bằng</a:t>
            </a:r>
            <a:r>
              <a:rPr lang="en-US" dirty="0"/>
              <a:t> </a:t>
            </a:r>
            <a:r>
              <a:rPr lang="en-US" dirty="0" err="1"/>
              <a:t>cách</a:t>
            </a:r>
            <a:r>
              <a:rPr lang="en-US" dirty="0"/>
              <a:t> </a:t>
            </a:r>
            <a:r>
              <a:rPr lang="en-US" dirty="0" err="1"/>
              <a:t>nhấp</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Nốt</a:t>
            </a:r>
            <a:r>
              <a:rPr lang="en-US" dirty="0"/>
              <a:t> </a:t>
            </a:r>
            <a:r>
              <a:rPr lang="en-US" dirty="0" err="1"/>
              <a:t>nhạc</a:t>
            </a:r>
            <a:r>
              <a:rPr lang="en-US" dirty="0"/>
              <a:t>.</a:t>
            </a:r>
          </a:p>
          <a:p>
            <a:r>
              <a:rPr lang="en-US" dirty="0" err="1"/>
              <a:t>Thầy</a:t>
            </a:r>
            <a:r>
              <a:rPr lang="en-US" dirty="0"/>
              <a:t> </a:t>
            </a:r>
            <a:r>
              <a:rPr lang="en-US" dirty="0" err="1"/>
              <a:t>cô</a:t>
            </a:r>
            <a:r>
              <a:rPr lang="en-US" dirty="0"/>
              <a:t> </a:t>
            </a:r>
            <a:r>
              <a:rPr lang="en-US" dirty="0" err="1"/>
              <a:t>nhấp</a:t>
            </a:r>
            <a:r>
              <a:rPr lang="en-US" dirty="0"/>
              <a:t> </a:t>
            </a:r>
            <a:r>
              <a:rPr lang="en-US" dirty="0" err="1"/>
              <a:t>vào</a:t>
            </a:r>
            <a:r>
              <a:rPr lang="en-US" dirty="0"/>
              <a:t> BẮT ĐẦU </a:t>
            </a:r>
            <a:r>
              <a:rPr lang="en-US" dirty="0" err="1"/>
              <a:t>hoặc</a:t>
            </a:r>
            <a:r>
              <a:rPr lang="en-US" dirty="0"/>
              <a:t> </a:t>
            </a:r>
            <a:r>
              <a:rPr lang="en-US" dirty="0" err="1"/>
              <a:t>nhấp</a:t>
            </a:r>
            <a:r>
              <a:rPr lang="en-US" dirty="0"/>
              <a:t> </a:t>
            </a:r>
            <a:r>
              <a:rPr lang="en-US" dirty="0" err="1"/>
              <a:t>trái</a:t>
            </a:r>
            <a:r>
              <a:rPr lang="en-US" dirty="0"/>
              <a:t> </a:t>
            </a:r>
            <a:r>
              <a:rPr lang="en-US" dirty="0" err="1"/>
              <a:t>chuột</a:t>
            </a:r>
            <a:r>
              <a:rPr lang="en-US" dirty="0"/>
              <a:t> </a:t>
            </a:r>
            <a:r>
              <a:rPr lang="en-US" dirty="0" err="1"/>
              <a:t>để</a:t>
            </a:r>
            <a:r>
              <a:rPr lang="en-US" dirty="0"/>
              <a:t> </a:t>
            </a:r>
            <a:r>
              <a:rPr lang="en-US" dirty="0" err="1"/>
              <a:t>vào</a:t>
            </a:r>
            <a:r>
              <a:rPr lang="en-US" dirty="0"/>
              <a:t> </a:t>
            </a:r>
            <a:r>
              <a:rPr lang="en-US" dirty="0" err="1"/>
              <a:t>phần</a:t>
            </a:r>
            <a:r>
              <a:rPr lang="en-US" dirty="0"/>
              <a:t> </a:t>
            </a:r>
            <a:r>
              <a:rPr lang="en-US" dirty="0" err="1"/>
              <a:t>câu</a:t>
            </a:r>
            <a:r>
              <a:rPr lang="en-US" dirty="0"/>
              <a:t> </a:t>
            </a:r>
            <a:r>
              <a:rPr lang="en-US" dirty="0" err="1"/>
              <a:t>hỏi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202F42-8E37-417F-B7D4-5F6887091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2952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HD </a:t>
            </a:r>
            <a:r>
              <a:rPr lang="en-US" dirty="0" err="1"/>
              <a:t>chỉnh</a:t>
            </a:r>
            <a:r>
              <a:rPr lang="en-US" dirty="0"/>
              <a:t> </a:t>
            </a:r>
            <a:r>
              <a:rPr lang="en-US" dirty="0" err="1"/>
              <a:t>sửa</a:t>
            </a:r>
            <a:r>
              <a:rPr lang="en-US" dirty="0"/>
              <a:t>: </a:t>
            </a:r>
            <a:r>
              <a:rPr lang="en-US" dirty="0" err="1"/>
              <a:t>Thầy</a:t>
            </a:r>
            <a:r>
              <a:rPr lang="en-US" dirty="0"/>
              <a:t> </a:t>
            </a:r>
            <a:r>
              <a:rPr lang="en-US" dirty="0" err="1"/>
              <a:t>cô</a:t>
            </a:r>
            <a:r>
              <a:rPr lang="en-US" dirty="0"/>
              <a:t> </a:t>
            </a:r>
            <a:r>
              <a:rPr lang="en-US" dirty="0" err="1"/>
              <a:t>nhập</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các</a:t>
            </a:r>
            <a:r>
              <a:rPr lang="en-US" dirty="0"/>
              <a:t> </a:t>
            </a:r>
            <a:r>
              <a:rPr lang="en-US" dirty="0" err="1"/>
              <a:t>đáp</a:t>
            </a:r>
            <a:r>
              <a:rPr lang="en-US" dirty="0"/>
              <a:t> </a:t>
            </a:r>
            <a:r>
              <a:rPr lang="en-US" dirty="0" err="1"/>
              <a:t>án</a:t>
            </a:r>
            <a:r>
              <a:rPr lang="en-US" dirty="0"/>
              <a:t> </a:t>
            </a:r>
            <a:r>
              <a:rPr lang="en-US" dirty="0" err="1"/>
              <a:t>vào</a:t>
            </a:r>
            <a:r>
              <a:rPr lang="en-US" dirty="0"/>
              <a:t> </a:t>
            </a:r>
            <a:r>
              <a:rPr lang="en-US" dirty="0" err="1"/>
              <a:t>các</a:t>
            </a:r>
            <a:r>
              <a:rPr lang="en-US" dirty="0"/>
              <a:t> ô (</a:t>
            </a:r>
            <a:r>
              <a:rPr lang="en-US" dirty="0" err="1"/>
              <a:t>Căn</a:t>
            </a:r>
            <a:r>
              <a:rPr lang="en-US" dirty="0"/>
              <a:t> </a:t>
            </a:r>
            <a:r>
              <a:rPr lang="en-US" dirty="0" err="1"/>
              <a:t>chỉnh</a:t>
            </a:r>
            <a:r>
              <a:rPr lang="en-US" dirty="0"/>
              <a:t> size </a:t>
            </a:r>
            <a:r>
              <a:rPr lang="en-US" dirty="0" err="1"/>
              <a:t>chữ</a:t>
            </a:r>
            <a:r>
              <a:rPr lang="en-US" dirty="0"/>
              <a:t> </a:t>
            </a:r>
            <a:r>
              <a:rPr lang="en-US" dirty="0" err="1"/>
              <a:t>cho</a:t>
            </a:r>
            <a:r>
              <a:rPr lang="en-US" dirty="0"/>
              <a:t> </a:t>
            </a:r>
            <a:r>
              <a:rPr lang="en-US" dirty="0" err="1"/>
              <a:t>phù</a:t>
            </a:r>
            <a:r>
              <a:rPr lang="en-US" dirty="0"/>
              <a:t> </a:t>
            </a:r>
            <a:r>
              <a:rPr lang="en-US" dirty="0" err="1"/>
              <a:t>hợp</a:t>
            </a:r>
            <a:r>
              <a:rPr lang="en-US" dirty="0"/>
              <a:t> </a:t>
            </a:r>
            <a:r>
              <a:rPr lang="en-US" dirty="0" err="1"/>
              <a:t>với</a:t>
            </a:r>
            <a:r>
              <a:rPr lang="en-US" dirty="0"/>
              <a:t> </a:t>
            </a:r>
            <a:r>
              <a:rPr lang="en-US" dirty="0" err="1"/>
              <a:t>độ</a:t>
            </a:r>
            <a:r>
              <a:rPr lang="en-US" dirty="0"/>
              <a:t> </a:t>
            </a:r>
            <a:r>
              <a:rPr lang="en-US" dirty="0" err="1"/>
              <a:t>dài</a:t>
            </a:r>
            <a:r>
              <a:rPr lang="en-US" dirty="0"/>
              <a:t> </a:t>
            </a:r>
            <a:r>
              <a:rPr lang="en-US" dirty="0" err="1"/>
              <a:t>câu</a:t>
            </a:r>
            <a:r>
              <a:rPr lang="en-US" dirty="0"/>
              <a:t> </a:t>
            </a:r>
            <a:r>
              <a:rPr lang="en-US" dirty="0" err="1"/>
              <a:t>hỏi</a:t>
            </a:r>
            <a:r>
              <a:rPr lang="en-US" dirty="0"/>
              <a:t>)</a:t>
            </a:r>
          </a:p>
          <a:p>
            <a:r>
              <a:rPr lang="en-US" dirty="0" err="1"/>
              <a:t>Thầy</a:t>
            </a:r>
            <a:r>
              <a:rPr lang="en-US" dirty="0"/>
              <a:t> </a:t>
            </a:r>
            <a:r>
              <a:rPr lang="en-US" dirty="0" err="1"/>
              <a:t>cô</a:t>
            </a:r>
            <a:r>
              <a:rPr lang="en-US" dirty="0"/>
              <a:t> </a:t>
            </a:r>
            <a:r>
              <a:rPr lang="en-US" dirty="0" err="1"/>
              <a:t>nhấp</a:t>
            </a:r>
            <a:r>
              <a:rPr lang="en-US" dirty="0"/>
              <a:t> </a:t>
            </a:r>
            <a:r>
              <a:rPr lang="en-US" dirty="0" err="1"/>
              <a:t>chuột</a:t>
            </a:r>
            <a:r>
              <a:rPr lang="en-US" dirty="0"/>
              <a:t> </a:t>
            </a:r>
            <a:r>
              <a:rPr lang="en-US" dirty="0" err="1"/>
              <a:t>phải</a:t>
            </a:r>
            <a:r>
              <a:rPr lang="en-US" dirty="0"/>
              <a:t> </a:t>
            </a:r>
            <a:r>
              <a:rPr lang="en-US" dirty="0" err="1"/>
              <a:t>hoặc</a:t>
            </a:r>
            <a:r>
              <a:rPr lang="en-US" dirty="0"/>
              <a:t> </a:t>
            </a:r>
            <a:r>
              <a:rPr lang="en-US" dirty="0" err="1"/>
              <a:t>phím</a:t>
            </a:r>
            <a:r>
              <a:rPr lang="en-US" dirty="0"/>
              <a:t> -&gt; </a:t>
            </a:r>
            <a:r>
              <a:rPr lang="en-US" dirty="0" err="1"/>
              <a:t>để</a:t>
            </a:r>
            <a:r>
              <a:rPr lang="en-US" dirty="0"/>
              <a:t>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các</a:t>
            </a:r>
            <a:r>
              <a:rPr lang="en-US" dirty="0"/>
              <a:t> </a:t>
            </a:r>
            <a:r>
              <a:rPr lang="en-US" dirty="0" err="1"/>
              <a:t>đáp</a:t>
            </a:r>
            <a:r>
              <a:rPr lang="en-US" dirty="0"/>
              <a:t> </a:t>
            </a:r>
            <a:r>
              <a:rPr lang="en-US" dirty="0" err="1"/>
              <a:t>án</a:t>
            </a:r>
            <a:endParaRPr lang="en-US" dirty="0"/>
          </a:p>
          <a:p>
            <a:r>
              <a:rPr lang="en-US" dirty="0"/>
              <a:t>Sau </a:t>
            </a:r>
            <a:r>
              <a:rPr lang="en-US" dirty="0" err="1"/>
              <a:t>khi</a:t>
            </a:r>
            <a:r>
              <a:rPr lang="en-US" dirty="0"/>
              <a:t> HS </a:t>
            </a:r>
            <a:r>
              <a:rPr lang="en-US" dirty="0" err="1"/>
              <a:t>chọn</a:t>
            </a:r>
            <a:r>
              <a:rPr lang="en-US" dirty="0"/>
              <a:t> </a:t>
            </a:r>
            <a:r>
              <a:rPr lang="en-US" dirty="0" err="1"/>
              <a:t>đáp</a:t>
            </a:r>
            <a:r>
              <a:rPr lang="en-US" dirty="0"/>
              <a:t> </a:t>
            </a:r>
            <a:r>
              <a:rPr lang="en-US" dirty="0" err="1"/>
              <a:t>án</a:t>
            </a:r>
            <a:r>
              <a:rPr lang="en-US" dirty="0"/>
              <a:t>, </a:t>
            </a:r>
            <a:r>
              <a:rPr lang="en-US" dirty="0" err="1"/>
              <a:t>thầy</a:t>
            </a:r>
            <a:r>
              <a:rPr lang="en-US" dirty="0"/>
              <a:t> </a:t>
            </a:r>
            <a:r>
              <a:rPr lang="en-US" dirty="0" err="1"/>
              <a:t>cô</a:t>
            </a:r>
            <a:r>
              <a:rPr lang="en-US" dirty="0"/>
              <a:t> </a:t>
            </a:r>
            <a:r>
              <a:rPr lang="en-US" dirty="0" err="1"/>
              <a:t>nhấp</a:t>
            </a:r>
            <a:r>
              <a:rPr lang="en-US" dirty="0"/>
              <a:t> </a:t>
            </a:r>
            <a:r>
              <a:rPr lang="en-US" dirty="0" err="1"/>
              <a:t>vào</a:t>
            </a:r>
            <a:r>
              <a:rPr lang="en-US" dirty="0"/>
              <a:t> PHẦN ĐẤT </a:t>
            </a:r>
            <a:r>
              <a:rPr lang="en-US" dirty="0" err="1"/>
              <a:t>chứa</a:t>
            </a:r>
            <a:r>
              <a:rPr lang="en-US" dirty="0"/>
              <a:t> </a:t>
            </a:r>
            <a:r>
              <a:rPr lang="en-US" dirty="0" err="1"/>
              <a:t>đáp</a:t>
            </a:r>
            <a:r>
              <a:rPr lang="en-US" dirty="0"/>
              <a:t> </a:t>
            </a:r>
            <a:r>
              <a:rPr lang="en-US" dirty="0" err="1"/>
              <a:t>án</a:t>
            </a:r>
            <a:r>
              <a:rPr lang="en-US" dirty="0"/>
              <a:t> </a:t>
            </a:r>
            <a:r>
              <a:rPr lang="en-US" dirty="0" err="1"/>
              <a:t>đó</a:t>
            </a:r>
            <a:r>
              <a:rPr lang="en-US" dirty="0"/>
              <a:t>.</a:t>
            </a:r>
          </a:p>
          <a:p>
            <a:r>
              <a:rPr lang="en-US" dirty="0"/>
              <a:t>Sau </a:t>
            </a:r>
            <a:r>
              <a:rPr lang="en-US" dirty="0" err="1"/>
              <a:t>khi</a:t>
            </a:r>
            <a:r>
              <a:rPr lang="en-US" dirty="0"/>
              <a:t> ở </a:t>
            </a:r>
            <a:r>
              <a:rPr lang="en-US" dirty="0" err="1"/>
              <a:t>phần</a:t>
            </a:r>
            <a:r>
              <a:rPr lang="en-US" dirty="0"/>
              <a:t> </a:t>
            </a:r>
            <a:r>
              <a:rPr lang="en-US" dirty="0" err="1"/>
              <a:t>kiểm</a:t>
            </a:r>
            <a:r>
              <a:rPr lang="en-US" dirty="0"/>
              <a:t> </a:t>
            </a:r>
            <a:r>
              <a:rPr lang="en-US" dirty="0" err="1"/>
              <a:t>tra</a:t>
            </a:r>
            <a:r>
              <a:rPr lang="en-US" dirty="0"/>
              <a:t> </a:t>
            </a:r>
            <a:r>
              <a:rPr lang="en-US" dirty="0" err="1"/>
              <a:t>đúng</a:t>
            </a:r>
            <a:r>
              <a:rPr lang="en-US" dirty="0"/>
              <a:t> </a:t>
            </a:r>
            <a:r>
              <a:rPr lang="en-US" dirty="0" err="1"/>
              <a:t>sai</a:t>
            </a:r>
            <a:r>
              <a:rPr lang="en-US" dirty="0"/>
              <a:t>, </a:t>
            </a:r>
            <a:r>
              <a:rPr lang="en-US" dirty="0" err="1"/>
              <a:t>thầy</a:t>
            </a:r>
            <a:r>
              <a:rPr lang="en-US" dirty="0"/>
              <a:t> </a:t>
            </a:r>
            <a:r>
              <a:rPr lang="en-US" dirty="0" err="1"/>
              <a:t>cô</a:t>
            </a:r>
            <a:r>
              <a:rPr lang="en-US" dirty="0"/>
              <a:t> </a:t>
            </a:r>
            <a:r>
              <a:rPr lang="en-US" dirty="0" err="1"/>
              <a:t>nhấp</a:t>
            </a:r>
            <a:r>
              <a:rPr lang="en-US" dirty="0"/>
              <a:t> &lt; </a:t>
            </a:r>
            <a:r>
              <a:rPr lang="en-US" dirty="0" err="1"/>
              <a:t>để</a:t>
            </a:r>
            <a:r>
              <a:rPr lang="en-US" dirty="0"/>
              <a:t> </a:t>
            </a:r>
            <a:r>
              <a:rPr lang="en-US" dirty="0" err="1"/>
              <a:t>trở</a:t>
            </a:r>
            <a:r>
              <a:rPr lang="en-US" dirty="0"/>
              <a:t> </a:t>
            </a:r>
            <a:r>
              <a:rPr lang="en-US" dirty="0" err="1"/>
              <a:t>về</a:t>
            </a:r>
            <a:r>
              <a:rPr lang="en-US" dirty="0"/>
              <a:t> </a:t>
            </a:r>
            <a:r>
              <a:rPr lang="en-US" dirty="0" err="1"/>
              <a:t>câu</a:t>
            </a:r>
            <a:r>
              <a:rPr lang="en-US" dirty="0"/>
              <a:t> </a:t>
            </a:r>
            <a:r>
              <a:rPr lang="en-US" dirty="0" err="1"/>
              <a:t>hỏi</a:t>
            </a:r>
            <a:r>
              <a:rPr lang="en-US" dirty="0"/>
              <a:t>.</a:t>
            </a:r>
          </a:p>
          <a:p>
            <a:r>
              <a:rPr lang="en-US" dirty="0"/>
              <a:t>Sau </a:t>
            </a:r>
            <a:r>
              <a:rPr lang="en-US" dirty="0" err="1"/>
              <a:t>khi</a:t>
            </a:r>
            <a:r>
              <a:rPr lang="en-US" dirty="0"/>
              <a:t> </a:t>
            </a:r>
            <a:r>
              <a:rPr lang="en-US" dirty="0" err="1"/>
              <a:t>hoàn</a:t>
            </a:r>
            <a:r>
              <a:rPr lang="en-US" dirty="0"/>
              <a:t> </a:t>
            </a:r>
            <a:r>
              <a:rPr lang="en-US" dirty="0" err="1"/>
              <a:t>thành</a:t>
            </a:r>
            <a:r>
              <a:rPr lang="en-US" dirty="0"/>
              <a:t> </a:t>
            </a:r>
            <a:r>
              <a:rPr lang="en-US" dirty="0" err="1"/>
              <a:t>xong</a:t>
            </a:r>
            <a:r>
              <a:rPr lang="en-US" dirty="0"/>
              <a:t> </a:t>
            </a:r>
            <a:r>
              <a:rPr lang="en-US" dirty="0" err="1"/>
              <a:t>câu</a:t>
            </a:r>
            <a:r>
              <a:rPr lang="en-US" dirty="0"/>
              <a:t> </a:t>
            </a:r>
            <a:r>
              <a:rPr lang="en-US" dirty="0" err="1"/>
              <a:t>hỏi</a:t>
            </a:r>
            <a:r>
              <a:rPr lang="en-US" dirty="0"/>
              <a:t>, </a:t>
            </a:r>
            <a:r>
              <a:rPr lang="en-US" dirty="0" err="1"/>
              <a:t>thầy</a:t>
            </a:r>
            <a:r>
              <a:rPr lang="en-US" dirty="0"/>
              <a:t> </a:t>
            </a:r>
            <a:r>
              <a:rPr lang="en-US" dirty="0" err="1"/>
              <a:t>cô</a:t>
            </a:r>
            <a:r>
              <a:rPr lang="en-US" dirty="0"/>
              <a:t> </a:t>
            </a:r>
            <a:r>
              <a:rPr lang="en-US" dirty="0" err="1"/>
              <a:t>nhấp</a:t>
            </a:r>
            <a:r>
              <a:rPr lang="en-US" dirty="0"/>
              <a:t> </a:t>
            </a:r>
            <a:r>
              <a:rPr lang="en-US" dirty="0" err="1"/>
              <a:t>hình</a:t>
            </a:r>
            <a:r>
              <a:rPr lang="en-US" dirty="0"/>
              <a:t> &gt; </a:t>
            </a:r>
            <a:r>
              <a:rPr lang="en-US" dirty="0" err="1"/>
              <a:t>hoặc</a:t>
            </a:r>
            <a:r>
              <a:rPr lang="en-US" dirty="0"/>
              <a:t> </a:t>
            </a:r>
            <a:r>
              <a:rPr lang="en-US" dirty="0" err="1"/>
              <a:t>chuột</a:t>
            </a:r>
            <a:r>
              <a:rPr lang="en-US" dirty="0"/>
              <a:t> </a:t>
            </a:r>
            <a:r>
              <a:rPr lang="en-US" dirty="0" err="1"/>
              <a:t>trái</a:t>
            </a:r>
            <a:r>
              <a:rPr lang="en-US" dirty="0"/>
              <a:t>, </a:t>
            </a:r>
            <a:r>
              <a:rPr lang="en-US" dirty="0" err="1"/>
              <a:t>phím</a:t>
            </a:r>
            <a:r>
              <a:rPr lang="en-US" dirty="0"/>
              <a:t> -&gt;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202F42-8E37-417F-B7D4-5F6887091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167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6D54E2-116A-4517-A46D-E307D553164F}" type="slidenum">
              <a:rPr lang="en-US" smtClean="0"/>
              <a:t>28</a:t>
            </a:fld>
            <a:endParaRPr lang="en-US"/>
          </a:p>
        </p:txBody>
      </p:sp>
    </p:spTree>
    <p:extLst>
      <p:ext uri="{BB962C8B-B14F-4D97-AF65-F5344CB8AC3E}">
        <p14:creationId xmlns:p14="http://schemas.microsoft.com/office/powerpoint/2010/main" val="2792174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6D54E2-116A-4517-A46D-E307D553164F}" type="slidenum">
              <a:rPr lang="en-US" smtClean="0"/>
              <a:t>29</a:t>
            </a:fld>
            <a:endParaRPr lang="en-US"/>
          </a:p>
        </p:txBody>
      </p:sp>
    </p:spTree>
    <p:extLst>
      <p:ext uri="{BB962C8B-B14F-4D97-AF65-F5344CB8AC3E}">
        <p14:creationId xmlns:p14="http://schemas.microsoft.com/office/powerpoint/2010/main" val="1174454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t>31</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2" name="Rectangle: Diagonal Corners Rounded 1"/>
          <p:cNvSpPr/>
          <p:nvPr userDrawn="1"/>
        </p:nvSpPr>
        <p:spPr>
          <a:xfrm>
            <a:off x="236375" y="228600"/>
            <a:ext cx="11719249" cy="6400800"/>
          </a:xfrm>
          <a:prstGeom prst="round2DiagRect">
            <a:avLst>
              <a:gd name="adj1" fmla="val 0"/>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a:stretch>
            <a:fillRect/>
          </a:stretch>
        </p:blipFill>
        <p:spPr>
          <a:xfrm>
            <a:off x="11310475" y="299106"/>
            <a:ext cx="589731" cy="5206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12" y="0"/>
            <a:ext cx="12222112" cy="6874938"/>
          </a:xfrm>
          <a:prstGeom prst="rect">
            <a:avLst/>
          </a:prstGeom>
        </p:spPr>
      </p:pic>
      <p:pic>
        <p:nvPicPr>
          <p:cNvPr id="8"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flipV="1">
            <a:off x="-30112" y="5067014"/>
            <a:ext cx="1673053" cy="1807924"/>
          </a:xfrm>
          <a:prstGeom prst="rect">
            <a:avLst/>
          </a:prstGeom>
        </p:spPr>
      </p:pic>
      <p:pic>
        <p:nvPicPr>
          <p:cNvPr id="13" name="图片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V="1">
            <a:off x="-30112" y="-1"/>
            <a:ext cx="12222112" cy="2939742"/>
          </a:xfrm>
          <a:prstGeom prst="rect">
            <a:avLst/>
          </a:prstGeom>
        </p:spPr>
      </p:pic>
      <p:pic>
        <p:nvPicPr>
          <p:cNvPr id="14" name="图片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55223" y="441177"/>
            <a:ext cx="3674789" cy="12140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3333-75B2-4745-AF58-812DCE7204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26C01C-D6AD-4768-9A62-AC5772020584}"/>
              </a:ext>
            </a:extLst>
          </p:cNvPr>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2A4877-3B66-4C54-A28B-97C39AC2D1AB}"/>
              </a:ext>
            </a:extLst>
          </p:cNvPr>
          <p:cNvSpPr>
            <a:spLocks noGrp="1"/>
          </p:cNvSpPr>
          <p:nvPr>
            <p:ph type="dt" sz="half" idx="10"/>
          </p:nvPr>
        </p:nvSpPr>
        <p:spPr/>
        <p:txBody>
          <a:bodyPr/>
          <a:lstStyle/>
          <a:p>
            <a:pPr defTabSz="914446"/>
            <a:fld id="{B28593A9-40E4-4715-BB88-DD783705E2B1}" type="datetimeFigureOut">
              <a:rPr lang="en-US" smtClean="0">
                <a:solidFill>
                  <a:prstClr val="black">
                    <a:tint val="75000"/>
                  </a:prstClr>
                </a:solidFill>
              </a:rPr>
              <a:pPr defTabSz="914446"/>
              <a:t>15/9/2023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A0D29427-8EFC-4B56-9706-F68E7ABF50A9}"/>
              </a:ext>
            </a:extLst>
          </p:cNvPr>
          <p:cNvSpPr>
            <a:spLocks noGrp="1"/>
          </p:cNvSpPr>
          <p:nvPr>
            <p:ph type="ftr" sz="quarter" idx="11"/>
          </p:nvPr>
        </p:nvSpPr>
        <p:spPr/>
        <p:txBody>
          <a:bodyPr/>
          <a:lstStyle/>
          <a:p>
            <a:pPr defTabSz="914446"/>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C8107B7-FECB-48E6-B3D9-E87865BCAE29}"/>
              </a:ext>
            </a:extLst>
          </p:cNvPr>
          <p:cNvSpPr>
            <a:spLocks noGrp="1"/>
          </p:cNvSpPr>
          <p:nvPr>
            <p:ph type="sldNum" sz="quarter" idx="12"/>
          </p:nvPr>
        </p:nvSpPr>
        <p:spPr/>
        <p:txBody>
          <a:bodyPr/>
          <a:lstStyle/>
          <a:p>
            <a:pPr defTabSz="914446"/>
            <a:fld id="{A1D6A31A-DEAA-4B37-8FF5-84366831316E}"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143269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8F42-097B-416F-8946-30DDCEE119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1C547-E4BC-423F-AD8B-29D63A2A2A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C94566-CDA4-4741-B964-6576CAC6BD05}"/>
              </a:ext>
            </a:extLst>
          </p:cNvPr>
          <p:cNvSpPr>
            <a:spLocks noGrp="1"/>
          </p:cNvSpPr>
          <p:nvPr>
            <p:ph type="dt" sz="half" idx="10"/>
          </p:nvPr>
        </p:nvSpPr>
        <p:spPr/>
        <p:txBody>
          <a:bodyPr/>
          <a:lstStyle/>
          <a:p>
            <a:pPr defTabSz="914446"/>
            <a:fld id="{B28593A9-40E4-4715-BB88-DD783705E2B1}" type="datetimeFigureOut">
              <a:rPr lang="en-US" smtClean="0">
                <a:solidFill>
                  <a:prstClr val="black">
                    <a:tint val="75000"/>
                  </a:prstClr>
                </a:solidFill>
              </a:rPr>
              <a:pPr defTabSz="914446"/>
              <a:t>15/9/2023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AD5C0DB-9765-4A30-8E83-3ABFBAED1EE6}"/>
              </a:ext>
            </a:extLst>
          </p:cNvPr>
          <p:cNvSpPr>
            <a:spLocks noGrp="1"/>
          </p:cNvSpPr>
          <p:nvPr>
            <p:ph type="ftr" sz="quarter" idx="11"/>
          </p:nvPr>
        </p:nvSpPr>
        <p:spPr/>
        <p:txBody>
          <a:bodyPr/>
          <a:lstStyle/>
          <a:p>
            <a:pPr defTabSz="914446"/>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2DAF23C-6EDE-43B4-B49B-DA449F0EC284}"/>
              </a:ext>
            </a:extLst>
          </p:cNvPr>
          <p:cNvSpPr>
            <a:spLocks noGrp="1"/>
          </p:cNvSpPr>
          <p:nvPr>
            <p:ph type="sldNum" sz="quarter" idx="12"/>
          </p:nvPr>
        </p:nvSpPr>
        <p:spPr/>
        <p:txBody>
          <a:bodyPr/>
          <a:lstStyle/>
          <a:p>
            <a:pPr defTabSz="914446"/>
            <a:fld id="{A1D6A31A-DEAA-4B37-8FF5-84366831316E}"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21191551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1.xml"/><Relationship Id="rId7" Type="http://schemas.openxmlformats.org/officeDocument/2006/relationships/image" Target="../media/image9.png"/><Relationship Id="rId12"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1.xml"/><Relationship Id="rId6" Type="http://schemas.microsoft.com/office/2007/relationships/hdphoto" Target="../media/hdphoto1.wdp"/><Relationship Id="rId11" Type="http://schemas.openxmlformats.org/officeDocument/2006/relationships/image" Target="../media/image13.svg"/><Relationship Id="rId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11.sv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17.sv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22.sv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50.svg"/><Relationship Id="rId18" Type="http://schemas.openxmlformats.org/officeDocument/2006/relationships/image" Target="../media/image27.png"/><Relationship Id="rId3" Type="http://schemas.openxmlformats.org/officeDocument/2006/relationships/image" Target="../media/image220.svg"/><Relationship Id="rId7" Type="http://schemas.openxmlformats.org/officeDocument/2006/relationships/image" Target="../media/image30.svg"/><Relationship Id="rId12" Type="http://schemas.openxmlformats.org/officeDocument/2006/relationships/image" Target="../media/image24.png"/><Relationship Id="rId17" Type="http://schemas.openxmlformats.org/officeDocument/2006/relationships/image" Target="../media/image54.svg"/><Relationship Id="rId2" Type="http://schemas.openxmlformats.org/officeDocument/2006/relationships/image" Target="../media/image19.png"/><Relationship Id="rId16" Type="http://schemas.openxmlformats.org/officeDocument/2006/relationships/image" Target="../media/image26.png"/><Relationship Id="rId20" Type="http://schemas.openxmlformats.org/officeDocument/2006/relationships/image" Target="../media/image26.svg"/><Relationship Id="rId1" Type="http://schemas.openxmlformats.org/officeDocument/2006/relationships/slideLayout" Target="../slideLayouts/slideLayout3.xml"/><Relationship Id="rId6" Type="http://schemas.openxmlformats.org/officeDocument/2006/relationships/image" Target="../media/image21.png"/><Relationship Id="rId11" Type="http://schemas.openxmlformats.org/officeDocument/2006/relationships/image" Target="../media/image48.svg"/><Relationship Id="rId5" Type="http://schemas.openxmlformats.org/officeDocument/2006/relationships/image" Target="../media/image24.svg"/><Relationship Id="rId15" Type="http://schemas.openxmlformats.org/officeDocument/2006/relationships/image" Target="../media/image52.svg"/><Relationship Id="rId10" Type="http://schemas.openxmlformats.org/officeDocument/2006/relationships/image" Target="../media/image23.png"/><Relationship Id="rId19" Type="http://schemas.openxmlformats.org/officeDocument/2006/relationships/image" Target="../media/image28.png"/><Relationship Id="rId4" Type="http://schemas.openxmlformats.org/officeDocument/2006/relationships/image" Target="../media/image20.png"/><Relationship Id="rId9" Type="http://schemas.openxmlformats.org/officeDocument/2006/relationships/image" Target="../media/image46.svg"/><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52.svg"/><Relationship Id="rId18" Type="http://schemas.openxmlformats.org/officeDocument/2006/relationships/image" Target="../media/image57.svg"/><Relationship Id="rId3" Type="http://schemas.openxmlformats.org/officeDocument/2006/relationships/image" Target="../media/image220.svg"/><Relationship Id="rId21" Type="http://schemas.openxmlformats.org/officeDocument/2006/relationships/image" Target="../media/image28.png"/><Relationship Id="rId7" Type="http://schemas.openxmlformats.org/officeDocument/2006/relationships/image" Target="../media/image46.svg"/><Relationship Id="rId12" Type="http://schemas.openxmlformats.org/officeDocument/2006/relationships/image" Target="../media/image25.png"/><Relationship Id="rId17" Type="http://schemas.openxmlformats.org/officeDocument/2006/relationships/image" Target="../media/image29.png"/><Relationship Id="rId2" Type="http://schemas.openxmlformats.org/officeDocument/2006/relationships/image" Target="../media/image19.png"/><Relationship Id="rId16" Type="http://schemas.openxmlformats.org/officeDocument/2006/relationships/image" Target="../media/image27.png"/><Relationship Id="rId20" Type="http://schemas.openxmlformats.org/officeDocument/2006/relationships/image" Target="../media/image59.svg"/><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50.svg"/><Relationship Id="rId5" Type="http://schemas.openxmlformats.org/officeDocument/2006/relationships/image" Target="../media/image24.svg"/><Relationship Id="rId15" Type="http://schemas.openxmlformats.org/officeDocument/2006/relationships/image" Target="../media/image54.svg"/><Relationship Id="rId10" Type="http://schemas.openxmlformats.org/officeDocument/2006/relationships/image" Target="../media/image24.png"/><Relationship Id="rId19" Type="http://schemas.openxmlformats.org/officeDocument/2006/relationships/image" Target="../media/image30.png"/><Relationship Id="rId4" Type="http://schemas.openxmlformats.org/officeDocument/2006/relationships/image" Target="../media/image20.png"/><Relationship Id="rId9" Type="http://schemas.openxmlformats.org/officeDocument/2006/relationships/image" Target="../media/image48.svg"/><Relationship Id="rId14" Type="http://schemas.openxmlformats.org/officeDocument/2006/relationships/image" Target="../media/image26.png"/><Relationship Id="rId22" Type="http://schemas.openxmlformats.org/officeDocument/2006/relationships/image" Target="../media/image26.sv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4" Type="http://schemas.openxmlformats.org/officeDocument/2006/relationships/image" Target="../media/image48.svg"/></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0.svg"/><Relationship Id="rId7" Type="http://schemas.openxmlformats.org/officeDocument/2006/relationships/image" Target="../media/image63.sv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24.svg"/><Relationship Id="rId4" Type="http://schemas.openxmlformats.org/officeDocument/2006/relationships/image" Target="../media/image20.png"/><Relationship Id="rId9" Type="http://schemas.openxmlformats.org/officeDocument/2006/relationships/image" Target="../media/image26.sv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0.svg"/><Relationship Id="rId7" Type="http://schemas.openxmlformats.org/officeDocument/2006/relationships/image" Target="../media/image38.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24.svg"/><Relationship Id="rId4" Type="http://schemas.openxmlformats.org/officeDocument/2006/relationships/image" Target="../media/image20.png"/><Relationship Id="rId9"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22.sv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20.svg"/><Relationship Id="rId7" Type="http://schemas.openxmlformats.org/officeDocument/2006/relationships/image" Target="../media/image26.svg"/><Relationship Id="rId12" Type="http://schemas.openxmlformats.org/officeDocument/2006/relationships/image" Target="../media/image44.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8.png"/><Relationship Id="rId11" Type="http://schemas.openxmlformats.org/officeDocument/2006/relationships/image" Target="../media/image67.svg"/><Relationship Id="rId5" Type="http://schemas.openxmlformats.org/officeDocument/2006/relationships/image" Target="../media/image24.svg"/><Relationship Id="rId10" Type="http://schemas.openxmlformats.org/officeDocument/2006/relationships/image" Target="../media/image43.png"/><Relationship Id="rId4" Type="http://schemas.openxmlformats.org/officeDocument/2006/relationships/image" Target="../media/image20.png"/><Relationship Id="rId9" Type="http://schemas.openxmlformats.org/officeDocument/2006/relationships/image" Target="../media/image32.svg"/></Relationships>
</file>

<file path=ppt/slides/_rels/slide1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48.png"/><Relationship Id="rId3" Type="http://schemas.openxmlformats.org/officeDocument/2006/relationships/image" Target="../media/image19.png"/><Relationship Id="rId7" Type="http://schemas.openxmlformats.org/officeDocument/2006/relationships/image" Target="../media/image28.png"/><Relationship Id="rId12" Type="http://schemas.openxmlformats.org/officeDocument/2006/relationships/image" Target="../media/image47.jpeg"/><Relationship Id="rId2" Type="http://schemas.openxmlformats.org/officeDocument/2006/relationships/notesSlide" Target="../notesSlides/notesSlide2.xml"/><Relationship Id="rId16" Type="http://schemas.openxmlformats.org/officeDocument/2006/relationships/image" Target="../media/image76.svg"/><Relationship Id="rId1" Type="http://schemas.openxmlformats.org/officeDocument/2006/relationships/slideLayout" Target="../slideLayouts/slideLayout3.xml"/><Relationship Id="rId6" Type="http://schemas.openxmlformats.org/officeDocument/2006/relationships/image" Target="../media/image24.svg"/><Relationship Id="rId11" Type="http://schemas.openxmlformats.org/officeDocument/2006/relationships/image" Target="../media/image71.svg"/><Relationship Id="rId5" Type="http://schemas.openxmlformats.org/officeDocument/2006/relationships/image" Target="../media/image20.png"/><Relationship Id="rId15" Type="http://schemas.openxmlformats.org/officeDocument/2006/relationships/image" Target="../media/image49.png"/><Relationship Id="rId10" Type="http://schemas.openxmlformats.org/officeDocument/2006/relationships/image" Target="../media/image46.png"/><Relationship Id="rId4" Type="http://schemas.openxmlformats.org/officeDocument/2006/relationships/image" Target="../media/image220.svg"/><Relationship Id="rId9" Type="http://schemas.openxmlformats.org/officeDocument/2006/relationships/image" Target="../media/image45.jpeg"/><Relationship Id="rId14" Type="http://schemas.openxmlformats.org/officeDocument/2006/relationships/image" Target="../media/image74.sv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50.emf"/><Relationship Id="rId4" Type="http://schemas.openxmlformats.org/officeDocument/2006/relationships/customXml" Target="../ink/ink1.xml"/></Relationships>
</file>

<file path=ppt/slides/_rels/slide1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22.sv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9.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4.svg"/><Relationship Id="rId5" Type="http://schemas.openxmlformats.org/officeDocument/2006/relationships/image" Target="../media/image20.png"/><Relationship Id="rId4" Type="http://schemas.openxmlformats.org/officeDocument/2006/relationships/image" Target="../media/image220.svg"/><Relationship Id="rId9" Type="http://schemas.openxmlformats.org/officeDocument/2006/relationships/image" Target="../media/image53.pn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slideLayout" Target="../slideLayouts/slideLayout4.xml"/><Relationship Id="rId7" Type="http://schemas.openxmlformats.org/officeDocument/2006/relationships/image" Target="../media/image60.png"/><Relationship Id="rId12" Type="http://schemas.openxmlformats.org/officeDocument/2006/relationships/image" Target="../media/image6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notesSlide" Target="../notesSlides/notesSlide4.xml"/><Relationship Id="rId9" Type="http://schemas.openxmlformats.org/officeDocument/2006/relationships/image" Target="../media/image62.png"/></Relationships>
</file>

<file path=ppt/slides/_rels/slide23.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1.png"/><Relationship Id="rId18" Type="http://schemas.openxmlformats.org/officeDocument/2006/relationships/image" Target="../media/image76.emf"/><Relationship Id="rId3" Type="http://schemas.microsoft.com/office/2007/relationships/media" Target="../media/media3.mp3"/><Relationship Id="rId21" Type="http://schemas.openxmlformats.org/officeDocument/2006/relationships/image" Target="../media/image64.png"/><Relationship Id="rId7" Type="http://schemas.openxmlformats.org/officeDocument/2006/relationships/audio" Target="../media/audio1.wav"/><Relationship Id="rId12" Type="http://schemas.openxmlformats.org/officeDocument/2006/relationships/image" Target="../media/image70.png"/><Relationship Id="rId17" Type="http://schemas.openxmlformats.org/officeDocument/2006/relationships/image" Target="../media/image75.png"/><Relationship Id="rId2" Type="http://schemas.openxmlformats.org/officeDocument/2006/relationships/audio" Target="../media/media2.wav"/><Relationship Id="rId16" Type="http://schemas.openxmlformats.org/officeDocument/2006/relationships/image" Target="../media/image74.png"/><Relationship Id="rId20" Type="http://schemas.openxmlformats.org/officeDocument/2006/relationships/image" Target="../media/image78.png"/><Relationship Id="rId1" Type="http://schemas.microsoft.com/office/2007/relationships/media" Target="../media/media2.wav"/><Relationship Id="rId6" Type="http://schemas.openxmlformats.org/officeDocument/2006/relationships/notesSlide" Target="../notesSlides/notesSlide5.xml"/><Relationship Id="rId11" Type="http://schemas.openxmlformats.org/officeDocument/2006/relationships/image" Target="../media/image69.png"/><Relationship Id="rId5" Type="http://schemas.openxmlformats.org/officeDocument/2006/relationships/slideLayout" Target="../slideLayouts/slideLayout5.xml"/><Relationship Id="rId15" Type="http://schemas.openxmlformats.org/officeDocument/2006/relationships/image" Target="../media/image73.png"/><Relationship Id="rId10" Type="http://schemas.openxmlformats.org/officeDocument/2006/relationships/image" Target="../media/image58.png"/><Relationship Id="rId19" Type="http://schemas.openxmlformats.org/officeDocument/2006/relationships/image" Target="../media/image77.png"/><Relationship Id="rId4" Type="http://schemas.openxmlformats.org/officeDocument/2006/relationships/audio" Target="../media/media3.mp3"/><Relationship Id="rId9" Type="http://schemas.openxmlformats.org/officeDocument/2006/relationships/image" Target="../media/image68.png"/><Relationship Id="rId14" Type="http://schemas.openxmlformats.org/officeDocument/2006/relationships/image" Target="../media/image72.png"/></Relationships>
</file>

<file path=ppt/slides/_rels/slide24.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80.png"/><Relationship Id="rId18" Type="http://schemas.openxmlformats.org/officeDocument/2006/relationships/image" Target="../media/image78.png"/><Relationship Id="rId3" Type="http://schemas.microsoft.com/office/2007/relationships/media" Target="../media/media3.mp3"/><Relationship Id="rId7" Type="http://schemas.openxmlformats.org/officeDocument/2006/relationships/image" Target="../media/image67.png"/><Relationship Id="rId12" Type="http://schemas.openxmlformats.org/officeDocument/2006/relationships/image" Target="../media/image79.png"/><Relationship Id="rId17" Type="http://schemas.openxmlformats.org/officeDocument/2006/relationships/image" Target="../media/image75.png"/><Relationship Id="rId2" Type="http://schemas.openxmlformats.org/officeDocument/2006/relationships/audio" Target="../media/media2.wav"/><Relationship Id="rId16" Type="http://schemas.openxmlformats.org/officeDocument/2006/relationships/image" Target="../media/image77.png"/><Relationship Id="rId1" Type="http://schemas.microsoft.com/office/2007/relationships/media" Target="../media/media2.wav"/><Relationship Id="rId6" Type="http://schemas.openxmlformats.org/officeDocument/2006/relationships/audio" Target="../media/audio1.wav"/><Relationship Id="rId11" Type="http://schemas.openxmlformats.org/officeDocument/2006/relationships/image" Target="../media/image70.png"/><Relationship Id="rId5" Type="http://schemas.openxmlformats.org/officeDocument/2006/relationships/slideLayout" Target="../slideLayouts/slideLayout5.xml"/><Relationship Id="rId15" Type="http://schemas.openxmlformats.org/officeDocument/2006/relationships/image" Target="../media/image76.emf"/><Relationship Id="rId10" Type="http://schemas.openxmlformats.org/officeDocument/2006/relationships/image" Target="../media/image69.png"/><Relationship Id="rId19" Type="http://schemas.openxmlformats.org/officeDocument/2006/relationships/image" Target="../media/image64.png"/><Relationship Id="rId4" Type="http://schemas.openxmlformats.org/officeDocument/2006/relationships/audio" Target="../media/media3.mp3"/><Relationship Id="rId9" Type="http://schemas.openxmlformats.org/officeDocument/2006/relationships/image" Target="../media/image58.png"/><Relationship Id="rId14" Type="http://schemas.openxmlformats.org/officeDocument/2006/relationships/image" Target="../media/image74.png"/></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81.png"/><Relationship Id="rId18" Type="http://schemas.openxmlformats.org/officeDocument/2006/relationships/image" Target="../media/image78.png"/><Relationship Id="rId3" Type="http://schemas.microsoft.com/office/2007/relationships/media" Target="../media/media3.mp3"/><Relationship Id="rId7" Type="http://schemas.openxmlformats.org/officeDocument/2006/relationships/image" Target="../media/image67.png"/><Relationship Id="rId12" Type="http://schemas.openxmlformats.org/officeDocument/2006/relationships/image" Target="../media/image71.png"/><Relationship Id="rId17" Type="http://schemas.openxmlformats.org/officeDocument/2006/relationships/image" Target="../media/image75.png"/><Relationship Id="rId2" Type="http://schemas.openxmlformats.org/officeDocument/2006/relationships/audio" Target="../media/media2.wav"/><Relationship Id="rId16" Type="http://schemas.openxmlformats.org/officeDocument/2006/relationships/image" Target="../media/image77.png"/><Relationship Id="rId1" Type="http://schemas.microsoft.com/office/2007/relationships/media" Target="../media/media2.wav"/><Relationship Id="rId6" Type="http://schemas.openxmlformats.org/officeDocument/2006/relationships/audio" Target="../media/audio1.wav"/><Relationship Id="rId11" Type="http://schemas.openxmlformats.org/officeDocument/2006/relationships/image" Target="../media/image79.png"/><Relationship Id="rId5" Type="http://schemas.openxmlformats.org/officeDocument/2006/relationships/slideLayout" Target="../slideLayouts/slideLayout5.xml"/><Relationship Id="rId15" Type="http://schemas.openxmlformats.org/officeDocument/2006/relationships/image" Target="../media/image76.emf"/><Relationship Id="rId10" Type="http://schemas.openxmlformats.org/officeDocument/2006/relationships/image" Target="../media/image69.png"/><Relationship Id="rId19" Type="http://schemas.openxmlformats.org/officeDocument/2006/relationships/image" Target="../media/image64.png"/><Relationship Id="rId4" Type="http://schemas.openxmlformats.org/officeDocument/2006/relationships/audio" Target="../media/media3.mp3"/><Relationship Id="rId9" Type="http://schemas.openxmlformats.org/officeDocument/2006/relationships/image" Target="../media/image58.png"/><Relationship Id="rId14" Type="http://schemas.openxmlformats.org/officeDocument/2006/relationships/image" Target="../media/image74.png"/></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5.png"/><Relationship Id="rId18" Type="http://schemas.openxmlformats.org/officeDocument/2006/relationships/image" Target="../media/image78.png"/><Relationship Id="rId3" Type="http://schemas.microsoft.com/office/2007/relationships/media" Target="../media/media3.mp3"/><Relationship Id="rId7" Type="http://schemas.openxmlformats.org/officeDocument/2006/relationships/image" Target="../media/image67.png"/><Relationship Id="rId12" Type="http://schemas.openxmlformats.org/officeDocument/2006/relationships/image" Target="../media/image79.png"/><Relationship Id="rId17" Type="http://schemas.openxmlformats.org/officeDocument/2006/relationships/image" Target="../media/image77.png"/><Relationship Id="rId2" Type="http://schemas.openxmlformats.org/officeDocument/2006/relationships/audio" Target="../media/media2.wav"/><Relationship Id="rId16" Type="http://schemas.openxmlformats.org/officeDocument/2006/relationships/image" Target="../media/image76.emf"/><Relationship Id="rId1" Type="http://schemas.microsoft.com/office/2007/relationships/media" Target="../media/media2.wav"/><Relationship Id="rId6" Type="http://schemas.openxmlformats.org/officeDocument/2006/relationships/audio" Target="../media/audio1.wav"/><Relationship Id="rId11" Type="http://schemas.openxmlformats.org/officeDocument/2006/relationships/image" Target="../media/image70.png"/><Relationship Id="rId5" Type="http://schemas.openxmlformats.org/officeDocument/2006/relationships/slideLayout" Target="../slideLayouts/slideLayout5.xml"/><Relationship Id="rId15" Type="http://schemas.openxmlformats.org/officeDocument/2006/relationships/image" Target="../media/image74.png"/><Relationship Id="rId10" Type="http://schemas.openxmlformats.org/officeDocument/2006/relationships/image" Target="../media/image80.png"/><Relationship Id="rId19" Type="http://schemas.openxmlformats.org/officeDocument/2006/relationships/image" Target="../media/image64.png"/><Relationship Id="rId4" Type="http://schemas.openxmlformats.org/officeDocument/2006/relationships/audio" Target="../media/media3.mp3"/><Relationship Id="rId9" Type="http://schemas.openxmlformats.org/officeDocument/2006/relationships/image" Target="../media/image58.png"/><Relationship Id="rId14" Type="http://schemas.openxmlformats.org/officeDocument/2006/relationships/image" Target="../media/image82.png"/></Relationships>
</file>

<file path=ppt/slides/_rels/slide27.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81.png"/><Relationship Id="rId18" Type="http://schemas.openxmlformats.org/officeDocument/2006/relationships/image" Target="../media/image78.png"/><Relationship Id="rId3" Type="http://schemas.microsoft.com/office/2007/relationships/media" Target="../media/media3.mp3"/><Relationship Id="rId7" Type="http://schemas.openxmlformats.org/officeDocument/2006/relationships/image" Target="../media/image67.png"/><Relationship Id="rId12" Type="http://schemas.openxmlformats.org/officeDocument/2006/relationships/image" Target="../media/image71.png"/><Relationship Id="rId17" Type="http://schemas.openxmlformats.org/officeDocument/2006/relationships/image" Target="../media/image75.png"/><Relationship Id="rId2" Type="http://schemas.openxmlformats.org/officeDocument/2006/relationships/audio" Target="../media/media2.wav"/><Relationship Id="rId16" Type="http://schemas.openxmlformats.org/officeDocument/2006/relationships/image" Target="../media/image77.png"/><Relationship Id="rId1" Type="http://schemas.microsoft.com/office/2007/relationships/media" Target="../media/media2.wav"/><Relationship Id="rId6" Type="http://schemas.openxmlformats.org/officeDocument/2006/relationships/audio" Target="../media/audio1.wav"/><Relationship Id="rId11" Type="http://schemas.openxmlformats.org/officeDocument/2006/relationships/image" Target="../media/image79.png"/><Relationship Id="rId5" Type="http://schemas.openxmlformats.org/officeDocument/2006/relationships/slideLayout" Target="../slideLayouts/slideLayout5.xml"/><Relationship Id="rId15" Type="http://schemas.openxmlformats.org/officeDocument/2006/relationships/image" Target="../media/image76.emf"/><Relationship Id="rId10" Type="http://schemas.openxmlformats.org/officeDocument/2006/relationships/image" Target="../media/image69.png"/><Relationship Id="rId19" Type="http://schemas.openxmlformats.org/officeDocument/2006/relationships/image" Target="../media/image64.png"/><Relationship Id="rId4" Type="http://schemas.openxmlformats.org/officeDocument/2006/relationships/audio" Target="../media/media3.mp3"/><Relationship Id="rId9" Type="http://schemas.openxmlformats.org/officeDocument/2006/relationships/image" Target="../media/image58.png"/><Relationship Id="rId14" Type="http://schemas.openxmlformats.org/officeDocument/2006/relationships/image" Target="../media/image74.png"/></Relationships>
</file>

<file path=ppt/slides/_rels/slide28.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87.png"/><Relationship Id="rId3" Type="http://schemas.openxmlformats.org/officeDocument/2006/relationships/image" Target="../media/image19.png"/><Relationship Id="rId7" Type="http://schemas.openxmlformats.org/officeDocument/2006/relationships/image" Target="../media/image28.png"/><Relationship Id="rId12" Type="http://schemas.openxmlformats.org/officeDocument/2006/relationships/image" Target="../media/image86.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svg"/><Relationship Id="rId11" Type="http://schemas.openxmlformats.org/officeDocument/2006/relationships/image" Target="../media/image85.png"/><Relationship Id="rId5" Type="http://schemas.openxmlformats.org/officeDocument/2006/relationships/image" Target="../media/image20.png"/><Relationship Id="rId10" Type="http://schemas.openxmlformats.org/officeDocument/2006/relationships/image" Target="../media/image84.png"/><Relationship Id="rId4" Type="http://schemas.openxmlformats.org/officeDocument/2006/relationships/image" Target="../media/image220.svg"/><Relationship Id="rId9" Type="http://schemas.openxmlformats.org/officeDocument/2006/relationships/image" Target="../media/image83.png"/></Relationships>
</file>

<file path=ppt/slides/_rels/slide2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9.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svg"/><Relationship Id="rId11" Type="http://schemas.openxmlformats.org/officeDocument/2006/relationships/image" Target="../media/image90.png"/><Relationship Id="rId5" Type="http://schemas.openxmlformats.org/officeDocument/2006/relationships/image" Target="../media/image20.png"/><Relationship Id="rId10" Type="http://schemas.openxmlformats.org/officeDocument/2006/relationships/image" Target="../media/image89.png"/><Relationship Id="rId4" Type="http://schemas.openxmlformats.org/officeDocument/2006/relationships/image" Target="../media/image220.svg"/><Relationship Id="rId9" Type="http://schemas.openxmlformats.org/officeDocument/2006/relationships/image" Target="../media/image88.png"/></Relationships>
</file>

<file path=ppt/slides/_rels/slide30.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133.svg"/><Relationship Id="rId3" Type="http://schemas.openxmlformats.org/officeDocument/2006/relationships/image" Target="../media/image125.svg"/><Relationship Id="rId7" Type="http://schemas.openxmlformats.org/officeDocument/2006/relationships/image" Target="../media/image129.svg"/><Relationship Id="rId12"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3.xml"/><Relationship Id="rId6" Type="http://schemas.openxmlformats.org/officeDocument/2006/relationships/image" Target="../media/image93.png"/><Relationship Id="rId11" Type="http://schemas.openxmlformats.org/officeDocument/2006/relationships/image" Target="../media/image131.svg"/><Relationship Id="rId5" Type="http://schemas.openxmlformats.org/officeDocument/2006/relationships/image" Target="../media/image127.svg"/><Relationship Id="rId15" Type="http://schemas.openxmlformats.org/officeDocument/2006/relationships/image" Target="../media/image135.svg"/><Relationship Id="rId10" Type="http://schemas.openxmlformats.org/officeDocument/2006/relationships/image" Target="../media/image95.png"/><Relationship Id="rId4" Type="http://schemas.openxmlformats.org/officeDocument/2006/relationships/image" Target="../media/image92.png"/><Relationship Id="rId9" Type="http://schemas.openxmlformats.org/officeDocument/2006/relationships/image" Target="../media/image44.svg"/><Relationship Id="rId14" Type="http://schemas.openxmlformats.org/officeDocument/2006/relationships/image" Target="../media/image9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9.pn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6" name="图片 3"/>
          <p:cNvPicPr>
            <a:picLocks noChangeAspect="1"/>
          </p:cNvPicPr>
          <p:nvPr/>
        </p:nvPicPr>
        <p:blipFill>
          <a:blip r:embed="rId5" cstate="print">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33187" y="4302537"/>
            <a:ext cx="12658374" cy="2919953"/>
          </a:xfrm>
          <a:prstGeom prst="rect">
            <a:avLst/>
          </a:prstGeom>
        </p:spPr>
      </p:pic>
      <p:pic>
        <p:nvPicPr>
          <p:cNvPr id="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72164" y="842439"/>
            <a:ext cx="1664763" cy="1512215"/>
          </a:xfrm>
          <a:prstGeom prst="rect">
            <a:avLst/>
          </a:prstGeom>
        </p:spPr>
      </p:pic>
      <p:grpSp>
        <p:nvGrpSpPr>
          <p:cNvPr id="28" name="Group 27"/>
          <p:cNvGrpSpPr/>
          <p:nvPr/>
        </p:nvGrpSpPr>
        <p:grpSpPr>
          <a:xfrm>
            <a:off x="0" y="709930"/>
            <a:ext cx="7834630" cy="1556220"/>
            <a:chOff x="0" y="204868"/>
            <a:chExt cx="7315200" cy="1556143"/>
          </a:xfrm>
        </p:grpSpPr>
        <p:pic>
          <p:nvPicPr>
            <p:cNvPr id="14"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flipH="1">
              <a:off x="0" y="204868"/>
              <a:ext cx="7315200" cy="1556143"/>
            </a:xfrm>
            <a:prstGeom prst="rect">
              <a:avLst/>
            </a:prstGeom>
          </p:spPr>
        </p:pic>
        <p:sp>
          <p:nvSpPr>
            <p:cNvPr id="15" name="Rectangle 14"/>
            <p:cNvSpPr/>
            <p:nvPr/>
          </p:nvSpPr>
          <p:spPr>
            <a:xfrm>
              <a:off x="0" y="281251"/>
              <a:ext cx="6786880" cy="921975"/>
            </a:xfrm>
            <a:prstGeom prst="rect">
              <a:avLst/>
            </a:prstGeom>
          </p:spPr>
          <p:txBody>
            <a:bodyPr wrap="square">
              <a:spAutoFit/>
            </a:bodyPr>
            <a:lstStyle/>
            <a:p>
              <a:pPr algn="ctr" defTabSz="342900">
                <a:lnSpc>
                  <a:spcPct val="150000"/>
                </a:lnSpc>
              </a:pPr>
              <a:r>
                <a:rPr lang="en-US" sz="3600" b="1">
                  <a:solidFill>
                    <a:schemeClr val="bg1"/>
                  </a:solidFill>
                  <a:latin typeface="SVN-Adam Gorry" panose="02040603050506020204" pitchFamily="18" charset="0"/>
                  <a:cs typeface="Times New Roman" panose="02020603050405020304" pitchFamily="18" charset="0"/>
                </a:rPr>
                <a:t>CHỦ ĐỀ 1. MÁY TÍNH VÀ EM</a:t>
              </a:r>
              <a:endParaRPr lang="vi-VN" sz="3600" b="1">
                <a:solidFill>
                  <a:schemeClr val="bg1"/>
                </a:solidFill>
                <a:latin typeface="SVN-Avo" panose="02040603050506020204" pitchFamily="18" charset="0"/>
                <a:cs typeface="Times New Roman" panose="02020603050405020304" pitchFamily="18" charset="0"/>
              </a:endParaRPr>
            </a:p>
          </p:txBody>
        </p:sp>
      </p:grpSp>
      <p:grpSp>
        <p:nvGrpSpPr>
          <p:cNvPr id="29" name="Group 28"/>
          <p:cNvGrpSpPr/>
          <p:nvPr/>
        </p:nvGrpSpPr>
        <p:grpSpPr>
          <a:xfrm>
            <a:off x="880379" y="2058710"/>
            <a:ext cx="8661207" cy="1940925"/>
            <a:chOff x="1055313" y="1366069"/>
            <a:chExt cx="7947039" cy="1940925"/>
          </a:xfrm>
        </p:grpSpPr>
        <p:sp>
          <p:nvSpPr>
            <p:cNvPr id="26" name="Rectangle: Rounded Corners 25"/>
            <p:cNvSpPr/>
            <p:nvPr/>
          </p:nvSpPr>
          <p:spPr>
            <a:xfrm>
              <a:off x="2198313" y="1781994"/>
              <a:ext cx="6489065" cy="1346835"/>
            </a:xfrm>
            <a:prstGeom prst="roundRect">
              <a:avLst/>
            </a:prstGeom>
            <a:solidFill>
              <a:srgbClr val="FEF8E6"/>
            </a:solidFill>
            <a:ln w="38100">
              <a:solidFill>
                <a:srgbClr val="224B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3"/>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1055313" y="1366069"/>
              <a:ext cx="2076866" cy="1940925"/>
            </a:xfrm>
            <a:prstGeom prst="rect">
              <a:avLst/>
            </a:prstGeom>
          </p:spPr>
        </p:pic>
        <p:sp>
          <p:nvSpPr>
            <p:cNvPr id="24" name="Rectangle 23"/>
            <p:cNvSpPr/>
            <p:nvPr/>
          </p:nvSpPr>
          <p:spPr>
            <a:xfrm>
              <a:off x="1656456" y="1771310"/>
              <a:ext cx="874580" cy="642933"/>
            </a:xfrm>
            <a:prstGeom prst="rect">
              <a:avLst/>
            </a:prstGeom>
          </p:spPr>
          <p:txBody>
            <a:bodyPr wrap="square">
              <a:spAutoFit/>
            </a:bodyPr>
            <a:lstStyle/>
            <a:p>
              <a:pPr algn="ctr" defTabSz="342900">
                <a:lnSpc>
                  <a:spcPct val="150000"/>
                </a:lnSpc>
              </a:pPr>
              <a:r>
                <a:rPr lang="en-US" sz="2800" b="1">
                  <a:latin typeface="SVN-SAF" panose="02040603050506020204" pitchFamily="18" charset="0"/>
                  <a:cs typeface="Times New Roman" panose="02020603050405020304" pitchFamily="18" charset="0"/>
                </a:rPr>
                <a:t>BÀI</a:t>
              </a:r>
            </a:p>
          </p:txBody>
        </p:sp>
        <p:sp>
          <p:nvSpPr>
            <p:cNvPr id="25" name="Rectangle 24"/>
            <p:cNvSpPr/>
            <p:nvPr/>
          </p:nvSpPr>
          <p:spPr>
            <a:xfrm>
              <a:off x="1656457" y="2088107"/>
              <a:ext cx="1019777" cy="1107996"/>
            </a:xfrm>
            <a:prstGeom prst="rect">
              <a:avLst/>
            </a:prstGeom>
          </p:spPr>
          <p:txBody>
            <a:bodyPr wrap="square">
              <a:spAutoFit/>
            </a:bodyPr>
            <a:lstStyle/>
            <a:p>
              <a:pPr algn="ctr" defTabSz="342900">
                <a:lnSpc>
                  <a:spcPct val="150000"/>
                </a:lnSpc>
              </a:pPr>
              <a:r>
                <a:rPr lang="en-US" sz="4400" b="1" dirty="0">
                  <a:latin typeface="UVF Salome" panose="02000503040000020003" pitchFamily="50" charset="0"/>
                  <a:cs typeface="Times New Roman" panose="02020603050405020304" pitchFamily="18" charset="0"/>
                </a:rPr>
                <a:t>1</a:t>
              </a:r>
              <a:endParaRPr lang="vi-VN" sz="4400" b="1" dirty="0">
                <a:latin typeface="UVF Salome" panose="02000503040000020003" pitchFamily="50" charset="0"/>
                <a:cs typeface="Times New Roman" panose="02020603050405020304" pitchFamily="18" charset="0"/>
              </a:endParaRPr>
            </a:p>
          </p:txBody>
        </p:sp>
        <p:sp>
          <p:nvSpPr>
            <p:cNvPr id="27" name="Rectangle 26"/>
            <p:cNvSpPr/>
            <p:nvPr/>
          </p:nvSpPr>
          <p:spPr>
            <a:xfrm>
              <a:off x="2679397" y="2075032"/>
              <a:ext cx="6322955" cy="830997"/>
            </a:xfrm>
            <a:prstGeom prst="rect">
              <a:avLst/>
            </a:prstGeom>
          </p:spPr>
          <p:txBody>
            <a:bodyPr wrap="square">
              <a:spAutoFit/>
            </a:bodyPr>
            <a:lstStyle/>
            <a:p>
              <a:pPr algn="ctr" defTabSz="342900">
                <a:lnSpc>
                  <a:spcPct val="150000"/>
                </a:lnSpc>
              </a:pPr>
              <a:r>
                <a:rPr lang="en-US" altLang="vi-VN" sz="3200" b="1" dirty="0" err="1">
                  <a:solidFill>
                    <a:srgbClr val="F93265"/>
                  </a:solidFill>
                  <a:latin typeface="UTM Avo" panose="02040603050506020204" pitchFamily="18" charset="0"/>
                  <a:cs typeface="Times New Roman" panose="02020603050405020304" pitchFamily="18" charset="0"/>
                </a:rPr>
                <a:t>Phần</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cứng</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và</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phần</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mềm</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máy</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tính</a:t>
              </a:r>
              <a:endParaRPr lang="en-US" altLang="vi-VN" sz="3200" b="1" dirty="0">
                <a:solidFill>
                  <a:srgbClr val="F93265"/>
                </a:solidFill>
                <a:latin typeface="UTM Avo" panose="02040603050506020204" pitchFamily="18" charset="0"/>
                <a:cs typeface="Times New Roman" panose="02020603050405020304" pitchFamily="18" charset="0"/>
              </a:endParaRPr>
            </a:p>
          </p:txBody>
        </p:sp>
      </p:grpSp>
      <p:pic>
        <p:nvPicPr>
          <p:cNvPr id="16" name="Picture 15"/>
          <p:cNvPicPr>
            <a:picLocks noChangeAspect="1"/>
          </p:cNvPicPr>
          <p:nvPr/>
        </p:nvPicPr>
        <p:blipFill>
          <a:blip r:embed="rId12"/>
          <a:stretch>
            <a:fillRect/>
          </a:stretch>
        </p:blipFill>
        <p:spPr>
          <a:xfrm>
            <a:off x="132402" y="2491800"/>
            <a:ext cx="589731" cy="520622"/>
          </a:xfrm>
          <a:prstGeom prst="rect">
            <a:avLst/>
          </a:prstGeom>
        </p:spPr>
      </p:pic>
      <p:sp>
        <p:nvSpPr>
          <p:cNvPr id="3" name="Text Box 2"/>
          <p:cNvSpPr txBox="1"/>
          <p:nvPr/>
        </p:nvSpPr>
        <p:spPr>
          <a:xfrm>
            <a:off x="9505315" y="80010"/>
            <a:ext cx="2686685" cy="706755"/>
          </a:xfrm>
          <a:prstGeom prst="rect">
            <a:avLst/>
          </a:prstGeom>
          <a:noFill/>
        </p:spPr>
        <p:txBody>
          <a:bodyPr wrap="square" rtlCol="0">
            <a:spAutoFit/>
          </a:bodyPr>
          <a:lstStyle/>
          <a:p>
            <a:r>
              <a:rPr lang="en-US" sz="4000" dirty="0">
                <a:solidFill>
                  <a:schemeClr val="bg1"/>
                </a:solidFill>
                <a:highlight>
                  <a:srgbClr val="808000"/>
                </a:highlight>
                <a:latin typeface="Times New Roman" panose="02020603050405020304" pitchFamily="18" charset="0"/>
                <a:cs typeface="Times New Roman" panose="02020603050405020304" pitchFamily="18" charset="0"/>
              </a:rPr>
              <a:t>TIN </a:t>
            </a:r>
            <a:r>
              <a:rPr lang="en-US" sz="4000" dirty="0" smtClean="0">
                <a:solidFill>
                  <a:schemeClr val="bg1"/>
                </a:solidFill>
                <a:highlight>
                  <a:srgbClr val="808000"/>
                </a:highlight>
                <a:latin typeface="Times New Roman" panose="02020603050405020304" pitchFamily="18" charset="0"/>
                <a:cs typeface="Times New Roman" panose="02020603050405020304" pitchFamily="18" charset="0"/>
              </a:rPr>
              <a:t>HỌC </a:t>
            </a:r>
            <a:r>
              <a:rPr lang="en-US" sz="4000" dirty="0">
                <a:solidFill>
                  <a:schemeClr val="bg1"/>
                </a:solidFill>
                <a:highlight>
                  <a:srgbClr val="808000"/>
                </a:highlight>
                <a:latin typeface="Times New Roman" panose="02020603050405020304" pitchFamily="18" charset="0"/>
                <a:cs typeface="Times New Roman" panose="02020603050405020304" pitchFamily="18" charset="0"/>
              </a:rPr>
              <a:t>4</a:t>
            </a:r>
          </a:p>
        </p:txBody>
      </p:sp>
      <p:sp>
        <p:nvSpPr>
          <p:cNvPr id="17" name="Rectangle 4"/>
          <p:cNvSpPr>
            <a:spLocks noChangeArrowheads="1"/>
          </p:cNvSpPr>
          <p:nvPr/>
        </p:nvSpPr>
        <p:spPr bwMode="auto">
          <a:xfrm>
            <a:off x="329014" y="-53859"/>
            <a:ext cx="88773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4400" b="1" i="1" dirty="0" smtClean="0">
                <a:solidFill>
                  <a:schemeClr val="bg2">
                    <a:lumMod val="10000"/>
                  </a:schemeClr>
                </a:solidFill>
                <a:cs typeface="Arial" panose="020B0604020202020204" pitchFamily="34" charset="0"/>
              </a:rPr>
              <a:t>Fri</a:t>
            </a:r>
            <a:r>
              <a:rPr lang="en-US" altLang="en-US" sz="4400" b="1" i="1" dirty="0" smtClean="0">
                <a:solidFill>
                  <a:schemeClr val="bg2">
                    <a:lumMod val="10000"/>
                  </a:schemeClr>
                </a:solidFill>
                <a:cs typeface="Arial" panose="020B0604020202020204" pitchFamily="34" charset="0"/>
              </a:rPr>
              <a:t>day</a:t>
            </a:r>
            <a:r>
              <a:rPr lang="en-US" altLang="en-US" sz="4400" b="1" i="1" dirty="0">
                <a:solidFill>
                  <a:schemeClr val="bg2">
                    <a:lumMod val="10000"/>
                  </a:schemeClr>
                </a:solidFill>
                <a:cs typeface="Arial" panose="020B0604020202020204" pitchFamily="34" charset="0"/>
              </a:rPr>
              <a:t>, </a:t>
            </a:r>
            <a:r>
              <a:rPr lang="vi-VN" altLang="en-US" sz="4400" b="1" i="1" dirty="0">
                <a:solidFill>
                  <a:schemeClr val="bg2">
                    <a:lumMod val="10000"/>
                  </a:schemeClr>
                </a:solidFill>
                <a:cs typeface="Times New Roman" panose="02020603050405020304" pitchFamily="18" charset="0"/>
              </a:rPr>
              <a:t>September </a:t>
            </a:r>
            <a:r>
              <a:rPr lang="en-US" altLang="en-US" sz="4400" b="1" i="1" dirty="0" smtClean="0">
                <a:solidFill>
                  <a:schemeClr val="bg2">
                    <a:lumMod val="10000"/>
                  </a:schemeClr>
                </a:solidFill>
                <a:cs typeface="Times New Roman" panose="02020603050405020304" pitchFamily="18" charset="0"/>
              </a:rPr>
              <a:t>14</a:t>
            </a:r>
            <a:r>
              <a:rPr lang="en-US" altLang="en-US" sz="4400" b="1" i="1" baseline="30000" dirty="0" smtClean="0">
                <a:solidFill>
                  <a:schemeClr val="bg2">
                    <a:lumMod val="10000"/>
                  </a:schemeClr>
                </a:solidFill>
                <a:cs typeface="Times New Roman" panose="02020603050405020304" pitchFamily="18" charset="0"/>
              </a:rPr>
              <a:t>th</a:t>
            </a:r>
            <a:r>
              <a:rPr lang="en-US" altLang="en-US" sz="4400" b="1" i="1" dirty="0" smtClean="0">
                <a:solidFill>
                  <a:schemeClr val="bg2">
                    <a:lumMod val="10000"/>
                  </a:schemeClr>
                </a:solidFill>
                <a:cs typeface="Times New Roman" panose="02020603050405020304" pitchFamily="18" charset="0"/>
              </a:rPr>
              <a:t> </a:t>
            </a:r>
            <a:r>
              <a:rPr lang="en-US" altLang="en-US" sz="4400" b="1" i="1" dirty="0">
                <a:solidFill>
                  <a:schemeClr val="bg2">
                    <a:lumMod val="10000"/>
                  </a:schemeClr>
                </a:solidFill>
                <a:cs typeface="Times New Roman" panose="02020603050405020304" pitchFamily="18" charset="0"/>
              </a:rPr>
              <a:t>2023</a:t>
            </a:r>
            <a:endParaRPr lang="vi-VN" altLang="en-US" sz="4400" dirty="0">
              <a:solidFill>
                <a:schemeClr val="bg2">
                  <a:lumMod val="10000"/>
                </a:schemeClr>
              </a:solidFill>
              <a:latin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4598">
        <p:random/>
      </p:transition>
    </mc:Choice>
    <mc:Fallback xmlns="">
      <p:transition spd="slow" advTm="4598">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76342" y="228637"/>
            <a:ext cx="4134561" cy="2508169"/>
            <a:chOff x="301091" y="301982"/>
            <a:chExt cx="4134561" cy="2508169"/>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01091" y="301982"/>
              <a:ext cx="4134561" cy="250816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86620" y="498387"/>
              <a:ext cx="1158339" cy="914479"/>
            </a:xfrm>
            <a:prstGeom prst="rect">
              <a:avLst/>
            </a:prstGeom>
          </p:spPr>
        </p:pic>
      </p:grpSp>
      <p:grpSp>
        <p:nvGrpSpPr>
          <p:cNvPr id="12" name="Group 11"/>
          <p:cNvGrpSpPr/>
          <p:nvPr/>
        </p:nvGrpSpPr>
        <p:grpSpPr>
          <a:xfrm>
            <a:off x="4642112" y="1760793"/>
            <a:ext cx="6618519" cy="2638955"/>
            <a:chOff x="1768766" y="4552258"/>
            <a:chExt cx="7300588" cy="2237383"/>
          </a:xfrm>
        </p:grpSpPr>
        <p:sp>
          <p:nvSpPr>
            <p:cNvPr id="10" name="Speech Bubble: Rectangle with Corners Rounded 9"/>
            <p:cNvSpPr/>
            <p:nvPr/>
          </p:nvSpPr>
          <p:spPr>
            <a:xfrm>
              <a:off x="1768766" y="4644318"/>
              <a:ext cx="7212563" cy="2145323"/>
            </a:xfrm>
            <a:prstGeom prst="wedgeRoundRectCallout">
              <a:avLst>
                <a:gd name="adj1" fmla="val 32336"/>
                <a:gd name="adj2" fmla="val 14223"/>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p:cNvSpPr/>
            <p:nvPr/>
          </p:nvSpPr>
          <p:spPr>
            <a:xfrm>
              <a:off x="1856791" y="4552258"/>
              <a:ext cx="7212563" cy="2145323"/>
            </a:xfrm>
            <a:prstGeom prst="wedgeRoundRectCallout">
              <a:avLst>
                <a:gd name="adj1" fmla="val -57056"/>
                <a:gd name="adj2" fmla="val 42928"/>
                <a:gd name="adj3" fmla="val 16667"/>
              </a:avLst>
            </a:prstGeom>
            <a:solidFill>
              <a:schemeClr val="bg1"/>
            </a:solid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p:cNvSpPr/>
          <p:nvPr/>
        </p:nvSpPr>
        <p:spPr>
          <a:xfrm>
            <a:off x="4837023" y="1852853"/>
            <a:ext cx="6507108" cy="1938992"/>
          </a:xfrm>
          <a:prstGeom prst="rect">
            <a:avLst/>
          </a:prstGeom>
        </p:spPr>
        <p:txBody>
          <a:bodyPr wrap="square">
            <a:spAutoFit/>
          </a:bodyPr>
          <a:lstStyle/>
          <a:p>
            <a:pPr algn="ctr" defTabSz="342900">
              <a:lnSpc>
                <a:spcPct val="150000"/>
              </a:lnSpc>
            </a:pPr>
            <a:r>
              <a:rPr lang="en-US" altLang="vi-VN" sz="2000" smtClean="0">
                <a:latin typeface="UTM Avo" panose="02040603050506020204" pitchFamily="18" charset="0"/>
                <a:cs typeface="Times New Roman" panose="02020603050405020304" pitchFamily="18" charset="0"/>
              </a:rPr>
              <a:t>Minh </a:t>
            </a:r>
            <a:r>
              <a:rPr lang="en-US" altLang="vi-VN" sz="2000" dirty="0" err="1">
                <a:latin typeface="UTM Avo" panose="02040603050506020204" pitchFamily="18" charset="0"/>
                <a:cs typeface="Times New Roman" panose="02020603050405020304" pitchFamily="18" charset="0"/>
              </a:rPr>
              <a:t>mượn</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điện</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thoại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của</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mẹ</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để</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dịch</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một</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bài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hát</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tiếng</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anh</a:t>
            </a:r>
            <a:r>
              <a:rPr lang="en-US" altLang="vi-VN" sz="2000" dirty="0">
                <a:latin typeface="UTM Avo" panose="02040603050506020204" pitchFamily="18" charset="0"/>
                <a:cs typeface="Times New Roman" panose="02020603050405020304" pitchFamily="18" charset="0"/>
              </a:rPr>
              <a:t> sang </a:t>
            </a:r>
            <a:r>
              <a:rPr lang="en-US" altLang="vi-VN" sz="2000" dirty="0" err="1">
                <a:latin typeface="UTM Avo" panose="02040603050506020204" pitchFamily="18" charset="0"/>
                <a:cs typeface="Times New Roman" panose="02020603050405020304" pitchFamily="18" charset="0"/>
              </a:rPr>
              <a:t>tiếng</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việt.Nhưng</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trên</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điện</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thoại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của</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mẹ</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không</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có</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từ</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điển</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như</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trên</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điện</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thoại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của</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bố.Tại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sao</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hai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chiếc</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điện</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thoại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trông</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giống</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nhau</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mà</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khi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sử</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dụng</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lại</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khác</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nhau</a:t>
            </a:r>
            <a:r>
              <a:rPr lang="en-US" altLang="vi-VN" sz="2000" dirty="0">
                <a:latin typeface="UTM Avo" panose="02040603050506020204" pitchFamily="18" charset="0"/>
                <a:cs typeface="Times New Roman" panose="02020603050405020304" pitchFamily="18" charset="0"/>
              </a:rPr>
              <a:t> </a:t>
            </a:r>
            <a:r>
              <a:rPr lang="en-US" altLang="vi-VN" sz="2000" dirty="0" err="1">
                <a:latin typeface="UTM Avo" panose="02040603050506020204" pitchFamily="18" charset="0"/>
                <a:cs typeface="Times New Roman" panose="02020603050405020304" pitchFamily="18" charset="0"/>
              </a:rPr>
              <a:t>nhỉ</a:t>
            </a:r>
            <a:r>
              <a:rPr lang="en-US" altLang="vi-VN" sz="2000" dirty="0">
                <a:latin typeface="UTM Avo" panose="02040603050506020204" pitchFamily="18" charset="0"/>
                <a:cs typeface="Times New Roman" panose="02020603050405020304" pitchFamily="18" charset="0"/>
              </a:rPr>
              <a:t> ?</a:t>
            </a:r>
            <a:endParaRPr lang="vi-VN" sz="2000" dirty="0">
              <a:latin typeface="UTM Avo" panose="02040603050506020204" pitchFamily="18" charset="0"/>
              <a:cs typeface="Times New Roman" panose="02020603050405020304" pitchFamily="18" charset="0"/>
            </a:endParaRPr>
          </a:p>
        </p:txBody>
      </p:sp>
      <p:grpSp>
        <p:nvGrpSpPr>
          <p:cNvPr id="15" name="Group 14"/>
          <p:cNvGrpSpPr/>
          <p:nvPr/>
        </p:nvGrpSpPr>
        <p:grpSpPr>
          <a:xfrm>
            <a:off x="6311309" y="4665518"/>
            <a:ext cx="5032822" cy="1664072"/>
            <a:chOff x="1856791" y="4401655"/>
            <a:chExt cx="7212563" cy="2295926"/>
          </a:xfrm>
        </p:grpSpPr>
        <p:sp>
          <p:nvSpPr>
            <p:cNvPr id="16" name="Speech Bubble: Oval 15"/>
            <p:cNvSpPr/>
            <p:nvPr/>
          </p:nvSpPr>
          <p:spPr>
            <a:xfrm>
              <a:off x="1856791" y="4401655"/>
              <a:ext cx="7212563" cy="2145323"/>
            </a:xfrm>
            <a:prstGeom prst="wedgeEllipseCallout">
              <a:avLst>
                <a:gd name="adj1" fmla="val -10080"/>
                <a:gd name="adj2" fmla="val 1994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peech Bubble: Oval 16"/>
            <p:cNvSpPr/>
            <p:nvPr/>
          </p:nvSpPr>
          <p:spPr>
            <a:xfrm>
              <a:off x="1856791" y="4552258"/>
              <a:ext cx="7212563" cy="2145323"/>
            </a:xfrm>
            <a:prstGeom prst="wedgeEllipseCallout">
              <a:avLst>
                <a:gd name="adj1" fmla="val -50463"/>
                <a:gd name="adj2" fmla="val 55913"/>
              </a:avLst>
            </a:prstGeom>
            <a:solidFill>
              <a:schemeClr val="bg1"/>
            </a:solid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5074967" y="5918417"/>
            <a:ext cx="1156754" cy="822347"/>
          </a:xfrm>
          <a:prstGeom prst="rect">
            <a:avLst/>
          </a:prstGeom>
        </p:spPr>
      </p:pic>
      <p:sp>
        <p:nvSpPr>
          <p:cNvPr id="19" name="Rectangle 18"/>
          <p:cNvSpPr/>
          <p:nvPr/>
        </p:nvSpPr>
        <p:spPr>
          <a:xfrm>
            <a:off x="6503133" y="5314860"/>
            <a:ext cx="4677697" cy="1014730"/>
          </a:xfrm>
          <a:prstGeom prst="rect">
            <a:avLst/>
          </a:prstGeom>
        </p:spPr>
        <p:txBody>
          <a:bodyPr wrap="square">
            <a:spAutoFit/>
          </a:bodyPr>
          <a:lstStyle/>
          <a:p>
            <a:pPr algn="ctr" defTabSz="342900">
              <a:lnSpc>
                <a:spcPct val="150000"/>
              </a:lnSpc>
            </a:pPr>
            <a:r>
              <a:rPr lang="en-US" altLang="vi-VN" sz="2000">
                <a:latin typeface="UTM Avo" panose="02040603050506020204" pitchFamily="18" charset="0"/>
                <a:cs typeface="Times New Roman" panose="02020603050405020304" pitchFamily="18" charset="0"/>
              </a:rPr>
              <a:t>Vậy sau đây chúng ta cùng đi tìm hiểu nhé .</a:t>
            </a:r>
          </a:p>
        </p:txBody>
      </p:sp>
      <p:sp>
        <p:nvSpPr>
          <p:cNvPr id="20" name="Rectangle 19"/>
          <p:cNvSpPr/>
          <p:nvPr/>
        </p:nvSpPr>
        <p:spPr>
          <a:xfrm>
            <a:off x="846455" y="854710"/>
            <a:ext cx="3533140" cy="1014730"/>
          </a:xfrm>
          <a:prstGeom prst="rect">
            <a:avLst/>
          </a:prstGeom>
        </p:spPr>
        <p:txBody>
          <a:bodyPr wrap="square">
            <a:spAutoFit/>
          </a:bodyPr>
          <a:lstStyle/>
          <a:p>
            <a:pPr defTabSz="342900">
              <a:lnSpc>
                <a:spcPct val="150000"/>
              </a:lnSpc>
            </a:pPr>
            <a:r>
              <a:rPr lang="en-US" sz="4000" b="1">
                <a:solidFill>
                  <a:srgbClr val="0998D7"/>
                </a:solidFill>
                <a:latin typeface="SVN-SAF" panose="02040603050506020204" pitchFamily="18" charset="0"/>
                <a:cs typeface="Times New Roman" panose="02020603050405020304" pitchFamily="18" charset="0"/>
              </a:rPr>
              <a:t>KHỞI ĐỘNG</a:t>
            </a:r>
            <a:endParaRPr lang="vi-VN" sz="4000" b="1">
              <a:solidFill>
                <a:srgbClr val="0998D7"/>
              </a:solidFill>
              <a:latin typeface="SVN-SAF" panose="02040603050506020204" pitchFamily="18" charset="0"/>
              <a:cs typeface="Times New Roman" panose="02020603050405020304" pitchFamily="18" charset="0"/>
            </a:endParaRPr>
          </a:p>
        </p:txBody>
      </p:sp>
      <p:pic>
        <p:nvPicPr>
          <p:cNvPr id="22" name="Picture 21"/>
          <p:cNvPicPr>
            <a:picLocks noChangeAspect="1"/>
          </p:cNvPicPr>
          <p:nvPr/>
        </p:nvPicPr>
        <p:blipFill>
          <a:blip r:embed="rId6"/>
          <a:stretch>
            <a:fillRect/>
          </a:stretch>
        </p:blipFill>
        <p:spPr>
          <a:xfrm>
            <a:off x="11340432" y="1339064"/>
            <a:ext cx="521581" cy="460458"/>
          </a:xfrm>
          <a:prstGeom prst="rect">
            <a:avLst/>
          </a:prstGeom>
        </p:spPr>
      </p:pic>
      <p:pic>
        <p:nvPicPr>
          <p:cNvPr id="2" name="Picture 1" descr="Khởi  1"/>
          <p:cNvPicPr>
            <a:picLocks noChangeAspect="1"/>
          </p:cNvPicPr>
          <p:nvPr/>
        </p:nvPicPr>
        <p:blipFill>
          <a:blip r:embed="rId7"/>
          <a:srcRect r="19601" b="-488"/>
          <a:stretch>
            <a:fillRect/>
          </a:stretch>
        </p:blipFill>
        <p:spPr>
          <a:xfrm flipH="1">
            <a:off x="2132965" y="3556635"/>
            <a:ext cx="1976755" cy="24707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1" nodeType="withEffect">
                                  <p:stCondLst>
                                    <p:cond delay="0"/>
                                  </p:stCondLst>
                                  <p:iterate type="lt">
                                    <p:tmPct val="0"/>
                                  </p:iterate>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34" presetClass="emph" presetSubtype="0" fill="hold" grpId="0" nodeType="afterEffect">
                                  <p:stCondLst>
                                    <p:cond delay="0"/>
                                  </p:stCondLst>
                                  <p:iterate type="lt">
                                    <p:tmPct val="10000"/>
                                  </p:iterate>
                                  <p:childTnLst>
                                    <p:animMotion origin="layout" path="M 2.70833E-6 4.44444E-6 L 2.70833E-6 -0.07223 " pathEditMode="relative" rAng="0" ptsTypes="AA">
                                      <p:cBhvr>
                                        <p:cTn id="13" dur="250" accel="50000" decel="50000" autoRev="1" fill="hold">
                                          <p:stCondLst>
                                            <p:cond delay="0"/>
                                          </p:stCondLst>
                                        </p:cTn>
                                        <p:tgtEl>
                                          <p:spTgt spid="20"/>
                                        </p:tgtEl>
                                        <p:attrNameLst>
                                          <p:attrName>ppt_x</p:attrName>
                                          <p:attrName>ppt_y</p:attrName>
                                        </p:attrNameLst>
                                      </p:cBhvr>
                                      <p:rCtr x="0" y="-3611"/>
                                    </p:animMotion>
                                    <p:animRot by="1500000">
                                      <p:cBhvr>
                                        <p:cTn id="14" dur="125" fill="hold">
                                          <p:stCondLst>
                                            <p:cond delay="0"/>
                                          </p:stCondLst>
                                        </p:cTn>
                                        <p:tgtEl>
                                          <p:spTgt spid="20"/>
                                        </p:tgtEl>
                                        <p:attrNameLst>
                                          <p:attrName>r</p:attrName>
                                        </p:attrNameLst>
                                      </p:cBhvr>
                                    </p:animRot>
                                    <p:animRot by="-1500000">
                                      <p:cBhvr>
                                        <p:cTn id="15" dur="125" fill="hold">
                                          <p:stCondLst>
                                            <p:cond delay="125"/>
                                          </p:stCondLst>
                                        </p:cTn>
                                        <p:tgtEl>
                                          <p:spTgt spid="20"/>
                                        </p:tgtEl>
                                        <p:attrNameLst>
                                          <p:attrName>r</p:attrName>
                                        </p:attrNameLst>
                                      </p:cBhvr>
                                    </p:animRot>
                                    <p:animRot by="-1500000">
                                      <p:cBhvr>
                                        <p:cTn id="16" dur="125" fill="hold">
                                          <p:stCondLst>
                                            <p:cond delay="250"/>
                                          </p:stCondLst>
                                        </p:cTn>
                                        <p:tgtEl>
                                          <p:spTgt spid="20"/>
                                        </p:tgtEl>
                                        <p:attrNameLst>
                                          <p:attrName>r</p:attrName>
                                        </p:attrNameLst>
                                      </p:cBhvr>
                                    </p:animRot>
                                    <p:animRot by="1500000">
                                      <p:cBhvr>
                                        <p:cTn id="17" dur="125" fill="hold">
                                          <p:stCondLst>
                                            <p:cond delay="375"/>
                                          </p:stCondLst>
                                        </p:cTn>
                                        <p:tgtEl>
                                          <p:spTgt spid="20"/>
                                        </p:tgtEl>
                                        <p:attrNameLst>
                                          <p:attrName>r</p:attrName>
                                        </p:attrNameLst>
                                      </p:cBhvr>
                                    </p:animRot>
                                  </p:childTnLst>
                                </p:cTn>
                              </p:par>
                            </p:childTnLst>
                          </p:cTn>
                        </p:par>
                        <p:par>
                          <p:cTn id="18" fill="hold">
                            <p:stCondLst>
                              <p:cond delay="1399"/>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par>
                                <p:cTn id="38" presetID="14" presetClass="entr" presetSubtype="1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0" grpId="0"/>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84376" y="284700"/>
            <a:ext cx="8211146" cy="737235"/>
          </a:xfrm>
          <a:prstGeom prst="rect">
            <a:avLst/>
          </a:prstGeom>
        </p:spPr>
        <p:txBody>
          <a:bodyPr wrap="square">
            <a:spAutoFit/>
          </a:bodyPr>
          <a:lstStyle/>
          <a:p>
            <a:pPr defTabSz="342900">
              <a:lnSpc>
                <a:spcPct val="150000"/>
              </a:lnSpc>
            </a:pPr>
            <a:r>
              <a:rPr lang="en-US" sz="2800" b="1">
                <a:solidFill>
                  <a:srgbClr val="F03C69"/>
                </a:solidFill>
                <a:latin typeface="SVN-SAF" panose="02040603050506020204" pitchFamily="18" charset="0"/>
                <a:cs typeface="Times New Roman" panose="02020603050405020304" pitchFamily="18" charset="0"/>
              </a:rPr>
              <a:t>1. Phần cứng và phần mềm</a:t>
            </a:r>
            <a:endParaRPr lang="vi-VN" sz="2800" b="1">
              <a:solidFill>
                <a:srgbClr val="F03C69"/>
              </a:solidFill>
              <a:cs typeface="Times New Roman" panose="02020603050405020304" pitchFamily="18" charset="0"/>
            </a:endParaRPr>
          </a:p>
        </p:txBody>
      </p:sp>
      <p:grpSp>
        <p:nvGrpSpPr>
          <p:cNvPr id="3" name="Group 2"/>
          <p:cNvGrpSpPr/>
          <p:nvPr/>
        </p:nvGrpSpPr>
        <p:grpSpPr>
          <a:xfrm>
            <a:off x="684530" y="1022349"/>
            <a:ext cx="10962640" cy="2451231"/>
            <a:chOff x="522612" y="813568"/>
            <a:chExt cx="10962947" cy="3036697"/>
          </a:xfrm>
        </p:grpSpPr>
        <p:sp>
          <p:nvSpPr>
            <p:cNvPr id="13" name="Rectangle 12"/>
            <p:cNvSpPr/>
            <p:nvPr/>
          </p:nvSpPr>
          <p:spPr>
            <a:xfrm>
              <a:off x="3305494" y="973351"/>
              <a:ext cx="7173355" cy="913320"/>
            </a:xfrm>
            <a:prstGeom prst="rect">
              <a:avLst/>
            </a:prstGeom>
          </p:spPr>
          <p:txBody>
            <a:bodyPr wrap="square">
              <a:spAutoFit/>
            </a:bodyPr>
            <a:lstStyle/>
            <a:p>
              <a:pPr defTabSz="342900">
                <a:lnSpc>
                  <a:spcPct val="150000"/>
                </a:lnSpc>
              </a:pPr>
              <a:r>
                <a:rPr lang="en-US" altLang="vi-VN" sz="2800" b="1">
                  <a:solidFill>
                    <a:srgbClr val="7FC354"/>
                  </a:solidFill>
                  <a:latin typeface="SVN-Androgyne" panose="02040603050506020204" pitchFamily="18" charset="0"/>
                  <a:cs typeface="Times New Roman" panose="02020603050405020304" pitchFamily="18" charset="0"/>
                </a:rPr>
                <a:t>Phần cứng hay phần mềm ?</a:t>
              </a:r>
            </a:p>
          </p:txBody>
        </p:sp>
        <p:sp>
          <p:nvSpPr>
            <p:cNvPr id="2" name="Rectangle: Rounded Corners 1"/>
            <p:cNvSpPr/>
            <p:nvPr/>
          </p:nvSpPr>
          <p:spPr>
            <a:xfrm>
              <a:off x="522612" y="1036931"/>
              <a:ext cx="10962947" cy="2813172"/>
            </a:xfrm>
            <a:prstGeom prst="roundRect">
              <a:avLst>
                <a:gd name="adj" fmla="val 5722"/>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528714" y="2046742"/>
              <a:ext cx="9134572" cy="1199149"/>
            </a:xfrm>
            <a:prstGeom prst="rect">
              <a:avLst/>
            </a:prstGeom>
          </p:spPr>
          <p:txBody>
            <a:bodyPr wrap="square">
              <a:spAutoFit/>
            </a:bodyPr>
            <a:lstStyle/>
            <a:p>
              <a:pPr defTabSz="342900">
                <a:lnSpc>
                  <a:spcPct val="150000"/>
                </a:lnSpc>
              </a:pPr>
              <a:r>
                <a:rPr lang="en-US" altLang="vi-VN" sz="2000">
                  <a:latin typeface="UTM Avo" panose="02040603050506020204" pitchFamily="18" charset="0"/>
                  <a:cs typeface="Times New Roman" panose="02020603050405020304" pitchFamily="18" charset="0"/>
                </a:rPr>
                <a:t>Em hãy quan sát những hình ảnh sau đây và chia chúng thành 2 nhóm.Và giải thích vì sao em lại chia nhóm như vậy ?</a:t>
              </a:r>
            </a:p>
          </p:txBody>
        </p:sp>
        <p:grpSp>
          <p:nvGrpSpPr>
            <p:cNvPr id="15" name="Group 14"/>
            <p:cNvGrpSpPr/>
            <p:nvPr/>
          </p:nvGrpSpPr>
          <p:grpSpPr>
            <a:xfrm>
              <a:off x="522612" y="813568"/>
              <a:ext cx="2898644" cy="967337"/>
              <a:chOff x="522612" y="813568"/>
              <a:chExt cx="2898644" cy="967337"/>
            </a:xfrm>
          </p:grpSpPr>
          <p:grpSp>
            <p:nvGrpSpPr>
              <p:cNvPr id="16" name="Group 15"/>
              <p:cNvGrpSpPr/>
              <p:nvPr/>
            </p:nvGrpSpPr>
            <p:grpSpPr>
              <a:xfrm>
                <a:off x="522612" y="969483"/>
                <a:ext cx="2372989" cy="787756"/>
                <a:chOff x="5906375" y="1278622"/>
                <a:chExt cx="2372989" cy="787756"/>
              </a:xfrm>
            </p:grpSpPr>
            <p:sp>
              <p:nvSpPr>
                <p:cNvPr id="21" name="Rectangle: Top Corners Rounded 20"/>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22" name="Rectangle 21"/>
                <p:cNvSpPr/>
                <p:nvPr/>
              </p:nvSpPr>
              <p:spPr>
                <a:xfrm>
                  <a:off x="5906375" y="1278622"/>
                  <a:ext cx="2135017" cy="741827"/>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17" name="Group 16"/>
              <p:cNvGrpSpPr/>
              <p:nvPr/>
            </p:nvGrpSpPr>
            <p:grpSpPr>
              <a:xfrm rot="20419193">
                <a:off x="2468303" y="900102"/>
                <a:ext cx="952953" cy="880803"/>
                <a:chOff x="8974078" y="279854"/>
                <a:chExt cx="3397172" cy="3224225"/>
              </a:xfrm>
            </p:grpSpPr>
            <p:pic>
              <p:nvPicPr>
                <p:cNvPr id="19"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8974078" y="279854"/>
                  <a:ext cx="3397172" cy="3224225"/>
                </a:xfrm>
                <a:prstGeom prst="rect">
                  <a:avLst/>
                </a:prstGeom>
              </p:spPr>
            </p:pic>
            <p:pic>
              <p:nvPicPr>
                <p:cNvPr id="20"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9264793" y="565916"/>
                  <a:ext cx="2916628" cy="2768146"/>
                </a:xfrm>
                <a:prstGeom prst="rect">
                  <a:avLst/>
                </a:prstGeom>
              </p:spPr>
            </p:pic>
          </p:grpSp>
          <p:sp>
            <p:nvSpPr>
              <p:cNvPr id="18" name="Rectangle 17"/>
              <p:cNvSpPr/>
              <p:nvPr/>
            </p:nvSpPr>
            <p:spPr>
              <a:xfrm>
                <a:off x="2583880" y="813568"/>
                <a:ext cx="721380" cy="913320"/>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1</a:t>
                </a:r>
                <a:endParaRPr lang="vi-VN" sz="2800" b="1">
                  <a:solidFill>
                    <a:schemeClr val="bg1"/>
                  </a:solidFill>
                  <a:latin typeface="UTM Avo" panose="02040603050506020204" pitchFamily="18" charset="0"/>
                  <a:cs typeface="Times New Roman" panose="02020603050405020304" pitchFamily="18" charset="0"/>
                </a:endParaRPr>
              </a:p>
            </p:txBody>
          </p:sp>
        </p:grpSp>
        <p:sp>
          <p:nvSpPr>
            <p:cNvPr id="24" name="Rectangle 23"/>
            <p:cNvSpPr/>
            <p:nvPr/>
          </p:nvSpPr>
          <p:spPr>
            <a:xfrm>
              <a:off x="1528714" y="3297180"/>
              <a:ext cx="9134572" cy="553085"/>
            </a:xfrm>
            <a:prstGeom prst="rect">
              <a:avLst/>
            </a:prstGeom>
          </p:spPr>
          <p:txBody>
            <a:bodyPr wrap="square">
              <a:spAutoFit/>
            </a:bodyPr>
            <a:lstStyle/>
            <a:p>
              <a:pPr defTabSz="342900">
                <a:lnSpc>
                  <a:spcPct val="150000"/>
                </a:lnSpc>
              </a:pPr>
              <a:endParaRPr lang="vi-VN" sz="2000">
                <a:latin typeface="UTM Avo" panose="02040603050506020204" pitchFamily="18" charset="0"/>
                <a:cs typeface="Times New Roman" panose="02020603050405020304" pitchFamily="18" charset="0"/>
              </a:endParaRPr>
            </a:p>
          </p:txBody>
        </p:sp>
      </p:grpSp>
      <p:pic>
        <p:nvPicPr>
          <p:cNvPr id="4" name="Picture 3" descr="new"/>
          <p:cNvPicPr>
            <a:picLocks noChangeAspect="1"/>
          </p:cNvPicPr>
          <p:nvPr/>
        </p:nvPicPr>
        <p:blipFill>
          <a:blip r:embed="rId6"/>
          <a:stretch>
            <a:fillRect/>
          </a:stretch>
        </p:blipFill>
        <p:spPr>
          <a:xfrm>
            <a:off x="1690370" y="3646170"/>
            <a:ext cx="9090025" cy="29089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grpSp>
        <p:nvGrpSpPr>
          <p:cNvPr id="37" name="Group 36">
            <a:extLst>
              <a:ext uri="{FF2B5EF4-FFF2-40B4-BE49-F238E27FC236}">
                <a16:creationId xmlns:a16="http://schemas.microsoft.com/office/drawing/2014/main" id="{23DF5493-D8A0-17D0-A3F3-B049D53ACE8F}"/>
              </a:ext>
            </a:extLst>
          </p:cNvPr>
          <p:cNvGrpSpPr/>
          <p:nvPr/>
        </p:nvGrpSpPr>
        <p:grpSpPr>
          <a:xfrm>
            <a:off x="196754" y="1672127"/>
            <a:ext cx="5488441" cy="4790887"/>
            <a:chOff x="303419" y="2637679"/>
            <a:chExt cx="8232661" cy="7186331"/>
          </a:xfrm>
        </p:grpSpPr>
        <p:sp>
          <p:nvSpPr>
            <p:cNvPr id="8" name="TextBox 7">
              <a:extLst>
                <a:ext uri="{FF2B5EF4-FFF2-40B4-BE49-F238E27FC236}">
                  <a16:creationId xmlns:a16="http://schemas.microsoft.com/office/drawing/2014/main" id="{000CF002-58D2-D600-3018-CEB79C09F933}"/>
                </a:ext>
              </a:extLst>
            </p:cNvPr>
            <p:cNvSpPr txBox="1"/>
            <p:nvPr/>
          </p:nvSpPr>
          <p:spPr>
            <a:xfrm>
              <a:off x="303419" y="4154373"/>
              <a:ext cx="8232661" cy="5669637"/>
            </a:xfrm>
            <a:prstGeom prst="roundRect">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marL="381019" indent="-381019" algn="just">
                <a:lnSpc>
                  <a:spcPct val="150000"/>
                </a:lnSpc>
                <a:buFont typeface="Arial" panose="020B0604020202020204" pitchFamily="34" charset="0"/>
                <a:buChar char="•"/>
              </a:pPr>
              <a:r>
                <a:rPr lang="en-US" sz="2400">
                  <a:latin typeface="Arial" panose="020B0604020202020204" pitchFamily="34" charset="0"/>
                  <a:cs typeface="Arial" panose="020B0604020202020204" pitchFamily="34" charset="0"/>
                </a:rPr>
                <a:t>Quan sát lại các thiết bị - SGK tr.6 và đặt câu hỏi.</a:t>
              </a:r>
            </a:p>
            <a:p>
              <a:pPr marL="381019" indent="-381019" algn="just">
                <a:lnSpc>
                  <a:spcPct val="150000"/>
                </a:lnSpc>
                <a:buFont typeface="Arial" panose="020B0604020202020204" pitchFamily="34" charset="0"/>
                <a:buChar char="•"/>
              </a:pPr>
              <a:r>
                <a:rPr lang="vi-VN" sz="2400">
                  <a:latin typeface="Arial" panose="020B0604020202020204" pitchFamily="34" charset="0"/>
                  <a:cs typeface="Arial" panose="020B0604020202020204" pitchFamily="34" charset="0"/>
                </a:rPr>
                <a:t>Em hãy quan sát những hình ảnh sau và chia chúng thành hai nhóm? Tại sao em chia nhóm như vậy?</a:t>
              </a:r>
              <a:endParaRPr lang="en-US" sz="2400">
                <a:latin typeface="Arial" panose="020B0604020202020204" pitchFamily="34" charset="0"/>
                <a:cs typeface="Arial" panose="020B0604020202020204" pitchFamily="34" charset="0"/>
              </a:endParaRPr>
            </a:p>
          </p:txBody>
        </p:sp>
        <p:pic>
          <p:nvPicPr>
            <p:cNvPr id="9" name="Picture 6">
              <a:extLst>
                <a:ext uri="{FF2B5EF4-FFF2-40B4-BE49-F238E27FC236}">
                  <a16:creationId xmlns:a16="http://schemas.microsoft.com/office/drawing/2014/main" id="{D0EFB428-785D-FD3F-51B2-133B23F2153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3657600" y="2637679"/>
              <a:ext cx="1895731" cy="1850709"/>
            </a:xfrm>
            <a:prstGeom prst="rect">
              <a:avLst/>
            </a:prstGeom>
          </p:spPr>
        </p:pic>
      </p:grpSp>
      <p:grpSp>
        <p:nvGrpSpPr>
          <p:cNvPr id="53" name="Group 52">
            <a:extLst>
              <a:ext uri="{FF2B5EF4-FFF2-40B4-BE49-F238E27FC236}">
                <a16:creationId xmlns:a16="http://schemas.microsoft.com/office/drawing/2014/main" id="{6F421B86-B4E2-AECD-F592-2025C3E9ECA6}"/>
              </a:ext>
            </a:extLst>
          </p:cNvPr>
          <p:cNvGrpSpPr/>
          <p:nvPr/>
        </p:nvGrpSpPr>
        <p:grpSpPr>
          <a:xfrm>
            <a:off x="5865349" y="1934256"/>
            <a:ext cx="1805304" cy="1152394"/>
            <a:chOff x="8512031" y="3144477"/>
            <a:chExt cx="2707956" cy="1728591"/>
          </a:xfrm>
        </p:grpSpPr>
        <p:pic>
          <p:nvPicPr>
            <p:cNvPr id="43" name="Picture 5">
              <a:extLst>
                <a:ext uri="{FF2B5EF4-FFF2-40B4-BE49-F238E27FC236}">
                  <a16:creationId xmlns:a16="http://schemas.microsoft.com/office/drawing/2014/main" id="{118758F4-CFDA-509C-35B7-1CD97EF1817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8512031" y="3144477"/>
              <a:ext cx="2707956" cy="1088106"/>
            </a:xfrm>
            <a:prstGeom prst="rect">
              <a:avLst/>
            </a:prstGeom>
          </p:spPr>
        </p:pic>
        <p:sp>
          <p:nvSpPr>
            <p:cNvPr id="50" name="TextBox 49">
              <a:extLst>
                <a:ext uri="{FF2B5EF4-FFF2-40B4-BE49-F238E27FC236}">
                  <a16:creationId xmlns:a16="http://schemas.microsoft.com/office/drawing/2014/main" id="{EE8A0EA0-E57F-EE78-CF5E-9887B11DBB97}"/>
                </a:ext>
              </a:extLst>
            </p:cNvPr>
            <p:cNvSpPr txBox="1"/>
            <p:nvPr/>
          </p:nvSpPr>
          <p:spPr>
            <a:xfrm>
              <a:off x="8845076" y="4426887"/>
              <a:ext cx="2075987"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Bàn phím</a:t>
              </a:r>
            </a:p>
          </p:txBody>
        </p:sp>
      </p:grpSp>
      <p:grpSp>
        <p:nvGrpSpPr>
          <p:cNvPr id="55" name="Group 54">
            <a:extLst>
              <a:ext uri="{FF2B5EF4-FFF2-40B4-BE49-F238E27FC236}">
                <a16:creationId xmlns:a16="http://schemas.microsoft.com/office/drawing/2014/main" id="{D641B229-AF1A-F590-633C-2A997645E4BF}"/>
              </a:ext>
            </a:extLst>
          </p:cNvPr>
          <p:cNvGrpSpPr/>
          <p:nvPr/>
        </p:nvGrpSpPr>
        <p:grpSpPr>
          <a:xfrm>
            <a:off x="8389416" y="1722273"/>
            <a:ext cx="1402625" cy="1559012"/>
            <a:chOff x="12584124" y="2583409"/>
            <a:chExt cx="2103937" cy="2338518"/>
          </a:xfrm>
        </p:grpSpPr>
        <p:pic>
          <p:nvPicPr>
            <p:cNvPr id="44" name="Picture 3">
              <a:extLst>
                <a:ext uri="{FF2B5EF4-FFF2-40B4-BE49-F238E27FC236}">
                  <a16:creationId xmlns:a16="http://schemas.microsoft.com/office/drawing/2014/main" id="{691896F8-F0A8-18F2-48C2-BED04CA86D5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12584124" y="2583409"/>
              <a:ext cx="2060717" cy="1742243"/>
            </a:xfrm>
            <a:prstGeom prst="rect">
              <a:avLst/>
            </a:prstGeom>
          </p:spPr>
        </p:pic>
        <p:sp>
          <p:nvSpPr>
            <p:cNvPr id="54" name="TextBox 53">
              <a:extLst>
                <a:ext uri="{FF2B5EF4-FFF2-40B4-BE49-F238E27FC236}">
                  <a16:creationId xmlns:a16="http://schemas.microsoft.com/office/drawing/2014/main" id="{0BA8FB30-E617-C265-5CAB-242382752B46}"/>
                </a:ext>
              </a:extLst>
            </p:cNvPr>
            <p:cNvSpPr txBox="1"/>
            <p:nvPr/>
          </p:nvSpPr>
          <p:spPr>
            <a:xfrm>
              <a:off x="12612073" y="4475746"/>
              <a:ext cx="2075988"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Màn hình</a:t>
              </a:r>
            </a:p>
          </p:txBody>
        </p:sp>
      </p:grpSp>
      <p:grpSp>
        <p:nvGrpSpPr>
          <p:cNvPr id="57" name="Group 56">
            <a:extLst>
              <a:ext uri="{FF2B5EF4-FFF2-40B4-BE49-F238E27FC236}">
                <a16:creationId xmlns:a16="http://schemas.microsoft.com/office/drawing/2014/main" id="{A156CB02-701C-05C0-57DB-1D7271C974A9}"/>
              </a:ext>
            </a:extLst>
          </p:cNvPr>
          <p:cNvGrpSpPr/>
          <p:nvPr/>
        </p:nvGrpSpPr>
        <p:grpSpPr>
          <a:xfrm>
            <a:off x="10278252" y="1789764"/>
            <a:ext cx="1383991" cy="1578542"/>
            <a:chOff x="15417377" y="2684645"/>
            <a:chExt cx="2075987" cy="2367813"/>
          </a:xfrm>
        </p:grpSpPr>
        <p:pic>
          <p:nvPicPr>
            <p:cNvPr id="47" name="Picture 6">
              <a:extLst>
                <a:ext uri="{FF2B5EF4-FFF2-40B4-BE49-F238E27FC236}">
                  <a16:creationId xmlns:a16="http://schemas.microsoft.com/office/drawing/2014/main" id="{6843B0A8-E760-93BA-2809-78D20DE3C2D8}"/>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15928321" y="2684645"/>
              <a:ext cx="1051879" cy="1742243"/>
            </a:xfrm>
            <a:prstGeom prst="rect">
              <a:avLst/>
            </a:prstGeom>
          </p:spPr>
        </p:pic>
        <p:sp>
          <p:nvSpPr>
            <p:cNvPr id="56" name="TextBox 55">
              <a:extLst>
                <a:ext uri="{FF2B5EF4-FFF2-40B4-BE49-F238E27FC236}">
                  <a16:creationId xmlns:a16="http://schemas.microsoft.com/office/drawing/2014/main" id="{9792C614-1C5C-6B11-E817-D756BAB60804}"/>
                </a:ext>
              </a:extLst>
            </p:cNvPr>
            <p:cNvSpPr txBox="1"/>
            <p:nvPr/>
          </p:nvSpPr>
          <p:spPr>
            <a:xfrm>
              <a:off x="15417377" y="4606277"/>
              <a:ext cx="2075987"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Thân máy</a:t>
              </a:r>
            </a:p>
          </p:txBody>
        </p:sp>
      </p:grpSp>
      <p:grpSp>
        <p:nvGrpSpPr>
          <p:cNvPr id="59" name="Group 58">
            <a:extLst>
              <a:ext uri="{FF2B5EF4-FFF2-40B4-BE49-F238E27FC236}">
                <a16:creationId xmlns:a16="http://schemas.microsoft.com/office/drawing/2014/main" id="{8D4B463F-99E1-1349-3C9A-3DFFC3F6008F}"/>
              </a:ext>
            </a:extLst>
          </p:cNvPr>
          <p:cNvGrpSpPr/>
          <p:nvPr/>
        </p:nvGrpSpPr>
        <p:grpSpPr>
          <a:xfrm>
            <a:off x="7721163" y="3336942"/>
            <a:ext cx="1383991" cy="1136674"/>
            <a:chOff x="12629773" y="5411144"/>
            <a:chExt cx="2075987" cy="1705011"/>
          </a:xfrm>
        </p:grpSpPr>
        <p:pic>
          <p:nvPicPr>
            <p:cNvPr id="48" name="Picture 4">
              <a:extLst>
                <a:ext uri="{FF2B5EF4-FFF2-40B4-BE49-F238E27FC236}">
                  <a16:creationId xmlns:a16="http://schemas.microsoft.com/office/drawing/2014/main" id="{9C8C4699-1B22-0231-1C8E-E6E37007B19F}"/>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a:off x="12784077" y="5411144"/>
              <a:ext cx="1767381" cy="1258831"/>
            </a:xfrm>
            <a:prstGeom prst="rect">
              <a:avLst/>
            </a:prstGeom>
          </p:spPr>
        </p:pic>
        <p:sp>
          <p:nvSpPr>
            <p:cNvPr id="58" name="TextBox 57">
              <a:extLst>
                <a:ext uri="{FF2B5EF4-FFF2-40B4-BE49-F238E27FC236}">
                  <a16:creationId xmlns:a16="http://schemas.microsoft.com/office/drawing/2014/main" id="{3F35C8DE-FBAE-3347-1A8D-F5D2E2C3F184}"/>
                </a:ext>
              </a:extLst>
            </p:cNvPr>
            <p:cNvSpPr txBox="1"/>
            <p:nvPr/>
          </p:nvSpPr>
          <p:spPr>
            <a:xfrm>
              <a:off x="12629773" y="6669974"/>
              <a:ext cx="2075987"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Chuột </a:t>
              </a:r>
            </a:p>
          </p:txBody>
        </p:sp>
      </p:grpSp>
      <p:grpSp>
        <p:nvGrpSpPr>
          <p:cNvPr id="63" name="Group 62">
            <a:extLst>
              <a:ext uri="{FF2B5EF4-FFF2-40B4-BE49-F238E27FC236}">
                <a16:creationId xmlns:a16="http://schemas.microsoft.com/office/drawing/2014/main" id="{2ED78BC3-6ED8-FEDB-2BE4-3C9D66597FD1}"/>
              </a:ext>
            </a:extLst>
          </p:cNvPr>
          <p:cNvGrpSpPr/>
          <p:nvPr/>
        </p:nvGrpSpPr>
        <p:grpSpPr>
          <a:xfrm>
            <a:off x="6023790" y="4322551"/>
            <a:ext cx="1887374" cy="2233431"/>
            <a:chOff x="9041527" y="6826264"/>
            <a:chExt cx="2831061" cy="3350147"/>
          </a:xfrm>
        </p:grpSpPr>
        <p:pic>
          <p:nvPicPr>
            <p:cNvPr id="38" name="Picture 2">
              <a:extLst>
                <a:ext uri="{FF2B5EF4-FFF2-40B4-BE49-F238E27FC236}">
                  <a16:creationId xmlns:a16="http://schemas.microsoft.com/office/drawing/2014/main" id="{2A81ABF8-25FD-089E-E3C3-D493B4E8ED48}"/>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a:off x="9041527" y="6826264"/>
              <a:ext cx="2831061" cy="2717819"/>
            </a:xfrm>
            <a:prstGeom prst="rect">
              <a:avLst/>
            </a:prstGeom>
          </p:spPr>
        </p:pic>
        <p:sp>
          <p:nvSpPr>
            <p:cNvPr id="62" name="TextBox 61">
              <a:extLst>
                <a:ext uri="{FF2B5EF4-FFF2-40B4-BE49-F238E27FC236}">
                  <a16:creationId xmlns:a16="http://schemas.microsoft.com/office/drawing/2014/main" id="{50E56572-45E1-D56F-7469-543CF001134F}"/>
                </a:ext>
              </a:extLst>
            </p:cNvPr>
            <p:cNvSpPr txBox="1"/>
            <p:nvPr/>
          </p:nvSpPr>
          <p:spPr>
            <a:xfrm>
              <a:off x="9419064" y="9730230"/>
              <a:ext cx="2075987"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Trò chơi</a:t>
              </a:r>
            </a:p>
          </p:txBody>
        </p:sp>
      </p:grpSp>
      <p:grpSp>
        <p:nvGrpSpPr>
          <p:cNvPr id="65" name="Group 64">
            <a:extLst>
              <a:ext uri="{FF2B5EF4-FFF2-40B4-BE49-F238E27FC236}">
                <a16:creationId xmlns:a16="http://schemas.microsoft.com/office/drawing/2014/main" id="{AE782394-F096-817A-2350-F53FFD0D4A49}"/>
              </a:ext>
            </a:extLst>
          </p:cNvPr>
          <p:cNvGrpSpPr/>
          <p:nvPr/>
        </p:nvGrpSpPr>
        <p:grpSpPr>
          <a:xfrm>
            <a:off x="8831859" y="4594846"/>
            <a:ext cx="2564370" cy="1922482"/>
            <a:chOff x="13247788" y="7309349"/>
            <a:chExt cx="3846555" cy="2883723"/>
          </a:xfrm>
        </p:grpSpPr>
        <p:pic>
          <p:nvPicPr>
            <p:cNvPr id="61" name="Picture 60">
              <a:extLst>
                <a:ext uri="{FF2B5EF4-FFF2-40B4-BE49-F238E27FC236}">
                  <a16:creationId xmlns:a16="http://schemas.microsoft.com/office/drawing/2014/main" id="{640FB7F1-58D2-AB26-CE85-0C46FA491BC7}"/>
                </a:ext>
              </a:extLst>
            </p:cNvPr>
            <p:cNvPicPr>
              <a:picLocks noChangeAspect="1"/>
            </p:cNvPicPr>
            <p:nvPr/>
          </p:nvPicPr>
          <p:blipFill rotWithShape="1">
            <a:blip r:embed="rId18"/>
            <a:srcRect t="4580"/>
            <a:stretch/>
          </p:blipFill>
          <p:spPr>
            <a:xfrm>
              <a:off x="13247788" y="7309349"/>
              <a:ext cx="3846555" cy="2294006"/>
            </a:xfrm>
            <a:prstGeom prst="rect">
              <a:avLst/>
            </a:prstGeom>
          </p:spPr>
        </p:pic>
        <p:sp>
          <p:nvSpPr>
            <p:cNvPr id="64" name="TextBox 63">
              <a:extLst>
                <a:ext uri="{FF2B5EF4-FFF2-40B4-BE49-F238E27FC236}">
                  <a16:creationId xmlns:a16="http://schemas.microsoft.com/office/drawing/2014/main" id="{AC66D34F-838F-C0D5-5B17-E846454A3848}"/>
                </a:ext>
              </a:extLst>
            </p:cNvPr>
            <p:cNvSpPr txBox="1"/>
            <p:nvPr/>
          </p:nvSpPr>
          <p:spPr>
            <a:xfrm>
              <a:off x="13829904" y="9746891"/>
              <a:ext cx="2903433"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Phần mềm trình chiếu</a:t>
              </a:r>
            </a:p>
          </p:txBody>
        </p:sp>
      </p:grpSp>
      <p:grpSp>
        <p:nvGrpSpPr>
          <p:cNvPr id="68" name="Group 67">
            <a:extLst>
              <a:ext uri="{FF2B5EF4-FFF2-40B4-BE49-F238E27FC236}">
                <a16:creationId xmlns:a16="http://schemas.microsoft.com/office/drawing/2014/main" id="{AB7A352D-128C-54A0-BDBC-818DFBB2E260}"/>
              </a:ext>
            </a:extLst>
          </p:cNvPr>
          <p:cNvGrpSpPr/>
          <p:nvPr/>
        </p:nvGrpSpPr>
        <p:grpSpPr>
          <a:xfrm>
            <a:off x="1823985" y="270036"/>
            <a:ext cx="7538089" cy="912167"/>
            <a:chOff x="2735977" y="405053"/>
            <a:chExt cx="11307133" cy="1368251"/>
          </a:xfrm>
        </p:grpSpPr>
        <p:grpSp>
          <p:nvGrpSpPr>
            <p:cNvPr id="69" name="Group 68">
              <a:extLst>
                <a:ext uri="{FF2B5EF4-FFF2-40B4-BE49-F238E27FC236}">
                  <a16:creationId xmlns:a16="http://schemas.microsoft.com/office/drawing/2014/main" id="{65B2EF5B-B1C1-4329-2B87-77B94B8143CF}"/>
                </a:ext>
              </a:extLst>
            </p:cNvPr>
            <p:cNvGrpSpPr/>
            <p:nvPr/>
          </p:nvGrpSpPr>
          <p:grpSpPr>
            <a:xfrm>
              <a:off x="2735977" y="405053"/>
              <a:ext cx="11307133" cy="1368251"/>
              <a:chOff x="2735977" y="405053"/>
              <a:chExt cx="11307133" cy="1368251"/>
            </a:xfrm>
          </p:grpSpPr>
          <p:grpSp>
            <p:nvGrpSpPr>
              <p:cNvPr id="71" name="Group 4">
                <a:extLst>
                  <a:ext uri="{FF2B5EF4-FFF2-40B4-BE49-F238E27FC236}">
                    <a16:creationId xmlns:a16="http://schemas.microsoft.com/office/drawing/2014/main" id="{0A14EA74-6BAE-7A19-D60C-66B043D3B1BC}"/>
                  </a:ext>
                </a:extLst>
              </p:cNvPr>
              <p:cNvGrpSpPr/>
              <p:nvPr/>
            </p:nvGrpSpPr>
            <p:grpSpPr>
              <a:xfrm>
                <a:off x="2735977" y="405053"/>
                <a:ext cx="11307133" cy="1368251"/>
                <a:chOff x="-293923" y="0"/>
                <a:chExt cx="5457502" cy="660400"/>
              </a:xfrm>
              <a:solidFill>
                <a:schemeClr val="bg1"/>
              </a:solidFill>
            </p:grpSpPr>
            <p:sp>
              <p:nvSpPr>
                <p:cNvPr id="73" name="Freeform 5">
                  <a:extLst>
                    <a:ext uri="{FF2B5EF4-FFF2-40B4-BE49-F238E27FC236}">
                      <a16:creationId xmlns:a16="http://schemas.microsoft.com/office/drawing/2014/main" id="{919777F7-1A6C-F9AE-5890-06C92AC1000D}"/>
                    </a:ext>
                  </a:extLst>
                </p:cNvPr>
                <p:cNvSpPr/>
                <p:nvPr/>
              </p:nvSpPr>
              <p:spPr>
                <a:xfrm>
                  <a:off x="-293923" y="0"/>
                  <a:ext cx="5457502"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sp>
          </p:grpSp>
          <p:pic>
            <p:nvPicPr>
              <p:cNvPr id="72" name="Picture 24">
                <a:extLst>
                  <a:ext uri="{FF2B5EF4-FFF2-40B4-BE49-F238E27FC236}">
                    <a16:creationId xmlns:a16="http://schemas.microsoft.com/office/drawing/2014/main" id="{51D9C293-DAF4-865D-8D96-C1A4247A9CF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a:off x="12881093" y="704685"/>
                <a:ext cx="733390" cy="733390"/>
              </a:xfrm>
              <a:prstGeom prst="rect">
                <a:avLst/>
              </a:prstGeom>
            </p:spPr>
          </p:pic>
        </p:grpSp>
        <p:sp>
          <p:nvSpPr>
            <p:cNvPr id="70" name="TextBox 69">
              <a:extLst>
                <a:ext uri="{FF2B5EF4-FFF2-40B4-BE49-F238E27FC236}">
                  <a16:creationId xmlns:a16="http://schemas.microsoft.com/office/drawing/2014/main" id="{2CD2FF27-FA4B-485F-1185-A3FA90DDFC5D}"/>
                </a:ext>
              </a:extLst>
            </p:cNvPr>
            <p:cNvSpPr txBox="1"/>
            <p:nvPr/>
          </p:nvSpPr>
          <p:spPr>
            <a:xfrm>
              <a:off x="2864204" y="632281"/>
              <a:ext cx="10225017" cy="877163"/>
            </a:xfrm>
            <a:prstGeom prst="rect">
              <a:avLst/>
            </a:prstGeom>
            <a:noFill/>
          </p:spPr>
          <p:txBody>
            <a:bodyPr wrap="square" rtlCol="0">
              <a:spAutoFit/>
            </a:bodyPr>
            <a:lstStyle/>
            <a:p>
              <a:r>
                <a:rPr lang="en-US" sz="3200" b="1">
                  <a:latin typeface="Arial" panose="020B0604020202020204" pitchFamily="34" charset="0"/>
                  <a:cs typeface="Arial" panose="020B0604020202020204" pitchFamily="34" charset="0"/>
                </a:rPr>
                <a:t>HĐ 1. Phần cứng hay phần mềm?</a:t>
              </a:r>
            </a:p>
          </p:txBody>
        </p:sp>
      </p:grpSp>
    </p:spTree>
    <p:extLst>
      <p:ext uri="{BB962C8B-B14F-4D97-AF65-F5344CB8AC3E}">
        <p14:creationId xmlns:p14="http://schemas.microsoft.com/office/powerpoint/2010/main" val="25977651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inVertical)">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down)">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barn(inVertical)">
                                      <p:cBhvr>
                                        <p:cTn id="17" dur="500"/>
                                        <p:tgtEl>
                                          <p:spTgt spid="53"/>
                                        </p:tgtEl>
                                      </p:cBhvr>
                                    </p:animEffect>
                                  </p:childTnLst>
                                </p:cTn>
                              </p:par>
                              <p:par>
                                <p:cTn id="18" presetID="16" presetClass="entr" presetSubtype="21"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barn(inVertical)">
                                      <p:cBhvr>
                                        <p:cTn id="20" dur="500"/>
                                        <p:tgtEl>
                                          <p:spTgt spid="55"/>
                                        </p:tgtEl>
                                      </p:cBhvr>
                                    </p:animEffect>
                                  </p:childTnLst>
                                </p:cTn>
                              </p:par>
                              <p:par>
                                <p:cTn id="21" presetID="16" presetClass="entr" presetSubtype="21"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barn(inVertical)">
                                      <p:cBhvr>
                                        <p:cTn id="23" dur="500"/>
                                        <p:tgtEl>
                                          <p:spTgt spid="57"/>
                                        </p:tgtEl>
                                      </p:cBhvr>
                                    </p:animEffect>
                                  </p:childTnLst>
                                </p:cTn>
                              </p:par>
                              <p:par>
                                <p:cTn id="24" presetID="16" presetClass="entr" presetSubtype="21"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barn(inVertical)">
                                      <p:cBhvr>
                                        <p:cTn id="26" dur="500"/>
                                        <p:tgtEl>
                                          <p:spTgt spid="59"/>
                                        </p:tgtEl>
                                      </p:cBhvr>
                                    </p:animEffect>
                                  </p:childTnLst>
                                </p:cTn>
                              </p:par>
                              <p:par>
                                <p:cTn id="27" presetID="16" presetClass="entr" presetSubtype="21"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barn(inVertical)">
                                      <p:cBhvr>
                                        <p:cTn id="29" dur="500"/>
                                        <p:tgtEl>
                                          <p:spTgt spid="63"/>
                                        </p:tgtEl>
                                      </p:cBhvr>
                                    </p:animEffect>
                                  </p:childTnLst>
                                </p:cTn>
                              </p:par>
                              <p:par>
                                <p:cTn id="30" presetID="16" presetClass="entr" presetSubtype="21"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barn(inVertical)">
                                      <p:cBhvr>
                                        <p:cTn id="3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grpSp>
        <p:nvGrpSpPr>
          <p:cNvPr id="53" name="Group 52">
            <a:extLst>
              <a:ext uri="{FF2B5EF4-FFF2-40B4-BE49-F238E27FC236}">
                <a16:creationId xmlns:a16="http://schemas.microsoft.com/office/drawing/2014/main" id="{6F421B86-B4E2-AECD-F592-2025C3E9ECA6}"/>
              </a:ext>
            </a:extLst>
          </p:cNvPr>
          <p:cNvGrpSpPr/>
          <p:nvPr/>
        </p:nvGrpSpPr>
        <p:grpSpPr>
          <a:xfrm>
            <a:off x="458411" y="2821344"/>
            <a:ext cx="1805304" cy="1152394"/>
            <a:chOff x="8512031" y="3144477"/>
            <a:chExt cx="2707956" cy="1728591"/>
          </a:xfrm>
        </p:grpSpPr>
        <p:pic>
          <p:nvPicPr>
            <p:cNvPr id="43" name="Picture 5">
              <a:extLst>
                <a:ext uri="{FF2B5EF4-FFF2-40B4-BE49-F238E27FC236}">
                  <a16:creationId xmlns:a16="http://schemas.microsoft.com/office/drawing/2014/main" id="{118758F4-CFDA-509C-35B7-1CD97EF1817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8512031" y="3144477"/>
              <a:ext cx="2707956" cy="1088106"/>
            </a:xfrm>
            <a:prstGeom prst="rect">
              <a:avLst/>
            </a:prstGeom>
          </p:spPr>
        </p:pic>
        <p:sp>
          <p:nvSpPr>
            <p:cNvPr id="50" name="TextBox 49">
              <a:extLst>
                <a:ext uri="{FF2B5EF4-FFF2-40B4-BE49-F238E27FC236}">
                  <a16:creationId xmlns:a16="http://schemas.microsoft.com/office/drawing/2014/main" id="{EE8A0EA0-E57F-EE78-CF5E-9887B11DBB97}"/>
                </a:ext>
              </a:extLst>
            </p:cNvPr>
            <p:cNvSpPr txBox="1"/>
            <p:nvPr/>
          </p:nvSpPr>
          <p:spPr>
            <a:xfrm>
              <a:off x="8845076" y="4426887"/>
              <a:ext cx="2075987"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Bàn phím</a:t>
              </a:r>
            </a:p>
          </p:txBody>
        </p:sp>
      </p:grpSp>
      <p:grpSp>
        <p:nvGrpSpPr>
          <p:cNvPr id="55" name="Group 54">
            <a:extLst>
              <a:ext uri="{FF2B5EF4-FFF2-40B4-BE49-F238E27FC236}">
                <a16:creationId xmlns:a16="http://schemas.microsoft.com/office/drawing/2014/main" id="{D641B229-AF1A-F590-633C-2A997645E4BF}"/>
              </a:ext>
            </a:extLst>
          </p:cNvPr>
          <p:cNvGrpSpPr/>
          <p:nvPr/>
        </p:nvGrpSpPr>
        <p:grpSpPr>
          <a:xfrm>
            <a:off x="3725202" y="2782598"/>
            <a:ext cx="1402625" cy="1559012"/>
            <a:chOff x="12584124" y="2583409"/>
            <a:chExt cx="2103937" cy="2338518"/>
          </a:xfrm>
        </p:grpSpPr>
        <p:pic>
          <p:nvPicPr>
            <p:cNvPr id="44" name="Picture 3">
              <a:extLst>
                <a:ext uri="{FF2B5EF4-FFF2-40B4-BE49-F238E27FC236}">
                  <a16:creationId xmlns:a16="http://schemas.microsoft.com/office/drawing/2014/main" id="{691896F8-F0A8-18F2-48C2-BED04CA86D5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2584124" y="2583409"/>
              <a:ext cx="2060717" cy="1742243"/>
            </a:xfrm>
            <a:prstGeom prst="rect">
              <a:avLst/>
            </a:prstGeom>
          </p:spPr>
        </p:pic>
        <p:sp>
          <p:nvSpPr>
            <p:cNvPr id="54" name="TextBox 53">
              <a:extLst>
                <a:ext uri="{FF2B5EF4-FFF2-40B4-BE49-F238E27FC236}">
                  <a16:creationId xmlns:a16="http://schemas.microsoft.com/office/drawing/2014/main" id="{0BA8FB30-E617-C265-5CAB-242382752B46}"/>
                </a:ext>
              </a:extLst>
            </p:cNvPr>
            <p:cNvSpPr txBox="1"/>
            <p:nvPr/>
          </p:nvSpPr>
          <p:spPr>
            <a:xfrm>
              <a:off x="12612073" y="4475746"/>
              <a:ext cx="2075988"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Màn hình</a:t>
              </a:r>
            </a:p>
          </p:txBody>
        </p:sp>
      </p:grpSp>
      <p:grpSp>
        <p:nvGrpSpPr>
          <p:cNvPr id="57" name="Group 56">
            <a:extLst>
              <a:ext uri="{FF2B5EF4-FFF2-40B4-BE49-F238E27FC236}">
                <a16:creationId xmlns:a16="http://schemas.microsoft.com/office/drawing/2014/main" id="{A156CB02-701C-05C0-57DB-1D7271C974A9}"/>
              </a:ext>
            </a:extLst>
          </p:cNvPr>
          <p:cNvGrpSpPr/>
          <p:nvPr/>
        </p:nvGrpSpPr>
        <p:grpSpPr>
          <a:xfrm>
            <a:off x="943801" y="4220707"/>
            <a:ext cx="1383991" cy="1578542"/>
            <a:chOff x="15417377" y="2684645"/>
            <a:chExt cx="2075987" cy="2367813"/>
          </a:xfrm>
        </p:grpSpPr>
        <p:pic>
          <p:nvPicPr>
            <p:cNvPr id="47" name="Picture 6">
              <a:extLst>
                <a:ext uri="{FF2B5EF4-FFF2-40B4-BE49-F238E27FC236}">
                  <a16:creationId xmlns:a16="http://schemas.microsoft.com/office/drawing/2014/main" id="{6843B0A8-E760-93BA-2809-78D20DE3C2D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15928321" y="2684645"/>
              <a:ext cx="1051879" cy="1742243"/>
            </a:xfrm>
            <a:prstGeom prst="rect">
              <a:avLst/>
            </a:prstGeom>
          </p:spPr>
        </p:pic>
        <p:sp>
          <p:nvSpPr>
            <p:cNvPr id="56" name="TextBox 55">
              <a:extLst>
                <a:ext uri="{FF2B5EF4-FFF2-40B4-BE49-F238E27FC236}">
                  <a16:creationId xmlns:a16="http://schemas.microsoft.com/office/drawing/2014/main" id="{9792C614-1C5C-6B11-E817-D756BAB60804}"/>
                </a:ext>
              </a:extLst>
            </p:cNvPr>
            <p:cNvSpPr txBox="1"/>
            <p:nvPr/>
          </p:nvSpPr>
          <p:spPr>
            <a:xfrm>
              <a:off x="15417377" y="4606277"/>
              <a:ext cx="2075987"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Thân máy</a:t>
              </a:r>
            </a:p>
          </p:txBody>
        </p:sp>
      </p:grpSp>
      <p:grpSp>
        <p:nvGrpSpPr>
          <p:cNvPr id="59" name="Group 58">
            <a:extLst>
              <a:ext uri="{FF2B5EF4-FFF2-40B4-BE49-F238E27FC236}">
                <a16:creationId xmlns:a16="http://schemas.microsoft.com/office/drawing/2014/main" id="{8D4B463F-99E1-1349-3C9A-3DFFC3F6008F}"/>
              </a:ext>
            </a:extLst>
          </p:cNvPr>
          <p:cNvGrpSpPr/>
          <p:nvPr/>
        </p:nvGrpSpPr>
        <p:grpSpPr>
          <a:xfrm>
            <a:off x="2791939" y="4551476"/>
            <a:ext cx="1383991" cy="1136674"/>
            <a:chOff x="12629773" y="5411144"/>
            <a:chExt cx="2075987" cy="1705011"/>
          </a:xfrm>
        </p:grpSpPr>
        <p:pic>
          <p:nvPicPr>
            <p:cNvPr id="48" name="Picture 4">
              <a:extLst>
                <a:ext uri="{FF2B5EF4-FFF2-40B4-BE49-F238E27FC236}">
                  <a16:creationId xmlns:a16="http://schemas.microsoft.com/office/drawing/2014/main" id="{9C8C4699-1B22-0231-1C8E-E6E37007B19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12784077" y="5411144"/>
              <a:ext cx="1767381" cy="1258831"/>
            </a:xfrm>
            <a:prstGeom prst="rect">
              <a:avLst/>
            </a:prstGeom>
          </p:spPr>
        </p:pic>
        <p:sp>
          <p:nvSpPr>
            <p:cNvPr id="58" name="TextBox 57">
              <a:extLst>
                <a:ext uri="{FF2B5EF4-FFF2-40B4-BE49-F238E27FC236}">
                  <a16:creationId xmlns:a16="http://schemas.microsoft.com/office/drawing/2014/main" id="{3F35C8DE-FBAE-3347-1A8D-F5D2E2C3F184}"/>
                </a:ext>
              </a:extLst>
            </p:cNvPr>
            <p:cNvSpPr txBox="1"/>
            <p:nvPr/>
          </p:nvSpPr>
          <p:spPr>
            <a:xfrm>
              <a:off x="12629773" y="6669974"/>
              <a:ext cx="2075987"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Chuột </a:t>
              </a:r>
            </a:p>
          </p:txBody>
        </p:sp>
      </p:grpSp>
      <p:grpSp>
        <p:nvGrpSpPr>
          <p:cNvPr id="63" name="Group 62">
            <a:extLst>
              <a:ext uri="{FF2B5EF4-FFF2-40B4-BE49-F238E27FC236}">
                <a16:creationId xmlns:a16="http://schemas.microsoft.com/office/drawing/2014/main" id="{2ED78BC3-6ED8-FEDB-2BE4-3C9D66597FD1}"/>
              </a:ext>
            </a:extLst>
          </p:cNvPr>
          <p:cNvGrpSpPr/>
          <p:nvPr/>
        </p:nvGrpSpPr>
        <p:grpSpPr>
          <a:xfrm>
            <a:off x="6277234" y="3179484"/>
            <a:ext cx="1887374" cy="2233431"/>
            <a:chOff x="9041527" y="6826264"/>
            <a:chExt cx="2831061" cy="3350147"/>
          </a:xfrm>
        </p:grpSpPr>
        <p:pic>
          <p:nvPicPr>
            <p:cNvPr id="38" name="Picture 2">
              <a:extLst>
                <a:ext uri="{FF2B5EF4-FFF2-40B4-BE49-F238E27FC236}">
                  <a16:creationId xmlns:a16="http://schemas.microsoft.com/office/drawing/2014/main" id="{2A81ABF8-25FD-089E-E3C3-D493B4E8ED4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a:off x="9041527" y="6826264"/>
              <a:ext cx="2831061" cy="2717819"/>
            </a:xfrm>
            <a:prstGeom prst="rect">
              <a:avLst/>
            </a:prstGeom>
          </p:spPr>
        </p:pic>
        <p:sp>
          <p:nvSpPr>
            <p:cNvPr id="62" name="TextBox 61">
              <a:extLst>
                <a:ext uri="{FF2B5EF4-FFF2-40B4-BE49-F238E27FC236}">
                  <a16:creationId xmlns:a16="http://schemas.microsoft.com/office/drawing/2014/main" id="{50E56572-45E1-D56F-7469-543CF001134F}"/>
                </a:ext>
              </a:extLst>
            </p:cNvPr>
            <p:cNvSpPr txBox="1"/>
            <p:nvPr/>
          </p:nvSpPr>
          <p:spPr>
            <a:xfrm>
              <a:off x="9419064" y="9730230"/>
              <a:ext cx="2075987"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Trò chơi</a:t>
              </a:r>
            </a:p>
          </p:txBody>
        </p:sp>
      </p:grpSp>
      <p:grpSp>
        <p:nvGrpSpPr>
          <p:cNvPr id="65" name="Group 64">
            <a:extLst>
              <a:ext uri="{FF2B5EF4-FFF2-40B4-BE49-F238E27FC236}">
                <a16:creationId xmlns:a16="http://schemas.microsoft.com/office/drawing/2014/main" id="{AE782394-F096-817A-2350-F53FFD0D4A49}"/>
              </a:ext>
            </a:extLst>
          </p:cNvPr>
          <p:cNvGrpSpPr/>
          <p:nvPr/>
        </p:nvGrpSpPr>
        <p:grpSpPr>
          <a:xfrm>
            <a:off x="8981186" y="3405676"/>
            <a:ext cx="2564370" cy="1910294"/>
            <a:chOff x="13247788" y="7309349"/>
            <a:chExt cx="3846555" cy="2865441"/>
          </a:xfrm>
        </p:grpSpPr>
        <p:pic>
          <p:nvPicPr>
            <p:cNvPr id="61" name="Picture 60">
              <a:extLst>
                <a:ext uri="{FF2B5EF4-FFF2-40B4-BE49-F238E27FC236}">
                  <a16:creationId xmlns:a16="http://schemas.microsoft.com/office/drawing/2014/main" id="{640FB7F1-58D2-AB26-CE85-0C46FA491BC7}"/>
                </a:ext>
              </a:extLst>
            </p:cNvPr>
            <p:cNvPicPr>
              <a:picLocks noChangeAspect="1"/>
            </p:cNvPicPr>
            <p:nvPr/>
          </p:nvPicPr>
          <p:blipFill rotWithShape="1">
            <a:blip r:embed="rId16"/>
            <a:srcRect t="4580"/>
            <a:stretch/>
          </p:blipFill>
          <p:spPr>
            <a:xfrm>
              <a:off x="13247788" y="7309349"/>
              <a:ext cx="3846555" cy="2294006"/>
            </a:xfrm>
            <a:prstGeom prst="rect">
              <a:avLst/>
            </a:prstGeom>
          </p:spPr>
        </p:pic>
        <p:sp>
          <p:nvSpPr>
            <p:cNvPr id="64" name="TextBox 63">
              <a:extLst>
                <a:ext uri="{FF2B5EF4-FFF2-40B4-BE49-F238E27FC236}">
                  <a16:creationId xmlns:a16="http://schemas.microsoft.com/office/drawing/2014/main" id="{AC66D34F-838F-C0D5-5B17-E846454A3848}"/>
                </a:ext>
              </a:extLst>
            </p:cNvPr>
            <p:cNvSpPr txBox="1"/>
            <p:nvPr/>
          </p:nvSpPr>
          <p:spPr>
            <a:xfrm>
              <a:off x="13965660" y="9728609"/>
              <a:ext cx="2903433"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Phần mềm trình chiếu</a:t>
              </a:r>
            </a:p>
          </p:txBody>
        </p:sp>
      </p:grpSp>
      <p:grpSp>
        <p:nvGrpSpPr>
          <p:cNvPr id="39" name="Group 38">
            <a:extLst>
              <a:ext uri="{FF2B5EF4-FFF2-40B4-BE49-F238E27FC236}">
                <a16:creationId xmlns:a16="http://schemas.microsoft.com/office/drawing/2014/main" id="{3F50AE4E-B0CF-111D-5CCF-1A7E5C8B1AF4}"/>
              </a:ext>
            </a:extLst>
          </p:cNvPr>
          <p:cNvGrpSpPr/>
          <p:nvPr/>
        </p:nvGrpSpPr>
        <p:grpSpPr>
          <a:xfrm>
            <a:off x="1518768" y="1663533"/>
            <a:ext cx="2216858" cy="849003"/>
            <a:chOff x="2278152" y="2495299"/>
            <a:chExt cx="3325287" cy="1273505"/>
          </a:xfrm>
        </p:grpSpPr>
        <p:sp>
          <p:nvSpPr>
            <p:cNvPr id="6" name="Rectangle: Rounded Corners 5">
              <a:extLst>
                <a:ext uri="{FF2B5EF4-FFF2-40B4-BE49-F238E27FC236}">
                  <a16:creationId xmlns:a16="http://schemas.microsoft.com/office/drawing/2014/main" id="{B5F66AD9-A6BB-8E4F-30AB-2B378EEAA0CE}"/>
                </a:ext>
              </a:extLst>
            </p:cNvPr>
            <p:cNvSpPr/>
            <p:nvPr/>
          </p:nvSpPr>
          <p:spPr>
            <a:xfrm>
              <a:off x="2772378" y="2779510"/>
              <a:ext cx="2831061" cy="989294"/>
            </a:xfrm>
            <a:prstGeom prst="round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anose="020B0604020202020204" pitchFamily="34" charset="0"/>
                  <a:cs typeface="Arial" panose="020B0604020202020204" pitchFamily="34" charset="0"/>
                </a:rPr>
                <a:t>Phần cứng </a:t>
              </a:r>
            </a:p>
          </p:txBody>
        </p:sp>
        <p:pic>
          <p:nvPicPr>
            <p:cNvPr id="31" name="Picture 2">
              <a:extLst>
                <a:ext uri="{FF2B5EF4-FFF2-40B4-BE49-F238E27FC236}">
                  <a16:creationId xmlns:a16="http://schemas.microsoft.com/office/drawing/2014/main" id="{4A7C3A0A-DD2C-AC8F-4B83-80B2AB6D4876}"/>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2278152" y="2495299"/>
              <a:ext cx="764705" cy="725775"/>
            </a:xfrm>
            <a:prstGeom prst="rect">
              <a:avLst/>
            </a:prstGeom>
          </p:spPr>
        </p:pic>
      </p:grpSp>
      <p:grpSp>
        <p:nvGrpSpPr>
          <p:cNvPr id="33" name="Group 32">
            <a:extLst>
              <a:ext uri="{FF2B5EF4-FFF2-40B4-BE49-F238E27FC236}">
                <a16:creationId xmlns:a16="http://schemas.microsoft.com/office/drawing/2014/main" id="{51BB2F98-EEB4-AF9E-BDFA-BF87EFD32899}"/>
              </a:ext>
            </a:extLst>
          </p:cNvPr>
          <p:cNvGrpSpPr/>
          <p:nvPr/>
        </p:nvGrpSpPr>
        <p:grpSpPr>
          <a:xfrm>
            <a:off x="7409857" y="1639056"/>
            <a:ext cx="2184984" cy="873480"/>
            <a:chOff x="11114785" y="2458584"/>
            <a:chExt cx="3277476" cy="1310220"/>
          </a:xfrm>
        </p:grpSpPr>
        <p:sp>
          <p:nvSpPr>
            <p:cNvPr id="7" name="Rectangle: Rounded Corners 6">
              <a:extLst>
                <a:ext uri="{FF2B5EF4-FFF2-40B4-BE49-F238E27FC236}">
                  <a16:creationId xmlns:a16="http://schemas.microsoft.com/office/drawing/2014/main" id="{1B9D3FFA-8522-D433-3069-329189014635}"/>
                </a:ext>
              </a:extLst>
            </p:cNvPr>
            <p:cNvSpPr/>
            <p:nvPr/>
          </p:nvSpPr>
          <p:spPr>
            <a:xfrm>
              <a:off x="11561200" y="2779510"/>
              <a:ext cx="2831061" cy="989294"/>
            </a:xfrm>
            <a:prstGeom prst="round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anose="020B0604020202020204" pitchFamily="34" charset="0"/>
                  <a:cs typeface="Arial" panose="020B0604020202020204" pitchFamily="34" charset="0"/>
                </a:rPr>
                <a:t>Phần mềm </a:t>
              </a:r>
            </a:p>
          </p:txBody>
        </p:sp>
        <p:pic>
          <p:nvPicPr>
            <p:cNvPr id="32" name="Picture 2">
              <a:extLst>
                <a:ext uri="{FF2B5EF4-FFF2-40B4-BE49-F238E27FC236}">
                  <a16:creationId xmlns:a16="http://schemas.microsoft.com/office/drawing/2014/main" id="{51144EA3-F5EC-53CD-EDF7-E72A6E776092}"/>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1114785" y="2458584"/>
              <a:ext cx="764705" cy="725775"/>
            </a:xfrm>
            <a:prstGeom prst="rect">
              <a:avLst/>
            </a:prstGeom>
          </p:spPr>
        </p:pic>
      </p:grpSp>
      <p:grpSp>
        <p:nvGrpSpPr>
          <p:cNvPr id="46" name="Group 45">
            <a:extLst>
              <a:ext uri="{FF2B5EF4-FFF2-40B4-BE49-F238E27FC236}">
                <a16:creationId xmlns:a16="http://schemas.microsoft.com/office/drawing/2014/main" id="{DF239608-F829-DCE7-D6F0-0E45FB8ADDC3}"/>
              </a:ext>
            </a:extLst>
          </p:cNvPr>
          <p:cNvGrpSpPr/>
          <p:nvPr/>
        </p:nvGrpSpPr>
        <p:grpSpPr>
          <a:xfrm>
            <a:off x="287578" y="6061977"/>
            <a:ext cx="4055927" cy="685539"/>
            <a:chOff x="431366" y="9092964"/>
            <a:chExt cx="6083890" cy="1028309"/>
          </a:xfrm>
        </p:grpSpPr>
        <p:pic>
          <p:nvPicPr>
            <p:cNvPr id="41" name="Graphic 40" descr="Back with solid fill">
              <a:extLst>
                <a:ext uri="{FF2B5EF4-FFF2-40B4-BE49-F238E27FC236}">
                  <a16:creationId xmlns:a16="http://schemas.microsoft.com/office/drawing/2014/main" id="{E55D189F-1809-D76D-74BC-9D03DCCB4C53}"/>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flipV="1">
              <a:off x="431366" y="9092964"/>
              <a:ext cx="1239028" cy="1028309"/>
            </a:xfrm>
            <a:prstGeom prst="rect">
              <a:avLst/>
            </a:prstGeom>
          </p:spPr>
        </p:pic>
        <p:sp>
          <p:nvSpPr>
            <p:cNvPr id="45" name="TextBox 44">
              <a:extLst>
                <a:ext uri="{FF2B5EF4-FFF2-40B4-BE49-F238E27FC236}">
                  <a16:creationId xmlns:a16="http://schemas.microsoft.com/office/drawing/2014/main" id="{E5BCF491-1915-DCFA-2039-6FE64D04735D}"/>
                </a:ext>
              </a:extLst>
            </p:cNvPr>
            <p:cNvSpPr txBox="1"/>
            <p:nvPr/>
          </p:nvSpPr>
          <p:spPr>
            <a:xfrm>
              <a:off x="1736299" y="9283955"/>
              <a:ext cx="4778957" cy="692498"/>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Có thể quan sát được </a:t>
              </a:r>
            </a:p>
          </p:txBody>
        </p:sp>
      </p:grpSp>
      <p:grpSp>
        <p:nvGrpSpPr>
          <p:cNvPr id="49" name="Group 48">
            <a:extLst>
              <a:ext uri="{FF2B5EF4-FFF2-40B4-BE49-F238E27FC236}">
                <a16:creationId xmlns:a16="http://schemas.microsoft.com/office/drawing/2014/main" id="{9C9B9EE9-FE46-9D64-7A42-2AE75F2F782A}"/>
              </a:ext>
            </a:extLst>
          </p:cNvPr>
          <p:cNvGrpSpPr/>
          <p:nvPr/>
        </p:nvGrpSpPr>
        <p:grpSpPr>
          <a:xfrm>
            <a:off x="6623190" y="6064347"/>
            <a:ext cx="4055927" cy="685539"/>
            <a:chOff x="431366" y="9092964"/>
            <a:chExt cx="6083890" cy="1028309"/>
          </a:xfrm>
        </p:grpSpPr>
        <p:pic>
          <p:nvPicPr>
            <p:cNvPr id="51" name="Graphic 50" descr="Back with solid fill">
              <a:extLst>
                <a:ext uri="{FF2B5EF4-FFF2-40B4-BE49-F238E27FC236}">
                  <a16:creationId xmlns:a16="http://schemas.microsoft.com/office/drawing/2014/main" id="{80DAD916-6EDA-CFD5-78A3-4C2829DDCAF2}"/>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flipV="1">
              <a:off x="431366" y="9092964"/>
              <a:ext cx="1239028" cy="1028309"/>
            </a:xfrm>
            <a:prstGeom prst="rect">
              <a:avLst/>
            </a:prstGeom>
          </p:spPr>
        </p:pic>
        <p:sp>
          <p:nvSpPr>
            <p:cNvPr id="52" name="TextBox 51">
              <a:extLst>
                <a:ext uri="{FF2B5EF4-FFF2-40B4-BE49-F238E27FC236}">
                  <a16:creationId xmlns:a16="http://schemas.microsoft.com/office/drawing/2014/main" id="{A461CFFF-3519-FDDB-F02F-6AD45E6504F9}"/>
                </a:ext>
              </a:extLst>
            </p:cNvPr>
            <p:cNvSpPr txBox="1"/>
            <p:nvPr/>
          </p:nvSpPr>
          <p:spPr>
            <a:xfrm>
              <a:off x="1736299" y="9283955"/>
              <a:ext cx="4778957" cy="692498"/>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Không quan sát được </a:t>
              </a:r>
            </a:p>
          </p:txBody>
        </p:sp>
      </p:grpSp>
      <p:grpSp>
        <p:nvGrpSpPr>
          <p:cNvPr id="60" name="Group 59">
            <a:extLst>
              <a:ext uri="{FF2B5EF4-FFF2-40B4-BE49-F238E27FC236}">
                <a16:creationId xmlns:a16="http://schemas.microsoft.com/office/drawing/2014/main" id="{90B4C077-37F7-7FF4-9B1E-603E26174FC8}"/>
              </a:ext>
            </a:extLst>
          </p:cNvPr>
          <p:cNvGrpSpPr/>
          <p:nvPr/>
        </p:nvGrpSpPr>
        <p:grpSpPr>
          <a:xfrm>
            <a:off x="1823985" y="270036"/>
            <a:ext cx="7538089" cy="912167"/>
            <a:chOff x="2735977" y="405053"/>
            <a:chExt cx="11307133" cy="1368251"/>
          </a:xfrm>
        </p:grpSpPr>
        <p:grpSp>
          <p:nvGrpSpPr>
            <p:cNvPr id="68" name="Group 67">
              <a:extLst>
                <a:ext uri="{FF2B5EF4-FFF2-40B4-BE49-F238E27FC236}">
                  <a16:creationId xmlns:a16="http://schemas.microsoft.com/office/drawing/2014/main" id="{D6DF4713-CDE2-CB34-6374-1696BC666A68}"/>
                </a:ext>
              </a:extLst>
            </p:cNvPr>
            <p:cNvGrpSpPr/>
            <p:nvPr/>
          </p:nvGrpSpPr>
          <p:grpSpPr>
            <a:xfrm>
              <a:off x="2735977" y="405053"/>
              <a:ext cx="11307133" cy="1368251"/>
              <a:chOff x="2735977" y="405053"/>
              <a:chExt cx="11307133" cy="1368251"/>
            </a:xfrm>
          </p:grpSpPr>
          <p:grpSp>
            <p:nvGrpSpPr>
              <p:cNvPr id="70" name="Group 4">
                <a:extLst>
                  <a:ext uri="{FF2B5EF4-FFF2-40B4-BE49-F238E27FC236}">
                    <a16:creationId xmlns:a16="http://schemas.microsoft.com/office/drawing/2014/main" id="{214E771C-B297-181B-67FE-86F3E6A67818}"/>
                  </a:ext>
                </a:extLst>
              </p:cNvPr>
              <p:cNvGrpSpPr/>
              <p:nvPr/>
            </p:nvGrpSpPr>
            <p:grpSpPr>
              <a:xfrm>
                <a:off x="2735977" y="405053"/>
                <a:ext cx="11307133" cy="1368251"/>
                <a:chOff x="-293923" y="0"/>
                <a:chExt cx="5457502" cy="660400"/>
              </a:xfrm>
              <a:solidFill>
                <a:schemeClr val="bg1"/>
              </a:solidFill>
            </p:grpSpPr>
            <p:sp>
              <p:nvSpPr>
                <p:cNvPr id="72" name="Freeform 5">
                  <a:extLst>
                    <a:ext uri="{FF2B5EF4-FFF2-40B4-BE49-F238E27FC236}">
                      <a16:creationId xmlns:a16="http://schemas.microsoft.com/office/drawing/2014/main" id="{2A8586A6-8537-EFF9-7AA5-4F2EC7F826F3}"/>
                    </a:ext>
                  </a:extLst>
                </p:cNvPr>
                <p:cNvSpPr/>
                <p:nvPr/>
              </p:nvSpPr>
              <p:spPr>
                <a:xfrm>
                  <a:off x="-293923" y="0"/>
                  <a:ext cx="5457502"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sp>
          </p:grpSp>
          <p:pic>
            <p:nvPicPr>
              <p:cNvPr id="71" name="Picture 24">
                <a:extLst>
                  <a:ext uri="{FF2B5EF4-FFF2-40B4-BE49-F238E27FC236}">
                    <a16:creationId xmlns:a16="http://schemas.microsoft.com/office/drawing/2014/main" id="{A528837E-9E05-CC0A-0F5B-19CF48377D12}"/>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a:off x="12881093" y="704685"/>
                <a:ext cx="733390" cy="733390"/>
              </a:xfrm>
              <a:prstGeom prst="rect">
                <a:avLst/>
              </a:prstGeom>
            </p:spPr>
          </p:pic>
        </p:grpSp>
        <p:sp>
          <p:nvSpPr>
            <p:cNvPr id="69" name="TextBox 68">
              <a:extLst>
                <a:ext uri="{FF2B5EF4-FFF2-40B4-BE49-F238E27FC236}">
                  <a16:creationId xmlns:a16="http://schemas.microsoft.com/office/drawing/2014/main" id="{C5EF8515-B355-ACBE-89BC-B87DEC48AA8D}"/>
                </a:ext>
              </a:extLst>
            </p:cNvPr>
            <p:cNvSpPr txBox="1"/>
            <p:nvPr/>
          </p:nvSpPr>
          <p:spPr>
            <a:xfrm>
              <a:off x="2864204" y="632281"/>
              <a:ext cx="10225017" cy="877163"/>
            </a:xfrm>
            <a:prstGeom prst="rect">
              <a:avLst/>
            </a:prstGeom>
            <a:noFill/>
          </p:spPr>
          <p:txBody>
            <a:bodyPr wrap="square" rtlCol="0">
              <a:spAutoFit/>
            </a:bodyPr>
            <a:lstStyle/>
            <a:p>
              <a:r>
                <a:rPr lang="en-US" sz="3200" b="1">
                  <a:latin typeface="Arial" panose="020B0604020202020204" pitchFamily="34" charset="0"/>
                  <a:cs typeface="Arial" panose="020B0604020202020204" pitchFamily="34" charset="0"/>
                </a:rPr>
                <a:t>HĐ 1. Phần cứng hay phần mềm?</a:t>
              </a:r>
            </a:p>
          </p:txBody>
        </p:sp>
      </p:grpSp>
    </p:spTree>
    <p:extLst>
      <p:ext uri="{BB962C8B-B14F-4D97-AF65-F5344CB8AC3E}">
        <p14:creationId xmlns:p14="http://schemas.microsoft.com/office/powerpoint/2010/main" val="23806623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barn(inVertical)">
                                      <p:cBhvr>
                                        <p:cTn id="13" dur="500"/>
                                        <p:tgtEl>
                                          <p:spTgt spid="5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barn(inVertical)">
                                      <p:cBhvr>
                                        <p:cTn id="18" dur="5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barn(inVertical)">
                                      <p:cBhvr>
                                        <p:cTn id="23" dur="500"/>
                                        <p:tgtEl>
                                          <p:spTgt spid="5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barn(inVertical)">
                                      <p:cBhvr>
                                        <p:cTn id="28" dur="500"/>
                                        <p:tgtEl>
                                          <p:spTgt spid="5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ppt_x"/>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barn(inVertical)">
                                      <p:cBhvr>
                                        <p:cTn id="39" dur="500"/>
                                        <p:tgtEl>
                                          <p:spTgt spid="63"/>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barn(inVertical)">
                                      <p:cBhvr>
                                        <p:cTn id="44" dur="500"/>
                                        <p:tgtEl>
                                          <p:spTgt spid="6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additive="base">
                                        <p:cTn id="49" dur="250" fill="hold"/>
                                        <p:tgtEl>
                                          <p:spTgt spid="46"/>
                                        </p:tgtEl>
                                        <p:attrNameLst>
                                          <p:attrName>ppt_x</p:attrName>
                                        </p:attrNameLst>
                                      </p:cBhvr>
                                      <p:tavLst>
                                        <p:tav tm="0">
                                          <p:val>
                                            <p:strVal val="0-#ppt_w/2"/>
                                          </p:val>
                                        </p:tav>
                                        <p:tav tm="100000">
                                          <p:val>
                                            <p:strVal val="#ppt_x"/>
                                          </p:val>
                                        </p:tav>
                                      </p:tavLst>
                                    </p:anim>
                                    <p:anim calcmode="lin" valueType="num">
                                      <p:cBhvr additive="base">
                                        <p:cTn id="50" dur="25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250" fill="hold"/>
                                        <p:tgtEl>
                                          <p:spTgt spid="49"/>
                                        </p:tgtEl>
                                        <p:attrNameLst>
                                          <p:attrName>ppt_x</p:attrName>
                                        </p:attrNameLst>
                                      </p:cBhvr>
                                      <p:tavLst>
                                        <p:tav tm="0">
                                          <p:val>
                                            <p:strVal val="0-#ppt_w/2"/>
                                          </p:val>
                                        </p:tav>
                                        <p:tav tm="100000">
                                          <p:val>
                                            <p:strVal val="#ppt_x"/>
                                          </p:val>
                                        </p:tav>
                                      </p:tavLst>
                                    </p:anim>
                                    <p:anim calcmode="lin" valueType="num">
                                      <p:cBhvr additive="base">
                                        <p:cTn id="56" dur="25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89174" y="642457"/>
            <a:ext cx="10875909" cy="2399665"/>
          </a:xfrm>
          <a:prstGeom prst="rect">
            <a:avLst/>
          </a:prstGeom>
        </p:spPr>
        <p:txBody>
          <a:bodyPr wrap="square">
            <a:spAutoFit/>
          </a:bodyPr>
          <a:lstStyle/>
          <a:p>
            <a:pPr algn="just" defTabSz="342900">
              <a:lnSpc>
                <a:spcPct val="150000"/>
              </a:lnSpc>
            </a:pPr>
            <a:r>
              <a:rPr lang="en-US" sz="2000">
                <a:latin typeface="UTM Avo" panose="02040603050506020204" pitchFamily="18" charset="0"/>
                <a:cs typeface="Times New Roman" panose="02020603050405020304" pitchFamily="18" charset="0"/>
              </a:rPr>
              <a:t>	Phần cứng là những bộ phận của máy tính mà em có thể nhận ra qua hình dạng của chúng (Ví dụ về phần cứng như : Chuột , bàn phím, màn hình, ổ đĩa, loa, máy in,.... ) Còn phần mềm là những thứ không có hình dạng mà em chỉ thấy kết quả hoạt động của chúng thông qua phần cứng.(Ví dụ về phần mềm như : Trò chơi hay phần mềm trình chiếu,...)</a:t>
            </a:r>
            <a:endParaRPr lang="vi-VN" sz="2000">
              <a:latin typeface="UTM Avo" panose="02040603050506020204" pitchFamily="18" charset="0"/>
              <a:cs typeface="Times New Roman" panose="02020603050405020304" pitchFamily="18" charset="0"/>
            </a:endParaRPr>
          </a:p>
        </p:txBody>
      </p:sp>
      <p:grpSp>
        <p:nvGrpSpPr>
          <p:cNvPr id="31" name="Group 30"/>
          <p:cNvGrpSpPr/>
          <p:nvPr/>
        </p:nvGrpSpPr>
        <p:grpSpPr>
          <a:xfrm>
            <a:off x="1057275" y="5080000"/>
            <a:ext cx="9895205" cy="1007940"/>
            <a:chOff x="1329714" y="458216"/>
            <a:chExt cx="9895012" cy="1952276"/>
          </a:xfrm>
        </p:grpSpPr>
        <p:grpSp>
          <p:nvGrpSpPr>
            <p:cNvPr id="32" name="Group 31"/>
            <p:cNvGrpSpPr/>
            <p:nvPr/>
          </p:nvGrpSpPr>
          <p:grpSpPr>
            <a:xfrm>
              <a:off x="1329714" y="458216"/>
              <a:ext cx="9895012" cy="1952276"/>
              <a:chOff x="1329714" y="458216"/>
              <a:chExt cx="9895012" cy="1952276"/>
            </a:xfrm>
          </p:grpSpPr>
          <p:grpSp>
            <p:nvGrpSpPr>
              <p:cNvPr id="34" name="Group 33"/>
              <p:cNvGrpSpPr/>
              <p:nvPr/>
            </p:nvGrpSpPr>
            <p:grpSpPr>
              <a:xfrm>
                <a:off x="1924387" y="993101"/>
                <a:ext cx="9300339" cy="1417391"/>
                <a:chOff x="2572151" y="1054359"/>
                <a:chExt cx="8366990" cy="2091041"/>
              </a:xfrm>
            </p:grpSpPr>
            <p:sp>
              <p:nvSpPr>
                <p:cNvPr id="36" name="Rectangle: Rounded Corners 35"/>
                <p:cNvSpPr/>
                <p:nvPr/>
              </p:nvSpPr>
              <p:spPr>
                <a:xfrm>
                  <a:off x="2659224" y="1054359"/>
                  <a:ext cx="8279917" cy="2090057"/>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p:cNvSpPr/>
                <p:nvPr/>
              </p:nvSpPr>
              <p:spPr>
                <a:xfrm>
                  <a:off x="2572151" y="1055331"/>
                  <a:ext cx="8279879" cy="2090069"/>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5" name="Picture 3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329714" y="458216"/>
                <a:ext cx="998307" cy="883997"/>
              </a:xfrm>
              <a:prstGeom prst="rect">
                <a:avLst/>
              </a:prstGeom>
            </p:spPr>
          </p:pic>
        </p:grpSp>
        <p:sp>
          <p:nvSpPr>
            <p:cNvPr id="33" name="Rectangle 32"/>
            <p:cNvSpPr/>
            <p:nvPr/>
          </p:nvSpPr>
          <p:spPr>
            <a:xfrm>
              <a:off x="2296058" y="993243"/>
              <a:ext cx="8832174" cy="1137245"/>
            </a:xfrm>
            <a:prstGeom prst="rect">
              <a:avLst/>
            </a:prstGeom>
          </p:spPr>
          <p:txBody>
            <a:bodyPr wrap="square">
              <a:spAutoFit/>
            </a:bodyPr>
            <a:lstStyle/>
            <a:p>
              <a:pPr algn="ctr" defTabSz="342900">
                <a:lnSpc>
                  <a:spcPct val="150000"/>
                </a:lnSpc>
              </a:pPr>
              <a:r>
                <a:rPr lang="en-US" altLang="vi-VN" sz="2400" b="1">
                  <a:solidFill>
                    <a:srgbClr val="F03C69"/>
                  </a:solidFill>
                  <a:latin typeface="UTM Avo" panose="02040603050506020204"/>
                  <a:cs typeface="Times New Roman" panose="02020603050405020304" pitchFamily="18" charset="0"/>
                </a:rPr>
                <a:t>Máy tính gồm phần cứng và phần mềm</a:t>
              </a:r>
              <a:r>
                <a:rPr lang="vi-VN" sz="2400" b="1">
                  <a:solidFill>
                    <a:srgbClr val="F03C69"/>
                  </a:solidFill>
                  <a:latin typeface="Times New Roman" panose="02020603050405020304" pitchFamily="18" charset="0"/>
                  <a:cs typeface="Times New Roman" panose="02020603050405020304" pitchFamily="18" charset="0"/>
                </a:rPr>
                <a:t>.</a:t>
              </a:r>
            </a:p>
          </p:txBody>
        </p:sp>
      </p:grpSp>
      <p:pic>
        <p:nvPicPr>
          <p:cNvPr id="12" name="Picture 11"/>
          <p:cNvPicPr>
            <a:picLocks noChangeAspect="1"/>
          </p:cNvPicPr>
          <p:nvPr/>
        </p:nvPicPr>
        <p:blipFill>
          <a:blip r:embed="rId3"/>
          <a:stretch>
            <a:fillRect/>
          </a:stretch>
        </p:blipFill>
        <p:spPr>
          <a:xfrm>
            <a:off x="344565" y="475160"/>
            <a:ext cx="689218" cy="653278"/>
          </a:xfrm>
          <a:prstGeom prst="rect">
            <a:avLst/>
          </a:prstGeom>
        </p:spPr>
      </p:pic>
      <p:sp>
        <p:nvSpPr>
          <p:cNvPr id="2" name="Text Box 1"/>
          <p:cNvSpPr txBox="1"/>
          <p:nvPr/>
        </p:nvSpPr>
        <p:spPr>
          <a:xfrm>
            <a:off x="980440" y="3136265"/>
            <a:ext cx="10299700" cy="1545038"/>
          </a:xfrm>
          <a:prstGeom prst="rect">
            <a:avLst/>
          </a:prstGeom>
          <a:noFill/>
        </p:spPr>
        <p:txBody>
          <a:bodyPr wrap="square" rtlCol="0">
            <a:spAutoFit/>
          </a:bodyPr>
          <a:lstStyle/>
          <a:p>
            <a:pPr algn="just">
              <a:lnSpc>
                <a:spcPct val="120000"/>
              </a:lnSpc>
            </a:pPr>
            <a:r>
              <a:rPr lang="en-US" sz="2000">
                <a:latin typeface="UTM Avo" panose="02040603050506020204"/>
              </a:rPr>
              <a:t>Màn hình , ống kính, loa, ... của chiếc điện thoại thông minh là phần cứng . Còn từ điển, trò chơi, đồng hồ,.... hiển thị trên màn hình dưới dạng biểu tượng là phần mềm., có thể bổ sung hoặc xóa bớt phần mềm trên điện thoại hay máy tính. Chính vì vậy trên máy bố Minh có phần mềm từ điển còn trên máy mẹ Minh thì không có.</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linds(horizont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1000" fill="hold"/>
                                        <p:tgtEl>
                                          <p:spTgt spid="31"/>
                                        </p:tgtEl>
                                        <p:attrNameLst>
                                          <p:attrName>ppt_w</p:attrName>
                                        </p:attrNameLst>
                                      </p:cBhvr>
                                      <p:tavLst>
                                        <p:tav tm="0">
                                          <p:val>
                                            <p:fltVal val="0"/>
                                          </p:val>
                                        </p:tav>
                                        <p:tav tm="100000">
                                          <p:val>
                                            <p:strVal val="#ppt_w"/>
                                          </p:val>
                                        </p:tav>
                                      </p:tavLst>
                                    </p:anim>
                                    <p:anim calcmode="lin" valueType="num">
                                      <p:cBhvr>
                                        <p:cTn id="21" dur="1000" fill="hold"/>
                                        <p:tgtEl>
                                          <p:spTgt spid="31"/>
                                        </p:tgtEl>
                                        <p:attrNameLst>
                                          <p:attrName>ppt_h</p:attrName>
                                        </p:attrNameLst>
                                      </p:cBhvr>
                                      <p:tavLst>
                                        <p:tav tm="0">
                                          <p:val>
                                            <p:fltVal val="0"/>
                                          </p:val>
                                        </p:tav>
                                        <p:tav tm="100000">
                                          <p:val>
                                            <p:strVal val="#ppt_h"/>
                                          </p:val>
                                        </p:tav>
                                      </p:tavLst>
                                    </p:anim>
                                    <p:anim calcmode="lin" valueType="num">
                                      <p:cBhvr>
                                        <p:cTn id="22"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ỊCH VỤ SỬA CHỮA THIẾT BỊ ĐIỆN TỬ">
            <a:extLst>
              <a:ext uri="{FF2B5EF4-FFF2-40B4-BE49-F238E27FC236}">
                <a16:creationId xmlns:a16="http://schemas.microsoft.com/office/drawing/2014/main" id="{8DED2066-FC91-4DFC-37D2-64666B858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850" y="-41168"/>
            <a:ext cx="12344399" cy="69403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BC72389C-9385-CED7-67A5-1BEA381CABB1}"/>
              </a:ext>
            </a:extLst>
          </p:cNvPr>
          <p:cNvSpPr/>
          <p:nvPr/>
        </p:nvSpPr>
        <p:spPr>
          <a:xfrm>
            <a:off x="889000" y="1244600"/>
            <a:ext cx="10414000" cy="4775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3" name="Picture 3">
            <a:extLst>
              <a:ext uri="{FF2B5EF4-FFF2-40B4-BE49-F238E27FC236}">
                <a16:creationId xmlns:a16="http://schemas.microsoft.com/office/drawing/2014/main" id="{18E0E50C-94A4-A183-D836-55F38EABB97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4473678" y="533400"/>
            <a:ext cx="3244645" cy="2743200"/>
          </a:xfrm>
          <a:prstGeom prst="rect">
            <a:avLst/>
          </a:prstGeom>
        </p:spPr>
      </p:pic>
      <p:sp>
        <p:nvSpPr>
          <p:cNvPr id="4" name="Rectangle: Rounded Corners 3">
            <a:extLst>
              <a:ext uri="{FF2B5EF4-FFF2-40B4-BE49-F238E27FC236}">
                <a16:creationId xmlns:a16="http://schemas.microsoft.com/office/drawing/2014/main" id="{470D974D-CD68-8206-C1FB-7E028E5E9DD9}"/>
              </a:ext>
            </a:extLst>
          </p:cNvPr>
          <p:cNvSpPr/>
          <p:nvPr/>
        </p:nvSpPr>
        <p:spPr>
          <a:xfrm>
            <a:off x="2133600" y="4191000"/>
            <a:ext cx="2692400" cy="111760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Arial" panose="020B0604020202020204" pitchFamily="34" charset="0"/>
                <a:cs typeface="Arial" panose="020B0604020202020204" pitchFamily="34" charset="0"/>
              </a:rPr>
              <a:t>Phần cứng </a:t>
            </a:r>
          </a:p>
        </p:txBody>
      </p:sp>
      <p:sp>
        <p:nvSpPr>
          <p:cNvPr id="5" name="Rectangle: Rounded Corners 4">
            <a:extLst>
              <a:ext uri="{FF2B5EF4-FFF2-40B4-BE49-F238E27FC236}">
                <a16:creationId xmlns:a16="http://schemas.microsoft.com/office/drawing/2014/main" id="{503E5B72-8595-265B-29B3-6A3C45D4C2E6}"/>
              </a:ext>
            </a:extLst>
          </p:cNvPr>
          <p:cNvSpPr/>
          <p:nvPr/>
        </p:nvSpPr>
        <p:spPr>
          <a:xfrm>
            <a:off x="7467600" y="4191000"/>
            <a:ext cx="2692400" cy="111760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Arial" panose="020B0604020202020204" pitchFamily="34" charset="0"/>
                <a:cs typeface="Arial" panose="020B0604020202020204" pitchFamily="34" charset="0"/>
              </a:rPr>
              <a:t>Phần mềm </a:t>
            </a:r>
          </a:p>
        </p:txBody>
      </p:sp>
      <p:sp>
        <p:nvSpPr>
          <p:cNvPr id="6" name="TextBox 5">
            <a:extLst>
              <a:ext uri="{FF2B5EF4-FFF2-40B4-BE49-F238E27FC236}">
                <a16:creationId xmlns:a16="http://schemas.microsoft.com/office/drawing/2014/main" id="{280B6828-5669-C7F3-76E8-FD86900A67FD}"/>
              </a:ext>
            </a:extLst>
          </p:cNvPr>
          <p:cNvSpPr txBox="1"/>
          <p:nvPr/>
        </p:nvSpPr>
        <p:spPr>
          <a:xfrm>
            <a:off x="5862850" y="4191000"/>
            <a:ext cx="1168400" cy="1015663"/>
          </a:xfrm>
          <a:prstGeom prst="rect">
            <a:avLst/>
          </a:prstGeom>
          <a:noFill/>
        </p:spPr>
        <p:txBody>
          <a:bodyPr wrap="square" rtlCol="0">
            <a:spAutoFit/>
          </a:bodyPr>
          <a:lstStyle/>
          <a:p>
            <a:r>
              <a:rPr lang="en-US" sz="6000">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B78D1F39-7D9F-5AE5-EE41-711BEA94B82B}"/>
              </a:ext>
            </a:extLst>
          </p:cNvPr>
          <p:cNvSpPr txBox="1"/>
          <p:nvPr/>
        </p:nvSpPr>
        <p:spPr>
          <a:xfrm>
            <a:off x="4718578" y="3429000"/>
            <a:ext cx="2749022" cy="502766"/>
          </a:xfrm>
          <a:prstGeom prst="rect">
            <a:avLst/>
          </a:prstGeom>
          <a:noFill/>
        </p:spPr>
        <p:txBody>
          <a:bodyPr wrap="square" rtlCol="0">
            <a:spAutoFit/>
          </a:bodyPr>
          <a:lstStyle/>
          <a:p>
            <a:pPr algn="ctr"/>
            <a:r>
              <a:rPr lang="en-US" sz="2667" b="1">
                <a:latin typeface="Arial" panose="020B0604020202020204" pitchFamily="34" charset="0"/>
                <a:cs typeface="Arial" panose="020B0604020202020204" pitchFamily="34" charset="0"/>
              </a:rPr>
              <a:t>Máy tính </a:t>
            </a:r>
          </a:p>
        </p:txBody>
      </p:sp>
    </p:spTree>
    <p:extLst>
      <p:ext uri="{BB962C8B-B14F-4D97-AF65-F5344CB8AC3E}">
        <p14:creationId xmlns:p14="http://schemas.microsoft.com/office/powerpoint/2010/main" val="198455511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0-#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33427" y="566317"/>
            <a:ext cx="9751340" cy="737235"/>
          </a:xfrm>
          <a:prstGeom prst="rect">
            <a:avLst/>
          </a:prstGeom>
        </p:spPr>
        <p:txBody>
          <a:bodyPr wrap="square">
            <a:spAutoFit/>
          </a:bodyPr>
          <a:lstStyle/>
          <a:p>
            <a:pPr defTabSz="342900">
              <a:lnSpc>
                <a:spcPct val="150000"/>
              </a:lnSpc>
            </a:pPr>
            <a:r>
              <a:rPr lang="en-US" sz="2800">
                <a:latin typeface="UTM Avo" panose="02040603050506020204" pitchFamily="18" charset="0"/>
                <a:cs typeface="Times New Roman" panose="02020603050405020304" pitchFamily="18" charset="0"/>
              </a:rPr>
              <a:t>1. Phát biểu nào sau đây là</a:t>
            </a:r>
            <a:r>
              <a:rPr lang="en-US" sz="2800" b="1">
                <a:latin typeface="UTM Avo" panose="02040603050506020204" pitchFamily="18" charset="0"/>
                <a:cs typeface="Times New Roman" panose="02020603050405020304" pitchFamily="18" charset="0"/>
              </a:rPr>
              <a:t> sai</a:t>
            </a:r>
            <a:r>
              <a:rPr lang="en-US" sz="2800">
                <a:latin typeface="UTM Avo" panose="02040603050506020204" pitchFamily="18" charset="0"/>
                <a:cs typeface="Times New Roman" panose="02020603050405020304" pitchFamily="18" charset="0"/>
              </a:rPr>
              <a:t> ?</a:t>
            </a:r>
            <a:endParaRPr lang="vi-VN" sz="2800">
              <a:latin typeface="UTM Avo" panose="020406030505060202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50362" y="366329"/>
            <a:ext cx="983065" cy="967824"/>
          </a:xfrm>
          <a:prstGeom prst="rect">
            <a:avLst/>
          </a:prstGeom>
        </p:spPr>
      </p:pic>
      <p:sp>
        <p:nvSpPr>
          <p:cNvPr id="5" name="Rectangle 4"/>
          <p:cNvSpPr/>
          <p:nvPr/>
        </p:nvSpPr>
        <p:spPr>
          <a:xfrm>
            <a:off x="1333386" y="1334081"/>
            <a:ext cx="7310526"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A.</a:t>
            </a:r>
            <a:r>
              <a:rPr lang="en-US" sz="2400">
                <a:latin typeface="UTM Avo" panose="02040603050506020204" pitchFamily="18" charset="0"/>
                <a:cs typeface="Times New Roman" panose="02020603050405020304" pitchFamily="18" charset="0"/>
              </a:rPr>
              <a:t> Trò chơi trên máy tính là phần mềm.</a:t>
            </a:r>
            <a:endParaRPr lang="vi-VN" sz="2400">
              <a:latin typeface="UTM Avo" panose="02040603050506020204" pitchFamily="18" charset="0"/>
              <a:cs typeface="Times New Roman" panose="02020603050405020304" pitchFamily="18" charset="0"/>
            </a:endParaRPr>
          </a:p>
        </p:txBody>
      </p:sp>
      <p:sp>
        <p:nvSpPr>
          <p:cNvPr id="6" name="Rectangle 5"/>
          <p:cNvSpPr/>
          <p:nvPr/>
        </p:nvSpPr>
        <p:spPr>
          <a:xfrm>
            <a:off x="1332751" y="2264067"/>
            <a:ext cx="7310526"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B</a:t>
            </a:r>
            <a:r>
              <a:rPr lang="en-US" sz="2400" b="1">
                <a:solidFill>
                  <a:schemeClr val="tx1"/>
                </a:solidFill>
                <a:latin typeface="UTM Avo" panose="02040603050506020204" pitchFamily="18" charset="0"/>
                <a:cs typeface="Times New Roman" panose="02020603050405020304" pitchFamily="18" charset="0"/>
              </a:rPr>
              <a:t>.</a:t>
            </a:r>
            <a:r>
              <a:rPr lang="en-US" sz="2400">
                <a:solidFill>
                  <a:schemeClr val="tx1"/>
                </a:solidFill>
                <a:latin typeface="UTM Avo" panose="02040603050506020204" pitchFamily="18" charset="0"/>
                <a:cs typeface="Times New Roman" panose="02020603050405020304" pitchFamily="18" charset="0"/>
              </a:rPr>
              <a:t> Thân máy của máy tính là phần cứng.</a:t>
            </a:r>
            <a:r>
              <a:rPr lang="en-US" sz="2400" b="1">
                <a:solidFill>
                  <a:schemeClr val="tx1"/>
                </a:solidFill>
                <a:latin typeface="UTM Avo" panose="02040603050506020204" pitchFamily="18" charset="0"/>
                <a:cs typeface="Times New Roman" panose="02020603050405020304" pitchFamily="18" charset="0"/>
              </a:rPr>
              <a:t> </a:t>
            </a:r>
          </a:p>
        </p:txBody>
      </p:sp>
      <p:sp>
        <p:nvSpPr>
          <p:cNvPr id="8" name="Rectangle 7"/>
          <p:cNvSpPr/>
          <p:nvPr/>
        </p:nvSpPr>
        <p:spPr>
          <a:xfrm>
            <a:off x="1333427" y="5040411"/>
            <a:ext cx="10138137" cy="645160"/>
          </a:xfrm>
          <a:prstGeom prst="rect">
            <a:avLst/>
          </a:prstGeom>
        </p:spPr>
        <p:txBody>
          <a:bodyPr wrap="square">
            <a:spAutoFit/>
          </a:bodyPr>
          <a:lstStyle/>
          <a:p>
            <a:pPr defTabSz="342900">
              <a:lnSpc>
                <a:spcPct val="150000"/>
              </a:lnSpc>
            </a:pPr>
            <a:r>
              <a:rPr lang="en-US" sz="2400" b="1">
                <a:latin typeface="UTM Avo" panose="02040603050506020204" pitchFamily="18" charset="0"/>
                <a:cs typeface="Times New Roman" panose="02020603050405020304" pitchFamily="18" charset="0"/>
              </a:rPr>
              <a:t>2. </a:t>
            </a:r>
            <a:r>
              <a:rPr lang="en-US" sz="2400">
                <a:latin typeface="UTM Avo" panose="02040603050506020204" pitchFamily="18" charset="0"/>
                <a:cs typeface="Times New Roman" panose="02020603050405020304" pitchFamily="18" charset="0"/>
              </a:rPr>
              <a:t>Hãy kể tên hai phần mềm mà em đã sử dụng.</a:t>
            </a:r>
          </a:p>
        </p:txBody>
      </p:sp>
      <p:sp>
        <p:nvSpPr>
          <p:cNvPr id="11" name="Rectangle 5"/>
          <p:cNvSpPr/>
          <p:nvPr/>
        </p:nvSpPr>
        <p:spPr>
          <a:xfrm>
            <a:off x="1332230" y="3123565"/>
            <a:ext cx="8688070"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C. </a:t>
            </a:r>
            <a:r>
              <a:rPr lang="en-US" sz="2400">
                <a:solidFill>
                  <a:schemeClr val="tx1"/>
                </a:solidFill>
                <a:latin typeface="UTM Avo" panose="02040603050506020204" pitchFamily="18" charset="0"/>
                <a:cs typeface="Times New Roman" panose="02020603050405020304" pitchFamily="18" charset="0"/>
              </a:rPr>
              <a:t>Chương trình luyện tập gõ bàn phím là phần cứng.</a:t>
            </a:r>
          </a:p>
        </p:txBody>
      </p:sp>
      <p:sp>
        <p:nvSpPr>
          <p:cNvPr id="15" name="Rectangle 5"/>
          <p:cNvSpPr/>
          <p:nvPr/>
        </p:nvSpPr>
        <p:spPr>
          <a:xfrm>
            <a:off x="1333500" y="3983355"/>
            <a:ext cx="8431530"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D. </a:t>
            </a:r>
            <a:r>
              <a:rPr lang="en-US" sz="2400">
                <a:latin typeface="UTM Avo" panose="02040603050506020204" pitchFamily="18" charset="0"/>
                <a:cs typeface="Times New Roman" panose="02020603050405020304" pitchFamily="18" charset="0"/>
              </a:rPr>
              <a:t>Ứng dụng xem video trên máy tính là phần mềm.</a:t>
            </a:r>
            <a:endParaRPr lang="vi-VN" sz="2400">
              <a:latin typeface="UTM Avo" panose="02040603050506020204" pitchFamily="18" charset="0"/>
              <a:cs typeface="Times New Roman" panose="02020603050405020304" pitchFamily="18" charset="0"/>
            </a:endParaRPr>
          </a:p>
        </p:txBody>
      </p:sp>
      <p:sp>
        <p:nvSpPr>
          <p:cNvPr id="36" name="Oval 35"/>
          <p:cNvSpPr/>
          <p:nvPr/>
        </p:nvSpPr>
        <p:spPr>
          <a:xfrm>
            <a:off x="1213485" y="3112770"/>
            <a:ext cx="630555" cy="794385"/>
          </a:xfrm>
          <a:prstGeom prst="ellipse">
            <a:avLst/>
          </a:prstGeom>
          <a:noFill/>
          <a:ln>
            <a:solidFill>
              <a:schemeClr val="tx1"/>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ircle(in)">
                                      <p:cBhvr>
                                        <p:cTn id="16" dur="2000"/>
                                        <p:tgtEl>
                                          <p:spTgt spid="11"/>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2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checkerboard(across)">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11" grpId="0"/>
      <p:bldP spid="15" grpId="0"/>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sp>
        <p:nvSpPr>
          <p:cNvPr id="10" name="TextBox 9">
            <a:extLst>
              <a:ext uri="{FF2B5EF4-FFF2-40B4-BE49-F238E27FC236}">
                <a16:creationId xmlns:a16="http://schemas.microsoft.com/office/drawing/2014/main" id="{A7862688-97DF-D4B5-73BE-98C1A1C8D9E4}"/>
              </a:ext>
            </a:extLst>
          </p:cNvPr>
          <p:cNvSpPr txBox="1"/>
          <p:nvPr/>
        </p:nvSpPr>
        <p:spPr>
          <a:xfrm>
            <a:off x="409667" y="1733811"/>
            <a:ext cx="6161673" cy="461665"/>
          </a:xfrm>
          <a:prstGeom prst="rect">
            <a:avLst/>
          </a:prstGeom>
          <a:noFill/>
        </p:spPr>
        <p:txBody>
          <a:bodyPr wrap="square" rtlCol="0">
            <a:spAutoFit/>
          </a:bodyPr>
          <a:lstStyle/>
          <a:p>
            <a:r>
              <a:rPr lang="en-US" sz="2400">
                <a:solidFill>
                  <a:srgbClr val="FF0000"/>
                </a:solidFill>
                <a:latin typeface="Arial" panose="020B0604020202020204" pitchFamily="34" charset="0"/>
                <a:cs typeface="Arial" panose="020B0604020202020204" pitchFamily="34" charset="0"/>
              </a:rPr>
              <a:t>Thảo luận nhóm và trả lời các câu hỏi sau:</a:t>
            </a:r>
          </a:p>
        </p:txBody>
      </p:sp>
      <p:sp>
        <p:nvSpPr>
          <p:cNvPr id="11" name="Rectangle: Rounded Corners 10">
            <a:extLst>
              <a:ext uri="{FF2B5EF4-FFF2-40B4-BE49-F238E27FC236}">
                <a16:creationId xmlns:a16="http://schemas.microsoft.com/office/drawing/2014/main" id="{155CBE9C-D7E3-B882-6DBC-2D846FD5AD47}"/>
              </a:ext>
            </a:extLst>
          </p:cNvPr>
          <p:cNvSpPr/>
          <p:nvPr/>
        </p:nvSpPr>
        <p:spPr>
          <a:xfrm>
            <a:off x="2334181" y="2377452"/>
            <a:ext cx="7523639" cy="80068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anose="020B0604020202020204" pitchFamily="34" charset="0"/>
                <a:cs typeface="Arial" panose="020B0604020202020204" pitchFamily="34" charset="0"/>
              </a:rPr>
              <a:t>1. </a:t>
            </a:r>
            <a:r>
              <a:rPr lang="en-US" sz="2400" b="1">
                <a:solidFill>
                  <a:schemeClr val="tx1"/>
                </a:solidFill>
                <a:latin typeface="Arial" panose="020B0604020202020204" pitchFamily="34" charset="0"/>
                <a:ea typeface="Calibri" panose="020F0502020204030204" pitchFamily="34" charset="0"/>
                <a:cs typeface="Arial" panose="020B0604020202020204" pitchFamily="34" charset="0"/>
              </a:rPr>
              <a:t>Phát biểu nào sau đây là sai?</a:t>
            </a:r>
            <a:endParaRPr lang="en-US" sz="2400" b="1">
              <a:solidFill>
                <a:schemeClr val="tx1"/>
              </a:solidFill>
              <a:latin typeface="Arial" panose="020B0604020202020204" pitchFamily="34" charset="0"/>
              <a:cs typeface="Arial" panose="020B0604020202020204" pitchFamily="34" charset="0"/>
            </a:endParaRPr>
          </a:p>
        </p:txBody>
      </p:sp>
      <p:sp>
        <p:nvSpPr>
          <p:cNvPr id="40" name="Rectangle: Rounded Corners 39">
            <a:extLst>
              <a:ext uri="{FF2B5EF4-FFF2-40B4-BE49-F238E27FC236}">
                <a16:creationId xmlns:a16="http://schemas.microsoft.com/office/drawing/2014/main" id="{25C68582-9F7B-51C6-9EEA-DDCDB1E480E6}"/>
              </a:ext>
            </a:extLst>
          </p:cNvPr>
          <p:cNvSpPr/>
          <p:nvPr/>
        </p:nvSpPr>
        <p:spPr>
          <a:xfrm>
            <a:off x="534233" y="3775504"/>
            <a:ext cx="4952167" cy="112095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400" dirty="0">
                <a:solidFill>
                  <a:schemeClr val="tx1"/>
                </a:solidFill>
                <a:latin typeface="Arial" panose="020B0604020202020204" pitchFamily="34" charset="0"/>
                <a:cs typeface="Arial" panose="020B0604020202020204" pitchFamily="34" charset="0"/>
              </a:rPr>
              <a:t>A. Trò chơi trên máy tính là phần mềm.</a:t>
            </a:r>
            <a:endParaRPr lang="en-US" sz="2400" dirty="0">
              <a:solidFill>
                <a:schemeClr val="tx1"/>
              </a:solidFill>
              <a:latin typeface="Arial" panose="020B060402020202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98D196E2-0707-551A-7419-D6058C1CBE23}"/>
              </a:ext>
            </a:extLst>
          </p:cNvPr>
          <p:cNvSpPr/>
          <p:nvPr/>
        </p:nvSpPr>
        <p:spPr>
          <a:xfrm>
            <a:off x="534233" y="5257800"/>
            <a:ext cx="4952167" cy="112095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400">
                <a:solidFill>
                  <a:schemeClr val="tx1"/>
                </a:solidFill>
                <a:latin typeface="Arial" panose="020B0604020202020204" pitchFamily="34" charset="0"/>
                <a:cs typeface="Arial" panose="020B0604020202020204" pitchFamily="34" charset="0"/>
              </a:rPr>
              <a:t>C. Chương trình luyện tập gõ bàn phím là phần cứng.</a:t>
            </a:r>
            <a:endParaRPr lang="en-US" sz="2400">
              <a:solidFill>
                <a:schemeClr val="tx1"/>
              </a:solidFill>
              <a:latin typeface="Arial" panose="020B0604020202020204" pitchFamily="34" charset="0"/>
              <a:cs typeface="Arial" panose="020B0604020202020204" pitchFamily="34" charset="0"/>
            </a:endParaRPr>
          </a:p>
        </p:txBody>
      </p:sp>
      <p:sp>
        <p:nvSpPr>
          <p:cNvPr id="45" name="Rectangle: Rounded Corners 44">
            <a:extLst>
              <a:ext uri="{FF2B5EF4-FFF2-40B4-BE49-F238E27FC236}">
                <a16:creationId xmlns:a16="http://schemas.microsoft.com/office/drawing/2014/main" id="{25A05D23-E76E-72CA-635A-5553665E4786}"/>
              </a:ext>
            </a:extLst>
          </p:cNvPr>
          <p:cNvSpPr/>
          <p:nvPr/>
        </p:nvSpPr>
        <p:spPr>
          <a:xfrm>
            <a:off x="6571341" y="3775504"/>
            <a:ext cx="4952167" cy="112095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400">
                <a:solidFill>
                  <a:schemeClr val="tx1"/>
                </a:solidFill>
                <a:latin typeface="Arial" panose="020B0604020202020204" pitchFamily="34" charset="0"/>
                <a:cs typeface="Arial" panose="020B0604020202020204" pitchFamily="34" charset="0"/>
              </a:rPr>
              <a:t>B. Thân máy của máy tính là phần cứng.</a:t>
            </a:r>
            <a:endParaRPr lang="en-US" sz="2400">
              <a:solidFill>
                <a:schemeClr val="tx1"/>
              </a:solidFill>
              <a:latin typeface="Arial" panose="020B0604020202020204" pitchFamily="34" charset="0"/>
              <a:cs typeface="Arial" panose="020B0604020202020204" pitchFamily="34" charset="0"/>
            </a:endParaRPr>
          </a:p>
        </p:txBody>
      </p:sp>
      <p:sp>
        <p:nvSpPr>
          <p:cNvPr id="46" name="Rectangle: Rounded Corners 45">
            <a:extLst>
              <a:ext uri="{FF2B5EF4-FFF2-40B4-BE49-F238E27FC236}">
                <a16:creationId xmlns:a16="http://schemas.microsoft.com/office/drawing/2014/main" id="{592EAEB2-0277-07AF-FE66-F79224C46337}"/>
              </a:ext>
            </a:extLst>
          </p:cNvPr>
          <p:cNvSpPr/>
          <p:nvPr/>
        </p:nvSpPr>
        <p:spPr>
          <a:xfrm>
            <a:off x="6571341" y="5257800"/>
            <a:ext cx="4952167" cy="112095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400">
                <a:solidFill>
                  <a:schemeClr val="tx1"/>
                </a:solidFill>
                <a:latin typeface="Arial" panose="020B0604020202020204" pitchFamily="34" charset="0"/>
                <a:cs typeface="Arial" panose="020B0604020202020204" pitchFamily="34" charset="0"/>
              </a:rPr>
              <a:t>D. Ứng dụng xem video trên máy tính là phần mềm.</a:t>
            </a:r>
            <a:endParaRPr lang="en-US" sz="2400">
              <a:solidFill>
                <a:schemeClr val="tx1"/>
              </a:solidFill>
              <a:latin typeface="Arial" panose="020B0604020202020204" pitchFamily="34" charset="0"/>
              <a:cs typeface="Arial" panose="020B0604020202020204" pitchFamily="34" charset="0"/>
            </a:endParaRPr>
          </a:p>
        </p:txBody>
      </p:sp>
      <p:pic>
        <p:nvPicPr>
          <p:cNvPr id="48" name="Graphic 47" descr="Checkmark with solid fill">
            <a:extLst>
              <a:ext uri="{FF2B5EF4-FFF2-40B4-BE49-F238E27FC236}">
                <a16:creationId xmlns:a16="http://schemas.microsoft.com/office/drawing/2014/main" id="{B910D655-B34D-D16D-F3CC-91154CDBF3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045313" y="5612811"/>
            <a:ext cx="994111" cy="994111"/>
          </a:xfrm>
          <a:prstGeom prst="rect">
            <a:avLst/>
          </a:prstGeom>
        </p:spPr>
      </p:pic>
      <p:grpSp>
        <p:nvGrpSpPr>
          <p:cNvPr id="49" name="Group 48">
            <a:extLst>
              <a:ext uri="{FF2B5EF4-FFF2-40B4-BE49-F238E27FC236}">
                <a16:creationId xmlns:a16="http://schemas.microsoft.com/office/drawing/2014/main" id="{C3D1DC2A-8FE2-48BB-1FF4-1A596E0062BB}"/>
              </a:ext>
            </a:extLst>
          </p:cNvPr>
          <p:cNvGrpSpPr/>
          <p:nvPr/>
        </p:nvGrpSpPr>
        <p:grpSpPr>
          <a:xfrm>
            <a:off x="1823985" y="270036"/>
            <a:ext cx="7538089" cy="912167"/>
            <a:chOff x="2735977" y="405053"/>
            <a:chExt cx="11307133" cy="1368251"/>
          </a:xfrm>
        </p:grpSpPr>
        <p:grpSp>
          <p:nvGrpSpPr>
            <p:cNvPr id="50" name="Group 49">
              <a:extLst>
                <a:ext uri="{FF2B5EF4-FFF2-40B4-BE49-F238E27FC236}">
                  <a16:creationId xmlns:a16="http://schemas.microsoft.com/office/drawing/2014/main" id="{D53F598D-BA4E-5169-9CA4-5618177E2569}"/>
                </a:ext>
              </a:extLst>
            </p:cNvPr>
            <p:cNvGrpSpPr/>
            <p:nvPr/>
          </p:nvGrpSpPr>
          <p:grpSpPr>
            <a:xfrm>
              <a:off x="2735977" y="405053"/>
              <a:ext cx="11307133" cy="1368251"/>
              <a:chOff x="2735977" y="405053"/>
              <a:chExt cx="11307133" cy="1368251"/>
            </a:xfrm>
          </p:grpSpPr>
          <p:grpSp>
            <p:nvGrpSpPr>
              <p:cNvPr id="52" name="Group 4">
                <a:extLst>
                  <a:ext uri="{FF2B5EF4-FFF2-40B4-BE49-F238E27FC236}">
                    <a16:creationId xmlns:a16="http://schemas.microsoft.com/office/drawing/2014/main" id="{9DCA32C7-5C2D-76D7-4989-06B88FF40168}"/>
                  </a:ext>
                </a:extLst>
              </p:cNvPr>
              <p:cNvGrpSpPr/>
              <p:nvPr/>
            </p:nvGrpSpPr>
            <p:grpSpPr>
              <a:xfrm>
                <a:off x="2735977" y="405053"/>
                <a:ext cx="11307133" cy="1368251"/>
                <a:chOff x="-293923" y="0"/>
                <a:chExt cx="5457502" cy="660400"/>
              </a:xfrm>
              <a:solidFill>
                <a:schemeClr val="bg1"/>
              </a:solidFill>
            </p:grpSpPr>
            <p:sp>
              <p:nvSpPr>
                <p:cNvPr id="54" name="Freeform 5">
                  <a:extLst>
                    <a:ext uri="{FF2B5EF4-FFF2-40B4-BE49-F238E27FC236}">
                      <a16:creationId xmlns:a16="http://schemas.microsoft.com/office/drawing/2014/main" id="{B7E8DF1F-FFB3-609B-4848-C361723F0B9F}"/>
                    </a:ext>
                  </a:extLst>
                </p:cNvPr>
                <p:cNvSpPr/>
                <p:nvPr/>
              </p:nvSpPr>
              <p:spPr>
                <a:xfrm>
                  <a:off x="-293923" y="0"/>
                  <a:ext cx="5457502"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sp>
          </p:grpSp>
          <p:pic>
            <p:nvPicPr>
              <p:cNvPr id="53" name="Picture 24">
                <a:extLst>
                  <a:ext uri="{FF2B5EF4-FFF2-40B4-BE49-F238E27FC236}">
                    <a16:creationId xmlns:a16="http://schemas.microsoft.com/office/drawing/2014/main" id="{ADA2CB07-35B8-B3D2-AD04-5EB57D3BDAD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2881093" y="704685"/>
                <a:ext cx="733390" cy="733390"/>
              </a:xfrm>
              <a:prstGeom prst="rect">
                <a:avLst/>
              </a:prstGeom>
            </p:spPr>
          </p:pic>
        </p:grpSp>
        <p:sp>
          <p:nvSpPr>
            <p:cNvPr id="51" name="TextBox 50">
              <a:extLst>
                <a:ext uri="{FF2B5EF4-FFF2-40B4-BE49-F238E27FC236}">
                  <a16:creationId xmlns:a16="http://schemas.microsoft.com/office/drawing/2014/main" id="{5D39633E-1AE1-9BDF-0EEC-5A4CBD5E1642}"/>
                </a:ext>
              </a:extLst>
            </p:cNvPr>
            <p:cNvSpPr txBox="1"/>
            <p:nvPr/>
          </p:nvSpPr>
          <p:spPr>
            <a:xfrm>
              <a:off x="2864204" y="632281"/>
              <a:ext cx="10225017" cy="877163"/>
            </a:xfrm>
            <a:prstGeom prst="rect">
              <a:avLst/>
            </a:prstGeom>
            <a:noFill/>
          </p:spPr>
          <p:txBody>
            <a:bodyPr wrap="square" rtlCol="0">
              <a:spAutoFit/>
            </a:bodyPr>
            <a:lstStyle/>
            <a:p>
              <a:r>
                <a:rPr lang="en-US" sz="3200" b="1">
                  <a:latin typeface="Arial" panose="020B0604020202020204" pitchFamily="34" charset="0"/>
                  <a:cs typeface="Arial" panose="020B0604020202020204" pitchFamily="34" charset="0"/>
                </a:rPr>
                <a:t>HĐ 1. Phần cứng hay phần mềm?</a:t>
              </a:r>
            </a:p>
          </p:txBody>
        </p:sp>
      </p:grpSp>
    </p:spTree>
    <p:extLst>
      <p:ext uri="{BB962C8B-B14F-4D97-AF65-F5344CB8AC3E}">
        <p14:creationId xmlns:p14="http://schemas.microsoft.com/office/powerpoint/2010/main" val="40432371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ppt_x"/>
                                          </p:val>
                                        </p:tav>
                                        <p:tav tm="100000">
                                          <p:val>
                                            <p:strVal val="#ppt_x"/>
                                          </p:val>
                                        </p:tav>
                                      </p:tavLst>
                                    </p:anim>
                                    <p:anim calcmode="lin" valueType="num">
                                      <p:cBhvr additive="base">
                                        <p:cTn id="19" dur="500" fill="hold"/>
                                        <p:tgtEl>
                                          <p:spTgt spid="4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ppt_x"/>
                                          </p:val>
                                        </p:tav>
                                        <p:tav tm="100000">
                                          <p:val>
                                            <p:strVal val="#ppt_x"/>
                                          </p:val>
                                        </p:tav>
                                      </p:tavLst>
                                    </p:anim>
                                    <p:anim calcmode="lin" valueType="num">
                                      <p:cBhvr additive="base">
                                        <p:cTn id="27" dur="500" fill="hold"/>
                                        <p:tgtEl>
                                          <p:spTgt spid="4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additive="base">
                                        <p:cTn id="30" dur="500" fill="hold"/>
                                        <p:tgtEl>
                                          <p:spTgt spid="46"/>
                                        </p:tgtEl>
                                        <p:attrNameLst>
                                          <p:attrName>ppt_x</p:attrName>
                                        </p:attrNameLst>
                                      </p:cBhvr>
                                      <p:tavLst>
                                        <p:tav tm="0">
                                          <p:val>
                                            <p:strVal val="#ppt_x"/>
                                          </p:val>
                                        </p:tav>
                                        <p:tav tm="100000">
                                          <p:val>
                                            <p:strVal val="#ppt_x"/>
                                          </p:val>
                                        </p:tav>
                                      </p:tavLst>
                                    </p:anim>
                                    <p:anim calcmode="lin" valueType="num">
                                      <p:cBhvr additive="base">
                                        <p:cTn id="31"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down)">
                                      <p:cBhvr>
                                        <p:cTn id="36" dur="580">
                                          <p:stCondLst>
                                            <p:cond delay="0"/>
                                          </p:stCondLst>
                                        </p:cTn>
                                        <p:tgtEl>
                                          <p:spTgt spid="48"/>
                                        </p:tgtEl>
                                      </p:cBhvr>
                                    </p:animEffect>
                                    <p:anim calcmode="lin" valueType="num">
                                      <p:cBhvr>
                                        <p:cTn id="37"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42" dur="26">
                                          <p:stCondLst>
                                            <p:cond delay="650"/>
                                          </p:stCondLst>
                                        </p:cTn>
                                        <p:tgtEl>
                                          <p:spTgt spid="48"/>
                                        </p:tgtEl>
                                      </p:cBhvr>
                                      <p:to x="100000" y="60000"/>
                                    </p:animScale>
                                    <p:animScale>
                                      <p:cBhvr>
                                        <p:cTn id="43" dur="166" decel="50000">
                                          <p:stCondLst>
                                            <p:cond delay="676"/>
                                          </p:stCondLst>
                                        </p:cTn>
                                        <p:tgtEl>
                                          <p:spTgt spid="48"/>
                                        </p:tgtEl>
                                      </p:cBhvr>
                                      <p:to x="100000" y="100000"/>
                                    </p:animScale>
                                    <p:animScale>
                                      <p:cBhvr>
                                        <p:cTn id="44" dur="26">
                                          <p:stCondLst>
                                            <p:cond delay="1312"/>
                                          </p:stCondLst>
                                        </p:cTn>
                                        <p:tgtEl>
                                          <p:spTgt spid="48"/>
                                        </p:tgtEl>
                                      </p:cBhvr>
                                      <p:to x="100000" y="80000"/>
                                    </p:animScale>
                                    <p:animScale>
                                      <p:cBhvr>
                                        <p:cTn id="45" dur="166" decel="50000">
                                          <p:stCondLst>
                                            <p:cond delay="1338"/>
                                          </p:stCondLst>
                                        </p:cTn>
                                        <p:tgtEl>
                                          <p:spTgt spid="48"/>
                                        </p:tgtEl>
                                      </p:cBhvr>
                                      <p:to x="100000" y="100000"/>
                                    </p:animScale>
                                    <p:animScale>
                                      <p:cBhvr>
                                        <p:cTn id="46" dur="26">
                                          <p:stCondLst>
                                            <p:cond delay="1642"/>
                                          </p:stCondLst>
                                        </p:cTn>
                                        <p:tgtEl>
                                          <p:spTgt spid="48"/>
                                        </p:tgtEl>
                                      </p:cBhvr>
                                      <p:to x="100000" y="90000"/>
                                    </p:animScale>
                                    <p:animScale>
                                      <p:cBhvr>
                                        <p:cTn id="47" dur="166" decel="50000">
                                          <p:stCondLst>
                                            <p:cond delay="1668"/>
                                          </p:stCondLst>
                                        </p:cTn>
                                        <p:tgtEl>
                                          <p:spTgt spid="48"/>
                                        </p:tgtEl>
                                      </p:cBhvr>
                                      <p:to x="100000" y="100000"/>
                                    </p:animScale>
                                    <p:animScale>
                                      <p:cBhvr>
                                        <p:cTn id="48" dur="26">
                                          <p:stCondLst>
                                            <p:cond delay="1808"/>
                                          </p:stCondLst>
                                        </p:cTn>
                                        <p:tgtEl>
                                          <p:spTgt spid="48"/>
                                        </p:tgtEl>
                                      </p:cBhvr>
                                      <p:to x="100000" y="95000"/>
                                    </p:animScale>
                                    <p:animScale>
                                      <p:cBhvr>
                                        <p:cTn id="49" dur="166" decel="50000">
                                          <p:stCondLst>
                                            <p:cond delay="1834"/>
                                          </p:stCondLst>
                                        </p:cTn>
                                        <p:tgtEl>
                                          <p:spTgt spid="4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40" grpId="0" animBg="1"/>
      <p:bldP spid="44" grpId="0" animBg="1"/>
      <p:bldP spid="45" grpId="0" animBg="1"/>
      <p:bldP spid="4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sp>
        <p:nvSpPr>
          <p:cNvPr id="10" name="TextBox 9">
            <a:extLst>
              <a:ext uri="{FF2B5EF4-FFF2-40B4-BE49-F238E27FC236}">
                <a16:creationId xmlns:a16="http://schemas.microsoft.com/office/drawing/2014/main" id="{A7862688-97DF-D4B5-73BE-98C1A1C8D9E4}"/>
              </a:ext>
            </a:extLst>
          </p:cNvPr>
          <p:cNvSpPr txBox="1"/>
          <p:nvPr/>
        </p:nvSpPr>
        <p:spPr>
          <a:xfrm>
            <a:off x="409667" y="1733811"/>
            <a:ext cx="6161673" cy="461665"/>
          </a:xfrm>
          <a:prstGeom prst="rect">
            <a:avLst/>
          </a:prstGeom>
          <a:noFill/>
        </p:spPr>
        <p:txBody>
          <a:bodyPr wrap="square" rtlCol="0">
            <a:spAutoFit/>
          </a:bodyPr>
          <a:lstStyle/>
          <a:p>
            <a:r>
              <a:rPr lang="en-US" sz="2400">
                <a:solidFill>
                  <a:srgbClr val="FF0000"/>
                </a:solidFill>
                <a:latin typeface="Arial" panose="020B0604020202020204" pitchFamily="34" charset="0"/>
                <a:cs typeface="Arial" panose="020B0604020202020204" pitchFamily="34" charset="0"/>
              </a:rPr>
              <a:t>Thảo luận nhóm và trả lời các câu hỏi sau:</a:t>
            </a:r>
          </a:p>
        </p:txBody>
      </p:sp>
      <p:sp>
        <p:nvSpPr>
          <p:cNvPr id="11" name="Rectangle: Rounded Corners 10">
            <a:extLst>
              <a:ext uri="{FF2B5EF4-FFF2-40B4-BE49-F238E27FC236}">
                <a16:creationId xmlns:a16="http://schemas.microsoft.com/office/drawing/2014/main" id="{155CBE9C-D7E3-B882-6DBC-2D846FD5AD47}"/>
              </a:ext>
            </a:extLst>
          </p:cNvPr>
          <p:cNvSpPr/>
          <p:nvPr/>
        </p:nvSpPr>
        <p:spPr>
          <a:xfrm>
            <a:off x="2334181" y="2377452"/>
            <a:ext cx="7523639" cy="80068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anose="020B0604020202020204" pitchFamily="34" charset="0"/>
                <a:cs typeface="Arial" panose="020B0604020202020204" pitchFamily="34" charset="0"/>
              </a:rPr>
              <a:t>2. Hãy kể tên hai phần mềm mà em đã sử dụng.</a:t>
            </a:r>
          </a:p>
        </p:txBody>
      </p:sp>
      <p:grpSp>
        <p:nvGrpSpPr>
          <p:cNvPr id="32" name="Group 31">
            <a:extLst>
              <a:ext uri="{FF2B5EF4-FFF2-40B4-BE49-F238E27FC236}">
                <a16:creationId xmlns:a16="http://schemas.microsoft.com/office/drawing/2014/main" id="{38D17941-CB50-CE45-958E-E8734EE4D8D0}"/>
              </a:ext>
            </a:extLst>
          </p:cNvPr>
          <p:cNvGrpSpPr/>
          <p:nvPr/>
        </p:nvGrpSpPr>
        <p:grpSpPr>
          <a:xfrm>
            <a:off x="584688" y="3593693"/>
            <a:ext cx="4673600" cy="3057275"/>
            <a:chOff x="1465949" y="5462327"/>
            <a:chExt cx="7010400" cy="4585912"/>
          </a:xfrm>
        </p:grpSpPr>
        <p:pic>
          <p:nvPicPr>
            <p:cNvPr id="3074" name="Picture 2" descr="Tải ibis Paint X MOD APK 10.0.7 (Mở khóa Premium)">
              <a:extLst>
                <a:ext uri="{FF2B5EF4-FFF2-40B4-BE49-F238E27FC236}">
                  <a16:creationId xmlns:a16="http://schemas.microsoft.com/office/drawing/2014/main" id="{C3004C5A-E39C-3300-7C3E-6B38BBF0C6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5949" y="5462327"/>
              <a:ext cx="7010400" cy="3943350"/>
            </a:xfrm>
            <a:prstGeom prst="round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18F56AB-7579-0F77-C56E-FD97BA9CBAAA}"/>
                </a:ext>
              </a:extLst>
            </p:cNvPr>
            <p:cNvSpPr txBox="1"/>
            <p:nvPr/>
          </p:nvSpPr>
          <p:spPr>
            <a:xfrm>
              <a:off x="1761320" y="9355742"/>
              <a:ext cx="6145862" cy="692497"/>
            </a:xfrm>
            <a:prstGeom prst="rect">
              <a:avLst/>
            </a:prstGeom>
            <a:noFill/>
          </p:spPr>
          <p:txBody>
            <a:bodyPr wrap="square" rtlCol="0">
              <a:spAutoFit/>
            </a:bodyPr>
            <a:lstStyle/>
            <a:p>
              <a:pPr algn="ctr"/>
              <a:r>
                <a:rPr lang="en-US" sz="2400">
                  <a:latin typeface="Arial" panose="020B0604020202020204" pitchFamily="34" charset="0"/>
                  <a:cs typeface="Arial" panose="020B0604020202020204" pitchFamily="34" charset="0"/>
                </a:rPr>
                <a:t>Phần mềm vẽ </a:t>
              </a:r>
            </a:p>
          </p:txBody>
        </p:sp>
      </p:grpSp>
      <p:grpSp>
        <p:nvGrpSpPr>
          <p:cNvPr id="31" name="Group 30">
            <a:extLst>
              <a:ext uri="{FF2B5EF4-FFF2-40B4-BE49-F238E27FC236}">
                <a16:creationId xmlns:a16="http://schemas.microsoft.com/office/drawing/2014/main" id="{53FAC607-F472-487A-1410-8688C14CD48F}"/>
              </a:ext>
            </a:extLst>
          </p:cNvPr>
          <p:cNvGrpSpPr/>
          <p:nvPr/>
        </p:nvGrpSpPr>
        <p:grpSpPr>
          <a:xfrm>
            <a:off x="7027702" y="3671907"/>
            <a:ext cx="4097241" cy="3107529"/>
            <a:chOff x="10385683" y="5523570"/>
            <a:chExt cx="6145862" cy="4661293"/>
          </a:xfrm>
        </p:grpSpPr>
        <p:pic>
          <p:nvPicPr>
            <p:cNvPr id="7" name="Picture 6">
              <a:extLst>
                <a:ext uri="{FF2B5EF4-FFF2-40B4-BE49-F238E27FC236}">
                  <a16:creationId xmlns:a16="http://schemas.microsoft.com/office/drawing/2014/main" id="{C26E9972-EA85-6F86-FC88-57307169DAE4}"/>
                </a:ext>
              </a:extLst>
            </p:cNvPr>
            <p:cNvPicPr>
              <a:picLocks noChangeAspect="1"/>
            </p:cNvPicPr>
            <p:nvPr/>
          </p:nvPicPr>
          <p:blipFill>
            <a:blip r:embed="rId7"/>
            <a:stretch>
              <a:fillRect/>
            </a:stretch>
          </p:blipFill>
          <p:spPr>
            <a:xfrm>
              <a:off x="10578039" y="5523570"/>
              <a:ext cx="5718818" cy="3810162"/>
            </a:xfrm>
            <a:prstGeom prst="roundRect">
              <a:avLst/>
            </a:prstGeom>
          </p:spPr>
        </p:pic>
        <p:sp>
          <p:nvSpPr>
            <p:cNvPr id="9" name="TextBox 8">
              <a:extLst>
                <a:ext uri="{FF2B5EF4-FFF2-40B4-BE49-F238E27FC236}">
                  <a16:creationId xmlns:a16="http://schemas.microsoft.com/office/drawing/2014/main" id="{9CCB8220-CCB7-177C-D4C6-750E365653BA}"/>
                </a:ext>
              </a:extLst>
            </p:cNvPr>
            <p:cNvSpPr txBox="1"/>
            <p:nvPr/>
          </p:nvSpPr>
          <p:spPr>
            <a:xfrm>
              <a:off x="10385683" y="9492365"/>
              <a:ext cx="6145862" cy="692498"/>
            </a:xfrm>
            <a:prstGeom prst="rect">
              <a:avLst/>
            </a:prstGeom>
            <a:noFill/>
          </p:spPr>
          <p:txBody>
            <a:bodyPr wrap="square" rtlCol="0">
              <a:spAutoFit/>
            </a:bodyPr>
            <a:lstStyle/>
            <a:p>
              <a:pPr algn="ctr"/>
              <a:r>
                <a:rPr lang="en-US" sz="2400">
                  <a:latin typeface="Arial" panose="020B0604020202020204" pitchFamily="34" charset="0"/>
                  <a:cs typeface="Arial" panose="020B0604020202020204" pitchFamily="34" charset="0"/>
                </a:rPr>
                <a:t>Phần mềm nghe nhạc </a:t>
              </a:r>
            </a:p>
          </p:txBody>
        </p:sp>
      </p:grpSp>
      <p:grpSp>
        <p:nvGrpSpPr>
          <p:cNvPr id="33" name="Group 32">
            <a:extLst>
              <a:ext uri="{FF2B5EF4-FFF2-40B4-BE49-F238E27FC236}">
                <a16:creationId xmlns:a16="http://schemas.microsoft.com/office/drawing/2014/main" id="{7562FE1D-6D87-E0B9-A988-80CFF3F761A0}"/>
              </a:ext>
            </a:extLst>
          </p:cNvPr>
          <p:cNvGrpSpPr/>
          <p:nvPr/>
        </p:nvGrpSpPr>
        <p:grpSpPr>
          <a:xfrm>
            <a:off x="1823985" y="270036"/>
            <a:ext cx="7538089" cy="912167"/>
            <a:chOff x="2735977" y="405053"/>
            <a:chExt cx="11307133" cy="1368251"/>
          </a:xfrm>
        </p:grpSpPr>
        <p:grpSp>
          <p:nvGrpSpPr>
            <p:cNvPr id="37" name="Group 36">
              <a:extLst>
                <a:ext uri="{FF2B5EF4-FFF2-40B4-BE49-F238E27FC236}">
                  <a16:creationId xmlns:a16="http://schemas.microsoft.com/office/drawing/2014/main" id="{28AFD4DA-E14E-49FA-8FF4-21844F6AC90A}"/>
                </a:ext>
              </a:extLst>
            </p:cNvPr>
            <p:cNvGrpSpPr/>
            <p:nvPr/>
          </p:nvGrpSpPr>
          <p:grpSpPr>
            <a:xfrm>
              <a:off x="2735977" y="405053"/>
              <a:ext cx="11307133" cy="1368251"/>
              <a:chOff x="2735977" y="405053"/>
              <a:chExt cx="11307133" cy="1368251"/>
            </a:xfrm>
          </p:grpSpPr>
          <p:grpSp>
            <p:nvGrpSpPr>
              <p:cNvPr id="39" name="Group 4">
                <a:extLst>
                  <a:ext uri="{FF2B5EF4-FFF2-40B4-BE49-F238E27FC236}">
                    <a16:creationId xmlns:a16="http://schemas.microsoft.com/office/drawing/2014/main" id="{0E832E15-EF73-04A7-C06B-0BF3B29E5DB1}"/>
                  </a:ext>
                </a:extLst>
              </p:cNvPr>
              <p:cNvGrpSpPr/>
              <p:nvPr/>
            </p:nvGrpSpPr>
            <p:grpSpPr>
              <a:xfrm>
                <a:off x="2735977" y="405053"/>
                <a:ext cx="11307133" cy="1368251"/>
                <a:chOff x="-293923" y="0"/>
                <a:chExt cx="5457502" cy="660400"/>
              </a:xfrm>
              <a:solidFill>
                <a:schemeClr val="bg1"/>
              </a:solidFill>
            </p:grpSpPr>
            <p:sp>
              <p:nvSpPr>
                <p:cNvPr id="43" name="Freeform 5">
                  <a:extLst>
                    <a:ext uri="{FF2B5EF4-FFF2-40B4-BE49-F238E27FC236}">
                      <a16:creationId xmlns:a16="http://schemas.microsoft.com/office/drawing/2014/main" id="{703F0613-896E-B112-B3E8-622F585D799C}"/>
                    </a:ext>
                  </a:extLst>
                </p:cNvPr>
                <p:cNvSpPr/>
                <p:nvPr/>
              </p:nvSpPr>
              <p:spPr>
                <a:xfrm>
                  <a:off x="-293923" y="0"/>
                  <a:ext cx="5457502"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sp>
          </p:grpSp>
          <p:pic>
            <p:nvPicPr>
              <p:cNvPr id="41" name="Picture 24">
                <a:extLst>
                  <a:ext uri="{FF2B5EF4-FFF2-40B4-BE49-F238E27FC236}">
                    <a16:creationId xmlns:a16="http://schemas.microsoft.com/office/drawing/2014/main" id="{8E15AD93-7461-2990-8884-1FE9F061A54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2881093" y="704685"/>
                <a:ext cx="733390" cy="733390"/>
              </a:xfrm>
              <a:prstGeom prst="rect">
                <a:avLst/>
              </a:prstGeom>
            </p:spPr>
          </p:pic>
        </p:grpSp>
        <p:sp>
          <p:nvSpPr>
            <p:cNvPr id="38" name="TextBox 37">
              <a:extLst>
                <a:ext uri="{FF2B5EF4-FFF2-40B4-BE49-F238E27FC236}">
                  <a16:creationId xmlns:a16="http://schemas.microsoft.com/office/drawing/2014/main" id="{291A845A-FF80-78C2-83A1-3C7977EF1BB0}"/>
                </a:ext>
              </a:extLst>
            </p:cNvPr>
            <p:cNvSpPr txBox="1"/>
            <p:nvPr/>
          </p:nvSpPr>
          <p:spPr>
            <a:xfrm>
              <a:off x="2864204" y="632281"/>
              <a:ext cx="10225017" cy="877163"/>
            </a:xfrm>
            <a:prstGeom prst="rect">
              <a:avLst/>
            </a:prstGeom>
            <a:noFill/>
          </p:spPr>
          <p:txBody>
            <a:bodyPr wrap="square" rtlCol="0">
              <a:spAutoFit/>
            </a:bodyPr>
            <a:lstStyle/>
            <a:p>
              <a:r>
                <a:rPr lang="en-US" sz="3200" b="1">
                  <a:latin typeface="Arial" panose="020B0604020202020204" pitchFamily="34" charset="0"/>
                  <a:cs typeface="Arial" panose="020B0604020202020204" pitchFamily="34" charset="0"/>
                </a:rPr>
                <a:t>HĐ 1. Phần cứng hay phần mềm?</a:t>
              </a:r>
            </a:p>
          </p:txBody>
        </p:sp>
      </p:grpSp>
    </p:spTree>
    <p:extLst>
      <p:ext uri="{BB962C8B-B14F-4D97-AF65-F5344CB8AC3E}">
        <p14:creationId xmlns:p14="http://schemas.microsoft.com/office/powerpoint/2010/main" val="7467429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down)">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4680" y="292735"/>
            <a:ext cx="8538210" cy="737235"/>
          </a:xfrm>
          <a:prstGeom prst="rect">
            <a:avLst/>
          </a:prstGeom>
        </p:spPr>
        <p:txBody>
          <a:bodyPr wrap="square">
            <a:spAutoFit/>
          </a:bodyPr>
          <a:lstStyle/>
          <a:p>
            <a:pPr defTabSz="342900">
              <a:lnSpc>
                <a:spcPct val="150000"/>
              </a:lnSpc>
            </a:pPr>
            <a:r>
              <a:rPr lang="en-US" sz="2800" b="1">
                <a:solidFill>
                  <a:srgbClr val="F03C69"/>
                </a:solidFill>
                <a:latin typeface="SVN-SAF" panose="02040603050506020204" pitchFamily="18" charset="0"/>
                <a:cs typeface="Times New Roman" panose="02020603050405020304" pitchFamily="18" charset="0"/>
              </a:rPr>
              <a:t>2. Mối quan hệ giữa phần cứng và phần mềm</a:t>
            </a:r>
            <a:endParaRPr lang="vi-VN" sz="2800" b="1">
              <a:solidFill>
                <a:srgbClr val="F03C69"/>
              </a:solidFill>
              <a:cs typeface="Times New Roman" panose="02020603050405020304" pitchFamily="18" charset="0"/>
            </a:endParaRPr>
          </a:p>
        </p:txBody>
      </p:sp>
      <p:grpSp>
        <p:nvGrpSpPr>
          <p:cNvPr id="3" name="Group 2"/>
          <p:cNvGrpSpPr/>
          <p:nvPr/>
        </p:nvGrpSpPr>
        <p:grpSpPr>
          <a:xfrm>
            <a:off x="614680" y="890270"/>
            <a:ext cx="10962640" cy="5643245"/>
            <a:chOff x="522612" y="951589"/>
            <a:chExt cx="10962947" cy="2898514"/>
          </a:xfrm>
        </p:grpSpPr>
        <p:sp>
          <p:nvSpPr>
            <p:cNvPr id="4" name="Rectangle 3"/>
            <p:cNvSpPr/>
            <p:nvPr/>
          </p:nvSpPr>
          <p:spPr>
            <a:xfrm>
              <a:off x="3823434" y="1131044"/>
              <a:ext cx="7394147" cy="331371"/>
            </a:xfrm>
            <a:prstGeom prst="rect">
              <a:avLst/>
            </a:prstGeom>
          </p:spPr>
          <p:txBody>
            <a:bodyPr wrap="square">
              <a:spAutoFit/>
            </a:bodyPr>
            <a:lstStyle/>
            <a:p>
              <a:pPr defTabSz="342900">
                <a:lnSpc>
                  <a:spcPct val="150000"/>
                </a:lnSpc>
              </a:pPr>
              <a:r>
                <a:rPr lang="en-US" sz="2400" b="1">
                  <a:solidFill>
                    <a:srgbClr val="7FC354"/>
                  </a:solidFill>
                  <a:latin typeface="SVN-Androgyne" panose="02040603050506020204" pitchFamily="18" charset="0"/>
                  <a:cs typeface="Times New Roman" panose="02020603050405020304" pitchFamily="18" charset="0"/>
                </a:rPr>
                <a:t> Ống kính điện thoại và phần mềm chụp ảnh </a:t>
              </a:r>
              <a:endParaRPr lang="vi-VN" sz="2400" b="1">
                <a:solidFill>
                  <a:srgbClr val="7FC354"/>
                </a:solidFill>
                <a:latin typeface="SVN-Androgyne" panose="02040603050506020204" pitchFamily="18" charset="0"/>
                <a:cs typeface="Times New Roman" panose="02020603050405020304" pitchFamily="18" charset="0"/>
              </a:endParaRPr>
            </a:p>
          </p:txBody>
        </p:sp>
        <p:sp>
          <p:nvSpPr>
            <p:cNvPr id="5" name="Rectangle: Rounded Corners 4"/>
            <p:cNvSpPr/>
            <p:nvPr/>
          </p:nvSpPr>
          <p:spPr>
            <a:xfrm>
              <a:off x="522612" y="1036931"/>
              <a:ext cx="10962947" cy="2813172"/>
            </a:xfrm>
            <a:prstGeom prst="roundRect">
              <a:avLst>
                <a:gd name="adj" fmla="val 5722"/>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4868" y="1628842"/>
              <a:ext cx="4703577" cy="521191"/>
            </a:xfrm>
            <a:prstGeom prst="rect">
              <a:avLst/>
            </a:prstGeom>
          </p:spPr>
          <p:txBody>
            <a:bodyPr wrap="square">
              <a:spAutoFit/>
            </a:bodyPr>
            <a:lstStyle/>
            <a:p>
              <a:pPr algn="just" defTabSz="342900">
                <a:lnSpc>
                  <a:spcPct val="150000"/>
                </a:lnSpc>
              </a:pPr>
              <a:r>
                <a:rPr lang="en-US" altLang="vi-VN" sz="2000">
                  <a:latin typeface="UTM Avo" panose="02040603050506020204" pitchFamily="18" charset="0"/>
                  <a:cs typeface="Times New Roman" panose="02020603050405020304" pitchFamily="18" charset="0"/>
                </a:rPr>
                <a:t>Em hãy quan sát Hình 1 và trả lời các câu hỏi sau: 	 </a:t>
              </a:r>
            </a:p>
          </p:txBody>
        </p:sp>
        <p:grpSp>
          <p:nvGrpSpPr>
            <p:cNvPr id="7" name="Group 6"/>
            <p:cNvGrpSpPr/>
            <p:nvPr/>
          </p:nvGrpSpPr>
          <p:grpSpPr>
            <a:xfrm>
              <a:off x="522612" y="951589"/>
              <a:ext cx="6126017" cy="2103503"/>
              <a:chOff x="522612" y="951589"/>
              <a:chExt cx="6126017" cy="2103503"/>
            </a:xfrm>
          </p:grpSpPr>
          <p:grpSp>
            <p:nvGrpSpPr>
              <p:cNvPr id="9" name="Group 8"/>
              <p:cNvGrpSpPr/>
              <p:nvPr/>
            </p:nvGrpSpPr>
            <p:grpSpPr>
              <a:xfrm>
                <a:off x="522612" y="1081832"/>
                <a:ext cx="2693745" cy="473045"/>
                <a:chOff x="5906375" y="1390971"/>
                <a:chExt cx="2693745" cy="473045"/>
              </a:xfrm>
            </p:grpSpPr>
            <p:sp>
              <p:nvSpPr>
                <p:cNvPr id="14" name="Rectangle: Top Corners Rounded 13"/>
                <p:cNvSpPr/>
                <p:nvPr/>
              </p:nvSpPr>
              <p:spPr>
                <a:xfrm>
                  <a:off x="6021948" y="1390971"/>
                  <a:ext cx="2578172" cy="473045"/>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15" name="Rectangle 14"/>
                <p:cNvSpPr/>
                <p:nvPr/>
              </p:nvSpPr>
              <p:spPr>
                <a:xfrm>
                  <a:off x="5906375" y="1465228"/>
                  <a:ext cx="2202877" cy="307561"/>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10" name="Group 9"/>
              <p:cNvGrpSpPr/>
              <p:nvPr/>
            </p:nvGrpSpPr>
            <p:grpSpPr>
              <a:xfrm rot="20419193">
                <a:off x="2884314" y="951589"/>
                <a:ext cx="1060537" cy="639780"/>
                <a:chOff x="10442150" y="1062239"/>
                <a:chExt cx="3780698" cy="2341948"/>
              </a:xfrm>
            </p:grpSpPr>
            <p:pic>
              <p:nvPicPr>
                <p:cNvPr id="12"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0442150" y="1062239"/>
                  <a:ext cx="3497522" cy="2341948"/>
                </a:xfrm>
                <a:prstGeom prst="rect">
                  <a:avLst/>
                </a:prstGeom>
              </p:spPr>
            </p:pic>
            <p:pic>
              <p:nvPicPr>
                <p:cNvPr id="13"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0451410" y="1118613"/>
                  <a:ext cx="3771438" cy="2265183"/>
                </a:xfrm>
                <a:prstGeom prst="rect">
                  <a:avLst/>
                </a:prstGeom>
              </p:spPr>
            </p:pic>
          </p:grpSp>
          <p:sp>
            <p:nvSpPr>
              <p:cNvPr id="11" name="Rectangle 10"/>
              <p:cNvSpPr/>
              <p:nvPr/>
            </p:nvSpPr>
            <p:spPr>
              <a:xfrm>
                <a:off x="6061873" y="2676429"/>
                <a:ext cx="586756" cy="378663"/>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2</a:t>
                </a:r>
                <a:endParaRPr lang="vi-VN" sz="2800" b="1">
                  <a:solidFill>
                    <a:schemeClr val="bg1"/>
                  </a:solidFill>
                  <a:latin typeface="UTM Avo" panose="02040603050506020204" pitchFamily="18" charset="0"/>
                  <a:cs typeface="Times New Roman" panose="02020603050405020304" pitchFamily="18" charset="0"/>
                </a:endParaRPr>
              </a:p>
            </p:txBody>
          </p:sp>
        </p:grpSp>
      </p:grpSp>
      <p:sp>
        <p:nvSpPr>
          <p:cNvPr id="20" name="Rectangle 5"/>
          <p:cNvSpPr/>
          <p:nvPr/>
        </p:nvSpPr>
        <p:spPr>
          <a:xfrm>
            <a:off x="3335655" y="1083310"/>
            <a:ext cx="911860" cy="737235"/>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wrap="square">
            <a:spAutoFit/>
          </a:bodyPr>
          <a:lstStyle/>
          <a:p>
            <a:pPr defTabSz="342900">
              <a:lnSpc>
                <a:spcPct val="150000"/>
              </a:lnSpc>
            </a:pPr>
            <a:r>
              <a:rPr lang="en-US" altLang="vi-VN" sz="2800">
                <a:solidFill>
                  <a:schemeClr val="bg1"/>
                </a:solidFill>
                <a:latin typeface="UTM Avo" panose="02040603050506020204" pitchFamily="18" charset="0"/>
                <a:cs typeface="Times New Roman" panose="02020603050405020304" pitchFamily="18" charset="0"/>
              </a:rPr>
              <a:t>2</a:t>
            </a:r>
          </a:p>
        </p:txBody>
      </p:sp>
      <p:pic>
        <p:nvPicPr>
          <p:cNvPr id="21" name="Picture 20" descr="new"/>
          <p:cNvPicPr>
            <a:picLocks noChangeAspect="1"/>
          </p:cNvPicPr>
          <p:nvPr/>
        </p:nvPicPr>
        <p:blipFill>
          <a:blip r:embed="rId6"/>
          <a:stretch>
            <a:fillRect/>
          </a:stretch>
        </p:blipFill>
        <p:spPr>
          <a:xfrm>
            <a:off x="5854700" y="1903095"/>
            <a:ext cx="4752975" cy="1754505"/>
          </a:xfrm>
          <a:prstGeom prst="rect">
            <a:avLst/>
          </a:prstGeom>
        </p:spPr>
      </p:pic>
      <p:sp>
        <p:nvSpPr>
          <p:cNvPr id="23" name="Text Box 22"/>
          <p:cNvSpPr txBox="1"/>
          <p:nvPr/>
        </p:nvSpPr>
        <p:spPr>
          <a:xfrm>
            <a:off x="6720840" y="3657600"/>
            <a:ext cx="3020695" cy="645160"/>
          </a:xfrm>
          <a:prstGeom prst="rect">
            <a:avLst/>
          </a:prstGeom>
          <a:noFill/>
        </p:spPr>
        <p:txBody>
          <a:bodyPr wrap="square" rtlCol="0" anchor="t">
            <a:spAutoFit/>
          </a:bodyPr>
          <a:lstStyle/>
          <a:p>
            <a:r>
              <a:rPr lang="en-US" altLang="vi-VN" b="1">
                <a:latin typeface="UTM Avo" panose="02040603050506020204" pitchFamily="18" charset="0"/>
                <a:cs typeface="Times New Roman" panose="02020603050405020304" pitchFamily="18" charset="0"/>
                <a:sym typeface="+mn-ea"/>
              </a:rPr>
              <a:t>Hình 1:</a:t>
            </a:r>
            <a:r>
              <a:rPr lang="en-US" altLang="vi-VN">
                <a:latin typeface="UTM Avo" panose="02040603050506020204" pitchFamily="18" charset="0"/>
                <a:cs typeface="Times New Roman" panose="02020603050405020304" pitchFamily="18" charset="0"/>
                <a:sym typeface="+mn-ea"/>
              </a:rPr>
              <a:t>Chụp ảnh bằng điện thoại thông minh</a:t>
            </a:r>
            <a:endParaRPr lang="en-US"/>
          </a:p>
        </p:txBody>
      </p:sp>
      <p:sp>
        <p:nvSpPr>
          <p:cNvPr id="24" name="Text Box 23"/>
          <p:cNvSpPr txBox="1"/>
          <p:nvPr/>
        </p:nvSpPr>
        <p:spPr>
          <a:xfrm>
            <a:off x="1196340" y="3423920"/>
            <a:ext cx="4638675" cy="829945"/>
          </a:xfrm>
          <a:prstGeom prst="rect">
            <a:avLst/>
          </a:prstGeom>
          <a:noFill/>
        </p:spPr>
        <p:txBody>
          <a:bodyPr wrap="square" rtlCol="0" anchor="t">
            <a:spAutoFit/>
          </a:bodyPr>
          <a:lstStyle/>
          <a:p>
            <a:r>
              <a:rPr lang="en-US" sz="2400" b="1">
                <a:latin typeface="UTM Avo" panose="02040603050506020204"/>
              </a:rPr>
              <a:t>1</a:t>
            </a:r>
            <a:r>
              <a:rPr lang="en-US" sz="2400">
                <a:latin typeface="UTM Avo" panose="02040603050506020204"/>
              </a:rPr>
              <a:t>.Ghép mục ở cột A vào cột B sao cho phù hợp:</a:t>
            </a:r>
          </a:p>
        </p:txBody>
      </p:sp>
      <p:graphicFrame>
        <p:nvGraphicFramePr>
          <p:cNvPr id="25" name="Table 24"/>
          <p:cNvGraphicFramePr/>
          <p:nvPr>
            <p:extLst>
              <p:ext uri="{D42A27DB-BD31-4B8C-83A1-F6EECF244321}">
                <p14:modId xmlns:p14="http://schemas.microsoft.com/office/powerpoint/2010/main" val="2603504544"/>
              </p:ext>
            </p:extLst>
          </p:nvPr>
        </p:nvGraphicFramePr>
        <p:xfrm>
          <a:off x="1478915" y="4390390"/>
          <a:ext cx="8533130" cy="1219200"/>
        </p:xfrm>
        <a:graphic>
          <a:graphicData uri="http://schemas.openxmlformats.org/drawingml/2006/table">
            <a:tbl>
              <a:tblPr firstRow="1" bandRow="1">
                <a:tableStyleId>{5C22544A-7EE6-4342-B048-85BDC9FD1C3A}</a:tableStyleId>
              </a:tblPr>
              <a:tblGrid>
                <a:gridCol w="4266565">
                  <a:extLst>
                    <a:ext uri="{9D8B030D-6E8A-4147-A177-3AD203B41FA5}">
                      <a16:colId xmlns:a16="http://schemas.microsoft.com/office/drawing/2014/main" val="20000"/>
                    </a:ext>
                  </a:extLst>
                </a:gridCol>
                <a:gridCol w="4266565">
                  <a:extLst>
                    <a:ext uri="{9D8B030D-6E8A-4147-A177-3AD203B41FA5}">
                      <a16:colId xmlns:a16="http://schemas.microsoft.com/office/drawing/2014/main" val="20001"/>
                    </a:ext>
                  </a:extLst>
                </a:gridCol>
              </a:tblGrid>
              <a:tr h="457200">
                <a:tc>
                  <a:txBody>
                    <a:bodyPr/>
                    <a:lstStyle/>
                    <a:p>
                      <a:pPr algn="ctr">
                        <a:buNone/>
                      </a:pPr>
                      <a:r>
                        <a:rPr lang="en-US" sz="2400">
                          <a:solidFill>
                            <a:schemeClr val="tx1"/>
                          </a:solidFill>
                          <a:latin typeface="UTM Avo" panose="02040603050506020204"/>
                        </a:rPr>
                        <a:t>A</a:t>
                      </a:r>
                    </a:p>
                  </a:txBody>
                  <a:tcPr>
                    <a:solidFill>
                      <a:schemeClr val="bg2">
                        <a:lumMod val="75000"/>
                      </a:schemeClr>
                    </a:solidFill>
                  </a:tcPr>
                </a:tc>
                <a:tc>
                  <a:txBody>
                    <a:bodyPr/>
                    <a:lstStyle/>
                    <a:p>
                      <a:pPr algn="ctr">
                        <a:buNone/>
                      </a:pPr>
                      <a:r>
                        <a:rPr lang="en-US" sz="2400">
                          <a:solidFill>
                            <a:schemeClr val="tx1"/>
                          </a:solidFill>
                          <a:latin typeface="UTM Avo" panose="02040603050506020204"/>
                        </a:rPr>
                        <a:t>B</a:t>
                      </a:r>
                    </a:p>
                  </a:txBody>
                  <a:tcPr>
                    <a:solidFill>
                      <a:schemeClr val="bg2">
                        <a:lumMod val="75000"/>
                      </a:schemeClr>
                    </a:solidFill>
                  </a:tcPr>
                </a:tc>
                <a:extLst>
                  <a:ext uri="{0D108BD9-81ED-4DB2-BD59-A6C34878D82A}">
                    <a16:rowId xmlns:a16="http://schemas.microsoft.com/office/drawing/2014/main" val="10000"/>
                  </a:ext>
                </a:extLst>
              </a:tr>
              <a:tr h="381000">
                <a:tc>
                  <a:txBody>
                    <a:bodyPr/>
                    <a:lstStyle/>
                    <a:p>
                      <a:pPr algn="ctr">
                        <a:buNone/>
                      </a:pPr>
                      <a:r>
                        <a:rPr lang="en-US">
                          <a:latin typeface="UTM Avo" panose="02040603050506020204"/>
                        </a:rPr>
                        <a:t>1) Ống kính điện thoại</a:t>
                      </a:r>
                    </a:p>
                  </a:txBody>
                  <a:tcPr>
                    <a:solidFill>
                      <a:schemeClr val="bg2">
                        <a:lumMod val="75000"/>
                      </a:schemeClr>
                    </a:solidFill>
                  </a:tcPr>
                </a:tc>
                <a:tc>
                  <a:txBody>
                    <a:bodyPr/>
                    <a:lstStyle/>
                    <a:p>
                      <a:pPr algn="ctr">
                        <a:buNone/>
                      </a:pPr>
                      <a:r>
                        <a:rPr lang="en-US">
                          <a:latin typeface="UTM Avo" panose="02040603050506020204"/>
                        </a:rPr>
                        <a:t>a) Phần mềm</a:t>
                      </a:r>
                    </a:p>
                  </a:txBody>
                  <a:tcPr>
                    <a:solidFill>
                      <a:schemeClr val="bg2">
                        <a:lumMod val="75000"/>
                      </a:schemeClr>
                    </a:solidFill>
                  </a:tcPr>
                </a:tc>
                <a:extLst>
                  <a:ext uri="{0D108BD9-81ED-4DB2-BD59-A6C34878D82A}">
                    <a16:rowId xmlns:a16="http://schemas.microsoft.com/office/drawing/2014/main" val="10001"/>
                  </a:ext>
                </a:extLst>
              </a:tr>
              <a:tr h="381000">
                <a:tc>
                  <a:txBody>
                    <a:bodyPr/>
                    <a:lstStyle/>
                    <a:p>
                      <a:pPr algn="ctr">
                        <a:buNone/>
                      </a:pPr>
                      <a:r>
                        <a:rPr lang="en-US">
                          <a:latin typeface="UTM Avo" panose="02040603050506020204"/>
                        </a:rPr>
                        <a:t>2) Ứng dụng chụp ảnh </a:t>
                      </a:r>
                    </a:p>
                  </a:txBody>
                  <a:tcPr>
                    <a:solidFill>
                      <a:schemeClr val="bg2">
                        <a:lumMod val="75000"/>
                      </a:schemeClr>
                    </a:solidFill>
                  </a:tcPr>
                </a:tc>
                <a:tc>
                  <a:txBody>
                    <a:bodyPr/>
                    <a:lstStyle/>
                    <a:p>
                      <a:pPr algn="ctr">
                        <a:buNone/>
                      </a:pPr>
                      <a:r>
                        <a:rPr lang="en-US">
                          <a:latin typeface="UTM Avo" panose="02040603050506020204"/>
                        </a:rPr>
                        <a:t>b) Phần cứng</a:t>
                      </a:r>
                    </a:p>
                  </a:txBody>
                  <a:tcPr>
                    <a:solidFill>
                      <a:schemeClr val="bg2">
                        <a:lumMod val="75000"/>
                      </a:schemeClr>
                    </a:solidFill>
                  </a:tcPr>
                </a:tc>
                <a:extLst>
                  <a:ext uri="{0D108BD9-81ED-4DB2-BD59-A6C34878D82A}">
                    <a16:rowId xmlns:a16="http://schemas.microsoft.com/office/drawing/2014/main" val="10002"/>
                  </a:ext>
                </a:extLst>
              </a:tr>
            </a:tbl>
          </a:graphicData>
        </a:graphic>
      </p:graphicFrame>
      <p:sp>
        <p:nvSpPr>
          <p:cNvPr id="26" name="Text Box 25"/>
          <p:cNvSpPr txBox="1"/>
          <p:nvPr/>
        </p:nvSpPr>
        <p:spPr>
          <a:xfrm>
            <a:off x="1196340" y="5697220"/>
            <a:ext cx="10381615" cy="461665"/>
          </a:xfrm>
          <a:prstGeom prst="rect">
            <a:avLst/>
          </a:prstGeom>
          <a:noFill/>
        </p:spPr>
        <p:txBody>
          <a:bodyPr wrap="square" rtlCol="0" anchor="t">
            <a:spAutoFit/>
          </a:bodyPr>
          <a:lstStyle/>
          <a:p>
            <a:r>
              <a:rPr lang="en-US" sz="2400" b="1">
                <a:latin typeface="UTM Avo" panose="02040603050506020204"/>
              </a:rPr>
              <a:t>2.</a:t>
            </a:r>
            <a:r>
              <a:rPr lang="en-US" sz="2400">
                <a:latin typeface="UTM Avo" panose="02040603050506020204"/>
              </a:rPr>
              <a:t>Nếu thiếu ống kính hoặc ứng dụng chụp thì máy còn chụp được không? Tại sao?</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checkerboard(across)">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diamond(in)">
                                      <p:cBhvr>
                                        <p:cTn id="31" dur="20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amond(in)">
                                      <p:cBhvr>
                                        <p:cTn id="36" dur="20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8" presetClass="entr" presetSubtype="16"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diamond(in)">
                                      <p:cBhvr>
                                        <p:cTn id="41" dur="20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ntr" presetSubtype="16" fill="hold" grpId="0"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diamond(in)">
                                      <p:cBhvr>
                                        <p:cTn id="46"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0" grpId="0" bldLvl="0" animBg="1"/>
      <p:bldP spid="23" grpId="0"/>
      <p:bldP spid="24"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grpSp>
        <p:nvGrpSpPr>
          <p:cNvPr id="67" name="Group 66">
            <a:extLst>
              <a:ext uri="{FF2B5EF4-FFF2-40B4-BE49-F238E27FC236}">
                <a16:creationId xmlns:a16="http://schemas.microsoft.com/office/drawing/2014/main" id="{C312C686-ED94-6C59-53B1-01341F143BD0}"/>
              </a:ext>
            </a:extLst>
          </p:cNvPr>
          <p:cNvGrpSpPr/>
          <p:nvPr/>
        </p:nvGrpSpPr>
        <p:grpSpPr>
          <a:xfrm>
            <a:off x="247723" y="270036"/>
            <a:ext cx="10576319" cy="912167"/>
            <a:chOff x="371585" y="405053"/>
            <a:chExt cx="15864478" cy="1368251"/>
          </a:xfrm>
        </p:grpSpPr>
        <p:grpSp>
          <p:nvGrpSpPr>
            <p:cNvPr id="42" name="Group 41">
              <a:extLst>
                <a:ext uri="{FF2B5EF4-FFF2-40B4-BE49-F238E27FC236}">
                  <a16:creationId xmlns:a16="http://schemas.microsoft.com/office/drawing/2014/main" id="{551E6C77-32D4-715B-EF30-96D04F100BED}"/>
                </a:ext>
              </a:extLst>
            </p:cNvPr>
            <p:cNvGrpSpPr/>
            <p:nvPr/>
          </p:nvGrpSpPr>
          <p:grpSpPr>
            <a:xfrm>
              <a:off x="371585" y="405053"/>
              <a:ext cx="15864478" cy="1368251"/>
              <a:chOff x="371585" y="405053"/>
              <a:chExt cx="15864478" cy="1368251"/>
            </a:xfrm>
          </p:grpSpPr>
          <p:grpSp>
            <p:nvGrpSpPr>
              <p:cNvPr id="4" name="Group 4"/>
              <p:cNvGrpSpPr/>
              <p:nvPr/>
            </p:nvGrpSpPr>
            <p:grpSpPr>
              <a:xfrm>
                <a:off x="371585" y="405053"/>
                <a:ext cx="15864478" cy="1368251"/>
                <a:chOff x="-1435121" y="0"/>
                <a:chExt cx="7657151" cy="660400"/>
              </a:xfrm>
              <a:solidFill>
                <a:schemeClr val="bg1"/>
              </a:solidFill>
            </p:grpSpPr>
            <p:sp>
              <p:nvSpPr>
                <p:cNvPr id="5" name="Freeform 5"/>
                <p:cNvSpPr/>
                <p:nvPr/>
              </p:nvSpPr>
              <p:spPr>
                <a:xfrm>
                  <a:off x="-1435121" y="0"/>
                  <a:ext cx="7657151"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txBody>
                <a:bodyPr/>
                <a:lstStyle/>
                <a:p>
                  <a:endParaRPr lang="en-US" sz="1200"/>
                </a:p>
              </p:txBody>
            </p:sp>
          </p:grpSp>
          <p:pic>
            <p:nvPicPr>
              <p:cNvPr id="24" name="Picture 2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5230569" y="753679"/>
                <a:ext cx="733390" cy="733390"/>
              </a:xfrm>
              <a:prstGeom prst="rect">
                <a:avLst/>
              </a:prstGeom>
            </p:spPr>
          </p:pic>
        </p:grpSp>
        <p:sp>
          <p:nvSpPr>
            <p:cNvPr id="66" name="TextBox 65">
              <a:extLst>
                <a:ext uri="{FF2B5EF4-FFF2-40B4-BE49-F238E27FC236}">
                  <a16:creationId xmlns:a16="http://schemas.microsoft.com/office/drawing/2014/main" id="{D5AFC779-4984-8F87-A010-2D330C413C84}"/>
                </a:ext>
              </a:extLst>
            </p:cNvPr>
            <p:cNvSpPr txBox="1"/>
            <p:nvPr/>
          </p:nvSpPr>
          <p:spPr>
            <a:xfrm>
              <a:off x="522903" y="654931"/>
              <a:ext cx="14919108" cy="877163"/>
            </a:xfrm>
            <a:prstGeom prst="rect">
              <a:avLst/>
            </a:prstGeom>
            <a:noFill/>
          </p:spPr>
          <p:txBody>
            <a:bodyPr wrap="square" rtlCol="0">
              <a:spAutoFit/>
            </a:bodyPr>
            <a:lstStyle/>
            <a:p>
              <a:r>
                <a:rPr lang="en-US" sz="3200" b="1">
                  <a:latin typeface="Arial" panose="020B0604020202020204" pitchFamily="34" charset="0"/>
                  <a:cs typeface="Arial" panose="020B0604020202020204" pitchFamily="34" charset="0"/>
                </a:rPr>
                <a:t>HĐ 2. Ống kính điện thoại và phần mềm chụp ảnh</a:t>
              </a:r>
            </a:p>
          </p:txBody>
        </p:sp>
      </p:grpSp>
      <p:grpSp>
        <p:nvGrpSpPr>
          <p:cNvPr id="6" name="Group 5">
            <a:extLst>
              <a:ext uri="{FF2B5EF4-FFF2-40B4-BE49-F238E27FC236}">
                <a16:creationId xmlns:a16="http://schemas.microsoft.com/office/drawing/2014/main" id="{D1862D43-6EDE-3C07-8E85-E4A9D4C6638F}"/>
              </a:ext>
            </a:extLst>
          </p:cNvPr>
          <p:cNvGrpSpPr/>
          <p:nvPr/>
        </p:nvGrpSpPr>
        <p:grpSpPr>
          <a:xfrm>
            <a:off x="1" y="1603167"/>
            <a:ext cx="4734323" cy="907831"/>
            <a:chOff x="0" y="2378805"/>
            <a:chExt cx="7101485" cy="1361747"/>
          </a:xfrm>
        </p:grpSpPr>
        <p:sp>
          <p:nvSpPr>
            <p:cNvPr id="33" name="Rectangle 32">
              <a:extLst>
                <a:ext uri="{FF2B5EF4-FFF2-40B4-BE49-F238E27FC236}">
                  <a16:creationId xmlns:a16="http://schemas.microsoft.com/office/drawing/2014/main" id="{9E382F60-F4F1-896D-C3B2-850EB73387F3}"/>
                </a:ext>
              </a:extLst>
            </p:cNvPr>
            <p:cNvSpPr/>
            <p:nvPr/>
          </p:nvSpPr>
          <p:spPr>
            <a:xfrm>
              <a:off x="0" y="2637679"/>
              <a:ext cx="6477000" cy="905621"/>
            </a:xfrm>
            <a:prstGeom prst="rect">
              <a:avLst/>
            </a:prstGeom>
            <a:solidFill>
              <a:srgbClr val="EDB57A"/>
            </a:solidFill>
            <a:ln>
              <a:solidFill>
                <a:srgbClr val="EDB5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37" name="Picture 2">
              <a:extLst>
                <a:ext uri="{FF2B5EF4-FFF2-40B4-BE49-F238E27FC236}">
                  <a16:creationId xmlns:a16="http://schemas.microsoft.com/office/drawing/2014/main" id="{CD6D6A60-3E01-2CB0-F387-F6214C33B06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5666695" y="2378805"/>
              <a:ext cx="1434790" cy="1361747"/>
            </a:xfrm>
            <a:prstGeom prst="rect">
              <a:avLst/>
            </a:prstGeom>
          </p:spPr>
        </p:pic>
        <p:sp>
          <p:nvSpPr>
            <p:cNvPr id="38" name="TextBox 37">
              <a:extLst>
                <a:ext uri="{FF2B5EF4-FFF2-40B4-BE49-F238E27FC236}">
                  <a16:creationId xmlns:a16="http://schemas.microsoft.com/office/drawing/2014/main" id="{E9990844-BF10-0AA9-0E19-0D95CA62534F}"/>
                </a:ext>
              </a:extLst>
            </p:cNvPr>
            <p:cNvSpPr txBox="1"/>
            <p:nvPr/>
          </p:nvSpPr>
          <p:spPr>
            <a:xfrm>
              <a:off x="265889" y="2705736"/>
              <a:ext cx="5259423" cy="754149"/>
            </a:xfrm>
            <a:prstGeom prst="rect">
              <a:avLst/>
            </a:prstGeom>
            <a:noFill/>
          </p:spPr>
          <p:txBody>
            <a:bodyPr wrap="square" rtlCol="0">
              <a:spAutoFit/>
            </a:bodyPr>
            <a:lstStyle/>
            <a:p>
              <a:r>
                <a:rPr lang="en-US" sz="2667" b="1">
                  <a:solidFill>
                    <a:schemeClr val="bg1"/>
                  </a:solidFill>
                  <a:latin typeface="Arial" panose="020B0604020202020204" pitchFamily="34" charset="0"/>
                  <a:cs typeface="Arial" panose="020B0604020202020204" pitchFamily="34" charset="0"/>
                </a:rPr>
                <a:t>Thảo luận nhóm đôi</a:t>
              </a:r>
            </a:p>
          </p:txBody>
        </p:sp>
      </p:grpSp>
      <p:pic>
        <p:nvPicPr>
          <p:cNvPr id="39" name="Picture 2">
            <a:extLst>
              <a:ext uri="{FF2B5EF4-FFF2-40B4-BE49-F238E27FC236}">
                <a16:creationId xmlns:a16="http://schemas.microsoft.com/office/drawing/2014/main" id="{FCA5FEC5-9888-5232-ADED-19D55915F6D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8065747" y="4555497"/>
            <a:ext cx="3186855" cy="2302503"/>
          </a:xfrm>
          <a:prstGeom prst="rect">
            <a:avLst/>
          </a:prstGeom>
        </p:spPr>
      </p:pic>
      <p:grpSp>
        <p:nvGrpSpPr>
          <p:cNvPr id="44" name="Group 43">
            <a:extLst>
              <a:ext uri="{FF2B5EF4-FFF2-40B4-BE49-F238E27FC236}">
                <a16:creationId xmlns:a16="http://schemas.microsoft.com/office/drawing/2014/main" id="{A7946CEC-5CF9-35EF-7696-78A55228CE29}"/>
              </a:ext>
            </a:extLst>
          </p:cNvPr>
          <p:cNvGrpSpPr/>
          <p:nvPr/>
        </p:nvGrpSpPr>
        <p:grpSpPr>
          <a:xfrm>
            <a:off x="6560969" y="1489825"/>
            <a:ext cx="4927600" cy="2318650"/>
            <a:chOff x="9524524" y="2276819"/>
            <a:chExt cx="7391400" cy="3477975"/>
          </a:xfrm>
        </p:grpSpPr>
        <p:pic>
          <p:nvPicPr>
            <p:cNvPr id="41" name="Picture 40">
              <a:extLst>
                <a:ext uri="{FF2B5EF4-FFF2-40B4-BE49-F238E27FC236}">
                  <a16:creationId xmlns:a16="http://schemas.microsoft.com/office/drawing/2014/main" id="{8DF7C55E-C2C7-C2BB-FB94-4D7B63ED2A94}"/>
                </a:ext>
              </a:extLst>
            </p:cNvPr>
            <p:cNvPicPr>
              <a:picLocks noChangeAspect="1"/>
            </p:cNvPicPr>
            <p:nvPr/>
          </p:nvPicPr>
          <p:blipFill>
            <a:blip r:embed="rId12"/>
            <a:stretch>
              <a:fillRect/>
            </a:stretch>
          </p:blipFill>
          <p:spPr>
            <a:xfrm>
              <a:off x="9524524" y="2276819"/>
              <a:ext cx="7391400" cy="2906604"/>
            </a:xfrm>
            <a:prstGeom prst="rect">
              <a:avLst/>
            </a:prstGeom>
          </p:spPr>
        </p:pic>
        <p:sp>
          <p:nvSpPr>
            <p:cNvPr id="43" name="TextBox 42">
              <a:extLst>
                <a:ext uri="{FF2B5EF4-FFF2-40B4-BE49-F238E27FC236}">
                  <a16:creationId xmlns:a16="http://schemas.microsoft.com/office/drawing/2014/main" id="{971075A4-3966-46C6-7684-66C6AD9764EB}"/>
                </a:ext>
              </a:extLst>
            </p:cNvPr>
            <p:cNvSpPr txBox="1"/>
            <p:nvPr/>
          </p:nvSpPr>
          <p:spPr>
            <a:xfrm>
              <a:off x="10752854" y="5308613"/>
              <a:ext cx="5695226" cy="446181"/>
            </a:xfrm>
            <a:prstGeom prst="rect">
              <a:avLst/>
            </a:prstGeom>
            <a:noFill/>
          </p:spPr>
          <p:txBody>
            <a:bodyPr wrap="square" rtlCol="0">
              <a:spAutoFit/>
            </a:bodyPr>
            <a:lstStyle/>
            <a:p>
              <a:r>
                <a:rPr lang="en-US" sz="1333" b="1">
                  <a:latin typeface="Arial" panose="020B0604020202020204" pitchFamily="34" charset="0"/>
                  <a:cs typeface="Arial" panose="020B0604020202020204" pitchFamily="34" charset="0"/>
                </a:rPr>
                <a:t>Hình 1. </a:t>
              </a:r>
              <a:r>
                <a:rPr lang="en-US" sz="1333">
                  <a:latin typeface="Arial" panose="020B0604020202020204" pitchFamily="34" charset="0"/>
                  <a:cs typeface="Arial" panose="020B0604020202020204" pitchFamily="34" charset="0"/>
                </a:rPr>
                <a:t>Chụp ảnh bằng điện thoại thông minh</a:t>
              </a:r>
            </a:p>
          </p:txBody>
        </p:sp>
      </p:grpSp>
      <p:sp>
        <p:nvSpPr>
          <p:cNvPr id="45" name="TextBox 44">
            <a:extLst>
              <a:ext uri="{FF2B5EF4-FFF2-40B4-BE49-F238E27FC236}">
                <a16:creationId xmlns:a16="http://schemas.microsoft.com/office/drawing/2014/main" id="{68B08DC3-E543-2905-9CA3-4F2064ED18BA}"/>
              </a:ext>
            </a:extLst>
          </p:cNvPr>
          <p:cNvSpPr txBox="1"/>
          <p:nvPr/>
        </p:nvSpPr>
        <p:spPr>
          <a:xfrm>
            <a:off x="338746" y="2510998"/>
            <a:ext cx="5677257" cy="1200329"/>
          </a:xfrm>
          <a:prstGeom prst="rect">
            <a:avLst/>
          </a:prstGeom>
          <a:noFill/>
        </p:spPr>
        <p:txBody>
          <a:bodyPr wrap="square" rtlCol="0">
            <a:spAutoFit/>
          </a:bodyPr>
          <a:lstStyle/>
          <a:p>
            <a:pPr algn="just">
              <a:lnSpc>
                <a:spcPct val="150000"/>
              </a:lnSpc>
            </a:pPr>
            <a:r>
              <a:rPr lang="en-US" sz="2400">
                <a:latin typeface="Arial" panose="020B0604020202020204" pitchFamily="34" charset="0"/>
                <a:cs typeface="Arial" panose="020B0604020202020204" pitchFamily="34" charset="0"/>
              </a:rPr>
              <a:t>Em hãy quan sát Hình 1 và trả lời các câu hỏi sau:</a:t>
            </a:r>
          </a:p>
        </p:txBody>
      </p:sp>
      <p:sp>
        <p:nvSpPr>
          <p:cNvPr id="46" name="TextBox 45">
            <a:extLst>
              <a:ext uri="{FF2B5EF4-FFF2-40B4-BE49-F238E27FC236}">
                <a16:creationId xmlns:a16="http://schemas.microsoft.com/office/drawing/2014/main" id="{837758C0-6037-1562-B1A0-108C2BFAE630}"/>
              </a:ext>
            </a:extLst>
          </p:cNvPr>
          <p:cNvSpPr txBox="1"/>
          <p:nvPr/>
        </p:nvSpPr>
        <p:spPr>
          <a:xfrm>
            <a:off x="233849" y="3840169"/>
            <a:ext cx="9044415" cy="461665"/>
          </a:xfrm>
          <a:prstGeom prst="rect">
            <a:avLst/>
          </a:prstGeom>
          <a:noFill/>
        </p:spPr>
        <p:txBody>
          <a:bodyPr wrap="square" rtlCol="0">
            <a:spAutoFit/>
          </a:bodyPr>
          <a:lstStyle/>
          <a:p>
            <a:r>
              <a:rPr lang="en-US" sz="2400">
                <a:solidFill>
                  <a:srgbClr val="FF0000"/>
                </a:solidFill>
                <a:latin typeface="Arial" panose="020B0604020202020204" pitchFamily="34" charset="0"/>
                <a:ea typeface="Calibri" panose="020F0502020204030204" pitchFamily="34" charset="0"/>
                <a:cs typeface="Arial" panose="020B0604020202020204" pitchFamily="34" charset="0"/>
              </a:rPr>
              <a:t>1. Ghép mỗi mục ở cột A với một mục ở cột B cho phù hợp.</a:t>
            </a:r>
          </a:p>
        </p:txBody>
      </p:sp>
      <p:graphicFrame>
        <p:nvGraphicFramePr>
          <p:cNvPr id="47" name="Table 46">
            <a:extLst>
              <a:ext uri="{FF2B5EF4-FFF2-40B4-BE49-F238E27FC236}">
                <a16:creationId xmlns:a16="http://schemas.microsoft.com/office/drawing/2014/main" id="{A5D70B40-3E4D-8B09-3BC2-4740D05CAA2C}"/>
              </a:ext>
            </a:extLst>
          </p:cNvPr>
          <p:cNvGraphicFramePr>
            <a:graphicFrameLocks noGrp="1"/>
          </p:cNvGraphicFramePr>
          <p:nvPr>
            <p:extLst/>
          </p:nvPr>
        </p:nvGraphicFramePr>
        <p:xfrm>
          <a:off x="1157533" y="4658918"/>
          <a:ext cx="6148133" cy="1878515"/>
        </p:xfrm>
        <a:graphic>
          <a:graphicData uri="http://schemas.openxmlformats.org/drawingml/2006/table">
            <a:tbl>
              <a:tblPr firstRow="1" firstCol="1" bandRow="1">
                <a:tableStyleId>{5C22544A-7EE6-4342-B048-85BDC9FD1C3A}</a:tableStyleId>
              </a:tblPr>
              <a:tblGrid>
                <a:gridCol w="2641600">
                  <a:extLst>
                    <a:ext uri="{9D8B030D-6E8A-4147-A177-3AD203B41FA5}">
                      <a16:colId xmlns:a16="http://schemas.microsoft.com/office/drawing/2014/main" val="4159430697"/>
                    </a:ext>
                  </a:extLst>
                </a:gridCol>
                <a:gridCol w="1024007">
                  <a:extLst>
                    <a:ext uri="{9D8B030D-6E8A-4147-A177-3AD203B41FA5}">
                      <a16:colId xmlns:a16="http://schemas.microsoft.com/office/drawing/2014/main" val="1609348859"/>
                    </a:ext>
                  </a:extLst>
                </a:gridCol>
                <a:gridCol w="2482526">
                  <a:extLst>
                    <a:ext uri="{9D8B030D-6E8A-4147-A177-3AD203B41FA5}">
                      <a16:colId xmlns:a16="http://schemas.microsoft.com/office/drawing/2014/main" val="642658686"/>
                    </a:ext>
                  </a:extLst>
                </a:gridCol>
              </a:tblGrid>
              <a:tr h="457200">
                <a:tc>
                  <a:txBody>
                    <a:bodyPr/>
                    <a:lstStyle/>
                    <a:p>
                      <a:pPr marL="0" marR="0" algn="ctr">
                        <a:lnSpc>
                          <a:spcPct val="150000"/>
                        </a:lnSpc>
                        <a:spcBef>
                          <a:spcPts val="0"/>
                        </a:spcBef>
                        <a:spcAft>
                          <a:spcPts val="0"/>
                        </a:spcAft>
                      </a:pPr>
                      <a:r>
                        <a:rPr lang="en-US" sz="2000" b="1">
                          <a:solidFill>
                            <a:schemeClr val="tx1"/>
                          </a:solidFill>
                          <a:effectLst/>
                          <a:latin typeface="Arial" panose="020B0604020202020204" pitchFamily="34" charset="0"/>
                          <a:cs typeface="Arial" panose="020B0604020202020204" pitchFamily="34" charset="0"/>
                        </a:rPr>
                        <a:t>A</a:t>
                      </a:r>
                      <a:endParaRPr lang="en-US" sz="20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lnSpc>
                          <a:spcPct val="150000"/>
                        </a:lnSpc>
                        <a:spcBef>
                          <a:spcPts val="0"/>
                        </a:spcBef>
                        <a:spcAft>
                          <a:spcPts val="0"/>
                        </a:spcAft>
                      </a:pPr>
                      <a:endParaRPr lang="en-US" sz="20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r>
                        <a:rPr lang="en-US" sz="2000" b="1">
                          <a:solidFill>
                            <a:schemeClr val="tx1"/>
                          </a:solidFill>
                          <a:effectLst/>
                          <a:latin typeface="Arial" panose="020B0604020202020204" pitchFamily="34" charset="0"/>
                          <a:cs typeface="Arial" panose="020B0604020202020204" pitchFamily="34" charset="0"/>
                        </a:rPr>
                        <a:t>B</a:t>
                      </a:r>
                      <a:endParaRPr lang="en-US" sz="20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685645394"/>
                  </a:ext>
                </a:extLst>
              </a:tr>
              <a:tr h="764930">
                <a:tc>
                  <a:txBody>
                    <a:bodyPr/>
                    <a:lstStyle/>
                    <a:p>
                      <a:pPr marL="0" marR="0">
                        <a:lnSpc>
                          <a:spcPct val="150000"/>
                        </a:lnSpc>
                        <a:spcBef>
                          <a:spcPts val="0"/>
                        </a:spcBef>
                        <a:spcAft>
                          <a:spcPts val="0"/>
                        </a:spcAft>
                      </a:pPr>
                      <a:r>
                        <a:rPr lang="en-US" sz="2000" b="0">
                          <a:solidFill>
                            <a:schemeClr val="tx1"/>
                          </a:solidFill>
                          <a:effectLst/>
                          <a:latin typeface="Arial" panose="020B0604020202020204" pitchFamily="34" charset="0"/>
                          <a:cs typeface="Arial" panose="020B0604020202020204" pitchFamily="34" charset="0"/>
                        </a:rPr>
                        <a:t>1) Ống kính điện thoại</a:t>
                      </a:r>
                      <a:endParaRPr lang="en-US" sz="20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nSpc>
                          <a:spcPct val="150000"/>
                        </a:lnSpc>
                        <a:spcBef>
                          <a:spcPts val="0"/>
                        </a:spcBef>
                        <a:spcAft>
                          <a:spcPts val="0"/>
                        </a:spcAft>
                      </a:pPr>
                      <a:endParaRPr lang="en-US" sz="20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2000" b="0">
                          <a:solidFill>
                            <a:schemeClr val="tx1"/>
                          </a:solidFill>
                          <a:effectLst/>
                          <a:latin typeface="Arial" panose="020B0604020202020204" pitchFamily="34" charset="0"/>
                          <a:cs typeface="Arial" panose="020B0604020202020204" pitchFamily="34" charset="0"/>
                        </a:rPr>
                        <a:t>a) Phần mềm</a:t>
                      </a:r>
                      <a:endParaRPr lang="en-US" sz="20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19008495"/>
                  </a:ext>
                </a:extLst>
              </a:tr>
              <a:tr h="656385">
                <a:tc>
                  <a:txBody>
                    <a:bodyPr/>
                    <a:lstStyle/>
                    <a:p>
                      <a:pPr marL="0" marR="0">
                        <a:lnSpc>
                          <a:spcPct val="150000"/>
                        </a:lnSpc>
                        <a:spcBef>
                          <a:spcPts val="0"/>
                        </a:spcBef>
                        <a:spcAft>
                          <a:spcPts val="0"/>
                        </a:spcAft>
                      </a:pPr>
                      <a:r>
                        <a:rPr lang="en-US" sz="2000" b="0">
                          <a:solidFill>
                            <a:schemeClr val="tx1"/>
                          </a:solidFill>
                          <a:effectLst/>
                          <a:latin typeface="Arial" panose="020B0604020202020204" pitchFamily="34" charset="0"/>
                          <a:cs typeface="Arial" panose="020B0604020202020204" pitchFamily="34" charset="0"/>
                        </a:rPr>
                        <a:t>2) Ứng dụng chụp ảnh</a:t>
                      </a:r>
                      <a:endParaRPr lang="en-US" sz="20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nSpc>
                          <a:spcPct val="150000"/>
                        </a:lnSpc>
                        <a:spcBef>
                          <a:spcPts val="0"/>
                        </a:spcBef>
                        <a:spcAft>
                          <a:spcPts val="0"/>
                        </a:spcAft>
                      </a:pPr>
                      <a:endParaRPr lang="en-US" sz="20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2000" b="0">
                          <a:solidFill>
                            <a:schemeClr val="tx1"/>
                          </a:solidFill>
                          <a:effectLst/>
                          <a:latin typeface="Arial" panose="020B0604020202020204" pitchFamily="34" charset="0"/>
                          <a:cs typeface="Arial" panose="020B0604020202020204" pitchFamily="34" charset="0"/>
                        </a:rPr>
                        <a:t>b) Phần cứng</a:t>
                      </a:r>
                      <a:endParaRPr lang="en-US" sz="20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351766478"/>
                  </a:ext>
                </a:extLst>
              </a:tr>
            </a:tbl>
          </a:graphicData>
        </a:graphic>
      </p:graphicFrame>
      <p:cxnSp>
        <p:nvCxnSpPr>
          <p:cNvPr id="49" name="Straight Arrow Connector 48">
            <a:extLst>
              <a:ext uri="{FF2B5EF4-FFF2-40B4-BE49-F238E27FC236}">
                <a16:creationId xmlns:a16="http://schemas.microsoft.com/office/drawing/2014/main" id="{8F5D7D18-6B26-115A-23E6-202E0D96F566}"/>
              </a:ext>
            </a:extLst>
          </p:cNvPr>
          <p:cNvCxnSpPr/>
          <p:nvPr/>
        </p:nvCxnSpPr>
        <p:spPr>
          <a:xfrm flipV="1">
            <a:off x="3808635" y="5332970"/>
            <a:ext cx="978259" cy="79751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5F8BF684-D910-5D24-A667-A59B707E228E}"/>
              </a:ext>
            </a:extLst>
          </p:cNvPr>
          <p:cNvCxnSpPr>
            <a:cxnSpLocks/>
          </p:cNvCxnSpPr>
          <p:nvPr/>
        </p:nvCxnSpPr>
        <p:spPr>
          <a:xfrm>
            <a:off x="3808635" y="5391687"/>
            <a:ext cx="978259" cy="9144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2091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inVertical)">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animEffect transition="in" filter="fade">
                                      <p:cBhvr>
                                        <p:cTn id="18" dur="500"/>
                                        <p:tgtEl>
                                          <p:spTgt spid="3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barn(inVertical)">
                                      <p:cBhvr>
                                        <p:cTn id="23" dur="500"/>
                                        <p:tgtEl>
                                          <p:spTgt spid="45"/>
                                        </p:tgtEl>
                                      </p:cBhvr>
                                    </p:animEffect>
                                  </p:childTnLst>
                                </p:cTn>
                              </p:par>
                              <p:par>
                                <p:cTn id="24" presetID="16" presetClass="entr" presetSubtype="21" fill="hold"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barn(inVertical)">
                                      <p:cBhvr>
                                        <p:cTn id="26" dur="500"/>
                                        <p:tgtEl>
                                          <p:spTgt spid="4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arn(inVertical)">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down)">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down)">
                                      <p:cBhvr>
                                        <p:cTn id="4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grpSp>
        <p:nvGrpSpPr>
          <p:cNvPr id="67" name="Group 66">
            <a:extLst>
              <a:ext uri="{FF2B5EF4-FFF2-40B4-BE49-F238E27FC236}">
                <a16:creationId xmlns:a16="http://schemas.microsoft.com/office/drawing/2014/main" id="{C312C686-ED94-6C59-53B1-01341F143BD0}"/>
              </a:ext>
            </a:extLst>
          </p:cNvPr>
          <p:cNvGrpSpPr/>
          <p:nvPr/>
        </p:nvGrpSpPr>
        <p:grpSpPr>
          <a:xfrm>
            <a:off x="247723" y="270036"/>
            <a:ext cx="10576319" cy="912167"/>
            <a:chOff x="371585" y="405053"/>
            <a:chExt cx="15864478" cy="1368251"/>
          </a:xfrm>
        </p:grpSpPr>
        <p:grpSp>
          <p:nvGrpSpPr>
            <p:cNvPr id="42" name="Group 41">
              <a:extLst>
                <a:ext uri="{FF2B5EF4-FFF2-40B4-BE49-F238E27FC236}">
                  <a16:creationId xmlns:a16="http://schemas.microsoft.com/office/drawing/2014/main" id="{551E6C77-32D4-715B-EF30-96D04F100BED}"/>
                </a:ext>
              </a:extLst>
            </p:cNvPr>
            <p:cNvGrpSpPr/>
            <p:nvPr/>
          </p:nvGrpSpPr>
          <p:grpSpPr>
            <a:xfrm>
              <a:off x="371585" y="405053"/>
              <a:ext cx="15864478" cy="1368251"/>
              <a:chOff x="371585" y="405053"/>
              <a:chExt cx="15864478" cy="1368251"/>
            </a:xfrm>
          </p:grpSpPr>
          <p:grpSp>
            <p:nvGrpSpPr>
              <p:cNvPr id="4" name="Group 4"/>
              <p:cNvGrpSpPr/>
              <p:nvPr/>
            </p:nvGrpSpPr>
            <p:grpSpPr>
              <a:xfrm>
                <a:off x="371585" y="405053"/>
                <a:ext cx="15864478" cy="1368251"/>
                <a:chOff x="-1435121" y="0"/>
                <a:chExt cx="7657151" cy="660400"/>
              </a:xfrm>
              <a:solidFill>
                <a:schemeClr val="bg1"/>
              </a:solidFill>
            </p:grpSpPr>
            <p:sp>
              <p:nvSpPr>
                <p:cNvPr id="5" name="Freeform 5"/>
                <p:cNvSpPr/>
                <p:nvPr/>
              </p:nvSpPr>
              <p:spPr>
                <a:xfrm>
                  <a:off x="-1435121" y="0"/>
                  <a:ext cx="7657151"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txBody>
                <a:bodyPr/>
                <a:lstStyle/>
                <a:p>
                  <a:endParaRPr lang="en-US" sz="1200"/>
                </a:p>
              </p:txBody>
            </p:sp>
          </p:gr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15230569" y="753679"/>
                <a:ext cx="733390" cy="733390"/>
              </a:xfrm>
              <a:prstGeom prst="rect">
                <a:avLst/>
              </a:prstGeom>
            </p:spPr>
          </p:pic>
        </p:grpSp>
        <p:sp>
          <p:nvSpPr>
            <p:cNvPr id="66" name="TextBox 65">
              <a:extLst>
                <a:ext uri="{FF2B5EF4-FFF2-40B4-BE49-F238E27FC236}">
                  <a16:creationId xmlns:a16="http://schemas.microsoft.com/office/drawing/2014/main" id="{D5AFC779-4984-8F87-A010-2D330C413C84}"/>
                </a:ext>
              </a:extLst>
            </p:cNvPr>
            <p:cNvSpPr txBox="1"/>
            <p:nvPr/>
          </p:nvSpPr>
          <p:spPr>
            <a:xfrm>
              <a:off x="522903" y="654931"/>
              <a:ext cx="14919108" cy="877163"/>
            </a:xfrm>
            <a:prstGeom prst="rect">
              <a:avLst/>
            </a:prstGeom>
            <a:noFill/>
          </p:spPr>
          <p:txBody>
            <a:bodyPr wrap="square" rtlCol="0">
              <a:spAutoFit/>
            </a:bodyPr>
            <a:lstStyle/>
            <a:p>
              <a:r>
                <a:rPr lang="en-US" sz="3200" b="1">
                  <a:latin typeface="Arial" panose="020B0604020202020204" pitchFamily="34" charset="0"/>
                  <a:cs typeface="Arial" panose="020B0604020202020204" pitchFamily="34" charset="0"/>
                </a:rPr>
                <a:t>HĐ 2. Ống kính điện thoại và phần mềm chụp ảnh</a:t>
              </a:r>
            </a:p>
          </p:txBody>
        </p:sp>
      </p:grpSp>
      <p:sp>
        <p:nvSpPr>
          <p:cNvPr id="46" name="TextBox 45">
            <a:extLst>
              <a:ext uri="{FF2B5EF4-FFF2-40B4-BE49-F238E27FC236}">
                <a16:creationId xmlns:a16="http://schemas.microsoft.com/office/drawing/2014/main" id="{837758C0-6037-1562-B1A0-108C2BFAE630}"/>
              </a:ext>
            </a:extLst>
          </p:cNvPr>
          <p:cNvSpPr txBox="1"/>
          <p:nvPr/>
        </p:nvSpPr>
        <p:spPr>
          <a:xfrm>
            <a:off x="441994" y="1456783"/>
            <a:ext cx="7294148" cy="1754326"/>
          </a:xfrm>
          <a:prstGeom prst="rect">
            <a:avLst/>
          </a:prstGeom>
          <a:noFill/>
        </p:spPr>
        <p:txBody>
          <a:bodyPr wrap="square" rtlCol="0">
            <a:spAutoFit/>
          </a:bodyPr>
          <a:lstStyle/>
          <a:p>
            <a:pPr algn="just">
              <a:lnSpc>
                <a:spcPct val="150000"/>
              </a:lnSpc>
            </a:pPr>
            <a:r>
              <a:rPr lang="vi-VN" sz="2400">
                <a:solidFill>
                  <a:srgbClr val="FF0000"/>
                </a:solidFill>
                <a:latin typeface="Arial" panose="020B0604020202020204" pitchFamily="34" charset="0"/>
                <a:ea typeface="Calibri" panose="020F0502020204030204" pitchFamily="34" charset="0"/>
                <a:cs typeface="Arial" panose="020B0604020202020204" pitchFamily="34" charset="0"/>
              </a:rPr>
              <a:t>2. Nếu thiếu ống kính hoặc ứng dụng chụp ảnh thì chiếc điện thoại có dùng để chụp ảnh được không? Tại sao?</a:t>
            </a:r>
            <a:endParaRPr lang="en-US" sz="240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26CDAE18-D121-4926-A485-FC5FFB01913E}"/>
              </a:ext>
            </a:extLst>
          </p:cNvPr>
          <p:cNvGrpSpPr/>
          <p:nvPr/>
        </p:nvGrpSpPr>
        <p:grpSpPr>
          <a:xfrm>
            <a:off x="7695944" y="1573874"/>
            <a:ext cx="3556657" cy="4847506"/>
            <a:chOff x="11402755" y="2314707"/>
            <a:chExt cx="5334986" cy="7271259"/>
          </a:xfrm>
        </p:grpSpPr>
        <p:pic>
          <p:nvPicPr>
            <p:cNvPr id="5122" name="Picture 2" descr="Hướng dẫn chụp ảnh chân dung đẹp bằng smartphone - Fptshop.com.vn">
              <a:extLst>
                <a:ext uri="{FF2B5EF4-FFF2-40B4-BE49-F238E27FC236}">
                  <a16:creationId xmlns:a16="http://schemas.microsoft.com/office/drawing/2014/main" id="{48EB56D3-0D0A-1CDF-72E3-FB35F170C52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38438">
              <a:off x="11865852" y="2997773"/>
              <a:ext cx="4871889" cy="324792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CD6D6A60-3E01-2CB0-F387-F6214C33B06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11811000" y="2314707"/>
              <a:ext cx="1088093" cy="1032700"/>
            </a:xfrm>
            <a:prstGeom prst="rect">
              <a:avLst/>
            </a:prstGeom>
          </p:spPr>
        </p:pic>
        <p:pic>
          <p:nvPicPr>
            <p:cNvPr id="5124" name="Picture 4" descr="Kỹ thuật chụp ảnh bằng điện thoại đẹp như máy ảnh chuyên nghiệp">
              <a:extLst>
                <a:ext uri="{FF2B5EF4-FFF2-40B4-BE49-F238E27FC236}">
                  <a16:creationId xmlns:a16="http://schemas.microsoft.com/office/drawing/2014/main" id="{34C7154D-B260-3B7F-A51A-A84A569D559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717519">
              <a:off x="11402755" y="7089129"/>
              <a:ext cx="4129629" cy="24968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D24531D8-AAA4-B3D1-C37B-89F0B55CF45C}"/>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a:off x="15147969" y="8337547"/>
              <a:ext cx="1088093" cy="1032700"/>
            </a:xfrm>
            <a:prstGeom prst="rect">
              <a:avLst/>
            </a:prstGeom>
          </p:spPr>
        </p:pic>
      </p:grpSp>
      <p:grpSp>
        <p:nvGrpSpPr>
          <p:cNvPr id="11" name="Group 10">
            <a:extLst>
              <a:ext uri="{FF2B5EF4-FFF2-40B4-BE49-F238E27FC236}">
                <a16:creationId xmlns:a16="http://schemas.microsoft.com/office/drawing/2014/main" id="{D0FCDFBE-FAE3-8597-4FFD-E3C00FEFDBF7}"/>
              </a:ext>
            </a:extLst>
          </p:cNvPr>
          <p:cNvGrpSpPr/>
          <p:nvPr/>
        </p:nvGrpSpPr>
        <p:grpSpPr>
          <a:xfrm>
            <a:off x="515156" y="3400763"/>
            <a:ext cx="6209141" cy="3554815"/>
            <a:chOff x="772734" y="5101143"/>
            <a:chExt cx="9313712" cy="5332223"/>
          </a:xfrm>
        </p:grpSpPr>
        <p:sp>
          <p:nvSpPr>
            <p:cNvPr id="9" name="TextBox 8">
              <a:extLst>
                <a:ext uri="{FF2B5EF4-FFF2-40B4-BE49-F238E27FC236}">
                  <a16:creationId xmlns:a16="http://schemas.microsoft.com/office/drawing/2014/main" id="{6B9C4193-2C46-7269-3AA5-EC4E134FDE4D}"/>
                </a:ext>
              </a:extLst>
            </p:cNvPr>
            <p:cNvSpPr txBox="1"/>
            <p:nvPr/>
          </p:nvSpPr>
          <p:spPr>
            <a:xfrm>
              <a:off x="772734" y="5101143"/>
              <a:ext cx="9313712" cy="1800494"/>
            </a:xfrm>
            <a:prstGeom prst="rect">
              <a:avLst/>
            </a:prstGeom>
            <a:noFill/>
          </p:spPr>
          <p:txBody>
            <a:bodyPr wrap="square" rtlCol="0">
              <a:spAutoFit/>
            </a:bodyPr>
            <a:lstStyle/>
            <a:p>
              <a:pPr>
                <a:lnSpc>
                  <a:spcPct val="150000"/>
                </a:lnSpc>
              </a:pPr>
              <a:r>
                <a:rPr lang="en-US" sz="2400">
                  <a:sym typeface="Wingdings" panose="05000000000000000000" pitchFamily="2" charset="2"/>
                </a:rPr>
                <a:t> </a:t>
              </a:r>
              <a:r>
                <a:rPr lang="vi-VN" sz="2400"/>
                <a:t>Không chụp ảnh được vì không có thiết bị nhận dạng hình ảnh</a:t>
              </a:r>
              <a:r>
                <a:rPr lang="en-US" sz="2400"/>
                <a:t>.</a:t>
              </a:r>
              <a:endParaRPr lang="vi-VN" sz="2400"/>
            </a:p>
          </p:txBody>
        </p:sp>
        <p:pic>
          <p:nvPicPr>
            <p:cNvPr id="10" name="Picture 3">
              <a:extLst>
                <a:ext uri="{FF2B5EF4-FFF2-40B4-BE49-F238E27FC236}">
                  <a16:creationId xmlns:a16="http://schemas.microsoft.com/office/drawing/2014/main" id="{3F69CC62-B8CC-0BD7-2C86-71F14591259D}"/>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3048000" y="7114654"/>
              <a:ext cx="4220937" cy="3318712"/>
            </a:xfrm>
            <a:prstGeom prst="rect">
              <a:avLst/>
            </a:prstGeom>
          </p:spPr>
        </p:pic>
      </p:grpSp>
    </p:spTree>
    <p:extLst>
      <p:ext uri="{BB962C8B-B14F-4D97-AF65-F5344CB8AC3E}">
        <p14:creationId xmlns:p14="http://schemas.microsoft.com/office/powerpoint/2010/main" val="26793291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33427" y="566317"/>
            <a:ext cx="9751340" cy="2251065"/>
          </a:xfrm>
          <a:prstGeom prst="rect">
            <a:avLst/>
          </a:prstGeom>
        </p:spPr>
        <p:txBody>
          <a:bodyPr wrap="square">
            <a:spAutoFit/>
          </a:bodyPr>
          <a:lstStyle/>
          <a:p>
            <a:pPr algn="just" defTabSz="342900">
              <a:lnSpc>
                <a:spcPct val="150000"/>
              </a:lnSpc>
            </a:pPr>
            <a:r>
              <a:rPr lang="en-US" altLang="vi-VN" sz="2400">
                <a:latin typeface="UTM Avo" panose="02040603050506020204" pitchFamily="18" charset="0"/>
                <a:cs typeface="Times New Roman" panose="02020603050405020304" pitchFamily="18" charset="0"/>
              </a:rPr>
              <a:t>    ỐỐng kính của điện thoại là phần cứng. Ứng dụng chụp ảnh trên điện thoại là phần mềm.Nếu không có ống kính điện thoại sẽ không nhận ra hình ảnh.Nếu không có ứng dụng chụp ảnh, ống kính sẽ không được điều khiển để thu nhận hình ảnh đó.</a:t>
            </a:r>
            <a:r>
              <a:rPr lang="vi-VN" sz="2400">
                <a:latin typeface="UTM Avo" panose="02040603050506020204" pitchFamily="18" charset="0"/>
                <a:cs typeface="Times New Roman" panose="02020603050405020304" pitchFamily="18" charset="0"/>
              </a:rPr>
              <a:t> </a:t>
            </a:r>
          </a:p>
        </p:txBody>
      </p:sp>
      <p:sp>
        <p:nvSpPr>
          <p:cNvPr id="36" name="Rectangle 35"/>
          <p:cNvSpPr/>
          <p:nvPr/>
        </p:nvSpPr>
        <p:spPr>
          <a:xfrm>
            <a:off x="1374775" y="3809672"/>
            <a:ext cx="10358120" cy="1753235"/>
          </a:xfrm>
          <a:prstGeom prst="rect">
            <a:avLst/>
          </a:prstGeom>
        </p:spPr>
        <p:txBody>
          <a:bodyPr wrap="square">
            <a:spAutoFit/>
          </a:bodyPr>
          <a:lstStyle/>
          <a:p>
            <a:pPr defTabSz="342900">
              <a:lnSpc>
                <a:spcPct val="150000"/>
              </a:lnSpc>
            </a:pPr>
            <a:r>
              <a:rPr lang="en-US" altLang="vi-VN" sz="2400">
                <a:latin typeface="UTM Avo" panose="02040603050506020204" pitchFamily="18" charset="0"/>
                <a:cs typeface="Times New Roman" panose="02020603050405020304" pitchFamily="18" charset="0"/>
              </a:rPr>
              <a:t>Điện thoại hay máy tính không hoạt động được nếu không có phần mềm. Phần mềm được lưu trữ trong phần cứng để diều khiển phần cứng hoạt động.</a:t>
            </a:r>
          </a:p>
        </p:txBody>
      </p:sp>
      <p:pic>
        <p:nvPicPr>
          <p:cNvPr id="12" name="Picture 11"/>
          <p:cNvPicPr>
            <a:picLocks noChangeAspect="1"/>
          </p:cNvPicPr>
          <p:nvPr/>
        </p:nvPicPr>
        <p:blipFill>
          <a:blip r:embed="rId2"/>
          <a:stretch>
            <a:fillRect/>
          </a:stretch>
        </p:blipFill>
        <p:spPr>
          <a:xfrm>
            <a:off x="858520" y="264795"/>
            <a:ext cx="1032510" cy="9798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randombar(horizontal)">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825500" y="281940"/>
            <a:ext cx="10353675" cy="2630170"/>
            <a:chOff x="3206525" y="469579"/>
            <a:chExt cx="8018202" cy="1392692"/>
          </a:xfrm>
        </p:grpSpPr>
        <p:grpSp>
          <p:nvGrpSpPr>
            <p:cNvPr id="12" name="Group 11"/>
            <p:cNvGrpSpPr/>
            <p:nvPr/>
          </p:nvGrpSpPr>
          <p:grpSpPr>
            <a:xfrm>
              <a:off x="3206525" y="469579"/>
              <a:ext cx="8018202" cy="1392692"/>
              <a:chOff x="3206525" y="469579"/>
              <a:chExt cx="8018202" cy="1392692"/>
            </a:xfrm>
          </p:grpSpPr>
          <p:grpSp>
            <p:nvGrpSpPr>
              <p:cNvPr id="14" name="Group 13"/>
              <p:cNvGrpSpPr/>
              <p:nvPr/>
            </p:nvGrpSpPr>
            <p:grpSpPr>
              <a:xfrm>
                <a:off x="3657601" y="911578"/>
                <a:ext cx="7567126" cy="950693"/>
                <a:chOff x="4131425" y="934090"/>
                <a:chExt cx="6807716" cy="1402534"/>
              </a:xfrm>
            </p:grpSpPr>
            <p:sp>
              <p:nvSpPr>
                <p:cNvPr id="16" name="Rectangle: Rounded Corners 15"/>
                <p:cNvSpPr/>
                <p:nvPr/>
              </p:nvSpPr>
              <p:spPr>
                <a:xfrm>
                  <a:off x="4217929" y="1054359"/>
                  <a:ext cx="6721212" cy="1282265"/>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p:cNvSpPr/>
                <p:nvPr/>
              </p:nvSpPr>
              <p:spPr>
                <a:xfrm>
                  <a:off x="4131425" y="934090"/>
                  <a:ext cx="6721212" cy="1282264"/>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206525" y="469579"/>
                <a:ext cx="998307" cy="883997"/>
              </a:xfrm>
              <a:prstGeom prst="rect">
                <a:avLst/>
              </a:prstGeom>
            </p:spPr>
          </p:pic>
        </p:grpSp>
        <p:sp>
          <p:nvSpPr>
            <p:cNvPr id="13" name="Rectangle 12"/>
            <p:cNvSpPr/>
            <p:nvPr/>
          </p:nvSpPr>
          <p:spPr>
            <a:xfrm>
              <a:off x="3742184" y="911615"/>
              <a:ext cx="7301692" cy="928349"/>
            </a:xfrm>
            <a:prstGeom prst="rect">
              <a:avLst/>
            </a:prstGeom>
          </p:spPr>
          <p:txBody>
            <a:bodyPr wrap="square">
              <a:spAutoFit/>
            </a:bodyPr>
            <a:lstStyle/>
            <a:p>
              <a:pPr marL="342900" indent="-342900" algn="just" defTabSz="342900">
                <a:lnSpc>
                  <a:spcPct val="150000"/>
                </a:lnSpc>
                <a:buFont typeface="Arial" panose="020B0604020202020204" pitchFamily="34" charset="0"/>
                <a:buChar char="•"/>
              </a:pPr>
              <a:r>
                <a:rPr lang="en-US" altLang="vi-VN" sz="2400" b="1">
                  <a:solidFill>
                    <a:srgbClr val="F03C69"/>
                  </a:solidFill>
                  <a:latin typeface="Times New Roman" panose="02020603050405020304" pitchFamily="18" charset="0"/>
                  <a:cs typeface="Times New Roman" panose="02020603050405020304" pitchFamily="18" charset="0"/>
                </a:rPr>
                <a:t>Phần mềm được lưu trữ trong phần cứng và điều khiển phần cứng hoạt động.</a:t>
              </a:r>
            </a:p>
            <a:p>
              <a:pPr marL="342900" indent="-342900" algn="just" defTabSz="342900">
                <a:lnSpc>
                  <a:spcPct val="150000"/>
                </a:lnSpc>
                <a:buFont typeface="Arial" panose="020B0604020202020204" pitchFamily="34" charset="0"/>
                <a:buChar char="•"/>
              </a:pPr>
              <a:r>
                <a:rPr lang="en-US" altLang="vi-VN" sz="2400" b="1">
                  <a:solidFill>
                    <a:srgbClr val="F03C69"/>
                  </a:solidFill>
                  <a:latin typeface="Times New Roman" panose="02020603050405020304" pitchFamily="18" charset="0"/>
                  <a:cs typeface="Times New Roman" panose="02020603050405020304" pitchFamily="18" charset="0"/>
                </a:rPr>
                <a:t>Máy tính cần có cả phần cứng và phần mềm để hoạt động.</a:t>
              </a:r>
            </a:p>
          </p:txBody>
        </p:sp>
      </p:grpSp>
      <p:sp>
        <p:nvSpPr>
          <p:cNvPr id="18" name="Text Box 17"/>
          <p:cNvSpPr txBox="1"/>
          <p:nvPr/>
        </p:nvSpPr>
        <p:spPr>
          <a:xfrm>
            <a:off x="1339850" y="3722370"/>
            <a:ext cx="9202420" cy="521970"/>
          </a:xfrm>
          <a:prstGeom prst="rect">
            <a:avLst/>
          </a:prstGeom>
          <a:noFill/>
        </p:spPr>
        <p:txBody>
          <a:bodyPr wrap="square" rtlCol="0">
            <a:spAutoFit/>
          </a:bodyPr>
          <a:lstStyle/>
          <a:p>
            <a:r>
              <a:rPr lang="en-US" sz="2800">
                <a:latin typeface="UTM Avo" panose="02040603050506020204"/>
              </a:rPr>
              <a:t>Phát biểu nào sau đây là đúng ?</a:t>
            </a:r>
          </a:p>
        </p:txBody>
      </p:sp>
      <p:sp>
        <p:nvSpPr>
          <p:cNvPr id="19" name="Rectangle 4"/>
          <p:cNvSpPr/>
          <p:nvPr/>
        </p:nvSpPr>
        <p:spPr>
          <a:xfrm>
            <a:off x="828040" y="4551680"/>
            <a:ext cx="10241915"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A.</a:t>
            </a:r>
            <a:r>
              <a:rPr lang="en-US" sz="2400">
                <a:latin typeface="UTM Avo" panose="02040603050506020204" pitchFamily="18" charset="0"/>
                <a:cs typeface="Times New Roman" panose="02020603050405020304" pitchFamily="18" charset="0"/>
              </a:rPr>
              <a:t> Phần cứng có thể làm việc độc lập, không cần đến phần mềm.</a:t>
            </a:r>
          </a:p>
        </p:txBody>
      </p:sp>
      <p:sp>
        <p:nvSpPr>
          <p:cNvPr id="22" name="Rectangle 4"/>
          <p:cNvSpPr/>
          <p:nvPr/>
        </p:nvSpPr>
        <p:spPr>
          <a:xfrm>
            <a:off x="828040" y="5208270"/>
            <a:ext cx="10226675"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B.</a:t>
            </a:r>
            <a:r>
              <a:rPr lang="en-US" sz="2400">
                <a:latin typeface="UTM Avo" panose="02040603050506020204" pitchFamily="18" charset="0"/>
                <a:cs typeface="Times New Roman" panose="02020603050405020304" pitchFamily="18" charset="0"/>
              </a:rPr>
              <a:t> Phần mềm có thể tự làm mọi việc, không cần đến phần cứng.</a:t>
            </a:r>
            <a:endParaRPr lang="vi-VN" sz="2400">
              <a:latin typeface="UTM Avo" panose="02040603050506020204" pitchFamily="18" charset="0"/>
              <a:cs typeface="Times New Roman" panose="02020603050405020304" pitchFamily="18" charset="0"/>
            </a:endParaRPr>
          </a:p>
        </p:txBody>
      </p:sp>
      <p:sp>
        <p:nvSpPr>
          <p:cNvPr id="23" name="Rectangle 4"/>
          <p:cNvSpPr/>
          <p:nvPr/>
        </p:nvSpPr>
        <p:spPr>
          <a:xfrm>
            <a:off x="828040" y="5864860"/>
            <a:ext cx="11182350"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C.</a:t>
            </a:r>
            <a:r>
              <a:rPr lang="en-US" sz="2400">
                <a:latin typeface="UTM Avo" panose="02040603050506020204" pitchFamily="18" charset="0"/>
                <a:cs typeface="Times New Roman" panose="02020603050405020304" pitchFamily="18" charset="0"/>
              </a:rPr>
              <a:t> Cả phần cứng và phần mềm đều cần thiết để máy tính hoạt động</a:t>
            </a:r>
            <a:r>
              <a:rPr lang="en-US" sz="2000">
                <a:latin typeface="UTM Avo" panose="02040603050506020204" pitchFamily="18" charset="0"/>
                <a:cs typeface="Times New Roman" panose="02020603050405020304" pitchFamily="18" charset="0"/>
              </a:rPr>
              <a:t>.</a:t>
            </a:r>
            <a:endParaRPr lang="vi-VN" sz="2000">
              <a:latin typeface="UTM Avo" panose="02040603050506020204" pitchFamily="18" charset="0"/>
              <a:cs typeface="Times New Roman" panose="02020603050405020304" pitchFamily="18" charset="0"/>
            </a:endParaRPr>
          </a:p>
        </p:txBody>
      </p:sp>
      <p:pic>
        <p:nvPicPr>
          <p:cNvPr id="24" name="Picture 23"/>
          <p:cNvPicPr>
            <a:picLocks noChangeAspect="1"/>
          </p:cNvPicPr>
          <p:nvPr/>
        </p:nvPicPr>
        <p:blipFill>
          <a:blip r:embed="rId3"/>
          <a:stretch>
            <a:fillRect/>
          </a:stretch>
        </p:blipFill>
        <p:spPr>
          <a:xfrm>
            <a:off x="424657" y="3276534"/>
            <a:ext cx="983065" cy="967824"/>
          </a:xfrm>
          <a:prstGeom prst="rect">
            <a:avLst/>
          </a:prstGeom>
        </p:spPr>
      </p:pic>
      <p:sp>
        <p:nvSpPr>
          <p:cNvPr id="25" name="Oval 24"/>
          <p:cNvSpPr/>
          <p:nvPr/>
        </p:nvSpPr>
        <p:spPr>
          <a:xfrm>
            <a:off x="769620" y="6009005"/>
            <a:ext cx="584200" cy="583565"/>
          </a:xfrm>
          <a:prstGeom prst="ellipse">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5187960" y="3606840"/>
              <a:ext cx="787680" cy="692640"/>
            </p14:xfrm>
          </p:contentPart>
        </mc:Choice>
        <mc:Fallback xmlns="">
          <p:pic>
            <p:nvPicPr>
              <p:cNvPr id="2" name="Ink 1"/>
              <p:cNvPicPr/>
              <p:nvPr/>
            </p:nvPicPr>
            <p:blipFill>
              <a:blip r:embed="rId5"/>
              <a:stretch>
                <a:fillRect/>
              </a:stretch>
            </p:blipFill>
            <p:spPr>
              <a:xfrm>
                <a:off x="5172120" y="3543480"/>
                <a:ext cx="819360" cy="81936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amond(in)">
                                      <p:cBhvr>
                                        <p:cTn id="14" dur="2000"/>
                                        <p:tgtEl>
                                          <p:spTgt spid="18"/>
                                        </p:tgtEl>
                                      </p:cBhvr>
                                    </p:animEffect>
                                  </p:childTnLst>
                                </p:cTn>
                              </p:par>
                              <p:par>
                                <p:cTn id="15" presetID="8"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amond(in)">
                                      <p:cBhvr>
                                        <p:cTn id="17" dur="20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heckerboard(across)">
                                      <p:cBhvr>
                                        <p:cTn id="22" dur="500"/>
                                        <p:tgtEl>
                                          <p:spTgt spid="19"/>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checkerboard(across)">
                                      <p:cBhvr>
                                        <p:cTn id="25" dur="500"/>
                                        <p:tgtEl>
                                          <p:spTgt spid="22"/>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blinds(horizontal)">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2" grpId="0"/>
      <p:bldP spid="23" grpId="0"/>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4526" y="292955"/>
            <a:ext cx="8211146" cy="737235"/>
          </a:xfrm>
          <a:prstGeom prst="rect">
            <a:avLst/>
          </a:prstGeom>
        </p:spPr>
        <p:txBody>
          <a:bodyPr wrap="square">
            <a:spAutoFit/>
          </a:bodyPr>
          <a:lstStyle/>
          <a:p>
            <a:pPr defTabSz="342900">
              <a:lnSpc>
                <a:spcPct val="150000"/>
              </a:lnSpc>
            </a:pPr>
            <a:r>
              <a:rPr lang="vi-VN" sz="2800" b="1">
                <a:solidFill>
                  <a:srgbClr val="F03C69"/>
                </a:solidFill>
                <a:latin typeface="SVN-SAF" panose="02040603050506020204" pitchFamily="18" charset="0"/>
                <a:cs typeface="Times New Roman" panose="02020603050405020304" pitchFamily="18" charset="0"/>
              </a:rPr>
              <a:t>3. </a:t>
            </a:r>
            <a:r>
              <a:rPr lang="en-US" altLang="vi-VN" sz="2800" b="1">
                <a:solidFill>
                  <a:srgbClr val="F03C69"/>
                </a:solidFill>
                <a:latin typeface="SVN-SAF" panose="02040603050506020204" pitchFamily="18" charset="0"/>
                <a:cs typeface="Times New Roman" panose="02020603050405020304" pitchFamily="18" charset="0"/>
              </a:rPr>
              <a:t>Sử dụng máy tinh đúng cách</a:t>
            </a:r>
          </a:p>
        </p:txBody>
      </p:sp>
      <p:grpSp>
        <p:nvGrpSpPr>
          <p:cNvPr id="3" name="Group 2"/>
          <p:cNvGrpSpPr/>
          <p:nvPr/>
        </p:nvGrpSpPr>
        <p:grpSpPr>
          <a:xfrm>
            <a:off x="592936" y="968721"/>
            <a:ext cx="10962640" cy="5353685"/>
            <a:chOff x="501022" y="900102"/>
            <a:chExt cx="10962640" cy="5353685"/>
          </a:xfrm>
        </p:grpSpPr>
        <p:sp>
          <p:nvSpPr>
            <p:cNvPr id="4" name="Rectangle 3"/>
            <p:cNvSpPr/>
            <p:nvPr/>
          </p:nvSpPr>
          <p:spPr>
            <a:xfrm>
              <a:off x="3379791" y="1086631"/>
              <a:ext cx="7173355" cy="737235"/>
            </a:xfrm>
            <a:prstGeom prst="rect">
              <a:avLst/>
            </a:prstGeom>
          </p:spPr>
          <p:txBody>
            <a:bodyPr wrap="square">
              <a:spAutoFit/>
            </a:bodyPr>
            <a:lstStyle/>
            <a:p>
              <a:pPr defTabSz="342900">
                <a:lnSpc>
                  <a:spcPct val="150000"/>
                </a:lnSpc>
              </a:pPr>
              <a:r>
                <a:rPr lang="en-US" sz="2800" b="1">
                  <a:solidFill>
                    <a:srgbClr val="7FC354"/>
                  </a:solidFill>
                  <a:latin typeface="SVN-Androgyne" panose="02040603050506020204" pitchFamily="18" charset="0"/>
                  <a:cs typeface="Times New Roman" panose="02020603050405020304" pitchFamily="18" charset="0"/>
                </a:rPr>
                <a:t>An toan cho máy tính</a:t>
              </a:r>
              <a:endParaRPr lang="vi-VN" sz="2800" b="1">
                <a:solidFill>
                  <a:srgbClr val="7FC354"/>
                </a:solidFill>
                <a:latin typeface="SVN-Androgyne" panose="02040603050506020204" pitchFamily="18" charset="0"/>
                <a:cs typeface="Times New Roman" panose="02020603050405020304" pitchFamily="18" charset="0"/>
              </a:endParaRPr>
            </a:p>
          </p:txBody>
        </p:sp>
        <p:sp>
          <p:nvSpPr>
            <p:cNvPr id="5" name="Rectangle: Rounded Corners 4"/>
            <p:cNvSpPr/>
            <p:nvPr/>
          </p:nvSpPr>
          <p:spPr>
            <a:xfrm>
              <a:off x="501022" y="1086157"/>
              <a:ext cx="10962640" cy="5167630"/>
            </a:xfrm>
            <a:prstGeom prst="roundRect">
              <a:avLst>
                <a:gd name="adj" fmla="val 5722"/>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91852" y="1829107"/>
              <a:ext cx="10074910" cy="645160"/>
            </a:xfrm>
            <a:prstGeom prst="rect">
              <a:avLst/>
            </a:prstGeom>
          </p:spPr>
          <p:txBody>
            <a:bodyPr wrap="square">
              <a:spAutoFit/>
            </a:bodyPr>
            <a:lstStyle/>
            <a:p>
              <a:pPr algn="just" defTabSz="342900">
                <a:lnSpc>
                  <a:spcPct val="150000"/>
                </a:lnSpc>
              </a:pPr>
              <a:r>
                <a:rPr lang="en-US" altLang="vi-VN" sz="2400">
                  <a:latin typeface="UTM Avo" panose="02040603050506020204" pitchFamily="18" charset="0"/>
                  <a:cs typeface="Times New Roman" panose="02020603050405020304" pitchFamily="18" charset="0"/>
                </a:rPr>
                <a:t>1. Chuyện gì xảy ra với máy tính của Minh và máy tính của An?</a:t>
              </a:r>
            </a:p>
          </p:txBody>
        </p:sp>
        <p:grpSp>
          <p:nvGrpSpPr>
            <p:cNvPr id="7" name="Group 6"/>
            <p:cNvGrpSpPr/>
            <p:nvPr/>
          </p:nvGrpSpPr>
          <p:grpSpPr>
            <a:xfrm>
              <a:off x="522612" y="900102"/>
              <a:ext cx="2898644" cy="880803"/>
              <a:chOff x="522612" y="900102"/>
              <a:chExt cx="2898644" cy="880803"/>
            </a:xfrm>
          </p:grpSpPr>
          <p:grpSp>
            <p:nvGrpSpPr>
              <p:cNvPr id="9" name="Group 8"/>
              <p:cNvGrpSpPr/>
              <p:nvPr/>
            </p:nvGrpSpPr>
            <p:grpSpPr>
              <a:xfrm>
                <a:off x="522612" y="1095583"/>
                <a:ext cx="2372989" cy="661656"/>
                <a:chOff x="5906375" y="1404722"/>
                <a:chExt cx="2372989" cy="661656"/>
              </a:xfrm>
            </p:grpSpPr>
            <p:sp>
              <p:nvSpPr>
                <p:cNvPr id="14" name="Rectangle: Top Corners Rounded 13"/>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15" name="Rectangle 14"/>
                <p:cNvSpPr/>
                <p:nvPr/>
              </p:nvSpPr>
              <p:spPr>
                <a:xfrm>
                  <a:off x="5906375" y="1465062"/>
                  <a:ext cx="2135017" cy="533223"/>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10" name="Group 9"/>
              <p:cNvGrpSpPr/>
              <p:nvPr/>
            </p:nvGrpSpPr>
            <p:grpSpPr>
              <a:xfrm rot="20419193">
                <a:off x="2468303" y="900102"/>
                <a:ext cx="952953" cy="880803"/>
                <a:chOff x="8974078" y="279854"/>
                <a:chExt cx="3397172" cy="3224225"/>
              </a:xfrm>
            </p:grpSpPr>
            <p:pic>
              <p:nvPicPr>
                <p:cNvPr id="12"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8974078" y="279854"/>
                  <a:ext cx="3397172" cy="3224225"/>
                </a:xfrm>
                <a:prstGeom prst="rect">
                  <a:avLst/>
                </a:prstGeom>
              </p:spPr>
            </p:pic>
            <p:pic>
              <p:nvPicPr>
                <p:cNvPr id="13"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9264793" y="565916"/>
                  <a:ext cx="2916628" cy="2768146"/>
                </a:xfrm>
                <a:prstGeom prst="rect">
                  <a:avLst/>
                </a:prstGeom>
              </p:spPr>
            </p:pic>
          </p:grpSp>
          <p:sp>
            <p:nvSpPr>
              <p:cNvPr id="11" name="Rectangle 10"/>
              <p:cNvSpPr/>
              <p:nvPr/>
            </p:nvSpPr>
            <p:spPr>
              <a:xfrm>
                <a:off x="2792351" y="1002361"/>
                <a:ext cx="363894" cy="661656"/>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3</a:t>
                </a:r>
                <a:endParaRPr lang="vi-VN" sz="2800" b="1">
                  <a:solidFill>
                    <a:schemeClr val="bg1"/>
                  </a:solidFill>
                  <a:latin typeface="UTM Avo" panose="02040603050506020204" pitchFamily="18" charset="0"/>
                  <a:cs typeface="Times New Roman" panose="02020603050405020304" pitchFamily="18" charset="0"/>
                </a:endParaRPr>
              </a:p>
            </p:txBody>
          </p:sp>
        </p:grpSp>
      </p:grpSp>
      <p:pic>
        <p:nvPicPr>
          <p:cNvPr id="22" name="Picture 21" descr="new"/>
          <p:cNvPicPr>
            <a:picLocks noChangeAspect="1"/>
          </p:cNvPicPr>
          <p:nvPr/>
        </p:nvPicPr>
        <p:blipFill>
          <a:blip r:embed="rId6"/>
          <a:stretch>
            <a:fillRect/>
          </a:stretch>
        </p:blipFill>
        <p:spPr>
          <a:xfrm>
            <a:off x="1503680" y="2413635"/>
            <a:ext cx="9140825" cy="2198370"/>
          </a:xfrm>
          <a:prstGeom prst="rect">
            <a:avLst/>
          </a:prstGeom>
        </p:spPr>
      </p:pic>
      <p:sp>
        <p:nvSpPr>
          <p:cNvPr id="24" name="Text Box 23"/>
          <p:cNvSpPr txBox="1"/>
          <p:nvPr/>
        </p:nvSpPr>
        <p:spPr>
          <a:xfrm>
            <a:off x="3036693" y="4676812"/>
            <a:ext cx="7124065" cy="398780"/>
          </a:xfrm>
          <a:prstGeom prst="rect">
            <a:avLst/>
          </a:prstGeom>
          <a:noFill/>
        </p:spPr>
        <p:txBody>
          <a:bodyPr wrap="square" rtlCol="0">
            <a:spAutoFit/>
          </a:bodyPr>
          <a:lstStyle/>
          <a:p>
            <a:r>
              <a:rPr lang="en-US" sz="2000" b="1">
                <a:latin typeface="UTM Avo" panose="02040603050506020204"/>
              </a:rPr>
              <a:t>Hình 2:</a:t>
            </a:r>
            <a:r>
              <a:rPr lang="en-US" sz="2000">
                <a:latin typeface="UTM Avo" panose="02040603050506020204"/>
              </a:rPr>
              <a:t> Hành động gây mất an toàn cho máy tính</a:t>
            </a:r>
          </a:p>
        </p:txBody>
      </p:sp>
      <p:sp>
        <p:nvSpPr>
          <p:cNvPr id="25" name="Text Box 24"/>
          <p:cNvSpPr txBox="1"/>
          <p:nvPr/>
        </p:nvSpPr>
        <p:spPr>
          <a:xfrm>
            <a:off x="761365" y="5040630"/>
            <a:ext cx="10626090" cy="829945"/>
          </a:xfrm>
          <a:prstGeom prst="rect">
            <a:avLst/>
          </a:prstGeom>
          <a:noFill/>
        </p:spPr>
        <p:txBody>
          <a:bodyPr wrap="square" rtlCol="0">
            <a:spAutoFit/>
          </a:bodyPr>
          <a:lstStyle/>
          <a:p>
            <a:r>
              <a:rPr lang="en-US" sz="2400">
                <a:latin typeface="UTM Avo" panose="02040603050506020204"/>
              </a:rPr>
              <a:t>2. Em hãy nhắc lại những điều đã học ở lớp 3 về việc nên và không nên làm khi sử dụng máy tính để đảm bảo an toàn về điện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diamond(in)">
                                      <p:cBhvr>
                                        <p:cTn id="23" dur="20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diamond(in)">
                                      <p:cBhvr>
                                        <p:cTn id="28" dur="20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diamond(in)">
                                      <p:cBhvr>
                                        <p:cTn id="33"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grpSp>
        <p:nvGrpSpPr>
          <p:cNvPr id="7" name="Group 6">
            <a:extLst>
              <a:ext uri="{FF2B5EF4-FFF2-40B4-BE49-F238E27FC236}">
                <a16:creationId xmlns:a16="http://schemas.microsoft.com/office/drawing/2014/main" id="{EBE05030-C0DE-793E-AEF4-A195E58F5285}"/>
              </a:ext>
            </a:extLst>
          </p:cNvPr>
          <p:cNvGrpSpPr/>
          <p:nvPr/>
        </p:nvGrpSpPr>
        <p:grpSpPr>
          <a:xfrm>
            <a:off x="1823985" y="270036"/>
            <a:ext cx="7538089" cy="912167"/>
            <a:chOff x="2735977" y="405053"/>
            <a:chExt cx="11307133" cy="1368251"/>
          </a:xfrm>
        </p:grpSpPr>
        <p:grpSp>
          <p:nvGrpSpPr>
            <p:cNvPr id="8" name="Group 7">
              <a:extLst>
                <a:ext uri="{FF2B5EF4-FFF2-40B4-BE49-F238E27FC236}">
                  <a16:creationId xmlns:a16="http://schemas.microsoft.com/office/drawing/2014/main" id="{89B758FE-0A63-9BDF-CC07-46D7B0B4F9C4}"/>
                </a:ext>
              </a:extLst>
            </p:cNvPr>
            <p:cNvGrpSpPr/>
            <p:nvPr/>
          </p:nvGrpSpPr>
          <p:grpSpPr>
            <a:xfrm>
              <a:off x="2735977" y="405053"/>
              <a:ext cx="11307133" cy="1368251"/>
              <a:chOff x="2735977" y="405053"/>
              <a:chExt cx="11307133" cy="1368251"/>
            </a:xfrm>
          </p:grpSpPr>
          <p:grpSp>
            <p:nvGrpSpPr>
              <p:cNvPr id="33" name="Group 4">
                <a:extLst>
                  <a:ext uri="{FF2B5EF4-FFF2-40B4-BE49-F238E27FC236}">
                    <a16:creationId xmlns:a16="http://schemas.microsoft.com/office/drawing/2014/main" id="{FB6E7B32-257C-FD8F-9533-C5F887BD3347}"/>
                  </a:ext>
                </a:extLst>
              </p:cNvPr>
              <p:cNvGrpSpPr/>
              <p:nvPr/>
            </p:nvGrpSpPr>
            <p:grpSpPr>
              <a:xfrm>
                <a:off x="2735977" y="405053"/>
                <a:ext cx="11307133" cy="1368251"/>
                <a:chOff x="-293923" y="0"/>
                <a:chExt cx="5457502" cy="660400"/>
              </a:xfrm>
              <a:solidFill>
                <a:schemeClr val="bg1"/>
              </a:solidFill>
            </p:grpSpPr>
            <p:sp>
              <p:nvSpPr>
                <p:cNvPr id="38" name="Freeform 5">
                  <a:extLst>
                    <a:ext uri="{FF2B5EF4-FFF2-40B4-BE49-F238E27FC236}">
                      <a16:creationId xmlns:a16="http://schemas.microsoft.com/office/drawing/2014/main" id="{A96C2D51-83A3-0398-EAFF-5FE12878E301}"/>
                    </a:ext>
                  </a:extLst>
                </p:cNvPr>
                <p:cNvSpPr/>
                <p:nvPr/>
              </p:nvSpPr>
              <p:spPr>
                <a:xfrm>
                  <a:off x="-293923" y="0"/>
                  <a:ext cx="5457502"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sp>
          </p:grpSp>
          <p:pic>
            <p:nvPicPr>
              <p:cNvPr id="37" name="Picture 24">
                <a:extLst>
                  <a:ext uri="{FF2B5EF4-FFF2-40B4-BE49-F238E27FC236}">
                    <a16:creationId xmlns:a16="http://schemas.microsoft.com/office/drawing/2014/main" id="{4C235908-3A3E-B485-DEBD-66BE2AAA8AC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12881093" y="704685"/>
                <a:ext cx="733390" cy="733390"/>
              </a:xfrm>
              <a:prstGeom prst="rect">
                <a:avLst/>
              </a:prstGeom>
            </p:spPr>
          </p:pic>
        </p:grpSp>
        <p:sp>
          <p:nvSpPr>
            <p:cNvPr id="11" name="TextBox 10">
              <a:extLst>
                <a:ext uri="{FF2B5EF4-FFF2-40B4-BE49-F238E27FC236}">
                  <a16:creationId xmlns:a16="http://schemas.microsoft.com/office/drawing/2014/main" id="{37AD7383-17C6-1753-DB25-A5430EE8B24B}"/>
                </a:ext>
              </a:extLst>
            </p:cNvPr>
            <p:cNvSpPr txBox="1"/>
            <p:nvPr/>
          </p:nvSpPr>
          <p:spPr>
            <a:xfrm>
              <a:off x="3818093" y="655882"/>
              <a:ext cx="10225017" cy="877163"/>
            </a:xfrm>
            <a:prstGeom prst="rect">
              <a:avLst/>
            </a:prstGeom>
            <a:noFill/>
          </p:spPr>
          <p:txBody>
            <a:bodyPr wrap="square" rtlCol="0">
              <a:spAutoFit/>
            </a:bodyPr>
            <a:lstStyle/>
            <a:p>
              <a:r>
                <a:rPr lang="en-US" sz="3200" b="1">
                  <a:latin typeface="Arial" panose="020B0604020202020204" pitchFamily="34" charset="0"/>
                  <a:cs typeface="Arial" panose="020B0604020202020204" pitchFamily="34" charset="0"/>
                </a:rPr>
                <a:t>HĐ 3. An toàn cho máy tính</a:t>
              </a:r>
            </a:p>
          </p:txBody>
        </p:sp>
      </p:grpSp>
      <p:pic>
        <p:nvPicPr>
          <p:cNvPr id="4" name="Picture 3">
            <a:extLst>
              <a:ext uri="{FF2B5EF4-FFF2-40B4-BE49-F238E27FC236}">
                <a16:creationId xmlns:a16="http://schemas.microsoft.com/office/drawing/2014/main" id="{D9CEA847-254E-C8DE-644C-403645E1A3AE}"/>
              </a:ext>
            </a:extLst>
          </p:cNvPr>
          <p:cNvPicPr>
            <a:picLocks noChangeAspect="1"/>
          </p:cNvPicPr>
          <p:nvPr/>
        </p:nvPicPr>
        <p:blipFill rotWithShape="1">
          <a:blip r:embed="rId9">
            <a:extLst>
              <a:ext uri="{28A0092B-C50C-407E-A947-70E740481C1C}">
                <a14:useLocalDpi xmlns:a14="http://schemas.microsoft.com/office/drawing/2010/main" val="0"/>
              </a:ext>
            </a:extLst>
          </a:blip>
          <a:srcRect t="6952" r="56775" b="3089"/>
          <a:stretch/>
        </p:blipFill>
        <p:spPr>
          <a:xfrm>
            <a:off x="679270" y="1805118"/>
            <a:ext cx="3610305" cy="3082072"/>
          </a:xfrm>
          <a:prstGeom prst="roundRect">
            <a:avLst/>
          </a:prstGeom>
          <a:ln w="28575">
            <a:solidFill>
              <a:schemeClr val="accent5">
                <a:lumMod val="75000"/>
              </a:schemeClr>
            </a:solidFill>
          </a:ln>
        </p:spPr>
      </p:pic>
      <p:pic>
        <p:nvPicPr>
          <p:cNvPr id="5" name="Picture 4">
            <a:extLst>
              <a:ext uri="{FF2B5EF4-FFF2-40B4-BE49-F238E27FC236}">
                <a16:creationId xmlns:a16="http://schemas.microsoft.com/office/drawing/2014/main" id="{4B104E64-1C11-799E-6757-AD5FF280AB73}"/>
              </a:ext>
            </a:extLst>
          </p:cNvPr>
          <p:cNvPicPr>
            <a:picLocks noChangeAspect="1"/>
          </p:cNvPicPr>
          <p:nvPr/>
        </p:nvPicPr>
        <p:blipFill rotWithShape="1">
          <a:blip r:embed="rId9">
            <a:extLst>
              <a:ext uri="{28A0092B-C50C-407E-A947-70E740481C1C}">
                <a14:useLocalDpi xmlns:a14="http://schemas.microsoft.com/office/drawing/2010/main" val="0"/>
              </a:ext>
            </a:extLst>
          </a:blip>
          <a:srcRect l="47852" t="4993" r="520" b="1831"/>
          <a:stretch/>
        </p:blipFill>
        <p:spPr>
          <a:xfrm>
            <a:off x="6814318" y="1750000"/>
            <a:ext cx="4312154" cy="3192309"/>
          </a:xfrm>
          <a:prstGeom prst="roundRect">
            <a:avLst/>
          </a:prstGeom>
          <a:ln w="28575">
            <a:solidFill>
              <a:schemeClr val="accent5">
                <a:lumMod val="75000"/>
              </a:schemeClr>
            </a:solidFill>
          </a:ln>
        </p:spPr>
      </p:pic>
      <p:grpSp>
        <p:nvGrpSpPr>
          <p:cNvPr id="10" name="Group 9">
            <a:extLst>
              <a:ext uri="{FF2B5EF4-FFF2-40B4-BE49-F238E27FC236}">
                <a16:creationId xmlns:a16="http://schemas.microsoft.com/office/drawing/2014/main" id="{32FFC89E-76D0-A1F4-C2DB-57FE6FAD98E5}"/>
              </a:ext>
            </a:extLst>
          </p:cNvPr>
          <p:cNvGrpSpPr/>
          <p:nvPr/>
        </p:nvGrpSpPr>
        <p:grpSpPr>
          <a:xfrm>
            <a:off x="150064" y="5193981"/>
            <a:ext cx="6047537" cy="1200329"/>
            <a:chOff x="225096" y="7790969"/>
            <a:chExt cx="9071305" cy="1800494"/>
          </a:xfrm>
        </p:grpSpPr>
        <p:sp>
          <p:nvSpPr>
            <p:cNvPr id="6" name="Arrow: Right 5">
              <a:extLst>
                <a:ext uri="{FF2B5EF4-FFF2-40B4-BE49-F238E27FC236}">
                  <a16:creationId xmlns:a16="http://schemas.microsoft.com/office/drawing/2014/main" id="{B763A40B-F303-6BC0-03D1-0F2A30664805}"/>
                </a:ext>
              </a:extLst>
            </p:cNvPr>
            <p:cNvSpPr/>
            <p:nvPr/>
          </p:nvSpPr>
          <p:spPr>
            <a:xfrm>
              <a:off x="225096" y="8312004"/>
              <a:ext cx="612761" cy="609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TextBox 8">
              <a:extLst>
                <a:ext uri="{FF2B5EF4-FFF2-40B4-BE49-F238E27FC236}">
                  <a16:creationId xmlns:a16="http://schemas.microsoft.com/office/drawing/2014/main" id="{0392DB74-85E6-1360-C303-63A545339D66}"/>
                </a:ext>
              </a:extLst>
            </p:cNvPr>
            <p:cNvSpPr txBox="1"/>
            <p:nvPr/>
          </p:nvSpPr>
          <p:spPr>
            <a:xfrm>
              <a:off x="1119464" y="7790969"/>
              <a:ext cx="8176937" cy="1800494"/>
            </a:xfrm>
            <a:prstGeom prst="rect">
              <a:avLst/>
            </a:prstGeom>
            <a:noFill/>
          </p:spPr>
          <p:txBody>
            <a:bodyPr wrap="square" rtlCol="0">
              <a:spAutoFit/>
            </a:bodyPr>
            <a:lstStyle/>
            <a:p>
              <a:pPr marL="381019" indent="-381019">
                <a:lnSpc>
                  <a:spcPct val="150000"/>
                </a:lnSpc>
                <a:buFont typeface="Arial" panose="020B0604020202020204" pitchFamily="34" charset="0"/>
                <a:buChar char="•"/>
              </a:pPr>
              <a:r>
                <a:rPr lang="en-US" sz="2400">
                  <a:latin typeface="Arial" panose="020B0604020202020204" pitchFamily="34" charset="0"/>
                  <a:ea typeface="Calibri" panose="020F0502020204030204" pitchFamily="34" charset="0"/>
                  <a:cs typeface="Arial" panose="020B0604020202020204" pitchFamily="34" charset="0"/>
                </a:rPr>
                <a:t>Bàn phím không hoạt động được.</a:t>
              </a:r>
            </a:p>
            <a:p>
              <a:pPr marL="381019" indent="-381019">
                <a:lnSpc>
                  <a:spcPct val="150000"/>
                </a:lnSpc>
                <a:buFont typeface="Arial" panose="020B0604020202020204" pitchFamily="34" charset="0"/>
                <a:buChar char="•"/>
              </a:pPr>
              <a:r>
                <a:rPr lang="en-US" sz="2400">
                  <a:latin typeface="Arial" panose="020B0604020202020204" pitchFamily="34" charset="0"/>
                  <a:ea typeface="Calibri" panose="020F0502020204030204" pitchFamily="34" charset="0"/>
                  <a:cs typeface="Arial" panose="020B0604020202020204" pitchFamily="34" charset="0"/>
                </a:rPr>
                <a:t>Chập cháy điện.</a:t>
              </a:r>
            </a:p>
          </p:txBody>
        </p:sp>
      </p:grpSp>
      <p:grpSp>
        <p:nvGrpSpPr>
          <p:cNvPr id="24" name="Group 23">
            <a:extLst>
              <a:ext uri="{FF2B5EF4-FFF2-40B4-BE49-F238E27FC236}">
                <a16:creationId xmlns:a16="http://schemas.microsoft.com/office/drawing/2014/main" id="{7AC1ECCD-7CC1-6E02-EEF7-35ECF7A042AB}"/>
              </a:ext>
            </a:extLst>
          </p:cNvPr>
          <p:cNvGrpSpPr/>
          <p:nvPr/>
        </p:nvGrpSpPr>
        <p:grpSpPr>
          <a:xfrm>
            <a:off x="6203666" y="5240070"/>
            <a:ext cx="5403265" cy="1200329"/>
            <a:chOff x="225096" y="7790969"/>
            <a:chExt cx="8104897" cy="1800493"/>
          </a:xfrm>
        </p:grpSpPr>
        <p:sp>
          <p:nvSpPr>
            <p:cNvPr id="31" name="Arrow: Right 30">
              <a:extLst>
                <a:ext uri="{FF2B5EF4-FFF2-40B4-BE49-F238E27FC236}">
                  <a16:creationId xmlns:a16="http://schemas.microsoft.com/office/drawing/2014/main" id="{57B55D8D-A7DF-7660-7BA9-4D279AADFB9A}"/>
                </a:ext>
              </a:extLst>
            </p:cNvPr>
            <p:cNvSpPr/>
            <p:nvPr/>
          </p:nvSpPr>
          <p:spPr>
            <a:xfrm>
              <a:off x="225096" y="8262279"/>
              <a:ext cx="636953" cy="6593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2" name="TextBox 31">
              <a:extLst>
                <a:ext uri="{FF2B5EF4-FFF2-40B4-BE49-F238E27FC236}">
                  <a16:creationId xmlns:a16="http://schemas.microsoft.com/office/drawing/2014/main" id="{ACA40CBD-851E-88AD-AC4E-772FE246F76D}"/>
                </a:ext>
              </a:extLst>
            </p:cNvPr>
            <p:cNvSpPr txBox="1"/>
            <p:nvPr/>
          </p:nvSpPr>
          <p:spPr>
            <a:xfrm>
              <a:off x="1119464" y="7790969"/>
              <a:ext cx="7210529" cy="1800493"/>
            </a:xfrm>
            <a:prstGeom prst="rect">
              <a:avLst/>
            </a:prstGeom>
            <a:noFill/>
          </p:spPr>
          <p:txBody>
            <a:bodyPr wrap="square" rtlCol="0">
              <a:spAutoFit/>
            </a:bodyPr>
            <a:lstStyle/>
            <a:p>
              <a:pPr marL="381019" indent="-381019">
                <a:lnSpc>
                  <a:spcPct val="150000"/>
                </a:lnSpc>
                <a:buFont typeface="Arial" panose="020B0604020202020204" pitchFamily="34" charset="0"/>
                <a:buChar char="•"/>
              </a:pPr>
              <a:r>
                <a:rPr lang="en-US" sz="2400">
                  <a:latin typeface="Arial" panose="020B0604020202020204" pitchFamily="34" charset="0"/>
                  <a:ea typeface="Calibri" panose="020F0502020204030204" pitchFamily="34" charset="0"/>
                  <a:cs typeface="Arial" panose="020B0604020202020204" pitchFamily="34" charset="0"/>
                </a:rPr>
                <a:t>Mất dữ liệu, lỗi phần cứng hoặc phần mềm.</a:t>
              </a:r>
            </a:p>
          </p:txBody>
        </p:sp>
      </p:grpSp>
    </p:spTree>
    <p:extLst>
      <p:ext uri="{BB962C8B-B14F-4D97-AF65-F5344CB8AC3E}">
        <p14:creationId xmlns:p14="http://schemas.microsoft.com/office/powerpoint/2010/main" val="939069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33805" y="691833"/>
            <a:ext cx="10319385" cy="2399665"/>
          </a:xfrm>
          <a:prstGeom prst="rect">
            <a:avLst/>
          </a:prstGeom>
        </p:spPr>
        <p:txBody>
          <a:bodyPr wrap="square">
            <a:spAutoFit/>
          </a:bodyPr>
          <a:lstStyle/>
          <a:p>
            <a:pPr algn="just" defTabSz="342900">
              <a:lnSpc>
                <a:spcPct val="150000"/>
              </a:lnSpc>
            </a:pPr>
            <a:r>
              <a:rPr lang="en-US" altLang="vi-VN" sz="2000">
                <a:latin typeface="UTM Avo" panose="02040603050506020204" pitchFamily="18" charset="0"/>
                <a:cs typeface="Times New Roman" panose="02020603050405020304" pitchFamily="18" charset="0"/>
              </a:rPr>
              <a:t>     Cốc nước có thể bị đổ và làm ướt bàn phím máy tính của Minh và khiến nó không hoạt động được. An nhấn và giữ công tắc làm máy tính bị tắt đột ngột ,có thể gây ra lỗi cho phần cứng và phần mềm. Bảo đảm an toàn về điện khi sử dụng máy tính để giữ an toan cho bản thân em, đồng thời cũng là bảo vệ phần cứng và phần mềm của máy tính.</a:t>
            </a:r>
          </a:p>
        </p:txBody>
      </p:sp>
      <p:sp>
        <p:nvSpPr>
          <p:cNvPr id="5" name="Rectangle 4"/>
          <p:cNvSpPr/>
          <p:nvPr/>
        </p:nvSpPr>
        <p:spPr>
          <a:xfrm>
            <a:off x="1233805" y="2933700"/>
            <a:ext cx="10097770" cy="553085"/>
          </a:xfrm>
          <a:prstGeom prst="rect">
            <a:avLst/>
          </a:prstGeom>
        </p:spPr>
        <p:txBody>
          <a:bodyPr wrap="square">
            <a:spAutoFit/>
          </a:bodyPr>
          <a:lstStyle/>
          <a:p>
            <a:pPr defTabSz="342900">
              <a:lnSpc>
                <a:spcPct val="150000"/>
              </a:lnSpc>
            </a:pPr>
            <a:r>
              <a:rPr lang="en-US" altLang="pt-BR" sz="2000">
                <a:latin typeface="UTM Avo" panose="02040603050506020204" pitchFamily="18" charset="0"/>
                <a:cs typeface="Times New Roman" panose="02020603050405020304" pitchFamily="18" charset="0"/>
              </a:rPr>
              <a:t> Sau đây là một số quy tắc khi sử dụng máy tinh để đảm bảo an toàn:</a:t>
            </a:r>
          </a:p>
        </p:txBody>
      </p:sp>
      <p:sp>
        <p:nvSpPr>
          <p:cNvPr id="6" name="Rectangle 5"/>
          <p:cNvSpPr/>
          <p:nvPr/>
        </p:nvSpPr>
        <p:spPr>
          <a:xfrm>
            <a:off x="1495425" y="4370070"/>
            <a:ext cx="9201785" cy="1014730"/>
          </a:xfrm>
          <a:prstGeom prst="rect">
            <a:avLst/>
          </a:prstGeom>
        </p:spPr>
        <p:txBody>
          <a:bodyPr wrap="square">
            <a:spAutoFit/>
          </a:bodyPr>
          <a:lstStyle/>
          <a:p>
            <a:pPr defTabSz="342900">
              <a:lnSpc>
                <a:spcPct val="150000"/>
              </a:lnSpc>
            </a:pPr>
            <a:r>
              <a:rPr lang="en-US" sz="2000">
                <a:latin typeface="UTM Avo" panose="02040603050506020204" pitchFamily="18" charset="0"/>
                <a:cs typeface="Times New Roman" panose="02020603050405020304" pitchFamily="18" charset="0"/>
              </a:rPr>
              <a:t>- Máy tính là thiết bị lưu trữ thông tin. Cần phải tắt máy tính đúng cách để không gây ra hỏng cho phần cứng và phần mềm.</a:t>
            </a:r>
          </a:p>
        </p:txBody>
      </p:sp>
      <p:sp>
        <p:nvSpPr>
          <p:cNvPr id="18" name="Text Box 17"/>
          <p:cNvSpPr txBox="1"/>
          <p:nvPr/>
        </p:nvSpPr>
        <p:spPr>
          <a:xfrm>
            <a:off x="1495425" y="5403850"/>
            <a:ext cx="9202420" cy="706755"/>
          </a:xfrm>
          <a:prstGeom prst="rect">
            <a:avLst/>
          </a:prstGeom>
          <a:noFill/>
        </p:spPr>
        <p:txBody>
          <a:bodyPr wrap="square" rtlCol="0">
            <a:spAutoFit/>
          </a:bodyPr>
          <a:lstStyle/>
          <a:p>
            <a:r>
              <a:rPr lang="en-US" sz="2000">
                <a:latin typeface="UTM Avo" panose="02040603050506020204"/>
              </a:rPr>
              <a:t>- Không sử dụng tùy tiện Internet hoặc phần mềm chưa được phép để tránh nguy cơ bị nhiễm virus vào máy tính.</a:t>
            </a:r>
          </a:p>
        </p:txBody>
      </p:sp>
      <p:sp>
        <p:nvSpPr>
          <p:cNvPr id="7" name="Text Box 6"/>
          <p:cNvSpPr txBox="1"/>
          <p:nvPr/>
        </p:nvSpPr>
        <p:spPr>
          <a:xfrm>
            <a:off x="1494790" y="3575050"/>
            <a:ext cx="9202420" cy="706755"/>
          </a:xfrm>
          <a:prstGeom prst="rect">
            <a:avLst/>
          </a:prstGeom>
          <a:noFill/>
        </p:spPr>
        <p:txBody>
          <a:bodyPr wrap="square" rtlCol="0">
            <a:spAutoFit/>
          </a:bodyPr>
          <a:lstStyle/>
          <a:p>
            <a:r>
              <a:rPr lang="en-US" sz="2000">
                <a:latin typeface="UTM Avo" panose="02040603050506020204"/>
              </a:rPr>
              <a:t>- Máy tính là thiết bị điện tử nên cần thao tác cẩn thận, nhẹ tay và thực hiện quy tắc an toàn về điện như em đã học ở lớp 3.</a:t>
            </a:r>
          </a:p>
        </p:txBody>
      </p:sp>
      <p:pic>
        <p:nvPicPr>
          <p:cNvPr id="8" name="Picture 7"/>
          <p:cNvPicPr>
            <a:picLocks noChangeAspect="1"/>
          </p:cNvPicPr>
          <p:nvPr/>
        </p:nvPicPr>
        <p:blipFill>
          <a:blip r:embed="rId2"/>
          <a:stretch>
            <a:fillRect/>
          </a:stretch>
        </p:blipFill>
        <p:spPr>
          <a:xfrm>
            <a:off x="462280" y="311785"/>
            <a:ext cx="1032510" cy="9798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amond(in)">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diamond(in)">
                                      <p:cBhvr>
                                        <p:cTn id="34"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825500" y="281940"/>
            <a:ext cx="10353675" cy="2350944"/>
            <a:chOff x="3206525" y="469579"/>
            <a:chExt cx="8018202" cy="1739060"/>
          </a:xfrm>
        </p:grpSpPr>
        <p:grpSp>
          <p:nvGrpSpPr>
            <p:cNvPr id="12" name="Group 11"/>
            <p:cNvGrpSpPr/>
            <p:nvPr/>
          </p:nvGrpSpPr>
          <p:grpSpPr>
            <a:xfrm>
              <a:off x="3206525" y="469579"/>
              <a:ext cx="8018202" cy="1392692"/>
              <a:chOff x="3206525" y="469579"/>
              <a:chExt cx="8018202" cy="1392692"/>
            </a:xfrm>
          </p:grpSpPr>
          <p:grpSp>
            <p:nvGrpSpPr>
              <p:cNvPr id="14" name="Group 13"/>
              <p:cNvGrpSpPr/>
              <p:nvPr/>
            </p:nvGrpSpPr>
            <p:grpSpPr>
              <a:xfrm>
                <a:off x="3657601" y="911578"/>
                <a:ext cx="7567126" cy="950693"/>
                <a:chOff x="4131425" y="934090"/>
                <a:chExt cx="6807716" cy="1402534"/>
              </a:xfrm>
            </p:grpSpPr>
            <p:sp>
              <p:nvSpPr>
                <p:cNvPr id="16" name="Rectangle: Rounded Corners 15"/>
                <p:cNvSpPr/>
                <p:nvPr/>
              </p:nvSpPr>
              <p:spPr>
                <a:xfrm>
                  <a:off x="4217929" y="1054359"/>
                  <a:ext cx="6721212" cy="1282265"/>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p:cNvSpPr/>
                <p:nvPr/>
              </p:nvSpPr>
              <p:spPr>
                <a:xfrm>
                  <a:off x="4131425" y="934090"/>
                  <a:ext cx="6721212" cy="1282264"/>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206525" y="469579"/>
                <a:ext cx="998307" cy="883997"/>
              </a:xfrm>
              <a:prstGeom prst="rect">
                <a:avLst/>
              </a:prstGeom>
            </p:spPr>
          </p:pic>
        </p:grpSp>
        <p:sp>
          <p:nvSpPr>
            <p:cNvPr id="13" name="Rectangle 12"/>
            <p:cNvSpPr/>
            <p:nvPr/>
          </p:nvSpPr>
          <p:spPr>
            <a:xfrm>
              <a:off x="3753986" y="911721"/>
              <a:ext cx="7301692" cy="1296918"/>
            </a:xfrm>
            <a:prstGeom prst="rect">
              <a:avLst/>
            </a:prstGeom>
          </p:spPr>
          <p:txBody>
            <a:bodyPr wrap="square">
              <a:spAutoFit/>
            </a:bodyPr>
            <a:lstStyle/>
            <a:p>
              <a:pPr marL="342900" indent="-342900" algn="just" defTabSz="342900">
                <a:lnSpc>
                  <a:spcPct val="150000"/>
                </a:lnSpc>
                <a:buFont typeface="Arial" panose="020B0604020202020204" pitchFamily="34" charset="0"/>
                <a:buChar char="•"/>
              </a:pPr>
              <a:r>
                <a:rPr lang="en-US" altLang="vi-VN" sz="2400" b="1">
                  <a:solidFill>
                    <a:srgbClr val="F03C69"/>
                  </a:solidFill>
                  <a:latin typeface="Times New Roman" panose="02020603050405020304" pitchFamily="18" charset="0"/>
                  <a:cs typeface="Times New Roman" panose="02020603050405020304" pitchFamily="18" charset="0"/>
                </a:rPr>
                <a:t>Việc sử dụng máy tính không đúng cách có thể gây ra lỗi , ảnh hưởng đến hoạt động bình thường của nó.</a:t>
              </a:r>
            </a:p>
            <a:p>
              <a:pPr marL="342900" indent="-342900" algn="just" defTabSz="342900">
                <a:lnSpc>
                  <a:spcPct val="150000"/>
                </a:lnSpc>
                <a:buFont typeface="Arial" panose="020B0604020202020204" pitchFamily="34" charset="0"/>
                <a:buChar char="•"/>
              </a:pPr>
              <a:endParaRPr lang="en-US" altLang="vi-VN" sz="2400" b="1">
                <a:solidFill>
                  <a:srgbClr val="F03C69"/>
                </a:solidFill>
                <a:latin typeface="Times New Roman" panose="02020603050405020304" pitchFamily="18" charset="0"/>
                <a:cs typeface="Times New Roman" panose="02020603050405020304" pitchFamily="18" charset="0"/>
              </a:endParaRPr>
            </a:p>
          </p:txBody>
        </p:sp>
      </p:grpSp>
      <p:sp>
        <p:nvSpPr>
          <p:cNvPr id="18" name="Text Box 17"/>
          <p:cNvSpPr txBox="1"/>
          <p:nvPr/>
        </p:nvSpPr>
        <p:spPr>
          <a:xfrm>
            <a:off x="1961515" y="2753360"/>
            <a:ext cx="9202420" cy="521970"/>
          </a:xfrm>
          <a:prstGeom prst="rect">
            <a:avLst/>
          </a:prstGeom>
          <a:noFill/>
        </p:spPr>
        <p:txBody>
          <a:bodyPr wrap="square" rtlCol="0">
            <a:spAutoFit/>
          </a:bodyPr>
          <a:lstStyle/>
          <a:p>
            <a:r>
              <a:rPr lang="en-US" sz="2800">
                <a:latin typeface="UTM Avo" panose="02040603050506020204"/>
              </a:rPr>
              <a:t>Chọn hành động sử dụng máy tính đúng cách:</a:t>
            </a:r>
          </a:p>
        </p:txBody>
      </p:sp>
      <p:sp>
        <p:nvSpPr>
          <p:cNvPr id="19" name="Rectangle 4"/>
          <p:cNvSpPr/>
          <p:nvPr/>
        </p:nvSpPr>
        <p:spPr>
          <a:xfrm>
            <a:off x="937260" y="3611245"/>
            <a:ext cx="10241915"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A.</a:t>
            </a:r>
            <a:r>
              <a:rPr lang="en-US" sz="2400">
                <a:latin typeface="UTM Avo" panose="02040603050506020204" pitchFamily="18" charset="0"/>
                <a:cs typeface="Times New Roman" panose="02020603050405020304" pitchFamily="18" charset="0"/>
              </a:rPr>
              <a:t> </a:t>
            </a:r>
            <a:r>
              <a:rPr lang="en-US" sz="2000">
                <a:latin typeface="UTM Avo" panose="02040603050506020204" pitchFamily="18" charset="0"/>
                <a:cs typeface="Times New Roman" panose="02020603050405020304" pitchFamily="18" charset="0"/>
              </a:rPr>
              <a:t>Sử dụng dao để cạo những sạch những vết bẩn trên màn hình máy tính </a:t>
            </a:r>
            <a:r>
              <a:rPr lang="en-US" sz="2400">
                <a:latin typeface="UTM Avo" panose="02040603050506020204" pitchFamily="18" charset="0"/>
                <a:cs typeface="Times New Roman" panose="02020603050405020304" pitchFamily="18" charset="0"/>
              </a:rPr>
              <a:t>.</a:t>
            </a:r>
          </a:p>
        </p:txBody>
      </p:sp>
      <p:sp>
        <p:nvSpPr>
          <p:cNvPr id="22" name="Rectangle 4"/>
          <p:cNvSpPr/>
          <p:nvPr/>
        </p:nvSpPr>
        <p:spPr>
          <a:xfrm>
            <a:off x="825500" y="5080000"/>
            <a:ext cx="10226675"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C.</a:t>
            </a:r>
            <a:r>
              <a:rPr lang="en-US" sz="2400">
                <a:latin typeface="UTM Avo" panose="02040603050506020204" pitchFamily="18" charset="0"/>
                <a:cs typeface="Times New Roman" panose="02020603050405020304" pitchFamily="18" charset="0"/>
              </a:rPr>
              <a:t> </a:t>
            </a:r>
            <a:r>
              <a:rPr lang="en-US" sz="2000">
                <a:latin typeface="UTM Avo" panose="02040603050506020204" pitchFamily="18" charset="0"/>
                <a:cs typeface="Times New Roman" panose="02020603050405020304" pitchFamily="18" charset="0"/>
              </a:rPr>
              <a:t>Sử dụng khăn ướt để vệ sinh máy.</a:t>
            </a:r>
          </a:p>
        </p:txBody>
      </p:sp>
      <p:sp>
        <p:nvSpPr>
          <p:cNvPr id="23" name="Rectangle 4"/>
          <p:cNvSpPr/>
          <p:nvPr/>
        </p:nvSpPr>
        <p:spPr>
          <a:xfrm>
            <a:off x="828040" y="5864225"/>
            <a:ext cx="11182350"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D.</a:t>
            </a:r>
            <a:r>
              <a:rPr lang="en-US" sz="2400">
                <a:latin typeface="UTM Avo" panose="02040603050506020204" pitchFamily="18" charset="0"/>
                <a:cs typeface="Times New Roman" panose="02020603050405020304" pitchFamily="18" charset="0"/>
              </a:rPr>
              <a:t> </a:t>
            </a:r>
            <a:r>
              <a:rPr lang="en-US" sz="2000">
                <a:latin typeface="UTM Avo" panose="02040603050506020204" pitchFamily="18" charset="0"/>
                <a:cs typeface="Times New Roman" panose="02020603050405020304" pitchFamily="18" charset="0"/>
              </a:rPr>
              <a:t>Cài đặt và sử dụng bất kì trò chơi nào mà mình thích lên máy tính..</a:t>
            </a:r>
            <a:endParaRPr lang="vi-VN" sz="2000">
              <a:latin typeface="UTM Avo" panose="02040603050506020204" pitchFamily="18" charset="0"/>
              <a:cs typeface="Times New Roman" panose="02020603050405020304" pitchFamily="18" charset="0"/>
            </a:endParaRPr>
          </a:p>
        </p:txBody>
      </p:sp>
      <p:pic>
        <p:nvPicPr>
          <p:cNvPr id="24" name="Picture 23"/>
          <p:cNvPicPr>
            <a:picLocks noChangeAspect="1"/>
          </p:cNvPicPr>
          <p:nvPr/>
        </p:nvPicPr>
        <p:blipFill>
          <a:blip r:embed="rId3"/>
          <a:stretch>
            <a:fillRect/>
          </a:stretch>
        </p:blipFill>
        <p:spPr>
          <a:xfrm>
            <a:off x="978377" y="2404044"/>
            <a:ext cx="983065" cy="967824"/>
          </a:xfrm>
          <a:prstGeom prst="rect">
            <a:avLst/>
          </a:prstGeom>
        </p:spPr>
      </p:pic>
      <p:sp>
        <p:nvSpPr>
          <p:cNvPr id="25" name="Oval 24"/>
          <p:cNvSpPr/>
          <p:nvPr/>
        </p:nvSpPr>
        <p:spPr>
          <a:xfrm>
            <a:off x="823595" y="4376420"/>
            <a:ext cx="584200" cy="583565"/>
          </a:xfrm>
          <a:prstGeom prst="ellipse">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4"/>
          <p:cNvSpPr/>
          <p:nvPr/>
        </p:nvSpPr>
        <p:spPr>
          <a:xfrm>
            <a:off x="828040" y="4295775"/>
            <a:ext cx="10965815" cy="645160"/>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pitchFamily="18" charset="0"/>
                <a:cs typeface="Times New Roman" panose="02020603050405020304" pitchFamily="18" charset="0"/>
              </a:rPr>
              <a:t>B.</a:t>
            </a:r>
            <a:r>
              <a:rPr lang="en-US" sz="2400">
                <a:latin typeface="UTM Avo" panose="02040603050506020204" pitchFamily="18" charset="0"/>
                <a:cs typeface="Times New Roman" panose="02020603050405020304" pitchFamily="18" charset="0"/>
              </a:rPr>
              <a:t> </a:t>
            </a:r>
            <a:r>
              <a:rPr lang="en-US" sz="2000">
                <a:latin typeface="UTM Avo" panose="02040603050506020204" pitchFamily="18" charset="0"/>
                <a:cs typeface="Times New Roman" panose="02020603050405020304" pitchFamily="18" charset="0"/>
              </a:rPr>
              <a:t>Nháy chuột vào nút Start,chọn nút Power rồi chọn lệnh ShutDown để tắt máy</a:t>
            </a:r>
            <a:r>
              <a:rPr lang="en-US" sz="2400">
                <a:latin typeface="UTM Avo" panose="02040603050506020204" pitchFamily="18" charset="0"/>
                <a:cs typeface="Times New Roman" panose="02020603050405020304" pitchFamily="18" charset="0"/>
              </a:rPr>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amond(in)">
                                      <p:cBhvr>
                                        <p:cTn id="14" dur="2000"/>
                                        <p:tgtEl>
                                          <p:spTgt spid="18"/>
                                        </p:tgtEl>
                                      </p:cBhvr>
                                    </p:animEffect>
                                  </p:childTnLst>
                                </p:cTn>
                              </p:par>
                              <p:par>
                                <p:cTn id="15" presetID="8"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amond(in)">
                                      <p:cBhvr>
                                        <p:cTn id="17" dur="20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heckerboard(across)">
                                      <p:cBhvr>
                                        <p:cTn id="22" dur="500"/>
                                        <p:tgtEl>
                                          <p:spTgt spid="19"/>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checkerboard(across)">
                                      <p:cBhvr>
                                        <p:cTn id="25" dur="500"/>
                                        <p:tgtEl>
                                          <p:spTgt spid="3"/>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checkerboard(across)">
                                      <p:cBhvr>
                                        <p:cTn id="28" dur="500"/>
                                        <p:tgtEl>
                                          <p:spTgt spid="22"/>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checkerboard(across)">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blinds(horizontal)">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2" grpId="0"/>
      <p:bldP spid="23" grpId="0"/>
      <p:bldP spid="25" grpId="0" bldLvl="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71924" y="467376"/>
            <a:ext cx="3761537" cy="1014929"/>
            <a:chOff x="371924" y="467376"/>
            <a:chExt cx="3761537" cy="1014929"/>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71924" y="467376"/>
              <a:ext cx="1280271" cy="1014929"/>
            </a:xfrm>
            <a:prstGeom prst="rect">
              <a:avLst/>
            </a:prstGeom>
          </p:spPr>
        </p:pic>
        <p:sp>
          <p:nvSpPr>
            <p:cNvPr id="3" name="Rectangle 2"/>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LUYỆN TẬP</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8" name="Rectangle 7"/>
          <p:cNvSpPr/>
          <p:nvPr/>
        </p:nvSpPr>
        <p:spPr>
          <a:xfrm>
            <a:off x="1652195" y="1425059"/>
            <a:ext cx="9751340" cy="1014730"/>
          </a:xfrm>
          <a:prstGeom prst="rect">
            <a:avLst/>
          </a:prstGeom>
        </p:spPr>
        <p:txBody>
          <a:bodyPr wrap="square">
            <a:spAutoFit/>
          </a:bodyPr>
          <a:lstStyle/>
          <a:p>
            <a:pPr defTabSz="342900">
              <a:lnSpc>
                <a:spcPct val="150000"/>
              </a:lnSpc>
            </a:pPr>
            <a:r>
              <a:rPr lang="en-US" sz="2000" b="1">
                <a:latin typeface="UTM Avo" panose="02040603050506020204" pitchFamily="18" charset="0"/>
                <a:cs typeface="Times New Roman" panose="02020603050405020304" pitchFamily="18" charset="0"/>
              </a:rPr>
              <a:t>1. </a:t>
            </a:r>
            <a:r>
              <a:rPr lang="en-US" sz="2000">
                <a:latin typeface="UTM Avo" panose="02040603050506020204" pitchFamily="18" charset="0"/>
                <a:cs typeface="Times New Roman" panose="02020603050405020304" pitchFamily="18" charset="0"/>
              </a:rPr>
              <a:t>Em hãy chỉ ra đâu là phần cứng, đâu là phần mềm trong các phương an sau:</a:t>
            </a:r>
          </a:p>
        </p:txBody>
      </p:sp>
      <p:sp>
        <p:nvSpPr>
          <p:cNvPr id="9" name="Rectangle 8"/>
          <p:cNvSpPr/>
          <p:nvPr/>
        </p:nvSpPr>
        <p:spPr>
          <a:xfrm>
            <a:off x="1843706" y="4399183"/>
            <a:ext cx="8505049" cy="553085"/>
          </a:xfrm>
          <a:prstGeom prst="rect">
            <a:avLst/>
          </a:prstGeom>
        </p:spPr>
        <p:txBody>
          <a:bodyPr wrap="square">
            <a:spAutoFit/>
          </a:bodyPr>
          <a:lstStyle/>
          <a:p>
            <a:pPr defTabSz="342900">
              <a:lnSpc>
                <a:spcPct val="150000"/>
              </a:lnSpc>
            </a:pPr>
            <a:r>
              <a:rPr lang="en-US" sz="2000" b="1" dirty="0">
                <a:solidFill>
                  <a:srgbClr val="7FC354"/>
                </a:solidFill>
                <a:latin typeface="UTM Avo" panose="02040603050506020204" pitchFamily="18" charset="0"/>
                <a:cs typeface="Times New Roman" panose="02020603050405020304" pitchFamily="18" charset="0"/>
              </a:rPr>
              <a:t>A.</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Đặt</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máy</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tính</a:t>
            </a:r>
            <a:r>
              <a:rPr lang="en-US" sz="2000" dirty="0">
                <a:latin typeface="UTM Avo" panose="02040603050506020204" pitchFamily="18" charset="0"/>
                <a:cs typeface="Times New Roman" panose="02020603050405020304" pitchFamily="18" charset="0"/>
              </a:rPr>
              <a:t> ở </a:t>
            </a:r>
            <a:r>
              <a:rPr lang="en-US" sz="2000" dirty="0" err="1">
                <a:latin typeface="UTM Avo" panose="02040603050506020204" pitchFamily="18" charset="0"/>
                <a:cs typeface="Times New Roman" panose="02020603050405020304" pitchFamily="18" charset="0"/>
              </a:rPr>
              <a:t>nơi</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thoáng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mát</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khô</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ráo</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sạch</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sẽ</a:t>
            </a:r>
            <a:r>
              <a:rPr lang="en-US" sz="2000" dirty="0">
                <a:latin typeface="UTM Avo" panose="02040603050506020204" pitchFamily="18" charset="0"/>
                <a:cs typeface="Times New Roman" panose="02020603050405020304" pitchFamily="18" charset="0"/>
              </a:rPr>
              <a:t>..</a:t>
            </a:r>
            <a:endParaRPr lang="vi-VN" sz="2000" dirty="0">
              <a:latin typeface="UTM Avo" panose="02040603050506020204" pitchFamily="18" charset="0"/>
              <a:cs typeface="Times New Roman" panose="02020603050405020304" pitchFamily="18" charset="0"/>
            </a:endParaRPr>
          </a:p>
        </p:txBody>
      </p:sp>
      <p:sp>
        <p:nvSpPr>
          <p:cNvPr id="10" name="Rectangle 9"/>
          <p:cNvSpPr/>
          <p:nvPr/>
        </p:nvSpPr>
        <p:spPr>
          <a:xfrm>
            <a:off x="1843405" y="5482590"/>
            <a:ext cx="10067290" cy="553085"/>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C. </a:t>
            </a:r>
            <a:r>
              <a:rPr lang="en-US" altLang="vi-VN" sz="2000">
                <a:latin typeface="UTM Avo" panose="02040603050506020204" pitchFamily="18" charset="0"/>
                <a:cs typeface="Times New Roman" panose="02020603050405020304" pitchFamily="18" charset="0"/>
              </a:rPr>
              <a:t>Sử dụng bút bi để viết lên bề mặt màn hình điện thoại thông minh.</a:t>
            </a:r>
          </a:p>
        </p:txBody>
      </p:sp>
      <p:sp>
        <p:nvSpPr>
          <p:cNvPr id="11" name="Rectangle 10"/>
          <p:cNvSpPr/>
          <p:nvPr/>
        </p:nvSpPr>
        <p:spPr>
          <a:xfrm>
            <a:off x="1652195" y="3816062"/>
            <a:ext cx="9751340" cy="553085"/>
          </a:xfrm>
          <a:prstGeom prst="rect">
            <a:avLst/>
          </a:prstGeom>
        </p:spPr>
        <p:txBody>
          <a:bodyPr wrap="square">
            <a:spAutoFit/>
          </a:bodyPr>
          <a:lstStyle/>
          <a:p>
            <a:pPr defTabSz="342900">
              <a:lnSpc>
                <a:spcPct val="150000"/>
              </a:lnSpc>
            </a:pPr>
            <a:r>
              <a:rPr lang="en-US" sz="2000" b="1">
                <a:latin typeface="UTM Avo" panose="02040603050506020204" pitchFamily="18" charset="0"/>
                <a:cs typeface="Times New Roman" panose="02020603050405020304" pitchFamily="18" charset="0"/>
              </a:rPr>
              <a:t>2. </a:t>
            </a:r>
            <a:r>
              <a:rPr lang="en-US" sz="2000">
                <a:latin typeface="UTM Avo" panose="02040603050506020204" pitchFamily="18" charset="0"/>
                <a:cs typeface="Times New Roman" panose="02020603050405020304" pitchFamily="18" charset="0"/>
              </a:rPr>
              <a:t>Việc nào sau đâyy là sử dụng máy tính đúng cách:</a:t>
            </a:r>
            <a:endParaRPr lang="vi-VN" sz="2000">
              <a:latin typeface="UTM Avo" panose="02040603050506020204" pitchFamily="18" charset="0"/>
              <a:cs typeface="Times New Roman" panose="02020603050405020304" pitchFamily="18" charset="0"/>
            </a:endParaRPr>
          </a:p>
        </p:txBody>
      </p:sp>
      <p:sp>
        <p:nvSpPr>
          <p:cNvPr id="14" name="Rectangle 13"/>
          <p:cNvSpPr/>
          <p:nvPr/>
        </p:nvSpPr>
        <p:spPr>
          <a:xfrm>
            <a:off x="1652270" y="2477770"/>
            <a:ext cx="4321175" cy="553085"/>
          </a:xfrm>
          <a:prstGeom prst="rect">
            <a:avLst/>
          </a:prstGeom>
        </p:spPr>
        <p:txBody>
          <a:bodyPr wrap="square">
            <a:spAutoFit/>
          </a:bodyPr>
          <a:lstStyle/>
          <a:p>
            <a:pPr defTabSz="342900">
              <a:lnSpc>
                <a:spcPct val="150000"/>
              </a:lnSpc>
            </a:pPr>
            <a:r>
              <a:rPr lang="pt-BR" sz="2000">
                <a:latin typeface="UTM Avo" panose="02040603050506020204" pitchFamily="18" charset="0"/>
                <a:cs typeface="Times New Roman" panose="02020603050405020304" pitchFamily="18" charset="0"/>
              </a:rPr>
              <a:t>a) </a:t>
            </a:r>
            <a:r>
              <a:rPr lang="en-US" altLang="pt-BR" sz="2000">
                <a:latin typeface="UTM Avo" panose="02040603050506020204" pitchFamily="18" charset="0"/>
                <a:cs typeface="Times New Roman" panose="02020603050405020304" pitchFamily="18" charset="0"/>
              </a:rPr>
              <a:t>Màn hình máy tính xách tay</a:t>
            </a:r>
          </a:p>
        </p:txBody>
      </p:sp>
      <p:sp>
        <p:nvSpPr>
          <p:cNvPr id="15" name="Rectangle 14"/>
          <p:cNvSpPr/>
          <p:nvPr/>
        </p:nvSpPr>
        <p:spPr>
          <a:xfrm>
            <a:off x="1652270" y="3173095"/>
            <a:ext cx="4951730" cy="553085"/>
          </a:xfrm>
          <a:prstGeom prst="rect">
            <a:avLst/>
          </a:prstGeom>
        </p:spPr>
        <p:txBody>
          <a:bodyPr wrap="square">
            <a:spAutoFit/>
          </a:bodyPr>
          <a:lstStyle/>
          <a:p>
            <a:pPr defTabSz="342900">
              <a:lnSpc>
                <a:spcPct val="150000"/>
              </a:lnSpc>
            </a:pPr>
            <a:r>
              <a:rPr lang="en-US" sz="2000">
                <a:latin typeface="UTM Avo" panose="02040603050506020204" pitchFamily="18" charset="0"/>
                <a:cs typeface="Times New Roman" panose="02020603050405020304" pitchFamily="18" charset="0"/>
              </a:rPr>
              <a:t>b) Ổ đĩa cứng nằm trong thân máy</a:t>
            </a:r>
          </a:p>
        </p:txBody>
      </p:sp>
      <p:pic>
        <p:nvPicPr>
          <p:cNvPr id="5" name="Picture 4" descr="A picture containing text, vector graphics, businesscard&#10;&#10;Description automatically generated"/>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8817" y1="32840" x2="59467" y2="42308"/>
                        <a14:foregroundMark x1="39941" y1="38462" x2="39941" y2="38462"/>
                        <a14:foregroundMark x1="37278" y1="34615" x2="38757" y2="36391"/>
                        <a14:foregroundMark x1="40533" y1="76923" x2="61538" y2="81953"/>
                        <a14:foregroundMark x1="48817" y1="79586" x2="30473" y2="80769"/>
                        <a14:foregroundMark x1="27219" y1="78402" x2="32840" y2="81953"/>
                        <a14:foregroundMark x1="49408" y1="40828" x2="48817" y2="49704"/>
                      </a14:backgroundRemoval>
                    </a14:imgEffect>
                  </a14:imgLayer>
                </a14:imgProps>
              </a:ext>
              <a:ext uri="{28A0092B-C50C-407E-A947-70E740481C1C}">
                <a14:useLocalDpi xmlns:a14="http://schemas.microsoft.com/office/drawing/2010/main" val="0"/>
              </a:ext>
            </a:extLst>
          </a:blip>
          <a:stretch>
            <a:fillRect/>
          </a:stretch>
        </p:blipFill>
        <p:spPr>
          <a:xfrm>
            <a:off x="-25877" y="5014728"/>
            <a:ext cx="1843272" cy="1843272"/>
          </a:xfrm>
          <a:prstGeom prst="rect">
            <a:avLst/>
          </a:prstGeom>
        </p:spPr>
      </p:pic>
      <p:sp>
        <p:nvSpPr>
          <p:cNvPr id="4" name="Rectangle 13"/>
          <p:cNvSpPr/>
          <p:nvPr/>
        </p:nvSpPr>
        <p:spPr>
          <a:xfrm>
            <a:off x="6744335" y="2529840"/>
            <a:ext cx="4321175" cy="553085"/>
          </a:xfrm>
          <a:prstGeom prst="rect">
            <a:avLst/>
          </a:prstGeom>
        </p:spPr>
        <p:txBody>
          <a:bodyPr wrap="square">
            <a:spAutoFit/>
          </a:bodyPr>
          <a:lstStyle/>
          <a:p>
            <a:pPr defTabSz="342900">
              <a:lnSpc>
                <a:spcPct val="150000"/>
              </a:lnSpc>
            </a:pPr>
            <a:r>
              <a:rPr lang="en-US" altLang="pt-BR" sz="2000">
                <a:latin typeface="UTM Avo" panose="02040603050506020204" pitchFamily="18" charset="0"/>
                <a:cs typeface="Times New Roman" panose="02020603050405020304" pitchFamily="18" charset="0"/>
              </a:rPr>
              <a:t>c) Máy in</a:t>
            </a:r>
          </a:p>
        </p:txBody>
      </p:sp>
      <p:sp>
        <p:nvSpPr>
          <p:cNvPr id="7" name="Rectangle 13"/>
          <p:cNvSpPr/>
          <p:nvPr/>
        </p:nvSpPr>
        <p:spPr>
          <a:xfrm>
            <a:off x="6744335" y="3173095"/>
            <a:ext cx="4321175" cy="553085"/>
          </a:xfrm>
          <a:prstGeom prst="rect">
            <a:avLst/>
          </a:prstGeom>
        </p:spPr>
        <p:txBody>
          <a:bodyPr wrap="square">
            <a:spAutoFit/>
          </a:bodyPr>
          <a:lstStyle/>
          <a:p>
            <a:pPr defTabSz="342900">
              <a:lnSpc>
                <a:spcPct val="150000"/>
              </a:lnSpc>
            </a:pPr>
            <a:r>
              <a:rPr lang="en-US" altLang="pt-BR" sz="2000">
                <a:latin typeface="UTM Avo" panose="02040603050506020204" pitchFamily="18" charset="0"/>
                <a:cs typeface="Times New Roman" panose="02020603050405020304" pitchFamily="18" charset="0"/>
              </a:rPr>
              <a:t>d) Ứng dụng luyện gõ bàn phím</a:t>
            </a:r>
          </a:p>
        </p:txBody>
      </p:sp>
      <p:sp>
        <p:nvSpPr>
          <p:cNvPr id="12" name="Rectangle 9"/>
          <p:cNvSpPr/>
          <p:nvPr/>
        </p:nvSpPr>
        <p:spPr>
          <a:xfrm>
            <a:off x="1843405" y="4940935"/>
            <a:ext cx="9560560" cy="553085"/>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B. </a:t>
            </a:r>
            <a:r>
              <a:rPr lang="en-US" sz="2000">
                <a:latin typeface="UTM Avo" panose="02040603050506020204" pitchFamily="18" charset="0"/>
                <a:cs typeface="Times New Roman" panose="02020603050405020304" pitchFamily="18" charset="0"/>
              </a:rPr>
              <a:t>.Để cặp sách hoặc các đồ vật khác lên trên bàn phím.</a:t>
            </a:r>
            <a:endParaRPr lang="vi-VN" sz="2000">
              <a:latin typeface="UTM Avo" panose="02040603050506020204" pitchFamily="18" charset="0"/>
              <a:cs typeface="Times New Roman" panose="02020603050405020304" pitchFamily="18" charset="0"/>
            </a:endParaRPr>
          </a:p>
        </p:txBody>
      </p:sp>
      <p:sp>
        <p:nvSpPr>
          <p:cNvPr id="16" name="Rectangle 9"/>
          <p:cNvSpPr/>
          <p:nvPr/>
        </p:nvSpPr>
        <p:spPr>
          <a:xfrm>
            <a:off x="1843405" y="5934710"/>
            <a:ext cx="9222105" cy="553085"/>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D. </a:t>
            </a:r>
            <a:r>
              <a:rPr lang="en-US" sz="2000">
                <a:latin typeface="UTM Avo" panose="02040603050506020204" pitchFamily="18" charset="0"/>
                <a:cs typeface="Times New Roman" panose="02020603050405020304" pitchFamily="18" charset="0"/>
              </a:rPr>
              <a:t>.Truy cập tùy tiện vào bất kì trang thông tin nào trên Internet.</a:t>
            </a:r>
            <a:endParaRPr lang="vi-VN" sz="2000">
              <a:latin typeface="UTM Avo" panose="02040603050506020204" pitchFamily="18" charset="0"/>
              <a:cs typeface="Times New Roman" panose="02020603050405020304" pitchFamily="18" charset="0"/>
            </a:endParaRPr>
          </a:p>
        </p:txBody>
      </p:sp>
      <p:sp>
        <p:nvSpPr>
          <p:cNvPr id="27" name="Oval 26"/>
          <p:cNvSpPr/>
          <p:nvPr/>
        </p:nvSpPr>
        <p:spPr>
          <a:xfrm>
            <a:off x="1752600" y="4459605"/>
            <a:ext cx="584200" cy="583565"/>
          </a:xfrm>
          <a:prstGeom prst="ellipse">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amond(in)">
                                      <p:cBhvr>
                                        <p:cTn id="10" dur="2000"/>
                                        <p:tgtEl>
                                          <p:spTgt spid="14"/>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amond(in)">
                                      <p:cBhvr>
                                        <p:cTn id="13" dur="2000"/>
                                        <p:tgtEl>
                                          <p:spTgt spid="15"/>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amond(in)">
                                      <p:cBhvr>
                                        <p:cTn id="16" dur="2000"/>
                                        <p:tgtEl>
                                          <p:spTgt spid="4"/>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amond(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amond(in)">
                                      <p:cBhvr>
                                        <p:cTn id="29" dur="2000"/>
                                        <p:tgtEl>
                                          <p:spTgt spid="9"/>
                                        </p:tgtEl>
                                      </p:cBhvr>
                                    </p:animEffect>
                                  </p:childTnLst>
                                </p:cTn>
                              </p:par>
                              <p:par>
                                <p:cTn id="30" presetID="8"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amond(in)">
                                      <p:cBhvr>
                                        <p:cTn id="32" dur="2000"/>
                                        <p:tgtEl>
                                          <p:spTgt spid="12"/>
                                        </p:tgtEl>
                                      </p:cBhvr>
                                    </p:animEffect>
                                  </p:childTnLst>
                                </p:cTn>
                              </p:par>
                              <p:par>
                                <p:cTn id="33" presetID="8"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diamond(in)">
                                      <p:cBhvr>
                                        <p:cTn id="35" dur="2000"/>
                                        <p:tgtEl>
                                          <p:spTgt spid="10"/>
                                        </p:tgtEl>
                                      </p:cBhvr>
                                    </p:animEffect>
                                  </p:childTnLst>
                                </p:cTn>
                              </p:par>
                              <p:par>
                                <p:cTn id="36" presetID="8" presetClass="entr" presetSubtype="16"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diamond(in)">
                                      <p:cBhvr>
                                        <p:cTn id="38" dur="20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blinds(horizontal)">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p:bldP spid="15" grpId="0"/>
      <p:bldP spid="4" grpId="0"/>
      <p:bldP spid="7" grpId="0"/>
      <p:bldP spid="12" grpId="0"/>
      <p:bldP spid="16" grpId="0"/>
      <p:bldP spid="2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71924" y="384240"/>
            <a:ext cx="3761537" cy="1181202"/>
            <a:chOff x="371924" y="384240"/>
            <a:chExt cx="3761537" cy="1181202"/>
          </a:xfrm>
        </p:grpSpPr>
        <p:pic>
          <p:nvPicPr>
            <p:cNvPr id="2" name="Picture 1"/>
            <p:cNvPicPr>
              <a:picLocks noChangeAspect="1"/>
            </p:cNvPicPr>
            <p:nvPr/>
          </p:nvPicPr>
          <p:blipFill>
            <a:blip r:embed="rId2"/>
            <a:stretch>
              <a:fillRect/>
            </a:stretch>
          </p:blipFill>
          <p:spPr>
            <a:xfrm>
              <a:off x="371924" y="384240"/>
              <a:ext cx="1280271" cy="1181202"/>
            </a:xfrm>
            <a:prstGeom prst="rect">
              <a:avLst/>
            </a:prstGeom>
          </p:spPr>
        </p:pic>
        <p:sp>
          <p:nvSpPr>
            <p:cNvPr id="3" name="Rectangle 2"/>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VẬN DỤNG</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5" name="Rectangle 4"/>
          <p:cNvSpPr/>
          <p:nvPr/>
        </p:nvSpPr>
        <p:spPr>
          <a:xfrm>
            <a:off x="1652195" y="1425059"/>
            <a:ext cx="9751340" cy="553085"/>
          </a:xfrm>
          <a:prstGeom prst="rect">
            <a:avLst/>
          </a:prstGeom>
        </p:spPr>
        <p:txBody>
          <a:bodyPr wrap="square">
            <a:spAutoFit/>
          </a:bodyPr>
          <a:lstStyle/>
          <a:p>
            <a:pPr algn="just" defTabSz="342900">
              <a:lnSpc>
                <a:spcPct val="150000"/>
              </a:lnSpc>
            </a:pPr>
            <a:r>
              <a:rPr lang="en-US" sz="2000" b="1">
                <a:latin typeface="UTM Avo" panose="02040603050506020204" pitchFamily="18" charset="0"/>
                <a:cs typeface="Times New Roman" panose="02020603050405020304" pitchFamily="18" charset="0"/>
              </a:rPr>
              <a:t>1.Hãy kể tên một số phần cứng hỗ trợ việc học trực tuyến.</a:t>
            </a:r>
            <a:r>
              <a:rPr lang="vi-VN" sz="2000">
                <a:latin typeface="UTM Avo" panose="02040603050506020204" pitchFamily="18" charset="0"/>
                <a:cs typeface="Times New Roman" panose="02020603050405020304" pitchFamily="18" charset="0"/>
              </a:rPr>
              <a:t> </a:t>
            </a:r>
          </a:p>
        </p:txBody>
      </p:sp>
      <p:sp>
        <p:nvSpPr>
          <p:cNvPr id="7" name="Rectangle 6"/>
          <p:cNvSpPr/>
          <p:nvPr/>
        </p:nvSpPr>
        <p:spPr>
          <a:xfrm>
            <a:off x="1652195" y="2504136"/>
            <a:ext cx="9751340" cy="553085"/>
          </a:xfrm>
          <a:prstGeom prst="rect">
            <a:avLst/>
          </a:prstGeom>
        </p:spPr>
        <p:txBody>
          <a:bodyPr wrap="square">
            <a:spAutoFit/>
          </a:bodyPr>
          <a:lstStyle/>
          <a:p>
            <a:pPr algn="just" defTabSz="342900">
              <a:lnSpc>
                <a:spcPct val="150000"/>
              </a:lnSpc>
            </a:pPr>
            <a:r>
              <a:rPr lang="en-US" sz="2000" b="1">
                <a:latin typeface="UTM Avo" panose="02040603050506020204" pitchFamily="18" charset="0"/>
                <a:cs typeface="Times New Roman" panose="02020603050405020304" pitchFamily="18" charset="0"/>
              </a:rPr>
              <a:t>2. Hãy kể tên một phần mềm giúp em học trực tuyến.</a:t>
            </a:r>
            <a:endParaRPr lang="vi-VN" sz="2000">
              <a:latin typeface="UTM Avo" panose="02040603050506020204" pitchFamily="18" charset="0"/>
              <a:cs typeface="Times New Roman" panose="02020603050405020304" pitchFamily="18" charset="0"/>
            </a:endParaRPr>
          </a:p>
        </p:txBody>
      </p:sp>
      <p:pic>
        <p:nvPicPr>
          <p:cNvPr id="8" name="Picture 7" descr="A picture containing toy&#10;&#10;Description automatically generated"/>
          <p:cNvPicPr>
            <a:picLocks noChangeAspect="1"/>
          </p:cNvPicPr>
          <p:nvPr/>
        </p:nvPicPr>
        <p:blipFill>
          <a:blip r:embed="rId3">
            <a:extLst>
              <a:ext uri="{BEBA8EAE-BF5A-486C-A8C5-ECC9F3942E4B}">
                <a14:imgProps xmlns:a14="http://schemas.microsoft.com/office/drawing/2010/main">
                  <a14:imgLayer r:embed="rId4">
                    <a14:imgEffect>
                      <a14:backgroundRemoval t="7348" b="89776" l="9744" r="89776">
                        <a14:foregroundMark x1="44728" y1="24281" x2="56869" y2="27157"/>
                        <a14:foregroundMark x1="56390" y1="26677" x2="57348" y2="28435"/>
                        <a14:foregroundMark x1="38978" y1="27636" x2="60064" y2="33387"/>
                        <a14:foregroundMark x1="60064" y1="33387" x2="42332" y2="32748"/>
                        <a14:foregroundMark x1="55911" y1="21885" x2="56390" y2="20927"/>
                        <a14:foregroundMark x1="53195" y1="24281" x2="51278" y2="22364"/>
                        <a14:foregroundMark x1="42332" y1="29393" x2="62780" y2="37220"/>
                        <a14:foregroundMark x1="62780" y1="37220" x2="45208" y2="24601"/>
                        <a14:foregroundMark x1="45208" y1="24601" x2="43770" y2="27157"/>
                        <a14:foregroundMark x1="56869" y1="25240" x2="55911" y2="28914"/>
                        <a14:foregroundMark x1="57348" y1="29872" x2="57348" y2="29872"/>
                        <a14:foregroundMark x1="57348" y1="29872" x2="57348" y2="29872"/>
                        <a14:foregroundMark x1="57348" y1="26677" x2="57348" y2="26677"/>
                        <a14:foregroundMark x1="51278" y1="9265" x2="51278" y2="9265"/>
                        <a14:foregroundMark x1="52716" y1="7348" x2="52716" y2="7348"/>
                      </a14:backgroundRemoval>
                    </a14:imgEffect>
                  </a14:imgLayer>
                </a14:imgProps>
              </a:ext>
              <a:ext uri="{28A0092B-C50C-407E-A947-70E740481C1C}">
                <a14:useLocalDpi xmlns:a14="http://schemas.microsoft.com/office/drawing/2010/main" val="0"/>
              </a:ext>
            </a:extLst>
          </a:blip>
          <a:stretch>
            <a:fillRect/>
          </a:stretch>
        </p:blipFill>
        <p:spPr>
          <a:xfrm>
            <a:off x="9092046" y="3860717"/>
            <a:ext cx="2975264" cy="297526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37ECCBC8-831A-4D98-ACB0-C8653B1F46D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1865"/>
            <a:ext cx="12202003" cy="8714601"/>
          </a:xfrm>
          <a:prstGeom prst="rect">
            <a:avLst/>
          </a:prstGeom>
        </p:spPr>
      </p:pic>
      <p:pic>
        <p:nvPicPr>
          <p:cNvPr id="7" name="Picture 6">
            <a:extLst>
              <a:ext uri="{FF2B5EF4-FFF2-40B4-BE49-F238E27FC236}">
                <a16:creationId xmlns:a16="http://schemas.microsoft.com/office/drawing/2014/main" id="{C7593E1B-5FC0-44F6-9131-81F89692E7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4700" y="900751"/>
            <a:ext cx="3853732" cy="5302091"/>
          </a:xfrm>
          <a:prstGeom prst="rect">
            <a:avLst/>
          </a:prstGeom>
        </p:spPr>
      </p:pic>
      <p:pic>
        <p:nvPicPr>
          <p:cNvPr id="9" name="Picture 8">
            <a:extLst>
              <a:ext uri="{FF2B5EF4-FFF2-40B4-BE49-F238E27FC236}">
                <a16:creationId xmlns:a16="http://schemas.microsoft.com/office/drawing/2014/main" id="{94301D85-EE01-4ABC-A0A4-A0ECC6332D7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10634" y="592853"/>
            <a:ext cx="7086666" cy="2332377"/>
          </a:xfrm>
          <a:prstGeom prst="rect">
            <a:avLst/>
          </a:prstGeom>
        </p:spPr>
      </p:pic>
      <p:pic>
        <p:nvPicPr>
          <p:cNvPr id="11" name="Picture 10">
            <a:hlinkClick r:id="" action="ppaction://hlinkshowjump?jump=nextslide"/>
            <a:extLst>
              <a:ext uri="{FF2B5EF4-FFF2-40B4-BE49-F238E27FC236}">
                <a16:creationId xmlns:a16="http://schemas.microsoft.com/office/drawing/2014/main" id="{A152F28D-03D3-4D6D-AC5E-DF195FFC531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02324" y="3166728"/>
            <a:ext cx="1960807" cy="743187"/>
          </a:xfrm>
          <a:prstGeom prst="rect">
            <a:avLst/>
          </a:prstGeom>
        </p:spPr>
      </p:pic>
      <p:pic>
        <p:nvPicPr>
          <p:cNvPr id="15" name="Picture 14">
            <a:extLst>
              <a:ext uri="{FF2B5EF4-FFF2-40B4-BE49-F238E27FC236}">
                <a16:creationId xmlns:a16="http://schemas.microsoft.com/office/drawing/2014/main" id="{FC07CF22-6672-4498-8851-81F6565186E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02956" y="4094104"/>
            <a:ext cx="1395087" cy="956204"/>
          </a:xfrm>
          <a:prstGeom prst="rect">
            <a:avLst/>
          </a:prstGeom>
        </p:spPr>
      </p:pic>
      <p:pic>
        <p:nvPicPr>
          <p:cNvPr id="13" name="Picture 12">
            <a:extLst>
              <a:ext uri="{FF2B5EF4-FFF2-40B4-BE49-F238E27FC236}">
                <a16:creationId xmlns:a16="http://schemas.microsoft.com/office/drawing/2014/main" id="{9832F191-A93B-4162-A1C5-2871D89441C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13358" y="4829350"/>
            <a:ext cx="1960807" cy="587393"/>
          </a:xfrm>
          <a:prstGeom prst="rect">
            <a:avLst/>
          </a:prstGeom>
        </p:spPr>
      </p:pic>
      <p:pic>
        <p:nvPicPr>
          <p:cNvPr id="30" name="Picture 29">
            <a:extLst>
              <a:ext uri="{FF2B5EF4-FFF2-40B4-BE49-F238E27FC236}">
                <a16:creationId xmlns:a16="http://schemas.microsoft.com/office/drawing/2014/main" id="{8A7D66EB-DE69-450F-AACE-76724516B5C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85911" y="4094104"/>
            <a:ext cx="1395087" cy="956204"/>
          </a:xfrm>
          <a:prstGeom prst="rect">
            <a:avLst/>
          </a:prstGeom>
        </p:spPr>
      </p:pic>
      <p:pic>
        <p:nvPicPr>
          <p:cNvPr id="31" name="Picture 30">
            <a:extLst>
              <a:ext uri="{FF2B5EF4-FFF2-40B4-BE49-F238E27FC236}">
                <a16:creationId xmlns:a16="http://schemas.microsoft.com/office/drawing/2014/main" id="{6C5084A8-4F6A-44D2-8A63-8D472DE3060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96313" y="4829350"/>
            <a:ext cx="1960807" cy="587393"/>
          </a:xfrm>
          <a:prstGeom prst="rect">
            <a:avLst/>
          </a:prstGeom>
        </p:spPr>
      </p:pic>
      <p:pic>
        <p:nvPicPr>
          <p:cNvPr id="33" name="Picture 32">
            <a:extLst>
              <a:ext uri="{FF2B5EF4-FFF2-40B4-BE49-F238E27FC236}">
                <a16:creationId xmlns:a16="http://schemas.microsoft.com/office/drawing/2014/main" id="{F113C126-8C84-41DD-A5FB-ACFD79D63DC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29038" y="5060983"/>
            <a:ext cx="1395087" cy="956204"/>
          </a:xfrm>
          <a:prstGeom prst="rect">
            <a:avLst/>
          </a:prstGeom>
        </p:spPr>
      </p:pic>
      <p:pic>
        <p:nvPicPr>
          <p:cNvPr id="34" name="Picture 33">
            <a:extLst>
              <a:ext uri="{FF2B5EF4-FFF2-40B4-BE49-F238E27FC236}">
                <a16:creationId xmlns:a16="http://schemas.microsoft.com/office/drawing/2014/main" id="{1FBE6653-2FF3-47CF-BB70-826F504B55E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39440" y="5796229"/>
            <a:ext cx="1960807" cy="587393"/>
          </a:xfrm>
          <a:prstGeom prst="rect">
            <a:avLst/>
          </a:prstGeom>
        </p:spPr>
      </p:pic>
      <p:pic>
        <p:nvPicPr>
          <p:cNvPr id="2" name="Nhac nen">
            <a:hlinkClick r:id="" action="ppaction://media"/>
            <a:extLst>
              <a:ext uri="{FF2B5EF4-FFF2-40B4-BE49-F238E27FC236}">
                <a16:creationId xmlns:a16="http://schemas.microsoft.com/office/drawing/2014/main" id="{C23B07A0-9676-4F48-8D2E-FD04E7F8BFD4}"/>
              </a:ext>
            </a:extLst>
          </p:cNvPr>
          <p:cNvPicPr>
            <a:picLocks noChangeAspect="1"/>
          </p:cNvPicPr>
          <p:nvPr>
            <a:audioFile r:link="rId1"/>
            <p:extLst>
              <p:ext uri="{DAA4B4D4-6D71-4841-9C94-3DE7FCFB9230}">
                <p14:media xmlns:p14="http://schemas.microsoft.com/office/powerpoint/2010/main" r:embed="rId2">
                  <p14:trim st="39535" end="29864.3125"/>
                </p14:media>
              </p:ext>
            </p:extLst>
          </p:nvPr>
        </p:nvPicPr>
        <p:blipFill>
          <a:blip r:embed="rId11"/>
          <a:stretch>
            <a:fillRect/>
          </a:stretch>
        </p:blipFill>
        <p:spPr>
          <a:xfrm>
            <a:off x="-1267005" y="5269930"/>
            <a:ext cx="487363" cy="487362"/>
          </a:xfrm>
          <a:prstGeom prst="rect">
            <a:avLst/>
          </a:prstGeom>
        </p:spPr>
      </p:pic>
      <p:pic>
        <p:nvPicPr>
          <p:cNvPr id="16" name="Picture 15">
            <a:extLst>
              <a:ext uri="{FF2B5EF4-FFF2-40B4-BE49-F238E27FC236}">
                <a16:creationId xmlns:a16="http://schemas.microsoft.com/office/drawing/2014/main" id="{5928C8E1-4AB8-4A41-87EE-B146A8D27DE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269816" y="5915673"/>
            <a:ext cx="762616" cy="766336"/>
          </a:xfrm>
          <a:prstGeom prst="rect">
            <a:avLst/>
          </a:prstGeom>
        </p:spPr>
      </p:pic>
      <p:pic>
        <p:nvPicPr>
          <p:cNvPr id="27" name="Picture 26">
            <a:extLst>
              <a:ext uri="{FF2B5EF4-FFF2-40B4-BE49-F238E27FC236}">
                <a16:creationId xmlns:a16="http://schemas.microsoft.com/office/drawing/2014/main" id="{E266C20F-5BAD-4302-936E-2319683704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09055" y="5035508"/>
            <a:ext cx="1395087" cy="956204"/>
          </a:xfrm>
          <a:prstGeom prst="rect">
            <a:avLst/>
          </a:prstGeom>
        </p:spPr>
      </p:pic>
      <p:pic>
        <p:nvPicPr>
          <p:cNvPr id="28" name="Picture 27">
            <a:extLst>
              <a:ext uri="{FF2B5EF4-FFF2-40B4-BE49-F238E27FC236}">
                <a16:creationId xmlns:a16="http://schemas.microsoft.com/office/drawing/2014/main" id="{2E4DF13A-C76E-440A-8FA3-A4407A442A9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19457" y="5770754"/>
            <a:ext cx="1960807" cy="587393"/>
          </a:xfrm>
          <a:prstGeom prst="rect">
            <a:avLst/>
          </a:prstGeom>
        </p:spPr>
      </p:pic>
      <p:pic>
        <p:nvPicPr>
          <p:cNvPr id="10" name="Picture 9">
            <a:extLst>
              <a:ext uri="{FF2B5EF4-FFF2-40B4-BE49-F238E27FC236}">
                <a16:creationId xmlns:a16="http://schemas.microsoft.com/office/drawing/2014/main" id="{FF3F3338-918A-4A02-A719-5D95465F4A39}"/>
              </a:ext>
            </a:extLst>
          </p:cNvPr>
          <p:cNvPicPr>
            <a:picLocks noChangeAspect="1"/>
          </p:cNvPicPr>
          <p:nvPr/>
        </p:nvPicPr>
        <p:blipFill>
          <a:blip r:embed="rId13"/>
          <a:stretch>
            <a:fillRect/>
          </a:stretch>
        </p:blipFill>
        <p:spPr>
          <a:xfrm>
            <a:off x="0" y="6851908"/>
            <a:ext cx="12192000" cy="6093"/>
          </a:xfrm>
          <a:prstGeom prst="rect">
            <a:avLst/>
          </a:prstGeom>
        </p:spPr>
      </p:pic>
      <p:sp>
        <p:nvSpPr>
          <p:cNvPr id="3" name="TextBox 2">
            <a:extLst>
              <a:ext uri="{FF2B5EF4-FFF2-40B4-BE49-F238E27FC236}">
                <a16:creationId xmlns:a16="http://schemas.microsoft.com/office/drawing/2014/main" id="{5C814130-806D-4A96-9B87-64A3AD07FB4B}"/>
              </a:ext>
            </a:extLst>
          </p:cNvPr>
          <p:cNvSpPr txBox="1"/>
          <p:nvPr/>
        </p:nvSpPr>
        <p:spPr>
          <a:xfrm>
            <a:off x="-1561292" y="4753714"/>
            <a:ext cx="1085554" cy="369332"/>
          </a:xfrm>
          <a:prstGeom prst="rect">
            <a:avLst/>
          </a:prstGeom>
          <a:noFill/>
        </p:spPr>
        <p:txBody>
          <a:bodyPr wrap="none" rtlCol="0">
            <a:spAutoFit/>
          </a:bodyPr>
          <a:lstStyle/>
          <a:p>
            <a:pPr defTabSz="914446"/>
            <a:r>
              <a:rPr lang="en-US" b="1" dirty="0" err="1">
                <a:solidFill>
                  <a:prstClr val="black"/>
                </a:solidFill>
                <a:latin typeface="Calibri" panose="020F0502020204030204"/>
              </a:rPr>
              <a:t>Nhạc</a:t>
            </a:r>
            <a:r>
              <a:rPr lang="en-US" b="1" dirty="0">
                <a:solidFill>
                  <a:prstClr val="black"/>
                </a:solidFill>
                <a:latin typeface="Calibri" panose="020F0502020204030204"/>
              </a:rPr>
              <a:t> </a:t>
            </a:r>
            <a:r>
              <a:rPr lang="en-US" b="1" dirty="0" err="1">
                <a:solidFill>
                  <a:prstClr val="black"/>
                </a:solidFill>
                <a:latin typeface="Calibri" panose="020F0502020204030204"/>
              </a:rPr>
              <a:t>nền</a:t>
            </a:r>
            <a:endParaRPr lang="en-US" b="1" dirty="0">
              <a:solidFill>
                <a:prstClr val="black"/>
              </a:solidFill>
              <a:latin typeface="Calibri" panose="020F0502020204030204"/>
            </a:endParaRPr>
          </a:p>
        </p:txBody>
      </p:sp>
    </p:spTree>
    <p:extLst>
      <p:ext uri="{BB962C8B-B14F-4D97-AF65-F5344CB8AC3E}">
        <p14:creationId xmlns:p14="http://schemas.microsoft.com/office/powerpoint/2010/main" val="702324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53" presetClass="entr" presetSubtype="1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500"/>
                            </p:stCondLst>
                            <p:childTnLst>
                              <p:par>
                                <p:cTn id="25" presetID="32" presetClass="emph" presetSubtype="0" repeatCount="indefinite" fill="hold" nodeType="afterEffect">
                                  <p:stCondLst>
                                    <p:cond delay="0"/>
                                  </p:stCondLst>
                                  <p:childTnLst>
                                    <p:animRot by="120000">
                                      <p:cBhvr>
                                        <p:cTn id="26" dur="200" fill="hold">
                                          <p:stCondLst>
                                            <p:cond delay="0"/>
                                          </p:stCondLst>
                                        </p:cTn>
                                        <p:tgtEl>
                                          <p:spTgt spid="15"/>
                                        </p:tgtEl>
                                        <p:attrNameLst>
                                          <p:attrName>r</p:attrName>
                                        </p:attrNameLst>
                                      </p:cBhvr>
                                    </p:animRot>
                                    <p:animRot by="-240000">
                                      <p:cBhvr>
                                        <p:cTn id="27" dur="400" fill="hold">
                                          <p:stCondLst>
                                            <p:cond delay="400"/>
                                          </p:stCondLst>
                                        </p:cTn>
                                        <p:tgtEl>
                                          <p:spTgt spid="15"/>
                                        </p:tgtEl>
                                        <p:attrNameLst>
                                          <p:attrName>r</p:attrName>
                                        </p:attrNameLst>
                                      </p:cBhvr>
                                    </p:animRot>
                                    <p:animRot by="240000">
                                      <p:cBhvr>
                                        <p:cTn id="28" dur="400" fill="hold">
                                          <p:stCondLst>
                                            <p:cond delay="800"/>
                                          </p:stCondLst>
                                        </p:cTn>
                                        <p:tgtEl>
                                          <p:spTgt spid="15"/>
                                        </p:tgtEl>
                                        <p:attrNameLst>
                                          <p:attrName>r</p:attrName>
                                        </p:attrNameLst>
                                      </p:cBhvr>
                                    </p:animRot>
                                    <p:animRot by="-240000">
                                      <p:cBhvr>
                                        <p:cTn id="29" dur="400" fill="hold">
                                          <p:stCondLst>
                                            <p:cond delay="1200"/>
                                          </p:stCondLst>
                                        </p:cTn>
                                        <p:tgtEl>
                                          <p:spTgt spid="15"/>
                                        </p:tgtEl>
                                        <p:attrNameLst>
                                          <p:attrName>r</p:attrName>
                                        </p:attrNameLst>
                                      </p:cBhvr>
                                    </p:animRot>
                                    <p:animRot by="120000">
                                      <p:cBhvr>
                                        <p:cTn id="30" dur="400" fill="hold">
                                          <p:stCondLst>
                                            <p:cond delay="1600"/>
                                          </p:stCondLst>
                                        </p:cTn>
                                        <p:tgtEl>
                                          <p:spTgt spid="15"/>
                                        </p:tgtEl>
                                        <p:attrNameLst>
                                          <p:attrName>r</p:attrName>
                                        </p:attrNameLst>
                                      </p:cBhvr>
                                    </p:animRot>
                                  </p:childTnLst>
                                </p:cTn>
                              </p:par>
                              <p:par>
                                <p:cTn id="31" presetID="32" presetClass="emph" presetSubtype="0" repeatCount="indefinite" fill="hold" nodeType="withEffect">
                                  <p:stCondLst>
                                    <p:cond delay="0"/>
                                  </p:stCondLst>
                                  <p:childTnLst>
                                    <p:animRot by="120000">
                                      <p:cBhvr>
                                        <p:cTn id="32" dur="200" fill="hold">
                                          <p:stCondLst>
                                            <p:cond delay="0"/>
                                          </p:stCondLst>
                                        </p:cTn>
                                        <p:tgtEl>
                                          <p:spTgt spid="27"/>
                                        </p:tgtEl>
                                        <p:attrNameLst>
                                          <p:attrName>r</p:attrName>
                                        </p:attrNameLst>
                                      </p:cBhvr>
                                    </p:animRot>
                                    <p:animRot by="-240000">
                                      <p:cBhvr>
                                        <p:cTn id="33" dur="400" fill="hold">
                                          <p:stCondLst>
                                            <p:cond delay="400"/>
                                          </p:stCondLst>
                                        </p:cTn>
                                        <p:tgtEl>
                                          <p:spTgt spid="27"/>
                                        </p:tgtEl>
                                        <p:attrNameLst>
                                          <p:attrName>r</p:attrName>
                                        </p:attrNameLst>
                                      </p:cBhvr>
                                    </p:animRot>
                                    <p:animRot by="240000">
                                      <p:cBhvr>
                                        <p:cTn id="34" dur="400" fill="hold">
                                          <p:stCondLst>
                                            <p:cond delay="800"/>
                                          </p:stCondLst>
                                        </p:cTn>
                                        <p:tgtEl>
                                          <p:spTgt spid="27"/>
                                        </p:tgtEl>
                                        <p:attrNameLst>
                                          <p:attrName>r</p:attrName>
                                        </p:attrNameLst>
                                      </p:cBhvr>
                                    </p:animRot>
                                    <p:animRot by="-240000">
                                      <p:cBhvr>
                                        <p:cTn id="35" dur="400" fill="hold">
                                          <p:stCondLst>
                                            <p:cond delay="1200"/>
                                          </p:stCondLst>
                                        </p:cTn>
                                        <p:tgtEl>
                                          <p:spTgt spid="27"/>
                                        </p:tgtEl>
                                        <p:attrNameLst>
                                          <p:attrName>r</p:attrName>
                                        </p:attrNameLst>
                                      </p:cBhvr>
                                    </p:animRot>
                                    <p:animRot by="120000">
                                      <p:cBhvr>
                                        <p:cTn id="36" dur="400" fill="hold">
                                          <p:stCondLst>
                                            <p:cond delay="1600"/>
                                          </p:stCondLst>
                                        </p:cTn>
                                        <p:tgtEl>
                                          <p:spTgt spid="27"/>
                                        </p:tgtEl>
                                        <p:attrNameLst>
                                          <p:attrName>r</p:attrName>
                                        </p:attrNameLst>
                                      </p:cBhvr>
                                    </p:animRot>
                                  </p:childTnLst>
                                </p:cTn>
                              </p:par>
                              <p:par>
                                <p:cTn id="37" presetID="32" presetClass="emph" presetSubtype="0" repeatCount="indefinite" fill="hold" nodeType="withEffect">
                                  <p:stCondLst>
                                    <p:cond delay="0"/>
                                  </p:stCondLst>
                                  <p:childTnLst>
                                    <p:animRot by="120000">
                                      <p:cBhvr>
                                        <p:cTn id="38" dur="200" fill="hold">
                                          <p:stCondLst>
                                            <p:cond delay="0"/>
                                          </p:stCondLst>
                                        </p:cTn>
                                        <p:tgtEl>
                                          <p:spTgt spid="30"/>
                                        </p:tgtEl>
                                        <p:attrNameLst>
                                          <p:attrName>r</p:attrName>
                                        </p:attrNameLst>
                                      </p:cBhvr>
                                    </p:animRot>
                                    <p:animRot by="-240000">
                                      <p:cBhvr>
                                        <p:cTn id="39" dur="400" fill="hold">
                                          <p:stCondLst>
                                            <p:cond delay="400"/>
                                          </p:stCondLst>
                                        </p:cTn>
                                        <p:tgtEl>
                                          <p:spTgt spid="30"/>
                                        </p:tgtEl>
                                        <p:attrNameLst>
                                          <p:attrName>r</p:attrName>
                                        </p:attrNameLst>
                                      </p:cBhvr>
                                    </p:animRot>
                                    <p:animRot by="240000">
                                      <p:cBhvr>
                                        <p:cTn id="40" dur="400" fill="hold">
                                          <p:stCondLst>
                                            <p:cond delay="800"/>
                                          </p:stCondLst>
                                        </p:cTn>
                                        <p:tgtEl>
                                          <p:spTgt spid="30"/>
                                        </p:tgtEl>
                                        <p:attrNameLst>
                                          <p:attrName>r</p:attrName>
                                        </p:attrNameLst>
                                      </p:cBhvr>
                                    </p:animRot>
                                    <p:animRot by="-240000">
                                      <p:cBhvr>
                                        <p:cTn id="41" dur="400" fill="hold">
                                          <p:stCondLst>
                                            <p:cond delay="1200"/>
                                          </p:stCondLst>
                                        </p:cTn>
                                        <p:tgtEl>
                                          <p:spTgt spid="30"/>
                                        </p:tgtEl>
                                        <p:attrNameLst>
                                          <p:attrName>r</p:attrName>
                                        </p:attrNameLst>
                                      </p:cBhvr>
                                    </p:animRot>
                                    <p:animRot by="120000">
                                      <p:cBhvr>
                                        <p:cTn id="42" dur="400" fill="hold">
                                          <p:stCondLst>
                                            <p:cond delay="1600"/>
                                          </p:stCondLst>
                                        </p:cTn>
                                        <p:tgtEl>
                                          <p:spTgt spid="30"/>
                                        </p:tgtEl>
                                        <p:attrNameLst>
                                          <p:attrName>r</p:attrName>
                                        </p:attrNameLst>
                                      </p:cBhvr>
                                    </p:animRot>
                                  </p:childTnLst>
                                </p:cTn>
                              </p:par>
                              <p:par>
                                <p:cTn id="43" presetID="32" presetClass="emph" presetSubtype="0" repeatCount="indefinite" fill="hold" nodeType="withEffect">
                                  <p:stCondLst>
                                    <p:cond delay="0"/>
                                  </p:stCondLst>
                                  <p:childTnLst>
                                    <p:animRot by="120000">
                                      <p:cBhvr>
                                        <p:cTn id="44" dur="200" fill="hold">
                                          <p:stCondLst>
                                            <p:cond delay="0"/>
                                          </p:stCondLst>
                                        </p:cTn>
                                        <p:tgtEl>
                                          <p:spTgt spid="33"/>
                                        </p:tgtEl>
                                        <p:attrNameLst>
                                          <p:attrName>r</p:attrName>
                                        </p:attrNameLst>
                                      </p:cBhvr>
                                    </p:animRot>
                                    <p:animRot by="-240000">
                                      <p:cBhvr>
                                        <p:cTn id="45" dur="400" fill="hold">
                                          <p:stCondLst>
                                            <p:cond delay="400"/>
                                          </p:stCondLst>
                                        </p:cTn>
                                        <p:tgtEl>
                                          <p:spTgt spid="33"/>
                                        </p:tgtEl>
                                        <p:attrNameLst>
                                          <p:attrName>r</p:attrName>
                                        </p:attrNameLst>
                                      </p:cBhvr>
                                    </p:animRot>
                                    <p:animRot by="240000">
                                      <p:cBhvr>
                                        <p:cTn id="46" dur="400" fill="hold">
                                          <p:stCondLst>
                                            <p:cond delay="800"/>
                                          </p:stCondLst>
                                        </p:cTn>
                                        <p:tgtEl>
                                          <p:spTgt spid="33"/>
                                        </p:tgtEl>
                                        <p:attrNameLst>
                                          <p:attrName>r</p:attrName>
                                        </p:attrNameLst>
                                      </p:cBhvr>
                                    </p:animRot>
                                    <p:animRot by="-240000">
                                      <p:cBhvr>
                                        <p:cTn id="47" dur="400" fill="hold">
                                          <p:stCondLst>
                                            <p:cond delay="1200"/>
                                          </p:stCondLst>
                                        </p:cTn>
                                        <p:tgtEl>
                                          <p:spTgt spid="33"/>
                                        </p:tgtEl>
                                        <p:attrNameLst>
                                          <p:attrName>r</p:attrName>
                                        </p:attrNameLst>
                                      </p:cBhvr>
                                    </p:animRot>
                                    <p:animRot by="120000">
                                      <p:cBhvr>
                                        <p:cTn id="48" dur="400" fill="hold">
                                          <p:stCondLst>
                                            <p:cond delay="1600"/>
                                          </p:stCondLst>
                                        </p:cTn>
                                        <p:tgtEl>
                                          <p:spTgt spid="33"/>
                                        </p:tgtEl>
                                        <p:attrNameLst>
                                          <p:attrName>r</p:attrName>
                                        </p:attrNameLst>
                                      </p:cBhvr>
                                    </p:animRot>
                                  </p:childTnLst>
                                </p:cTn>
                              </p:par>
                              <p:par>
                                <p:cTn id="49" presetID="42" presetClass="path" presetSubtype="0" repeatCount="indefinite" accel="50000" decel="50000" autoRev="1" fill="hold" nodeType="withEffect">
                                  <p:stCondLst>
                                    <p:cond delay="0"/>
                                  </p:stCondLst>
                                  <p:childTnLst>
                                    <p:animMotion origin="layout" path="M 2.22045E-16 -1.48148E-6 L 2.22045E-16 0.02847 " pathEditMode="relative" rAng="0" ptsTypes="AA">
                                      <p:cBhvr>
                                        <p:cTn id="50" dur="1000" fill="hold"/>
                                        <p:tgtEl>
                                          <p:spTgt spid="9"/>
                                        </p:tgtEl>
                                        <p:attrNameLst>
                                          <p:attrName>ppt_x</p:attrName>
                                          <p:attrName>ppt_y</p:attrName>
                                        </p:attrNameLst>
                                      </p:cBhvr>
                                      <p:rCtr x="0" y="1412"/>
                                    </p:animMotion>
                                  </p:childTnLst>
                                </p:cTn>
                              </p:par>
                              <p:par>
                                <p:cTn id="51" presetID="42" presetClass="path" presetSubtype="0" repeatCount="indefinite" accel="50000" decel="50000" autoRev="1" fill="hold" nodeType="withEffect">
                                  <p:stCondLst>
                                    <p:cond delay="0"/>
                                  </p:stCondLst>
                                  <p:childTnLst>
                                    <p:animMotion origin="layout" path="M 2.22045E-16 -1.48148E-6 L 2.22045E-16 0.02847 " pathEditMode="relative" rAng="0" ptsTypes="AA">
                                      <p:cBhvr>
                                        <p:cTn id="52" dur="1000" fill="hold"/>
                                        <p:tgtEl>
                                          <p:spTgt spid="11"/>
                                        </p:tgtEl>
                                        <p:attrNameLst>
                                          <p:attrName>ppt_x</p:attrName>
                                          <p:attrName>ppt_y</p:attrName>
                                        </p:attrNameLst>
                                      </p:cBhvr>
                                      <p:rCtr x="0" y="1412"/>
                                    </p:animMotion>
                                  </p:childTnLst>
                                </p:cTn>
                              </p:par>
                            </p:childTnLst>
                          </p:cTn>
                        </p:par>
                        <p:par>
                          <p:cTn id="53" fill="hold">
                            <p:stCondLst>
                              <p:cond delay="2500"/>
                            </p:stCondLst>
                            <p:childTnLst>
                              <p:par>
                                <p:cTn id="54" presetID="1" presetClass="mediacall" presetSubtype="0" fill="hold" nodeType="afterEffect">
                                  <p:stCondLst>
                                    <p:cond delay="0"/>
                                  </p:stCondLst>
                                  <p:childTnLst>
                                    <p:cmd type="call" cmd="playFrom(0.0)">
                                      <p:cBhvr>
                                        <p:cTn id="55"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4634" numSld="999">
                <p:cTn id="56" repeatCount="indefinite" fill="hold" display="0">
                  <p:stCondLst>
                    <p:cond delay="indefinite"/>
                  </p:stCondLst>
                  <p:endCondLst>
                    <p:cond evt="onStopAudio" delay="0">
                      <p:tgtEl>
                        <p:sldTgt/>
                      </p:tgtEl>
                    </p:cond>
                  </p:endCondLst>
                </p:cTn>
                <p:tgtEl>
                  <p:spTgt spid="2"/>
                </p:tgtEl>
              </p:cMediaNode>
            </p:audio>
            <p:seq concurrent="1" nextAc="seek">
              <p:cTn id="57" restart="whenNotActive" fill="hold" evtFilter="cancelBubble" nodeType="interactiveSeq">
                <p:stCondLst>
                  <p:cond evt="onClick" delay="0">
                    <p:tgtEl>
                      <p:spTgt spid="16"/>
                    </p:tgtEl>
                  </p:cond>
                </p:stCondLst>
                <p:endSync evt="end" delay="0">
                  <p:rtn val="all"/>
                </p:endSync>
                <p:childTnLst>
                  <p:par>
                    <p:cTn id="58" fill="hold">
                      <p:stCondLst>
                        <p:cond delay="0"/>
                      </p:stCondLst>
                      <p:childTnLst>
                        <p:par>
                          <p:cTn id="59" fill="hold">
                            <p:stCondLst>
                              <p:cond delay="0"/>
                            </p:stCondLst>
                            <p:childTnLst>
                              <p:par>
                                <p:cTn id="60" presetID="26" presetClass="emph" presetSubtype="0" fill="hold" nodeType="clickEffect">
                                  <p:stCondLst>
                                    <p:cond delay="0"/>
                                  </p:stCondLst>
                                  <p:childTnLst>
                                    <p:animEffect transition="out" filter="fade">
                                      <p:cBhvr>
                                        <p:cTn id="61" dur="500" tmFilter="0, 0; .2, .5; .8, .5; 1, 0"/>
                                        <p:tgtEl>
                                          <p:spTgt spid="16"/>
                                        </p:tgtEl>
                                      </p:cBhvr>
                                    </p:animEffect>
                                    <p:animScale>
                                      <p:cBhvr>
                                        <p:cTn id="62" dur="250" autoRev="1" fill="hold"/>
                                        <p:tgtEl>
                                          <p:spTgt spid="16"/>
                                        </p:tgtEl>
                                      </p:cBhvr>
                                      <p:by x="105000" y="105000"/>
                                    </p:animScale>
                                  </p:childTnLst>
                                </p:cTn>
                              </p:par>
                              <p:par>
                                <p:cTn id="63" presetID="3" presetClass="mediacall" presetSubtype="0" fill="hold" nodeType="withEffect">
                                  <p:stCondLst>
                                    <p:cond delay="0"/>
                                  </p:stCondLst>
                                  <p:childTnLst>
                                    <p:cmd type="call" cmd="stop">
                                      <p:cBhvr>
                                        <p:cTn id="64" dur="1" fill="hold"/>
                                        <p:tgtEl>
                                          <p:spTgt spid="2"/>
                                        </p:tgtEl>
                                      </p:cBhvr>
                                    </p:cmd>
                                  </p:childTnLst>
                                </p:cTn>
                              </p:par>
                            </p:childTnLst>
                          </p:cTn>
                        </p:par>
                      </p:childTnLst>
                    </p:cTn>
                  </p:par>
                  <p:par>
                    <p:cTn id="65" fill="hold">
                      <p:stCondLst>
                        <p:cond delay="indefinite"/>
                      </p:stCondLst>
                      <p:childTnLst>
                        <p:par>
                          <p:cTn id="66" fill="hold">
                            <p:stCondLst>
                              <p:cond delay="0"/>
                            </p:stCondLst>
                            <p:childTnLst>
                              <p:par>
                                <p:cTn id="67" presetID="26" presetClass="emph" presetSubtype="0" fill="hold" nodeType="clickEffect">
                                  <p:stCondLst>
                                    <p:cond delay="0"/>
                                  </p:stCondLst>
                                  <p:childTnLst>
                                    <p:animEffect transition="out" filter="fade">
                                      <p:cBhvr>
                                        <p:cTn id="68" dur="500" tmFilter="0, 0; .2, .5; .8, .5; 1, 0"/>
                                        <p:tgtEl>
                                          <p:spTgt spid="16"/>
                                        </p:tgtEl>
                                      </p:cBhvr>
                                    </p:animEffect>
                                    <p:animScale>
                                      <p:cBhvr>
                                        <p:cTn id="69" dur="250" autoRev="1" fill="hold"/>
                                        <p:tgtEl>
                                          <p:spTgt spid="16"/>
                                        </p:tgtEl>
                                      </p:cBhvr>
                                      <p:by x="105000" y="105000"/>
                                    </p:animScale>
                                  </p:childTnLst>
                                </p:cTn>
                              </p:par>
                              <p:par>
                                <p:cTn id="70" presetID="1" presetClass="mediacall" presetSubtype="0" fill="hold" nodeType="withEffect">
                                  <p:stCondLst>
                                    <p:cond delay="0"/>
                                  </p:stCondLst>
                                  <p:childTnLst>
                                    <p:cmd type="call" cmd="playFrom(0.0)">
                                      <p:cBhvr>
                                        <p:cTn id="71" dur="1" fill="hold"/>
                                        <p:tgtEl>
                                          <p:spTgt spid="2"/>
                                        </p:tgtEl>
                                      </p:cBhvr>
                                    </p:cmd>
                                  </p:childTnLst>
                                </p:cTn>
                              </p:par>
                            </p:childTnLst>
                          </p:cTn>
                        </p:par>
                      </p:childTnLst>
                    </p:cTn>
                  </p:par>
                </p:childTnLst>
              </p:cTn>
              <p:nextCondLst>
                <p:cond evt="onClick" delay="0">
                  <p:tgtEl>
                    <p:spTgt spid="1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5CA96DE-78A4-4D71-9018-4AC46FF435DE}"/>
              </a:ext>
            </a:extLst>
          </p:cNvPr>
          <p:cNvPicPr>
            <a:picLocks noChangeAspect="1"/>
          </p:cNvPicPr>
          <p:nvPr/>
        </p:nvPicPr>
        <p:blipFill>
          <a:blip r:embed="rId8"/>
          <a:stretch>
            <a:fillRect/>
          </a:stretch>
        </p:blipFill>
        <p:spPr>
          <a:xfrm>
            <a:off x="-10004" y="-1857716"/>
            <a:ext cx="12202003" cy="8715716"/>
          </a:xfrm>
          <a:prstGeom prst="rect">
            <a:avLst/>
          </a:prstGeom>
        </p:spPr>
      </p:pic>
      <p:pic>
        <p:nvPicPr>
          <p:cNvPr id="33" name="Picture 32">
            <a:extLst>
              <a:ext uri="{FF2B5EF4-FFF2-40B4-BE49-F238E27FC236}">
                <a16:creationId xmlns:a16="http://schemas.microsoft.com/office/drawing/2014/main" id="{734ECCA8-0C93-4070-BC07-21CD5B1A208E}"/>
              </a:ext>
            </a:extLst>
          </p:cNvPr>
          <p:cNvPicPr>
            <a:picLocks noChangeAspect="1"/>
          </p:cNvPicPr>
          <p:nvPr/>
        </p:nvPicPr>
        <p:blipFill>
          <a:blip r:embed="rId9"/>
          <a:stretch>
            <a:fillRect/>
          </a:stretch>
        </p:blipFill>
        <p:spPr>
          <a:xfrm>
            <a:off x="0" y="-1850570"/>
            <a:ext cx="12192000" cy="8708571"/>
          </a:xfrm>
          <a:prstGeom prst="rect">
            <a:avLst/>
          </a:prstGeom>
        </p:spPr>
      </p:pic>
      <p:pic>
        <p:nvPicPr>
          <p:cNvPr id="4" name="Picture 3">
            <a:extLst>
              <a:ext uri="{FF2B5EF4-FFF2-40B4-BE49-F238E27FC236}">
                <a16:creationId xmlns:a16="http://schemas.microsoft.com/office/drawing/2014/main" id="{BDC1A603-354F-435D-AEB7-58626DEC55F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002" y="-1858466"/>
            <a:ext cx="12202003" cy="8714601"/>
          </a:xfrm>
          <a:prstGeom prst="rect">
            <a:avLst/>
          </a:prstGeom>
        </p:spPr>
      </p:pic>
      <p:pic>
        <p:nvPicPr>
          <p:cNvPr id="21" name="Picture 20">
            <a:extLst>
              <a:ext uri="{FF2B5EF4-FFF2-40B4-BE49-F238E27FC236}">
                <a16:creationId xmlns:a16="http://schemas.microsoft.com/office/drawing/2014/main" id="{101CE774-744F-4C7A-9955-F73491C34842}"/>
              </a:ext>
            </a:extLst>
          </p:cNvPr>
          <p:cNvPicPr>
            <a:picLocks noChangeAspect="1"/>
          </p:cNvPicPr>
          <p:nvPr/>
        </p:nvPicPr>
        <p:blipFill>
          <a:blip r:embed="rId11"/>
          <a:stretch>
            <a:fillRect/>
          </a:stretch>
        </p:blipFill>
        <p:spPr>
          <a:xfrm>
            <a:off x="6162975" y="5215980"/>
            <a:ext cx="1347333" cy="969348"/>
          </a:xfrm>
          <a:prstGeom prst="rect">
            <a:avLst/>
          </a:prstGeom>
        </p:spPr>
      </p:pic>
      <p:pic>
        <p:nvPicPr>
          <p:cNvPr id="20" name="Picture 19">
            <a:extLst>
              <a:ext uri="{FF2B5EF4-FFF2-40B4-BE49-F238E27FC236}">
                <a16:creationId xmlns:a16="http://schemas.microsoft.com/office/drawing/2014/main" id="{DB788A32-C95B-4003-9294-ED973E5BF647}"/>
              </a:ext>
            </a:extLst>
          </p:cNvPr>
          <p:cNvPicPr>
            <a:picLocks noChangeAspect="1"/>
          </p:cNvPicPr>
          <p:nvPr/>
        </p:nvPicPr>
        <p:blipFill>
          <a:blip r:embed="rId12"/>
          <a:stretch>
            <a:fillRect/>
          </a:stretch>
        </p:blipFill>
        <p:spPr>
          <a:xfrm>
            <a:off x="4540640" y="5215981"/>
            <a:ext cx="1347333" cy="963251"/>
          </a:xfrm>
          <a:prstGeom prst="rect">
            <a:avLst/>
          </a:prstGeom>
        </p:spPr>
      </p:pic>
      <p:pic>
        <p:nvPicPr>
          <p:cNvPr id="15" name="Picture 14">
            <a:extLst>
              <a:ext uri="{FF2B5EF4-FFF2-40B4-BE49-F238E27FC236}">
                <a16:creationId xmlns:a16="http://schemas.microsoft.com/office/drawing/2014/main" id="{C9D7EF65-CD86-4DEA-82CE-78B4750B4F6D}"/>
              </a:ext>
            </a:extLst>
          </p:cNvPr>
          <p:cNvPicPr>
            <a:picLocks noChangeAspect="1"/>
          </p:cNvPicPr>
          <p:nvPr/>
        </p:nvPicPr>
        <p:blipFill>
          <a:blip r:embed="rId13"/>
          <a:stretch>
            <a:fillRect/>
          </a:stretch>
        </p:blipFill>
        <p:spPr>
          <a:xfrm>
            <a:off x="6162975" y="3054758"/>
            <a:ext cx="1347333" cy="969348"/>
          </a:xfrm>
          <a:prstGeom prst="rect">
            <a:avLst/>
          </a:prstGeom>
        </p:spPr>
      </p:pic>
      <p:pic>
        <p:nvPicPr>
          <p:cNvPr id="2" name="Picture 1">
            <a:extLst>
              <a:ext uri="{FF2B5EF4-FFF2-40B4-BE49-F238E27FC236}">
                <a16:creationId xmlns:a16="http://schemas.microsoft.com/office/drawing/2014/main" id="{CD62D86A-FAC6-4AAB-B7AD-13AF6333299A}"/>
              </a:ext>
            </a:extLst>
          </p:cNvPr>
          <p:cNvPicPr>
            <a:picLocks noChangeAspect="1"/>
          </p:cNvPicPr>
          <p:nvPr/>
        </p:nvPicPr>
        <p:blipFill>
          <a:blip r:embed="rId14"/>
          <a:stretch>
            <a:fillRect/>
          </a:stretch>
        </p:blipFill>
        <p:spPr>
          <a:xfrm>
            <a:off x="4540640" y="3054758"/>
            <a:ext cx="1347333" cy="969348"/>
          </a:xfrm>
          <a:prstGeom prst="rect">
            <a:avLst/>
          </a:prstGeom>
        </p:spPr>
      </p:pic>
      <p:cxnSp>
        <p:nvCxnSpPr>
          <p:cNvPr id="6" name="Straight Connector 5">
            <a:extLst>
              <a:ext uri="{FF2B5EF4-FFF2-40B4-BE49-F238E27FC236}">
                <a16:creationId xmlns:a16="http://schemas.microsoft.com/office/drawing/2014/main" id="{3EF2F97A-9E2C-4C1B-9BA8-A29231423BAA}"/>
              </a:ext>
            </a:extLst>
          </p:cNvPr>
          <p:cNvCxnSpPr>
            <a:cxnSpLocks/>
          </p:cNvCxnSpPr>
          <p:nvPr/>
        </p:nvCxnSpPr>
        <p:spPr>
          <a:xfrm>
            <a:off x="0" y="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C3EFA8F-B9A1-4EA9-B52E-B89080D535F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674169" y="5907606"/>
            <a:ext cx="2138141" cy="2941725"/>
          </a:xfrm>
          <a:prstGeom prst="rect">
            <a:avLst/>
          </a:prstGeom>
        </p:spPr>
      </p:pic>
      <p:pic>
        <p:nvPicPr>
          <p:cNvPr id="12" name="Picture 11">
            <a:extLst>
              <a:ext uri="{FF2B5EF4-FFF2-40B4-BE49-F238E27FC236}">
                <a16:creationId xmlns:a16="http://schemas.microsoft.com/office/drawing/2014/main" id="{DBC6A1B7-E8F3-46D7-A22A-84F8AB3A969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442183" y="3752480"/>
            <a:ext cx="1169521" cy="1463501"/>
          </a:xfrm>
          <a:prstGeom prst="rect">
            <a:avLst/>
          </a:prstGeom>
        </p:spPr>
      </p:pic>
      <p:grpSp>
        <p:nvGrpSpPr>
          <p:cNvPr id="16" name="Group 15">
            <a:extLst>
              <a:ext uri="{FF2B5EF4-FFF2-40B4-BE49-F238E27FC236}">
                <a16:creationId xmlns:a16="http://schemas.microsoft.com/office/drawing/2014/main" id="{2125B487-0096-4B93-AE2A-35F664CA4945}"/>
              </a:ext>
            </a:extLst>
          </p:cNvPr>
          <p:cNvGrpSpPr/>
          <p:nvPr/>
        </p:nvGrpSpPr>
        <p:grpSpPr>
          <a:xfrm>
            <a:off x="407255" y="2465041"/>
            <a:ext cx="4407783" cy="1863941"/>
            <a:chOff x="407254" y="2465040"/>
            <a:chExt cx="4407783" cy="1863941"/>
          </a:xfrm>
        </p:grpSpPr>
        <p:sp>
          <p:nvSpPr>
            <p:cNvPr id="26" name="Freeform: Shape 25">
              <a:extLst>
                <a:ext uri="{FF2B5EF4-FFF2-40B4-BE49-F238E27FC236}">
                  <a16:creationId xmlns:a16="http://schemas.microsoft.com/office/drawing/2014/main" id="{DE107CBF-D45A-4821-9AF9-91E811B920BF}"/>
                </a:ext>
              </a:extLst>
            </p:cNvPr>
            <p:cNvSpPr/>
            <p:nvPr/>
          </p:nvSpPr>
          <p:spPr>
            <a:xfrm flipH="1">
              <a:off x="418429"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2D476256-F649-440E-8CB6-34553EE46959}"/>
                </a:ext>
              </a:extLst>
            </p:cNvPr>
            <p:cNvSpPr/>
            <p:nvPr/>
          </p:nvSpPr>
          <p:spPr>
            <a:xfrm>
              <a:off x="407254" y="2465040"/>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vi-VN" sz="2500">
                  <a:solidFill>
                    <a:srgbClr val="9C5043"/>
                  </a:solidFill>
                  <a:latin typeface="Arial" panose="020B0604020202020204" pitchFamily="34" charset="0"/>
                  <a:ea typeface="Tahoma" panose="020B0604030504040204" pitchFamily="34" charset="0"/>
                  <a:cs typeface="Tahoma" panose="020B0604030504040204" pitchFamily="34" charset="0"/>
                </a:rPr>
                <a:t>A. Đặt máy tính ở nơi thoáng mát, khô ráo, sạch sẽ.</a:t>
              </a:r>
              <a:endParaRPr lang="en-US" sz="2500" dirty="0">
                <a:solidFill>
                  <a:srgbClr val="9C5043"/>
                </a:solidFill>
                <a:latin typeface="Calibri" panose="020F0502020204030204"/>
                <a:ea typeface="Tahoma" panose="020B0604030504040204" pitchFamily="34" charset="0"/>
                <a:cs typeface="Tahoma" panose="020B0604030504040204" pitchFamily="34" charset="0"/>
              </a:endParaRPr>
            </a:p>
          </p:txBody>
        </p:sp>
      </p:grpSp>
      <p:grpSp>
        <p:nvGrpSpPr>
          <p:cNvPr id="17" name="Group 16">
            <a:extLst>
              <a:ext uri="{FF2B5EF4-FFF2-40B4-BE49-F238E27FC236}">
                <a16:creationId xmlns:a16="http://schemas.microsoft.com/office/drawing/2014/main" id="{3F6095D1-5BDA-4028-80BF-CF720429106A}"/>
              </a:ext>
            </a:extLst>
          </p:cNvPr>
          <p:cNvGrpSpPr/>
          <p:nvPr/>
        </p:nvGrpSpPr>
        <p:grpSpPr>
          <a:xfrm>
            <a:off x="410492" y="4651606"/>
            <a:ext cx="4401306" cy="1863939"/>
            <a:chOff x="413731" y="4651605"/>
            <a:chExt cx="4401306" cy="1863939"/>
          </a:xfrm>
        </p:grpSpPr>
        <p:sp>
          <p:nvSpPr>
            <p:cNvPr id="30" name="Freeform: Shape 29">
              <a:extLst>
                <a:ext uri="{FF2B5EF4-FFF2-40B4-BE49-F238E27FC236}">
                  <a16:creationId xmlns:a16="http://schemas.microsoft.com/office/drawing/2014/main" id="{18151A68-8ABC-4A1D-8A5B-E03CCFBD3F59}"/>
                </a:ext>
              </a:extLst>
            </p:cNvPr>
            <p:cNvSpPr/>
            <p:nvPr/>
          </p:nvSpPr>
          <p:spPr>
            <a:xfrm flipH="1">
              <a:off x="428436"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7" name="Rectangle: Rounded Corners 36">
              <a:extLst>
                <a:ext uri="{FF2B5EF4-FFF2-40B4-BE49-F238E27FC236}">
                  <a16:creationId xmlns:a16="http://schemas.microsoft.com/office/drawing/2014/main" id="{E5506EB0-83F9-49CB-A1BA-DE0BD904E95B}"/>
                </a:ext>
              </a:extLst>
            </p:cNvPr>
            <p:cNvSpPr/>
            <p:nvPr/>
          </p:nvSpPr>
          <p:spPr>
            <a:xfrm>
              <a:off x="413731" y="4651957"/>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B. Để cặp sách hoặc các đồ vật khác lên trên bàn phím.</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3B4C7E7A-5F81-463B-9FDA-5F8A47FCDC1D}"/>
              </a:ext>
            </a:extLst>
          </p:cNvPr>
          <p:cNvGrpSpPr/>
          <p:nvPr/>
        </p:nvGrpSpPr>
        <p:grpSpPr>
          <a:xfrm>
            <a:off x="7376964" y="2465042"/>
            <a:ext cx="4416325" cy="1863939"/>
            <a:chOff x="7376963" y="2465042"/>
            <a:chExt cx="4416325" cy="1863939"/>
          </a:xfrm>
        </p:grpSpPr>
        <p:sp>
          <p:nvSpPr>
            <p:cNvPr id="58" name="Freeform: Shape 57">
              <a:extLst>
                <a:ext uri="{FF2B5EF4-FFF2-40B4-BE49-F238E27FC236}">
                  <a16:creationId xmlns:a16="http://schemas.microsoft.com/office/drawing/2014/main" id="{F2A6F710-A8CF-4338-BF74-99DD36D700F5}"/>
                </a:ext>
              </a:extLst>
            </p:cNvPr>
            <p:cNvSpPr/>
            <p:nvPr/>
          </p:nvSpPr>
          <p:spPr>
            <a:xfrm>
              <a:off x="7376963"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8" name="Rectangle: Rounded Corners 37">
              <a:extLst>
                <a:ext uri="{FF2B5EF4-FFF2-40B4-BE49-F238E27FC236}">
                  <a16:creationId xmlns:a16="http://schemas.microsoft.com/office/drawing/2014/main" id="{556501E9-9FDB-43AC-A584-2F09815162C2}"/>
                </a:ext>
              </a:extLst>
            </p:cNvPr>
            <p:cNvSpPr/>
            <p:nvPr/>
          </p:nvSpPr>
          <p:spPr>
            <a:xfrm>
              <a:off x="7757977" y="2474972"/>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C. Sử dụng bút bi để viết lên bề mặt màn hình điện thoại thông minh.</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9" name="Group 18">
            <a:extLst>
              <a:ext uri="{FF2B5EF4-FFF2-40B4-BE49-F238E27FC236}">
                <a16:creationId xmlns:a16="http://schemas.microsoft.com/office/drawing/2014/main" id="{F1EA9857-F9FD-46FE-98C0-E0E88372E3CE}"/>
              </a:ext>
            </a:extLst>
          </p:cNvPr>
          <p:cNvGrpSpPr/>
          <p:nvPr/>
        </p:nvGrpSpPr>
        <p:grpSpPr>
          <a:xfrm>
            <a:off x="7383261" y="4651606"/>
            <a:ext cx="4403728" cy="1863939"/>
            <a:chOff x="7386970" y="4651605"/>
            <a:chExt cx="4403728" cy="1863939"/>
          </a:xfrm>
        </p:grpSpPr>
        <p:sp>
          <p:nvSpPr>
            <p:cNvPr id="59" name="Freeform: Shape 58">
              <a:extLst>
                <a:ext uri="{FF2B5EF4-FFF2-40B4-BE49-F238E27FC236}">
                  <a16:creationId xmlns:a16="http://schemas.microsoft.com/office/drawing/2014/main" id="{D460C3EE-DC44-4D12-870D-2DE09B68AF9B}"/>
                </a:ext>
              </a:extLst>
            </p:cNvPr>
            <p:cNvSpPr/>
            <p:nvPr/>
          </p:nvSpPr>
          <p:spPr>
            <a:xfrm>
              <a:off x="7386970"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9" name="Rectangle: Rounded Corners 38">
              <a:extLst>
                <a:ext uri="{FF2B5EF4-FFF2-40B4-BE49-F238E27FC236}">
                  <a16:creationId xmlns:a16="http://schemas.microsoft.com/office/drawing/2014/main" id="{007442A2-F9C5-43FF-810D-EFCA0A5691BC}"/>
                </a:ext>
              </a:extLst>
            </p:cNvPr>
            <p:cNvSpPr/>
            <p:nvPr/>
          </p:nvSpPr>
          <p:spPr>
            <a:xfrm>
              <a:off x="7755387" y="4651791"/>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D. Truy cập tùy tiện vào bật kì trang thông tin nào trên Internet.</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pic>
        <p:nvPicPr>
          <p:cNvPr id="43" name="Picture 42">
            <a:hlinkClick r:id="" action="ppaction://hlinkshowjump?jump=nextslide"/>
            <a:extLst>
              <a:ext uri="{FF2B5EF4-FFF2-40B4-BE49-F238E27FC236}">
                <a16:creationId xmlns:a16="http://schemas.microsoft.com/office/drawing/2014/main" id="{D8AAF6E7-6478-452A-B31D-6DDC7956E669}"/>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flipH="1">
            <a:off x="11390015" y="493888"/>
            <a:ext cx="627889" cy="627889"/>
          </a:xfrm>
          <a:prstGeom prst="rect">
            <a:avLst/>
          </a:prstGeom>
        </p:spPr>
      </p:pic>
      <p:grpSp>
        <p:nvGrpSpPr>
          <p:cNvPr id="31" name="Group 30">
            <a:extLst>
              <a:ext uri="{FF2B5EF4-FFF2-40B4-BE49-F238E27FC236}">
                <a16:creationId xmlns:a16="http://schemas.microsoft.com/office/drawing/2014/main" id="{7FE0546E-6488-491E-8AA1-277B5CEB2FD6}"/>
              </a:ext>
            </a:extLst>
          </p:cNvPr>
          <p:cNvGrpSpPr/>
          <p:nvPr/>
        </p:nvGrpSpPr>
        <p:grpSpPr>
          <a:xfrm>
            <a:off x="136208" y="161108"/>
            <a:ext cx="11127473" cy="2009400"/>
            <a:chOff x="150128" y="102542"/>
            <a:chExt cx="11127473" cy="2009400"/>
          </a:xfrm>
        </p:grpSpPr>
        <p:grpSp>
          <p:nvGrpSpPr>
            <p:cNvPr id="10" name="Group 9">
              <a:extLst>
                <a:ext uri="{FF2B5EF4-FFF2-40B4-BE49-F238E27FC236}">
                  <a16:creationId xmlns:a16="http://schemas.microsoft.com/office/drawing/2014/main" id="{F8E54022-CBBB-4124-B256-472085A25CC7}"/>
                </a:ext>
              </a:extLst>
            </p:cNvPr>
            <p:cNvGrpSpPr/>
            <p:nvPr/>
          </p:nvGrpSpPr>
          <p:grpSpPr>
            <a:xfrm>
              <a:off x="1107065" y="248000"/>
              <a:ext cx="10170536" cy="1863939"/>
              <a:chOff x="1107064" y="247999"/>
              <a:chExt cx="10404597" cy="1863939"/>
            </a:xfrm>
          </p:grpSpPr>
          <p:pic>
            <p:nvPicPr>
              <p:cNvPr id="3" name="Picture 2">
                <a:extLst>
                  <a:ext uri="{FF2B5EF4-FFF2-40B4-BE49-F238E27FC236}">
                    <a16:creationId xmlns:a16="http://schemas.microsoft.com/office/drawing/2014/main" id="{CBD9B5C9-CA06-4115-934D-476E7C9299B8}"/>
                  </a:ext>
                </a:extLst>
              </p:cNvPr>
              <p:cNvPicPr>
                <a:picLocks noChangeAspect="1"/>
              </p:cNvPicPr>
              <p:nvPr/>
            </p:nvPicPr>
            <p:blipFill>
              <a:blip r:embed="rId18"/>
              <a:stretch>
                <a:fillRect/>
              </a:stretch>
            </p:blipFill>
            <p:spPr>
              <a:xfrm>
                <a:off x="1107064" y="247999"/>
                <a:ext cx="10404597" cy="1863939"/>
              </a:xfrm>
              <a:prstGeom prst="rect">
                <a:avLst/>
              </a:prstGeom>
            </p:spPr>
          </p:pic>
          <p:sp>
            <p:nvSpPr>
              <p:cNvPr id="5" name="Rectangle 4">
                <a:extLst>
                  <a:ext uri="{FF2B5EF4-FFF2-40B4-BE49-F238E27FC236}">
                    <a16:creationId xmlns:a16="http://schemas.microsoft.com/office/drawing/2014/main" id="{68CCCB1E-5D6D-4B1D-94ED-906BCD4A2D0C}"/>
                  </a:ext>
                </a:extLst>
              </p:cNvPr>
              <p:cNvSpPr/>
              <p:nvPr/>
            </p:nvSpPr>
            <p:spPr>
              <a:xfrm>
                <a:off x="1527388" y="359923"/>
                <a:ext cx="9698331" cy="1620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lnSpc>
                    <a:spcPct val="150000"/>
                  </a:lnSpc>
                </a:pPr>
                <a:r>
                  <a:rPr lang="en-US" sz="3600" b="1">
                    <a:solidFill>
                      <a:prstClr val="white"/>
                    </a:solidFill>
                    <a:latin typeface="Arial" panose="020B0604020202020204" pitchFamily="34" charset="0"/>
                    <a:ea typeface="Tahoma" panose="020B0604030504040204" pitchFamily="34" charset="0"/>
                    <a:cs typeface="Arial" panose="020B0604020202020204" pitchFamily="34" charset="0"/>
                  </a:rPr>
                  <a:t>Câu 1: Việc nào sau đây là sử dụng máy tính đúng cách?</a:t>
                </a:r>
                <a:endParaRPr lang="en-US" sz="3600" b="1"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grpSp>
        <p:pic>
          <p:nvPicPr>
            <p:cNvPr id="9" name="Picture 8">
              <a:extLst>
                <a:ext uri="{FF2B5EF4-FFF2-40B4-BE49-F238E27FC236}">
                  <a16:creationId xmlns:a16="http://schemas.microsoft.com/office/drawing/2014/main" id="{BA90CF18-B31B-4FFE-AF8E-D970FEA1326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6200000">
              <a:off x="-165942" y="418612"/>
              <a:ext cx="2009400" cy="1377259"/>
            </a:xfrm>
            <a:prstGeom prst="rect">
              <a:avLst/>
            </a:prstGeom>
          </p:spPr>
        </p:pic>
        <p:sp>
          <p:nvSpPr>
            <p:cNvPr id="29" name="TextBox 28">
              <a:extLst>
                <a:ext uri="{FF2B5EF4-FFF2-40B4-BE49-F238E27FC236}">
                  <a16:creationId xmlns:a16="http://schemas.microsoft.com/office/drawing/2014/main" id="{784446D1-0083-4268-9941-8C7553FD46F9}"/>
                </a:ext>
              </a:extLst>
            </p:cNvPr>
            <p:cNvSpPr txBox="1"/>
            <p:nvPr/>
          </p:nvSpPr>
          <p:spPr>
            <a:xfrm>
              <a:off x="506731" y="718215"/>
              <a:ext cx="909210" cy="738664"/>
            </a:xfrm>
            <a:prstGeom prst="rect">
              <a:avLst/>
            </a:prstGeom>
            <a:noFill/>
          </p:spPr>
          <p:txBody>
            <a:bodyPr wrap="square" rtlCol="0" anchor="ctr">
              <a:spAutoFit/>
            </a:bodyPr>
            <a:lstStyle/>
            <a:p>
              <a:pPr algn="ctr" defTabSz="914446"/>
              <a:r>
                <a:rPr lang="en-US" sz="4200" b="1" dirty="0">
                  <a:solidFill>
                    <a:prstClr val="white"/>
                  </a:solidFill>
                  <a:latin typeface="Arial" panose="020B0604020202020204" pitchFamily="34" charset="0"/>
                  <a:cs typeface="Arial" panose="020B0604020202020204" pitchFamily="34" charset="0"/>
                </a:rPr>
                <a:t>01</a:t>
              </a:r>
            </a:p>
          </p:txBody>
        </p:sp>
      </p:grpSp>
      <p:pic>
        <p:nvPicPr>
          <p:cNvPr id="68" name="Picture 67">
            <a:extLst>
              <a:ext uri="{FF2B5EF4-FFF2-40B4-BE49-F238E27FC236}">
                <a16:creationId xmlns:a16="http://schemas.microsoft.com/office/drawing/2014/main" id="{F8ECF37D-87DA-4037-9AD8-19A7885886B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647255" y="423470"/>
            <a:ext cx="1328152" cy="1328152"/>
          </a:xfrm>
          <a:prstGeom prst="rect">
            <a:avLst/>
          </a:prstGeom>
        </p:spPr>
      </p:pic>
      <p:pic>
        <p:nvPicPr>
          <p:cNvPr id="14" name="Picture 13">
            <a:extLst>
              <a:ext uri="{FF2B5EF4-FFF2-40B4-BE49-F238E27FC236}">
                <a16:creationId xmlns:a16="http://schemas.microsoft.com/office/drawing/2014/main" id="{ECFDE3CD-C082-47B5-9D9B-98E503415D3F}"/>
              </a:ext>
            </a:extLst>
          </p:cNvPr>
          <p:cNvPicPr>
            <a:picLocks noChangeAspect="1"/>
          </p:cNvPicPr>
          <p:nvPr/>
        </p:nvPicPr>
        <p:blipFill>
          <a:blip r:embed="rId20"/>
          <a:stretch>
            <a:fillRect/>
          </a:stretch>
        </p:blipFill>
        <p:spPr>
          <a:xfrm>
            <a:off x="-1660111" y="423471"/>
            <a:ext cx="1329043" cy="1329043"/>
          </a:xfrm>
          <a:prstGeom prst="rect">
            <a:avLst/>
          </a:prstGeom>
        </p:spPr>
      </p:pic>
      <p:pic>
        <p:nvPicPr>
          <p:cNvPr id="7" name="AmthanhThua">
            <a:hlinkClick r:id="" action="ppaction://media"/>
            <a:extLst>
              <a:ext uri="{FF2B5EF4-FFF2-40B4-BE49-F238E27FC236}">
                <a16:creationId xmlns:a16="http://schemas.microsoft.com/office/drawing/2014/main" id="{6A298B67-43A1-4AC9-AFD5-E52AFF7EC3B7}"/>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245012" y="4407924"/>
            <a:ext cx="487363" cy="487363"/>
          </a:xfrm>
          <a:prstGeom prst="rect">
            <a:avLst/>
          </a:prstGeom>
        </p:spPr>
      </p:pic>
      <p:pic>
        <p:nvPicPr>
          <p:cNvPr id="22" name="nhacthang">
            <a:hlinkClick r:id="" action="ppaction://media"/>
            <a:extLst>
              <a:ext uri="{FF2B5EF4-FFF2-40B4-BE49-F238E27FC236}">
                <a16:creationId xmlns:a16="http://schemas.microsoft.com/office/drawing/2014/main" id="{7F4D256B-EBEA-4BF4-94EE-9E076C8DB254}"/>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231859" y="2876397"/>
            <a:ext cx="487363" cy="487363"/>
          </a:xfrm>
          <a:prstGeom prst="rect">
            <a:avLst/>
          </a:prstGeom>
        </p:spPr>
      </p:pic>
      <p:sp>
        <p:nvSpPr>
          <p:cNvPr id="36" name="TextBox 35">
            <a:extLst>
              <a:ext uri="{FF2B5EF4-FFF2-40B4-BE49-F238E27FC236}">
                <a16:creationId xmlns:a16="http://schemas.microsoft.com/office/drawing/2014/main" id="{46C5205F-77CD-48D9-BEBD-A0A0E370FF5F}"/>
              </a:ext>
            </a:extLst>
          </p:cNvPr>
          <p:cNvSpPr txBox="1"/>
          <p:nvPr/>
        </p:nvSpPr>
        <p:spPr>
          <a:xfrm>
            <a:off x="-1759464" y="2036999"/>
            <a:ext cx="1550424" cy="646331"/>
          </a:xfrm>
          <a:prstGeom prst="rect">
            <a:avLst/>
          </a:prstGeom>
          <a:noFill/>
        </p:spPr>
        <p:txBody>
          <a:bodyPr wrap="none" rtlCol="0">
            <a:spAutoFit/>
          </a:bodyPr>
          <a:lstStyle/>
          <a:p>
            <a:pPr algn="ctr" defTabSz="914446"/>
            <a:r>
              <a:rPr lang="en-US" b="1" dirty="0" err="1">
                <a:solidFill>
                  <a:prstClr val="black"/>
                </a:solidFill>
                <a:latin typeface="Calibri" panose="020F0502020204030204"/>
              </a:rPr>
              <a:t>Âm</a:t>
            </a:r>
            <a:r>
              <a:rPr lang="en-US" b="1" dirty="0">
                <a:solidFill>
                  <a:prstClr val="black"/>
                </a:solidFill>
                <a:latin typeface="Calibri" panose="020F0502020204030204"/>
              </a:rPr>
              <a:t> </a:t>
            </a:r>
            <a:r>
              <a:rPr lang="en-US" b="1" dirty="0" err="1">
                <a:solidFill>
                  <a:prstClr val="black"/>
                </a:solidFill>
                <a:latin typeface="Calibri" panose="020F0502020204030204"/>
              </a:rPr>
              <a:t>thanh</a:t>
            </a:r>
            <a:r>
              <a:rPr lang="en-US" b="1" dirty="0">
                <a:solidFill>
                  <a:prstClr val="black"/>
                </a:solidFill>
                <a:latin typeface="Calibri" panose="020F0502020204030204"/>
              </a:rPr>
              <a:t> </a:t>
            </a:r>
          </a:p>
          <a:p>
            <a:pPr algn="ctr" defTabSz="914446"/>
            <a:r>
              <a:rPr lang="en-US" b="1" dirty="0" err="1">
                <a:solidFill>
                  <a:prstClr val="black"/>
                </a:solidFill>
                <a:latin typeface="Calibri" panose="020F0502020204030204"/>
              </a:rPr>
              <a:t>khi</a:t>
            </a:r>
            <a:r>
              <a:rPr lang="en-US" b="1" dirty="0">
                <a:solidFill>
                  <a:prstClr val="black"/>
                </a:solidFill>
                <a:latin typeface="Calibri" panose="020F0502020204030204"/>
              </a:rPr>
              <a:t> </a:t>
            </a:r>
            <a:r>
              <a:rPr lang="en-US" b="1" dirty="0" err="1">
                <a:solidFill>
                  <a:prstClr val="black"/>
                </a:solidFill>
                <a:latin typeface="Calibri" panose="020F0502020204030204"/>
              </a:rPr>
              <a:t>chọn</a:t>
            </a:r>
            <a:r>
              <a:rPr lang="en-US" b="1" dirty="0">
                <a:solidFill>
                  <a:prstClr val="black"/>
                </a:solidFill>
                <a:latin typeface="Calibri" panose="020F0502020204030204"/>
              </a:rPr>
              <a:t> </a:t>
            </a:r>
            <a:r>
              <a:rPr lang="en-US" b="1" dirty="0" err="1">
                <a:solidFill>
                  <a:prstClr val="black"/>
                </a:solidFill>
                <a:latin typeface="Calibri" panose="020F0502020204030204"/>
              </a:rPr>
              <a:t>Đúng</a:t>
            </a:r>
            <a:endParaRPr lang="en-US" b="1" dirty="0">
              <a:solidFill>
                <a:prstClr val="black"/>
              </a:solidFill>
              <a:latin typeface="Calibri" panose="020F0502020204030204"/>
            </a:endParaRPr>
          </a:p>
        </p:txBody>
      </p:sp>
      <p:sp>
        <p:nvSpPr>
          <p:cNvPr id="40" name="TextBox 39">
            <a:extLst>
              <a:ext uri="{FF2B5EF4-FFF2-40B4-BE49-F238E27FC236}">
                <a16:creationId xmlns:a16="http://schemas.microsoft.com/office/drawing/2014/main" id="{42448546-574B-4681-A77D-861BAC54EDA0}"/>
              </a:ext>
            </a:extLst>
          </p:cNvPr>
          <p:cNvSpPr txBox="1"/>
          <p:nvPr/>
        </p:nvSpPr>
        <p:spPr>
          <a:xfrm>
            <a:off x="-1645108" y="3625083"/>
            <a:ext cx="1326005" cy="646331"/>
          </a:xfrm>
          <a:prstGeom prst="rect">
            <a:avLst/>
          </a:prstGeom>
          <a:noFill/>
        </p:spPr>
        <p:txBody>
          <a:bodyPr wrap="none" rtlCol="0">
            <a:spAutoFit/>
          </a:bodyPr>
          <a:lstStyle/>
          <a:p>
            <a:pPr algn="ctr" defTabSz="914446"/>
            <a:r>
              <a:rPr lang="en-US" b="1" dirty="0" err="1">
                <a:solidFill>
                  <a:prstClr val="black"/>
                </a:solidFill>
                <a:latin typeface="Calibri" panose="020F0502020204030204"/>
              </a:rPr>
              <a:t>Âm</a:t>
            </a:r>
            <a:r>
              <a:rPr lang="en-US" b="1" dirty="0">
                <a:solidFill>
                  <a:prstClr val="black"/>
                </a:solidFill>
                <a:latin typeface="Calibri" panose="020F0502020204030204"/>
              </a:rPr>
              <a:t> </a:t>
            </a:r>
            <a:r>
              <a:rPr lang="en-US" b="1" dirty="0" err="1">
                <a:solidFill>
                  <a:prstClr val="black"/>
                </a:solidFill>
                <a:latin typeface="Calibri" panose="020F0502020204030204"/>
              </a:rPr>
              <a:t>thanh</a:t>
            </a:r>
            <a:r>
              <a:rPr lang="en-US" b="1" dirty="0">
                <a:solidFill>
                  <a:prstClr val="black"/>
                </a:solidFill>
                <a:latin typeface="Calibri" panose="020F0502020204030204"/>
              </a:rPr>
              <a:t> </a:t>
            </a:r>
          </a:p>
          <a:p>
            <a:pPr algn="ctr" defTabSz="914446"/>
            <a:r>
              <a:rPr lang="en-US" b="1" dirty="0" err="1">
                <a:solidFill>
                  <a:prstClr val="black"/>
                </a:solidFill>
                <a:latin typeface="Calibri" panose="020F0502020204030204"/>
              </a:rPr>
              <a:t>khi</a:t>
            </a:r>
            <a:r>
              <a:rPr lang="en-US" b="1" dirty="0">
                <a:solidFill>
                  <a:prstClr val="black"/>
                </a:solidFill>
                <a:latin typeface="Calibri" panose="020F0502020204030204"/>
              </a:rPr>
              <a:t> </a:t>
            </a:r>
            <a:r>
              <a:rPr lang="en-US" b="1" dirty="0" err="1">
                <a:solidFill>
                  <a:prstClr val="black"/>
                </a:solidFill>
                <a:latin typeface="Calibri" panose="020F0502020204030204"/>
              </a:rPr>
              <a:t>chọn</a:t>
            </a:r>
            <a:r>
              <a:rPr lang="en-US" b="1" dirty="0">
                <a:solidFill>
                  <a:prstClr val="black"/>
                </a:solidFill>
                <a:latin typeface="Calibri" panose="020F0502020204030204"/>
              </a:rPr>
              <a:t> Sai</a:t>
            </a:r>
          </a:p>
        </p:txBody>
      </p:sp>
    </p:spTree>
    <p:extLst>
      <p:ext uri="{BB962C8B-B14F-4D97-AF65-F5344CB8AC3E}">
        <p14:creationId xmlns:p14="http://schemas.microsoft.com/office/powerpoint/2010/main" val="358493602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anim calcmode="lin" valueType="num">
                                      <p:cBhvr>
                                        <p:cTn id="19" dur="500" fill="hold"/>
                                        <p:tgtEl>
                                          <p:spTgt spid="2"/>
                                        </p:tgtEl>
                                        <p:attrNameLst>
                                          <p:attrName>ppt_x</p:attrName>
                                        </p:attrNameLst>
                                      </p:cBhvr>
                                      <p:tavLst>
                                        <p:tav tm="0">
                                          <p:val>
                                            <p:fltVal val="0.5"/>
                                          </p:val>
                                        </p:tav>
                                        <p:tav tm="100000">
                                          <p:val>
                                            <p:strVal val="#ppt_x"/>
                                          </p:val>
                                        </p:tav>
                                      </p:tavLst>
                                    </p:anim>
                                    <p:anim calcmode="lin" valueType="num">
                                      <p:cBhvr>
                                        <p:cTn id="20" dur="500" fill="hold"/>
                                        <p:tgtEl>
                                          <p:spTgt spid="2"/>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2000"/>
                            </p:stCondLst>
                            <p:childTnLst>
                              <p:par>
                                <p:cTn id="26" presetID="53" presetClass="entr" presetSubtype="52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fltVal val="0.5"/>
                                          </p:val>
                                        </p:tav>
                                        <p:tav tm="100000">
                                          <p:val>
                                            <p:strVal val="#ppt_x"/>
                                          </p:val>
                                        </p:tav>
                                      </p:tavLst>
                                    </p:anim>
                                    <p:anim calcmode="lin" valueType="num">
                                      <p:cBhvr>
                                        <p:cTn id="32" dur="500" fill="hold"/>
                                        <p:tgtEl>
                                          <p:spTgt spid="15"/>
                                        </p:tgtEl>
                                        <p:attrNameLst>
                                          <p:attrName>ppt_y</p:attrName>
                                        </p:attrNameLst>
                                      </p:cBhvr>
                                      <p:tavLst>
                                        <p:tav tm="0">
                                          <p:val>
                                            <p:fltVal val="0.5"/>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3000"/>
                            </p:stCondLst>
                            <p:childTnLst>
                              <p:par>
                                <p:cTn id="38" presetID="53" presetClass="entr" presetSubtype="52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fltVal val="0.5"/>
                                          </p:val>
                                        </p:tav>
                                        <p:tav tm="100000">
                                          <p:val>
                                            <p:strVal val="#ppt_x"/>
                                          </p:val>
                                        </p:tav>
                                      </p:tavLst>
                                    </p:anim>
                                    <p:anim calcmode="lin" valueType="num">
                                      <p:cBhvr>
                                        <p:cTn id="44" dur="500" fill="hold"/>
                                        <p:tgtEl>
                                          <p:spTgt spid="20"/>
                                        </p:tgtEl>
                                        <p:attrNameLst>
                                          <p:attrName>ppt_y</p:attrName>
                                        </p:attrNameLst>
                                      </p:cBhvr>
                                      <p:tavLst>
                                        <p:tav tm="0">
                                          <p:val>
                                            <p:fltVal val="0.5"/>
                                          </p:val>
                                        </p:tav>
                                        <p:tav tm="100000">
                                          <p:val>
                                            <p:strVal val="#ppt_y"/>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par>
                          <p:cTn id="49" fill="hold">
                            <p:stCondLst>
                              <p:cond delay="4000"/>
                            </p:stCondLst>
                            <p:childTnLst>
                              <p:par>
                                <p:cTn id="50" presetID="53" presetClass="entr" presetSubtype="52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anim calcmode="lin" valueType="num">
                                      <p:cBhvr>
                                        <p:cTn id="55" dur="500" fill="hold"/>
                                        <p:tgtEl>
                                          <p:spTgt spid="21"/>
                                        </p:tgtEl>
                                        <p:attrNameLst>
                                          <p:attrName>ppt_x</p:attrName>
                                        </p:attrNameLst>
                                      </p:cBhvr>
                                      <p:tavLst>
                                        <p:tav tm="0">
                                          <p:val>
                                            <p:fltVal val="0.5"/>
                                          </p:val>
                                        </p:tav>
                                        <p:tav tm="100000">
                                          <p:val>
                                            <p:strVal val="#ppt_x"/>
                                          </p:val>
                                        </p:tav>
                                      </p:tavLst>
                                    </p:anim>
                                    <p:anim calcmode="lin" valueType="num">
                                      <p:cBhvr>
                                        <p:cTn id="56" dur="500" fill="hold"/>
                                        <p:tgtEl>
                                          <p:spTgt spid="21"/>
                                        </p:tgtEl>
                                        <p:attrNameLst>
                                          <p:attrName>ppt_y</p:attrName>
                                        </p:attrNameLst>
                                      </p:cBhvr>
                                      <p:tavLst>
                                        <p:tav tm="0">
                                          <p:val>
                                            <p:fltVal val="0.5"/>
                                          </p:val>
                                        </p:tav>
                                        <p:tav tm="100000">
                                          <p:val>
                                            <p:strVal val="#ppt_y"/>
                                          </p:val>
                                        </p:tav>
                                      </p:tavLst>
                                    </p:anim>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1" restart="whenNotActive" fill="hold" evtFilter="cancelBubble" nodeType="interactiveSeq">
                <p:stCondLst>
                  <p:cond evt="onClick" delay="0">
                    <p:tgtEl>
                      <p:spTgt spid="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
                                        </p:tgtEl>
                                      </p:cBhvr>
                                    </p:animEffect>
                                    <p:animScale>
                                      <p:cBhvr>
                                        <p:cTn id="66" dur="250" autoRev="1" fill="hold"/>
                                        <p:tgtEl>
                                          <p:spTgt spid="2"/>
                                        </p:tgtEl>
                                      </p:cBhvr>
                                      <p:by x="105000" y="105000"/>
                                    </p:animScale>
                                  </p:childTnLst>
                                  <p:subTnLst>
                                    <p:audio>
                                      <p:cMediaNode>
                                        <p:cTn display="0" masterRel="sameClick">
                                          <p:stCondLst>
                                            <p:cond evt="begin" delay="0">
                                              <p:tn val="64"/>
                                            </p:cond>
                                          </p:stCondLst>
                                          <p:endCondLst>
                                            <p:cond evt="onStopAudio" delay="0">
                                              <p:tgtEl>
                                                <p:sldTgt/>
                                              </p:tgtEl>
                                            </p:cond>
                                          </p:endCondLst>
                                        </p:cTn>
                                        <p:tgtEl>
                                          <p:sndTgt r:embed="rId7" name="click.wav"/>
                                        </p:tgtEl>
                                      </p:cMediaNode>
                                    </p:audio>
                                  </p:subTnLst>
                                </p:cTn>
                              </p:par>
                            </p:childTnLst>
                          </p:cTn>
                        </p:par>
                        <p:par>
                          <p:cTn id="67" fill="hold">
                            <p:stCondLst>
                              <p:cond delay="500"/>
                            </p:stCondLst>
                            <p:childTnLst>
                              <p:par>
                                <p:cTn id="68" presetID="1" presetClass="mediacall" presetSubtype="0" fill="hold" nodeType="afterEffect">
                                  <p:stCondLst>
                                    <p:cond delay="0"/>
                                  </p:stCondLst>
                                  <p:childTnLst>
                                    <p:cmd type="call" cmd="playFrom(0.0)">
                                      <p:cBhvr>
                                        <p:cTn id="69" dur="3432" fill="hold"/>
                                        <p:tgtEl>
                                          <p:spTgt spid="22"/>
                                        </p:tgtEl>
                                      </p:cBhvr>
                                    </p:cmd>
                                  </p:childTnLst>
                                </p:cTn>
                              </p:par>
                              <p:par>
                                <p:cTn id="70" presetID="1" presetClass="entr" presetSubtype="0"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childTnLst>
                                </p:cTn>
                              </p:par>
                              <p:par>
                                <p:cTn id="72" presetID="63" presetClass="path" presetSubtype="0" accel="50000" decel="50000" fill="hold" nodeType="withEffect">
                                  <p:stCondLst>
                                    <p:cond delay="0"/>
                                  </p:stCondLst>
                                  <p:childTnLst>
                                    <p:animMotion origin="layout" path="M -1.04167E-6 -4.81481E-6 L 0.1599 -4.81481E-6 " pathEditMode="relative" rAng="0" ptsTypes="AA">
                                      <p:cBhvr>
                                        <p:cTn id="73" dur="500" fill="hold"/>
                                        <p:tgtEl>
                                          <p:spTgt spid="68"/>
                                        </p:tgtEl>
                                        <p:attrNameLst>
                                          <p:attrName>ppt_x</p:attrName>
                                          <p:attrName>ppt_y</p:attrName>
                                        </p:attrNameLst>
                                      </p:cBhvr>
                                      <p:rCtr x="7995" y="0"/>
                                    </p:animMotion>
                                  </p:childTnLst>
                                </p:cTn>
                              </p:par>
                              <p:par>
                                <p:cTn id="74" presetID="10" presetClass="exit" presetSubtype="0" fill="hold" nodeType="withEffect">
                                  <p:stCondLst>
                                    <p:cond delay="0"/>
                                  </p:stCondLst>
                                  <p:childTnLst>
                                    <p:animEffect transition="out" filter="fade">
                                      <p:cBhvr>
                                        <p:cTn id="75" dur="500"/>
                                        <p:tgtEl>
                                          <p:spTgt spid="31"/>
                                        </p:tgtEl>
                                      </p:cBhvr>
                                    </p:animEffect>
                                    <p:set>
                                      <p:cBhvr>
                                        <p:cTn id="76" dur="1" fill="hold">
                                          <p:stCondLst>
                                            <p:cond delay="499"/>
                                          </p:stCondLst>
                                        </p:cTn>
                                        <p:tgtEl>
                                          <p:spTgt spid="31"/>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2"/>
                                        </p:tgtEl>
                                      </p:cBhvr>
                                    </p:animEffect>
                                    <p:set>
                                      <p:cBhvr>
                                        <p:cTn id="79" dur="1" fill="hold">
                                          <p:stCondLst>
                                            <p:cond delay="499"/>
                                          </p:stCondLst>
                                        </p:cTn>
                                        <p:tgtEl>
                                          <p:spTgt spid="12"/>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2"/>
                                        </p:tgtEl>
                                      </p:cBhvr>
                                    </p:animEffect>
                                    <p:set>
                                      <p:cBhvr>
                                        <p:cTn id="82" dur="1" fill="hold">
                                          <p:stCondLst>
                                            <p:cond delay="499"/>
                                          </p:stCondLst>
                                        </p:cTn>
                                        <p:tgtEl>
                                          <p:spTgt spid="2"/>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6"/>
                                        </p:tgtEl>
                                      </p:cBhvr>
                                    </p:animEffect>
                                    <p:set>
                                      <p:cBhvr>
                                        <p:cTn id="85" dur="1" fill="hold">
                                          <p:stCondLst>
                                            <p:cond delay="499"/>
                                          </p:stCondLst>
                                        </p:cTn>
                                        <p:tgtEl>
                                          <p:spTgt spid="16"/>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5"/>
                                        </p:tgtEl>
                                      </p:cBhvr>
                                    </p:animEffect>
                                    <p:set>
                                      <p:cBhvr>
                                        <p:cTn id="88" dur="1" fill="hold">
                                          <p:stCondLst>
                                            <p:cond delay="499"/>
                                          </p:stCondLst>
                                        </p:cTn>
                                        <p:tgtEl>
                                          <p:spTgt spid="1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20"/>
                                        </p:tgtEl>
                                      </p:cBhvr>
                                    </p:animEffect>
                                    <p:set>
                                      <p:cBhvr>
                                        <p:cTn id="94" dur="1" fill="hold">
                                          <p:stCondLst>
                                            <p:cond delay="499"/>
                                          </p:stCondLst>
                                        </p:cTn>
                                        <p:tgtEl>
                                          <p:spTgt spid="20"/>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17"/>
                                        </p:tgtEl>
                                      </p:cBhvr>
                                    </p:animEffect>
                                    <p:set>
                                      <p:cBhvr>
                                        <p:cTn id="97" dur="1" fill="hold">
                                          <p:stCondLst>
                                            <p:cond delay="499"/>
                                          </p:stCondLst>
                                        </p:cTn>
                                        <p:tgtEl>
                                          <p:spTgt spid="17"/>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21"/>
                                        </p:tgtEl>
                                      </p:cBhvr>
                                    </p:animEffect>
                                    <p:set>
                                      <p:cBhvr>
                                        <p:cTn id="100" dur="1" fill="hold">
                                          <p:stCondLst>
                                            <p:cond delay="499"/>
                                          </p:stCondLst>
                                        </p:cTn>
                                        <p:tgtEl>
                                          <p:spTgt spid="21"/>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9"/>
                                        </p:tgtEl>
                                      </p:cBhvr>
                                    </p:animEffect>
                                    <p:set>
                                      <p:cBhvr>
                                        <p:cTn id="103" dur="1" fill="hold">
                                          <p:stCondLst>
                                            <p:cond delay="499"/>
                                          </p:stCondLst>
                                        </p:cTn>
                                        <p:tgtEl>
                                          <p:spTgt spid="19"/>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4"/>
                                        </p:tgtEl>
                                      </p:cBhvr>
                                    </p:animEffect>
                                    <p:set>
                                      <p:cBhvr>
                                        <p:cTn id="106" dur="1" fill="hold">
                                          <p:stCondLst>
                                            <p:cond delay="499"/>
                                          </p:stCondLst>
                                        </p:cTn>
                                        <p:tgtEl>
                                          <p:spTgt spid="4"/>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
                                        </p:tgtEl>
                                      </p:cBhvr>
                                    </p:animEffect>
                                    <p:set>
                                      <p:cBhvr>
                                        <p:cTn id="109"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0" restart="whenNotActive" fill="hold" evtFilter="cancelBubble" nodeType="interactiveSeq">
                <p:stCondLst>
                  <p:cond evt="onClick" delay="0">
                    <p:tgtEl>
                      <p:spTgt spid="68"/>
                    </p:tgtEl>
                  </p:cond>
                </p:stCondLst>
                <p:endSync evt="end" delay="0">
                  <p:rtn val="all"/>
                </p:endSync>
                <p:childTnLst>
                  <p:par>
                    <p:cTn id="111" fill="hold">
                      <p:stCondLst>
                        <p:cond delay="0"/>
                      </p:stCondLst>
                      <p:childTnLst>
                        <p:par>
                          <p:cTn id="112" fill="hold">
                            <p:stCondLst>
                              <p:cond delay="0"/>
                            </p:stCondLst>
                            <p:childTnLst>
                              <p:par>
                                <p:cTn id="113" presetID="26" presetClass="emph" presetSubtype="0" fill="hold" nodeType="clickEffect">
                                  <p:stCondLst>
                                    <p:cond delay="0"/>
                                  </p:stCondLst>
                                  <p:childTnLst>
                                    <p:animEffect transition="out" filter="fade">
                                      <p:cBhvr>
                                        <p:cTn id="114" dur="500" tmFilter="0, 0; .2, .5; .8, .5; 1, 0"/>
                                        <p:tgtEl>
                                          <p:spTgt spid="68"/>
                                        </p:tgtEl>
                                      </p:cBhvr>
                                    </p:animEffect>
                                    <p:animScale>
                                      <p:cBhvr>
                                        <p:cTn id="115" dur="250" autoRev="1" fill="hold"/>
                                        <p:tgtEl>
                                          <p:spTgt spid="68"/>
                                        </p:tgtEl>
                                      </p:cBhvr>
                                      <p:by x="105000" y="105000"/>
                                    </p:animScale>
                                  </p:childTnLst>
                                  <p:subTnLst>
                                    <p:audio>
                                      <p:cMediaNode>
                                        <p:cTn display="0" masterRel="sameClick">
                                          <p:stCondLst>
                                            <p:cond evt="begin" delay="0">
                                              <p:tn val="113"/>
                                            </p:cond>
                                          </p:stCondLst>
                                          <p:endCondLst>
                                            <p:cond evt="onStopAudio" delay="0">
                                              <p:tgtEl>
                                                <p:sldTgt/>
                                              </p:tgtEl>
                                            </p:cond>
                                          </p:endCondLst>
                                        </p:cTn>
                                        <p:tgtEl>
                                          <p:sndTgt r:embed="rId7" name="click.wav"/>
                                        </p:tgtEl>
                                      </p:cMediaNode>
                                    </p:audio>
                                  </p:subTnLst>
                                </p:cTn>
                              </p:par>
                            </p:childTnLst>
                          </p:cTn>
                        </p:par>
                        <p:par>
                          <p:cTn id="116" fill="hold">
                            <p:stCondLst>
                              <p:cond delay="500"/>
                            </p:stCondLst>
                            <p:childTnLst>
                              <p:par>
                                <p:cTn id="117" presetID="10" presetClass="exit" presetSubtype="0" fill="hold" nodeType="afterEffect">
                                  <p:stCondLst>
                                    <p:cond delay="0"/>
                                  </p:stCondLst>
                                  <p:childTnLst>
                                    <p:animEffect transition="out" filter="fade">
                                      <p:cBhvr>
                                        <p:cTn id="118" dur="500"/>
                                        <p:tgtEl>
                                          <p:spTgt spid="33"/>
                                        </p:tgtEl>
                                      </p:cBhvr>
                                    </p:animEffect>
                                    <p:set>
                                      <p:cBhvr>
                                        <p:cTn id="119" dur="1" fill="hold">
                                          <p:stCondLst>
                                            <p:cond delay="499"/>
                                          </p:stCondLst>
                                        </p:cTn>
                                        <p:tgtEl>
                                          <p:spTgt spid="33"/>
                                        </p:tgtEl>
                                        <p:attrNameLst>
                                          <p:attrName>style.visibility</p:attrName>
                                        </p:attrNameLst>
                                      </p:cBhvr>
                                      <p:to>
                                        <p:strVal val="hidden"/>
                                      </p:to>
                                    </p:set>
                                  </p:childTnLst>
                                </p:cTn>
                              </p:par>
                              <p:par>
                                <p:cTn id="120" presetID="35" presetClass="path" presetSubtype="0" accel="50000" decel="50000" fill="hold" nodeType="withEffect">
                                  <p:stCondLst>
                                    <p:cond delay="0"/>
                                  </p:stCondLst>
                                  <p:childTnLst>
                                    <p:animMotion origin="layout" path="M 0.1599 -4.81481E-6 L -1.04167E-6 -4.81481E-6 " pathEditMode="relative" rAng="0" ptsTypes="AA">
                                      <p:cBhvr>
                                        <p:cTn id="121" dur="500" fill="hold"/>
                                        <p:tgtEl>
                                          <p:spTgt spid="68"/>
                                        </p:tgtEl>
                                        <p:attrNameLst>
                                          <p:attrName>ppt_x</p:attrName>
                                          <p:attrName>ppt_y</p:attrName>
                                        </p:attrNameLst>
                                      </p:cBhvr>
                                      <p:rCtr x="-7995" y="0"/>
                                    </p:animMotion>
                                  </p:childTnLst>
                                </p:cTn>
                              </p:par>
                              <p:par>
                                <p:cTn id="122" presetID="10" presetClass="entr" presetSubtype="0" fill="hold"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fade">
                                      <p:cBhvr>
                                        <p:cTn id="124" dur="500"/>
                                        <p:tgtEl>
                                          <p:spTgt spid="31"/>
                                        </p:tgtEl>
                                      </p:cBhvr>
                                    </p:animEffect>
                                  </p:childTnLst>
                                </p:cTn>
                              </p:par>
                              <p:par>
                                <p:cTn id="125" presetID="10" presetClass="entr" presetSubtype="0" fill="hold" nodeType="withEffect">
                                  <p:stCondLst>
                                    <p:cond delay="0"/>
                                  </p:stCondLst>
                                  <p:childTnLst>
                                    <p:set>
                                      <p:cBhvr>
                                        <p:cTn id="126" dur="1" fill="hold">
                                          <p:stCondLst>
                                            <p:cond delay="0"/>
                                          </p:stCondLst>
                                        </p:cTn>
                                        <p:tgtEl>
                                          <p:spTgt spid="12"/>
                                        </p:tgtEl>
                                        <p:attrNameLst>
                                          <p:attrName>style.visibility</p:attrName>
                                        </p:attrNameLst>
                                      </p:cBhvr>
                                      <p:to>
                                        <p:strVal val="visible"/>
                                      </p:to>
                                    </p:set>
                                    <p:animEffect transition="in" filter="fade">
                                      <p:cBhvr>
                                        <p:cTn id="127" dur="500"/>
                                        <p:tgtEl>
                                          <p:spTgt spid="12"/>
                                        </p:tgtEl>
                                      </p:cBhvr>
                                    </p:animEffect>
                                  </p:childTnLst>
                                </p:cTn>
                              </p:par>
                              <p:par>
                                <p:cTn id="128" presetID="10" presetClass="entr" presetSubtype="0" fill="hold" nodeType="with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500"/>
                                        <p:tgtEl>
                                          <p:spTgt spid="2"/>
                                        </p:tgtEl>
                                      </p:cBhvr>
                                    </p:animEffect>
                                  </p:childTnLst>
                                </p:cTn>
                              </p:par>
                              <p:par>
                                <p:cTn id="131" presetID="10" presetClass="entr" presetSubtype="0" fill="hold" nodeType="with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500"/>
                                        <p:tgtEl>
                                          <p:spTgt spid="16"/>
                                        </p:tgtEl>
                                      </p:cBhvr>
                                    </p:animEffect>
                                  </p:childTnLst>
                                </p:cTn>
                              </p:par>
                              <p:par>
                                <p:cTn id="134" presetID="10" presetClass="entr" presetSubtype="0" fill="hold" nodeType="with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fade">
                                      <p:cBhvr>
                                        <p:cTn id="136" dur="500"/>
                                        <p:tgtEl>
                                          <p:spTgt spid="4"/>
                                        </p:tgtEl>
                                      </p:cBhvr>
                                    </p:animEffect>
                                  </p:childTnLst>
                                </p:cTn>
                              </p:par>
                              <p:par>
                                <p:cTn id="137" presetID="10" presetClass="entr" presetSubtype="0" fill="hold" nodeType="withEffect">
                                  <p:stCondLst>
                                    <p:cond delay="0"/>
                                  </p:stCondLst>
                                  <p:childTnLst>
                                    <p:set>
                                      <p:cBhvr>
                                        <p:cTn id="138" dur="1" fill="hold">
                                          <p:stCondLst>
                                            <p:cond delay="0"/>
                                          </p:stCondLst>
                                        </p:cTn>
                                        <p:tgtEl>
                                          <p:spTgt spid="6"/>
                                        </p:tgtEl>
                                        <p:attrNameLst>
                                          <p:attrName>style.visibility</p:attrName>
                                        </p:attrNameLst>
                                      </p:cBhvr>
                                      <p:to>
                                        <p:strVal val="visible"/>
                                      </p:to>
                                    </p:set>
                                    <p:animEffect transition="in" filter="fade">
                                      <p:cBhvr>
                                        <p:cTn id="139" dur="500"/>
                                        <p:tgtEl>
                                          <p:spTgt spid="6"/>
                                        </p:tgtEl>
                                      </p:cBhvr>
                                    </p:animEffect>
                                  </p:childTnLst>
                                </p:cTn>
                              </p:par>
                            </p:childTnLst>
                          </p:cTn>
                        </p:par>
                      </p:childTnLst>
                    </p:cTn>
                  </p:par>
                </p:childTnLst>
              </p:cTn>
              <p:nextCondLst>
                <p:cond evt="onClick" delay="0">
                  <p:tgtEl>
                    <p:spTgt spid="68"/>
                  </p:tgtEl>
                </p:cond>
              </p:nextCondLst>
            </p:seq>
            <p:seq concurrent="1" nextAc="seek">
              <p:cTn id="140" restart="whenNotActive" fill="hold" evtFilter="cancelBubble" nodeType="interactiveSeq">
                <p:stCondLst>
                  <p:cond evt="onClick" delay="0">
                    <p:tgtEl>
                      <p:spTgt spid="15"/>
                    </p:tgtEl>
                  </p:cond>
                </p:stCondLst>
                <p:endSync evt="end" delay="0">
                  <p:rtn val="all"/>
                </p:endSync>
                <p:childTnLst>
                  <p:par>
                    <p:cTn id="141" fill="hold">
                      <p:stCondLst>
                        <p:cond delay="0"/>
                      </p:stCondLst>
                      <p:childTnLst>
                        <p:par>
                          <p:cTn id="142" fill="hold">
                            <p:stCondLst>
                              <p:cond delay="0"/>
                            </p:stCondLst>
                            <p:childTnLst>
                              <p:par>
                                <p:cTn id="143" presetID="26" presetClass="emph" presetSubtype="0" fill="hold" nodeType="clickEffect">
                                  <p:stCondLst>
                                    <p:cond delay="0"/>
                                  </p:stCondLst>
                                  <p:childTnLst>
                                    <p:animEffect transition="out" filter="fade">
                                      <p:cBhvr>
                                        <p:cTn id="144" dur="500" tmFilter="0, 0; .2, .5; .8, .5; 1, 0"/>
                                        <p:tgtEl>
                                          <p:spTgt spid="15"/>
                                        </p:tgtEl>
                                      </p:cBhvr>
                                    </p:animEffect>
                                    <p:animScale>
                                      <p:cBhvr>
                                        <p:cTn id="145" dur="250" autoRev="1" fill="hold"/>
                                        <p:tgtEl>
                                          <p:spTgt spid="15"/>
                                        </p:tgtEl>
                                      </p:cBhvr>
                                      <p:by x="105000" y="105000"/>
                                    </p:animScale>
                                  </p:childTnLst>
                                  <p:subTnLst>
                                    <p:audio>
                                      <p:cMediaNode>
                                        <p:cTn display="0" masterRel="sameClick">
                                          <p:stCondLst>
                                            <p:cond evt="begin" delay="0">
                                              <p:tn val="143"/>
                                            </p:cond>
                                          </p:stCondLst>
                                          <p:endCondLst>
                                            <p:cond evt="onStopAudio" delay="0">
                                              <p:tgtEl>
                                                <p:sldTgt/>
                                              </p:tgtEl>
                                            </p:cond>
                                          </p:endCondLst>
                                        </p:cTn>
                                        <p:tgtEl>
                                          <p:sndTgt r:embed="rId7" name="click.wav"/>
                                        </p:tgtEl>
                                      </p:cMediaNode>
                                    </p:audio>
                                  </p:subTnLst>
                                </p:cTn>
                              </p:par>
                            </p:childTnLst>
                          </p:cTn>
                        </p:par>
                        <p:par>
                          <p:cTn id="146" fill="hold">
                            <p:stCondLst>
                              <p:cond delay="500"/>
                            </p:stCondLst>
                            <p:childTnLst>
                              <p:par>
                                <p:cTn id="147" presetID="1" presetClass="mediacall" presetSubtype="0" fill="hold" nodeType="afterEffect">
                                  <p:stCondLst>
                                    <p:cond delay="0"/>
                                  </p:stCondLst>
                                  <p:childTnLst>
                                    <p:cmd type="call" cmd="playFrom(0.0)">
                                      <p:cBhvr>
                                        <p:cTn id="148" dur="4995" fill="hold"/>
                                        <p:tgtEl>
                                          <p:spTgt spid="7"/>
                                        </p:tgtEl>
                                      </p:cBhvr>
                                    </p:cmd>
                                  </p:childTnLst>
                                </p:cTn>
                              </p:par>
                              <p:par>
                                <p:cTn id="149" presetID="1" presetClass="entr" presetSubtype="0" fill="hold" nodeType="withEffect">
                                  <p:stCondLst>
                                    <p:cond delay="0"/>
                                  </p:stCondLst>
                                  <p:childTnLst>
                                    <p:set>
                                      <p:cBhvr>
                                        <p:cTn id="150" dur="1" fill="hold">
                                          <p:stCondLst>
                                            <p:cond delay="0"/>
                                          </p:stCondLst>
                                        </p:cTn>
                                        <p:tgtEl>
                                          <p:spTgt spid="13"/>
                                        </p:tgtEl>
                                        <p:attrNameLst>
                                          <p:attrName>style.visibility</p:attrName>
                                        </p:attrNameLst>
                                      </p:cBhvr>
                                      <p:to>
                                        <p:strVal val="visible"/>
                                      </p:to>
                                    </p:set>
                                  </p:childTnLst>
                                </p:cTn>
                              </p:par>
                              <p:par>
                                <p:cTn id="151" presetID="63" presetClass="path" presetSubtype="0" accel="50000" decel="50000" fill="hold" nodeType="withEffect">
                                  <p:stCondLst>
                                    <p:cond delay="0"/>
                                  </p:stCondLst>
                                  <p:childTnLst>
                                    <p:animMotion origin="layout" path="M 6.25E-7 -4.81481E-6 L 0.1599 -4.81481E-6 " pathEditMode="relative" rAng="0" ptsTypes="AA">
                                      <p:cBhvr>
                                        <p:cTn id="152" dur="500" fill="hold"/>
                                        <p:tgtEl>
                                          <p:spTgt spid="14"/>
                                        </p:tgtEl>
                                        <p:attrNameLst>
                                          <p:attrName>ppt_x</p:attrName>
                                          <p:attrName>ppt_y</p:attrName>
                                        </p:attrNameLst>
                                      </p:cBhvr>
                                      <p:rCtr x="7995" y="0"/>
                                    </p:animMotion>
                                  </p:childTnLst>
                                </p:cTn>
                              </p:par>
                              <p:par>
                                <p:cTn id="153" presetID="10" presetClass="exit" presetSubtype="0" fill="hold" nodeType="withEffect">
                                  <p:stCondLst>
                                    <p:cond delay="0"/>
                                  </p:stCondLst>
                                  <p:childTnLst>
                                    <p:animEffect transition="out" filter="fade">
                                      <p:cBhvr>
                                        <p:cTn id="154" dur="500"/>
                                        <p:tgtEl>
                                          <p:spTgt spid="31"/>
                                        </p:tgtEl>
                                      </p:cBhvr>
                                    </p:animEffect>
                                    <p:set>
                                      <p:cBhvr>
                                        <p:cTn id="155" dur="1" fill="hold">
                                          <p:stCondLst>
                                            <p:cond delay="499"/>
                                          </p:stCondLst>
                                        </p:cTn>
                                        <p:tgtEl>
                                          <p:spTgt spid="31"/>
                                        </p:tgtEl>
                                        <p:attrNameLst>
                                          <p:attrName>style.visibility</p:attrName>
                                        </p:attrNameLst>
                                      </p:cBhvr>
                                      <p:to>
                                        <p:strVal val="hidden"/>
                                      </p:to>
                                    </p:set>
                                  </p:childTnLst>
                                </p:cTn>
                              </p:par>
                              <p:par>
                                <p:cTn id="156" presetID="10" presetClass="exit" presetSubtype="0" fill="hold" nodeType="withEffect">
                                  <p:stCondLst>
                                    <p:cond delay="0"/>
                                  </p:stCondLst>
                                  <p:childTnLst>
                                    <p:animEffect transition="out" filter="fade">
                                      <p:cBhvr>
                                        <p:cTn id="157" dur="500"/>
                                        <p:tgtEl>
                                          <p:spTgt spid="12"/>
                                        </p:tgtEl>
                                      </p:cBhvr>
                                    </p:animEffect>
                                    <p:set>
                                      <p:cBhvr>
                                        <p:cTn id="158" dur="1" fill="hold">
                                          <p:stCondLst>
                                            <p:cond delay="499"/>
                                          </p:stCondLst>
                                        </p:cTn>
                                        <p:tgtEl>
                                          <p:spTgt spid="12"/>
                                        </p:tgtEl>
                                        <p:attrNameLst>
                                          <p:attrName>style.visibility</p:attrName>
                                        </p:attrNameLst>
                                      </p:cBhvr>
                                      <p:to>
                                        <p:strVal val="hidden"/>
                                      </p:to>
                                    </p:set>
                                  </p:childTnLst>
                                </p:cTn>
                              </p:par>
                              <p:par>
                                <p:cTn id="159" presetID="10" presetClass="exit" presetSubtype="0" fill="hold" nodeType="withEffect">
                                  <p:stCondLst>
                                    <p:cond delay="0"/>
                                  </p:stCondLst>
                                  <p:childTnLst>
                                    <p:animEffect transition="out" filter="fade">
                                      <p:cBhvr>
                                        <p:cTn id="160" dur="500"/>
                                        <p:tgtEl>
                                          <p:spTgt spid="2"/>
                                        </p:tgtEl>
                                      </p:cBhvr>
                                    </p:animEffect>
                                    <p:set>
                                      <p:cBhvr>
                                        <p:cTn id="161" dur="1" fill="hold">
                                          <p:stCondLst>
                                            <p:cond delay="499"/>
                                          </p:stCondLst>
                                        </p:cTn>
                                        <p:tgtEl>
                                          <p:spTgt spid="2"/>
                                        </p:tgtEl>
                                        <p:attrNameLst>
                                          <p:attrName>style.visibility</p:attrName>
                                        </p:attrNameLst>
                                      </p:cBhvr>
                                      <p:to>
                                        <p:strVal val="hidden"/>
                                      </p:to>
                                    </p:set>
                                  </p:childTnLst>
                                </p:cTn>
                              </p:par>
                              <p:par>
                                <p:cTn id="162" presetID="10" presetClass="exit" presetSubtype="0" fill="hold" nodeType="withEffect">
                                  <p:stCondLst>
                                    <p:cond delay="0"/>
                                  </p:stCondLst>
                                  <p:childTnLst>
                                    <p:animEffect transition="out" filter="fade">
                                      <p:cBhvr>
                                        <p:cTn id="163" dur="500"/>
                                        <p:tgtEl>
                                          <p:spTgt spid="16"/>
                                        </p:tgtEl>
                                      </p:cBhvr>
                                    </p:animEffect>
                                    <p:set>
                                      <p:cBhvr>
                                        <p:cTn id="164" dur="1" fill="hold">
                                          <p:stCondLst>
                                            <p:cond delay="499"/>
                                          </p:stCondLst>
                                        </p:cTn>
                                        <p:tgtEl>
                                          <p:spTgt spid="16"/>
                                        </p:tgtEl>
                                        <p:attrNameLst>
                                          <p:attrName>style.visibility</p:attrName>
                                        </p:attrNameLst>
                                      </p:cBhvr>
                                      <p:to>
                                        <p:strVal val="hidden"/>
                                      </p:to>
                                    </p:set>
                                  </p:childTnLst>
                                </p:cTn>
                              </p:par>
                              <p:par>
                                <p:cTn id="165" presetID="10" presetClass="exit" presetSubtype="0" fill="hold" nodeType="withEffect">
                                  <p:stCondLst>
                                    <p:cond delay="0"/>
                                  </p:stCondLst>
                                  <p:childTnLst>
                                    <p:animEffect transition="out" filter="fade">
                                      <p:cBhvr>
                                        <p:cTn id="166" dur="500"/>
                                        <p:tgtEl>
                                          <p:spTgt spid="15"/>
                                        </p:tgtEl>
                                      </p:cBhvr>
                                    </p:animEffect>
                                    <p:set>
                                      <p:cBhvr>
                                        <p:cTn id="167" dur="1" fill="hold">
                                          <p:stCondLst>
                                            <p:cond delay="499"/>
                                          </p:stCondLst>
                                        </p:cTn>
                                        <p:tgtEl>
                                          <p:spTgt spid="15"/>
                                        </p:tgtEl>
                                        <p:attrNameLst>
                                          <p:attrName>style.visibility</p:attrName>
                                        </p:attrNameLst>
                                      </p:cBhvr>
                                      <p:to>
                                        <p:strVal val="hidden"/>
                                      </p:to>
                                    </p:set>
                                  </p:childTnLst>
                                </p:cTn>
                              </p:par>
                              <p:par>
                                <p:cTn id="168" presetID="10" presetClass="exit" presetSubtype="0" fill="hold" nodeType="withEffect">
                                  <p:stCondLst>
                                    <p:cond delay="0"/>
                                  </p:stCondLst>
                                  <p:childTnLst>
                                    <p:animEffect transition="out" filter="fade">
                                      <p:cBhvr>
                                        <p:cTn id="169" dur="500"/>
                                        <p:tgtEl>
                                          <p:spTgt spid="18"/>
                                        </p:tgtEl>
                                      </p:cBhvr>
                                    </p:animEffect>
                                    <p:set>
                                      <p:cBhvr>
                                        <p:cTn id="170" dur="1" fill="hold">
                                          <p:stCondLst>
                                            <p:cond delay="499"/>
                                          </p:stCondLst>
                                        </p:cTn>
                                        <p:tgtEl>
                                          <p:spTgt spid="18"/>
                                        </p:tgtEl>
                                        <p:attrNameLst>
                                          <p:attrName>style.visibility</p:attrName>
                                        </p:attrNameLst>
                                      </p:cBhvr>
                                      <p:to>
                                        <p:strVal val="hidden"/>
                                      </p:to>
                                    </p:set>
                                  </p:childTnLst>
                                </p:cTn>
                              </p:par>
                              <p:par>
                                <p:cTn id="171" presetID="10" presetClass="exit" presetSubtype="0" fill="hold" nodeType="withEffect">
                                  <p:stCondLst>
                                    <p:cond delay="0"/>
                                  </p:stCondLst>
                                  <p:childTnLst>
                                    <p:animEffect transition="out" filter="fade">
                                      <p:cBhvr>
                                        <p:cTn id="172" dur="500"/>
                                        <p:tgtEl>
                                          <p:spTgt spid="20"/>
                                        </p:tgtEl>
                                      </p:cBhvr>
                                    </p:animEffect>
                                    <p:set>
                                      <p:cBhvr>
                                        <p:cTn id="173" dur="1" fill="hold">
                                          <p:stCondLst>
                                            <p:cond delay="499"/>
                                          </p:stCondLst>
                                        </p:cTn>
                                        <p:tgtEl>
                                          <p:spTgt spid="20"/>
                                        </p:tgtEl>
                                        <p:attrNameLst>
                                          <p:attrName>style.visibility</p:attrName>
                                        </p:attrNameLst>
                                      </p:cBhvr>
                                      <p:to>
                                        <p:strVal val="hidden"/>
                                      </p:to>
                                    </p:set>
                                  </p:childTnLst>
                                </p:cTn>
                              </p:par>
                              <p:par>
                                <p:cTn id="174" presetID="10" presetClass="exit" presetSubtype="0" fill="hold" nodeType="withEffect">
                                  <p:stCondLst>
                                    <p:cond delay="0"/>
                                  </p:stCondLst>
                                  <p:childTnLst>
                                    <p:animEffect transition="out" filter="fade">
                                      <p:cBhvr>
                                        <p:cTn id="175" dur="500"/>
                                        <p:tgtEl>
                                          <p:spTgt spid="17"/>
                                        </p:tgtEl>
                                      </p:cBhvr>
                                    </p:animEffect>
                                    <p:set>
                                      <p:cBhvr>
                                        <p:cTn id="176" dur="1" fill="hold">
                                          <p:stCondLst>
                                            <p:cond delay="499"/>
                                          </p:stCondLst>
                                        </p:cTn>
                                        <p:tgtEl>
                                          <p:spTgt spid="17"/>
                                        </p:tgtEl>
                                        <p:attrNameLst>
                                          <p:attrName>style.visibility</p:attrName>
                                        </p:attrNameLst>
                                      </p:cBhvr>
                                      <p:to>
                                        <p:strVal val="hidden"/>
                                      </p:to>
                                    </p:set>
                                  </p:childTnLst>
                                </p:cTn>
                              </p:par>
                              <p:par>
                                <p:cTn id="177" presetID="10" presetClass="exit" presetSubtype="0" fill="hold" nodeType="withEffect">
                                  <p:stCondLst>
                                    <p:cond delay="0"/>
                                  </p:stCondLst>
                                  <p:childTnLst>
                                    <p:animEffect transition="out" filter="fade">
                                      <p:cBhvr>
                                        <p:cTn id="178" dur="500"/>
                                        <p:tgtEl>
                                          <p:spTgt spid="21"/>
                                        </p:tgtEl>
                                      </p:cBhvr>
                                    </p:animEffect>
                                    <p:set>
                                      <p:cBhvr>
                                        <p:cTn id="179" dur="1" fill="hold">
                                          <p:stCondLst>
                                            <p:cond delay="499"/>
                                          </p:stCondLst>
                                        </p:cTn>
                                        <p:tgtEl>
                                          <p:spTgt spid="21"/>
                                        </p:tgtEl>
                                        <p:attrNameLst>
                                          <p:attrName>style.visibility</p:attrName>
                                        </p:attrNameLst>
                                      </p:cBhvr>
                                      <p:to>
                                        <p:strVal val="hidden"/>
                                      </p:to>
                                    </p:set>
                                  </p:childTnLst>
                                </p:cTn>
                              </p:par>
                              <p:par>
                                <p:cTn id="180" presetID="10" presetClass="exit" presetSubtype="0" fill="hold" nodeType="withEffect">
                                  <p:stCondLst>
                                    <p:cond delay="0"/>
                                  </p:stCondLst>
                                  <p:childTnLst>
                                    <p:animEffect transition="out" filter="fade">
                                      <p:cBhvr>
                                        <p:cTn id="181" dur="500"/>
                                        <p:tgtEl>
                                          <p:spTgt spid="19"/>
                                        </p:tgtEl>
                                      </p:cBhvr>
                                    </p:animEffect>
                                    <p:set>
                                      <p:cBhvr>
                                        <p:cTn id="182" dur="1" fill="hold">
                                          <p:stCondLst>
                                            <p:cond delay="499"/>
                                          </p:stCondLst>
                                        </p:cTn>
                                        <p:tgtEl>
                                          <p:spTgt spid="19"/>
                                        </p:tgtEl>
                                        <p:attrNameLst>
                                          <p:attrName>style.visibility</p:attrName>
                                        </p:attrNameLst>
                                      </p:cBhvr>
                                      <p:to>
                                        <p:strVal val="hidden"/>
                                      </p:to>
                                    </p:set>
                                  </p:childTnLst>
                                </p:cTn>
                              </p:par>
                              <p:par>
                                <p:cTn id="183" presetID="10" presetClass="exit" presetSubtype="0" fill="hold" nodeType="withEffect">
                                  <p:stCondLst>
                                    <p:cond delay="0"/>
                                  </p:stCondLst>
                                  <p:childTnLst>
                                    <p:animEffect transition="out" filter="fade">
                                      <p:cBhvr>
                                        <p:cTn id="184" dur="500"/>
                                        <p:tgtEl>
                                          <p:spTgt spid="4"/>
                                        </p:tgtEl>
                                      </p:cBhvr>
                                    </p:animEffect>
                                    <p:set>
                                      <p:cBhvr>
                                        <p:cTn id="185" dur="1" fill="hold">
                                          <p:stCondLst>
                                            <p:cond delay="499"/>
                                          </p:stCondLst>
                                        </p:cTn>
                                        <p:tgtEl>
                                          <p:spTgt spid="4"/>
                                        </p:tgtEl>
                                        <p:attrNameLst>
                                          <p:attrName>style.visibility</p:attrName>
                                        </p:attrNameLst>
                                      </p:cBhvr>
                                      <p:to>
                                        <p:strVal val="hidden"/>
                                      </p:to>
                                    </p:set>
                                  </p:childTnLst>
                                </p:cTn>
                              </p:par>
                              <p:par>
                                <p:cTn id="186" presetID="10" presetClass="exit" presetSubtype="0" fill="hold" nodeType="withEffect">
                                  <p:stCondLst>
                                    <p:cond delay="0"/>
                                  </p:stCondLst>
                                  <p:childTnLst>
                                    <p:animEffect transition="out" filter="fade">
                                      <p:cBhvr>
                                        <p:cTn id="187" dur="500"/>
                                        <p:tgtEl>
                                          <p:spTgt spid="6"/>
                                        </p:tgtEl>
                                      </p:cBhvr>
                                    </p:animEffect>
                                    <p:set>
                                      <p:cBhvr>
                                        <p:cTn id="18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89" restart="whenNotActive" fill="hold" evtFilter="cancelBubble" nodeType="interactiveSeq">
                <p:stCondLst>
                  <p:cond evt="onClick" delay="0">
                    <p:tgtEl>
                      <p:spTgt spid="14"/>
                    </p:tgtEl>
                  </p:cond>
                </p:stCondLst>
                <p:endSync evt="end" delay="0">
                  <p:rtn val="all"/>
                </p:endSync>
                <p:childTnLst>
                  <p:par>
                    <p:cTn id="190" fill="hold">
                      <p:stCondLst>
                        <p:cond delay="0"/>
                      </p:stCondLst>
                      <p:childTnLst>
                        <p:par>
                          <p:cTn id="191" fill="hold">
                            <p:stCondLst>
                              <p:cond delay="0"/>
                            </p:stCondLst>
                            <p:childTnLst>
                              <p:par>
                                <p:cTn id="192" presetID="26" presetClass="emph" presetSubtype="0" fill="hold" nodeType="clickEffect">
                                  <p:stCondLst>
                                    <p:cond delay="0"/>
                                  </p:stCondLst>
                                  <p:childTnLst>
                                    <p:animEffect transition="out" filter="fade">
                                      <p:cBhvr>
                                        <p:cTn id="193" dur="500" tmFilter="0, 0; .2, .5; .8, .5; 1, 0"/>
                                        <p:tgtEl>
                                          <p:spTgt spid="14"/>
                                        </p:tgtEl>
                                      </p:cBhvr>
                                    </p:animEffect>
                                    <p:animScale>
                                      <p:cBhvr>
                                        <p:cTn id="194" dur="250" autoRev="1" fill="hold"/>
                                        <p:tgtEl>
                                          <p:spTgt spid="14"/>
                                        </p:tgtEl>
                                      </p:cBhvr>
                                      <p:by x="105000" y="105000"/>
                                    </p:animScale>
                                  </p:childTnLst>
                                  <p:subTnLst>
                                    <p:audio>
                                      <p:cMediaNode>
                                        <p:cTn display="0" masterRel="sameClick">
                                          <p:stCondLst>
                                            <p:cond evt="begin" delay="0">
                                              <p:tn val="192"/>
                                            </p:cond>
                                          </p:stCondLst>
                                          <p:endCondLst>
                                            <p:cond evt="onStopAudio" delay="0">
                                              <p:tgtEl>
                                                <p:sldTgt/>
                                              </p:tgtEl>
                                            </p:cond>
                                          </p:endCondLst>
                                        </p:cTn>
                                        <p:tgtEl>
                                          <p:sndTgt r:embed="rId7" name="click.wav"/>
                                        </p:tgtEl>
                                      </p:cMediaNode>
                                    </p:audio>
                                  </p:subTnLst>
                                </p:cTn>
                              </p:par>
                              <p:par>
                                <p:cTn id="195" presetID="35" presetClass="path" presetSubtype="0" accel="50000" decel="50000" fill="hold" nodeType="withEffect">
                                  <p:stCondLst>
                                    <p:cond delay="0"/>
                                  </p:stCondLst>
                                  <p:childTnLst>
                                    <p:animMotion origin="layout" path="M 0.1599 -4.81481E-6 L 6.25E-7 -4.81481E-6 " pathEditMode="relative" rAng="0" ptsTypes="AA">
                                      <p:cBhvr>
                                        <p:cTn id="196" dur="500" fill="hold"/>
                                        <p:tgtEl>
                                          <p:spTgt spid="14"/>
                                        </p:tgtEl>
                                        <p:attrNameLst>
                                          <p:attrName>ppt_x</p:attrName>
                                          <p:attrName>ppt_y</p:attrName>
                                        </p:attrNameLst>
                                      </p:cBhvr>
                                      <p:rCtr x="-7995" y="0"/>
                                    </p:animMotion>
                                  </p:childTnLst>
                                </p:cTn>
                              </p:par>
                            </p:childTnLst>
                          </p:cTn>
                        </p:par>
                        <p:par>
                          <p:cTn id="197" fill="hold">
                            <p:stCondLst>
                              <p:cond delay="500"/>
                            </p:stCondLst>
                            <p:childTnLst>
                              <p:par>
                                <p:cTn id="198" presetID="1" presetClass="exit" presetSubtype="0" fill="hold" nodeType="afterEffect">
                                  <p:stCondLst>
                                    <p:cond delay="0"/>
                                  </p:stCondLst>
                                  <p:childTnLst>
                                    <p:set>
                                      <p:cBhvr>
                                        <p:cTn id="199" dur="1" fill="hold">
                                          <p:stCondLst>
                                            <p:cond delay="0"/>
                                          </p:stCondLst>
                                        </p:cTn>
                                        <p:tgtEl>
                                          <p:spTgt spid="13"/>
                                        </p:tgtEl>
                                        <p:attrNameLst>
                                          <p:attrName>style.visibility</p:attrName>
                                        </p:attrNameLst>
                                      </p:cBhvr>
                                      <p:to>
                                        <p:strVal val="hidden"/>
                                      </p:to>
                                    </p:set>
                                  </p:childTnLst>
                                </p:cTn>
                              </p:par>
                              <p:par>
                                <p:cTn id="200" presetID="10" presetClass="entr" presetSubtype="0" fill="hold" nodeType="withEffect">
                                  <p:stCondLst>
                                    <p:cond delay="0"/>
                                  </p:stCondLst>
                                  <p:childTnLst>
                                    <p:set>
                                      <p:cBhvr>
                                        <p:cTn id="201" dur="1" fill="hold">
                                          <p:stCondLst>
                                            <p:cond delay="0"/>
                                          </p:stCondLst>
                                        </p:cTn>
                                        <p:tgtEl>
                                          <p:spTgt spid="31"/>
                                        </p:tgtEl>
                                        <p:attrNameLst>
                                          <p:attrName>style.visibility</p:attrName>
                                        </p:attrNameLst>
                                      </p:cBhvr>
                                      <p:to>
                                        <p:strVal val="visible"/>
                                      </p:to>
                                    </p:set>
                                    <p:animEffect transition="in" filter="fade">
                                      <p:cBhvr>
                                        <p:cTn id="202" dur="500"/>
                                        <p:tgtEl>
                                          <p:spTgt spid="31"/>
                                        </p:tgtEl>
                                      </p:cBhvr>
                                    </p:animEffect>
                                  </p:childTnLst>
                                </p:cTn>
                              </p:par>
                              <p:par>
                                <p:cTn id="203" presetID="10" presetClass="entr" presetSubtype="0" fill="hold" nodeType="withEffect">
                                  <p:stCondLst>
                                    <p:cond delay="0"/>
                                  </p:stCondLst>
                                  <p:childTnLst>
                                    <p:set>
                                      <p:cBhvr>
                                        <p:cTn id="204" dur="1" fill="hold">
                                          <p:stCondLst>
                                            <p:cond delay="0"/>
                                          </p:stCondLst>
                                        </p:cTn>
                                        <p:tgtEl>
                                          <p:spTgt spid="12"/>
                                        </p:tgtEl>
                                        <p:attrNameLst>
                                          <p:attrName>style.visibility</p:attrName>
                                        </p:attrNameLst>
                                      </p:cBhvr>
                                      <p:to>
                                        <p:strVal val="visible"/>
                                      </p:to>
                                    </p:set>
                                    <p:animEffect transition="in" filter="fade">
                                      <p:cBhvr>
                                        <p:cTn id="205" dur="500"/>
                                        <p:tgtEl>
                                          <p:spTgt spid="12"/>
                                        </p:tgtEl>
                                      </p:cBhvr>
                                    </p:animEffect>
                                  </p:childTnLst>
                                </p:cTn>
                              </p:par>
                              <p:par>
                                <p:cTn id="206" presetID="10" presetClass="entr" presetSubtype="0" fill="hold" nodeType="withEffect">
                                  <p:stCondLst>
                                    <p:cond delay="0"/>
                                  </p:stCondLst>
                                  <p:childTnLst>
                                    <p:set>
                                      <p:cBhvr>
                                        <p:cTn id="207" dur="1" fill="hold">
                                          <p:stCondLst>
                                            <p:cond delay="0"/>
                                          </p:stCondLst>
                                        </p:cTn>
                                        <p:tgtEl>
                                          <p:spTgt spid="2"/>
                                        </p:tgtEl>
                                        <p:attrNameLst>
                                          <p:attrName>style.visibility</p:attrName>
                                        </p:attrNameLst>
                                      </p:cBhvr>
                                      <p:to>
                                        <p:strVal val="visible"/>
                                      </p:to>
                                    </p:set>
                                    <p:animEffect transition="in" filter="fade">
                                      <p:cBhvr>
                                        <p:cTn id="208" dur="500"/>
                                        <p:tgtEl>
                                          <p:spTgt spid="2"/>
                                        </p:tgtEl>
                                      </p:cBhvr>
                                    </p:animEffect>
                                  </p:childTnLst>
                                </p:cTn>
                              </p:par>
                              <p:par>
                                <p:cTn id="209" presetID="10" presetClass="entr" presetSubtype="0" fill="hold" nodeType="withEffect">
                                  <p:stCondLst>
                                    <p:cond delay="0"/>
                                  </p:stCondLst>
                                  <p:childTnLst>
                                    <p:set>
                                      <p:cBhvr>
                                        <p:cTn id="210" dur="1" fill="hold">
                                          <p:stCondLst>
                                            <p:cond delay="0"/>
                                          </p:stCondLst>
                                        </p:cTn>
                                        <p:tgtEl>
                                          <p:spTgt spid="16"/>
                                        </p:tgtEl>
                                        <p:attrNameLst>
                                          <p:attrName>style.visibility</p:attrName>
                                        </p:attrNameLst>
                                      </p:cBhvr>
                                      <p:to>
                                        <p:strVal val="visible"/>
                                      </p:to>
                                    </p:set>
                                    <p:animEffect transition="in" filter="fade">
                                      <p:cBhvr>
                                        <p:cTn id="211" dur="500"/>
                                        <p:tgtEl>
                                          <p:spTgt spid="16"/>
                                        </p:tgtEl>
                                      </p:cBhvr>
                                    </p:animEffect>
                                  </p:childTnLst>
                                </p:cTn>
                              </p:par>
                              <p:par>
                                <p:cTn id="212" presetID="10" presetClass="entr" presetSubtype="0" fill="hold" nodeType="withEffect">
                                  <p:stCondLst>
                                    <p:cond delay="0"/>
                                  </p:stCondLst>
                                  <p:childTnLst>
                                    <p:set>
                                      <p:cBhvr>
                                        <p:cTn id="213" dur="1" fill="hold">
                                          <p:stCondLst>
                                            <p:cond delay="0"/>
                                          </p:stCondLst>
                                        </p:cTn>
                                        <p:tgtEl>
                                          <p:spTgt spid="15"/>
                                        </p:tgtEl>
                                        <p:attrNameLst>
                                          <p:attrName>style.visibility</p:attrName>
                                        </p:attrNameLst>
                                      </p:cBhvr>
                                      <p:to>
                                        <p:strVal val="visible"/>
                                      </p:to>
                                    </p:set>
                                    <p:animEffect transition="in" filter="fade">
                                      <p:cBhvr>
                                        <p:cTn id="214" dur="500"/>
                                        <p:tgtEl>
                                          <p:spTgt spid="15"/>
                                        </p:tgtEl>
                                      </p:cBhvr>
                                    </p:animEffect>
                                  </p:childTnLst>
                                </p:cTn>
                              </p:par>
                              <p:par>
                                <p:cTn id="215" presetID="10" presetClass="entr" presetSubtype="0" fill="hold" nodeType="withEffect">
                                  <p:stCondLst>
                                    <p:cond delay="0"/>
                                  </p:stCondLst>
                                  <p:childTnLst>
                                    <p:set>
                                      <p:cBhvr>
                                        <p:cTn id="216" dur="1" fill="hold">
                                          <p:stCondLst>
                                            <p:cond delay="0"/>
                                          </p:stCondLst>
                                        </p:cTn>
                                        <p:tgtEl>
                                          <p:spTgt spid="18"/>
                                        </p:tgtEl>
                                        <p:attrNameLst>
                                          <p:attrName>style.visibility</p:attrName>
                                        </p:attrNameLst>
                                      </p:cBhvr>
                                      <p:to>
                                        <p:strVal val="visible"/>
                                      </p:to>
                                    </p:set>
                                    <p:animEffect transition="in" filter="fade">
                                      <p:cBhvr>
                                        <p:cTn id="217" dur="500"/>
                                        <p:tgtEl>
                                          <p:spTgt spid="18"/>
                                        </p:tgtEl>
                                      </p:cBhvr>
                                    </p:animEffect>
                                  </p:childTnLst>
                                </p:cTn>
                              </p:par>
                              <p:par>
                                <p:cTn id="218" presetID="10" presetClass="entr" presetSubtype="0" fill="hold" nodeType="withEffect">
                                  <p:stCondLst>
                                    <p:cond delay="0"/>
                                  </p:stCondLst>
                                  <p:childTnLst>
                                    <p:set>
                                      <p:cBhvr>
                                        <p:cTn id="219" dur="1" fill="hold">
                                          <p:stCondLst>
                                            <p:cond delay="0"/>
                                          </p:stCondLst>
                                        </p:cTn>
                                        <p:tgtEl>
                                          <p:spTgt spid="20"/>
                                        </p:tgtEl>
                                        <p:attrNameLst>
                                          <p:attrName>style.visibility</p:attrName>
                                        </p:attrNameLst>
                                      </p:cBhvr>
                                      <p:to>
                                        <p:strVal val="visible"/>
                                      </p:to>
                                    </p:set>
                                    <p:animEffect transition="in" filter="fade">
                                      <p:cBhvr>
                                        <p:cTn id="220" dur="500"/>
                                        <p:tgtEl>
                                          <p:spTgt spid="20"/>
                                        </p:tgtEl>
                                      </p:cBhvr>
                                    </p:animEffect>
                                  </p:childTnLst>
                                </p:cTn>
                              </p:par>
                              <p:par>
                                <p:cTn id="221" presetID="10" presetClass="entr" presetSubtype="0" fill="hold" nodeType="withEffect">
                                  <p:stCondLst>
                                    <p:cond delay="0"/>
                                  </p:stCondLst>
                                  <p:childTnLst>
                                    <p:set>
                                      <p:cBhvr>
                                        <p:cTn id="222" dur="1" fill="hold">
                                          <p:stCondLst>
                                            <p:cond delay="0"/>
                                          </p:stCondLst>
                                        </p:cTn>
                                        <p:tgtEl>
                                          <p:spTgt spid="17"/>
                                        </p:tgtEl>
                                        <p:attrNameLst>
                                          <p:attrName>style.visibility</p:attrName>
                                        </p:attrNameLst>
                                      </p:cBhvr>
                                      <p:to>
                                        <p:strVal val="visible"/>
                                      </p:to>
                                    </p:set>
                                    <p:animEffect transition="in" filter="fade">
                                      <p:cBhvr>
                                        <p:cTn id="223" dur="500"/>
                                        <p:tgtEl>
                                          <p:spTgt spid="17"/>
                                        </p:tgtEl>
                                      </p:cBhvr>
                                    </p:animEffect>
                                  </p:childTnLst>
                                </p:cTn>
                              </p:par>
                              <p:par>
                                <p:cTn id="224" presetID="10" presetClass="entr" presetSubtype="0" fill="hold" nodeType="withEffect">
                                  <p:stCondLst>
                                    <p:cond delay="0"/>
                                  </p:stCondLst>
                                  <p:childTnLst>
                                    <p:set>
                                      <p:cBhvr>
                                        <p:cTn id="225" dur="1" fill="hold">
                                          <p:stCondLst>
                                            <p:cond delay="0"/>
                                          </p:stCondLst>
                                        </p:cTn>
                                        <p:tgtEl>
                                          <p:spTgt spid="21"/>
                                        </p:tgtEl>
                                        <p:attrNameLst>
                                          <p:attrName>style.visibility</p:attrName>
                                        </p:attrNameLst>
                                      </p:cBhvr>
                                      <p:to>
                                        <p:strVal val="visible"/>
                                      </p:to>
                                    </p:set>
                                    <p:animEffect transition="in" filter="fade">
                                      <p:cBhvr>
                                        <p:cTn id="226" dur="500"/>
                                        <p:tgtEl>
                                          <p:spTgt spid="21"/>
                                        </p:tgtEl>
                                      </p:cBhvr>
                                    </p:animEffect>
                                  </p:childTnLst>
                                </p:cTn>
                              </p:par>
                              <p:par>
                                <p:cTn id="227" presetID="10" presetClass="entr" presetSubtype="0" fill="hold" nodeType="withEffect">
                                  <p:stCondLst>
                                    <p:cond delay="0"/>
                                  </p:stCondLst>
                                  <p:childTnLst>
                                    <p:set>
                                      <p:cBhvr>
                                        <p:cTn id="228" dur="1" fill="hold">
                                          <p:stCondLst>
                                            <p:cond delay="0"/>
                                          </p:stCondLst>
                                        </p:cTn>
                                        <p:tgtEl>
                                          <p:spTgt spid="19"/>
                                        </p:tgtEl>
                                        <p:attrNameLst>
                                          <p:attrName>style.visibility</p:attrName>
                                        </p:attrNameLst>
                                      </p:cBhvr>
                                      <p:to>
                                        <p:strVal val="visible"/>
                                      </p:to>
                                    </p:set>
                                    <p:animEffect transition="in" filter="fade">
                                      <p:cBhvr>
                                        <p:cTn id="229" dur="500"/>
                                        <p:tgtEl>
                                          <p:spTgt spid="19"/>
                                        </p:tgtEl>
                                      </p:cBhvr>
                                    </p:animEffect>
                                  </p:childTnLst>
                                </p:cTn>
                              </p:par>
                              <p:par>
                                <p:cTn id="230" presetID="10" presetClass="entr" presetSubtype="0" fill="hold" nodeType="withEffect">
                                  <p:stCondLst>
                                    <p:cond delay="0"/>
                                  </p:stCondLst>
                                  <p:childTnLst>
                                    <p:set>
                                      <p:cBhvr>
                                        <p:cTn id="231" dur="1" fill="hold">
                                          <p:stCondLst>
                                            <p:cond delay="0"/>
                                          </p:stCondLst>
                                        </p:cTn>
                                        <p:tgtEl>
                                          <p:spTgt spid="4"/>
                                        </p:tgtEl>
                                        <p:attrNameLst>
                                          <p:attrName>style.visibility</p:attrName>
                                        </p:attrNameLst>
                                      </p:cBhvr>
                                      <p:to>
                                        <p:strVal val="visible"/>
                                      </p:to>
                                    </p:set>
                                    <p:animEffect transition="in" filter="fade">
                                      <p:cBhvr>
                                        <p:cTn id="232" dur="500"/>
                                        <p:tgtEl>
                                          <p:spTgt spid="4"/>
                                        </p:tgtEl>
                                      </p:cBhvr>
                                    </p:animEffect>
                                  </p:childTnLst>
                                </p:cTn>
                              </p:par>
                              <p:par>
                                <p:cTn id="233" presetID="10" presetClass="entr" presetSubtype="0" fill="hold" nodeType="withEffect">
                                  <p:stCondLst>
                                    <p:cond delay="0"/>
                                  </p:stCondLst>
                                  <p:childTnLst>
                                    <p:set>
                                      <p:cBhvr>
                                        <p:cTn id="234" dur="1" fill="hold">
                                          <p:stCondLst>
                                            <p:cond delay="0"/>
                                          </p:stCondLst>
                                        </p:cTn>
                                        <p:tgtEl>
                                          <p:spTgt spid="6"/>
                                        </p:tgtEl>
                                        <p:attrNameLst>
                                          <p:attrName>style.visibility</p:attrName>
                                        </p:attrNameLst>
                                      </p:cBhvr>
                                      <p:to>
                                        <p:strVal val="visible"/>
                                      </p:to>
                                    </p:set>
                                    <p:animEffect transition="in" filter="fade">
                                      <p:cBhvr>
                                        <p:cTn id="235" dur="500"/>
                                        <p:tgtEl>
                                          <p:spTgt spid="6"/>
                                        </p:tgtEl>
                                      </p:cBhvr>
                                    </p:animEffect>
                                  </p:childTnLst>
                                </p:cTn>
                              </p:par>
                            </p:childTnLst>
                          </p:cTn>
                        </p:par>
                      </p:childTnLst>
                    </p:cTn>
                  </p:par>
                </p:childTnLst>
              </p:cTn>
              <p:nextCondLst>
                <p:cond evt="onClick" delay="0">
                  <p:tgtEl>
                    <p:spTgt spid="14"/>
                  </p:tgtEl>
                </p:cond>
              </p:nextCondLst>
            </p:seq>
            <p:seq concurrent="1" nextAc="seek">
              <p:cTn id="236" restart="whenNotActive" fill="hold" evtFilter="cancelBubble" nodeType="interactiveSeq">
                <p:stCondLst>
                  <p:cond evt="onClick" delay="0">
                    <p:tgtEl>
                      <p:spTgt spid="20"/>
                    </p:tgtEl>
                  </p:cond>
                </p:stCondLst>
                <p:endSync evt="end" delay="0">
                  <p:rtn val="all"/>
                </p:endSync>
                <p:childTnLst>
                  <p:par>
                    <p:cTn id="237" fill="hold">
                      <p:stCondLst>
                        <p:cond delay="0"/>
                      </p:stCondLst>
                      <p:childTnLst>
                        <p:par>
                          <p:cTn id="238" fill="hold">
                            <p:stCondLst>
                              <p:cond delay="0"/>
                            </p:stCondLst>
                            <p:childTnLst>
                              <p:par>
                                <p:cTn id="239" presetID="26" presetClass="emph" presetSubtype="0" fill="hold" nodeType="clickEffect">
                                  <p:stCondLst>
                                    <p:cond delay="0"/>
                                  </p:stCondLst>
                                  <p:childTnLst>
                                    <p:animEffect transition="out" filter="fade">
                                      <p:cBhvr>
                                        <p:cTn id="240" dur="500" tmFilter="0, 0; .2, .5; .8, .5; 1, 0"/>
                                        <p:tgtEl>
                                          <p:spTgt spid="20"/>
                                        </p:tgtEl>
                                      </p:cBhvr>
                                    </p:animEffect>
                                    <p:animScale>
                                      <p:cBhvr>
                                        <p:cTn id="241" dur="250" autoRev="1" fill="hold"/>
                                        <p:tgtEl>
                                          <p:spTgt spid="20"/>
                                        </p:tgtEl>
                                      </p:cBhvr>
                                      <p:by x="105000" y="105000"/>
                                    </p:animScale>
                                  </p:childTnLst>
                                  <p:subTnLst>
                                    <p:audio>
                                      <p:cMediaNode>
                                        <p:cTn display="0" masterRel="sameClick">
                                          <p:stCondLst>
                                            <p:cond evt="begin" delay="0">
                                              <p:tn val="239"/>
                                            </p:cond>
                                          </p:stCondLst>
                                          <p:endCondLst>
                                            <p:cond evt="onStopAudio" delay="0">
                                              <p:tgtEl>
                                                <p:sldTgt/>
                                              </p:tgtEl>
                                            </p:cond>
                                          </p:endCondLst>
                                        </p:cTn>
                                        <p:tgtEl>
                                          <p:sndTgt r:embed="rId7" name="click.wav"/>
                                        </p:tgtEl>
                                      </p:cMediaNode>
                                    </p:audio>
                                  </p:subTnLst>
                                </p:cTn>
                              </p:par>
                            </p:childTnLst>
                          </p:cTn>
                        </p:par>
                        <p:par>
                          <p:cTn id="242" fill="hold">
                            <p:stCondLst>
                              <p:cond delay="500"/>
                            </p:stCondLst>
                            <p:childTnLst>
                              <p:par>
                                <p:cTn id="243" presetID="1" presetClass="mediacall" presetSubtype="0" fill="hold" nodeType="afterEffect">
                                  <p:stCondLst>
                                    <p:cond delay="0"/>
                                  </p:stCondLst>
                                  <p:childTnLst>
                                    <p:cmd type="call" cmd="playFrom(0.0)">
                                      <p:cBhvr>
                                        <p:cTn id="244" dur="4995" fill="hold"/>
                                        <p:tgtEl>
                                          <p:spTgt spid="7"/>
                                        </p:tgtEl>
                                      </p:cBhvr>
                                    </p:cmd>
                                  </p:childTnLst>
                                </p:cTn>
                              </p:par>
                              <p:par>
                                <p:cTn id="245" presetID="1" presetClass="entr" presetSubtype="0" fill="hold" nodeType="withEffect">
                                  <p:stCondLst>
                                    <p:cond delay="0"/>
                                  </p:stCondLst>
                                  <p:childTnLst>
                                    <p:set>
                                      <p:cBhvr>
                                        <p:cTn id="246" dur="1" fill="hold">
                                          <p:stCondLst>
                                            <p:cond delay="0"/>
                                          </p:stCondLst>
                                        </p:cTn>
                                        <p:tgtEl>
                                          <p:spTgt spid="13"/>
                                        </p:tgtEl>
                                        <p:attrNameLst>
                                          <p:attrName>style.visibility</p:attrName>
                                        </p:attrNameLst>
                                      </p:cBhvr>
                                      <p:to>
                                        <p:strVal val="visible"/>
                                      </p:to>
                                    </p:set>
                                  </p:childTnLst>
                                </p:cTn>
                              </p:par>
                              <p:par>
                                <p:cTn id="247" presetID="63" presetClass="path" presetSubtype="0" accel="50000" decel="50000" fill="hold" nodeType="withEffect">
                                  <p:stCondLst>
                                    <p:cond delay="0"/>
                                  </p:stCondLst>
                                  <p:childTnLst>
                                    <p:animMotion origin="layout" path="M 6.25E-7 -4.81481E-6 L 0.16094 -4.81481E-6 " pathEditMode="relative" rAng="0" ptsTypes="AA">
                                      <p:cBhvr>
                                        <p:cTn id="248" dur="500" fill="hold"/>
                                        <p:tgtEl>
                                          <p:spTgt spid="14"/>
                                        </p:tgtEl>
                                        <p:attrNameLst>
                                          <p:attrName>ppt_x</p:attrName>
                                          <p:attrName>ppt_y</p:attrName>
                                        </p:attrNameLst>
                                      </p:cBhvr>
                                      <p:rCtr x="7591" y="0"/>
                                    </p:animMotion>
                                  </p:childTnLst>
                                </p:cTn>
                              </p:par>
                              <p:par>
                                <p:cTn id="249" presetID="10" presetClass="exit" presetSubtype="0" fill="hold" nodeType="withEffect">
                                  <p:stCondLst>
                                    <p:cond delay="0"/>
                                  </p:stCondLst>
                                  <p:childTnLst>
                                    <p:animEffect transition="out" filter="fade">
                                      <p:cBhvr>
                                        <p:cTn id="250" dur="500"/>
                                        <p:tgtEl>
                                          <p:spTgt spid="31"/>
                                        </p:tgtEl>
                                      </p:cBhvr>
                                    </p:animEffect>
                                    <p:set>
                                      <p:cBhvr>
                                        <p:cTn id="251" dur="1" fill="hold">
                                          <p:stCondLst>
                                            <p:cond delay="499"/>
                                          </p:stCondLst>
                                        </p:cTn>
                                        <p:tgtEl>
                                          <p:spTgt spid="31"/>
                                        </p:tgtEl>
                                        <p:attrNameLst>
                                          <p:attrName>style.visibility</p:attrName>
                                        </p:attrNameLst>
                                      </p:cBhvr>
                                      <p:to>
                                        <p:strVal val="hidden"/>
                                      </p:to>
                                    </p:set>
                                  </p:childTnLst>
                                </p:cTn>
                              </p:par>
                              <p:par>
                                <p:cTn id="252" presetID="10" presetClass="exit" presetSubtype="0" fill="hold" nodeType="withEffect">
                                  <p:stCondLst>
                                    <p:cond delay="0"/>
                                  </p:stCondLst>
                                  <p:childTnLst>
                                    <p:animEffect transition="out" filter="fade">
                                      <p:cBhvr>
                                        <p:cTn id="253" dur="500"/>
                                        <p:tgtEl>
                                          <p:spTgt spid="12"/>
                                        </p:tgtEl>
                                      </p:cBhvr>
                                    </p:animEffect>
                                    <p:set>
                                      <p:cBhvr>
                                        <p:cTn id="254" dur="1" fill="hold">
                                          <p:stCondLst>
                                            <p:cond delay="499"/>
                                          </p:stCondLst>
                                        </p:cTn>
                                        <p:tgtEl>
                                          <p:spTgt spid="12"/>
                                        </p:tgtEl>
                                        <p:attrNameLst>
                                          <p:attrName>style.visibility</p:attrName>
                                        </p:attrNameLst>
                                      </p:cBhvr>
                                      <p:to>
                                        <p:strVal val="hidden"/>
                                      </p:to>
                                    </p:set>
                                  </p:childTnLst>
                                </p:cTn>
                              </p:par>
                              <p:par>
                                <p:cTn id="255" presetID="10" presetClass="exit" presetSubtype="0" fill="hold" nodeType="withEffect">
                                  <p:stCondLst>
                                    <p:cond delay="0"/>
                                  </p:stCondLst>
                                  <p:childTnLst>
                                    <p:animEffect transition="out" filter="fade">
                                      <p:cBhvr>
                                        <p:cTn id="256" dur="500"/>
                                        <p:tgtEl>
                                          <p:spTgt spid="2"/>
                                        </p:tgtEl>
                                      </p:cBhvr>
                                    </p:animEffect>
                                    <p:set>
                                      <p:cBhvr>
                                        <p:cTn id="257" dur="1" fill="hold">
                                          <p:stCondLst>
                                            <p:cond delay="499"/>
                                          </p:stCondLst>
                                        </p:cTn>
                                        <p:tgtEl>
                                          <p:spTgt spid="2"/>
                                        </p:tgtEl>
                                        <p:attrNameLst>
                                          <p:attrName>style.visibility</p:attrName>
                                        </p:attrNameLst>
                                      </p:cBhvr>
                                      <p:to>
                                        <p:strVal val="hidden"/>
                                      </p:to>
                                    </p:set>
                                  </p:childTnLst>
                                </p:cTn>
                              </p:par>
                              <p:par>
                                <p:cTn id="258" presetID="10" presetClass="exit" presetSubtype="0" fill="hold" nodeType="withEffect">
                                  <p:stCondLst>
                                    <p:cond delay="0"/>
                                  </p:stCondLst>
                                  <p:childTnLst>
                                    <p:animEffect transition="out" filter="fade">
                                      <p:cBhvr>
                                        <p:cTn id="259" dur="500"/>
                                        <p:tgtEl>
                                          <p:spTgt spid="16"/>
                                        </p:tgtEl>
                                      </p:cBhvr>
                                    </p:animEffect>
                                    <p:set>
                                      <p:cBhvr>
                                        <p:cTn id="260" dur="1" fill="hold">
                                          <p:stCondLst>
                                            <p:cond delay="499"/>
                                          </p:stCondLst>
                                        </p:cTn>
                                        <p:tgtEl>
                                          <p:spTgt spid="16"/>
                                        </p:tgtEl>
                                        <p:attrNameLst>
                                          <p:attrName>style.visibility</p:attrName>
                                        </p:attrNameLst>
                                      </p:cBhvr>
                                      <p:to>
                                        <p:strVal val="hidden"/>
                                      </p:to>
                                    </p:set>
                                  </p:childTnLst>
                                </p:cTn>
                              </p:par>
                              <p:par>
                                <p:cTn id="261" presetID="10" presetClass="exit" presetSubtype="0" fill="hold" nodeType="withEffect">
                                  <p:stCondLst>
                                    <p:cond delay="0"/>
                                  </p:stCondLst>
                                  <p:childTnLst>
                                    <p:animEffect transition="out" filter="fade">
                                      <p:cBhvr>
                                        <p:cTn id="262" dur="500"/>
                                        <p:tgtEl>
                                          <p:spTgt spid="15"/>
                                        </p:tgtEl>
                                      </p:cBhvr>
                                    </p:animEffect>
                                    <p:set>
                                      <p:cBhvr>
                                        <p:cTn id="263" dur="1" fill="hold">
                                          <p:stCondLst>
                                            <p:cond delay="499"/>
                                          </p:stCondLst>
                                        </p:cTn>
                                        <p:tgtEl>
                                          <p:spTgt spid="15"/>
                                        </p:tgtEl>
                                        <p:attrNameLst>
                                          <p:attrName>style.visibility</p:attrName>
                                        </p:attrNameLst>
                                      </p:cBhvr>
                                      <p:to>
                                        <p:strVal val="hidden"/>
                                      </p:to>
                                    </p:set>
                                  </p:childTnLst>
                                </p:cTn>
                              </p:par>
                              <p:par>
                                <p:cTn id="264" presetID="10" presetClass="exit" presetSubtype="0" fill="hold" nodeType="withEffect">
                                  <p:stCondLst>
                                    <p:cond delay="0"/>
                                  </p:stCondLst>
                                  <p:childTnLst>
                                    <p:animEffect transition="out" filter="fade">
                                      <p:cBhvr>
                                        <p:cTn id="265" dur="500"/>
                                        <p:tgtEl>
                                          <p:spTgt spid="18"/>
                                        </p:tgtEl>
                                      </p:cBhvr>
                                    </p:animEffect>
                                    <p:set>
                                      <p:cBhvr>
                                        <p:cTn id="266" dur="1" fill="hold">
                                          <p:stCondLst>
                                            <p:cond delay="499"/>
                                          </p:stCondLst>
                                        </p:cTn>
                                        <p:tgtEl>
                                          <p:spTgt spid="18"/>
                                        </p:tgtEl>
                                        <p:attrNameLst>
                                          <p:attrName>style.visibility</p:attrName>
                                        </p:attrNameLst>
                                      </p:cBhvr>
                                      <p:to>
                                        <p:strVal val="hidden"/>
                                      </p:to>
                                    </p:set>
                                  </p:childTnLst>
                                </p:cTn>
                              </p:par>
                              <p:par>
                                <p:cTn id="267" presetID="10" presetClass="exit" presetSubtype="0" fill="hold" nodeType="withEffect">
                                  <p:stCondLst>
                                    <p:cond delay="0"/>
                                  </p:stCondLst>
                                  <p:childTnLst>
                                    <p:animEffect transition="out" filter="fade">
                                      <p:cBhvr>
                                        <p:cTn id="268" dur="500"/>
                                        <p:tgtEl>
                                          <p:spTgt spid="20"/>
                                        </p:tgtEl>
                                      </p:cBhvr>
                                    </p:animEffect>
                                    <p:set>
                                      <p:cBhvr>
                                        <p:cTn id="269" dur="1" fill="hold">
                                          <p:stCondLst>
                                            <p:cond delay="499"/>
                                          </p:stCondLst>
                                        </p:cTn>
                                        <p:tgtEl>
                                          <p:spTgt spid="20"/>
                                        </p:tgtEl>
                                        <p:attrNameLst>
                                          <p:attrName>style.visibility</p:attrName>
                                        </p:attrNameLst>
                                      </p:cBhvr>
                                      <p:to>
                                        <p:strVal val="hidden"/>
                                      </p:to>
                                    </p:set>
                                  </p:childTnLst>
                                </p:cTn>
                              </p:par>
                              <p:par>
                                <p:cTn id="270" presetID="10" presetClass="exit" presetSubtype="0" fill="hold" nodeType="withEffect">
                                  <p:stCondLst>
                                    <p:cond delay="0"/>
                                  </p:stCondLst>
                                  <p:childTnLst>
                                    <p:animEffect transition="out" filter="fade">
                                      <p:cBhvr>
                                        <p:cTn id="271" dur="500"/>
                                        <p:tgtEl>
                                          <p:spTgt spid="17"/>
                                        </p:tgtEl>
                                      </p:cBhvr>
                                    </p:animEffect>
                                    <p:set>
                                      <p:cBhvr>
                                        <p:cTn id="272" dur="1" fill="hold">
                                          <p:stCondLst>
                                            <p:cond delay="499"/>
                                          </p:stCondLst>
                                        </p:cTn>
                                        <p:tgtEl>
                                          <p:spTgt spid="17"/>
                                        </p:tgtEl>
                                        <p:attrNameLst>
                                          <p:attrName>style.visibility</p:attrName>
                                        </p:attrNameLst>
                                      </p:cBhvr>
                                      <p:to>
                                        <p:strVal val="hidden"/>
                                      </p:to>
                                    </p:set>
                                  </p:childTnLst>
                                </p:cTn>
                              </p:par>
                              <p:par>
                                <p:cTn id="273" presetID="10" presetClass="exit" presetSubtype="0" fill="hold" nodeType="withEffect">
                                  <p:stCondLst>
                                    <p:cond delay="0"/>
                                  </p:stCondLst>
                                  <p:childTnLst>
                                    <p:animEffect transition="out" filter="fade">
                                      <p:cBhvr>
                                        <p:cTn id="274" dur="500"/>
                                        <p:tgtEl>
                                          <p:spTgt spid="21"/>
                                        </p:tgtEl>
                                      </p:cBhvr>
                                    </p:animEffect>
                                    <p:set>
                                      <p:cBhvr>
                                        <p:cTn id="275" dur="1" fill="hold">
                                          <p:stCondLst>
                                            <p:cond delay="499"/>
                                          </p:stCondLst>
                                        </p:cTn>
                                        <p:tgtEl>
                                          <p:spTgt spid="21"/>
                                        </p:tgtEl>
                                        <p:attrNameLst>
                                          <p:attrName>style.visibility</p:attrName>
                                        </p:attrNameLst>
                                      </p:cBhvr>
                                      <p:to>
                                        <p:strVal val="hidden"/>
                                      </p:to>
                                    </p:set>
                                  </p:childTnLst>
                                </p:cTn>
                              </p:par>
                              <p:par>
                                <p:cTn id="276" presetID="10" presetClass="exit" presetSubtype="0" fill="hold" nodeType="withEffect">
                                  <p:stCondLst>
                                    <p:cond delay="0"/>
                                  </p:stCondLst>
                                  <p:childTnLst>
                                    <p:animEffect transition="out" filter="fade">
                                      <p:cBhvr>
                                        <p:cTn id="277" dur="500"/>
                                        <p:tgtEl>
                                          <p:spTgt spid="19"/>
                                        </p:tgtEl>
                                      </p:cBhvr>
                                    </p:animEffect>
                                    <p:set>
                                      <p:cBhvr>
                                        <p:cTn id="278" dur="1" fill="hold">
                                          <p:stCondLst>
                                            <p:cond delay="499"/>
                                          </p:stCondLst>
                                        </p:cTn>
                                        <p:tgtEl>
                                          <p:spTgt spid="19"/>
                                        </p:tgtEl>
                                        <p:attrNameLst>
                                          <p:attrName>style.visibility</p:attrName>
                                        </p:attrNameLst>
                                      </p:cBhvr>
                                      <p:to>
                                        <p:strVal val="hidden"/>
                                      </p:to>
                                    </p:set>
                                  </p:childTnLst>
                                </p:cTn>
                              </p:par>
                              <p:par>
                                <p:cTn id="279" presetID="10" presetClass="exit" presetSubtype="0" fill="hold" nodeType="withEffect">
                                  <p:stCondLst>
                                    <p:cond delay="0"/>
                                  </p:stCondLst>
                                  <p:childTnLst>
                                    <p:animEffect transition="out" filter="fade">
                                      <p:cBhvr>
                                        <p:cTn id="280" dur="500"/>
                                        <p:tgtEl>
                                          <p:spTgt spid="4"/>
                                        </p:tgtEl>
                                      </p:cBhvr>
                                    </p:animEffect>
                                    <p:set>
                                      <p:cBhvr>
                                        <p:cTn id="281" dur="1" fill="hold">
                                          <p:stCondLst>
                                            <p:cond delay="499"/>
                                          </p:stCondLst>
                                        </p:cTn>
                                        <p:tgtEl>
                                          <p:spTgt spid="4"/>
                                        </p:tgtEl>
                                        <p:attrNameLst>
                                          <p:attrName>style.visibility</p:attrName>
                                        </p:attrNameLst>
                                      </p:cBhvr>
                                      <p:to>
                                        <p:strVal val="hidden"/>
                                      </p:to>
                                    </p:set>
                                  </p:childTnLst>
                                </p:cTn>
                              </p:par>
                              <p:par>
                                <p:cTn id="282" presetID="10" presetClass="exit" presetSubtype="0" fill="hold" nodeType="withEffect">
                                  <p:stCondLst>
                                    <p:cond delay="0"/>
                                  </p:stCondLst>
                                  <p:childTnLst>
                                    <p:animEffect transition="out" filter="fade">
                                      <p:cBhvr>
                                        <p:cTn id="283" dur="500"/>
                                        <p:tgtEl>
                                          <p:spTgt spid="6"/>
                                        </p:tgtEl>
                                      </p:cBhvr>
                                    </p:animEffect>
                                    <p:set>
                                      <p:cBhvr>
                                        <p:cTn id="284"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85" restart="whenNotActive" fill="hold" evtFilter="cancelBubble" nodeType="interactiveSeq">
                <p:stCondLst>
                  <p:cond evt="onClick" delay="0">
                    <p:tgtEl>
                      <p:spTgt spid="21"/>
                    </p:tgtEl>
                  </p:cond>
                </p:stCondLst>
                <p:endSync evt="end" delay="0">
                  <p:rtn val="all"/>
                </p:endSync>
                <p:childTnLst>
                  <p:par>
                    <p:cTn id="286" fill="hold">
                      <p:stCondLst>
                        <p:cond delay="0"/>
                      </p:stCondLst>
                      <p:childTnLst>
                        <p:par>
                          <p:cTn id="287" fill="hold">
                            <p:stCondLst>
                              <p:cond delay="0"/>
                            </p:stCondLst>
                            <p:childTnLst>
                              <p:par>
                                <p:cTn id="288" presetID="26" presetClass="emph" presetSubtype="0" fill="hold" nodeType="clickEffect">
                                  <p:stCondLst>
                                    <p:cond delay="0"/>
                                  </p:stCondLst>
                                  <p:childTnLst>
                                    <p:animEffect transition="out" filter="fade">
                                      <p:cBhvr>
                                        <p:cTn id="289" dur="500" tmFilter="0, 0; .2, .5; .8, .5; 1, 0"/>
                                        <p:tgtEl>
                                          <p:spTgt spid="21"/>
                                        </p:tgtEl>
                                      </p:cBhvr>
                                    </p:animEffect>
                                    <p:animScale>
                                      <p:cBhvr>
                                        <p:cTn id="290" dur="250" autoRev="1" fill="hold"/>
                                        <p:tgtEl>
                                          <p:spTgt spid="21"/>
                                        </p:tgtEl>
                                      </p:cBhvr>
                                      <p:by x="105000" y="105000"/>
                                    </p:animScale>
                                  </p:childTnLst>
                                  <p:subTnLst>
                                    <p:audio>
                                      <p:cMediaNode>
                                        <p:cTn display="0" masterRel="sameClick">
                                          <p:stCondLst>
                                            <p:cond evt="begin" delay="0">
                                              <p:tn val="288"/>
                                            </p:cond>
                                          </p:stCondLst>
                                          <p:endCondLst>
                                            <p:cond evt="onStopAudio" delay="0">
                                              <p:tgtEl>
                                                <p:sldTgt/>
                                              </p:tgtEl>
                                            </p:cond>
                                          </p:endCondLst>
                                        </p:cTn>
                                        <p:tgtEl>
                                          <p:sndTgt r:embed="rId7" name="click.wav"/>
                                        </p:tgtEl>
                                      </p:cMediaNode>
                                    </p:audio>
                                  </p:subTnLst>
                                </p:cTn>
                              </p:par>
                            </p:childTnLst>
                          </p:cTn>
                        </p:par>
                        <p:par>
                          <p:cTn id="291" fill="hold">
                            <p:stCondLst>
                              <p:cond delay="500"/>
                            </p:stCondLst>
                            <p:childTnLst>
                              <p:par>
                                <p:cTn id="292" presetID="1" presetClass="mediacall" presetSubtype="0" fill="hold" nodeType="afterEffect">
                                  <p:stCondLst>
                                    <p:cond delay="0"/>
                                  </p:stCondLst>
                                  <p:childTnLst>
                                    <p:cmd type="call" cmd="playFrom(0.0)">
                                      <p:cBhvr>
                                        <p:cTn id="293" dur="4995" fill="hold"/>
                                        <p:tgtEl>
                                          <p:spTgt spid="7"/>
                                        </p:tgtEl>
                                      </p:cBhvr>
                                    </p:cmd>
                                  </p:childTnLst>
                                </p:cTn>
                              </p:par>
                              <p:par>
                                <p:cTn id="294" presetID="1" presetClass="entr" presetSubtype="0" fill="hold" nodeType="withEffect">
                                  <p:stCondLst>
                                    <p:cond delay="0"/>
                                  </p:stCondLst>
                                  <p:childTnLst>
                                    <p:set>
                                      <p:cBhvr>
                                        <p:cTn id="295" dur="1" fill="hold">
                                          <p:stCondLst>
                                            <p:cond delay="0"/>
                                          </p:stCondLst>
                                        </p:cTn>
                                        <p:tgtEl>
                                          <p:spTgt spid="13"/>
                                        </p:tgtEl>
                                        <p:attrNameLst>
                                          <p:attrName>style.visibility</p:attrName>
                                        </p:attrNameLst>
                                      </p:cBhvr>
                                      <p:to>
                                        <p:strVal val="visible"/>
                                      </p:to>
                                    </p:set>
                                  </p:childTnLst>
                                </p:cTn>
                              </p:par>
                              <p:par>
                                <p:cTn id="296" presetID="63" presetClass="path" presetSubtype="0" accel="50000" decel="50000" fill="hold" nodeType="withEffect">
                                  <p:stCondLst>
                                    <p:cond delay="0"/>
                                  </p:stCondLst>
                                  <p:childTnLst>
                                    <p:animMotion origin="layout" path="M 6.25E-7 -4.81481E-6 L 0.16093 -4.81481E-6 " pathEditMode="relative" rAng="0" ptsTypes="AA">
                                      <p:cBhvr>
                                        <p:cTn id="297" dur="500" fill="hold"/>
                                        <p:tgtEl>
                                          <p:spTgt spid="14"/>
                                        </p:tgtEl>
                                        <p:attrNameLst>
                                          <p:attrName>ppt_x</p:attrName>
                                          <p:attrName>ppt_y</p:attrName>
                                        </p:attrNameLst>
                                      </p:cBhvr>
                                      <p:rCtr x="7956" y="0"/>
                                    </p:animMotion>
                                  </p:childTnLst>
                                </p:cTn>
                              </p:par>
                              <p:par>
                                <p:cTn id="298" presetID="10" presetClass="exit" presetSubtype="0" fill="hold" nodeType="withEffect">
                                  <p:stCondLst>
                                    <p:cond delay="0"/>
                                  </p:stCondLst>
                                  <p:childTnLst>
                                    <p:animEffect transition="out" filter="fade">
                                      <p:cBhvr>
                                        <p:cTn id="299" dur="500"/>
                                        <p:tgtEl>
                                          <p:spTgt spid="31"/>
                                        </p:tgtEl>
                                      </p:cBhvr>
                                    </p:animEffect>
                                    <p:set>
                                      <p:cBhvr>
                                        <p:cTn id="300" dur="1" fill="hold">
                                          <p:stCondLst>
                                            <p:cond delay="499"/>
                                          </p:stCondLst>
                                        </p:cTn>
                                        <p:tgtEl>
                                          <p:spTgt spid="31"/>
                                        </p:tgtEl>
                                        <p:attrNameLst>
                                          <p:attrName>style.visibility</p:attrName>
                                        </p:attrNameLst>
                                      </p:cBhvr>
                                      <p:to>
                                        <p:strVal val="hidden"/>
                                      </p:to>
                                    </p:set>
                                  </p:childTnLst>
                                </p:cTn>
                              </p:par>
                              <p:par>
                                <p:cTn id="301" presetID="10" presetClass="exit" presetSubtype="0" fill="hold" nodeType="withEffect">
                                  <p:stCondLst>
                                    <p:cond delay="0"/>
                                  </p:stCondLst>
                                  <p:childTnLst>
                                    <p:animEffect transition="out" filter="fade">
                                      <p:cBhvr>
                                        <p:cTn id="302" dur="500"/>
                                        <p:tgtEl>
                                          <p:spTgt spid="12"/>
                                        </p:tgtEl>
                                      </p:cBhvr>
                                    </p:animEffect>
                                    <p:set>
                                      <p:cBhvr>
                                        <p:cTn id="303" dur="1" fill="hold">
                                          <p:stCondLst>
                                            <p:cond delay="499"/>
                                          </p:stCondLst>
                                        </p:cTn>
                                        <p:tgtEl>
                                          <p:spTgt spid="12"/>
                                        </p:tgtEl>
                                        <p:attrNameLst>
                                          <p:attrName>style.visibility</p:attrName>
                                        </p:attrNameLst>
                                      </p:cBhvr>
                                      <p:to>
                                        <p:strVal val="hidden"/>
                                      </p:to>
                                    </p:set>
                                  </p:childTnLst>
                                </p:cTn>
                              </p:par>
                              <p:par>
                                <p:cTn id="304" presetID="10" presetClass="exit" presetSubtype="0" fill="hold" nodeType="withEffect">
                                  <p:stCondLst>
                                    <p:cond delay="0"/>
                                  </p:stCondLst>
                                  <p:childTnLst>
                                    <p:animEffect transition="out" filter="fade">
                                      <p:cBhvr>
                                        <p:cTn id="305" dur="500"/>
                                        <p:tgtEl>
                                          <p:spTgt spid="2"/>
                                        </p:tgtEl>
                                      </p:cBhvr>
                                    </p:animEffect>
                                    <p:set>
                                      <p:cBhvr>
                                        <p:cTn id="306" dur="1" fill="hold">
                                          <p:stCondLst>
                                            <p:cond delay="499"/>
                                          </p:stCondLst>
                                        </p:cTn>
                                        <p:tgtEl>
                                          <p:spTgt spid="2"/>
                                        </p:tgtEl>
                                        <p:attrNameLst>
                                          <p:attrName>style.visibility</p:attrName>
                                        </p:attrNameLst>
                                      </p:cBhvr>
                                      <p:to>
                                        <p:strVal val="hidden"/>
                                      </p:to>
                                    </p:set>
                                  </p:childTnLst>
                                </p:cTn>
                              </p:par>
                              <p:par>
                                <p:cTn id="307" presetID="10" presetClass="exit" presetSubtype="0" fill="hold" nodeType="withEffect">
                                  <p:stCondLst>
                                    <p:cond delay="0"/>
                                  </p:stCondLst>
                                  <p:childTnLst>
                                    <p:animEffect transition="out" filter="fade">
                                      <p:cBhvr>
                                        <p:cTn id="308" dur="500"/>
                                        <p:tgtEl>
                                          <p:spTgt spid="16"/>
                                        </p:tgtEl>
                                      </p:cBhvr>
                                    </p:animEffect>
                                    <p:set>
                                      <p:cBhvr>
                                        <p:cTn id="309" dur="1" fill="hold">
                                          <p:stCondLst>
                                            <p:cond delay="499"/>
                                          </p:stCondLst>
                                        </p:cTn>
                                        <p:tgtEl>
                                          <p:spTgt spid="16"/>
                                        </p:tgtEl>
                                        <p:attrNameLst>
                                          <p:attrName>style.visibility</p:attrName>
                                        </p:attrNameLst>
                                      </p:cBhvr>
                                      <p:to>
                                        <p:strVal val="hidden"/>
                                      </p:to>
                                    </p:set>
                                  </p:childTnLst>
                                </p:cTn>
                              </p:par>
                              <p:par>
                                <p:cTn id="310" presetID="10" presetClass="exit" presetSubtype="0" fill="hold" nodeType="withEffect">
                                  <p:stCondLst>
                                    <p:cond delay="0"/>
                                  </p:stCondLst>
                                  <p:childTnLst>
                                    <p:animEffect transition="out" filter="fade">
                                      <p:cBhvr>
                                        <p:cTn id="311" dur="500"/>
                                        <p:tgtEl>
                                          <p:spTgt spid="15"/>
                                        </p:tgtEl>
                                      </p:cBhvr>
                                    </p:animEffect>
                                    <p:set>
                                      <p:cBhvr>
                                        <p:cTn id="312" dur="1" fill="hold">
                                          <p:stCondLst>
                                            <p:cond delay="499"/>
                                          </p:stCondLst>
                                        </p:cTn>
                                        <p:tgtEl>
                                          <p:spTgt spid="15"/>
                                        </p:tgtEl>
                                        <p:attrNameLst>
                                          <p:attrName>style.visibility</p:attrName>
                                        </p:attrNameLst>
                                      </p:cBhvr>
                                      <p:to>
                                        <p:strVal val="hidden"/>
                                      </p:to>
                                    </p:set>
                                  </p:childTnLst>
                                </p:cTn>
                              </p:par>
                              <p:par>
                                <p:cTn id="313" presetID="10" presetClass="exit" presetSubtype="0" fill="hold" nodeType="withEffect">
                                  <p:stCondLst>
                                    <p:cond delay="0"/>
                                  </p:stCondLst>
                                  <p:childTnLst>
                                    <p:animEffect transition="out" filter="fade">
                                      <p:cBhvr>
                                        <p:cTn id="314" dur="500"/>
                                        <p:tgtEl>
                                          <p:spTgt spid="18"/>
                                        </p:tgtEl>
                                      </p:cBhvr>
                                    </p:animEffect>
                                    <p:set>
                                      <p:cBhvr>
                                        <p:cTn id="315" dur="1" fill="hold">
                                          <p:stCondLst>
                                            <p:cond delay="499"/>
                                          </p:stCondLst>
                                        </p:cTn>
                                        <p:tgtEl>
                                          <p:spTgt spid="18"/>
                                        </p:tgtEl>
                                        <p:attrNameLst>
                                          <p:attrName>style.visibility</p:attrName>
                                        </p:attrNameLst>
                                      </p:cBhvr>
                                      <p:to>
                                        <p:strVal val="hidden"/>
                                      </p:to>
                                    </p:set>
                                  </p:childTnLst>
                                </p:cTn>
                              </p:par>
                              <p:par>
                                <p:cTn id="316" presetID="10" presetClass="exit" presetSubtype="0" fill="hold" nodeType="withEffect">
                                  <p:stCondLst>
                                    <p:cond delay="0"/>
                                  </p:stCondLst>
                                  <p:childTnLst>
                                    <p:animEffect transition="out" filter="fade">
                                      <p:cBhvr>
                                        <p:cTn id="317" dur="500"/>
                                        <p:tgtEl>
                                          <p:spTgt spid="20"/>
                                        </p:tgtEl>
                                      </p:cBhvr>
                                    </p:animEffect>
                                    <p:set>
                                      <p:cBhvr>
                                        <p:cTn id="318" dur="1" fill="hold">
                                          <p:stCondLst>
                                            <p:cond delay="499"/>
                                          </p:stCondLst>
                                        </p:cTn>
                                        <p:tgtEl>
                                          <p:spTgt spid="20"/>
                                        </p:tgtEl>
                                        <p:attrNameLst>
                                          <p:attrName>style.visibility</p:attrName>
                                        </p:attrNameLst>
                                      </p:cBhvr>
                                      <p:to>
                                        <p:strVal val="hidden"/>
                                      </p:to>
                                    </p:set>
                                  </p:childTnLst>
                                </p:cTn>
                              </p:par>
                              <p:par>
                                <p:cTn id="319" presetID="10" presetClass="exit" presetSubtype="0" fill="hold" nodeType="withEffect">
                                  <p:stCondLst>
                                    <p:cond delay="0"/>
                                  </p:stCondLst>
                                  <p:childTnLst>
                                    <p:animEffect transition="out" filter="fade">
                                      <p:cBhvr>
                                        <p:cTn id="320" dur="500"/>
                                        <p:tgtEl>
                                          <p:spTgt spid="17"/>
                                        </p:tgtEl>
                                      </p:cBhvr>
                                    </p:animEffect>
                                    <p:set>
                                      <p:cBhvr>
                                        <p:cTn id="321" dur="1" fill="hold">
                                          <p:stCondLst>
                                            <p:cond delay="499"/>
                                          </p:stCondLst>
                                        </p:cTn>
                                        <p:tgtEl>
                                          <p:spTgt spid="17"/>
                                        </p:tgtEl>
                                        <p:attrNameLst>
                                          <p:attrName>style.visibility</p:attrName>
                                        </p:attrNameLst>
                                      </p:cBhvr>
                                      <p:to>
                                        <p:strVal val="hidden"/>
                                      </p:to>
                                    </p:set>
                                  </p:childTnLst>
                                </p:cTn>
                              </p:par>
                              <p:par>
                                <p:cTn id="322" presetID="10" presetClass="exit" presetSubtype="0" fill="hold" nodeType="withEffect">
                                  <p:stCondLst>
                                    <p:cond delay="0"/>
                                  </p:stCondLst>
                                  <p:childTnLst>
                                    <p:animEffect transition="out" filter="fade">
                                      <p:cBhvr>
                                        <p:cTn id="323" dur="500"/>
                                        <p:tgtEl>
                                          <p:spTgt spid="21"/>
                                        </p:tgtEl>
                                      </p:cBhvr>
                                    </p:animEffect>
                                    <p:set>
                                      <p:cBhvr>
                                        <p:cTn id="324" dur="1" fill="hold">
                                          <p:stCondLst>
                                            <p:cond delay="499"/>
                                          </p:stCondLst>
                                        </p:cTn>
                                        <p:tgtEl>
                                          <p:spTgt spid="21"/>
                                        </p:tgtEl>
                                        <p:attrNameLst>
                                          <p:attrName>style.visibility</p:attrName>
                                        </p:attrNameLst>
                                      </p:cBhvr>
                                      <p:to>
                                        <p:strVal val="hidden"/>
                                      </p:to>
                                    </p:set>
                                  </p:childTnLst>
                                </p:cTn>
                              </p:par>
                              <p:par>
                                <p:cTn id="325" presetID="10" presetClass="exit" presetSubtype="0" fill="hold" nodeType="withEffect">
                                  <p:stCondLst>
                                    <p:cond delay="0"/>
                                  </p:stCondLst>
                                  <p:childTnLst>
                                    <p:animEffect transition="out" filter="fade">
                                      <p:cBhvr>
                                        <p:cTn id="326" dur="500"/>
                                        <p:tgtEl>
                                          <p:spTgt spid="19"/>
                                        </p:tgtEl>
                                      </p:cBhvr>
                                    </p:animEffect>
                                    <p:set>
                                      <p:cBhvr>
                                        <p:cTn id="327" dur="1" fill="hold">
                                          <p:stCondLst>
                                            <p:cond delay="499"/>
                                          </p:stCondLst>
                                        </p:cTn>
                                        <p:tgtEl>
                                          <p:spTgt spid="19"/>
                                        </p:tgtEl>
                                        <p:attrNameLst>
                                          <p:attrName>style.visibility</p:attrName>
                                        </p:attrNameLst>
                                      </p:cBhvr>
                                      <p:to>
                                        <p:strVal val="hidden"/>
                                      </p:to>
                                    </p:set>
                                  </p:childTnLst>
                                </p:cTn>
                              </p:par>
                              <p:par>
                                <p:cTn id="328" presetID="10" presetClass="exit" presetSubtype="0" fill="hold" nodeType="withEffect">
                                  <p:stCondLst>
                                    <p:cond delay="0"/>
                                  </p:stCondLst>
                                  <p:childTnLst>
                                    <p:animEffect transition="out" filter="fade">
                                      <p:cBhvr>
                                        <p:cTn id="329" dur="500"/>
                                        <p:tgtEl>
                                          <p:spTgt spid="4"/>
                                        </p:tgtEl>
                                      </p:cBhvr>
                                    </p:animEffect>
                                    <p:set>
                                      <p:cBhvr>
                                        <p:cTn id="330" dur="1" fill="hold">
                                          <p:stCondLst>
                                            <p:cond delay="499"/>
                                          </p:stCondLst>
                                        </p:cTn>
                                        <p:tgtEl>
                                          <p:spTgt spid="4"/>
                                        </p:tgtEl>
                                        <p:attrNameLst>
                                          <p:attrName>style.visibility</p:attrName>
                                        </p:attrNameLst>
                                      </p:cBhvr>
                                      <p:to>
                                        <p:strVal val="hidden"/>
                                      </p:to>
                                    </p:set>
                                  </p:childTnLst>
                                </p:cTn>
                              </p:par>
                              <p:par>
                                <p:cTn id="331" presetID="10" presetClass="exit" presetSubtype="0" fill="hold" nodeType="withEffect">
                                  <p:stCondLst>
                                    <p:cond delay="0"/>
                                  </p:stCondLst>
                                  <p:childTnLst>
                                    <p:animEffect transition="out" filter="fade">
                                      <p:cBhvr>
                                        <p:cTn id="332" dur="500"/>
                                        <p:tgtEl>
                                          <p:spTgt spid="6"/>
                                        </p:tgtEl>
                                      </p:cBhvr>
                                    </p:animEffect>
                                    <p:set>
                                      <p:cBhvr>
                                        <p:cTn id="33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1"/>
                  </p:tgtEl>
                </p:cond>
              </p:nextCondLst>
            </p:seq>
            <p:audio>
              <p:cMediaNode vol="80000">
                <p:cTn id="334" fill="hold" display="0">
                  <p:stCondLst>
                    <p:cond delay="indefinite"/>
                  </p:stCondLst>
                  <p:endCondLst>
                    <p:cond evt="onStopAudio" delay="0">
                      <p:tgtEl>
                        <p:sldTgt/>
                      </p:tgtEl>
                    </p:cond>
                  </p:endCondLst>
                </p:cTn>
                <p:tgtEl>
                  <p:spTgt spid="7"/>
                </p:tgtEl>
              </p:cMediaNode>
            </p:audio>
            <p:audio>
              <p:cMediaNode vol="80000">
                <p:cTn id="335" fill="hold" display="0">
                  <p:stCondLst>
                    <p:cond delay="indefinite"/>
                  </p:stCondLst>
                  <p:endCondLst>
                    <p:cond evt="onStopAudio" delay="0">
                      <p:tgtEl>
                        <p:sldTgt/>
                      </p:tgtEl>
                    </p:cond>
                  </p:endCondLst>
                </p:cTn>
                <p:tgtEl>
                  <p:spTgt spid="22"/>
                </p:tgtEl>
              </p:cMediaNode>
            </p:audio>
            <p:seq concurrent="1" nextAc="seek">
              <p:cTn id="336" restart="whenNotActive" fill="hold" evtFilter="cancelBubble" nodeType="interactiveSeq">
                <p:stCondLst>
                  <p:cond evt="onClick" delay="0">
                    <p:tgtEl>
                      <p:spTgt spid="43"/>
                    </p:tgtEl>
                  </p:cond>
                </p:stCondLst>
                <p:endSync evt="end" delay="0">
                  <p:rtn val="all"/>
                </p:endSync>
                <p:childTnLst>
                  <p:par>
                    <p:cTn id="337" fill="hold">
                      <p:stCondLst>
                        <p:cond delay="0"/>
                      </p:stCondLst>
                      <p:childTnLst>
                        <p:par>
                          <p:cTn id="338" fill="hold">
                            <p:stCondLst>
                              <p:cond delay="0"/>
                            </p:stCondLst>
                            <p:childTnLst>
                              <p:par>
                                <p:cTn id="339" presetID="26" presetClass="emph" presetSubtype="0" fill="hold" nodeType="clickEffect">
                                  <p:stCondLst>
                                    <p:cond delay="0"/>
                                  </p:stCondLst>
                                  <p:childTnLst>
                                    <p:animEffect transition="out" filter="fade">
                                      <p:cBhvr>
                                        <p:cTn id="340" dur="500" tmFilter="0, 0; .2, .5; .8, .5; 1, 0"/>
                                        <p:tgtEl>
                                          <p:spTgt spid="43"/>
                                        </p:tgtEl>
                                      </p:cBhvr>
                                    </p:animEffect>
                                    <p:animScale>
                                      <p:cBhvr>
                                        <p:cTn id="341" dur="250" autoRev="1" fill="hold"/>
                                        <p:tgtEl>
                                          <p:spTgt spid="43"/>
                                        </p:tgtEl>
                                      </p:cBhvr>
                                      <p:by x="105000" y="105000"/>
                                    </p:animScale>
                                  </p:childTnLst>
                                  <p:subTnLst>
                                    <p:audio>
                                      <p:cMediaNode>
                                        <p:cTn display="0" masterRel="sameClick">
                                          <p:stCondLst>
                                            <p:cond evt="begin" delay="0">
                                              <p:tn val="339"/>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4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5CA96DE-78A4-4D71-9018-4AC46FF435DE}"/>
              </a:ext>
            </a:extLst>
          </p:cNvPr>
          <p:cNvPicPr>
            <a:picLocks noChangeAspect="1"/>
          </p:cNvPicPr>
          <p:nvPr/>
        </p:nvPicPr>
        <p:blipFill>
          <a:blip r:embed="rId7"/>
          <a:stretch>
            <a:fillRect/>
          </a:stretch>
        </p:blipFill>
        <p:spPr>
          <a:xfrm>
            <a:off x="-10004" y="-1857716"/>
            <a:ext cx="12202003" cy="8715716"/>
          </a:xfrm>
          <a:prstGeom prst="rect">
            <a:avLst/>
          </a:prstGeom>
        </p:spPr>
      </p:pic>
      <p:pic>
        <p:nvPicPr>
          <p:cNvPr id="33" name="Picture 32">
            <a:extLst>
              <a:ext uri="{FF2B5EF4-FFF2-40B4-BE49-F238E27FC236}">
                <a16:creationId xmlns:a16="http://schemas.microsoft.com/office/drawing/2014/main" id="{734ECCA8-0C93-4070-BC07-21CD5B1A208E}"/>
              </a:ext>
            </a:extLst>
          </p:cNvPr>
          <p:cNvPicPr>
            <a:picLocks noChangeAspect="1"/>
          </p:cNvPicPr>
          <p:nvPr/>
        </p:nvPicPr>
        <p:blipFill>
          <a:blip r:embed="rId8"/>
          <a:stretch>
            <a:fillRect/>
          </a:stretch>
        </p:blipFill>
        <p:spPr>
          <a:xfrm>
            <a:off x="0" y="-1850570"/>
            <a:ext cx="12192000" cy="8708571"/>
          </a:xfrm>
          <a:prstGeom prst="rect">
            <a:avLst/>
          </a:prstGeom>
        </p:spPr>
      </p:pic>
      <p:pic>
        <p:nvPicPr>
          <p:cNvPr id="4" name="Picture 3">
            <a:extLst>
              <a:ext uri="{FF2B5EF4-FFF2-40B4-BE49-F238E27FC236}">
                <a16:creationId xmlns:a16="http://schemas.microsoft.com/office/drawing/2014/main" id="{BDC1A603-354F-435D-AEB7-58626DEC55F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002" y="-1858466"/>
            <a:ext cx="12202003" cy="8714601"/>
          </a:xfrm>
          <a:prstGeom prst="rect">
            <a:avLst/>
          </a:prstGeom>
        </p:spPr>
      </p:pic>
      <p:pic>
        <p:nvPicPr>
          <p:cNvPr id="21" name="Picture 20">
            <a:extLst>
              <a:ext uri="{FF2B5EF4-FFF2-40B4-BE49-F238E27FC236}">
                <a16:creationId xmlns:a16="http://schemas.microsoft.com/office/drawing/2014/main" id="{101CE774-744F-4C7A-9955-F73491C34842}"/>
              </a:ext>
            </a:extLst>
          </p:cNvPr>
          <p:cNvPicPr>
            <a:picLocks noChangeAspect="1"/>
          </p:cNvPicPr>
          <p:nvPr/>
        </p:nvPicPr>
        <p:blipFill>
          <a:blip r:embed="rId10"/>
          <a:stretch>
            <a:fillRect/>
          </a:stretch>
        </p:blipFill>
        <p:spPr>
          <a:xfrm>
            <a:off x="6164421" y="5215980"/>
            <a:ext cx="1347333" cy="969348"/>
          </a:xfrm>
          <a:prstGeom prst="rect">
            <a:avLst/>
          </a:prstGeom>
        </p:spPr>
      </p:pic>
      <p:pic>
        <p:nvPicPr>
          <p:cNvPr id="20" name="Picture 19">
            <a:extLst>
              <a:ext uri="{FF2B5EF4-FFF2-40B4-BE49-F238E27FC236}">
                <a16:creationId xmlns:a16="http://schemas.microsoft.com/office/drawing/2014/main" id="{DB788A32-C95B-4003-9294-ED973E5BF647}"/>
              </a:ext>
            </a:extLst>
          </p:cNvPr>
          <p:cNvPicPr>
            <a:picLocks noChangeAspect="1"/>
          </p:cNvPicPr>
          <p:nvPr/>
        </p:nvPicPr>
        <p:blipFill>
          <a:blip r:embed="rId11"/>
          <a:stretch>
            <a:fillRect/>
          </a:stretch>
        </p:blipFill>
        <p:spPr>
          <a:xfrm>
            <a:off x="4539105" y="5219030"/>
            <a:ext cx="1347333" cy="963251"/>
          </a:xfrm>
          <a:prstGeom prst="rect">
            <a:avLst/>
          </a:prstGeom>
        </p:spPr>
      </p:pic>
      <p:pic>
        <p:nvPicPr>
          <p:cNvPr id="15" name="Picture 14">
            <a:extLst>
              <a:ext uri="{FF2B5EF4-FFF2-40B4-BE49-F238E27FC236}">
                <a16:creationId xmlns:a16="http://schemas.microsoft.com/office/drawing/2014/main" id="{C9D7EF65-CD86-4DEA-82CE-78B4750B4F6D}"/>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540977" y="3039261"/>
            <a:ext cx="1343589" cy="969348"/>
          </a:xfrm>
          <a:prstGeom prst="rect">
            <a:avLst/>
          </a:prstGeom>
        </p:spPr>
      </p:pic>
      <p:pic>
        <p:nvPicPr>
          <p:cNvPr id="2" name="Picture 1">
            <a:extLst>
              <a:ext uri="{FF2B5EF4-FFF2-40B4-BE49-F238E27FC236}">
                <a16:creationId xmlns:a16="http://schemas.microsoft.com/office/drawing/2014/main" id="{CD62D86A-FAC6-4AAB-B7AD-13AF6333299A}"/>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6182874" y="3039261"/>
            <a:ext cx="1335138" cy="969348"/>
          </a:xfrm>
          <a:prstGeom prst="rect">
            <a:avLst/>
          </a:prstGeom>
        </p:spPr>
      </p:pic>
      <p:cxnSp>
        <p:nvCxnSpPr>
          <p:cNvPr id="6" name="Straight Connector 5">
            <a:extLst>
              <a:ext uri="{FF2B5EF4-FFF2-40B4-BE49-F238E27FC236}">
                <a16:creationId xmlns:a16="http://schemas.microsoft.com/office/drawing/2014/main" id="{3EF2F97A-9E2C-4C1B-9BA8-A29231423BAA}"/>
              </a:ext>
            </a:extLst>
          </p:cNvPr>
          <p:cNvCxnSpPr>
            <a:cxnSpLocks/>
          </p:cNvCxnSpPr>
          <p:nvPr/>
        </p:nvCxnSpPr>
        <p:spPr>
          <a:xfrm>
            <a:off x="0" y="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BC6A1B7-E8F3-46D7-A22A-84F8AB3A969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42183" y="3752480"/>
            <a:ext cx="1169521" cy="1463501"/>
          </a:xfrm>
          <a:prstGeom prst="rect">
            <a:avLst/>
          </a:prstGeom>
        </p:spPr>
      </p:pic>
      <p:grpSp>
        <p:nvGrpSpPr>
          <p:cNvPr id="16" name="Group 15">
            <a:extLst>
              <a:ext uri="{FF2B5EF4-FFF2-40B4-BE49-F238E27FC236}">
                <a16:creationId xmlns:a16="http://schemas.microsoft.com/office/drawing/2014/main" id="{2125B487-0096-4B93-AE2A-35F664CA4945}"/>
              </a:ext>
            </a:extLst>
          </p:cNvPr>
          <p:cNvGrpSpPr/>
          <p:nvPr/>
        </p:nvGrpSpPr>
        <p:grpSpPr>
          <a:xfrm>
            <a:off x="7375668" y="2455975"/>
            <a:ext cx="4396608" cy="1871084"/>
            <a:chOff x="418429" y="2465042"/>
            <a:chExt cx="4396608" cy="1871084"/>
          </a:xfrm>
        </p:grpSpPr>
        <p:sp>
          <p:nvSpPr>
            <p:cNvPr id="26" name="Freeform: Shape 25">
              <a:extLst>
                <a:ext uri="{FF2B5EF4-FFF2-40B4-BE49-F238E27FC236}">
                  <a16:creationId xmlns:a16="http://schemas.microsoft.com/office/drawing/2014/main" id="{DE107CBF-D45A-4821-9AF9-91E811B920BF}"/>
                </a:ext>
              </a:extLst>
            </p:cNvPr>
            <p:cNvSpPr/>
            <p:nvPr/>
          </p:nvSpPr>
          <p:spPr>
            <a:xfrm>
              <a:off x="418429"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2D476256-F649-440E-8CB6-34553EE46959}"/>
                </a:ext>
              </a:extLst>
            </p:cNvPr>
            <p:cNvSpPr/>
            <p:nvPr/>
          </p:nvSpPr>
          <p:spPr>
            <a:xfrm>
              <a:off x="765958" y="2492017"/>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lnSpc>
                  <a:spcPct val="150000"/>
                </a:lnSpc>
              </a:pPr>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B. Có thể nhận ra qua hình dạng của chúng.</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3F6095D1-5BDA-4028-80BF-CF720429106A}"/>
              </a:ext>
            </a:extLst>
          </p:cNvPr>
          <p:cNvGrpSpPr/>
          <p:nvPr/>
        </p:nvGrpSpPr>
        <p:grpSpPr>
          <a:xfrm>
            <a:off x="420580" y="4651606"/>
            <a:ext cx="4401306" cy="1863939"/>
            <a:chOff x="413731" y="4651605"/>
            <a:chExt cx="4401306" cy="1863939"/>
          </a:xfrm>
        </p:grpSpPr>
        <p:sp>
          <p:nvSpPr>
            <p:cNvPr id="30" name="Freeform: Shape 29">
              <a:extLst>
                <a:ext uri="{FF2B5EF4-FFF2-40B4-BE49-F238E27FC236}">
                  <a16:creationId xmlns:a16="http://schemas.microsoft.com/office/drawing/2014/main" id="{18151A68-8ABC-4A1D-8A5B-E03CCFBD3F59}"/>
                </a:ext>
              </a:extLst>
            </p:cNvPr>
            <p:cNvSpPr/>
            <p:nvPr/>
          </p:nvSpPr>
          <p:spPr>
            <a:xfrm flipH="1">
              <a:off x="428436"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7" name="Rectangle: Rounded Corners 36">
              <a:extLst>
                <a:ext uri="{FF2B5EF4-FFF2-40B4-BE49-F238E27FC236}">
                  <a16:creationId xmlns:a16="http://schemas.microsoft.com/office/drawing/2014/main" id="{E5506EB0-83F9-49CB-A1BA-DE0BD904E95B}"/>
                </a:ext>
              </a:extLst>
            </p:cNvPr>
            <p:cNvSpPr/>
            <p:nvPr/>
          </p:nvSpPr>
          <p:spPr>
            <a:xfrm>
              <a:off x="413731" y="4651957"/>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vi-VN" sz="2500">
                  <a:solidFill>
                    <a:srgbClr val="9C5043"/>
                  </a:solidFill>
                  <a:latin typeface="Arial" panose="020B0604020202020204" pitchFamily="34" charset="0"/>
                  <a:ea typeface="Tahoma" panose="020B0604030504040204" pitchFamily="34" charset="0"/>
                  <a:cs typeface="Tahoma" panose="020B0604030504040204" pitchFamily="34" charset="0"/>
                </a:rPr>
                <a:t>C. Có thể xóa bớt mà không ảnh hưởng gì đến máy tính.</a:t>
              </a:r>
              <a:endParaRPr lang="en-US" sz="2500" dirty="0">
                <a:solidFill>
                  <a:srgbClr val="9C5043"/>
                </a:solidFill>
                <a:latin typeface="Calibri" panose="020F0502020204030204"/>
                <a:ea typeface="Tahoma" panose="020B0604030504040204" pitchFamily="34" charset="0"/>
                <a:cs typeface="Tahoma" panose="020B0604030504040204" pitchFamily="34" charset="0"/>
              </a:endParaRPr>
            </a:p>
          </p:txBody>
        </p:sp>
      </p:grpSp>
      <p:grpSp>
        <p:nvGrpSpPr>
          <p:cNvPr id="18" name="Group 17">
            <a:extLst>
              <a:ext uri="{FF2B5EF4-FFF2-40B4-BE49-F238E27FC236}">
                <a16:creationId xmlns:a16="http://schemas.microsoft.com/office/drawing/2014/main" id="{3B4C7E7A-5F81-463B-9FDA-5F8A47FCDC1D}"/>
              </a:ext>
            </a:extLst>
          </p:cNvPr>
          <p:cNvGrpSpPr/>
          <p:nvPr/>
        </p:nvGrpSpPr>
        <p:grpSpPr>
          <a:xfrm>
            <a:off x="416044" y="2459325"/>
            <a:ext cx="4410376" cy="1864387"/>
            <a:chOff x="7363195" y="2465042"/>
            <a:chExt cx="4410376" cy="1864387"/>
          </a:xfrm>
        </p:grpSpPr>
        <p:sp>
          <p:nvSpPr>
            <p:cNvPr id="58" name="Freeform: Shape 57">
              <a:extLst>
                <a:ext uri="{FF2B5EF4-FFF2-40B4-BE49-F238E27FC236}">
                  <a16:creationId xmlns:a16="http://schemas.microsoft.com/office/drawing/2014/main" id="{F2A6F710-A8CF-4338-BF74-99DD36D700F5}"/>
                </a:ext>
              </a:extLst>
            </p:cNvPr>
            <p:cNvSpPr/>
            <p:nvPr/>
          </p:nvSpPr>
          <p:spPr>
            <a:xfrm flipH="1">
              <a:off x="7376963"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dirty="0">
                <a:solidFill>
                  <a:prstClr val="white"/>
                </a:solidFill>
                <a:latin typeface="Calibri" panose="020F0502020204030204"/>
              </a:endParaRPr>
            </a:p>
          </p:txBody>
        </p:sp>
        <p:sp>
          <p:nvSpPr>
            <p:cNvPr id="38" name="Rectangle: Rounded Corners 37">
              <a:extLst>
                <a:ext uri="{FF2B5EF4-FFF2-40B4-BE49-F238E27FC236}">
                  <a16:creationId xmlns:a16="http://schemas.microsoft.com/office/drawing/2014/main" id="{556501E9-9FDB-43AC-A584-2F09815162C2}"/>
                </a:ext>
              </a:extLst>
            </p:cNvPr>
            <p:cNvSpPr/>
            <p:nvPr/>
          </p:nvSpPr>
          <p:spPr>
            <a:xfrm>
              <a:off x="7363195" y="2485320"/>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A. Không thể nhìn thấy. </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9" name="Group 18">
            <a:extLst>
              <a:ext uri="{FF2B5EF4-FFF2-40B4-BE49-F238E27FC236}">
                <a16:creationId xmlns:a16="http://schemas.microsoft.com/office/drawing/2014/main" id="{F1EA9857-F9FD-46FE-98C0-E0E88372E3CE}"/>
              </a:ext>
            </a:extLst>
          </p:cNvPr>
          <p:cNvGrpSpPr/>
          <p:nvPr/>
        </p:nvGrpSpPr>
        <p:grpSpPr>
          <a:xfrm>
            <a:off x="7372108" y="4651606"/>
            <a:ext cx="4403728" cy="1863939"/>
            <a:chOff x="7386970" y="4651605"/>
            <a:chExt cx="4403728" cy="1863939"/>
          </a:xfrm>
        </p:grpSpPr>
        <p:sp>
          <p:nvSpPr>
            <p:cNvPr id="59" name="Freeform: Shape 58">
              <a:extLst>
                <a:ext uri="{FF2B5EF4-FFF2-40B4-BE49-F238E27FC236}">
                  <a16:creationId xmlns:a16="http://schemas.microsoft.com/office/drawing/2014/main" id="{D460C3EE-DC44-4D12-870D-2DE09B68AF9B}"/>
                </a:ext>
              </a:extLst>
            </p:cNvPr>
            <p:cNvSpPr/>
            <p:nvPr/>
          </p:nvSpPr>
          <p:spPr>
            <a:xfrm>
              <a:off x="7386970"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9" name="Rectangle: Rounded Corners 38">
              <a:extLst>
                <a:ext uri="{FF2B5EF4-FFF2-40B4-BE49-F238E27FC236}">
                  <a16:creationId xmlns:a16="http://schemas.microsoft.com/office/drawing/2014/main" id="{007442A2-F9C5-43FF-810D-EFCA0A5691BC}"/>
                </a:ext>
              </a:extLst>
            </p:cNvPr>
            <p:cNvSpPr/>
            <p:nvPr/>
          </p:nvSpPr>
          <p:spPr>
            <a:xfrm>
              <a:off x="7755387" y="4651791"/>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D. Tự hoạt động mà không cần phần mềm</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7FE0546E-6488-491E-8AA1-277B5CEB2FD6}"/>
              </a:ext>
            </a:extLst>
          </p:cNvPr>
          <p:cNvGrpSpPr/>
          <p:nvPr/>
        </p:nvGrpSpPr>
        <p:grpSpPr>
          <a:xfrm>
            <a:off x="155153" y="159046"/>
            <a:ext cx="11337635" cy="2009400"/>
            <a:chOff x="150128" y="102542"/>
            <a:chExt cx="11337635" cy="2009400"/>
          </a:xfrm>
        </p:grpSpPr>
        <p:grpSp>
          <p:nvGrpSpPr>
            <p:cNvPr id="10" name="Group 9">
              <a:extLst>
                <a:ext uri="{FF2B5EF4-FFF2-40B4-BE49-F238E27FC236}">
                  <a16:creationId xmlns:a16="http://schemas.microsoft.com/office/drawing/2014/main" id="{F8E54022-CBBB-4124-B256-472085A25CC7}"/>
                </a:ext>
              </a:extLst>
            </p:cNvPr>
            <p:cNvGrpSpPr/>
            <p:nvPr/>
          </p:nvGrpSpPr>
          <p:grpSpPr>
            <a:xfrm>
              <a:off x="1107065" y="248000"/>
              <a:ext cx="10380698" cy="1863939"/>
              <a:chOff x="1107064" y="247999"/>
              <a:chExt cx="10619596" cy="1863939"/>
            </a:xfrm>
          </p:grpSpPr>
          <p:pic>
            <p:nvPicPr>
              <p:cNvPr id="3" name="Picture 2">
                <a:extLst>
                  <a:ext uri="{FF2B5EF4-FFF2-40B4-BE49-F238E27FC236}">
                    <a16:creationId xmlns:a16="http://schemas.microsoft.com/office/drawing/2014/main" id="{CBD9B5C9-CA06-4115-934D-476E7C9299B8}"/>
                  </a:ext>
                </a:extLst>
              </p:cNvPr>
              <p:cNvPicPr>
                <a:picLocks noChangeAspect="1"/>
              </p:cNvPicPr>
              <p:nvPr/>
            </p:nvPicPr>
            <p:blipFill>
              <a:blip r:embed="rId15"/>
              <a:stretch>
                <a:fillRect/>
              </a:stretch>
            </p:blipFill>
            <p:spPr>
              <a:xfrm>
                <a:off x="1107064" y="247999"/>
                <a:ext cx="10404597" cy="1863939"/>
              </a:xfrm>
              <a:prstGeom prst="rect">
                <a:avLst/>
              </a:prstGeom>
            </p:spPr>
          </p:pic>
          <p:sp>
            <p:nvSpPr>
              <p:cNvPr id="5" name="Rectangle 4">
                <a:extLst>
                  <a:ext uri="{FF2B5EF4-FFF2-40B4-BE49-F238E27FC236}">
                    <a16:creationId xmlns:a16="http://schemas.microsoft.com/office/drawing/2014/main" id="{68CCCB1E-5D6D-4B1D-94ED-906BCD4A2D0C}"/>
                  </a:ext>
                </a:extLst>
              </p:cNvPr>
              <p:cNvSpPr/>
              <p:nvPr/>
            </p:nvSpPr>
            <p:spPr>
              <a:xfrm>
                <a:off x="1322063" y="370707"/>
                <a:ext cx="10404597" cy="1620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r>
                  <a:rPr lang="en-US" sz="3500" b="1">
                    <a:solidFill>
                      <a:prstClr val="white"/>
                    </a:solidFill>
                    <a:latin typeface="Arial" panose="020B0604020202020204" pitchFamily="34" charset="0"/>
                    <a:ea typeface="Tahoma" panose="020B0604030504040204" pitchFamily="34" charset="0"/>
                    <a:cs typeface="Arial" panose="020B0604020202020204" pitchFamily="34" charset="0"/>
                  </a:rPr>
                  <a:t>Câu 2: Đặc điểm của phần cứng máy tính là:</a:t>
                </a:r>
              </a:p>
            </p:txBody>
          </p:sp>
        </p:grpSp>
        <p:pic>
          <p:nvPicPr>
            <p:cNvPr id="9" name="Picture 8">
              <a:extLst>
                <a:ext uri="{FF2B5EF4-FFF2-40B4-BE49-F238E27FC236}">
                  <a16:creationId xmlns:a16="http://schemas.microsoft.com/office/drawing/2014/main" id="{BA90CF18-B31B-4FFE-AF8E-D970FEA1326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6200000">
              <a:off x="-165942" y="418612"/>
              <a:ext cx="2009400" cy="1377259"/>
            </a:xfrm>
            <a:prstGeom prst="rect">
              <a:avLst/>
            </a:prstGeom>
          </p:spPr>
        </p:pic>
        <p:sp>
          <p:nvSpPr>
            <p:cNvPr id="29" name="TextBox 28">
              <a:extLst>
                <a:ext uri="{FF2B5EF4-FFF2-40B4-BE49-F238E27FC236}">
                  <a16:creationId xmlns:a16="http://schemas.microsoft.com/office/drawing/2014/main" id="{784446D1-0083-4268-9941-8C7553FD46F9}"/>
                </a:ext>
              </a:extLst>
            </p:cNvPr>
            <p:cNvSpPr txBox="1"/>
            <p:nvPr/>
          </p:nvSpPr>
          <p:spPr>
            <a:xfrm>
              <a:off x="506731" y="718215"/>
              <a:ext cx="909210" cy="738664"/>
            </a:xfrm>
            <a:prstGeom prst="rect">
              <a:avLst/>
            </a:prstGeom>
            <a:noFill/>
          </p:spPr>
          <p:txBody>
            <a:bodyPr wrap="square" rtlCol="0" anchor="ctr">
              <a:spAutoFit/>
            </a:bodyPr>
            <a:lstStyle/>
            <a:p>
              <a:pPr algn="ctr" defTabSz="914446"/>
              <a:r>
                <a:rPr lang="en-US" sz="4200" b="1" dirty="0">
                  <a:solidFill>
                    <a:prstClr val="white"/>
                  </a:solidFill>
                  <a:latin typeface="Arial" panose="020B0604020202020204" pitchFamily="34" charset="0"/>
                  <a:cs typeface="Arial" panose="020B0604020202020204" pitchFamily="34" charset="0"/>
                </a:rPr>
                <a:t>02</a:t>
              </a:r>
            </a:p>
          </p:txBody>
        </p:sp>
      </p:grpSp>
      <p:pic>
        <p:nvPicPr>
          <p:cNvPr id="68" name="Picture 67">
            <a:extLst>
              <a:ext uri="{FF2B5EF4-FFF2-40B4-BE49-F238E27FC236}">
                <a16:creationId xmlns:a16="http://schemas.microsoft.com/office/drawing/2014/main" id="{F8ECF37D-87DA-4037-9AD8-19A7885886B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647255" y="423470"/>
            <a:ext cx="1328152" cy="1328152"/>
          </a:xfrm>
          <a:prstGeom prst="rect">
            <a:avLst/>
          </a:prstGeom>
        </p:spPr>
      </p:pic>
      <p:pic>
        <p:nvPicPr>
          <p:cNvPr id="14" name="Picture 13">
            <a:extLst>
              <a:ext uri="{FF2B5EF4-FFF2-40B4-BE49-F238E27FC236}">
                <a16:creationId xmlns:a16="http://schemas.microsoft.com/office/drawing/2014/main" id="{ECFDE3CD-C082-47B5-9D9B-98E503415D3F}"/>
              </a:ext>
            </a:extLst>
          </p:cNvPr>
          <p:cNvPicPr>
            <a:picLocks noChangeAspect="1"/>
          </p:cNvPicPr>
          <p:nvPr/>
        </p:nvPicPr>
        <p:blipFill>
          <a:blip r:embed="rId18"/>
          <a:stretch>
            <a:fillRect/>
          </a:stretch>
        </p:blipFill>
        <p:spPr>
          <a:xfrm>
            <a:off x="-1660111" y="423471"/>
            <a:ext cx="1329043" cy="1329043"/>
          </a:xfrm>
          <a:prstGeom prst="rect">
            <a:avLst/>
          </a:prstGeom>
        </p:spPr>
      </p:pic>
      <p:pic>
        <p:nvPicPr>
          <p:cNvPr id="7" name="AmthanhThua">
            <a:hlinkClick r:id="" action="ppaction://media"/>
            <a:extLst>
              <a:ext uri="{FF2B5EF4-FFF2-40B4-BE49-F238E27FC236}">
                <a16:creationId xmlns:a16="http://schemas.microsoft.com/office/drawing/2014/main" id="{6A298B67-43A1-4AC9-AFD5-E52AFF7EC3B7}"/>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36462" y="4407924"/>
            <a:ext cx="487363" cy="487363"/>
          </a:xfrm>
          <a:prstGeom prst="rect">
            <a:avLst/>
          </a:prstGeom>
        </p:spPr>
      </p:pic>
      <p:pic>
        <p:nvPicPr>
          <p:cNvPr id="22" name="nhacthang">
            <a:hlinkClick r:id="" action="ppaction://media"/>
            <a:extLst>
              <a:ext uri="{FF2B5EF4-FFF2-40B4-BE49-F238E27FC236}">
                <a16:creationId xmlns:a16="http://schemas.microsoft.com/office/drawing/2014/main" id="{7F4D256B-EBEA-4BF4-94EE-9E076C8DB254}"/>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227935" y="2779131"/>
            <a:ext cx="487363" cy="487363"/>
          </a:xfrm>
          <a:prstGeom prst="rect">
            <a:avLst/>
          </a:prstGeom>
        </p:spPr>
      </p:pic>
      <p:pic>
        <p:nvPicPr>
          <p:cNvPr id="46" name="Picture 45">
            <a:hlinkClick r:id="" action="ppaction://hlinkshowjump?jump=nextslide"/>
            <a:extLst>
              <a:ext uri="{FF2B5EF4-FFF2-40B4-BE49-F238E27FC236}">
                <a16:creationId xmlns:a16="http://schemas.microsoft.com/office/drawing/2014/main" id="{511111AB-EF03-4E46-BEE1-F19A9BB1EA2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flipH="1">
            <a:off x="11390015" y="493888"/>
            <a:ext cx="627889" cy="627889"/>
          </a:xfrm>
          <a:prstGeom prst="rect">
            <a:avLst/>
          </a:prstGeom>
        </p:spPr>
      </p:pic>
      <p:sp>
        <p:nvSpPr>
          <p:cNvPr id="8" name="TextBox 7">
            <a:extLst>
              <a:ext uri="{FF2B5EF4-FFF2-40B4-BE49-F238E27FC236}">
                <a16:creationId xmlns:a16="http://schemas.microsoft.com/office/drawing/2014/main" id="{44FBAE7B-FFBC-474D-9562-EEE690ED6027}"/>
              </a:ext>
            </a:extLst>
          </p:cNvPr>
          <p:cNvSpPr txBox="1"/>
          <p:nvPr/>
        </p:nvSpPr>
        <p:spPr>
          <a:xfrm>
            <a:off x="-1759464" y="2036999"/>
            <a:ext cx="1550424" cy="646331"/>
          </a:xfrm>
          <a:prstGeom prst="rect">
            <a:avLst/>
          </a:prstGeom>
          <a:noFill/>
        </p:spPr>
        <p:txBody>
          <a:bodyPr wrap="none" rtlCol="0">
            <a:spAutoFit/>
          </a:bodyPr>
          <a:lstStyle/>
          <a:p>
            <a:pPr algn="ctr" defTabSz="914446"/>
            <a:r>
              <a:rPr lang="en-US" b="1" dirty="0" err="1">
                <a:solidFill>
                  <a:prstClr val="black"/>
                </a:solidFill>
                <a:latin typeface="Calibri" panose="020F0502020204030204"/>
              </a:rPr>
              <a:t>Âm</a:t>
            </a:r>
            <a:r>
              <a:rPr lang="en-US" b="1" dirty="0">
                <a:solidFill>
                  <a:prstClr val="black"/>
                </a:solidFill>
                <a:latin typeface="Calibri" panose="020F0502020204030204"/>
              </a:rPr>
              <a:t> </a:t>
            </a:r>
            <a:r>
              <a:rPr lang="en-US" b="1" dirty="0" err="1">
                <a:solidFill>
                  <a:prstClr val="black"/>
                </a:solidFill>
                <a:latin typeface="Calibri" panose="020F0502020204030204"/>
              </a:rPr>
              <a:t>thanh</a:t>
            </a:r>
            <a:r>
              <a:rPr lang="en-US" b="1" dirty="0">
                <a:solidFill>
                  <a:prstClr val="black"/>
                </a:solidFill>
                <a:latin typeface="Calibri" panose="020F0502020204030204"/>
              </a:rPr>
              <a:t> </a:t>
            </a:r>
          </a:p>
          <a:p>
            <a:pPr algn="ctr" defTabSz="914446"/>
            <a:r>
              <a:rPr lang="en-US" b="1" dirty="0" err="1">
                <a:solidFill>
                  <a:prstClr val="black"/>
                </a:solidFill>
                <a:latin typeface="Calibri" panose="020F0502020204030204"/>
              </a:rPr>
              <a:t>khi</a:t>
            </a:r>
            <a:r>
              <a:rPr lang="en-US" b="1" dirty="0">
                <a:solidFill>
                  <a:prstClr val="black"/>
                </a:solidFill>
                <a:latin typeface="Calibri" panose="020F0502020204030204"/>
              </a:rPr>
              <a:t> </a:t>
            </a:r>
            <a:r>
              <a:rPr lang="en-US" b="1" dirty="0" err="1">
                <a:solidFill>
                  <a:prstClr val="black"/>
                </a:solidFill>
                <a:latin typeface="Calibri" panose="020F0502020204030204"/>
              </a:rPr>
              <a:t>chọn</a:t>
            </a:r>
            <a:r>
              <a:rPr lang="en-US" b="1" dirty="0">
                <a:solidFill>
                  <a:prstClr val="black"/>
                </a:solidFill>
                <a:latin typeface="Calibri" panose="020F0502020204030204"/>
              </a:rPr>
              <a:t> </a:t>
            </a:r>
            <a:r>
              <a:rPr lang="en-US" b="1" dirty="0" err="1">
                <a:solidFill>
                  <a:prstClr val="black"/>
                </a:solidFill>
                <a:latin typeface="Calibri" panose="020F0502020204030204"/>
              </a:rPr>
              <a:t>Đúng</a:t>
            </a:r>
            <a:endParaRPr lang="en-US" b="1" dirty="0">
              <a:solidFill>
                <a:prstClr val="black"/>
              </a:solidFill>
              <a:latin typeface="Calibri" panose="020F0502020204030204"/>
            </a:endParaRPr>
          </a:p>
        </p:txBody>
      </p:sp>
      <p:sp>
        <p:nvSpPr>
          <p:cNvPr id="36" name="TextBox 35">
            <a:extLst>
              <a:ext uri="{FF2B5EF4-FFF2-40B4-BE49-F238E27FC236}">
                <a16:creationId xmlns:a16="http://schemas.microsoft.com/office/drawing/2014/main" id="{096E381D-D2B1-4C19-B9E9-15E0466E4979}"/>
              </a:ext>
            </a:extLst>
          </p:cNvPr>
          <p:cNvSpPr txBox="1"/>
          <p:nvPr/>
        </p:nvSpPr>
        <p:spPr>
          <a:xfrm>
            <a:off x="-1669155" y="3528342"/>
            <a:ext cx="1326005" cy="646331"/>
          </a:xfrm>
          <a:prstGeom prst="rect">
            <a:avLst/>
          </a:prstGeom>
          <a:noFill/>
        </p:spPr>
        <p:txBody>
          <a:bodyPr wrap="none" rtlCol="0">
            <a:spAutoFit/>
          </a:bodyPr>
          <a:lstStyle/>
          <a:p>
            <a:pPr algn="ctr" defTabSz="914446"/>
            <a:r>
              <a:rPr lang="en-US" b="1" dirty="0" err="1">
                <a:solidFill>
                  <a:prstClr val="black"/>
                </a:solidFill>
                <a:latin typeface="Calibri" panose="020F0502020204030204"/>
              </a:rPr>
              <a:t>Âm</a:t>
            </a:r>
            <a:r>
              <a:rPr lang="en-US" b="1" dirty="0">
                <a:solidFill>
                  <a:prstClr val="black"/>
                </a:solidFill>
                <a:latin typeface="Calibri" panose="020F0502020204030204"/>
              </a:rPr>
              <a:t> </a:t>
            </a:r>
            <a:r>
              <a:rPr lang="en-US" b="1" dirty="0" err="1">
                <a:solidFill>
                  <a:prstClr val="black"/>
                </a:solidFill>
                <a:latin typeface="Calibri" panose="020F0502020204030204"/>
              </a:rPr>
              <a:t>thanh</a:t>
            </a:r>
            <a:r>
              <a:rPr lang="en-US" b="1" dirty="0">
                <a:solidFill>
                  <a:prstClr val="black"/>
                </a:solidFill>
                <a:latin typeface="Calibri" panose="020F0502020204030204"/>
              </a:rPr>
              <a:t> </a:t>
            </a:r>
          </a:p>
          <a:p>
            <a:pPr algn="ctr" defTabSz="914446"/>
            <a:r>
              <a:rPr lang="en-US" b="1" dirty="0" err="1">
                <a:solidFill>
                  <a:prstClr val="black"/>
                </a:solidFill>
                <a:latin typeface="Calibri" panose="020F0502020204030204"/>
              </a:rPr>
              <a:t>khi</a:t>
            </a:r>
            <a:r>
              <a:rPr lang="en-US" b="1" dirty="0">
                <a:solidFill>
                  <a:prstClr val="black"/>
                </a:solidFill>
                <a:latin typeface="Calibri" panose="020F0502020204030204"/>
              </a:rPr>
              <a:t> </a:t>
            </a:r>
            <a:r>
              <a:rPr lang="en-US" b="1" dirty="0" err="1">
                <a:solidFill>
                  <a:prstClr val="black"/>
                </a:solidFill>
                <a:latin typeface="Calibri" panose="020F0502020204030204"/>
              </a:rPr>
              <a:t>chọn</a:t>
            </a:r>
            <a:r>
              <a:rPr lang="en-US" b="1" dirty="0">
                <a:solidFill>
                  <a:prstClr val="black"/>
                </a:solidFill>
                <a:latin typeface="Calibri" panose="020F0502020204030204"/>
              </a:rPr>
              <a:t> Sai</a:t>
            </a:r>
          </a:p>
        </p:txBody>
      </p:sp>
    </p:spTree>
    <p:extLst>
      <p:ext uri="{BB962C8B-B14F-4D97-AF65-F5344CB8AC3E}">
        <p14:creationId xmlns:p14="http://schemas.microsoft.com/office/powerpoint/2010/main" val="61386523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anim calcmode="lin" valueType="num">
                                      <p:cBhvr>
                                        <p:cTn id="19" dur="500" fill="hold"/>
                                        <p:tgtEl>
                                          <p:spTgt spid="15"/>
                                        </p:tgtEl>
                                        <p:attrNameLst>
                                          <p:attrName>ppt_x</p:attrName>
                                        </p:attrNameLst>
                                      </p:cBhvr>
                                      <p:tavLst>
                                        <p:tav tm="0">
                                          <p:val>
                                            <p:fltVal val="0.5"/>
                                          </p:val>
                                        </p:tav>
                                        <p:tav tm="100000">
                                          <p:val>
                                            <p:strVal val="#ppt_x"/>
                                          </p:val>
                                        </p:tav>
                                      </p:tavLst>
                                    </p:anim>
                                    <p:anim calcmode="lin" valueType="num">
                                      <p:cBhvr>
                                        <p:cTn id="20" dur="500" fill="hold"/>
                                        <p:tgtEl>
                                          <p:spTgt spid="15"/>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2000"/>
                            </p:stCondLst>
                            <p:childTnLst>
                              <p:par>
                                <p:cTn id="26" presetID="53" presetClass="entr" presetSubtype="52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anim calcmode="lin" valueType="num">
                                      <p:cBhvr>
                                        <p:cTn id="31" dur="500" fill="hold"/>
                                        <p:tgtEl>
                                          <p:spTgt spid="2"/>
                                        </p:tgtEl>
                                        <p:attrNameLst>
                                          <p:attrName>ppt_x</p:attrName>
                                        </p:attrNameLst>
                                      </p:cBhvr>
                                      <p:tavLst>
                                        <p:tav tm="0">
                                          <p:val>
                                            <p:fltVal val="0.5"/>
                                          </p:val>
                                        </p:tav>
                                        <p:tav tm="100000">
                                          <p:val>
                                            <p:strVal val="#ppt_x"/>
                                          </p:val>
                                        </p:tav>
                                      </p:tavLst>
                                    </p:anim>
                                    <p:anim calcmode="lin" valueType="num">
                                      <p:cBhvr>
                                        <p:cTn id="32" dur="500" fill="hold"/>
                                        <p:tgtEl>
                                          <p:spTgt spid="2"/>
                                        </p:tgtEl>
                                        <p:attrNameLst>
                                          <p:attrName>ppt_y</p:attrName>
                                        </p:attrNameLst>
                                      </p:cBhvr>
                                      <p:tavLst>
                                        <p:tav tm="0">
                                          <p:val>
                                            <p:fltVal val="0.5"/>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53" presetClass="entr" presetSubtype="52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fltVal val="0.5"/>
                                          </p:val>
                                        </p:tav>
                                        <p:tav tm="100000">
                                          <p:val>
                                            <p:strVal val="#ppt_x"/>
                                          </p:val>
                                        </p:tav>
                                      </p:tavLst>
                                    </p:anim>
                                    <p:anim calcmode="lin" valueType="num">
                                      <p:cBhvr>
                                        <p:cTn id="44" dur="500" fill="hold"/>
                                        <p:tgtEl>
                                          <p:spTgt spid="20"/>
                                        </p:tgtEl>
                                        <p:attrNameLst>
                                          <p:attrName>ppt_y</p:attrName>
                                        </p:attrNameLst>
                                      </p:cBhvr>
                                      <p:tavLst>
                                        <p:tav tm="0">
                                          <p:val>
                                            <p:fltVal val="0.5"/>
                                          </p:val>
                                        </p:tav>
                                        <p:tav tm="100000">
                                          <p:val>
                                            <p:strVal val="#ppt_y"/>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par>
                          <p:cTn id="49" fill="hold">
                            <p:stCondLst>
                              <p:cond delay="4000"/>
                            </p:stCondLst>
                            <p:childTnLst>
                              <p:par>
                                <p:cTn id="50" presetID="53" presetClass="entr" presetSubtype="52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anim calcmode="lin" valueType="num">
                                      <p:cBhvr>
                                        <p:cTn id="55" dur="500" fill="hold"/>
                                        <p:tgtEl>
                                          <p:spTgt spid="21"/>
                                        </p:tgtEl>
                                        <p:attrNameLst>
                                          <p:attrName>ppt_x</p:attrName>
                                        </p:attrNameLst>
                                      </p:cBhvr>
                                      <p:tavLst>
                                        <p:tav tm="0">
                                          <p:val>
                                            <p:fltVal val="0.5"/>
                                          </p:val>
                                        </p:tav>
                                        <p:tav tm="100000">
                                          <p:val>
                                            <p:strVal val="#ppt_x"/>
                                          </p:val>
                                        </p:tav>
                                      </p:tavLst>
                                    </p:anim>
                                    <p:anim calcmode="lin" valueType="num">
                                      <p:cBhvr>
                                        <p:cTn id="56" dur="500" fill="hold"/>
                                        <p:tgtEl>
                                          <p:spTgt spid="21"/>
                                        </p:tgtEl>
                                        <p:attrNameLst>
                                          <p:attrName>ppt_y</p:attrName>
                                        </p:attrNameLst>
                                      </p:cBhvr>
                                      <p:tavLst>
                                        <p:tav tm="0">
                                          <p:val>
                                            <p:fltVal val="0.5"/>
                                          </p:val>
                                        </p:tav>
                                        <p:tav tm="100000">
                                          <p:val>
                                            <p:strVal val="#ppt_y"/>
                                          </p:val>
                                        </p:tav>
                                      </p:tavLst>
                                    </p:anim>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1" restart="whenNotActive" fill="hold" evtFilter="cancelBubble" nodeType="interactiveSeq">
                <p:stCondLst>
                  <p:cond evt="onClick" delay="0">
                    <p:tgtEl>
                      <p:spTgt spid="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
                                        </p:tgtEl>
                                      </p:cBhvr>
                                    </p:animEffect>
                                    <p:animScale>
                                      <p:cBhvr>
                                        <p:cTn id="66" dur="250" autoRev="1" fill="hold"/>
                                        <p:tgtEl>
                                          <p:spTgt spid="2"/>
                                        </p:tgtEl>
                                      </p:cBhvr>
                                      <p:by x="105000" y="105000"/>
                                    </p:animScale>
                                  </p:childTnLst>
                                  <p:subTnLst>
                                    <p:audio>
                                      <p:cMediaNode>
                                        <p:cTn display="0" masterRel="sameClick">
                                          <p:stCondLst>
                                            <p:cond evt="begin" delay="0">
                                              <p:tn val="64"/>
                                            </p:cond>
                                          </p:stCondLst>
                                          <p:endCondLst>
                                            <p:cond evt="onStopAudio" delay="0">
                                              <p:tgtEl>
                                                <p:sldTgt/>
                                              </p:tgtEl>
                                            </p:cond>
                                          </p:endCondLst>
                                        </p:cTn>
                                        <p:tgtEl>
                                          <p:sndTgt r:embed="rId6" name="click.wav"/>
                                        </p:tgtEl>
                                      </p:cMediaNode>
                                    </p:audio>
                                  </p:subTnLst>
                                </p:cTn>
                              </p:par>
                            </p:childTnLst>
                          </p:cTn>
                        </p:par>
                        <p:par>
                          <p:cTn id="67" fill="hold">
                            <p:stCondLst>
                              <p:cond delay="500"/>
                            </p:stCondLst>
                            <p:childTnLst>
                              <p:par>
                                <p:cTn id="68" presetID="1" presetClass="mediacall" presetSubtype="0" fill="hold" nodeType="afterEffect">
                                  <p:stCondLst>
                                    <p:cond delay="0"/>
                                  </p:stCondLst>
                                  <p:childTnLst>
                                    <p:cmd type="call" cmd="playFrom(0.0)">
                                      <p:cBhvr>
                                        <p:cTn id="69" dur="3432" fill="hold"/>
                                        <p:tgtEl>
                                          <p:spTgt spid="22"/>
                                        </p:tgtEl>
                                      </p:cBhvr>
                                    </p:cmd>
                                  </p:childTnLst>
                                </p:cTn>
                              </p:par>
                              <p:par>
                                <p:cTn id="70" presetID="1" presetClass="entr" presetSubtype="0"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childTnLst>
                                </p:cTn>
                              </p:par>
                              <p:par>
                                <p:cTn id="72" presetID="63" presetClass="path" presetSubtype="0" accel="50000" decel="50000" fill="hold" nodeType="withEffect">
                                  <p:stCondLst>
                                    <p:cond delay="0"/>
                                  </p:stCondLst>
                                  <p:childTnLst>
                                    <p:animMotion origin="layout" path="M -1.04167E-6 -4.81481E-6 L 0.1599 -4.81481E-6 " pathEditMode="relative" rAng="0" ptsTypes="AA">
                                      <p:cBhvr>
                                        <p:cTn id="73" dur="500" fill="hold"/>
                                        <p:tgtEl>
                                          <p:spTgt spid="68"/>
                                        </p:tgtEl>
                                        <p:attrNameLst>
                                          <p:attrName>ppt_x</p:attrName>
                                          <p:attrName>ppt_y</p:attrName>
                                        </p:attrNameLst>
                                      </p:cBhvr>
                                      <p:rCtr x="7995" y="0"/>
                                    </p:animMotion>
                                  </p:childTnLst>
                                </p:cTn>
                              </p:par>
                              <p:par>
                                <p:cTn id="74" presetID="10" presetClass="exit" presetSubtype="0" fill="hold" nodeType="withEffect">
                                  <p:stCondLst>
                                    <p:cond delay="0"/>
                                  </p:stCondLst>
                                  <p:childTnLst>
                                    <p:animEffect transition="out" filter="fade">
                                      <p:cBhvr>
                                        <p:cTn id="75" dur="500"/>
                                        <p:tgtEl>
                                          <p:spTgt spid="31"/>
                                        </p:tgtEl>
                                      </p:cBhvr>
                                    </p:animEffect>
                                    <p:set>
                                      <p:cBhvr>
                                        <p:cTn id="76" dur="1" fill="hold">
                                          <p:stCondLst>
                                            <p:cond delay="499"/>
                                          </p:stCondLst>
                                        </p:cTn>
                                        <p:tgtEl>
                                          <p:spTgt spid="31"/>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2"/>
                                        </p:tgtEl>
                                      </p:cBhvr>
                                    </p:animEffect>
                                    <p:set>
                                      <p:cBhvr>
                                        <p:cTn id="79" dur="1" fill="hold">
                                          <p:stCondLst>
                                            <p:cond delay="499"/>
                                          </p:stCondLst>
                                        </p:cTn>
                                        <p:tgtEl>
                                          <p:spTgt spid="12"/>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2"/>
                                        </p:tgtEl>
                                      </p:cBhvr>
                                    </p:animEffect>
                                    <p:set>
                                      <p:cBhvr>
                                        <p:cTn id="82" dur="1" fill="hold">
                                          <p:stCondLst>
                                            <p:cond delay="499"/>
                                          </p:stCondLst>
                                        </p:cTn>
                                        <p:tgtEl>
                                          <p:spTgt spid="2"/>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6"/>
                                        </p:tgtEl>
                                      </p:cBhvr>
                                    </p:animEffect>
                                    <p:set>
                                      <p:cBhvr>
                                        <p:cTn id="85" dur="1" fill="hold">
                                          <p:stCondLst>
                                            <p:cond delay="499"/>
                                          </p:stCondLst>
                                        </p:cTn>
                                        <p:tgtEl>
                                          <p:spTgt spid="16"/>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5"/>
                                        </p:tgtEl>
                                      </p:cBhvr>
                                    </p:animEffect>
                                    <p:set>
                                      <p:cBhvr>
                                        <p:cTn id="88" dur="1" fill="hold">
                                          <p:stCondLst>
                                            <p:cond delay="499"/>
                                          </p:stCondLst>
                                        </p:cTn>
                                        <p:tgtEl>
                                          <p:spTgt spid="1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20"/>
                                        </p:tgtEl>
                                      </p:cBhvr>
                                    </p:animEffect>
                                    <p:set>
                                      <p:cBhvr>
                                        <p:cTn id="94" dur="1" fill="hold">
                                          <p:stCondLst>
                                            <p:cond delay="499"/>
                                          </p:stCondLst>
                                        </p:cTn>
                                        <p:tgtEl>
                                          <p:spTgt spid="20"/>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17"/>
                                        </p:tgtEl>
                                      </p:cBhvr>
                                    </p:animEffect>
                                    <p:set>
                                      <p:cBhvr>
                                        <p:cTn id="97" dur="1" fill="hold">
                                          <p:stCondLst>
                                            <p:cond delay="499"/>
                                          </p:stCondLst>
                                        </p:cTn>
                                        <p:tgtEl>
                                          <p:spTgt spid="17"/>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21"/>
                                        </p:tgtEl>
                                      </p:cBhvr>
                                    </p:animEffect>
                                    <p:set>
                                      <p:cBhvr>
                                        <p:cTn id="100" dur="1" fill="hold">
                                          <p:stCondLst>
                                            <p:cond delay="499"/>
                                          </p:stCondLst>
                                        </p:cTn>
                                        <p:tgtEl>
                                          <p:spTgt spid="21"/>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9"/>
                                        </p:tgtEl>
                                      </p:cBhvr>
                                    </p:animEffect>
                                    <p:set>
                                      <p:cBhvr>
                                        <p:cTn id="103" dur="1" fill="hold">
                                          <p:stCondLst>
                                            <p:cond delay="499"/>
                                          </p:stCondLst>
                                        </p:cTn>
                                        <p:tgtEl>
                                          <p:spTgt spid="19"/>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4"/>
                                        </p:tgtEl>
                                      </p:cBhvr>
                                    </p:animEffect>
                                    <p:set>
                                      <p:cBhvr>
                                        <p:cTn id="106" dur="1" fill="hold">
                                          <p:stCondLst>
                                            <p:cond delay="499"/>
                                          </p:stCondLst>
                                        </p:cTn>
                                        <p:tgtEl>
                                          <p:spTgt spid="4"/>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
                                        </p:tgtEl>
                                      </p:cBhvr>
                                    </p:animEffect>
                                    <p:set>
                                      <p:cBhvr>
                                        <p:cTn id="109"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0" restart="whenNotActive" fill="hold" evtFilter="cancelBubble" nodeType="interactiveSeq">
                <p:stCondLst>
                  <p:cond evt="onClick" delay="0">
                    <p:tgtEl>
                      <p:spTgt spid="68"/>
                    </p:tgtEl>
                  </p:cond>
                </p:stCondLst>
                <p:endSync evt="end" delay="0">
                  <p:rtn val="all"/>
                </p:endSync>
                <p:childTnLst>
                  <p:par>
                    <p:cTn id="111" fill="hold">
                      <p:stCondLst>
                        <p:cond delay="0"/>
                      </p:stCondLst>
                      <p:childTnLst>
                        <p:par>
                          <p:cTn id="112" fill="hold">
                            <p:stCondLst>
                              <p:cond delay="0"/>
                            </p:stCondLst>
                            <p:childTnLst>
                              <p:par>
                                <p:cTn id="113" presetID="26" presetClass="emph" presetSubtype="0" fill="hold" nodeType="clickEffect">
                                  <p:stCondLst>
                                    <p:cond delay="0"/>
                                  </p:stCondLst>
                                  <p:childTnLst>
                                    <p:animEffect transition="out" filter="fade">
                                      <p:cBhvr>
                                        <p:cTn id="114" dur="500" tmFilter="0, 0; .2, .5; .8, .5; 1, 0"/>
                                        <p:tgtEl>
                                          <p:spTgt spid="68"/>
                                        </p:tgtEl>
                                      </p:cBhvr>
                                    </p:animEffect>
                                    <p:animScale>
                                      <p:cBhvr>
                                        <p:cTn id="115" dur="250" autoRev="1" fill="hold"/>
                                        <p:tgtEl>
                                          <p:spTgt spid="68"/>
                                        </p:tgtEl>
                                      </p:cBhvr>
                                      <p:by x="105000" y="105000"/>
                                    </p:animScale>
                                  </p:childTnLst>
                                  <p:subTnLst>
                                    <p:audio>
                                      <p:cMediaNode>
                                        <p:cTn display="0" masterRel="sameClick">
                                          <p:stCondLst>
                                            <p:cond evt="begin" delay="0">
                                              <p:tn val="113"/>
                                            </p:cond>
                                          </p:stCondLst>
                                          <p:endCondLst>
                                            <p:cond evt="onStopAudio" delay="0">
                                              <p:tgtEl>
                                                <p:sldTgt/>
                                              </p:tgtEl>
                                            </p:cond>
                                          </p:endCondLst>
                                        </p:cTn>
                                        <p:tgtEl>
                                          <p:sndTgt r:embed="rId6" name="click.wav"/>
                                        </p:tgtEl>
                                      </p:cMediaNode>
                                    </p:audio>
                                  </p:subTnLst>
                                </p:cTn>
                              </p:par>
                            </p:childTnLst>
                          </p:cTn>
                        </p:par>
                        <p:par>
                          <p:cTn id="116" fill="hold">
                            <p:stCondLst>
                              <p:cond delay="500"/>
                            </p:stCondLst>
                            <p:childTnLst>
                              <p:par>
                                <p:cTn id="117" presetID="10" presetClass="exit" presetSubtype="0" fill="hold" nodeType="afterEffect">
                                  <p:stCondLst>
                                    <p:cond delay="0"/>
                                  </p:stCondLst>
                                  <p:childTnLst>
                                    <p:animEffect transition="out" filter="fade">
                                      <p:cBhvr>
                                        <p:cTn id="118" dur="500"/>
                                        <p:tgtEl>
                                          <p:spTgt spid="33"/>
                                        </p:tgtEl>
                                      </p:cBhvr>
                                    </p:animEffect>
                                    <p:set>
                                      <p:cBhvr>
                                        <p:cTn id="119" dur="1" fill="hold">
                                          <p:stCondLst>
                                            <p:cond delay="499"/>
                                          </p:stCondLst>
                                        </p:cTn>
                                        <p:tgtEl>
                                          <p:spTgt spid="33"/>
                                        </p:tgtEl>
                                        <p:attrNameLst>
                                          <p:attrName>style.visibility</p:attrName>
                                        </p:attrNameLst>
                                      </p:cBhvr>
                                      <p:to>
                                        <p:strVal val="hidden"/>
                                      </p:to>
                                    </p:set>
                                  </p:childTnLst>
                                </p:cTn>
                              </p:par>
                              <p:par>
                                <p:cTn id="120" presetID="35" presetClass="path" presetSubtype="0" accel="50000" decel="50000" fill="hold" nodeType="withEffect">
                                  <p:stCondLst>
                                    <p:cond delay="0"/>
                                  </p:stCondLst>
                                  <p:childTnLst>
                                    <p:animMotion origin="layout" path="M 0.1599 -4.81481E-6 L -1.04167E-6 -4.81481E-6 " pathEditMode="relative" rAng="0" ptsTypes="AA">
                                      <p:cBhvr>
                                        <p:cTn id="121" dur="500" fill="hold"/>
                                        <p:tgtEl>
                                          <p:spTgt spid="68"/>
                                        </p:tgtEl>
                                        <p:attrNameLst>
                                          <p:attrName>ppt_x</p:attrName>
                                          <p:attrName>ppt_y</p:attrName>
                                        </p:attrNameLst>
                                      </p:cBhvr>
                                      <p:rCtr x="-7995" y="0"/>
                                    </p:animMotion>
                                  </p:childTnLst>
                                </p:cTn>
                              </p:par>
                              <p:par>
                                <p:cTn id="122" presetID="10" presetClass="entr" presetSubtype="0" fill="hold"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fade">
                                      <p:cBhvr>
                                        <p:cTn id="124" dur="500"/>
                                        <p:tgtEl>
                                          <p:spTgt spid="31"/>
                                        </p:tgtEl>
                                      </p:cBhvr>
                                    </p:animEffect>
                                  </p:childTnLst>
                                </p:cTn>
                              </p:par>
                              <p:par>
                                <p:cTn id="125" presetID="10" presetClass="entr" presetSubtype="0" fill="hold" nodeType="withEffect">
                                  <p:stCondLst>
                                    <p:cond delay="0"/>
                                  </p:stCondLst>
                                  <p:childTnLst>
                                    <p:set>
                                      <p:cBhvr>
                                        <p:cTn id="126" dur="1" fill="hold">
                                          <p:stCondLst>
                                            <p:cond delay="0"/>
                                          </p:stCondLst>
                                        </p:cTn>
                                        <p:tgtEl>
                                          <p:spTgt spid="12"/>
                                        </p:tgtEl>
                                        <p:attrNameLst>
                                          <p:attrName>style.visibility</p:attrName>
                                        </p:attrNameLst>
                                      </p:cBhvr>
                                      <p:to>
                                        <p:strVal val="visible"/>
                                      </p:to>
                                    </p:set>
                                    <p:animEffect transition="in" filter="fade">
                                      <p:cBhvr>
                                        <p:cTn id="127" dur="500"/>
                                        <p:tgtEl>
                                          <p:spTgt spid="12"/>
                                        </p:tgtEl>
                                      </p:cBhvr>
                                    </p:animEffect>
                                  </p:childTnLst>
                                </p:cTn>
                              </p:par>
                              <p:par>
                                <p:cTn id="128" presetID="10" presetClass="entr" presetSubtype="0" fill="hold" nodeType="with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500"/>
                                        <p:tgtEl>
                                          <p:spTgt spid="2"/>
                                        </p:tgtEl>
                                      </p:cBhvr>
                                    </p:animEffect>
                                  </p:childTnLst>
                                </p:cTn>
                              </p:par>
                              <p:par>
                                <p:cTn id="131" presetID="10" presetClass="entr" presetSubtype="0" fill="hold" nodeType="with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500"/>
                                        <p:tgtEl>
                                          <p:spTgt spid="16"/>
                                        </p:tgtEl>
                                      </p:cBhvr>
                                    </p:animEffect>
                                  </p:childTnLst>
                                </p:cTn>
                              </p:par>
                              <p:par>
                                <p:cTn id="134" presetID="10" presetClass="entr" presetSubtype="0" fill="hold" nodeType="with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fade">
                                      <p:cBhvr>
                                        <p:cTn id="136" dur="500"/>
                                        <p:tgtEl>
                                          <p:spTgt spid="4"/>
                                        </p:tgtEl>
                                      </p:cBhvr>
                                    </p:animEffect>
                                  </p:childTnLst>
                                </p:cTn>
                              </p:par>
                              <p:par>
                                <p:cTn id="137" presetID="10" presetClass="entr" presetSubtype="0" fill="hold" nodeType="withEffect">
                                  <p:stCondLst>
                                    <p:cond delay="0"/>
                                  </p:stCondLst>
                                  <p:childTnLst>
                                    <p:set>
                                      <p:cBhvr>
                                        <p:cTn id="138" dur="1" fill="hold">
                                          <p:stCondLst>
                                            <p:cond delay="0"/>
                                          </p:stCondLst>
                                        </p:cTn>
                                        <p:tgtEl>
                                          <p:spTgt spid="6"/>
                                        </p:tgtEl>
                                        <p:attrNameLst>
                                          <p:attrName>style.visibility</p:attrName>
                                        </p:attrNameLst>
                                      </p:cBhvr>
                                      <p:to>
                                        <p:strVal val="visible"/>
                                      </p:to>
                                    </p:set>
                                    <p:animEffect transition="in" filter="fade">
                                      <p:cBhvr>
                                        <p:cTn id="139" dur="500"/>
                                        <p:tgtEl>
                                          <p:spTgt spid="6"/>
                                        </p:tgtEl>
                                      </p:cBhvr>
                                    </p:animEffect>
                                  </p:childTnLst>
                                </p:cTn>
                              </p:par>
                            </p:childTnLst>
                          </p:cTn>
                        </p:par>
                      </p:childTnLst>
                    </p:cTn>
                  </p:par>
                </p:childTnLst>
              </p:cTn>
              <p:nextCondLst>
                <p:cond evt="onClick" delay="0">
                  <p:tgtEl>
                    <p:spTgt spid="68"/>
                  </p:tgtEl>
                </p:cond>
              </p:nextCondLst>
            </p:seq>
            <p:seq concurrent="1" nextAc="seek">
              <p:cTn id="140" restart="whenNotActive" fill="hold" evtFilter="cancelBubble" nodeType="interactiveSeq">
                <p:stCondLst>
                  <p:cond evt="onClick" delay="0">
                    <p:tgtEl>
                      <p:spTgt spid="15"/>
                    </p:tgtEl>
                  </p:cond>
                </p:stCondLst>
                <p:endSync evt="end" delay="0">
                  <p:rtn val="all"/>
                </p:endSync>
                <p:childTnLst>
                  <p:par>
                    <p:cTn id="141" fill="hold">
                      <p:stCondLst>
                        <p:cond delay="0"/>
                      </p:stCondLst>
                      <p:childTnLst>
                        <p:par>
                          <p:cTn id="142" fill="hold">
                            <p:stCondLst>
                              <p:cond delay="0"/>
                            </p:stCondLst>
                            <p:childTnLst>
                              <p:par>
                                <p:cTn id="143" presetID="26" presetClass="emph" presetSubtype="0" fill="hold" nodeType="clickEffect">
                                  <p:stCondLst>
                                    <p:cond delay="0"/>
                                  </p:stCondLst>
                                  <p:childTnLst>
                                    <p:animEffect transition="out" filter="fade">
                                      <p:cBhvr>
                                        <p:cTn id="144" dur="500" tmFilter="0, 0; .2, .5; .8, .5; 1, 0"/>
                                        <p:tgtEl>
                                          <p:spTgt spid="15"/>
                                        </p:tgtEl>
                                      </p:cBhvr>
                                    </p:animEffect>
                                    <p:animScale>
                                      <p:cBhvr>
                                        <p:cTn id="145" dur="250" autoRev="1" fill="hold"/>
                                        <p:tgtEl>
                                          <p:spTgt spid="15"/>
                                        </p:tgtEl>
                                      </p:cBhvr>
                                      <p:by x="105000" y="105000"/>
                                    </p:animScale>
                                  </p:childTnLst>
                                  <p:subTnLst>
                                    <p:audio>
                                      <p:cMediaNode>
                                        <p:cTn display="0" masterRel="sameClick">
                                          <p:stCondLst>
                                            <p:cond evt="begin" delay="0">
                                              <p:tn val="143"/>
                                            </p:cond>
                                          </p:stCondLst>
                                          <p:endCondLst>
                                            <p:cond evt="onStopAudio" delay="0">
                                              <p:tgtEl>
                                                <p:sldTgt/>
                                              </p:tgtEl>
                                            </p:cond>
                                          </p:endCondLst>
                                        </p:cTn>
                                        <p:tgtEl>
                                          <p:sndTgt r:embed="rId6" name="click.wav"/>
                                        </p:tgtEl>
                                      </p:cMediaNode>
                                    </p:audio>
                                  </p:subTnLst>
                                </p:cTn>
                              </p:par>
                            </p:childTnLst>
                          </p:cTn>
                        </p:par>
                        <p:par>
                          <p:cTn id="146" fill="hold">
                            <p:stCondLst>
                              <p:cond delay="500"/>
                            </p:stCondLst>
                            <p:childTnLst>
                              <p:par>
                                <p:cTn id="147" presetID="1" presetClass="mediacall" presetSubtype="0" fill="hold" nodeType="afterEffect">
                                  <p:stCondLst>
                                    <p:cond delay="0"/>
                                  </p:stCondLst>
                                  <p:childTnLst>
                                    <p:cmd type="call" cmd="playFrom(0.0)">
                                      <p:cBhvr>
                                        <p:cTn id="148" dur="4995" fill="hold"/>
                                        <p:tgtEl>
                                          <p:spTgt spid="7"/>
                                        </p:tgtEl>
                                      </p:cBhvr>
                                    </p:cmd>
                                  </p:childTnLst>
                                </p:cTn>
                              </p:par>
                              <p:par>
                                <p:cTn id="149" presetID="1" presetClass="entr" presetSubtype="0" fill="hold" nodeType="withEffect">
                                  <p:stCondLst>
                                    <p:cond delay="0"/>
                                  </p:stCondLst>
                                  <p:childTnLst>
                                    <p:set>
                                      <p:cBhvr>
                                        <p:cTn id="150" dur="1" fill="hold">
                                          <p:stCondLst>
                                            <p:cond delay="0"/>
                                          </p:stCondLst>
                                        </p:cTn>
                                        <p:tgtEl>
                                          <p:spTgt spid="13"/>
                                        </p:tgtEl>
                                        <p:attrNameLst>
                                          <p:attrName>style.visibility</p:attrName>
                                        </p:attrNameLst>
                                      </p:cBhvr>
                                      <p:to>
                                        <p:strVal val="visible"/>
                                      </p:to>
                                    </p:set>
                                  </p:childTnLst>
                                </p:cTn>
                              </p:par>
                              <p:par>
                                <p:cTn id="151" presetID="63" presetClass="path" presetSubtype="0" accel="50000" decel="50000" fill="hold" nodeType="withEffect">
                                  <p:stCondLst>
                                    <p:cond delay="0"/>
                                  </p:stCondLst>
                                  <p:childTnLst>
                                    <p:animMotion origin="layout" path="M 6.25E-7 -4.81481E-6 L 0.1599 -4.81481E-6 " pathEditMode="relative" rAng="0" ptsTypes="AA">
                                      <p:cBhvr>
                                        <p:cTn id="152" dur="500" fill="hold"/>
                                        <p:tgtEl>
                                          <p:spTgt spid="14"/>
                                        </p:tgtEl>
                                        <p:attrNameLst>
                                          <p:attrName>ppt_x</p:attrName>
                                          <p:attrName>ppt_y</p:attrName>
                                        </p:attrNameLst>
                                      </p:cBhvr>
                                      <p:rCtr x="7995" y="0"/>
                                    </p:animMotion>
                                  </p:childTnLst>
                                </p:cTn>
                              </p:par>
                              <p:par>
                                <p:cTn id="153" presetID="10" presetClass="exit" presetSubtype="0" fill="hold" nodeType="withEffect">
                                  <p:stCondLst>
                                    <p:cond delay="0"/>
                                  </p:stCondLst>
                                  <p:childTnLst>
                                    <p:animEffect transition="out" filter="fade">
                                      <p:cBhvr>
                                        <p:cTn id="154" dur="500"/>
                                        <p:tgtEl>
                                          <p:spTgt spid="31"/>
                                        </p:tgtEl>
                                      </p:cBhvr>
                                    </p:animEffect>
                                    <p:set>
                                      <p:cBhvr>
                                        <p:cTn id="155" dur="1" fill="hold">
                                          <p:stCondLst>
                                            <p:cond delay="499"/>
                                          </p:stCondLst>
                                        </p:cTn>
                                        <p:tgtEl>
                                          <p:spTgt spid="31"/>
                                        </p:tgtEl>
                                        <p:attrNameLst>
                                          <p:attrName>style.visibility</p:attrName>
                                        </p:attrNameLst>
                                      </p:cBhvr>
                                      <p:to>
                                        <p:strVal val="hidden"/>
                                      </p:to>
                                    </p:set>
                                  </p:childTnLst>
                                </p:cTn>
                              </p:par>
                              <p:par>
                                <p:cTn id="156" presetID="10" presetClass="exit" presetSubtype="0" fill="hold" nodeType="withEffect">
                                  <p:stCondLst>
                                    <p:cond delay="0"/>
                                  </p:stCondLst>
                                  <p:childTnLst>
                                    <p:animEffect transition="out" filter="fade">
                                      <p:cBhvr>
                                        <p:cTn id="157" dur="500"/>
                                        <p:tgtEl>
                                          <p:spTgt spid="12"/>
                                        </p:tgtEl>
                                      </p:cBhvr>
                                    </p:animEffect>
                                    <p:set>
                                      <p:cBhvr>
                                        <p:cTn id="158" dur="1" fill="hold">
                                          <p:stCondLst>
                                            <p:cond delay="499"/>
                                          </p:stCondLst>
                                        </p:cTn>
                                        <p:tgtEl>
                                          <p:spTgt spid="12"/>
                                        </p:tgtEl>
                                        <p:attrNameLst>
                                          <p:attrName>style.visibility</p:attrName>
                                        </p:attrNameLst>
                                      </p:cBhvr>
                                      <p:to>
                                        <p:strVal val="hidden"/>
                                      </p:to>
                                    </p:set>
                                  </p:childTnLst>
                                </p:cTn>
                              </p:par>
                              <p:par>
                                <p:cTn id="159" presetID="10" presetClass="exit" presetSubtype="0" fill="hold" nodeType="withEffect">
                                  <p:stCondLst>
                                    <p:cond delay="0"/>
                                  </p:stCondLst>
                                  <p:childTnLst>
                                    <p:animEffect transition="out" filter="fade">
                                      <p:cBhvr>
                                        <p:cTn id="160" dur="500"/>
                                        <p:tgtEl>
                                          <p:spTgt spid="2"/>
                                        </p:tgtEl>
                                      </p:cBhvr>
                                    </p:animEffect>
                                    <p:set>
                                      <p:cBhvr>
                                        <p:cTn id="161" dur="1" fill="hold">
                                          <p:stCondLst>
                                            <p:cond delay="499"/>
                                          </p:stCondLst>
                                        </p:cTn>
                                        <p:tgtEl>
                                          <p:spTgt spid="2"/>
                                        </p:tgtEl>
                                        <p:attrNameLst>
                                          <p:attrName>style.visibility</p:attrName>
                                        </p:attrNameLst>
                                      </p:cBhvr>
                                      <p:to>
                                        <p:strVal val="hidden"/>
                                      </p:to>
                                    </p:set>
                                  </p:childTnLst>
                                </p:cTn>
                              </p:par>
                              <p:par>
                                <p:cTn id="162" presetID="10" presetClass="exit" presetSubtype="0" fill="hold" nodeType="withEffect">
                                  <p:stCondLst>
                                    <p:cond delay="0"/>
                                  </p:stCondLst>
                                  <p:childTnLst>
                                    <p:animEffect transition="out" filter="fade">
                                      <p:cBhvr>
                                        <p:cTn id="163" dur="500"/>
                                        <p:tgtEl>
                                          <p:spTgt spid="16"/>
                                        </p:tgtEl>
                                      </p:cBhvr>
                                    </p:animEffect>
                                    <p:set>
                                      <p:cBhvr>
                                        <p:cTn id="164" dur="1" fill="hold">
                                          <p:stCondLst>
                                            <p:cond delay="499"/>
                                          </p:stCondLst>
                                        </p:cTn>
                                        <p:tgtEl>
                                          <p:spTgt spid="16"/>
                                        </p:tgtEl>
                                        <p:attrNameLst>
                                          <p:attrName>style.visibility</p:attrName>
                                        </p:attrNameLst>
                                      </p:cBhvr>
                                      <p:to>
                                        <p:strVal val="hidden"/>
                                      </p:to>
                                    </p:set>
                                  </p:childTnLst>
                                </p:cTn>
                              </p:par>
                              <p:par>
                                <p:cTn id="165" presetID="10" presetClass="exit" presetSubtype="0" fill="hold" nodeType="withEffect">
                                  <p:stCondLst>
                                    <p:cond delay="0"/>
                                  </p:stCondLst>
                                  <p:childTnLst>
                                    <p:animEffect transition="out" filter="fade">
                                      <p:cBhvr>
                                        <p:cTn id="166" dur="500"/>
                                        <p:tgtEl>
                                          <p:spTgt spid="15"/>
                                        </p:tgtEl>
                                      </p:cBhvr>
                                    </p:animEffect>
                                    <p:set>
                                      <p:cBhvr>
                                        <p:cTn id="167" dur="1" fill="hold">
                                          <p:stCondLst>
                                            <p:cond delay="499"/>
                                          </p:stCondLst>
                                        </p:cTn>
                                        <p:tgtEl>
                                          <p:spTgt spid="15"/>
                                        </p:tgtEl>
                                        <p:attrNameLst>
                                          <p:attrName>style.visibility</p:attrName>
                                        </p:attrNameLst>
                                      </p:cBhvr>
                                      <p:to>
                                        <p:strVal val="hidden"/>
                                      </p:to>
                                    </p:set>
                                  </p:childTnLst>
                                </p:cTn>
                              </p:par>
                              <p:par>
                                <p:cTn id="168" presetID="10" presetClass="exit" presetSubtype="0" fill="hold" nodeType="withEffect">
                                  <p:stCondLst>
                                    <p:cond delay="0"/>
                                  </p:stCondLst>
                                  <p:childTnLst>
                                    <p:animEffect transition="out" filter="fade">
                                      <p:cBhvr>
                                        <p:cTn id="169" dur="500"/>
                                        <p:tgtEl>
                                          <p:spTgt spid="18"/>
                                        </p:tgtEl>
                                      </p:cBhvr>
                                    </p:animEffect>
                                    <p:set>
                                      <p:cBhvr>
                                        <p:cTn id="170" dur="1" fill="hold">
                                          <p:stCondLst>
                                            <p:cond delay="499"/>
                                          </p:stCondLst>
                                        </p:cTn>
                                        <p:tgtEl>
                                          <p:spTgt spid="18"/>
                                        </p:tgtEl>
                                        <p:attrNameLst>
                                          <p:attrName>style.visibility</p:attrName>
                                        </p:attrNameLst>
                                      </p:cBhvr>
                                      <p:to>
                                        <p:strVal val="hidden"/>
                                      </p:to>
                                    </p:set>
                                  </p:childTnLst>
                                </p:cTn>
                              </p:par>
                              <p:par>
                                <p:cTn id="171" presetID="10" presetClass="exit" presetSubtype="0" fill="hold" nodeType="withEffect">
                                  <p:stCondLst>
                                    <p:cond delay="0"/>
                                  </p:stCondLst>
                                  <p:childTnLst>
                                    <p:animEffect transition="out" filter="fade">
                                      <p:cBhvr>
                                        <p:cTn id="172" dur="500"/>
                                        <p:tgtEl>
                                          <p:spTgt spid="20"/>
                                        </p:tgtEl>
                                      </p:cBhvr>
                                    </p:animEffect>
                                    <p:set>
                                      <p:cBhvr>
                                        <p:cTn id="173" dur="1" fill="hold">
                                          <p:stCondLst>
                                            <p:cond delay="499"/>
                                          </p:stCondLst>
                                        </p:cTn>
                                        <p:tgtEl>
                                          <p:spTgt spid="20"/>
                                        </p:tgtEl>
                                        <p:attrNameLst>
                                          <p:attrName>style.visibility</p:attrName>
                                        </p:attrNameLst>
                                      </p:cBhvr>
                                      <p:to>
                                        <p:strVal val="hidden"/>
                                      </p:to>
                                    </p:set>
                                  </p:childTnLst>
                                </p:cTn>
                              </p:par>
                              <p:par>
                                <p:cTn id="174" presetID="10" presetClass="exit" presetSubtype="0" fill="hold" nodeType="withEffect">
                                  <p:stCondLst>
                                    <p:cond delay="0"/>
                                  </p:stCondLst>
                                  <p:childTnLst>
                                    <p:animEffect transition="out" filter="fade">
                                      <p:cBhvr>
                                        <p:cTn id="175" dur="500"/>
                                        <p:tgtEl>
                                          <p:spTgt spid="17"/>
                                        </p:tgtEl>
                                      </p:cBhvr>
                                    </p:animEffect>
                                    <p:set>
                                      <p:cBhvr>
                                        <p:cTn id="176" dur="1" fill="hold">
                                          <p:stCondLst>
                                            <p:cond delay="499"/>
                                          </p:stCondLst>
                                        </p:cTn>
                                        <p:tgtEl>
                                          <p:spTgt spid="17"/>
                                        </p:tgtEl>
                                        <p:attrNameLst>
                                          <p:attrName>style.visibility</p:attrName>
                                        </p:attrNameLst>
                                      </p:cBhvr>
                                      <p:to>
                                        <p:strVal val="hidden"/>
                                      </p:to>
                                    </p:set>
                                  </p:childTnLst>
                                </p:cTn>
                              </p:par>
                              <p:par>
                                <p:cTn id="177" presetID="10" presetClass="exit" presetSubtype="0" fill="hold" nodeType="withEffect">
                                  <p:stCondLst>
                                    <p:cond delay="0"/>
                                  </p:stCondLst>
                                  <p:childTnLst>
                                    <p:animEffect transition="out" filter="fade">
                                      <p:cBhvr>
                                        <p:cTn id="178" dur="500"/>
                                        <p:tgtEl>
                                          <p:spTgt spid="21"/>
                                        </p:tgtEl>
                                      </p:cBhvr>
                                    </p:animEffect>
                                    <p:set>
                                      <p:cBhvr>
                                        <p:cTn id="179" dur="1" fill="hold">
                                          <p:stCondLst>
                                            <p:cond delay="499"/>
                                          </p:stCondLst>
                                        </p:cTn>
                                        <p:tgtEl>
                                          <p:spTgt spid="21"/>
                                        </p:tgtEl>
                                        <p:attrNameLst>
                                          <p:attrName>style.visibility</p:attrName>
                                        </p:attrNameLst>
                                      </p:cBhvr>
                                      <p:to>
                                        <p:strVal val="hidden"/>
                                      </p:to>
                                    </p:set>
                                  </p:childTnLst>
                                </p:cTn>
                              </p:par>
                              <p:par>
                                <p:cTn id="180" presetID="10" presetClass="exit" presetSubtype="0" fill="hold" nodeType="withEffect">
                                  <p:stCondLst>
                                    <p:cond delay="0"/>
                                  </p:stCondLst>
                                  <p:childTnLst>
                                    <p:animEffect transition="out" filter="fade">
                                      <p:cBhvr>
                                        <p:cTn id="181" dur="500"/>
                                        <p:tgtEl>
                                          <p:spTgt spid="19"/>
                                        </p:tgtEl>
                                      </p:cBhvr>
                                    </p:animEffect>
                                    <p:set>
                                      <p:cBhvr>
                                        <p:cTn id="182" dur="1" fill="hold">
                                          <p:stCondLst>
                                            <p:cond delay="499"/>
                                          </p:stCondLst>
                                        </p:cTn>
                                        <p:tgtEl>
                                          <p:spTgt spid="19"/>
                                        </p:tgtEl>
                                        <p:attrNameLst>
                                          <p:attrName>style.visibility</p:attrName>
                                        </p:attrNameLst>
                                      </p:cBhvr>
                                      <p:to>
                                        <p:strVal val="hidden"/>
                                      </p:to>
                                    </p:set>
                                  </p:childTnLst>
                                </p:cTn>
                              </p:par>
                              <p:par>
                                <p:cTn id="183" presetID="10" presetClass="exit" presetSubtype="0" fill="hold" nodeType="withEffect">
                                  <p:stCondLst>
                                    <p:cond delay="0"/>
                                  </p:stCondLst>
                                  <p:childTnLst>
                                    <p:animEffect transition="out" filter="fade">
                                      <p:cBhvr>
                                        <p:cTn id="184" dur="500"/>
                                        <p:tgtEl>
                                          <p:spTgt spid="4"/>
                                        </p:tgtEl>
                                      </p:cBhvr>
                                    </p:animEffect>
                                    <p:set>
                                      <p:cBhvr>
                                        <p:cTn id="185" dur="1" fill="hold">
                                          <p:stCondLst>
                                            <p:cond delay="499"/>
                                          </p:stCondLst>
                                        </p:cTn>
                                        <p:tgtEl>
                                          <p:spTgt spid="4"/>
                                        </p:tgtEl>
                                        <p:attrNameLst>
                                          <p:attrName>style.visibility</p:attrName>
                                        </p:attrNameLst>
                                      </p:cBhvr>
                                      <p:to>
                                        <p:strVal val="hidden"/>
                                      </p:to>
                                    </p:set>
                                  </p:childTnLst>
                                </p:cTn>
                              </p:par>
                              <p:par>
                                <p:cTn id="186" presetID="10" presetClass="exit" presetSubtype="0" fill="hold" nodeType="withEffect">
                                  <p:stCondLst>
                                    <p:cond delay="0"/>
                                  </p:stCondLst>
                                  <p:childTnLst>
                                    <p:animEffect transition="out" filter="fade">
                                      <p:cBhvr>
                                        <p:cTn id="187" dur="500"/>
                                        <p:tgtEl>
                                          <p:spTgt spid="6"/>
                                        </p:tgtEl>
                                      </p:cBhvr>
                                    </p:animEffect>
                                    <p:set>
                                      <p:cBhvr>
                                        <p:cTn id="18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89" restart="whenNotActive" fill="hold" evtFilter="cancelBubble" nodeType="interactiveSeq">
                <p:stCondLst>
                  <p:cond evt="onClick" delay="0">
                    <p:tgtEl>
                      <p:spTgt spid="14"/>
                    </p:tgtEl>
                  </p:cond>
                </p:stCondLst>
                <p:endSync evt="end" delay="0">
                  <p:rtn val="all"/>
                </p:endSync>
                <p:childTnLst>
                  <p:par>
                    <p:cTn id="190" fill="hold">
                      <p:stCondLst>
                        <p:cond delay="0"/>
                      </p:stCondLst>
                      <p:childTnLst>
                        <p:par>
                          <p:cTn id="191" fill="hold">
                            <p:stCondLst>
                              <p:cond delay="0"/>
                            </p:stCondLst>
                            <p:childTnLst>
                              <p:par>
                                <p:cTn id="192" presetID="26" presetClass="emph" presetSubtype="0" fill="hold" nodeType="clickEffect">
                                  <p:stCondLst>
                                    <p:cond delay="0"/>
                                  </p:stCondLst>
                                  <p:childTnLst>
                                    <p:animEffect transition="out" filter="fade">
                                      <p:cBhvr>
                                        <p:cTn id="193" dur="500" tmFilter="0, 0; .2, .5; .8, .5; 1, 0"/>
                                        <p:tgtEl>
                                          <p:spTgt spid="14"/>
                                        </p:tgtEl>
                                      </p:cBhvr>
                                    </p:animEffect>
                                    <p:animScale>
                                      <p:cBhvr>
                                        <p:cTn id="194" dur="250" autoRev="1" fill="hold"/>
                                        <p:tgtEl>
                                          <p:spTgt spid="14"/>
                                        </p:tgtEl>
                                      </p:cBhvr>
                                      <p:by x="105000" y="105000"/>
                                    </p:animScale>
                                  </p:childTnLst>
                                  <p:subTnLst>
                                    <p:audio>
                                      <p:cMediaNode>
                                        <p:cTn display="0" masterRel="sameClick">
                                          <p:stCondLst>
                                            <p:cond evt="begin" delay="0">
                                              <p:tn val="192"/>
                                            </p:cond>
                                          </p:stCondLst>
                                          <p:endCondLst>
                                            <p:cond evt="onStopAudio" delay="0">
                                              <p:tgtEl>
                                                <p:sldTgt/>
                                              </p:tgtEl>
                                            </p:cond>
                                          </p:endCondLst>
                                        </p:cTn>
                                        <p:tgtEl>
                                          <p:sndTgt r:embed="rId6" name="click.wav"/>
                                        </p:tgtEl>
                                      </p:cMediaNode>
                                    </p:audio>
                                  </p:subTnLst>
                                </p:cTn>
                              </p:par>
                              <p:par>
                                <p:cTn id="195" presetID="35" presetClass="path" presetSubtype="0" accel="50000" decel="50000" fill="hold" nodeType="withEffect">
                                  <p:stCondLst>
                                    <p:cond delay="0"/>
                                  </p:stCondLst>
                                  <p:childTnLst>
                                    <p:animMotion origin="layout" path="M 0.1599 -4.81481E-6 L 6.25E-7 -4.81481E-6 " pathEditMode="relative" rAng="0" ptsTypes="AA">
                                      <p:cBhvr>
                                        <p:cTn id="196" dur="500" fill="hold"/>
                                        <p:tgtEl>
                                          <p:spTgt spid="14"/>
                                        </p:tgtEl>
                                        <p:attrNameLst>
                                          <p:attrName>ppt_x</p:attrName>
                                          <p:attrName>ppt_y</p:attrName>
                                        </p:attrNameLst>
                                      </p:cBhvr>
                                      <p:rCtr x="-7995" y="0"/>
                                    </p:animMotion>
                                  </p:childTnLst>
                                </p:cTn>
                              </p:par>
                            </p:childTnLst>
                          </p:cTn>
                        </p:par>
                        <p:par>
                          <p:cTn id="197" fill="hold">
                            <p:stCondLst>
                              <p:cond delay="500"/>
                            </p:stCondLst>
                            <p:childTnLst>
                              <p:par>
                                <p:cTn id="198" presetID="1" presetClass="exit" presetSubtype="0" fill="hold" nodeType="afterEffect">
                                  <p:stCondLst>
                                    <p:cond delay="0"/>
                                  </p:stCondLst>
                                  <p:childTnLst>
                                    <p:set>
                                      <p:cBhvr>
                                        <p:cTn id="199" dur="1" fill="hold">
                                          <p:stCondLst>
                                            <p:cond delay="0"/>
                                          </p:stCondLst>
                                        </p:cTn>
                                        <p:tgtEl>
                                          <p:spTgt spid="13"/>
                                        </p:tgtEl>
                                        <p:attrNameLst>
                                          <p:attrName>style.visibility</p:attrName>
                                        </p:attrNameLst>
                                      </p:cBhvr>
                                      <p:to>
                                        <p:strVal val="hidden"/>
                                      </p:to>
                                    </p:set>
                                  </p:childTnLst>
                                </p:cTn>
                              </p:par>
                              <p:par>
                                <p:cTn id="200" presetID="10" presetClass="entr" presetSubtype="0" fill="hold" nodeType="withEffect">
                                  <p:stCondLst>
                                    <p:cond delay="0"/>
                                  </p:stCondLst>
                                  <p:childTnLst>
                                    <p:set>
                                      <p:cBhvr>
                                        <p:cTn id="201" dur="1" fill="hold">
                                          <p:stCondLst>
                                            <p:cond delay="0"/>
                                          </p:stCondLst>
                                        </p:cTn>
                                        <p:tgtEl>
                                          <p:spTgt spid="31"/>
                                        </p:tgtEl>
                                        <p:attrNameLst>
                                          <p:attrName>style.visibility</p:attrName>
                                        </p:attrNameLst>
                                      </p:cBhvr>
                                      <p:to>
                                        <p:strVal val="visible"/>
                                      </p:to>
                                    </p:set>
                                    <p:animEffect transition="in" filter="fade">
                                      <p:cBhvr>
                                        <p:cTn id="202" dur="500"/>
                                        <p:tgtEl>
                                          <p:spTgt spid="31"/>
                                        </p:tgtEl>
                                      </p:cBhvr>
                                    </p:animEffect>
                                  </p:childTnLst>
                                </p:cTn>
                              </p:par>
                              <p:par>
                                <p:cTn id="203" presetID="10" presetClass="entr" presetSubtype="0" fill="hold" nodeType="withEffect">
                                  <p:stCondLst>
                                    <p:cond delay="0"/>
                                  </p:stCondLst>
                                  <p:childTnLst>
                                    <p:set>
                                      <p:cBhvr>
                                        <p:cTn id="204" dur="1" fill="hold">
                                          <p:stCondLst>
                                            <p:cond delay="0"/>
                                          </p:stCondLst>
                                        </p:cTn>
                                        <p:tgtEl>
                                          <p:spTgt spid="12"/>
                                        </p:tgtEl>
                                        <p:attrNameLst>
                                          <p:attrName>style.visibility</p:attrName>
                                        </p:attrNameLst>
                                      </p:cBhvr>
                                      <p:to>
                                        <p:strVal val="visible"/>
                                      </p:to>
                                    </p:set>
                                    <p:animEffect transition="in" filter="fade">
                                      <p:cBhvr>
                                        <p:cTn id="205" dur="500"/>
                                        <p:tgtEl>
                                          <p:spTgt spid="12"/>
                                        </p:tgtEl>
                                      </p:cBhvr>
                                    </p:animEffect>
                                  </p:childTnLst>
                                </p:cTn>
                              </p:par>
                              <p:par>
                                <p:cTn id="206" presetID="10" presetClass="entr" presetSubtype="0" fill="hold" nodeType="withEffect">
                                  <p:stCondLst>
                                    <p:cond delay="0"/>
                                  </p:stCondLst>
                                  <p:childTnLst>
                                    <p:set>
                                      <p:cBhvr>
                                        <p:cTn id="207" dur="1" fill="hold">
                                          <p:stCondLst>
                                            <p:cond delay="0"/>
                                          </p:stCondLst>
                                        </p:cTn>
                                        <p:tgtEl>
                                          <p:spTgt spid="2"/>
                                        </p:tgtEl>
                                        <p:attrNameLst>
                                          <p:attrName>style.visibility</p:attrName>
                                        </p:attrNameLst>
                                      </p:cBhvr>
                                      <p:to>
                                        <p:strVal val="visible"/>
                                      </p:to>
                                    </p:set>
                                    <p:animEffect transition="in" filter="fade">
                                      <p:cBhvr>
                                        <p:cTn id="208" dur="500"/>
                                        <p:tgtEl>
                                          <p:spTgt spid="2"/>
                                        </p:tgtEl>
                                      </p:cBhvr>
                                    </p:animEffect>
                                  </p:childTnLst>
                                </p:cTn>
                              </p:par>
                              <p:par>
                                <p:cTn id="209" presetID="10" presetClass="entr" presetSubtype="0" fill="hold" nodeType="withEffect">
                                  <p:stCondLst>
                                    <p:cond delay="0"/>
                                  </p:stCondLst>
                                  <p:childTnLst>
                                    <p:set>
                                      <p:cBhvr>
                                        <p:cTn id="210" dur="1" fill="hold">
                                          <p:stCondLst>
                                            <p:cond delay="0"/>
                                          </p:stCondLst>
                                        </p:cTn>
                                        <p:tgtEl>
                                          <p:spTgt spid="16"/>
                                        </p:tgtEl>
                                        <p:attrNameLst>
                                          <p:attrName>style.visibility</p:attrName>
                                        </p:attrNameLst>
                                      </p:cBhvr>
                                      <p:to>
                                        <p:strVal val="visible"/>
                                      </p:to>
                                    </p:set>
                                    <p:animEffect transition="in" filter="fade">
                                      <p:cBhvr>
                                        <p:cTn id="211" dur="500"/>
                                        <p:tgtEl>
                                          <p:spTgt spid="16"/>
                                        </p:tgtEl>
                                      </p:cBhvr>
                                    </p:animEffect>
                                  </p:childTnLst>
                                </p:cTn>
                              </p:par>
                              <p:par>
                                <p:cTn id="212" presetID="10" presetClass="entr" presetSubtype="0" fill="hold" nodeType="withEffect">
                                  <p:stCondLst>
                                    <p:cond delay="0"/>
                                  </p:stCondLst>
                                  <p:childTnLst>
                                    <p:set>
                                      <p:cBhvr>
                                        <p:cTn id="213" dur="1" fill="hold">
                                          <p:stCondLst>
                                            <p:cond delay="0"/>
                                          </p:stCondLst>
                                        </p:cTn>
                                        <p:tgtEl>
                                          <p:spTgt spid="15"/>
                                        </p:tgtEl>
                                        <p:attrNameLst>
                                          <p:attrName>style.visibility</p:attrName>
                                        </p:attrNameLst>
                                      </p:cBhvr>
                                      <p:to>
                                        <p:strVal val="visible"/>
                                      </p:to>
                                    </p:set>
                                    <p:animEffect transition="in" filter="fade">
                                      <p:cBhvr>
                                        <p:cTn id="214" dur="500"/>
                                        <p:tgtEl>
                                          <p:spTgt spid="15"/>
                                        </p:tgtEl>
                                      </p:cBhvr>
                                    </p:animEffect>
                                  </p:childTnLst>
                                </p:cTn>
                              </p:par>
                              <p:par>
                                <p:cTn id="215" presetID="10" presetClass="entr" presetSubtype="0" fill="hold" nodeType="withEffect">
                                  <p:stCondLst>
                                    <p:cond delay="0"/>
                                  </p:stCondLst>
                                  <p:childTnLst>
                                    <p:set>
                                      <p:cBhvr>
                                        <p:cTn id="216" dur="1" fill="hold">
                                          <p:stCondLst>
                                            <p:cond delay="0"/>
                                          </p:stCondLst>
                                        </p:cTn>
                                        <p:tgtEl>
                                          <p:spTgt spid="18"/>
                                        </p:tgtEl>
                                        <p:attrNameLst>
                                          <p:attrName>style.visibility</p:attrName>
                                        </p:attrNameLst>
                                      </p:cBhvr>
                                      <p:to>
                                        <p:strVal val="visible"/>
                                      </p:to>
                                    </p:set>
                                    <p:animEffect transition="in" filter="fade">
                                      <p:cBhvr>
                                        <p:cTn id="217" dur="500"/>
                                        <p:tgtEl>
                                          <p:spTgt spid="18"/>
                                        </p:tgtEl>
                                      </p:cBhvr>
                                    </p:animEffect>
                                  </p:childTnLst>
                                </p:cTn>
                              </p:par>
                              <p:par>
                                <p:cTn id="218" presetID="10" presetClass="entr" presetSubtype="0" fill="hold" nodeType="withEffect">
                                  <p:stCondLst>
                                    <p:cond delay="0"/>
                                  </p:stCondLst>
                                  <p:childTnLst>
                                    <p:set>
                                      <p:cBhvr>
                                        <p:cTn id="219" dur="1" fill="hold">
                                          <p:stCondLst>
                                            <p:cond delay="0"/>
                                          </p:stCondLst>
                                        </p:cTn>
                                        <p:tgtEl>
                                          <p:spTgt spid="20"/>
                                        </p:tgtEl>
                                        <p:attrNameLst>
                                          <p:attrName>style.visibility</p:attrName>
                                        </p:attrNameLst>
                                      </p:cBhvr>
                                      <p:to>
                                        <p:strVal val="visible"/>
                                      </p:to>
                                    </p:set>
                                    <p:animEffect transition="in" filter="fade">
                                      <p:cBhvr>
                                        <p:cTn id="220" dur="500"/>
                                        <p:tgtEl>
                                          <p:spTgt spid="20"/>
                                        </p:tgtEl>
                                      </p:cBhvr>
                                    </p:animEffect>
                                  </p:childTnLst>
                                </p:cTn>
                              </p:par>
                              <p:par>
                                <p:cTn id="221" presetID="10" presetClass="entr" presetSubtype="0" fill="hold" nodeType="withEffect">
                                  <p:stCondLst>
                                    <p:cond delay="0"/>
                                  </p:stCondLst>
                                  <p:childTnLst>
                                    <p:set>
                                      <p:cBhvr>
                                        <p:cTn id="222" dur="1" fill="hold">
                                          <p:stCondLst>
                                            <p:cond delay="0"/>
                                          </p:stCondLst>
                                        </p:cTn>
                                        <p:tgtEl>
                                          <p:spTgt spid="17"/>
                                        </p:tgtEl>
                                        <p:attrNameLst>
                                          <p:attrName>style.visibility</p:attrName>
                                        </p:attrNameLst>
                                      </p:cBhvr>
                                      <p:to>
                                        <p:strVal val="visible"/>
                                      </p:to>
                                    </p:set>
                                    <p:animEffect transition="in" filter="fade">
                                      <p:cBhvr>
                                        <p:cTn id="223" dur="500"/>
                                        <p:tgtEl>
                                          <p:spTgt spid="17"/>
                                        </p:tgtEl>
                                      </p:cBhvr>
                                    </p:animEffect>
                                  </p:childTnLst>
                                </p:cTn>
                              </p:par>
                              <p:par>
                                <p:cTn id="224" presetID="10" presetClass="entr" presetSubtype="0" fill="hold" nodeType="withEffect">
                                  <p:stCondLst>
                                    <p:cond delay="0"/>
                                  </p:stCondLst>
                                  <p:childTnLst>
                                    <p:set>
                                      <p:cBhvr>
                                        <p:cTn id="225" dur="1" fill="hold">
                                          <p:stCondLst>
                                            <p:cond delay="0"/>
                                          </p:stCondLst>
                                        </p:cTn>
                                        <p:tgtEl>
                                          <p:spTgt spid="21"/>
                                        </p:tgtEl>
                                        <p:attrNameLst>
                                          <p:attrName>style.visibility</p:attrName>
                                        </p:attrNameLst>
                                      </p:cBhvr>
                                      <p:to>
                                        <p:strVal val="visible"/>
                                      </p:to>
                                    </p:set>
                                    <p:animEffect transition="in" filter="fade">
                                      <p:cBhvr>
                                        <p:cTn id="226" dur="500"/>
                                        <p:tgtEl>
                                          <p:spTgt spid="21"/>
                                        </p:tgtEl>
                                      </p:cBhvr>
                                    </p:animEffect>
                                  </p:childTnLst>
                                </p:cTn>
                              </p:par>
                              <p:par>
                                <p:cTn id="227" presetID="10" presetClass="entr" presetSubtype="0" fill="hold" nodeType="withEffect">
                                  <p:stCondLst>
                                    <p:cond delay="0"/>
                                  </p:stCondLst>
                                  <p:childTnLst>
                                    <p:set>
                                      <p:cBhvr>
                                        <p:cTn id="228" dur="1" fill="hold">
                                          <p:stCondLst>
                                            <p:cond delay="0"/>
                                          </p:stCondLst>
                                        </p:cTn>
                                        <p:tgtEl>
                                          <p:spTgt spid="19"/>
                                        </p:tgtEl>
                                        <p:attrNameLst>
                                          <p:attrName>style.visibility</p:attrName>
                                        </p:attrNameLst>
                                      </p:cBhvr>
                                      <p:to>
                                        <p:strVal val="visible"/>
                                      </p:to>
                                    </p:set>
                                    <p:animEffect transition="in" filter="fade">
                                      <p:cBhvr>
                                        <p:cTn id="229" dur="500"/>
                                        <p:tgtEl>
                                          <p:spTgt spid="19"/>
                                        </p:tgtEl>
                                      </p:cBhvr>
                                    </p:animEffect>
                                  </p:childTnLst>
                                </p:cTn>
                              </p:par>
                              <p:par>
                                <p:cTn id="230" presetID="10" presetClass="entr" presetSubtype="0" fill="hold" nodeType="withEffect">
                                  <p:stCondLst>
                                    <p:cond delay="0"/>
                                  </p:stCondLst>
                                  <p:childTnLst>
                                    <p:set>
                                      <p:cBhvr>
                                        <p:cTn id="231" dur="1" fill="hold">
                                          <p:stCondLst>
                                            <p:cond delay="0"/>
                                          </p:stCondLst>
                                        </p:cTn>
                                        <p:tgtEl>
                                          <p:spTgt spid="4"/>
                                        </p:tgtEl>
                                        <p:attrNameLst>
                                          <p:attrName>style.visibility</p:attrName>
                                        </p:attrNameLst>
                                      </p:cBhvr>
                                      <p:to>
                                        <p:strVal val="visible"/>
                                      </p:to>
                                    </p:set>
                                    <p:animEffect transition="in" filter="fade">
                                      <p:cBhvr>
                                        <p:cTn id="232" dur="500"/>
                                        <p:tgtEl>
                                          <p:spTgt spid="4"/>
                                        </p:tgtEl>
                                      </p:cBhvr>
                                    </p:animEffect>
                                  </p:childTnLst>
                                </p:cTn>
                              </p:par>
                              <p:par>
                                <p:cTn id="233" presetID="10" presetClass="entr" presetSubtype="0" fill="hold" nodeType="withEffect">
                                  <p:stCondLst>
                                    <p:cond delay="0"/>
                                  </p:stCondLst>
                                  <p:childTnLst>
                                    <p:set>
                                      <p:cBhvr>
                                        <p:cTn id="234" dur="1" fill="hold">
                                          <p:stCondLst>
                                            <p:cond delay="0"/>
                                          </p:stCondLst>
                                        </p:cTn>
                                        <p:tgtEl>
                                          <p:spTgt spid="6"/>
                                        </p:tgtEl>
                                        <p:attrNameLst>
                                          <p:attrName>style.visibility</p:attrName>
                                        </p:attrNameLst>
                                      </p:cBhvr>
                                      <p:to>
                                        <p:strVal val="visible"/>
                                      </p:to>
                                    </p:set>
                                    <p:animEffect transition="in" filter="fade">
                                      <p:cBhvr>
                                        <p:cTn id="235" dur="500"/>
                                        <p:tgtEl>
                                          <p:spTgt spid="6"/>
                                        </p:tgtEl>
                                      </p:cBhvr>
                                    </p:animEffect>
                                  </p:childTnLst>
                                </p:cTn>
                              </p:par>
                            </p:childTnLst>
                          </p:cTn>
                        </p:par>
                      </p:childTnLst>
                    </p:cTn>
                  </p:par>
                </p:childTnLst>
              </p:cTn>
              <p:nextCondLst>
                <p:cond evt="onClick" delay="0">
                  <p:tgtEl>
                    <p:spTgt spid="14"/>
                  </p:tgtEl>
                </p:cond>
              </p:nextCondLst>
            </p:seq>
            <p:seq concurrent="1" nextAc="seek">
              <p:cTn id="236" restart="whenNotActive" fill="hold" evtFilter="cancelBubble" nodeType="interactiveSeq">
                <p:stCondLst>
                  <p:cond evt="onClick" delay="0">
                    <p:tgtEl>
                      <p:spTgt spid="20"/>
                    </p:tgtEl>
                  </p:cond>
                </p:stCondLst>
                <p:endSync evt="end" delay="0">
                  <p:rtn val="all"/>
                </p:endSync>
                <p:childTnLst>
                  <p:par>
                    <p:cTn id="237" fill="hold">
                      <p:stCondLst>
                        <p:cond delay="0"/>
                      </p:stCondLst>
                      <p:childTnLst>
                        <p:par>
                          <p:cTn id="238" fill="hold">
                            <p:stCondLst>
                              <p:cond delay="0"/>
                            </p:stCondLst>
                            <p:childTnLst>
                              <p:par>
                                <p:cTn id="239" presetID="26" presetClass="emph" presetSubtype="0" fill="hold" nodeType="clickEffect">
                                  <p:stCondLst>
                                    <p:cond delay="0"/>
                                  </p:stCondLst>
                                  <p:childTnLst>
                                    <p:animEffect transition="out" filter="fade">
                                      <p:cBhvr>
                                        <p:cTn id="240" dur="500" tmFilter="0, 0; .2, .5; .8, .5; 1, 0"/>
                                        <p:tgtEl>
                                          <p:spTgt spid="20"/>
                                        </p:tgtEl>
                                      </p:cBhvr>
                                    </p:animEffect>
                                    <p:animScale>
                                      <p:cBhvr>
                                        <p:cTn id="241" dur="250" autoRev="1" fill="hold"/>
                                        <p:tgtEl>
                                          <p:spTgt spid="20"/>
                                        </p:tgtEl>
                                      </p:cBhvr>
                                      <p:by x="105000" y="105000"/>
                                    </p:animScale>
                                  </p:childTnLst>
                                  <p:subTnLst>
                                    <p:audio>
                                      <p:cMediaNode>
                                        <p:cTn display="0" masterRel="sameClick">
                                          <p:stCondLst>
                                            <p:cond evt="begin" delay="0">
                                              <p:tn val="239"/>
                                            </p:cond>
                                          </p:stCondLst>
                                          <p:endCondLst>
                                            <p:cond evt="onStopAudio" delay="0">
                                              <p:tgtEl>
                                                <p:sldTgt/>
                                              </p:tgtEl>
                                            </p:cond>
                                          </p:endCondLst>
                                        </p:cTn>
                                        <p:tgtEl>
                                          <p:sndTgt r:embed="rId6" name="click.wav"/>
                                        </p:tgtEl>
                                      </p:cMediaNode>
                                    </p:audio>
                                  </p:subTnLst>
                                </p:cTn>
                              </p:par>
                            </p:childTnLst>
                          </p:cTn>
                        </p:par>
                        <p:par>
                          <p:cTn id="242" fill="hold">
                            <p:stCondLst>
                              <p:cond delay="500"/>
                            </p:stCondLst>
                            <p:childTnLst>
                              <p:par>
                                <p:cTn id="243" presetID="1" presetClass="mediacall" presetSubtype="0" fill="hold" nodeType="afterEffect">
                                  <p:stCondLst>
                                    <p:cond delay="0"/>
                                  </p:stCondLst>
                                  <p:childTnLst>
                                    <p:cmd type="call" cmd="playFrom(0.0)">
                                      <p:cBhvr>
                                        <p:cTn id="244" dur="4995" fill="hold"/>
                                        <p:tgtEl>
                                          <p:spTgt spid="7"/>
                                        </p:tgtEl>
                                      </p:cBhvr>
                                    </p:cmd>
                                  </p:childTnLst>
                                </p:cTn>
                              </p:par>
                              <p:par>
                                <p:cTn id="245" presetID="1" presetClass="entr" presetSubtype="0" fill="hold" nodeType="withEffect">
                                  <p:stCondLst>
                                    <p:cond delay="0"/>
                                  </p:stCondLst>
                                  <p:childTnLst>
                                    <p:set>
                                      <p:cBhvr>
                                        <p:cTn id="246" dur="1" fill="hold">
                                          <p:stCondLst>
                                            <p:cond delay="0"/>
                                          </p:stCondLst>
                                        </p:cTn>
                                        <p:tgtEl>
                                          <p:spTgt spid="13"/>
                                        </p:tgtEl>
                                        <p:attrNameLst>
                                          <p:attrName>style.visibility</p:attrName>
                                        </p:attrNameLst>
                                      </p:cBhvr>
                                      <p:to>
                                        <p:strVal val="visible"/>
                                      </p:to>
                                    </p:set>
                                  </p:childTnLst>
                                </p:cTn>
                              </p:par>
                              <p:par>
                                <p:cTn id="247" presetID="63" presetClass="path" presetSubtype="0" accel="50000" decel="50000" fill="hold" nodeType="withEffect">
                                  <p:stCondLst>
                                    <p:cond delay="0"/>
                                  </p:stCondLst>
                                  <p:childTnLst>
                                    <p:animMotion origin="layout" path="M 6.25E-7 -4.81481E-6 L 0.16094 -4.81481E-6 " pathEditMode="relative" rAng="0" ptsTypes="AA">
                                      <p:cBhvr>
                                        <p:cTn id="248" dur="500" fill="hold"/>
                                        <p:tgtEl>
                                          <p:spTgt spid="14"/>
                                        </p:tgtEl>
                                        <p:attrNameLst>
                                          <p:attrName>ppt_x</p:attrName>
                                          <p:attrName>ppt_y</p:attrName>
                                        </p:attrNameLst>
                                      </p:cBhvr>
                                      <p:rCtr x="7591" y="0"/>
                                    </p:animMotion>
                                  </p:childTnLst>
                                </p:cTn>
                              </p:par>
                              <p:par>
                                <p:cTn id="249" presetID="10" presetClass="exit" presetSubtype="0" fill="hold" nodeType="withEffect">
                                  <p:stCondLst>
                                    <p:cond delay="0"/>
                                  </p:stCondLst>
                                  <p:childTnLst>
                                    <p:animEffect transition="out" filter="fade">
                                      <p:cBhvr>
                                        <p:cTn id="250" dur="500"/>
                                        <p:tgtEl>
                                          <p:spTgt spid="31"/>
                                        </p:tgtEl>
                                      </p:cBhvr>
                                    </p:animEffect>
                                    <p:set>
                                      <p:cBhvr>
                                        <p:cTn id="251" dur="1" fill="hold">
                                          <p:stCondLst>
                                            <p:cond delay="499"/>
                                          </p:stCondLst>
                                        </p:cTn>
                                        <p:tgtEl>
                                          <p:spTgt spid="31"/>
                                        </p:tgtEl>
                                        <p:attrNameLst>
                                          <p:attrName>style.visibility</p:attrName>
                                        </p:attrNameLst>
                                      </p:cBhvr>
                                      <p:to>
                                        <p:strVal val="hidden"/>
                                      </p:to>
                                    </p:set>
                                  </p:childTnLst>
                                </p:cTn>
                              </p:par>
                              <p:par>
                                <p:cTn id="252" presetID="10" presetClass="exit" presetSubtype="0" fill="hold" nodeType="withEffect">
                                  <p:stCondLst>
                                    <p:cond delay="0"/>
                                  </p:stCondLst>
                                  <p:childTnLst>
                                    <p:animEffect transition="out" filter="fade">
                                      <p:cBhvr>
                                        <p:cTn id="253" dur="500"/>
                                        <p:tgtEl>
                                          <p:spTgt spid="12"/>
                                        </p:tgtEl>
                                      </p:cBhvr>
                                    </p:animEffect>
                                    <p:set>
                                      <p:cBhvr>
                                        <p:cTn id="254" dur="1" fill="hold">
                                          <p:stCondLst>
                                            <p:cond delay="499"/>
                                          </p:stCondLst>
                                        </p:cTn>
                                        <p:tgtEl>
                                          <p:spTgt spid="12"/>
                                        </p:tgtEl>
                                        <p:attrNameLst>
                                          <p:attrName>style.visibility</p:attrName>
                                        </p:attrNameLst>
                                      </p:cBhvr>
                                      <p:to>
                                        <p:strVal val="hidden"/>
                                      </p:to>
                                    </p:set>
                                  </p:childTnLst>
                                </p:cTn>
                              </p:par>
                              <p:par>
                                <p:cTn id="255" presetID="10" presetClass="exit" presetSubtype="0" fill="hold" nodeType="withEffect">
                                  <p:stCondLst>
                                    <p:cond delay="0"/>
                                  </p:stCondLst>
                                  <p:childTnLst>
                                    <p:animEffect transition="out" filter="fade">
                                      <p:cBhvr>
                                        <p:cTn id="256" dur="500"/>
                                        <p:tgtEl>
                                          <p:spTgt spid="2"/>
                                        </p:tgtEl>
                                      </p:cBhvr>
                                    </p:animEffect>
                                    <p:set>
                                      <p:cBhvr>
                                        <p:cTn id="257" dur="1" fill="hold">
                                          <p:stCondLst>
                                            <p:cond delay="499"/>
                                          </p:stCondLst>
                                        </p:cTn>
                                        <p:tgtEl>
                                          <p:spTgt spid="2"/>
                                        </p:tgtEl>
                                        <p:attrNameLst>
                                          <p:attrName>style.visibility</p:attrName>
                                        </p:attrNameLst>
                                      </p:cBhvr>
                                      <p:to>
                                        <p:strVal val="hidden"/>
                                      </p:to>
                                    </p:set>
                                  </p:childTnLst>
                                </p:cTn>
                              </p:par>
                              <p:par>
                                <p:cTn id="258" presetID="10" presetClass="exit" presetSubtype="0" fill="hold" nodeType="withEffect">
                                  <p:stCondLst>
                                    <p:cond delay="0"/>
                                  </p:stCondLst>
                                  <p:childTnLst>
                                    <p:animEffect transition="out" filter="fade">
                                      <p:cBhvr>
                                        <p:cTn id="259" dur="500"/>
                                        <p:tgtEl>
                                          <p:spTgt spid="16"/>
                                        </p:tgtEl>
                                      </p:cBhvr>
                                    </p:animEffect>
                                    <p:set>
                                      <p:cBhvr>
                                        <p:cTn id="260" dur="1" fill="hold">
                                          <p:stCondLst>
                                            <p:cond delay="499"/>
                                          </p:stCondLst>
                                        </p:cTn>
                                        <p:tgtEl>
                                          <p:spTgt spid="16"/>
                                        </p:tgtEl>
                                        <p:attrNameLst>
                                          <p:attrName>style.visibility</p:attrName>
                                        </p:attrNameLst>
                                      </p:cBhvr>
                                      <p:to>
                                        <p:strVal val="hidden"/>
                                      </p:to>
                                    </p:set>
                                  </p:childTnLst>
                                </p:cTn>
                              </p:par>
                              <p:par>
                                <p:cTn id="261" presetID="10" presetClass="exit" presetSubtype="0" fill="hold" nodeType="withEffect">
                                  <p:stCondLst>
                                    <p:cond delay="0"/>
                                  </p:stCondLst>
                                  <p:childTnLst>
                                    <p:animEffect transition="out" filter="fade">
                                      <p:cBhvr>
                                        <p:cTn id="262" dur="500"/>
                                        <p:tgtEl>
                                          <p:spTgt spid="15"/>
                                        </p:tgtEl>
                                      </p:cBhvr>
                                    </p:animEffect>
                                    <p:set>
                                      <p:cBhvr>
                                        <p:cTn id="263" dur="1" fill="hold">
                                          <p:stCondLst>
                                            <p:cond delay="499"/>
                                          </p:stCondLst>
                                        </p:cTn>
                                        <p:tgtEl>
                                          <p:spTgt spid="15"/>
                                        </p:tgtEl>
                                        <p:attrNameLst>
                                          <p:attrName>style.visibility</p:attrName>
                                        </p:attrNameLst>
                                      </p:cBhvr>
                                      <p:to>
                                        <p:strVal val="hidden"/>
                                      </p:to>
                                    </p:set>
                                  </p:childTnLst>
                                </p:cTn>
                              </p:par>
                              <p:par>
                                <p:cTn id="264" presetID="10" presetClass="exit" presetSubtype="0" fill="hold" nodeType="withEffect">
                                  <p:stCondLst>
                                    <p:cond delay="0"/>
                                  </p:stCondLst>
                                  <p:childTnLst>
                                    <p:animEffect transition="out" filter="fade">
                                      <p:cBhvr>
                                        <p:cTn id="265" dur="500"/>
                                        <p:tgtEl>
                                          <p:spTgt spid="18"/>
                                        </p:tgtEl>
                                      </p:cBhvr>
                                    </p:animEffect>
                                    <p:set>
                                      <p:cBhvr>
                                        <p:cTn id="266" dur="1" fill="hold">
                                          <p:stCondLst>
                                            <p:cond delay="499"/>
                                          </p:stCondLst>
                                        </p:cTn>
                                        <p:tgtEl>
                                          <p:spTgt spid="18"/>
                                        </p:tgtEl>
                                        <p:attrNameLst>
                                          <p:attrName>style.visibility</p:attrName>
                                        </p:attrNameLst>
                                      </p:cBhvr>
                                      <p:to>
                                        <p:strVal val="hidden"/>
                                      </p:to>
                                    </p:set>
                                  </p:childTnLst>
                                </p:cTn>
                              </p:par>
                              <p:par>
                                <p:cTn id="267" presetID="10" presetClass="exit" presetSubtype="0" fill="hold" nodeType="withEffect">
                                  <p:stCondLst>
                                    <p:cond delay="0"/>
                                  </p:stCondLst>
                                  <p:childTnLst>
                                    <p:animEffect transition="out" filter="fade">
                                      <p:cBhvr>
                                        <p:cTn id="268" dur="500"/>
                                        <p:tgtEl>
                                          <p:spTgt spid="20"/>
                                        </p:tgtEl>
                                      </p:cBhvr>
                                    </p:animEffect>
                                    <p:set>
                                      <p:cBhvr>
                                        <p:cTn id="269" dur="1" fill="hold">
                                          <p:stCondLst>
                                            <p:cond delay="499"/>
                                          </p:stCondLst>
                                        </p:cTn>
                                        <p:tgtEl>
                                          <p:spTgt spid="20"/>
                                        </p:tgtEl>
                                        <p:attrNameLst>
                                          <p:attrName>style.visibility</p:attrName>
                                        </p:attrNameLst>
                                      </p:cBhvr>
                                      <p:to>
                                        <p:strVal val="hidden"/>
                                      </p:to>
                                    </p:set>
                                  </p:childTnLst>
                                </p:cTn>
                              </p:par>
                              <p:par>
                                <p:cTn id="270" presetID="10" presetClass="exit" presetSubtype="0" fill="hold" nodeType="withEffect">
                                  <p:stCondLst>
                                    <p:cond delay="0"/>
                                  </p:stCondLst>
                                  <p:childTnLst>
                                    <p:animEffect transition="out" filter="fade">
                                      <p:cBhvr>
                                        <p:cTn id="271" dur="500"/>
                                        <p:tgtEl>
                                          <p:spTgt spid="17"/>
                                        </p:tgtEl>
                                      </p:cBhvr>
                                    </p:animEffect>
                                    <p:set>
                                      <p:cBhvr>
                                        <p:cTn id="272" dur="1" fill="hold">
                                          <p:stCondLst>
                                            <p:cond delay="499"/>
                                          </p:stCondLst>
                                        </p:cTn>
                                        <p:tgtEl>
                                          <p:spTgt spid="17"/>
                                        </p:tgtEl>
                                        <p:attrNameLst>
                                          <p:attrName>style.visibility</p:attrName>
                                        </p:attrNameLst>
                                      </p:cBhvr>
                                      <p:to>
                                        <p:strVal val="hidden"/>
                                      </p:to>
                                    </p:set>
                                  </p:childTnLst>
                                </p:cTn>
                              </p:par>
                              <p:par>
                                <p:cTn id="273" presetID="10" presetClass="exit" presetSubtype="0" fill="hold" nodeType="withEffect">
                                  <p:stCondLst>
                                    <p:cond delay="0"/>
                                  </p:stCondLst>
                                  <p:childTnLst>
                                    <p:animEffect transition="out" filter="fade">
                                      <p:cBhvr>
                                        <p:cTn id="274" dur="500"/>
                                        <p:tgtEl>
                                          <p:spTgt spid="21"/>
                                        </p:tgtEl>
                                      </p:cBhvr>
                                    </p:animEffect>
                                    <p:set>
                                      <p:cBhvr>
                                        <p:cTn id="275" dur="1" fill="hold">
                                          <p:stCondLst>
                                            <p:cond delay="499"/>
                                          </p:stCondLst>
                                        </p:cTn>
                                        <p:tgtEl>
                                          <p:spTgt spid="21"/>
                                        </p:tgtEl>
                                        <p:attrNameLst>
                                          <p:attrName>style.visibility</p:attrName>
                                        </p:attrNameLst>
                                      </p:cBhvr>
                                      <p:to>
                                        <p:strVal val="hidden"/>
                                      </p:to>
                                    </p:set>
                                  </p:childTnLst>
                                </p:cTn>
                              </p:par>
                              <p:par>
                                <p:cTn id="276" presetID="10" presetClass="exit" presetSubtype="0" fill="hold" nodeType="withEffect">
                                  <p:stCondLst>
                                    <p:cond delay="0"/>
                                  </p:stCondLst>
                                  <p:childTnLst>
                                    <p:animEffect transition="out" filter="fade">
                                      <p:cBhvr>
                                        <p:cTn id="277" dur="500"/>
                                        <p:tgtEl>
                                          <p:spTgt spid="19"/>
                                        </p:tgtEl>
                                      </p:cBhvr>
                                    </p:animEffect>
                                    <p:set>
                                      <p:cBhvr>
                                        <p:cTn id="278" dur="1" fill="hold">
                                          <p:stCondLst>
                                            <p:cond delay="499"/>
                                          </p:stCondLst>
                                        </p:cTn>
                                        <p:tgtEl>
                                          <p:spTgt spid="19"/>
                                        </p:tgtEl>
                                        <p:attrNameLst>
                                          <p:attrName>style.visibility</p:attrName>
                                        </p:attrNameLst>
                                      </p:cBhvr>
                                      <p:to>
                                        <p:strVal val="hidden"/>
                                      </p:to>
                                    </p:set>
                                  </p:childTnLst>
                                </p:cTn>
                              </p:par>
                              <p:par>
                                <p:cTn id="279" presetID="10" presetClass="exit" presetSubtype="0" fill="hold" nodeType="withEffect">
                                  <p:stCondLst>
                                    <p:cond delay="0"/>
                                  </p:stCondLst>
                                  <p:childTnLst>
                                    <p:animEffect transition="out" filter="fade">
                                      <p:cBhvr>
                                        <p:cTn id="280" dur="500"/>
                                        <p:tgtEl>
                                          <p:spTgt spid="4"/>
                                        </p:tgtEl>
                                      </p:cBhvr>
                                    </p:animEffect>
                                    <p:set>
                                      <p:cBhvr>
                                        <p:cTn id="281" dur="1" fill="hold">
                                          <p:stCondLst>
                                            <p:cond delay="499"/>
                                          </p:stCondLst>
                                        </p:cTn>
                                        <p:tgtEl>
                                          <p:spTgt spid="4"/>
                                        </p:tgtEl>
                                        <p:attrNameLst>
                                          <p:attrName>style.visibility</p:attrName>
                                        </p:attrNameLst>
                                      </p:cBhvr>
                                      <p:to>
                                        <p:strVal val="hidden"/>
                                      </p:to>
                                    </p:set>
                                  </p:childTnLst>
                                </p:cTn>
                              </p:par>
                              <p:par>
                                <p:cTn id="282" presetID="10" presetClass="exit" presetSubtype="0" fill="hold" nodeType="withEffect">
                                  <p:stCondLst>
                                    <p:cond delay="0"/>
                                  </p:stCondLst>
                                  <p:childTnLst>
                                    <p:animEffect transition="out" filter="fade">
                                      <p:cBhvr>
                                        <p:cTn id="283" dur="500"/>
                                        <p:tgtEl>
                                          <p:spTgt spid="6"/>
                                        </p:tgtEl>
                                      </p:cBhvr>
                                    </p:animEffect>
                                    <p:set>
                                      <p:cBhvr>
                                        <p:cTn id="284"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85" restart="whenNotActive" fill="hold" evtFilter="cancelBubble" nodeType="interactiveSeq">
                <p:stCondLst>
                  <p:cond evt="onClick" delay="0">
                    <p:tgtEl>
                      <p:spTgt spid="21"/>
                    </p:tgtEl>
                  </p:cond>
                </p:stCondLst>
                <p:endSync evt="end" delay="0">
                  <p:rtn val="all"/>
                </p:endSync>
                <p:childTnLst>
                  <p:par>
                    <p:cTn id="286" fill="hold">
                      <p:stCondLst>
                        <p:cond delay="0"/>
                      </p:stCondLst>
                      <p:childTnLst>
                        <p:par>
                          <p:cTn id="287" fill="hold">
                            <p:stCondLst>
                              <p:cond delay="0"/>
                            </p:stCondLst>
                            <p:childTnLst>
                              <p:par>
                                <p:cTn id="288" presetID="26" presetClass="emph" presetSubtype="0" fill="hold" nodeType="clickEffect">
                                  <p:stCondLst>
                                    <p:cond delay="0"/>
                                  </p:stCondLst>
                                  <p:childTnLst>
                                    <p:animEffect transition="out" filter="fade">
                                      <p:cBhvr>
                                        <p:cTn id="289" dur="500" tmFilter="0, 0; .2, .5; .8, .5; 1, 0"/>
                                        <p:tgtEl>
                                          <p:spTgt spid="21"/>
                                        </p:tgtEl>
                                      </p:cBhvr>
                                    </p:animEffect>
                                    <p:animScale>
                                      <p:cBhvr>
                                        <p:cTn id="290" dur="250" autoRev="1" fill="hold"/>
                                        <p:tgtEl>
                                          <p:spTgt spid="21"/>
                                        </p:tgtEl>
                                      </p:cBhvr>
                                      <p:by x="105000" y="105000"/>
                                    </p:animScale>
                                  </p:childTnLst>
                                  <p:subTnLst>
                                    <p:audio>
                                      <p:cMediaNode>
                                        <p:cTn display="0" masterRel="sameClick">
                                          <p:stCondLst>
                                            <p:cond evt="begin" delay="0">
                                              <p:tn val="288"/>
                                            </p:cond>
                                          </p:stCondLst>
                                          <p:endCondLst>
                                            <p:cond evt="onStopAudio" delay="0">
                                              <p:tgtEl>
                                                <p:sldTgt/>
                                              </p:tgtEl>
                                            </p:cond>
                                          </p:endCondLst>
                                        </p:cTn>
                                        <p:tgtEl>
                                          <p:sndTgt r:embed="rId6" name="click.wav"/>
                                        </p:tgtEl>
                                      </p:cMediaNode>
                                    </p:audio>
                                  </p:subTnLst>
                                </p:cTn>
                              </p:par>
                            </p:childTnLst>
                          </p:cTn>
                        </p:par>
                        <p:par>
                          <p:cTn id="291" fill="hold">
                            <p:stCondLst>
                              <p:cond delay="500"/>
                            </p:stCondLst>
                            <p:childTnLst>
                              <p:par>
                                <p:cTn id="292" presetID="1" presetClass="mediacall" presetSubtype="0" fill="hold" nodeType="afterEffect">
                                  <p:stCondLst>
                                    <p:cond delay="0"/>
                                  </p:stCondLst>
                                  <p:childTnLst>
                                    <p:cmd type="call" cmd="playFrom(0.0)">
                                      <p:cBhvr>
                                        <p:cTn id="293" dur="4995" fill="hold"/>
                                        <p:tgtEl>
                                          <p:spTgt spid="7"/>
                                        </p:tgtEl>
                                      </p:cBhvr>
                                    </p:cmd>
                                  </p:childTnLst>
                                </p:cTn>
                              </p:par>
                              <p:par>
                                <p:cTn id="294" presetID="1" presetClass="entr" presetSubtype="0" fill="hold" nodeType="withEffect">
                                  <p:stCondLst>
                                    <p:cond delay="0"/>
                                  </p:stCondLst>
                                  <p:childTnLst>
                                    <p:set>
                                      <p:cBhvr>
                                        <p:cTn id="295" dur="1" fill="hold">
                                          <p:stCondLst>
                                            <p:cond delay="0"/>
                                          </p:stCondLst>
                                        </p:cTn>
                                        <p:tgtEl>
                                          <p:spTgt spid="13"/>
                                        </p:tgtEl>
                                        <p:attrNameLst>
                                          <p:attrName>style.visibility</p:attrName>
                                        </p:attrNameLst>
                                      </p:cBhvr>
                                      <p:to>
                                        <p:strVal val="visible"/>
                                      </p:to>
                                    </p:set>
                                  </p:childTnLst>
                                </p:cTn>
                              </p:par>
                              <p:par>
                                <p:cTn id="296" presetID="63" presetClass="path" presetSubtype="0" accel="50000" decel="50000" fill="hold" nodeType="withEffect">
                                  <p:stCondLst>
                                    <p:cond delay="0"/>
                                  </p:stCondLst>
                                  <p:childTnLst>
                                    <p:animMotion origin="layout" path="M 6.25E-7 -4.81481E-6 L 0.16093 -4.81481E-6 " pathEditMode="relative" rAng="0" ptsTypes="AA">
                                      <p:cBhvr>
                                        <p:cTn id="297" dur="500" fill="hold"/>
                                        <p:tgtEl>
                                          <p:spTgt spid="14"/>
                                        </p:tgtEl>
                                        <p:attrNameLst>
                                          <p:attrName>ppt_x</p:attrName>
                                          <p:attrName>ppt_y</p:attrName>
                                        </p:attrNameLst>
                                      </p:cBhvr>
                                      <p:rCtr x="7956" y="0"/>
                                    </p:animMotion>
                                  </p:childTnLst>
                                </p:cTn>
                              </p:par>
                              <p:par>
                                <p:cTn id="298" presetID="10" presetClass="exit" presetSubtype="0" fill="hold" nodeType="withEffect">
                                  <p:stCondLst>
                                    <p:cond delay="0"/>
                                  </p:stCondLst>
                                  <p:childTnLst>
                                    <p:animEffect transition="out" filter="fade">
                                      <p:cBhvr>
                                        <p:cTn id="299" dur="500"/>
                                        <p:tgtEl>
                                          <p:spTgt spid="31"/>
                                        </p:tgtEl>
                                      </p:cBhvr>
                                    </p:animEffect>
                                    <p:set>
                                      <p:cBhvr>
                                        <p:cTn id="300" dur="1" fill="hold">
                                          <p:stCondLst>
                                            <p:cond delay="499"/>
                                          </p:stCondLst>
                                        </p:cTn>
                                        <p:tgtEl>
                                          <p:spTgt spid="31"/>
                                        </p:tgtEl>
                                        <p:attrNameLst>
                                          <p:attrName>style.visibility</p:attrName>
                                        </p:attrNameLst>
                                      </p:cBhvr>
                                      <p:to>
                                        <p:strVal val="hidden"/>
                                      </p:to>
                                    </p:set>
                                  </p:childTnLst>
                                </p:cTn>
                              </p:par>
                              <p:par>
                                <p:cTn id="301" presetID="10" presetClass="exit" presetSubtype="0" fill="hold" nodeType="withEffect">
                                  <p:stCondLst>
                                    <p:cond delay="0"/>
                                  </p:stCondLst>
                                  <p:childTnLst>
                                    <p:animEffect transition="out" filter="fade">
                                      <p:cBhvr>
                                        <p:cTn id="302" dur="500"/>
                                        <p:tgtEl>
                                          <p:spTgt spid="12"/>
                                        </p:tgtEl>
                                      </p:cBhvr>
                                    </p:animEffect>
                                    <p:set>
                                      <p:cBhvr>
                                        <p:cTn id="303" dur="1" fill="hold">
                                          <p:stCondLst>
                                            <p:cond delay="499"/>
                                          </p:stCondLst>
                                        </p:cTn>
                                        <p:tgtEl>
                                          <p:spTgt spid="12"/>
                                        </p:tgtEl>
                                        <p:attrNameLst>
                                          <p:attrName>style.visibility</p:attrName>
                                        </p:attrNameLst>
                                      </p:cBhvr>
                                      <p:to>
                                        <p:strVal val="hidden"/>
                                      </p:to>
                                    </p:set>
                                  </p:childTnLst>
                                </p:cTn>
                              </p:par>
                              <p:par>
                                <p:cTn id="304" presetID="10" presetClass="exit" presetSubtype="0" fill="hold" nodeType="withEffect">
                                  <p:stCondLst>
                                    <p:cond delay="0"/>
                                  </p:stCondLst>
                                  <p:childTnLst>
                                    <p:animEffect transition="out" filter="fade">
                                      <p:cBhvr>
                                        <p:cTn id="305" dur="500"/>
                                        <p:tgtEl>
                                          <p:spTgt spid="2"/>
                                        </p:tgtEl>
                                      </p:cBhvr>
                                    </p:animEffect>
                                    <p:set>
                                      <p:cBhvr>
                                        <p:cTn id="306" dur="1" fill="hold">
                                          <p:stCondLst>
                                            <p:cond delay="499"/>
                                          </p:stCondLst>
                                        </p:cTn>
                                        <p:tgtEl>
                                          <p:spTgt spid="2"/>
                                        </p:tgtEl>
                                        <p:attrNameLst>
                                          <p:attrName>style.visibility</p:attrName>
                                        </p:attrNameLst>
                                      </p:cBhvr>
                                      <p:to>
                                        <p:strVal val="hidden"/>
                                      </p:to>
                                    </p:set>
                                  </p:childTnLst>
                                </p:cTn>
                              </p:par>
                              <p:par>
                                <p:cTn id="307" presetID="10" presetClass="exit" presetSubtype="0" fill="hold" nodeType="withEffect">
                                  <p:stCondLst>
                                    <p:cond delay="0"/>
                                  </p:stCondLst>
                                  <p:childTnLst>
                                    <p:animEffect transition="out" filter="fade">
                                      <p:cBhvr>
                                        <p:cTn id="308" dur="500"/>
                                        <p:tgtEl>
                                          <p:spTgt spid="16"/>
                                        </p:tgtEl>
                                      </p:cBhvr>
                                    </p:animEffect>
                                    <p:set>
                                      <p:cBhvr>
                                        <p:cTn id="309" dur="1" fill="hold">
                                          <p:stCondLst>
                                            <p:cond delay="499"/>
                                          </p:stCondLst>
                                        </p:cTn>
                                        <p:tgtEl>
                                          <p:spTgt spid="16"/>
                                        </p:tgtEl>
                                        <p:attrNameLst>
                                          <p:attrName>style.visibility</p:attrName>
                                        </p:attrNameLst>
                                      </p:cBhvr>
                                      <p:to>
                                        <p:strVal val="hidden"/>
                                      </p:to>
                                    </p:set>
                                  </p:childTnLst>
                                </p:cTn>
                              </p:par>
                              <p:par>
                                <p:cTn id="310" presetID="10" presetClass="exit" presetSubtype="0" fill="hold" nodeType="withEffect">
                                  <p:stCondLst>
                                    <p:cond delay="0"/>
                                  </p:stCondLst>
                                  <p:childTnLst>
                                    <p:animEffect transition="out" filter="fade">
                                      <p:cBhvr>
                                        <p:cTn id="311" dur="500"/>
                                        <p:tgtEl>
                                          <p:spTgt spid="15"/>
                                        </p:tgtEl>
                                      </p:cBhvr>
                                    </p:animEffect>
                                    <p:set>
                                      <p:cBhvr>
                                        <p:cTn id="312" dur="1" fill="hold">
                                          <p:stCondLst>
                                            <p:cond delay="499"/>
                                          </p:stCondLst>
                                        </p:cTn>
                                        <p:tgtEl>
                                          <p:spTgt spid="15"/>
                                        </p:tgtEl>
                                        <p:attrNameLst>
                                          <p:attrName>style.visibility</p:attrName>
                                        </p:attrNameLst>
                                      </p:cBhvr>
                                      <p:to>
                                        <p:strVal val="hidden"/>
                                      </p:to>
                                    </p:set>
                                  </p:childTnLst>
                                </p:cTn>
                              </p:par>
                              <p:par>
                                <p:cTn id="313" presetID="10" presetClass="exit" presetSubtype="0" fill="hold" nodeType="withEffect">
                                  <p:stCondLst>
                                    <p:cond delay="0"/>
                                  </p:stCondLst>
                                  <p:childTnLst>
                                    <p:animEffect transition="out" filter="fade">
                                      <p:cBhvr>
                                        <p:cTn id="314" dur="500"/>
                                        <p:tgtEl>
                                          <p:spTgt spid="18"/>
                                        </p:tgtEl>
                                      </p:cBhvr>
                                    </p:animEffect>
                                    <p:set>
                                      <p:cBhvr>
                                        <p:cTn id="315" dur="1" fill="hold">
                                          <p:stCondLst>
                                            <p:cond delay="499"/>
                                          </p:stCondLst>
                                        </p:cTn>
                                        <p:tgtEl>
                                          <p:spTgt spid="18"/>
                                        </p:tgtEl>
                                        <p:attrNameLst>
                                          <p:attrName>style.visibility</p:attrName>
                                        </p:attrNameLst>
                                      </p:cBhvr>
                                      <p:to>
                                        <p:strVal val="hidden"/>
                                      </p:to>
                                    </p:set>
                                  </p:childTnLst>
                                </p:cTn>
                              </p:par>
                              <p:par>
                                <p:cTn id="316" presetID="10" presetClass="exit" presetSubtype="0" fill="hold" nodeType="withEffect">
                                  <p:stCondLst>
                                    <p:cond delay="0"/>
                                  </p:stCondLst>
                                  <p:childTnLst>
                                    <p:animEffect transition="out" filter="fade">
                                      <p:cBhvr>
                                        <p:cTn id="317" dur="500"/>
                                        <p:tgtEl>
                                          <p:spTgt spid="20"/>
                                        </p:tgtEl>
                                      </p:cBhvr>
                                    </p:animEffect>
                                    <p:set>
                                      <p:cBhvr>
                                        <p:cTn id="318" dur="1" fill="hold">
                                          <p:stCondLst>
                                            <p:cond delay="499"/>
                                          </p:stCondLst>
                                        </p:cTn>
                                        <p:tgtEl>
                                          <p:spTgt spid="20"/>
                                        </p:tgtEl>
                                        <p:attrNameLst>
                                          <p:attrName>style.visibility</p:attrName>
                                        </p:attrNameLst>
                                      </p:cBhvr>
                                      <p:to>
                                        <p:strVal val="hidden"/>
                                      </p:to>
                                    </p:set>
                                  </p:childTnLst>
                                </p:cTn>
                              </p:par>
                              <p:par>
                                <p:cTn id="319" presetID="10" presetClass="exit" presetSubtype="0" fill="hold" nodeType="withEffect">
                                  <p:stCondLst>
                                    <p:cond delay="0"/>
                                  </p:stCondLst>
                                  <p:childTnLst>
                                    <p:animEffect transition="out" filter="fade">
                                      <p:cBhvr>
                                        <p:cTn id="320" dur="500"/>
                                        <p:tgtEl>
                                          <p:spTgt spid="17"/>
                                        </p:tgtEl>
                                      </p:cBhvr>
                                    </p:animEffect>
                                    <p:set>
                                      <p:cBhvr>
                                        <p:cTn id="321" dur="1" fill="hold">
                                          <p:stCondLst>
                                            <p:cond delay="499"/>
                                          </p:stCondLst>
                                        </p:cTn>
                                        <p:tgtEl>
                                          <p:spTgt spid="17"/>
                                        </p:tgtEl>
                                        <p:attrNameLst>
                                          <p:attrName>style.visibility</p:attrName>
                                        </p:attrNameLst>
                                      </p:cBhvr>
                                      <p:to>
                                        <p:strVal val="hidden"/>
                                      </p:to>
                                    </p:set>
                                  </p:childTnLst>
                                </p:cTn>
                              </p:par>
                              <p:par>
                                <p:cTn id="322" presetID="10" presetClass="exit" presetSubtype="0" fill="hold" nodeType="withEffect">
                                  <p:stCondLst>
                                    <p:cond delay="0"/>
                                  </p:stCondLst>
                                  <p:childTnLst>
                                    <p:animEffect transition="out" filter="fade">
                                      <p:cBhvr>
                                        <p:cTn id="323" dur="500"/>
                                        <p:tgtEl>
                                          <p:spTgt spid="21"/>
                                        </p:tgtEl>
                                      </p:cBhvr>
                                    </p:animEffect>
                                    <p:set>
                                      <p:cBhvr>
                                        <p:cTn id="324" dur="1" fill="hold">
                                          <p:stCondLst>
                                            <p:cond delay="499"/>
                                          </p:stCondLst>
                                        </p:cTn>
                                        <p:tgtEl>
                                          <p:spTgt spid="21"/>
                                        </p:tgtEl>
                                        <p:attrNameLst>
                                          <p:attrName>style.visibility</p:attrName>
                                        </p:attrNameLst>
                                      </p:cBhvr>
                                      <p:to>
                                        <p:strVal val="hidden"/>
                                      </p:to>
                                    </p:set>
                                  </p:childTnLst>
                                </p:cTn>
                              </p:par>
                              <p:par>
                                <p:cTn id="325" presetID="10" presetClass="exit" presetSubtype="0" fill="hold" nodeType="withEffect">
                                  <p:stCondLst>
                                    <p:cond delay="0"/>
                                  </p:stCondLst>
                                  <p:childTnLst>
                                    <p:animEffect transition="out" filter="fade">
                                      <p:cBhvr>
                                        <p:cTn id="326" dur="500"/>
                                        <p:tgtEl>
                                          <p:spTgt spid="19"/>
                                        </p:tgtEl>
                                      </p:cBhvr>
                                    </p:animEffect>
                                    <p:set>
                                      <p:cBhvr>
                                        <p:cTn id="327" dur="1" fill="hold">
                                          <p:stCondLst>
                                            <p:cond delay="499"/>
                                          </p:stCondLst>
                                        </p:cTn>
                                        <p:tgtEl>
                                          <p:spTgt spid="19"/>
                                        </p:tgtEl>
                                        <p:attrNameLst>
                                          <p:attrName>style.visibility</p:attrName>
                                        </p:attrNameLst>
                                      </p:cBhvr>
                                      <p:to>
                                        <p:strVal val="hidden"/>
                                      </p:to>
                                    </p:set>
                                  </p:childTnLst>
                                </p:cTn>
                              </p:par>
                              <p:par>
                                <p:cTn id="328" presetID="10" presetClass="exit" presetSubtype="0" fill="hold" nodeType="withEffect">
                                  <p:stCondLst>
                                    <p:cond delay="0"/>
                                  </p:stCondLst>
                                  <p:childTnLst>
                                    <p:animEffect transition="out" filter="fade">
                                      <p:cBhvr>
                                        <p:cTn id="329" dur="500"/>
                                        <p:tgtEl>
                                          <p:spTgt spid="4"/>
                                        </p:tgtEl>
                                      </p:cBhvr>
                                    </p:animEffect>
                                    <p:set>
                                      <p:cBhvr>
                                        <p:cTn id="330" dur="1" fill="hold">
                                          <p:stCondLst>
                                            <p:cond delay="499"/>
                                          </p:stCondLst>
                                        </p:cTn>
                                        <p:tgtEl>
                                          <p:spTgt spid="4"/>
                                        </p:tgtEl>
                                        <p:attrNameLst>
                                          <p:attrName>style.visibility</p:attrName>
                                        </p:attrNameLst>
                                      </p:cBhvr>
                                      <p:to>
                                        <p:strVal val="hidden"/>
                                      </p:to>
                                    </p:set>
                                  </p:childTnLst>
                                </p:cTn>
                              </p:par>
                              <p:par>
                                <p:cTn id="331" presetID="10" presetClass="exit" presetSubtype="0" fill="hold" nodeType="withEffect">
                                  <p:stCondLst>
                                    <p:cond delay="0"/>
                                  </p:stCondLst>
                                  <p:childTnLst>
                                    <p:animEffect transition="out" filter="fade">
                                      <p:cBhvr>
                                        <p:cTn id="332" dur="500"/>
                                        <p:tgtEl>
                                          <p:spTgt spid="6"/>
                                        </p:tgtEl>
                                      </p:cBhvr>
                                    </p:animEffect>
                                    <p:set>
                                      <p:cBhvr>
                                        <p:cTn id="33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1"/>
                  </p:tgtEl>
                </p:cond>
              </p:nextCondLst>
            </p:seq>
            <p:audio>
              <p:cMediaNode vol="51220">
                <p:cTn id="334" fill="hold" display="0">
                  <p:stCondLst>
                    <p:cond delay="indefinite"/>
                  </p:stCondLst>
                  <p:endCondLst>
                    <p:cond evt="onStopAudio" delay="0">
                      <p:tgtEl>
                        <p:sldTgt/>
                      </p:tgtEl>
                    </p:cond>
                  </p:endCondLst>
                </p:cTn>
                <p:tgtEl>
                  <p:spTgt spid="7"/>
                </p:tgtEl>
              </p:cMediaNode>
            </p:audio>
            <p:audio>
              <p:cMediaNode vol="46341">
                <p:cTn id="335" fill="hold" display="0">
                  <p:stCondLst>
                    <p:cond delay="indefinite"/>
                  </p:stCondLst>
                  <p:endCondLst>
                    <p:cond evt="onStopAudio" delay="0">
                      <p:tgtEl>
                        <p:sldTgt/>
                      </p:tgtEl>
                    </p:cond>
                  </p:endCondLst>
                </p:cTn>
                <p:tgtEl>
                  <p:spTgt spid="22"/>
                </p:tgtEl>
              </p:cMediaNode>
            </p:audio>
            <p:seq concurrent="1" nextAc="seek">
              <p:cTn id="336" restart="whenNotActive" fill="hold" evtFilter="cancelBubble" nodeType="interactiveSeq">
                <p:stCondLst>
                  <p:cond evt="onClick" delay="0">
                    <p:tgtEl>
                      <p:spTgt spid="46"/>
                    </p:tgtEl>
                  </p:cond>
                </p:stCondLst>
                <p:endSync evt="end" delay="0">
                  <p:rtn val="all"/>
                </p:endSync>
                <p:childTnLst>
                  <p:par>
                    <p:cTn id="337" fill="hold">
                      <p:stCondLst>
                        <p:cond delay="0"/>
                      </p:stCondLst>
                      <p:childTnLst>
                        <p:par>
                          <p:cTn id="338" fill="hold">
                            <p:stCondLst>
                              <p:cond delay="0"/>
                            </p:stCondLst>
                            <p:childTnLst>
                              <p:par>
                                <p:cTn id="339" presetID="26" presetClass="emph" presetSubtype="0" fill="hold" nodeType="clickEffect">
                                  <p:stCondLst>
                                    <p:cond delay="0"/>
                                  </p:stCondLst>
                                  <p:childTnLst>
                                    <p:animEffect transition="out" filter="fade">
                                      <p:cBhvr>
                                        <p:cTn id="340" dur="500" tmFilter="0, 0; .2, .5; .8, .5; 1, 0"/>
                                        <p:tgtEl>
                                          <p:spTgt spid="46"/>
                                        </p:tgtEl>
                                      </p:cBhvr>
                                    </p:animEffect>
                                    <p:animScale>
                                      <p:cBhvr>
                                        <p:cTn id="341" dur="250" autoRev="1" fill="hold"/>
                                        <p:tgtEl>
                                          <p:spTgt spid="46"/>
                                        </p:tgtEl>
                                      </p:cBhvr>
                                      <p:by x="105000" y="105000"/>
                                    </p:animScale>
                                  </p:childTnLst>
                                  <p:subTnLst>
                                    <p:audio>
                                      <p:cMediaNode>
                                        <p:cTn display="0" masterRel="sameClick">
                                          <p:stCondLst>
                                            <p:cond evt="begin" delay="0">
                                              <p:tn val="339"/>
                                            </p:cond>
                                          </p:stCondLst>
                                          <p:endCondLst>
                                            <p:cond evt="onStopAudio" delay="0">
                                              <p:tgtEl>
                                                <p:sldTgt/>
                                              </p:tgtEl>
                                            </p:cond>
                                          </p:endCondLst>
                                        </p:cTn>
                                        <p:tgtEl>
                                          <p:sndTgt r:embed="rId6" name="click.wav"/>
                                        </p:tgtEl>
                                      </p:cMediaNode>
                                    </p:audio>
                                  </p:subTnLst>
                                </p:cTn>
                              </p:par>
                            </p:childTnLst>
                          </p:cTn>
                        </p:par>
                      </p:childTnLst>
                    </p:cTn>
                  </p:par>
                </p:childTnLst>
              </p:cTn>
              <p:nextCondLst>
                <p:cond evt="onClick" delay="0">
                  <p:tgtEl>
                    <p:spTgt spid="4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5CA96DE-78A4-4D71-9018-4AC46FF435DE}"/>
              </a:ext>
            </a:extLst>
          </p:cNvPr>
          <p:cNvPicPr>
            <a:picLocks noChangeAspect="1"/>
          </p:cNvPicPr>
          <p:nvPr/>
        </p:nvPicPr>
        <p:blipFill>
          <a:blip r:embed="rId7"/>
          <a:stretch>
            <a:fillRect/>
          </a:stretch>
        </p:blipFill>
        <p:spPr>
          <a:xfrm>
            <a:off x="-10004" y="-1857716"/>
            <a:ext cx="12202003" cy="8715716"/>
          </a:xfrm>
          <a:prstGeom prst="rect">
            <a:avLst/>
          </a:prstGeom>
        </p:spPr>
      </p:pic>
      <p:pic>
        <p:nvPicPr>
          <p:cNvPr id="33" name="Picture 32">
            <a:extLst>
              <a:ext uri="{FF2B5EF4-FFF2-40B4-BE49-F238E27FC236}">
                <a16:creationId xmlns:a16="http://schemas.microsoft.com/office/drawing/2014/main" id="{734ECCA8-0C93-4070-BC07-21CD5B1A208E}"/>
              </a:ext>
            </a:extLst>
          </p:cNvPr>
          <p:cNvPicPr>
            <a:picLocks noChangeAspect="1"/>
          </p:cNvPicPr>
          <p:nvPr/>
        </p:nvPicPr>
        <p:blipFill>
          <a:blip r:embed="rId8"/>
          <a:stretch>
            <a:fillRect/>
          </a:stretch>
        </p:blipFill>
        <p:spPr>
          <a:xfrm>
            <a:off x="0" y="-1850570"/>
            <a:ext cx="12192000" cy="8708571"/>
          </a:xfrm>
          <a:prstGeom prst="rect">
            <a:avLst/>
          </a:prstGeom>
        </p:spPr>
      </p:pic>
      <p:pic>
        <p:nvPicPr>
          <p:cNvPr id="4" name="Picture 3">
            <a:extLst>
              <a:ext uri="{FF2B5EF4-FFF2-40B4-BE49-F238E27FC236}">
                <a16:creationId xmlns:a16="http://schemas.microsoft.com/office/drawing/2014/main" id="{BDC1A603-354F-435D-AEB7-58626DEC55F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002" y="-1858466"/>
            <a:ext cx="12202003" cy="8714601"/>
          </a:xfrm>
          <a:prstGeom prst="rect">
            <a:avLst/>
          </a:prstGeom>
        </p:spPr>
      </p:pic>
      <p:pic>
        <p:nvPicPr>
          <p:cNvPr id="21" name="Picture 20">
            <a:extLst>
              <a:ext uri="{FF2B5EF4-FFF2-40B4-BE49-F238E27FC236}">
                <a16:creationId xmlns:a16="http://schemas.microsoft.com/office/drawing/2014/main" id="{101CE774-744F-4C7A-9955-F73491C34842}"/>
              </a:ext>
            </a:extLst>
          </p:cNvPr>
          <p:cNvPicPr>
            <a:picLocks noChangeAspect="1"/>
          </p:cNvPicPr>
          <p:nvPr/>
        </p:nvPicPr>
        <p:blipFill>
          <a:blip r:embed="rId10"/>
          <a:stretch>
            <a:fillRect/>
          </a:stretch>
        </p:blipFill>
        <p:spPr>
          <a:xfrm>
            <a:off x="6163702" y="5215980"/>
            <a:ext cx="1347333" cy="969348"/>
          </a:xfrm>
          <a:prstGeom prst="rect">
            <a:avLst/>
          </a:prstGeom>
        </p:spPr>
      </p:pic>
      <p:pic>
        <p:nvPicPr>
          <p:cNvPr id="20" name="Picture 19">
            <a:extLst>
              <a:ext uri="{FF2B5EF4-FFF2-40B4-BE49-F238E27FC236}">
                <a16:creationId xmlns:a16="http://schemas.microsoft.com/office/drawing/2014/main" id="{DB788A32-C95B-4003-9294-ED973E5BF647}"/>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46736" y="3027172"/>
            <a:ext cx="1335138" cy="963251"/>
          </a:xfrm>
          <a:prstGeom prst="rect">
            <a:avLst/>
          </a:prstGeom>
        </p:spPr>
      </p:pic>
      <p:pic>
        <p:nvPicPr>
          <p:cNvPr id="15" name="Picture 14">
            <a:extLst>
              <a:ext uri="{FF2B5EF4-FFF2-40B4-BE49-F238E27FC236}">
                <a16:creationId xmlns:a16="http://schemas.microsoft.com/office/drawing/2014/main" id="{C9D7EF65-CD86-4DEA-82CE-78B4750B4F6D}"/>
              </a:ext>
            </a:extLst>
          </p:cNvPr>
          <p:cNvPicPr>
            <a:picLocks noChangeAspect="1"/>
          </p:cNvPicPr>
          <p:nvPr/>
        </p:nvPicPr>
        <p:blipFill>
          <a:blip r:embed="rId12"/>
          <a:stretch>
            <a:fillRect/>
          </a:stretch>
        </p:blipFill>
        <p:spPr>
          <a:xfrm>
            <a:off x="6162247" y="3050877"/>
            <a:ext cx="1347333" cy="969348"/>
          </a:xfrm>
          <a:prstGeom prst="rect">
            <a:avLst/>
          </a:prstGeom>
        </p:spPr>
      </p:pic>
      <p:pic>
        <p:nvPicPr>
          <p:cNvPr id="2" name="Picture 1">
            <a:extLst>
              <a:ext uri="{FF2B5EF4-FFF2-40B4-BE49-F238E27FC236}">
                <a16:creationId xmlns:a16="http://schemas.microsoft.com/office/drawing/2014/main" id="{CD62D86A-FAC6-4AAB-B7AD-13AF6333299A}"/>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4542511" y="5221715"/>
            <a:ext cx="1343589" cy="969348"/>
          </a:xfrm>
          <a:prstGeom prst="rect">
            <a:avLst/>
          </a:prstGeom>
        </p:spPr>
      </p:pic>
      <p:cxnSp>
        <p:nvCxnSpPr>
          <p:cNvPr id="6" name="Straight Connector 5">
            <a:extLst>
              <a:ext uri="{FF2B5EF4-FFF2-40B4-BE49-F238E27FC236}">
                <a16:creationId xmlns:a16="http://schemas.microsoft.com/office/drawing/2014/main" id="{3EF2F97A-9E2C-4C1B-9BA8-A29231423BAA}"/>
              </a:ext>
            </a:extLst>
          </p:cNvPr>
          <p:cNvCxnSpPr>
            <a:cxnSpLocks/>
          </p:cNvCxnSpPr>
          <p:nvPr/>
        </p:nvCxnSpPr>
        <p:spPr>
          <a:xfrm>
            <a:off x="0" y="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BC6A1B7-E8F3-46D7-A22A-84F8AB3A969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42183" y="3752480"/>
            <a:ext cx="1169521" cy="1463501"/>
          </a:xfrm>
          <a:prstGeom prst="rect">
            <a:avLst/>
          </a:prstGeom>
        </p:spPr>
      </p:pic>
      <p:grpSp>
        <p:nvGrpSpPr>
          <p:cNvPr id="16" name="Group 15">
            <a:extLst>
              <a:ext uri="{FF2B5EF4-FFF2-40B4-BE49-F238E27FC236}">
                <a16:creationId xmlns:a16="http://schemas.microsoft.com/office/drawing/2014/main" id="{2125B487-0096-4B93-AE2A-35F664CA4945}"/>
              </a:ext>
            </a:extLst>
          </p:cNvPr>
          <p:cNvGrpSpPr/>
          <p:nvPr/>
        </p:nvGrpSpPr>
        <p:grpSpPr>
          <a:xfrm>
            <a:off x="407254" y="4652831"/>
            <a:ext cx="4407783" cy="1863941"/>
            <a:chOff x="407254" y="2465040"/>
            <a:chExt cx="4407783" cy="1863941"/>
          </a:xfrm>
        </p:grpSpPr>
        <p:sp>
          <p:nvSpPr>
            <p:cNvPr id="26" name="Freeform: Shape 25">
              <a:extLst>
                <a:ext uri="{FF2B5EF4-FFF2-40B4-BE49-F238E27FC236}">
                  <a16:creationId xmlns:a16="http://schemas.microsoft.com/office/drawing/2014/main" id="{DE107CBF-D45A-4821-9AF9-91E811B920BF}"/>
                </a:ext>
              </a:extLst>
            </p:cNvPr>
            <p:cNvSpPr/>
            <p:nvPr/>
          </p:nvSpPr>
          <p:spPr>
            <a:xfrm flipH="1">
              <a:off x="418429"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2D476256-F649-440E-8CB6-34553EE46959}"/>
                </a:ext>
              </a:extLst>
            </p:cNvPr>
            <p:cNvSpPr/>
            <p:nvPr/>
          </p:nvSpPr>
          <p:spPr>
            <a:xfrm>
              <a:off x="407254" y="2465040"/>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C. Phần mềm.</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3F6095D1-5BDA-4028-80BF-CF720429106A}"/>
              </a:ext>
            </a:extLst>
          </p:cNvPr>
          <p:cNvGrpSpPr/>
          <p:nvPr/>
        </p:nvGrpSpPr>
        <p:grpSpPr>
          <a:xfrm>
            <a:off x="413732" y="2462797"/>
            <a:ext cx="4401306" cy="1863939"/>
            <a:chOff x="413731" y="4651605"/>
            <a:chExt cx="4401306" cy="1863939"/>
          </a:xfrm>
        </p:grpSpPr>
        <p:sp>
          <p:nvSpPr>
            <p:cNvPr id="30" name="Freeform: Shape 29">
              <a:extLst>
                <a:ext uri="{FF2B5EF4-FFF2-40B4-BE49-F238E27FC236}">
                  <a16:creationId xmlns:a16="http://schemas.microsoft.com/office/drawing/2014/main" id="{18151A68-8ABC-4A1D-8A5B-E03CCFBD3F59}"/>
                </a:ext>
              </a:extLst>
            </p:cNvPr>
            <p:cNvSpPr/>
            <p:nvPr/>
          </p:nvSpPr>
          <p:spPr>
            <a:xfrm flipH="1">
              <a:off x="428436"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7" name="Rectangle: Rounded Corners 36">
              <a:extLst>
                <a:ext uri="{FF2B5EF4-FFF2-40B4-BE49-F238E27FC236}">
                  <a16:creationId xmlns:a16="http://schemas.microsoft.com/office/drawing/2014/main" id="{E5506EB0-83F9-49CB-A1BA-DE0BD904E95B}"/>
                </a:ext>
              </a:extLst>
            </p:cNvPr>
            <p:cNvSpPr/>
            <p:nvPr/>
          </p:nvSpPr>
          <p:spPr>
            <a:xfrm>
              <a:off x="413731" y="4651957"/>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A. Thiết bị ra.</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3B4C7E7A-5F81-463B-9FDA-5F8A47FCDC1D}"/>
              </a:ext>
            </a:extLst>
          </p:cNvPr>
          <p:cNvGrpSpPr/>
          <p:nvPr/>
        </p:nvGrpSpPr>
        <p:grpSpPr>
          <a:xfrm>
            <a:off x="7376964" y="2465043"/>
            <a:ext cx="4416325" cy="1863939"/>
            <a:chOff x="7376963" y="2465042"/>
            <a:chExt cx="4416325" cy="1863939"/>
          </a:xfrm>
        </p:grpSpPr>
        <p:sp>
          <p:nvSpPr>
            <p:cNvPr id="58" name="Freeform: Shape 57">
              <a:extLst>
                <a:ext uri="{FF2B5EF4-FFF2-40B4-BE49-F238E27FC236}">
                  <a16:creationId xmlns:a16="http://schemas.microsoft.com/office/drawing/2014/main" id="{F2A6F710-A8CF-4338-BF74-99DD36D700F5}"/>
                </a:ext>
              </a:extLst>
            </p:cNvPr>
            <p:cNvSpPr/>
            <p:nvPr/>
          </p:nvSpPr>
          <p:spPr>
            <a:xfrm>
              <a:off x="7376963"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8" name="Rectangle: Rounded Corners 37">
              <a:extLst>
                <a:ext uri="{FF2B5EF4-FFF2-40B4-BE49-F238E27FC236}">
                  <a16:creationId xmlns:a16="http://schemas.microsoft.com/office/drawing/2014/main" id="{556501E9-9FDB-43AC-A584-2F09815162C2}"/>
                </a:ext>
              </a:extLst>
            </p:cNvPr>
            <p:cNvSpPr/>
            <p:nvPr/>
          </p:nvSpPr>
          <p:spPr>
            <a:xfrm>
              <a:off x="7757977" y="2474972"/>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B. Thiết bị vào.</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9" name="Group 18">
            <a:extLst>
              <a:ext uri="{FF2B5EF4-FFF2-40B4-BE49-F238E27FC236}">
                <a16:creationId xmlns:a16="http://schemas.microsoft.com/office/drawing/2014/main" id="{F1EA9857-F9FD-46FE-98C0-E0E88372E3CE}"/>
              </a:ext>
            </a:extLst>
          </p:cNvPr>
          <p:cNvGrpSpPr/>
          <p:nvPr/>
        </p:nvGrpSpPr>
        <p:grpSpPr>
          <a:xfrm>
            <a:off x="7386970" y="4651606"/>
            <a:ext cx="4403728" cy="1863939"/>
            <a:chOff x="7386970" y="4651605"/>
            <a:chExt cx="4403728" cy="1863939"/>
          </a:xfrm>
        </p:grpSpPr>
        <p:sp>
          <p:nvSpPr>
            <p:cNvPr id="59" name="Freeform: Shape 58">
              <a:extLst>
                <a:ext uri="{FF2B5EF4-FFF2-40B4-BE49-F238E27FC236}">
                  <a16:creationId xmlns:a16="http://schemas.microsoft.com/office/drawing/2014/main" id="{D460C3EE-DC44-4D12-870D-2DE09B68AF9B}"/>
                </a:ext>
              </a:extLst>
            </p:cNvPr>
            <p:cNvSpPr/>
            <p:nvPr/>
          </p:nvSpPr>
          <p:spPr>
            <a:xfrm>
              <a:off x="7386970"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9" name="Rectangle: Rounded Corners 38">
              <a:extLst>
                <a:ext uri="{FF2B5EF4-FFF2-40B4-BE49-F238E27FC236}">
                  <a16:creationId xmlns:a16="http://schemas.microsoft.com/office/drawing/2014/main" id="{007442A2-F9C5-43FF-810D-EFCA0A5691BC}"/>
                </a:ext>
              </a:extLst>
            </p:cNvPr>
            <p:cNvSpPr/>
            <p:nvPr/>
          </p:nvSpPr>
          <p:spPr>
            <a:xfrm>
              <a:off x="7755387" y="4651791"/>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C. Phần cứng.</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7FE0546E-6488-491E-8AA1-277B5CEB2FD6}"/>
              </a:ext>
            </a:extLst>
          </p:cNvPr>
          <p:cNvGrpSpPr/>
          <p:nvPr/>
        </p:nvGrpSpPr>
        <p:grpSpPr>
          <a:xfrm>
            <a:off x="155153" y="159046"/>
            <a:ext cx="11214521" cy="2009400"/>
            <a:chOff x="150128" y="102542"/>
            <a:chExt cx="11214521" cy="2009400"/>
          </a:xfrm>
        </p:grpSpPr>
        <p:grpSp>
          <p:nvGrpSpPr>
            <p:cNvPr id="10" name="Group 9">
              <a:extLst>
                <a:ext uri="{FF2B5EF4-FFF2-40B4-BE49-F238E27FC236}">
                  <a16:creationId xmlns:a16="http://schemas.microsoft.com/office/drawing/2014/main" id="{F8E54022-CBBB-4124-B256-472085A25CC7}"/>
                </a:ext>
              </a:extLst>
            </p:cNvPr>
            <p:cNvGrpSpPr/>
            <p:nvPr/>
          </p:nvGrpSpPr>
          <p:grpSpPr>
            <a:xfrm>
              <a:off x="1107065" y="248000"/>
              <a:ext cx="10257584" cy="1863939"/>
              <a:chOff x="1107064" y="247999"/>
              <a:chExt cx="10493648" cy="1863939"/>
            </a:xfrm>
          </p:grpSpPr>
          <p:pic>
            <p:nvPicPr>
              <p:cNvPr id="3" name="Picture 2">
                <a:extLst>
                  <a:ext uri="{FF2B5EF4-FFF2-40B4-BE49-F238E27FC236}">
                    <a16:creationId xmlns:a16="http://schemas.microsoft.com/office/drawing/2014/main" id="{CBD9B5C9-CA06-4115-934D-476E7C9299B8}"/>
                  </a:ext>
                </a:extLst>
              </p:cNvPr>
              <p:cNvPicPr>
                <a:picLocks noChangeAspect="1"/>
              </p:cNvPicPr>
              <p:nvPr/>
            </p:nvPicPr>
            <p:blipFill>
              <a:blip r:embed="rId15"/>
              <a:stretch>
                <a:fillRect/>
              </a:stretch>
            </p:blipFill>
            <p:spPr>
              <a:xfrm>
                <a:off x="1107064" y="247999"/>
                <a:ext cx="10404597" cy="1863939"/>
              </a:xfrm>
              <a:prstGeom prst="rect">
                <a:avLst/>
              </a:prstGeom>
            </p:spPr>
          </p:pic>
          <p:sp>
            <p:nvSpPr>
              <p:cNvPr id="5" name="Rectangle 4">
                <a:extLst>
                  <a:ext uri="{FF2B5EF4-FFF2-40B4-BE49-F238E27FC236}">
                    <a16:creationId xmlns:a16="http://schemas.microsoft.com/office/drawing/2014/main" id="{68CCCB1E-5D6D-4B1D-94ED-906BCD4A2D0C}"/>
                  </a:ext>
                </a:extLst>
              </p:cNvPr>
              <p:cNvSpPr/>
              <p:nvPr/>
            </p:nvSpPr>
            <p:spPr>
              <a:xfrm>
                <a:off x="1372128" y="363486"/>
                <a:ext cx="10228584" cy="1620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r>
                  <a:rPr lang="en-US" sz="3500" b="1">
                    <a:solidFill>
                      <a:prstClr val="white"/>
                    </a:solidFill>
                    <a:latin typeface="Arial" panose="020B0604020202020204" pitchFamily="34" charset="0"/>
                    <a:ea typeface="Tahoma" panose="020B0604030504040204" pitchFamily="34" charset="0"/>
                    <a:cs typeface="Arial" panose="020B0604020202020204" pitchFamily="34" charset="0"/>
                  </a:rPr>
                  <a:t>Câu 3: Trình duyệt web Microsoft Edge là gì?</a:t>
                </a:r>
                <a:endParaRPr lang="en-US" sz="3500" b="1"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grpSp>
        <p:pic>
          <p:nvPicPr>
            <p:cNvPr id="9" name="Picture 8">
              <a:extLst>
                <a:ext uri="{FF2B5EF4-FFF2-40B4-BE49-F238E27FC236}">
                  <a16:creationId xmlns:a16="http://schemas.microsoft.com/office/drawing/2014/main" id="{BA90CF18-B31B-4FFE-AF8E-D970FEA1326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6200000">
              <a:off x="-165942" y="418612"/>
              <a:ext cx="2009400" cy="1377259"/>
            </a:xfrm>
            <a:prstGeom prst="rect">
              <a:avLst/>
            </a:prstGeom>
          </p:spPr>
        </p:pic>
        <p:sp>
          <p:nvSpPr>
            <p:cNvPr id="29" name="TextBox 28">
              <a:extLst>
                <a:ext uri="{FF2B5EF4-FFF2-40B4-BE49-F238E27FC236}">
                  <a16:creationId xmlns:a16="http://schemas.microsoft.com/office/drawing/2014/main" id="{784446D1-0083-4268-9941-8C7553FD46F9}"/>
                </a:ext>
              </a:extLst>
            </p:cNvPr>
            <p:cNvSpPr txBox="1"/>
            <p:nvPr/>
          </p:nvSpPr>
          <p:spPr>
            <a:xfrm>
              <a:off x="506731" y="718215"/>
              <a:ext cx="909210" cy="738664"/>
            </a:xfrm>
            <a:prstGeom prst="rect">
              <a:avLst/>
            </a:prstGeom>
            <a:noFill/>
          </p:spPr>
          <p:txBody>
            <a:bodyPr wrap="square" rtlCol="0" anchor="ctr">
              <a:spAutoFit/>
            </a:bodyPr>
            <a:lstStyle/>
            <a:p>
              <a:pPr algn="ctr" defTabSz="914446"/>
              <a:r>
                <a:rPr lang="en-US" sz="4200" b="1" dirty="0">
                  <a:solidFill>
                    <a:prstClr val="white"/>
                  </a:solidFill>
                  <a:latin typeface="Arial" panose="020B0604020202020204" pitchFamily="34" charset="0"/>
                  <a:cs typeface="Arial" panose="020B0604020202020204" pitchFamily="34" charset="0"/>
                </a:rPr>
                <a:t>03</a:t>
              </a:r>
            </a:p>
          </p:txBody>
        </p:sp>
      </p:grpSp>
      <p:pic>
        <p:nvPicPr>
          <p:cNvPr id="68" name="Picture 67">
            <a:extLst>
              <a:ext uri="{FF2B5EF4-FFF2-40B4-BE49-F238E27FC236}">
                <a16:creationId xmlns:a16="http://schemas.microsoft.com/office/drawing/2014/main" id="{F8ECF37D-87DA-4037-9AD8-19A7885886B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647255" y="423470"/>
            <a:ext cx="1328152" cy="1328152"/>
          </a:xfrm>
          <a:prstGeom prst="rect">
            <a:avLst/>
          </a:prstGeom>
        </p:spPr>
      </p:pic>
      <p:pic>
        <p:nvPicPr>
          <p:cNvPr id="14" name="Picture 13">
            <a:extLst>
              <a:ext uri="{FF2B5EF4-FFF2-40B4-BE49-F238E27FC236}">
                <a16:creationId xmlns:a16="http://schemas.microsoft.com/office/drawing/2014/main" id="{ECFDE3CD-C082-47B5-9D9B-98E503415D3F}"/>
              </a:ext>
            </a:extLst>
          </p:cNvPr>
          <p:cNvPicPr>
            <a:picLocks noChangeAspect="1"/>
          </p:cNvPicPr>
          <p:nvPr/>
        </p:nvPicPr>
        <p:blipFill>
          <a:blip r:embed="rId18"/>
          <a:stretch>
            <a:fillRect/>
          </a:stretch>
        </p:blipFill>
        <p:spPr>
          <a:xfrm>
            <a:off x="-1660111" y="423471"/>
            <a:ext cx="1329043" cy="1329043"/>
          </a:xfrm>
          <a:prstGeom prst="rect">
            <a:avLst/>
          </a:prstGeom>
        </p:spPr>
      </p:pic>
      <p:pic>
        <p:nvPicPr>
          <p:cNvPr id="7" name="AmthanhThua">
            <a:hlinkClick r:id="" action="ppaction://media"/>
            <a:extLst>
              <a:ext uri="{FF2B5EF4-FFF2-40B4-BE49-F238E27FC236}">
                <a16:creationId xmlns:a16="http://schemas.microsoft.com/office/drawing/2014/main" id="{6A298B67-43A1-4AC9-AFD5-E52AFF7EC3B7}"/>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41288" y="2571277"/>
            <a:ext cx="487363" cy="487363"/>
          </a:xfrm>
          <a:prstGeom prst="rect">
            <a:avLst/>
          </a:prstGeom>
        </p:spPr>
      </p:pic>
      <p:pic>
        <p:nvPicPr>
          <p:cNvPr id="22" name="nhacthang">
            <a:hlinkClick r:id="" action="ppaction://media"/>
            <a:extLst>
              <a:ext uri="{FF2B5EF4-FFF2-40B4-BE49-F238E27FC236}">
                <a16:creationId xmlns:a16="http://schemas.microsoft.com/office/drawing/2014/main" id="{7F4D256B-EBEA-4BF4-94EE-9E076C8DB254}"/>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221098" y="3508798"/>
            <a:ext cx="487363" cy="487363"/>
          </a:xfrm>
          <a:prstGeom prst="rect">
            <a:avLst/>
          </a:prstGeom>
        </p:spPr>
      </p:pic>
      <p:pic>
        <p:nvPicPr>
          <p:cNvPr id="44" name="Picture 43">
            <a:hlinkClick r:id="" action="ppaction://hlinkshowjump?jump=nextslide"/>
            <a:extLst>
              <a:ext uri="{FF2B5EF4-FFF2-40B4-BE49-F238E27FC236}">
                <a16:creationId xmlns:a16="http://schemas.microsoft.com/office/drawing/2014/main" id="{5870274D-E5B8-40AA-88BC-9DF8C900FF8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flipH="1">
            <a:off x="11390015" y="493888"/>
            <a:ext cx="627889" cy="627889"/>
          </a:xfrm>
          <a:prstGeom prst="rect">
            <a:avLst/>
          </a:prstGeom>
        </p:spPr>
      </p:pic>
    </p:spTree>
    <p:extLst>
      <p:ext uri="{BB962C8B-B14F-4D97-AF65-F5344CB8AC3E}">
        <p14:creationId xmlns:p14="http://schemas.microsoft.com/office/powerpoint/2010/main" val="416282430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anim calcmode="lin" valueType="num">
                                      <p:cBhvr>
                                        <p:cTn id="19" dur="500" fill="hold"/>
                                        <p:tgtEl>
                                          <p:spTgt spid="20"/>
                                        </p:tgtEl>
                                        <p:attrNameLst>
                                          <p:attrName>ppt_x</p:attrName>
                                        </p:attrNameLst>
                                      </p:cBhvr>
                                      <p:tavLst>
                                        <p:tav tm="0">
                                          <p:val>
                                            <p:fltVal val="0.5"/>
                                          </p:val>
                                        </p:tav>
                                        <p:tav tm="100000">
                                          <p:val>
                                            <p:strVal val="#ppt_x"/>
                                          </p:val>
                                        </p:tav>
                                      </p:tavLst>
                                    </p:anim>
                                    <p:anim calcmode="lin" valueType="num">
                                      <p:cBhvr>
                                        <p:cTn id="20" dur="500" fill="hold"/>
                                        <p:tgtEl>
                                          <p:spTgt spid="20"/>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53" presetClass="entr" presetSubtype="52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fltVal val="0.5"/>
                                          </p:val>
                                        </p:tav>
                                        <p:tav tm="100000">
                                          <p:val>
                                            <p:strVal val="#ppt_x"/>
                                          </p:val>
                                        </p:tav>
                                      </p:tavLst>
                                    </p:anim>
                                    <p:anim calcmode="lin" valueType="num">
                                      <p:cBhvr>
                                        <p:cTn id="32" dur="500" fill="hold"/>
                                        <p:tgtEl>
                                          <p:spTgt spid="15"/>
                                        </p:tgtEl>
                                        <p:attrNameLst>
                                          <p:attrName>ppt_y</p:attrName>
                                        </p:attrNameLst>
                                      </p:cBhvr>
                                      <p:tavLst>
                                        <p:tav tm="0">
                                          <p:val>
                                            <p:fltVal val="0.5"/>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3000"/>
                            </p:stCondLst>
                            <p:childTnLst>
                              <p:par>
                                <p:cTn id="38" presetID="53" presetClass="entr" presetSubtype="528"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fltVal val="0"/>
                                          </p:val>
                                        </p:tav>
                                        <p:tav tm="100000">
                                          <p:val>
                                            <p:strVal val="#ppt_w"/>
                                          </p:val>
                                        </p:tav>
                                      </p:tavLst>
                                    </p:anim>
                                    <p:anim calcmode="lin" valueType="num">
                                      <p:cBhvr>
                                        <p:cTn id="41" dur="500" fill="hold"/>
                                        <p:tgtEl>
                                          <p:spTgt spid="2"/>
                                        </p:tgtEl>
                                        <p:attrNameLst>
                                          <p:attrName>ppt_h</p:attrName>
                                        </p:attrNameLst>
                                      </p:cBhvr>
                                      <p:tavLst>
                                        <p:tav tm="0">
                                          <p:val>
                                            <p:fltVal val="0"/>
                                          </p:val>
                                        </p:tav>
                                        <p:tav tm="100000">
                                          <p:val>
                                            <p:strVal val="#ppt_h"/>
                                          </p:val>
                                        </p:tav>
                                      </p:tavLst>
                                    </p:anim>
                                    <p:animEffect transition="in" filter="fade">
                                      <p:cBhvr>
                                        <p:cTn id="42" dur="500"/>
                                        <p:tgtEl>
                                          <p:spTgt spid="2"/>
                                        </p:tgtEl>
                                      </p:cBhvr>
                                    </p:animEffect>
                                    <p:anim calcmode="lin" valueType="num">
                                      <p:cBhvr>
                                        <p:cTn id="43" dur="500" fill="hold"/>
                                        <p:tgtEl>
                                          <p:spTgt spid="2"/>
                                        </p:tgtEl>
                                        <p:attrNameLst>
                                          <p:attrName>ppt_x</p:attrName>
                                        </p:attrNameLst>
                                      </p:cBhvr>
                                      <p:tavLst>
                                        <p:tav tm="0">
                                          <p:val>
                                            <p:fltVal val="0.5"/>
                                          </p:val>
                                        </p:tav>
                                        <p:tav tm="100000">
                                          <p:val>
                                            <p:strVal val="#ppt_x"/>
                                          </p:val>
                                        </p:tav>
                                      </p:tavLst>
                                    </p:anim>
                                    <p:anim calcmode="lin" valueType="num">
                                      <p:cBhvr>
                                        <p:cTn id="44" dur="500" fill="hold"/>
                                        <p:tgtEl>
                                          <p:spTgt spid="2"/>
                                        </p:tgtEl>
                                        <p:attrNameLst>
                                          <p:attrName>ppt_y</p:attrName>
                                        </p:attrNameLst>
                                      </p:cBhvr>
                                      <p:tavLst>
                                        <p:tav tm="0">
                                          <p:val>
                                            <p:fltVal val="0.5"/>
                                          </p:val>
                                        </p:tav>
                                        <p:tav tm="100000">
                                          <p:val>
                                            <p:strVal val="#ppt_y"/>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par>
                          <p:cTn id="49" fill="hold">
                            <p:stCondLst>
                              <p:cond delay="4000"/>
                            </p:stCondLst>
                            <p:childTnLst>
                              <p:par>
                                <p:cTn id="50" presetID="53" presetClass="entr" presetSubtype="52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anim calcmode="lin" valueType="num">
                                      <p:cBhvr>
                                        <p:cTn id="55" dur="500" fill="hold"/>
                                        <p:tgtEl>
                                          <p:spTgt spid="21"/>
                                        </p:tgtEl>
                                        <p:attrNameLst>
                                          <p:attrName>ppt_x</p:attrName>
                                        </p:attrNameLst>
                                      </p:cBhvr>
                                      <p:tavLst>
                                        <p:tav tm="0">
                                          <p:val>
                                            <p:fltVal val="0.5"/>
                                          </p:val>
                                        </p:tav>
                                        <p:tav tm="100000">
                                          <p:val>
                                            <p:strVal val="#ppt_x"/>
                                          </p:val>
                                        </p:tav>
                                      </p:tavLst>
                                    </p:anim>
                                    <p:anim calcmode="lin" valueType="num">
                                      <p:cBhvr>
                                        <p:cTn id="56" dur="500" fill="hold"/>
                                        <p:tgtEl>
                                          <p:spTgt spid="21"/>
                                        </p:tgtEl>
                                        <p:attrNameLst>
                                          <p:attrName>ppt_y</p:attrName>
                                        </p:attrNameLst>
                                      </p:cBhvr>
                                      <p:tavLst>
                                        <p:tav tm="0">
                                          <p:val>
                                            <p:fltVal val="0.5"/>
                                          </p:val>
                                        </p:tav>
                                        <p:tav tm="100000">
                                          <p:val>
                                            <p:strVal val="#ppt_y"/>
                                          </p:val>
                                        </p:tav>
                                      </p:tavLst>
                                    </p:anim>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1" restart="whenNotActive" fill="hold" evtFilter="cancelBubble" nodeType="interactiveSeq">
                <p:stCondLst>
                  <p:cond evt="onClick" delay="0">
                    <p:tgtEl>
                      <p:spTgt spid="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
                                        </p:tgtEl>
                                      </p:cBhvr>
                                    </p:animEffect>
                                    <p:animScale>
                                      <p:cBhvr>
                                        <p:cTn id="66" dur="250" autoRev="1" fill="hold"/>
                                        <p:tgtEl>
                                          <p:spTgt spid="2"/>
                                        </p:tgtEl>
                                      </p:cBhvr>
                                      <p:by x="105000" y="105000"/>
                                    </p:animScale>
                                  </p:childTnLst>
                                  <p:subTnLst>
                                    <p:audio>
                                      <p:cMediaNode>
                                        <p:cTn display="0" masterRel="sameClick">
                                          <p:stCondLst>
                                            <p:cond evt="begin" delay="0">
                                              <p:tn val="64"/>
                                            </p:cond>
                                          </p:stCondLst>
                                          <p:endCondLst>
                                            <p:cond evt="onStopAudio" delay="0">
                                              <p:tgtEl>
                                                <p:sldTgt/>
                                              </p:tgtEl>
                                            </p:cond>
                                          </p:endCondLst>
                                        </p:cTn>
                                        <p:tgtEl>
                                          <p:sndTgt r:embed="rId6" name="click.wav"/>
                                        </p:tgtEl>
                                      </p:cMediaNode>
                                    </p:audio>
                                  </p:subTnLst>
                                </p:cTn>
                              </p:par>
                            </p:childTnLst>
                          </p:cTn>
                        </p:par>
                        <p:par>
                          <p:cTn id="67" fill="hold">
                            <p:stCondLst>
                              <p:cond delay="500"/>
                            </p:stCondLst>
                            <p:childTnLst>
                              <p:par>
                                <p:cTn id="68" presetID="1" presetClass="mediacall" presetSubtype="0" fill="hold" nodeType="afterEffect">
                                  <p:stCondLst>
                                    <p:cond delay="0"/>
                                  </p:stCondLst>
                                  <p:childTnLst>
                                    <p:cmd type="call" cmd="playFrom(0.0)">
                                      <p:cBhvr>
                                        <p:cTn id="69" dur="3432" fill="hold"/>
                                        <p:tgtEl>
                                          <p:spTgt spid="22"/>
                                        </p:tgtEl>
                                      </p:cBhvr>
                                    </p:cmd>
                                  </p:childTnLst>
                                </p:cTn>
                              </p:par>
                              <p:par>
                                <p:cTn id="70" presetID="1" presetClass="entr" presetSubtype="0"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childTnLst>
                                </p:cTn>
                              </p:par>
                              <p:par>
                                <p:cTn id="72" presetID="63" presetClass="path" presetSubtype="0" accel="50000" decel="50000" fill="hold" nodeType="withEffect">
                                  <p:stCondLst>
                                    <p:cond delay="0"/>
                                  </p:stCondLst>
                                  <p:childTnLst>
                                    <p:animMotion origin="layout" path="M -1.04167E-6 -4.81481E-6 L 0.1599 -4.81481E-6 " pathEditMode="relative" rAng="0" ptsTypes="AA">
                                      <p:cBhvr>
                                        <p:cTn id="73" dur="500" fill="hold"/>
                                        <p:tgtEl>
                                          <p:spTgt spid="68"/>
                                        </p:tgtEl>
                                        <p:attrNameLst>
                                          <p:attrName>ppt_x</p:attrName>
                                          <p:attrName>ppt_y</p:attrName>
                                        </p:attrNameLst>
                                      </p:cBhvr>
                                      <p:rCtr x="7995" y="0"/>
                                    </p:animMotion>
                                  </p:childTnLst>
                                </p:cTn>
                              </p:par>
                              <p:par>
                                <p:cTn id="74" presetID="10" presetClass="exit" presetSubtype="0" fill="hold" nodeType="withEffect">
                                  <p:stCondLst>
                                    <p:cond delay="0"/>
                                  </p:stCondLst>
                                  <p:childTnLst>
                                    <p:animEffect transition="out" filter="fade">
                                      <p:cBhvr>
                                        <p:cTn id="75" dur="500"/>
                                        <p:tgtEl>
                                          <p:spTgt spid="31"/>
                                        </p:tgtEl>
                                      </p:cBhvr>
                                    </p:animEffect>
                                    <p:set>
                                      <p:cBhvr>
                                        <p:cTn id="76" dur="1" fill="hold">
                                          <p:stCondLst>
                                            <p:cond delay="499"/>
                                          </p:stCondLst>
                                        </p:cTn>
                                        <p:tgtEl>
                                          <p:spTgt spid="31"/>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2"/>
                                        </p:tgtEl>
                                      </p:cBhvr>
                                    </p:animEffect>
                                    <p:set>
                                      <p:cBhvr>
                                        <p:cTn id="79" dur="1" fill="hold">
                                          <p:stCondLst>
                                            <p:cond delay="499"/>
                                          </p:stCondLst>
                                        </p:cTn>
                                        <p:tgtEl>
                                          <p:spTgt spid="12"/>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2"/>
                                        </p:tgtEl>
                                      </p:cBhvr>
                                    </p:animEffect>
                                    <p:set>
                                      <p:cBhvr>
                                        <p:cTn id="82" dur="1" fill="hold">
                                          <p:stCondLst>
                                            <p:cond delay="499"/>
                                          </p:stCondLst>
                                        </p:cTn>
                                        <p:tgtEl>
                                          <p:spTgt spid="2"/>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6"/>
                                        </p:tgtEl>
                                      </p:cBhvr>
                                    </p:animEffect>
                                    <p:set>
                                      <p:cBhvr>
                                        <p:cTn id="85" dur="1" fill="hold">
                                          <p:stCondLst>
                                            <p:cond delay="499"/>
                                          </p:stCondLst>
                                        </p:cTn>
                                        <p:tgtEl>
                                          <p:spTgt spid="16"/>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5"/>
                                        </p:tgtEl>
                                      </p:cBhvr>
                                    </p:animEffect>
                                    <p:set>
                                      <p:cBhvr>
                                        <p:cTn id="88" dur="1" fill="hold">
                                          <p:stCondLst>
                                            <p:cond delay="499"/>
                                          </p:stCondLst>
                                        </p:cTn>
                                        <p:tgtEl>
                                          <p:spTgt spid="1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20"/>
                                        </p:tgtEl>
                                      </p:cBhvr>
                                    </p:animEffect>
                                    <p:set>
                                      <p:cBhvr>
                                        <p:cTn id="94" dur="1" fill="hold">
                                          <p:stCondLst>
                                            <p:cond delay="499"/>
                                          </p:stCondLst>
                                        </p:cTn>
                                        <p:tgtEl>
                                          <p:spTgt spid="20"/>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17"/>
                                        </p:tgtEl>
                                      </p:cBhvr>
                                    </p:animEffect>
                                    <p:set>
                                      <p:cBhvr>
                                        <p:cTn id="97" dur="1" fill="hold">
                                          <p:stCondLst>
                                            <p:cond delay="499"/>
                                          </p:stCondLst>
                                        </p:cTn>
                                        <p:tgtEl>
                                          <p:spTgt spid="17"/>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21"/>
                                        </p:tgtEl>
                                      </p:cBhvr>
                                    </p:animEffect>
                                    <p:set>
                                      <p:cBhvr>
                                        <p:cTn id="100" dur="1" fill="hold">
                                          <p:stCondLst>
                                            <p:cond delay="499"/>
                                          </p:stCondLst>
                                        </p:cTn>
                                        <p:tgtEl>
                                          <p:spTgt spid="21"/>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9"/>
                                        </p:tgtEl>
                                      </p:cBhvr>
                                    </p:animEffect>
                                    <p:set>
                                      <p:cBhvr>
                                        <p:cTn id="103" dur="1" fill="hold">
                                          <p:stCondLst>
                                            <p:cond delay="499"/>
                                          </p:stCondLst>
                                        </p:cTn>
                                        <p:tgtEl>
                                          <p:spTgt spid="19"/>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4"/>
                                        </p:tgtEl>
                                      </p:cBhvr>
                                    </p:animEffect>
                                    <p:set>
                                      <p:cBhvr>
                                        <p:cTn id="106" dur="1" fill="hold">
                                          <p:stCondLst>
                                            <p:cond delay="499"/>
                                          </p:stCondLst>
                                        </p:cTn>
                                        <p:tgtEl>
                                          <p:spTgt spid="4"/>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
                                        </p:tgtEl>
                                      </p:cBhvr>
                                    </p:animEffect>
                                    <p:set>
                                      <p:cBhvr>
                                        <p:cTn id="109"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0" restart="whenNotActive" fill="hold" evtFilter="cancelBubble" nodeType="interactiveSeq">
                <p:stCondLst>
                  <p:cond evt="onClick" delay="0">
                    <p:tgtEl>
                      <p:spTgt spid="68"/>
                    </p:tgtEl>
                  </p:cond>
                </p:stCondLst>
                <p:endSync evt="end" delay="0">
                  <p:rtn val="all"/>
                </p:endSync>
                <p:childTnLst>
                  <p:par>
                    <p:cTn id="111" fill="hold">
                      <p:stCondLst>
                        <p:cond delay="0"/>
                      </p:stCondLst>
                      <p:childTnLst>
                        <p:par>
                          <p:cTn id="112" fill="hold">
                            <p:stCondLst>
                              <p:cond delay="0"/>
                            </p:stCondLst>
                            <p:childTnLst>
                              <p:par>
                                <p:cTn id="113" presetID="26" presetClass="emph" presetSubtype="0" fill="hold" nodeType="clickEffect">
                                  <p:stCondLst>
                                    <p:cond delay="0"/>
                                  </p:stCondLst>
                                  <p:childTnLst>
                                    <p:animEffect transition="out" filter="fade">
                                      <p:cBhvr>
                                        <p:cTn id="114" dur="500" tmFilter="0, 0; .2, .5; .8, .5; 1, 0"/>
                                        <p:tgtEl>
                                          <p:spTgt spid="68"/>
                                        </p:tgtEl>
                                      </p:cBhvr>
                                    </p:animEffect>
                                    <p:animScale>
                                      <p:cBhvr>
                                        <p:cTn id="115" dur="250" autoRev="1" fill="hold"/>
                                        <p:tgtEl>
                                          <p:spTgt spid="68"/>
                                        </p:tgtEl>
                                      </p:cBhvr>
                                      <p:by x="105000" y="105000"/>
                                    </p:animScale>
                                  </p:childTnLst>
                                  <p:subTnLst>
                                    <p:audio>
                                      <p:cMediaNode>
                                        <p:cTn display="0" masterRel="sameClick">
                                          <p:stCondLst>
                                            <p:cond evt="begin" delay="0">
                                              <p:tn val="113"/>
                                            </p:cond>
                                          </p:stCondLst>
                                          <p:endCondLst>
                                            <p:cond evt="onStopAudio" delay="0">
                                              <p:tgtEl>
                                                <p:sldTgt/>
                                              </p:tgtEl>
                                            </p:cond>
                                          </p:endCondLst>
                                        </p:cTn>
                                        <p:tgtEl>
                                          <p:sndTgt r:embed="rId6" name="click.wav"/>
                                        </p:tgtEl>
                                      </p:cMediaNode>
                                    </p:audio>
                                  </p:subTnLst>
                                </p:cTn>
                              </p:par>
                            </p:childTnLst>
                          </p:cTn>
                        </p:par>
                        <p:par>
                          <p:cTn id="116" fill="hold">
                            <p:stCondLst>
                              <p:cond delay="500"/>
                            </p:stCondLst>
                            <p:childTnLst>
                              <p:par>
                                <p:cTn id="117" presetID="10" presetClass="exit" presetSubtype="0" fill="hold" nodeType="afterEffect">
                                  <p:stCondLst>
                                    <p:cond delay="0"/>
                                  </p:stCondLst>
                                  <p:childTnLst>
                                    <p:animEffect transition="out" filter="fade">
                                      <p:cBhvr>
                                        <p:cTn id="118" dur="500"/>
                                        <p:tgtEl>
                                          <p:spTgt spid="33"/>
                                        </p:tgtEl>
                                      </p:cBhvr>
                                    </p:animEffect>
                                    <p:set>
                                      <p:cBhvr>
                                        <p:cTn id="119" dur="1" fill="hold">
                                          <p:stCondLst>
                                            <p:cond delay="499"/>
                                          </p:stCondLst>
                                        </p:cTn>
                                        <p:tgtEl>
                                          <p:spTgt spid="33"/>
                                        </p:tgtEl>
                                        <p:attrNameLst>
                                          <p:attrName>style.visibility</p:attrName>
                                        </p:attrNameLst>
                                      </p:cBhvr>
                                      <p:to>
                                        <p:strVal val="hidden"/>
                                      </p:to>
                                    </p:set>
                                  </p:childTnLst>
                                </p:cTn>
                              </p:par>
                              <p:par>
                                <p:cTn id="120" presetID="35" presetClass="path" presetSubtype="0" accel="50000" decel="50000" fill="hold" nodeType="withEffect">
                                  <p:stCondLst>
                                    <p:cond delay="0"/>
                                  </p:stCondLst>
                                  <p:childTnLst>
                                    <p:animMotion origin="layout" path="M 0.1599 -4.81481E-6 L -1.04167E-6 -4.81481E-6 " pathEditMode="relative" rAng="0" ptsTypes="AA">
                                      <p:cBhvr>
                                        <p:cTn id="121" dur="500" fill="hold"/>
                                        <p:tgtEl>
                                          <p:spTgt spid="68"/>
                                        </p:tgtEl>
                                        <p:attrNameLst>
                                          <p:attrName>ppt_x</p:attrName>
                                          <p:attrName>ppt_y</p:attrName>
                                        </p:attrNameLst>
                                      </p:cBhvr>
                                      <p:rCtr x="-7995" y="0"/>
                                    </p:animMotion>
                                  </p:childTnLst>
                                </p:cTn>
                              </p:par>
                              <p:par>
                                <p:cTn id="122" presetID="10" presetClass="entr" presetSubtype="0" fill="hold"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fade">
                                      <p:cBhvr>
                                        <p:cTn id="124" dur="500"/>
                                        <p:tgtEl>
                                          <p:spTgt spid="31"/>
                                        </p:tgtEl>
                                      </p:cBhvr>
                                    </p:animEffect>
                                  </p:childTnLst>
                                </p:cTn>
                              </p:par>
                              <p:par>
                                <p:cTn id="125" presetID="10" presetClass="entr" presetSubtype="0" fill="hold" nodeType="withEffect">
                                  <p:stCondLst>
                                    <p:cond delay="0"/>
                                  </p:stCondLst>
                                  <p:childTnLst>
                                    <p:set>
                                      <p:cBhvr>
                                        <p:cTn id="126" dur="1" fill="hold">
                                          <p:stCondLst>
                                            <p:cond delay="0"/>
                                          </p:stCondLst>
                                        </p:cTn>
                                        <p:tgtEl>
                                          <p:spTgt spid="12"/>
                                        </p:tgtEl>
                                        <p:attrNameLst>
                                          <p:attrName>style.visibility</p:attrName>
                                        </p:attrNameLst>
                                      </p:cBhvr>
                                      <p:to>
                                        <p:strVal val="visible"/>
                                      </p:to>
                                    </p:set>
                                    <p:animEffect transition="in" filter="fade">
                                      <p:cBhvr>
                                        <p:cTn id="127" dur="500"/>
                                        <p:tgtEl>
                                          <p:spTgt spid="12"/>
                                        </p:tgtEl>
                                      </p:cBhvr>
                                    </p:animEffect>
                                  </p:childTnLst>
                                </p:cTn>
                              </p:par>
                              <p:par>
                                <p:cTn id="128" presetID="10" presetClass="entr" presetSubtype="0" fill="hold" nodeType="with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500"/>
                                        <p:tgtEl>
                                          <p:spTgt spid="2"/>
                                        </p:tgtEl>
                                      </p:cBhvr>
                                    </p:animEffect>
                                  </p:childTnLst>
                                </p:cTn>
                              </p:par>
                              <p:par>
                                <p:cTn id="131" presetID="10" presetClass="entr" presetSubtype="0" fill="hold" nodeType="with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500"/>
                                        <p:tgtEl>
                                          <p:spTgt spid="16"/>
                                        </p:tgtEl>
                                      </p:cBhvr>
                                    </p:animEffect>
                                  </p:childTnLst>
                                </p:cTn>
                              </p:par>
                              <p:par>
                                <p:cTn id="134" presetID="10" presetClass="entr" presetSubtype="0" fill="hold" nodeType="with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fade">
                                      <p:cBhvr>
                                        <p:cTn id="136" dur="500"/>
                                        <p:tgtEl>
                                          <p:spTgt spid="4"/>
                                        </p:tgtEl>
                                      </p:cBhvr>
                                    </p:animEffect>
                                  </p:childTnLst>
                                </p:cTn>
                              </p:par>
                              <p:par>
                                <p:cTn id="137" presetID="10" presetClass="entr" presetSubtype="0" fill="hold" nodeType="withEffect">
                                  <p:stCondLst>
                                    <p:cond delay="0"/>
                                  </p:stCondLst>
                                  <p:childTnLst>
                                    <p:set>
                                      <p:cBhvr>
                                        <p:cTn id="138" dur="1" fill="hold">
                                          <p:stCondLst>
                                            <p:cond delay="0"/>
                                          </p:stCondLst>
                                        </p:cTn>
                                        <p:tgtEl>
                                          <p:spTgt spid="6"/>
                                        </p:tgtEl>
                                        <p:attrNameLst>
                                          <p:attrName>style.visibility</p:attrName>
                                        </p:attrNameLst>
                                      </p:cBhvr>
                                      <p:to>
                                        <p:strVal val="visible"/>
                                      </p:to>
                                    </p:set>
                                    <p:animEffect transition="in" filter="fade">
                                      <p:cBhvr>
                                        <p:cTn id="139" dur="500"/>
                                        <p:tgtEl>
                                          <p:spTgt spid="6"/>
                                        </p:tgtEl>
                                      </p:cBhvr>
                                    </p:animEffect>
                                  </p:childTnLst>
                                </p:cTn>
                              </p:par>
                            </p:childTnLst>
                          </p:cTn>
                        </p:par>
                      </p:childTnLst>
                    </p:cTn>
                  </p:par>
                </p:childTnLst>
              </p:cTn>
              <p:nextCondLst>
                <p:cond evt="onClick" delay="0">
                  <p:tgtEl>
                    <p:spTgt spid="68"/>
                  </p:tgtEl>
                </p:cond>
              </p:nextCondLst>
            </p:seq>
            <p:seq concurrent="1" nextAc="seek">
              <p:cTn id="140" restart="whenNotActive" fill="hold" evtFilter="cancelBubble" nodeType="interactiveSeq">
                <p:stCondLst>
                  <p:cond evt="onClick" delay="0">
                    <p:tgtEl>
                      <p:spTgt spid="15"/>
                    </p:tgtEl>
                  </p:cond>
                </p:stCondLst>
                <p:endSync evt="end" delay="0">
                  <p:rtn val="all"/>
                </p:endSync>
                <p:childTnLst>
                  <p:par>
                    <p:cTn id="141" fill="hold">
                      <p:stCondLst>
                        <p:cond delay="0"/>
                      </p:stCondLst>
                      <p:childTnLst>
                        <p:par>
                          <p:cTn id="142" fill="hold">
                            <p:stCondLst>
                              <p:cond delay="0"/>
                            </p:stCondLst>
                            <p:childTnLst>
                              <p:par>
                                <p:cTn id="143" presetID="26" presetClass="emph" presetSubtype="0" fill="hold" nodeType="clickEffect">
                                  <p:stCondLst>
                                    <p:cond delay="0"/>
                                  </p:stCondLst>
                                  <p:childTnLst>
                                    <p:animEffect transition="out" filter="fade">
                                      <p:cBhvr>
                                        <p:cTn id="144" dur="500" tmFilter="0, 0; .2, .5; .8, .5; 1, 0"/>
                                        <p:tgtEl>
                                          <p:spTgt spid="15"/>
                                        </p:tgtEl>
                                      </p:cBhvr>
                                    </p:animEffect>
                                    <p:animScale>
                                      <p:cBhvr>
                                        <p:cTn id="145" dur="250" autoRev="1" fill="hold"/>
                                        <p:tgtEl>
                                          <p:spTgt spid="15"/>
                                        </p:tgtEl>
                                      </p:cBhvr>
                                      <p:by x="105000" y="105000"/>
                                    </p:animScale>
                                  </p:childTnLst>
                                  <p:subTnLst>
                                    <p:audio>
                                      <p:cMediaNode>
                                        <p:cTn display="0" masterRel="sameClick">
                                          <p:stCondLst>
                                            <p:cond evt="begin" delay="0">
                                              <p:tn val="143"/>
                                            </p:cond>
                                          </p:stCondLst>
                                          <p:endCondLst>
                                            <p:cond evt="onStopAudio" delay="0">
                                              <p:tgtEl>
                                                <p:sldTgt/>
                                              </p:tgtEl>
                                            </p:cond>
                                          </p:endCondLst>
                                        </p:cTn>
                                        <p:tgtEl>
                                          <p:sndTgt r:embed="rId6" name="click.wav"/>
                                        </p:tgtEl>
                                      </p:cMediaNode>
                                    </p:audio>
                                  </p:subTnLst>
                                </p:cTn>
                              </p:par>
                            </p:childTnLst>
                          </p:cTn>
                        </p:par>
                        <p:par>
                          <p:cTn id="146" fill="hold">
                            <p:stCondLst>
                              <p:cond delay="500"/>
                            </p:stCondLst>
                            <p:childTnLst>
                              <p:par>
                                <p:cTn id="147" presetID="1" presetClass="mediacall" presetSubtype="0" fill="hold" nodeType="afterEffect">
                                  <p:stCondLst>
                                    <p:cond delay="0"/>
                                  </p:stCondLst>
                                  <p:childTnLst>
                                    <p:cmd type="call" cmd="playFrom(0.0)">
                                      <p:cBhvr>
                                        <p:cTn id="148" dur="4995" fill="hold"/>
                                        <p:tgtEl>
                                          <p:spTgt spid="7"/>
                                        </p:tgtEl>
                                      </p:cBhvr>
                                    </p:cmd>
                                  </p:childTnLst>
                                </p:cTn>
                              </p:par>
                              <p:par>
                                <p:cTn id="149" presetID="1" presetClass="entr" presetSubtype="0" fill="hold" nodeType="withEffect">
                                  <p:stCondLst>
                                    <p:cond delay="0"/>
                                  </p:stCondLst>
                                  <p:childTnLst>
                                    <p:set>
                                      <p:cBhvr>
                                        <p:cTn id="150" dur="1" fill="hold">
                                          <p:stCondLst>
                                            <p:cond delay="0"/>
                                          </p:stCondLst>
                                        </p:cTn>
                                        <p:tgtEl>
                                          <p:spTgt spid="13"/>
                                        </p:tgtEl>
                                        <p:attrNameLst>
                                          <p:attrName>style.visibility</p:attrName>
                                        </p:attrNameLst>
                                      </p:cBhvr>
                                      <p:to>
                                        <p:strVal val="visible"/>
                                      </p:to>
                                    </p:set>
                                  </p:childTnLst>
                                </p:cTn>
                              </p:par>
                              <p:par>
                                <p:cTn id="151" presetID="63" presetClass="path" presetSubtype="0" accel="50000" decel="50000" fill="hold" nodeType="withEffect">
                                  <p:stCondLst>
                                    <p:cond delay="0"/>
                                  </p:stCondLst>
                                  <p:childTnLst>
                                    <p:animMotion origin="layout" path="M 6.25E-7 -4.81481E-6 L 0.1599 -4.81481E-6 " pathEditMode="relative" rAng="0" ptsTypes="AA">
                                      <p:cBhvr>
                                        <p:cTn id="152" dur="500" fill="hold"/>
                                        <p:tgtEl>
                                          <p:spTgt spid="14"/>
                                        </p:tgtEl>
                                        <p:attrNameLst>
                                          <p:attrName>ppt_x</p:attrName>
                                          <p:attrName>ppt_y</p:attrName>
                                        </p:attrNameLst>
                                      </p:cBhvr>
                                      <p:rCtr x="7995" y="0"/>
                                    </p:animMotion>
                                  </p:childTnLst>
                                </p:cTn>
                              </p:par>
                              <p:par>
                                <p:cTn id="153" presetID="10" presetClass="exit" presetSubtype="0" fill="hold" nodeType="withEffect">
                                  <p:stCondLst>
                                    <p:cond delay="0"/>
                                  </p:stCondLst>
                                  <p:childTnLst>
                                    <p:animEffect transition="out" filter="fade">
                                      <p:cBhvr>
                                        <p:cTn id="154" dur="500"/>
                                        <p:tgtEl>
                                          <p:spTgt spid="31"/>
                                        </p:tgtEl>
                                      </p:cBhvr>
                                    </p:animEffect>
                                    <p:set>
                                      <p:cBhvr>
                                        <p:cTn id="155" dur="1" fill="hold">
                                          <p:stCondLst>
                                            <p:cond delay="499"/>
                                          </p:stCondLst>
                                        </p:cTn>
                                        <p:tgtEl>
                                          <p:spTgt spid="31"/>
                                        </p:tgtEl>
                                        <p:attrNameLst>
                                          <p:attrName>style.visibility</p:attrName>
                                        </p:attrNameLst>
                                      </p:cBhvr>
                                      <p:to>
                                        <p:strVal val="hidden"/>
                                      </p:to>
                                    </p:set>
                                  </p:childTnLst>
                                </p:cTn>
                              </p:par>
                              <p:par>
                                <p:cTn id="156" presetID="10" presetClass="exit" presetSubtype="0" fill="hold" nodeType="withEffect">
                                  <p:stCondLst>
                                    <p:cond delay="0"/>
                                  </p:stCondLst>
                                  <p:childTnLst>
                                    <p:animEffect transition="out" filter="fade">
                                      <p:cBhvr>
                                        <p:cTn id="157" dur="500"/>
                                        <p:tgtEl>
                                          <p:spTgt spid="12"/>
                                        </p:tgtEl>
                                      </p:cBhvr>
                                    </p:animEffect>
                                    <p:set>
                                      <p:cBhvr>
                                        <p:cTn id="158" dur="1" fill="hold">
                                          <p:stCondLst>
                                            <p:cond delay="499"/>
                                          </p:stCondLst>
                                        </p:cTn>
                                        <p:tgtEl>
                                          <p:spTgt spid="12"/>
                                        </p:tgtEl>
                                        <p:attrNameLst>
                                          <p:attrName>style.visibility</p:attrName>
                                        </p:attrNameLst>
                                      </p:cBhvr>
                                      <p:to>
                                        <p:strVal val="hidden"/>
                                      </p:to>
                                    </p:set>
                                  </p:childTnLst>
                                </p:cTn>
                              </p:par>
                              <p:par>
                                <p:cTn id="159" presetID="10" presetClass="exit" presetSubtype="0" fill="hold" nodeType="withEffect">
                                  <p:stCondLst>
                                    <p:cond delay="0"/>
                                  </p:stCondLst>
                                  <p:childTnLst>
                                    <p:animEffect transition="out" filter="fade">
                                      <p:cBhvr>
                                        <p:cTn id="160" dur="500"/>
                                        <p:tgtEl>
                                          <p:spTgt spid="2"/>
                                        </p:tgtEl>
                                      </p:cBhvr>
                                    </p:animEffect>
                                    <p:set>
                                      <p:cBhvr>
                                        <p:cTn id="161" dur="1" fill="hold">
                                          <p:stCondLst>
                                            <p:cond delay="499"/>
                                          </p:stCondLst>
                                        </p:cTn>
                                        <p:tgtEl>
                                          <p:spTgt spid="2"/>
                                        </p:tgtEl>
                                        <p:attrNameLst>
                                          <p:attrName>style.visibility</p:attrName>
                                        </p:attrNameLst>
                                      </p:cBhvr>
                                      <p:to>
                                        <p:strVal val="hidden"/>
                                      </p:to>
                                    </p:set>
                                  </p:childTnLst>
                                </p:cTn>
                              </p:par>
                              <p:par>
                                <p:cTn id="162" presetID="10" presetClass="exit" presetSubtype="0" fill="hold" nodeType="withEffect">
                                  <p:stCondLst>
                                    <p:cond delay="0"/>
                                  </p:stCondLst>
                                  <p:childTnLst>
                                    <p:animEffect transition="out" filter="fade">
                                      <p:cBhvr>
                                        <p:cTn id="163" dur="500"/>
                                        <p:tgtEl>
                                          <p:spTgt spid="16"/>
                                        </p:tgtEl>
                                      </p:cBhvr>
                                    </p:animEffect>
                                    <p:set>
                                      <p:cBhvr>
                                        <p:cTn id="164" dur="1" fill="hold">
                                          <p:stCondLst>
                                            <p:cond delay="499"/>
                                          </p:stCondLst>
                                        </p:cTn>
                                        <p:tgtEl>
                                          <p:spTgt spid="16"/>
                                        </p:tgtEl>
                                        <p:attrNameLst>
                                          <p:attrName>style.visibility</p:attrName>
                                        </p:attrNameLst>
                                      </p:cBhvr>
                                      <p:to>
                                        <p:strVal val="hidden"/>
                                      </p:to>
                                    </p:set>
                                  </p:childTnLst>
                                </p:cTn>
                              </p:par>
                              <p:par>
                                <p:cTn id="165" presetID="10" presetClass="exit" presetSubtype="0" fill="hold" nodeType="withEffect">
                                  <p:stCondLst>
                                    <p:cond delay="0"/>
                                  </p:stCondLst>
                                  <p:childTnLst>
                                    <p:animEffect transition="out" filter="fade">
                                      <p:cBhvr>
                                        <p:cTn id="166" dur="500"/>
                                        <p:tgtEl>
                                          <p:spTgt spid="15"/>
                                        </p:tgtEl>
                                      </p:cBhvr>
                                    </p:animEffect>
                                    <p:set>
                                      <p:cBhvr>
                                        <p:cTn id="167" dur="1" fill="hold">
                                          <p:stCondLst>
                                            <p:cond delay="499"/>
                                          </p:stCondLst>
                                        </p:cTn>
                                        <p:tgtEl>
                                          <p:spTgt spid="15"/>
                                        </p:tgtEl>
                                        <p:attrNameLst>
                                          <p:attrName>style.visibility</p:attrName>
                                        </p:attrNameLst>
                                      </p:cBhvr>
                                      <p:to>
                                        <p:strVal val="hidden"/>
                                      </p:to>
                                    </p:set>
                                  </p:childTnLst>
                                </p:cTn>
                              </p:par>
                              <p:par>
                                <p:cTn id="168" presetID="10" presetClass="exit" presetSubtype="0" fill="hold" nodeType="withEffect">
                                  <p:stCondLst>
                                    <p:cond delay="0"/>
                                  </p:stCondLst>
                                  <p:childTnLst>
                                    <p:animEffect transition="out" filter="fade">
                                      <p:cBhvr>
                                        <p:cTn id="169" dur="500"/>
                                        <p:tgtEl>
                                          <p:spTgt spid="18"/>
                                        </p:tgtEl>
                                      </p:cBhvr>
                                    </p:animEffect>
                                    <p:set>
                                      <p:cBhvr>
                                        <p:cTn id="170" dur="1" fill="hold">
                                          <p:stCondLst>
                                            <p:cond delay="499"/>
                                          </p:stCondLst>
                                        </p:cTn>
                                        <p:tgtEl>
                                          <p:spTgt spid="18"/>
                                        </p:tgtEl>
                                        <p:attrNameLst>
                                          <p:attrName>style.visibility</p:attrName>
                                        </p:attrNameLst>
                                      </p:cBhvr>
                                      <p:to>
                                        <p:strVal val="hidden"/>
                                      </p:to>
                                    </p:set>
                                  </p:childTnLst>
                                </p:cTn>
                              </p:par>
                              <p:par>
                                <p:cTn id="171" presetID="10" presetClass="exit" presetSubtype="0" fill="hold" nodeType="withEffect">
                                  <p:stCondLst>
                                    <p:cond delay="0"/>
                                  </p:stCondLst>
                                  <p:childTnLst>
                                    <p:animEffect transition="out" filter="fade">
                                      <p:cBhvr>
                                        <p:cTn id="172" dur="500"/>
                                        <p:tgtEl>
                                          <p:spTgt spid="20"/>
                                        </p:tgtEl>
                                      </p:cBhvr>
                                    </p:animEffect>
                                    <p:set>
                                      <p:cBhvr>
                                        <p:cTn id="173" dur="1" fill="hold">
                                          <p:stCondLst>
                                            <p:cond delay="499"/>
                                          </p:stCondLst>
                                        </p:cTn>
                                        <p:tgtEl>
                                          <p:spTgt spid="20"/>
                                        </p:tgtEl>
                                        <p:attrNameLst>
                                          <p:attrName>style.visibility</p:attrName>
                                        </p:attrNameLst>
                                      </p:cBhvr>
                                      <p:to>
                                        <p:strVal val="hidden"/>
                                      </p:to>
                                    </p:set>
                                  </p:childTnLst>
                                </p:cTn>
                              </p:par>
                              <p:par>
                                <p:cTn id="174" presetID="10" presetClass="exit" presetSubtype="0" fill="hold" nodeType="withEffect">
                                  <p:stCondLst>
                                    <p:cond delay="0"/>
                                  </p:stCondLst>
                                  <p:childTnLst>
                                    <p:animEffect transition="out" filter="fade">
                                      <p:cBhvr>
                                        <p:cTn id="175" dur="500"/>
                                        <p:tgtEl>
                                          <p:spTgt spid="17"/>
                                        </p:tgtEl>
                                      </p:cBhvr>
                                    </p:animEffect>
                                    <p:set>
                                      <p:cBhvr>
                                        <p:cTn id="176" dur="1" fill="hold">
                                          <p:stCondLst>
                                            <p:cond delay="499"/>
                                          </p:stCondLst>
                                        </p:cTn>
                                        <p:tgtEl>
                                          <p:spTgt spid="17"/>
                                        </p:tgtEl>
                                        <p:attrNameLst>
                                          <p:attrName>style.visibility</p:attrName>
                                        </p:attrNameLst>
                                      </p:cBhvr>
                                      <p:to>
                                        <p:strVal val="hidden"/>
                                      </p:to>
                                    </p:set>
                                  </p:childTnLst>
                                </p:cTn>
                              </p:par>
                              <p:par>
                                <p:cTn id="177" presetID="10" presetClass="exit" presetSubtype="0" fill="hold" nodeType="withEffect">
                                  <p:stCondLst>
                                    <p:cond delay="0"/>
                                  </p:stCondLst>
                                  <p:childTnLst>
                                    <p:animEffect transition="out" filter="fade">
                                      <p:cBhvr>
                                        <p:cTn id="178" dur="500"/>
                                        <p:tgtEl>
                                          <p:spTgt spid="21"/>
                                        </p:tgtEl>
                                      </p:cBhvr>
                                    </p:animEffect>
                                    <p:set>
                                      <p:cBhvr>
                                        <p:cTn id="179" dur="1" fill="hold">
                                          <p:stCondLst>
                                            <p:cond delay="499"/>
                                          </p:stCondLst>
                                        </p:cTn>
                                        <p:tgtEl>
                                          <p:spTgt spid="21"/>
                                        </p:tgtEl>
                                        <p:attrNameLst>
                                          <p:attrName>style.visibility</p:attrName>
                                        </p:attrNameLst>
                                      </p:cBhvr>
                                      <p:to>
                                        <p:strVal val="hidden"/>
                                      </p:to>
                                    </p:set>
                                  </p:childTnLst>
                                </p:cTn>
                              </p:par>
                              <p:par>
                                <p:cTn id="180" presetID="10" presetClass="exit" presetSubtype="0" fill="hold" nodeType="withEffect">
                                  <p:stCondLst>
                                    <p:cond delay="0"/>
                                  </p:stCondLst>
                                  <p:childTnLst>
                                    <p:animEffect transition="out" filter="fade">
                                      <p:cBhvr>
                                        <p:cTn id="181" dur="500"/>
                                        <p:tgtEl>
                                          <p:spTgt spid="19"/>
                                        </p:tgtEl>
                                      </p:cBhvr>
                                    </p:animEffect>
                                    <p:set>
                                      <p:cBhvr>
                                        <p:cTn id="182" dur="1" fill="hold">
                                          <p:stCondLst>
                                            <p:cond delay="499"/>
                                          </p:stCondLst>
                                        </p:cTn>
                                        <p:tgtEl>
                                          <p:spTgt spid="19"/>
                                        </p:tgtEl>
                                        <p:attrNameLst>
                                          <p:attrName>style.visibility</p:attrName>
                                        </p:attrNameLst>
                                      </p:cBhvr>
                                      <p:to>
                                        <p:strVal val="hidden"/>
                                      </p:to>
                                    </p:set>
                                  </p:childTnLst>
                                </p:cTn>
                              </p:par>
                              <p:par>
                                <p:cTn id="183" presetID="10" presetClass="exit" presetSubtype="0" fill="hold" nodeType="withEffect">
                                  <p:stCondLst>
                                    <p:cond delay="0"/>
                                  </p:stCondLst>
                                  <p:childTnLst>
                                    <p:animEffect transition="out" filter="fade">
                                      <p:cBhvr>
                                        <p:cTn id="184" dur="500"/>
                                        <p:tgtEl>
                                          <p:spTgt spid="4"/>
                                        </p:tgtEl>
                                      </p:cBhvr>
                                    </p:animEffect>
                                    <p:set>
                                      <p:cBhvr>
                                        <p:cTn id="185" dur="1" fill="hold">
                                          <p:stCondLst>
                                            <p:cond delay="499"/>
                                          </p:stCondLst>
                                        </p:cTn>
                                        <p:tgtEl>
                                          <p:spTgt spid="4"/>
                                        </p:tgtEl>
                                        <p:attrNameLst>
                                          <p:attrName>style.visibility</p:attrName>
                                        </p:attrNameLst>
                                      </p:cBhvr>
                                      <p:to>
                                        <p:strVal val="hidden"/>
                                      </p:to>
                                    </p:set>
                                  </p:childTnLst>
                                </p:cTn>
                              </p:par>
                              <p:par>
                                <p:cTn id="186" presetID="10" presetClass="exit" presetSubtype="0" fill="hold" nodeType="withEffect">
                                  <p:stCondLst>
                                    <p:cond delay="0"/>
                                  </p:stCondLst>
                                  <p:childTnLst>
                                    <p:animEffect transition="out" filter="fade">
                                      <p:cBhvr>
                                        <p:cTn id="187" dur="500"/>
                                        <p:tgtEl>
                                          <p:spTgt spid="6"/>
                                        </p:tgtEl>
                                      </p:cBhvr>
                                    </p:animEffect>
                                    <p:set>
                                      <p:cBhvr>
                                        <p:cTn id="18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89" restart="whenNotActive" fill="hold" evtFilter="cancelBubble" nodeType="interactiveSeq">
                <p:stCondLst>
                  <p:cond evt="onClick" delay="0">
                    <p:tgtEl>
                      <p:spTgt spid="14"/>
                    </p:tgtEl>
                  </p:cond>
                </p:stCondLst>
                <p:endSync evt="end" delay="0">
                  <p:rtn val="all"/>
                </p:endSync>
                <p:childTnLst>
                  <p:par>
                    <p:cTn id="190" fill="hold">
                      <p:stCondLst>
                        <p:cond delay="0"/>
                      </p:stCondLst>
                      <p:childTnLst>
                        <p:par>
                          <p:cTn id="191" fill="hold">
                            <p:stCondLst>
                              <p:cond delay="0"/>
                            </p:stCondLst>
                            <p:childTnLst>
                              <p:par>
                                <p:cTn id="192" presetID="26" presetClass="emph" presetSubtype="0" fill="hold" nodeType="clickEffect">
                                  <p:stCondLst>
                                    <p:cond delay="0"/>
                                  </p:stCondLst>
                                  <p:childTnLst>
                                    <p:animEffect transition="out" filter="fade">
                                      <p:cBhvr>
                                        <p:cTn id="193" dur="500" tmFilter="0, 0; .2, .5; .8, .5; 1, 0"/>
                                        <p:tgtEl>
                                          <p:spTgt spid="14"/>
                                        </p:tgtEl>
                                      </p:cBhvr>
                                    </p:animEffect>
                                    <p:animScale>
                                      <p:cBhvr>
                                        <p:cTn id="194" dur="250" autoRev="1" fill="hold"/>
                                        <p:tgtEl>
                                          <p:spTgt spid="14"/>
                                        </p:tgtEl>
                                      </p:cBhvr>
                                      <p:by x="105000" y="105000"/>
                                    </p:animScale>
                                  </p:childTnLst>
                                  <p:subTnLst>
                                    <p:audio>
                                      <p:cMediaNode>
                                        <p:cTn display="0" masterRel="sameClick">
                                          <p:stCondLst>
                                            <p:cond evt="begin" delay="0">
                                              <p:tn val="192"/>
                                            </p:cond>
                                          </p:stCondLst>
                                          <p:endCondLst>
                                            <p:cond evt="onStopAudio" delay="0">
                                              <p:tgtEl>
                                                <p:sldTgt/>
                                              </p:tgtEl>
                                            </p:cond>
                                          </p:endCondLst>
                                        </p:cTn>
                                        <p:tgtEl>
                                          <p:sndTgt r:embed="rId6" name="click.wav"/>
                                        </p:tgtEl>
                                      </p:cMediaNode>
                                    </p:audio>
                                  </p:subTnLst>
                                </p:cTn>
                              </p:par>
                              <p:par>
                                <p:cTn id="195" presetID="35" presetClass="path" presetSubtype="0" accel="50000" decel="50000" fill="hold" nodeType="withEffect">
                                  <p:stCondLst>
                                    <p:cond delay="0"/>
                                  </p:stCondLst>
                                  <p:childTnLst>
                                    <p:animMotion origin="layout" path="M 0.1599 -4.81481E-6 L 6.25E-7 -4.81481E-6 " pathEditMode="relative" rAng="0" ptsTypes="AA">
                                      <p:cBhvr>
                                        <p:cTn id="196" dur="500" fill="hold"/>
                                        <p:tgtEl>
                                          <p:spTgt spid="14"/>
                                        </p:tgtEl>
                                        <p:attrNameLst>
                                          <p:attrName>ppt_x</p:attrName>
                                          <p:attrName>ppt_y</p:attrName>
                                        </p:attrNameLst>
                                      </p:cBhvr>
                                      <p:rCtr x="-7995" y="0"/>
                                    </p:animMotion>
                                  </p:childTnLst>
                                </p:cTn>
                              </p:par>
                            </p:childTnLst>
                          </p:cTn>
                        </p:par>
                        <p:par>
                          <p:cTn id="197" fill="hold">
                            <p:stCondLst>
                              <p:cond delay="500"/>
                            </p:stCondLst>
                            <p:childTnLst>
                              <p:par>
                                <p:cTn id="198" presetID="1" presetClass="exit" presetSubtype="0" fill="hold" nodeType="afterEffect">
                                  <p:stCondLst>
                                    <p:cond delay="0"/>
                                  </p:stCondLst>
                                  <p:childTnLst>
                                    <p:set>
                                      <p:cBhvr>
                                        <p:cTn id="199" dur="1" fill="hold">
                                          <p:stCondLst>
                                            <p:cond delay="0"/>
                                          </p:stCondLst>
                                        </p:cTn>
                                        <p:tgtEl>
                                          <p:spTgt spid="13"/>
                                        </p:tgtEl>
                                        <p:attrNameLst>
                                          <p:attrName>style.visibility</p:attrName>
                                        </p:attrNameLst>
                                      </p:cBhvr>
                                      <p:to>
                                        <p:strVal val="hidden"/>
                                      </p:to>
                                    </p:set>
                                  </p:childTnLst>
                                </p:cTn>
                              </p:par>
                              <p:par>
                                <p:cTn id="200" presetID="10" presetClass="entr" presetSubtype="0" fill="hold" nodeType="withEffect">
                                  <p:stCondLst>
                                    <p:cond delay="0"/>
                                  </p:stCondLst>
                                  <p:childTnLst>
                                    <p:set>
                                      <p:cBhvr>
                                        <p:cTn id="201" dur="1" fill="hold">
                                          <p:stCondLst>
                                            <p:cond delay="0"/>
                                          </p:stCondLst>
                                        </p:cTn>
                                        <p:tgtEl>
                                          <p:spTgt spid="31"/>
                                        </p:tgtEl>
                                        <p:attrNameLst>
                                          <p:attrName>style.visibility</p:attrName>
                                        </p:attrNameLst>
                                      </p:cBhvr>
                                      <p:to>
                                        <p:strVal val="visible"/>
                                      </p:to>
                                    </p:set>
                                    <p:animEffect transition="in" filter="fade">
                                      <p:cBhvr>
                                        <p:cTn id="202" dur="500"/>
                                        <p:tgtEl>
                                          <p:spTgt spid="31"/>
                                        </p:tgtEl>
                                      </p:cBhvr>
                                    </p:animEffect>
                                  </p:childTnLst>
                                </p:cTn>
                              </p:par>
                              <p:par>
                                <p:cTn id="203" presetID="10" presetClass="entr" presetSubtype="0" fill="hold" nodeType="withEffect">
                                  <p:stCondLst>
                                    <p:cond delay="0"/>
                                  </p:stCondLst>
                                  <p:childTnLst>
                                    <p:set>
                                      <p:cBhvr>
                                        <p:cTn id="204" dur="1" fill="hold">
                                          <p:stCondLst>
                                            <p:cond delay="0"/>
                                          </p:stCondLst>
                                        </p:cTn>
                                        <p:tgtEl>
                                          <p:spTgt spid="12"/>
                                        </p:tgtEl>
                                        <p:attrNameLst>
                                          <p:attrName>style.visibility</p:attrName>
                                        </p:attrNameLst>
                                      </p:cBhvr>
                                      <p:to>
                                        <p:strVal val="visible"/>
                                      </p:to>
                                    </p:set>
                                    <p:animEffect transition="in" filter="fade">
                                      <p:cBhvr>
                                        <p:cTn id="205" dur="500"/>
                                        <p:tgtEl>
                                          <p:spTgt spid="12"/>
                                        </p:tgtEl>
                                      </p:cBhvr>
                                    </p:animEffect>
                                  </p:childTnLst>
                                </p:cTn>
                              </p:par>
                              <p:par>
                                <p:cTn id="206" presetID="10" presetClass="entr" presetSubtype="0" fill="hold" nodeType="withEffect">
                                  <p:stCondLst>
                                    <p:cond delay="0"/>
                                  </p:stCondLst>
                                  <p:childTnLst>
                                    <p:set>
                                      <p:cBhvr>
                                        <p:cTn id="207" dur="1" fill="hold">
                                          <p:stCondLst>
                                            <p:cond delay="0"/>
                                          </p:stCondLst>
                                        </p:cTn>
                                        <p:tgtEl>
                                          <p:spTgt spid="2"/>
                                        </p:tgtEl>
                                        <p:attrNameLst>
                                          <p:attrName>style.visibility</p:attrName>
                                        </p:attrNameLst>
                                      </p:cBhvr>
                                      <p:to>
                                        <p:strVal val="visible"/>
                                      </p:to>
                                    </p:set>
                                    <p:animEffect transition="in" filter="fade">
                                      <p:cBhvr>
                                        <p:cTn id="208" dur="500"/>
                                        <p:tgtEl>
                                          <p:spTgt spid="2"/>
                                        </p:tgtEl>
                                      </p:cBhvr>
                                    </p:animEffect>
                                  </p:childTnLst>
                                </p:cTn>
                              </p:par>
                              <p:par>
                                <p:cTn id="209" presetID="10" presetClass="entr" presetSubtype="0" fill="hold" nodeType="withEffect">
                                  <p:stCondLst>
                                    <p:cond delay="0"/>
                                  </p:stCondLst>
                                  <p:childTnLst>
                                    <p:set>
                                      <p:cBhvr>
                                        <p:cTn id="210" dur="1" fill="hold">
                                          <p:stCondLst>
                                            <p:cond delay="0"/>
                                          </p:stCondLst>
                                        </p:cTn>
                                        <p:tgtEl>
                                          <p:spTgt spid="16"/>
                                        </p:tgtEl>
                                        <p:attrNameLst>
                                          <p:attrName>style.visibility</p:attrName>
                                        </p:attrNameLst>
                                      </p:cBhvr>
                                      <p:to>
                                        <p:strVal val="visible"/>
                                      </p:to>
                                    </p:set>
                                    <p:animEffect transition="in" filter="fade">
                                      <p:cBhvr>
                                        <p:cTn id="211" dur="500"/>
                                        <p:tgtEl>
                                          <p:spTgt spid="16"/>
                                        </p:tgtEl>
                                      </p:cBhvr>
                                    </p:animEffect>
                                  </p:childTnLst>
                                </p:cTn>
                              </p:par>
                              <p:par>
                                <p:cTn id="212" presetID="10" presetClass="entr" presetSubtype="0" fill="hold" nodeType="withEffect">
                                  <p:stCondLst>
                                    <p:cond delay="0"/>
                                  </p:stCondLst>
                                  <p:childTnLst>
                                    <p:set>
                                      <p:cBhvr>
                                        <p:cTn id="213" dur="1" fill="hold">
                                          <p:stCondLst>
                                            <p:cond delay="0"/>
                                          </p:stCondLst>
                                        </p:cTn>
                                        <p:tgtEl>
                                          <p:spTgt spid="15"/>
                                        </p:tgtEl>
                                        <p:attrNameLst>
                                          <p:attrName>style.visibility</p:attrName>
                                        </p:attrNameLst>
                                      </p:cBhvr>
                                      <p:to>
                                        <p:strVal val="visible"/>
                                      </p:to>
                                    </p:set>
                                    <p:animEffect transition="in" filter="fade">
                                      <p:cBhvr>
                                        <p:cTn id="214" dur="500"/>
                                        <p:tgtEl>
                                          <p:spTgt spid="15"/>
                                        </p:tgtEl>
                                      </p:cBhvr>
                                    </p:animEffect>
                                  </p:childTnLst>
                                </p:cTn>
                              </p:par>
                              <p:par>
                                <p:cTn id="215" presetID="10" presetClass="entr" presetSubtype="0" fill="hold" nodeType="withEffect">
                                  <p:stCondLst>
                                    <p:cond delay="0"/>
                                  </p:stCondLst>
                                  <p:childTnLst>
                                    <p:set>
                                      <p:cBhvr>
                                        <p:cTn id="216" dur="1" fill="hold">
                                          <p:stCondLst>
                                            <p:cond delay="0"/>
                                          </p:stCondLst>
                                        </p:cTn>
                                        <p:tgtEl>
                                          <p:spTgt spid="18"/>
                                        </p:tgtEl>
                                        <p:attrNameLst>
                                          <p:attrName>style.visibility</p:attrName>
                                        </p:attrNameLst>
                                      </p:cBhvr>
                                      <p:to>
                                        <p:strVal val="visible"/>
                                      </p:to>
                                    </p:set>
                                    <p:animEffect transition="in" filter="fade">
                                      <p:cBhvr>
                                        <p:cTn id="217" dur="500"/>
                                        <p:tgtEl>
                                          <p:spTgt spid="18"/>
                                        </p:tgtEl>
                                      </p:cBhvr>
                                    </p:animEffect>
                                  </p:childTnLst>
                                </p:cTn>
                              </p:par>
                              <p:par>
                                <p:cTn id="218" presetID="10" presetClass="entr" presetSubtype="0" fill="hold" nodeType="withEffect">
                                  <p:stCondLst>
                                    <p:cond delay="0"/>
                                  </p:stCondLst>
                                  <p:childTnLst>
                                    <p:set>
                                      <p:cBhvr>
                                        <p:cTn id="219" dur="1" fill="hold">
                                          <p:stCondLst>
                                            <p:cond delay="0"/>
                                          </p:stCondLst>
                                        </p:cTn>
                                        <p:tgtEl>
                                          <p:spTgt spid="20"/>
                                        </p:tgtEl>
                                        <p:attrNameLst>
                                          <p:attrName>style.visibility</p:attrName>
                                        </p:attrNameLst>
                                      </p:cBhvr>
                                      <p:to>
                                        <p:strVal val="visible"/>
                                      </p:to>
                                    </p:set>
                                    <p:animEffect transition="in" filter="fade">
                                      <p:cBhvr>
                                        <p:cTn id="220" dur="500"/>
                                        <p:tgtEl>
                                          <p:spTgt spid="20"/>
                                        </p:tgtEl>
                                      </p:cBhvr>
                                    </p:animEffect>
                                  </p:childTnLst>
                                </p:cTn>
                              </p:par>
                              <p:par>
                                <p:cTn id="221" presetID="10" presetClass="entr" presetSubtype="0" fill="hold" nodeType="withEffect">
                                  <p:stCondLst>
                                    <p:cond delay="0"/>
                                  </p:stCondLst>
                                  <p:childTnLst>
                                    <p:set>
                                      <p:cBhvr>
                                        <p:cTn id="222" dur="1" fill="hold">
                                          <p:stCondLst>
                                            <p:cond delay="0"/>
                                          </p:stCondLst>
                                        </p:cTn>
                                        <p:tgtEl>
                                          <p:spTgt spid="17"/>
                                        </p:tgtEl>
                                        <p:attrNameLst>
                                          <p:attrName>style.visibility</p:attrName>
                                        </p:attrNameLst>
                                      </p:cBhvr>
                                      <p:to>
                                        <p:strVal val="visible"/>
                                      </p:to>
                                    </p:set>
                                    <p:animEffect transition="in" filter="fade">
                                      <p:cBhvr>
                                        <p:cTn id="223" dur="500"/>
                                        <p:tgtEl>
                                          <p:spTgt spid="17"/>
                                        </p:tgtEl>
                                      </p:cBhvr>
                                    </p:animEffect>
                                  </p:childTnLst>
                                </p:cTn>
                              </p:par>
                              <p:par>
                                <p:cTn id="224" presetID="10" presetClass="entr" presetSubtype="0" fill="hold" nodeType="withEffect">
                                  <p:stCondLst>
                                    <p:cond delay="0"/>
                                  </p:stCondLst>
                                  <p:childTnLst>
                                    <p:set>
                                      <p:cBhvr>
                                        <p:cTn id="225" dur="1" fill="hold">
                                          <p:stCondLst>
                                            <p:cond delay="0"/>
                                          </p:stCondLst>
                                        </p:cTn>
                                        <p:tgtEl>
                                          <p:spTgt spid="21"/>
                                        </p:tgtEl>
                                        <p:attrNameLst>
                                          <p:attrName>style.visibility</p:attrName>
                                        </p:attrNameLst>
                                      </p:cBhvr>
                                      <p:to>
                                        <p:strVal val="visible"/>
                                      </p:to>
                                    </p:set>
                                    <p:animEffect transition="in" filter="fade">
                                      <p:cBhvr>
                                        <p:cTn id="226" dur="500"/>
                                        <p:tgtEl>
                                          <p:spTgt spid="21"/>
                                        </p:tgtEl>
                                      </p:cBhvr>
                                    </p:animEffect>
                                  </p:childTnLst>
                                </p:cTn>
                              </p:par>
                              <p:par>
                                <p:cTn id="227" presetID="10" presetClass="entr" presetSubtype="0" fill="hold" nodeType="withEffect">
                                  <p:stCondLst>
                                    <p:cond delay="0"/>
                                  </p:stCondLst>
                                  <p:childTnLst>
                                    <p:set>
                                      <p:cBhvr>
                                        <p:cTn id="228" dur="1" fill="hold">
                                          <p:stCondLst>
                                            <p:cond delay="0"/>
                                          </p:stCondLst>
                                        </p:cTn>
                                        <p:tgtEl>
                                          <p:spTgt spid="19"/>
                                        </p:tgtEl>
                                        <p:attrNameLst>
                                          <p:attrName>style.visibility</p:attrName>
                                        </p:attrNameLst>
                                      </p:cBhvr>
                                      <p:to>
                                        <p:strVal val="visible"/>
                                      </p:to>
                                    </p:set>
                                    <p:animEffect transition="in" filter="fade">
                                      <p:cBhvr>
                                        <p:cTn id="229" dur="500"/>
                                        <p:tgtEl>
                                          <p:spTgt spid="19"/>
                                        </p:tgtEl>
                                      </p:cBhvr>
                                    </p:animEffect>
                                  </p:childTnLst>
                                </p:cTn>
                              </p:par>
                              <p:par>
                                <p:cTn id="230" presetID="10" presetClass="entr" presetSubtype="0" fill="hold" nodeType="withEffect">
                                  <p:stCondLst>
                                    <p:cond delay="0"/>
                                  </p:stCondLst>
                                  <p:childTnLst>
                                    <p:set>
                                      <p:cBhvr>
                                        <p:cTn id="231" dur="1" fill="hold">
                                          <p:stCondLst>
                                            <p:cond delay="0"/>
                                          </p:stCondLst>
                                        </p:cTn>
                                        <p:tgtEl>
                                          <p:spTgt spid="4"/>
                                        </p:tgtEl>
                                        <p:attrNameLst>
                                          <p:attrName>style.visibility</p:attrName>
                                        </p:attrNameLst>
                                      </p:cBhvr>
                                      <p:to>
                                        <p:strVal val="visible"/>
                                      </p:to>
                                    </p:set>
                                    <p:animEffect transition="in" filter="fade">
                                      <p:cBhvr>
                                        <p:cTn id="232" dur="500"/>
                                        <p:tgtEl>
                                          <p:spTgt spid="4"/>
                                        </p:tgtEl>
                                      </p:cBhvr>
                                    </p:animEffect>
                                  </p:childTnLst>
                                </p:cTn>
                              </p:par>
                              <p:par>
                                <p:cTn id="233" presetID="10" presetClass="entr" presetSubtype="0" fill="hold" nodeType="withEffect">
                                  <p:stCondLst>
                                    <p:cond delay="0"/>
                                  </p:stCondLst>
                                  <p:childTnLst>
                                    <p:set>
                                      <p:cBhvr>
                                        <p:cTn id="234" dur="1" fill="hold">
                                          <p:stCondLst>
                                            <p:cond delay="0"/>
                                          </p:stCondLst>
                                        </p:cTn>
                                        <p:tgtEl>
                                          <p:spTgt spid="6"/>
                                        </p:tgtEl>
                                        <p:attrNameLst>
                                          <p:attrName>style.visibility</p:attrName>
                                        </p:attrNameLst>
                                      </p:cBhvr>
                                      <p:to>
                                        <p:strVal val="visible"/>
                                      </p:to>
                                    </p:set>
                                    <p:animEffect transition="in" filter="fade">
                                      <p:cBhvr>
                                        <p:cTn id="235" dur="500"/>
                                        <p:tgtEl>
                                          <p:spTgt spid="6"/>
                                        </p:tgtEl>
                                      </p:cBhvr>
                                    </p:animEffect>
                                  </p:childTnLst>
                                </p:cTn>
                              </p:par>
                            </p:childTnLst>
                          </p:cTn>
                        </p:par>
                      </p:childTnLst>
                    </p:cTn>
                  </p:par>
                </p:childTnLst>
              </p:cTn>
              <p:nextCondLst>
                <p:cond evt="onClick" delay="0">
                  <p:tgtEl>
                    <p:spTgt spid="14"/>
                  </p:tgtEl>
                </p:cond>
              </p:nextCondLst>
            </p:seq>
            <p:seq concurrent="1" nextAc="seek">
              <p:cTn id="236" restart="whenNotActive" fill="hold" evtFilter="cancelBubble" nodeType="interactiveSeq">
                <p:stCondLst>
                  <p:cond evt="onClick" delay="0">
                    <p:tgtEl>
                      <p:spTgt spid="20"/>
                    </p:tgtEl>
                  </p:cond>
                </p:stCondLst>
                <p:endSync evt="end" delay="0">
                  <p:rtn val="all"/>
                </p:endSync>
                <p:childTnLst>
                  <p:par>
                    <p:cTn id="237" fill="hold">
                      <p:stCondLst>
                        <p:cond delay="0"/>
                      </p:stCondLst>
                      <p:childTnLst>
                        <p:par>
                          <p:cTn id="238" fill="hold">
                            <p:stCondLst>
                              <p:cond delay="0"/>
                            </p:stCondLst>
                            <p:childTnLst>
                              <p:par>
                                <p:cTn id="239" presetID="26" presetClass="emph" presetSubtype="0" fill="hold" nodeType="clickEffect">
                                  <p:stCondLst>
                                    <p:cond delay="0"/>
                                  </p:stCondLst>
                                  <p:childTnLst>
                                    <p:animEffect transition="out" filter="fade">
                                      <p:cBhvr>
                                        <p:cTn id="240" dur="500" tmFilter="0, 0; .2, .5; .8, .5; 1, 0"/>
                                        <p:tgtEl>
                                          <p:spTgt spid="20"/>
                                        </p:tgtEl>
                                      </p:cBhvr>
                                    </p:animEffect>
                                    <p:animScale>
                                      <p:cBhvr>
                                        <p:cTn id="241" dur="250" autoRev="1" fill="hold"/>
                                        <p:tgtEl>
                                          <p:spTgt spid="20"/>
                                        </p:tgtEl>
                                      </p:cBhvr>
                                      <p:by x="105000" y="105000"/>
                                    </p:animScale>
                                  </p:childTnLst>
                                  <p:subTnLst>
                                    <p:audio>
                                      <p:cMediaNode>
                                        <p:cTn display="0" masterRel="sameClick">
                                          <p:stCondLst>
                                            <p:cond evt="begin" delay="0">
                                              <p:tn val="239"/>
                                            </p:cond>
                                          </p:stCondLst>
                                          <p:endCondLst>
                                            <p:cond evt="onStopAudio" delay="0">
                                              <p:tgtEl>
                                                <p:sldTgt/>
                                              </p:tgtEl>
                                            </p:cond>
                                          </p:endCondLst>
                                        </p:cTn>
                                        <p:tgtEl>
                                          <p:sndTgt r:embed="rId6" name="click.wav"/>
                                        </p:tgtEl>
                                      </p:cMediaNode>
                                    </p:audio>
                                  </p:subTnLst>
                                </p:cTn>
                              </p:par>
                            </p:childTnLst>
                          </p:cTn>
                        </p:par>
                        <p:par>
                          <p:cTn id="242" fill="hold">
                            <p:stCondLst>
                              <p:cond delay="500"/>
                            </p:stCondLst>
                            <p:childTnLst>
                              <p:par>
                                <p:cTn id="243" presetID="1" presetClass="mediacall" presetSubtype="0" fill="hold" nodeType="afterEffect">
                                  <p:stCondLst>
                                    <p:cond delay="0"/>
                                  </p:stCondLst>
                                  <p:childTnLst>
                                    <p:cmd type="call" cmd="playFrom(0.0)">
                                      <p:cBhvr>
                                        <p:cTn id="244" dur="4995" fill="hold"/>
                                        <p:tgtEl>
                                          <p:spTgt spid="7"/>
                                        </p:tgtEl>
                                      </p:cBhvr>
                                    </p:cmd>
                                  </p:childTnLst>
                                </p:cTn>
                              </p:par>
                              <p:par>
                                <p:cTn id="245" presetID="1" presetClass="entr" presetSubtype="0" fill="hold" nodeType="withEffect">
                                  <p:stCondLst>
                                    <p:cond delay="0"/>
                                  </p:stCondLst>
                                  <p:childTnLst>
                                    <p:set>
                                      <p:cBhvr>
                                        <p:cTn id="246" dur="1" fill="hold">
                                          <p:stCondLst>
                                            <p:cond delay="0"/>
                                          </p:stCondLst>
                                        </p:cTn>
                                        <p:tgtEl>
                                          <p:spTgt spid="13"/>
                                        </p:tgtEl>
                                        <p:attrNameLst>
                                          <p:attrName>style.visibility</p:attrName>
                                        </p:attrNameLst>
                                      </p:cBhvr>
                                      <p:to>
                                        <p:strVal val="visible"/>
                                      </p:to>
                                    </p:set>
                                  </p:childTnLst>
                                </p:cTn>
                              </p:par>
                              <p:par>
                                <p:cTn id="247" presetID="63" presetClass="path" presetSubtype="0" accel="50000" decel="50000" fill="hold" nodeType="withEffect">
                                  <p:stCondLst>
                                    <p:cond delay="0"/>
                                  </p:stCondLst>
                                  <p:childTnLst>
                                    <p:animMotion origin="layout" path="M 6.25E-7 -4.81481E-6 L 0.16094 -4.81481E-6 " pathEditMode="relative" rAng="0" ptsTypes="AA">
                                      <p:cBhvr>
                                        <p:cTn id="248" dur="500" fill="hold"/>
                                        <p:tgtEl>
                                          <p:spTgt spid="14"/>
                                        </p:tgtEl>
                                        <p:attrNameLst>
                                          <p:attrName>ppt_x</p:attrName>
                                          <p:attrName>ppt_y</p:attrName>
                                        </p:attrNameLst>
                                      </p:cBhvr>
                                      <p:rCtr x="7591" y="0"/>
                                    </p:animMotion>
                                  </p:childTnLst>
                                </p:cTn>
                              </p:par>
                              <p:par>
                                <p:cTn id="249" presetID="10" presetClass="exit" presetSubtype="0" fill="hold" nodeType="withEffect">
                                  <p:stCondLst>
                                    <p:cond delay="0"/>
                                  </p:stCondLst>
                                  <p:childTnLst>
                                    <p:animEffect transition="out" filter="fade">
                                      <p:cBhvr>
                                        <p:cTn id="250" dur="500"/>
                                        <p:tgtEl>
                                          <p:spTgt spid="31"/>
                                        </p:tgtEl>
                                      </p:cBhvr>
                                    </p:animEffect>
                                    <p:set>
                                      <p:cBhvr>
                                        <p:cTn id="251" dur="1" fill="hold">
                                          <p:stCondLst>
                                            <p:cond delay="499"/>
                                          </p:stCondLst>
                                        </p:cTn>
                                        <p:tgtEl>
                                          <p:spTgt spid="31"/>
                                        </p:tgtEl>
                                        <p:attrNameLst>
                                          <p:attrName>style.visibility</p:attrName>
                                        </p:attrNameLst>
                                      </p:cBhvr>
                                      <p:to>
                                        <p:strVal val="hidden"/>
                                      </p:to>
                                    </p:set>
                                  </p:childTnLst>
                                </p:cTn>
                              </p:par>
                              <p:par>
                                <p:cTn id="252" presetID="10" presetClass="exit" presetSubtype="0" fill="hold" nodeType="withEffect">
                                  <p:stCondLst>
                                    <p:cond delay="0"/>
                                  </p:stCondLst>
                                  <p:childTnLst>
                                    <p:animEffect transition="out" filter="fade">
                                      <p:cBhvr>
                                        <p:cTn id="253" dur="500"/>
                                        <p:tgtEl>
                                          <p:spTgt spid="12"/>
                                        </p:tgtEl>
                                      </p:cBhvr>
                                    </p:animEffect>
                                    <p:set>
                                      <p:cBhvr>
                                        <p:cTn id="254" dur="1" fill="hold">
                                          <p:stCondLst>
                                            <p:cond delay="499"/>
                                          </p:stCondLst>
                                        </p:cTn>
                                        <p:tgtEl>
                                          <p:spTgt spid="12"/>
                                        </p:tgtEl>
                                        <p:attrNameLst>
                                          <p:attrName>style.visibility</p:attrName>
                                        </p:attrNameLst>
                                      </p:cBhvr>
                                      <p:to>
                                        <p:strVal val="hidden"/>
                                      </p:to>
                                    </p:set>
                                  </p:childTnLst>
                                </p:cTn>
                              </p:par>
                              <p:par>
                                <p:cTn id="255" presetID="10" presetClass="exit" presetSubtype="0" fill="hold" nodeType="withEffect">
                                  <p:stCondLst>
                                    <p:cond delay="0"/>
                                  </p:stCondLst>
                                  <p:childTnLst>
                                    <p:animEffect transition="out" filter="fade">
                                      <p:cBhvr>
                                        <p:cTn id="256" dur="500"/>
                                        <p:tgtEl>
                                          <p:spTgt spid="2"/>
                                        </p:tgtEl>
                                      </p:cBhvr>
                                    </p:animEffect>
                                    <p:set>
                                      <p:cBhvr>
                                        <p:cTn id="257" dur="1" fill="hold">
                                          <p:stCondLst>
                                            <p:cond delay="499"/>
                                          </p:stCondLst>
                                        </p:cTn>
                                        <p:tgtEl>
                                          <p:spTgt spid="2"/>
                                        </p:tgtEl>
                                        <p:attrNameLst>
                                          <p:attrName>style.visibility</p:attrName>
                                        </p:attrNameLst>
                                      </p:cBhvr>
                                      <p:to>
                                        <p:strVal val="hidden"/>
                                      </p:to>
                                    </p:set>
                                  </p:childTnLst>
                                </p:cTn>
                              </p:par>
                              <p:par>
                                <p:cTn id="258" presetID="10" presetClass="exit" presetSubtype="0" fill="hold" nodeType="withEffect">
                                  <p:stCondLst>
                                    <p:cond delay="0"/>
                                  </p:stCondLst>
                                  <p:childTnLst>
                                    <p:animEffect transition="out" filter="fade">
                                      <p:cBhvr>
                                        <p:cTn id="259" dur="500"/>
                                        <p:tgtEl>
                                          <p:spTgt spid="16"/>
                                        </p:tgtEl>
                                      </p:cBhvr>
                                    </p:animEffect>
                                    <p:set>
                                      <p:cBhvr>
                                        <p:cTn id="260" dur="1" fill="hold">
                                          <p:stCondLst>
                                            <p:cond delay="499"/>
                                          </p:stCondLst>
                                        </p:cTn>
                                        <p:tgtEl>
                                          <p:spTgt spid="16"/>
                                        </p:tgtEl>
                                        <p:attrNameLst>
                                          <p:attrName>style.visibility</p:attrName>
                                        </p:attrNameLst>
                                      </p:cBhvr>
                                      <p:to>
                                        <p:strVal val="hidden"/>
                                      </p:to>
                                    </p:set>
                                  </p:childTnLst>
                                </p:cTn>
                              </p:par>
                              <p:par>
                                <p:cTn id="261" presetID="10" presetClass="exit" presetSubtype="0" fill="hold" nodeType="withEffect">
                                  <p:stCondLst>
                                    <p:cond delay="0"/>
                                  </p:stCondLst>
                                  <p:childTnLst>
                                    <p:animEffect transition="out" filter="fade">
                                      <p:cBhvr>
                                        <p:cTn id="262" dur="500"/>
                                        <p:tgtEl>
                                          <p:spTgt spid="15"/>
                                        </p:tgtEl>
                                      </p:cBhvr>
                                    </p:animEffect>
                                    <p:set>
                                      <p:cBhvr>
                                        <p:cTn id="263" dur="1" fill="hold">
                                          <p:stCondLst>
                                            <p:cond delay="499"/>
                                          </p:stCondLst>
                                        </p:cTn>
                                        <p:tgtEl>
                                          <p:spTgt spid="15"/>
                                        </p:tgtEl>
                                        <p:attrNameLst>
                                          <p:attrName>style.visibility</p:attrName>
                                        </p:attrNameLst>
                                      </p:cBhvr>
                                      <p:to>
                                        <p:strVal val="hidden"/>
                                      </p:to>
                                    </p:set>
                                  </p:childTnLst>
                                </p:cTn>
                              </p:par>
                              <p:par>
                                <p:cTn id="264" presetID="10" presetClass="exit" presetSubtype="0" fill="hold" nodeType="withEffect">
                                  <p:stCondLst>
                                    <p:cond delay="0"/>
                                  </p:stCondLst>
                                  <p:childTnLst>
                                    <p:animEffect transition="out" filter="fade">
                                      <p:cBhvr>
                                        <p:cTn id="265" dur="500"/>
                                        <p:tgtEl>
                                          <p:spTgt spid="18"/>
                                        </p:tgtEl>
                                      </p:cBhvr>
                                    </p:animEffect>
                                    <p:set>
                                      <p:cBhvr>
                                        <p:cTn id="266" dur="1" fill="hold">
                                          <p:stCondLst>
                                            <p:cond delay="499"/>
                                          </p:stCondLst>
                                        </p:cTn>
                                        <p:tgtEl>
                                          <p:spTgt spid="18"/>
                                        </p:tgtEl>
                                        <p:attrNameLst>
                                          <p:attrName>style.visibility</p:attrName>
                                        </p:attrNameLst>
                                      </p:cBhvr>
                                      <p:to>
                                        <p:strVal val="hidden"/>
                                      </p:to>
                                    </p:set>
                                  </p:childTnLst>
                                </p:cTn>
                              </p:par>
                              <p:par>
                                <p:cTn id="267" presetID="10" presetClass="exit" presetSubtype="0" fill="hold" nodeType="withEffect">
                                  <p:stCondLst>
                                    <p:cond delay="0"/>
                                  </p:stCondLst>
                                  <p:childTnLst>
                                    <p:animEffect transition="out" filter="fade">
                                      <p:cBhvr>
                                        <p:cTn id="268" dur="500"/>
                                        <p:tgtEl>
                                          <p:spTgt spid="20"/>
                                        </p:tgtEl>
                                      </p:cBhvr>
                                    </p:animEffect>
                                    <p:set>
                                      <p:cBhvr>
                                        <p:cTn id="269" dur="1" fill="hold">
                                          <p:stCondLst>
                                            <p:cond delay="499"/>
                                          </p:stCondLst>
                                        </p:cTn>
                                        <p:tgtEl>
                                          <p:spTgt spid="20"/>
                                        </p:tgtEl>
                                        <p:attrNameLst>
                                          <p:attrName>style.visibility</p:attrName>
                                        </p:attrNameLst>
                                      </p:cBhvr>
                                      <p:to>
                                        <p:strVal val="hidden"/>
                                      </p:to>
                                    </p:set>
                                  </p:childTnLst>
                                </p:cTn>
                              </p:par>
                              <p:par>
                                <p:cTn id="270" presetID="10" presetClass="exit" presetSubtype="0" fill="hold" nodeType="withEffect">
                                  <p:stCondLst>
                                    <p:cond delay="0"/>
                                  </p:stCondLst>
                                  <p:childTnLst>
                                    <p:animEffect transition="out" filter="fade">
                                      <p:cBhvr>
                                        <p:cTn id="271" dur="500"/>
                                        <p:tgtEl>
                                          <p:spTgt spid="17"/>
                                        </p:tgtEl>
                                      </p:cBhvr>
                                    </p:animEffect>
                                    <p:set>
                                      <p:cBhvr>
                                        <p:cTn id="272" dur="1" fill="hold">
                                          <p:stCondLst>
                                            <p:cond delay="499"/>
                                          </p:stCondLst>
                                        </p:cTn>
                                        <p:tgtEl>
                                          <p:spTgt spid="17"/>
                                        </p:tgtEl>
                                        <p:attrNameLst>
                                          <p:attrName>style.visibility</p:attrName>
                                        </p:attrNameLst>
                                      </p:cBhvr>
                                      <p:to>
                                        <p:strVal val="hidden"/>
                                      </p:to>
                                    </p:set>
                                  </p:childTnLst>
                                </p:cTn>
                              </p:par>
                              <p:par>
                                <p:cTn id="273" presetID="10" presetClass="exit" presetSubtype="0" fill="hold" nodeType="withEffect">
                                  <p:stCondLst>
                                    <p:cond delay="0"/>
                                  </p:stCondLst>
                                  <p:childTnLst>
                                    <p:animEffect transition="out" filter="fade">
                                      <p:cBhvr>
                                        <p:cTn id="274" dur="500"/>
                                        <p:tgtEl>
                                          <p:spTgt spid="21"/>
                                        </p:tgtEl>
                                      </p:cBhvr>
                                    </p:animEffect>
                                    <p:set>
                                      <p:cBhvr>
                                        <p:cTn id="275" dur="1" fill="hold">
                                          <p:stCondLst>
                                            <p:cond delay="499"/>
                                          </p:stCondLst>
                                        </p:cTn>
                                        <p:tgtEl>
                                          <p:spTgt spid="21"/>
                                        </p:tgtEl>
                                        <p:attrNameLst>
                                          <p:attrName>style.visibility</p:attrName>
                                        </p:attrNameLst>
                                      </p:cBhvr>
                                      <p:to>
                                        <p:strVal val="hidden"/>
                                      </p:to>
                                    </p:set>
                                  </p:childTnLst>
                                </p:cTn>
                              </p:par>
                              <p:par>
                                <p:cTn id="276" presetID="10" presetClass="exit" presetSubtype="0" fill="hold" nodeType="withEffect">
                                  <p:stCondLst>
                                    <p:cond delay="0"/>
                                  </p:stCondLst>
                                  <p:childTnLst>
                                    <p:animEffect transition="out" filter="fade">
                                      <p:cBhvr>
                                        <p:cTn id="277" dur="500"/>
                                        <p:tgtEl>
                                          <p:spTgt spid="19"/>
                                        </p:tgtEl>
                                      </p:cBhvr>
                                    </p:animEffect>
                                    <p:set>
                                      <p:cBhvr>
                                        <p:cTn id="278" dur="1" fill="hold">
                                          <p:stCondLst>
                                            <p:cond delay="499"/>
                                          </p:stCondLst>
                                        </p:cTn>
                                        <p:tgtEl>
                                          <p:spTgt spid="19"/>
                                        </p:tgtEl>
                                        <p:attrNameLst>
                                          <p:attrName>style.visibility</p:attrName>
                                        </p:attrNameLst>
                                      </p:cBhvr>
                                      <p:to>
                                        <p:strVal val="hidden"/>
                                      </p:to>
                                    </p:set>
                                  </p:childTnLst>
                                </p:cTn>
                              </p:par>
                              <p:par>
                                <p:cTn id="279" presetID="10" presetClass="exit" presetSubtype="0" fill="hold" nodeType="withEffect">
                                  <p:stCondLst>
                                    <p:cond delay="0"/>
                                  </p:stCondLst>
                                  <p:childTnLst>
                                    <p:animEffect transition="out" filter="fade">
                                      <p:cBhvr>
                                        <p:cTn id="280" dur="500"/>
                                        <p:tgtEl>
                                          <p:spTgt spid="4"/>
                                        </p:tgtEl>
                                      </p:cBhvr>
                                    </p:animEffect>
                                    <p:set>
                                      <p:cBhvr>
                                        <p:cTn id="281" dur="1" fill="hold">
                                          <p:stCondLst>
                                            <p:cond delay="499"/>
                                          </p:stCondLst>
                                        </p:cTn>
                                        <p:tgtEl>
                                          <p:spTgt spid="4"/>
                                        </p:tgtEl>
                                        <p:attrNameLst>
                                          <p:attrName>style.visibility</p:attrName>
                                        </p:attrNameLst>
                                      </p:cBhvr>
                                      <p:to>
                                        <p:strVal val="hidden"/>
                                      </p:to>
                                    </p:set>
                                  </p:childTnLst>
                                </p:cTn>
                              </p:par>
                              <p:par>
                                <p:cTn id="282" presetID="10" presetClass="exit" presetSubtype="0" fill="hold" nodeType="withEffect">
                                  <p:stCondLst>
                                    <p:cond delay="0"/>
                                  </p:stCondLst>
                                  <p:childTnLst>
                                    <p:animEffect transition="out" filter="fade">
                                      <p:cBhvr>
                                        <p:cTn id="283" dur="500"/>
                                        <p:tgtEl>
                                          <p:spTgt spid="6"/>
                                        </p:tgtEl>
                                      </p:cBhvr>
                                    </p:animEffect>
                                    <p:set>
                                      <p:cBhvr>
                                        <p:cTn id="284"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85" restart="whenNotActive" fill="hold" evtFilter="cancelBubble" nodeType="interactiveSeq">
                <p:stCondLst>
                  <p:cond evt="onClick" delay="0">
                    <p:tgtEl>
                      <p:spTgt spid="21"/>
                    </p:tgtEl>
                  </p:cond>
                </p:stCondLst>
                <p:endSync evt="end" delay="0">
                  <p:rtn val="all"/>
                </p:endSync>
                <p:childTnLst>
                  <p:par>
                    <p:cTn id="286" fill="hold">
                      <p:stCondLst>
                        <p:cond delay="0"/>
                      </p:stCondLst>
                      <p:childTnLst>
                        <p:par>
                          <p:cTn id="287" fill="hold">
                            <p:stCondLst>
                              <p:cond delay="0"/>
                            </p:stCondLst>
                            <p:childTnLst>
                              <p:par>
                                <p:cTn id="288" presetID="26" presetClass="emph" presetSubtype="0" fill="hold" nodeType="clickEffect">
                                  <p:stCondLst>
                                    <p:cond delay="0"/>
                                  </p:stCondLst>
                                  <p:childTnLst>
                                    <p:animEffect transition="out" filter="fade">
                                      <p:cBhvr>
                                        <p:cTn id="289" dur="500" tmFilter="0, 0; .2, .5; .8, .5; 1, 0"/>
                                        <p:tgtEl>
                                          <p:spTgt spid="21"/>
                                        </p:tgtEl>
                                      </p:cBhvr>
                                    </p:animEffect>
                                    <p:animScale>
                                      <p:cBhvr>
                                        <p:cTn id="290" dur="250" autoRev="1" fill="hold"/>
                                        <p:tgtEl>
                                          <p:spTgt spid="21"/>
                                        </p:tgtEl>
                                      </p:cBhvr>
                                      <p:by x="105000" y="105000"/>
                                    </p:animScale>
                                  </p:childTnLst>
                                  <p:subTnLst>
                                    <p:audio>
                                      <p:cMediaNode>
                                        <p:cTn display="0" masterRel="sameClick">
                                          <p:stCondLst>
                                            <p:cond evt="begin" delay="0">
                                              <p:tn val="288"/>
                                            </p:cond>
                                          </p:stCondLst>
                                          <p:endCondLst>
                                            <p:cond evt="onStopAudio" delay="0">
                                              <p:tgtEl>
                                                <p:sldTgt/>
                                              </p:tgtEl>
                                            </p:cond>
                                          </p:endCondLst>
                                        </p:cTn>
                                        <p:tgtEl>
                                          <p:sndTgt r:embed="rId6" name="click.wav"/>
                                        </p:tgtEl>
                                      </p:cMediaNode>
                                    </p:audio>
                                  </p:subTnLst>
                                </p:cTn>
                              </p:par>
                            </p:childTnLst>
                          </p:cTn>
                        </p:par>
                        <p:par>
                          <p:cTn id="291" fill="hold">
                            <p:stCondLst>
                              <p:cond delay="500"/>
                            </p:stCondLst>
                            <p:childTnLst>
                              <p:par>
                                <p:cTn id="292" presetID="1" presetClass="mediacall" presetSubtype="0" fill="hold" nodeType="afterEffect">
                                  <p:stCondLst>
                                    <p:cond delay="0"/>
                                  </p:stCondLst>
                                  <p:childTnLst>
                                    <p:cmd type="call" cmd="playFrom(0.0)">
                                      <p:cBhvr>
                                        <p:cTn id="293" dur="4995" fill="hold"/>
                                        <p:tgtEl>
                                          <p:spTgt spid="7"/>
                                        </p:tgtEl>
                                      </p:cBhvr>
                                    </p:cmd>
                                  </p:childTnLst>
                                </p:cTn>
                              </p:par>
                              <p:par>
                                <p:cTn id="294" presetID="1" presetClass="entr" presetSubtype="0" fill="hold" nodeType="withEffect">
                                  <p:stCondLst>
                                    <p:cond delay="0"/>
                                  </p:stCondLst>
                                  <p:childTnLst>
                                    <p:set>
                                      <p:cBhvr>
                                        <p:cTn id="295" dur="1" fill="hold">
                                          <p:stCondLst>
                                            <p:cond delay="0"/>
                                          </p:stCondLst>
                                        </p:cTn>
                                        <p:tgtEl>
                                          <p:spTgt spid="13"/>
                                        </p:tgtEl>
                                        <p:attrNameLst>
                                          <p:attrName>style.visibility</p:attrName>
                                        </p:attrNameLst>
                                      </p:cBhvr>
                                      <p:to>
                                        <p:strVal val="visible"/>
                                      </p:to>
                                    </p:set>
                                  </p:childTnLst>
                                </p:cTn>
                              </p:par>
                              <p:par>
                                <p:cTn id="296" presetID="63" presetClass="path" presetSubtype="0" accel="50000" decel="50000" fill="hold" nodeType="withEffect">
                                  <p:stCondLst>
                                    <p:cond delay="0"/>
                                  </p:stCondLst>
                                  <p:childTnLst>
                                    <p:animMotion origin="layout" path="M 6.25E-7 -4.81481E-6 L 0.16093 -4.81481E-6 " pathEditMode="relative" rAng="0" ptsTypes="AA">
                                      <p:cBhvr>
                                        <p:cTn id="297" dur="500" fill="hold"/>
                                        <p:tgtEl>
                                          <p:spTgt spid="14"/>
                                        </p:tgtEl>
                                        <p:attrNameLst>
                                          <p:attrName>ppt_x</p:attrName>
                                          <p:attrName>ppt_y</p:attrName>
                                        </p:attrNameLst>
                                      </p:cBhvr>
                                      <p:rCtr x="7956" y="0"/>
                                    </p:animMotion>
                                  </p:childTnLst>
                                </p:cTn>
                              </p:par>
                              <p:par>
                                <p:cTn id="298" presetID="10" presetClass="exit" presetSubtype="0" fill="hold" nodeType="withEffect">
                                  <p:stCondLst>
                                    <p:cond delay="0"/>
                                  </p:stCondLst>
                                  <p:childTnLst>
                                    <p:animEffect transition="out" filter="fade">
                                      <p:cBhvr>
                                        <p:cTn id="299" dur="500"/>
                                        <p:tgtEl>
                                          <p:spTgt spid="31"/>
                                        </p:tgtEl>
                                      </p:cBhvr>
                                    </p:animEffect>
                                    <p:set>
                                      <p:cBhvr>
                                        <p:cTn id="300" dur="1" fill="hold">
                                          <p:stCondLst>
                                            <p:cond delay="499"/>
                                          </p:stCondLst>
                                        </p:cTn>
                                        <p:tgtEl>
                                          <p:spTgt spid="31"/>
                                        </p:tgtEl>
                                        <p:attrNameLst>
                                          <p:attrName>style.visibility</p:attrName>
                                        </p:attrNameLst>
                                      </p:cBhvr>
                                      <p:to>
                                        <p:strVal val="hidden"/>
                                      </p:to>
                                    </p:set>
                                  </p:childTnLst>
                                </p:cTn>
                              </p:par>
                              <p:par>
                                <p:cTn id="301" presetID="10" presetClass="exit" presetSubtype="0" fill="hold" nodeType="withEffect">
                                  <p:stCondLst>
                                    <p:cond delay="0"/>
                                  </p:stCondLst>
                                  <p:childTnLst>
                                    <p:animEffect transition="out" filter="fade">
                                      <p:cBhvr>
                                        <p:cTn id="302" dur="500"/>
                                        <p:tgtEl>
                                          <p:spTgt spid="12"/>
                                        </p:tgtEl>
                                      </p:cBhvr>
                                    </p:animEffect>
                                    <p:set>
                                      <p:cBhvr>
                                        <p:cTn id="303" dur="1" fill="hold">
                                          <p:stCondLst>
                                            <p:cond delay="499"/>
                                          </p:stCondLst>
                                        </p:cTn>
                                        <p:tgtEl>
                                          <p:spTgt spid="12"/>
                                        </p:tgtEl>
                                        <p:attrNameLst>
                                          <p:attrName>style.visibility</p:attrName>
                                        </p:attrNameLst>
                                      </p:cBhvr>
                                      <p:to>
                                        <p:strVal val="hidden"/>
                                      </p:to>
                                    </p:set>
                                  </p:childTnLst>
                                </p:cTn>
                              </p:par>
                              <p:par>
                                <p:cTn id="304" presetID="10" presetClass="exit" presetSubtype="0" fill="hold" nodeType="withEffect">
                                  <p:stCondLst>
                                    <p:cond delay="0"/>
                                  </p:stCondLst>
                                  <p:childTnLst>
                                    <p:animEffect transition="out" filter="fade">
                                      <p:cBhvr>
                                        <p:cTn id="305" dur="500"/>
                                        <p:tgtEl>
                                          <p:spTgt spid="2"/>
                                        </p:tgtEl>
                                      </p:cBhvr>
                                    </p:animEffect>
                                    <p:set>
                                      <p:cBhvr>
                                        <p:cTn id="306" dur="1" fill="hold">
                                          <p:stCondLst>
                                            <p:cond delay="499"/>
                                          </p:stCondLst>
                                        </p:cTn>
                                        <p:tgtEl>
                                          <p:spTgt spid="2"/>
                                        </p:tgtEl>
                                        <p:attrNameLst>
                                          <p:attrName>style.visibility</p:attrName>
                                        </p:attrNameLst>
                                      </p:cBhvr>
                                      <p:to>
                                        <p:strVal val="hidden"/>
                                      </p:to>
                                    </p:set>
                                  </p:childTnLst>
                                </p:cTn>
                              </p:par>
                              <p:par>
                                <p:cTn id="307" presetID="10" presetClass="exit" presetSubtype="0" fill="hold" nodeType="withEffect">
                                  <p:stCondLst>
                                    <p:cond delay="0"/>
                                  </p:stCondLst>
                                  <p:childTnLst>
                                    <p:animEffect transition="out" filter="fade">
                                      <p:cBhvr>
                                        <p:cTn id="308" dur="500"/>
                                        <p:tgtEl>
                                          <p:spTgt spid="16"/>
                                        </p:tgtEl>
                                      </p:cBhvr>
                                    </p:animEffect>
                                    <p:set>
                                      <p:cBhvr>
                                        <p:cTn id="309" dur="1" fill="hold">
                                          <p:stCondLst>
                                            <p:cond delay="499"/>
                                          </p:stCondLst>
                                        </p:cTn>
                                        <p:tgtEl>
                                          <p:spTgt spid="16"/>
                                        </p:tgtEl>
                                        <p:attrNameLst>
                                          <p:attrName>style.visibility</p:attrName>
                                        </p:attrNameLst>
                                      </p:cBhvr>
                                      <p:to>
                                        <p:strVal val="hidden"/>
                                      </p:to>
                                    </p:set>
                                  </p:childTnLst>
                                </p:cTn>
                              </p:par>
                              <p:par>
                                <p:cTn id="310" presetID="10" presetClass="exit" presetSubtype="0" fill="hold" nodeType="withEffect">
                                  <p:stCondLst>
                                    <p:cond delay="0"/>
                                  </p:stCondLst>
                                  <p:childTnLst>
                                    <p:animEffect transition="out" filter="fade">
                                      <p:cBhvr>
                                        <p:cTn id="311" dur="500"/>
                                        <p:tgtEl>
                                          <p:spTgt spid="15"/>
                                        </p:tgtEl>
                                      </p:cBhvr>
                                    </p:animEffect>
                                    <p:set>
                                      <p:cBhvr>
                                        <p:cTn id="312" dur="1" fill="hold">
                                          <p:stCondLst>
                                            <p:cond delay="499"/>
                                          </p:stCondLst>
                                        </p:cTn>
                                        <p:tgtEl>
                                          <p:spTgt spid="15"/>
                                        </p:tgtEl>
                                        <p:attrNameLst>
                                          <p:attrName>style.visibility</p:attrName>
                                        </p:attrNameLst>
                                      </p:cBhvr>
                                      <p:to>
                                        <p:strVal val="hidden"/>
                                      </p:to>
                                    </p:set>
                                  </p:childTnLst>
                                </p:cTn>
                              </p:par>
                              <p:par>
                                <p:cTn id="313" presetID="10" presetClass="exit" presetSubtype="0" fill="hold" nodeType="withEffect">
                                  <p:stCondLst>
                                    <p:cond delay="0"/>
                                  </p:stCondLst>
                                  <p:childTnLst>
                                    <p:animEffect transition="out" filter="fade">
                                      <p:cBhvr>
                                        <p:cTn id="314" dur="500"/>
                                        <p:tgtEl>
                                          <p:spTgt spid="18"/>
                                        </p:tgtEl>
                                      </p:cBhvr>
                                    </p:animEffect>
                                    <p:set>
                                      <p:cBhvr>
                                        <p:cTn id="315" dur="1" fill="hold">
                                          <p:stCondLst>
                                            <p:cond delay="499"/>
                                          </p:stCondLst>
                                        </p:cTn>
                                        <p:tgtEl>
                                          <p:spTgt spid="18"/>
                                        </p:tgtEl>
                                        <p:attrNameLst>
                                          <p:attrName>style.visibility</p:attrName>
                                        </p:attrNameLst>
                                      </p:cBhvr>
                                      <p:to>
                                        <p:strVal val="hidden"/>
                                      </p:to>
                                    </p:set>
                                  </p:childTnLst>
                                </p:cTn>
                              </p:par>
                              <p:par>
                                <p:cTn id="316" presetID="10" presetClass="exit" presetSubtype="0" fill="hold" nodeType="withEffect">
                                  <p:stCondLst>
                                    <p:cond delay="0"/>
                                  </p:stCondLst>
                                  <p:childTnLst>
                                    <p:animEffect transition="out" filter="fade">
                                      <p:cBhvr>
                                        <p:cTn id="317" dur="500"/>
                                        <p:tgtEl>
                                          <p:spTgt spid="20"/>
                                        </p:tgtEl>
                                      </p:cBhvr>
                                    </p:animEffect>
                                    <p:set>
                                      <p:cBhvr>
                                        <p:cTn id="318" dur="1" fill="hold">
                                          <p:stCondLst>
                                            <p:cond delay="499"/>
                                          </p:stCondLst>
                                        </p:cTn>
                                        <p:tgtEl>
                                          <p:spTgt spid="20"/>
                                        </p:tgtEl>
                                        <p:attrNameLst>
                                          <p:attrName>style.visibility</p:attrName>
                                        </p:attrNameLst>
                                      </p:cBhvr>
                                      <p:to>
                                        <p:strVal val="hidden"/>
                                      </p:to>
                                    </p:set>
                                  </p:childTnLst>
                                </p:cTn>
                              </p:par>
                              <p:par>
                                <p:cTn id="319" presetID="10" presetClass="exit" presetSubtype="0" fill="hold" nodeType="withEffect">
                                  <p:stCondLst>
                                    <p:cond delay="0"/>
                                  </p:stCondLst>
                                  <p:childTnLst>
                                    <p:animEffect transition="out" filter="fade">
                                      <p:cBhvr>
                                        <p:cTn id="320" dur="500"/>
                                        <p:tgtEl>
                                          <p:spTgt spid="17"/>
                                        </p:tgtEl>
                                      </p:cBhvr>
                                    </p:animEffect>
                                    <p:set>
                                      <p:cBhvr>
                                        <p:cTn id="321" dur="1" fill="hold">
                                          <p:stCondLst>
                                            <p:cond delay="499"/>
                                          </p:stCondLst>
                                        </p:cTn>
                                        <p:tgtEl>
                                          <p:spTgt spid="17"/>
                                        </p:tgtEl>
                                        <p:attrNameLst>
                                          <p:attrName>style.visibility</p:attrName>
                                        </p:attrNameLst>
                                      </p:cBhvr>
                                      <p:to>
                                        <p:strVal val="hidden"/>
                                      </p:to>
                                    </p:set>
                                  </p:childTnLst>
                                </p:cTn>
                              </p:par>
                              <p:par>
                                <p:cTn id="322" presetID="10" presetClass="exit" presetSubtype="0" fill="hold" nodeType="withEffect">
                                  <p:stCondLst>
                                    <p:cond delay="0"/>
                                  </p:stCondLst>
                                  <p:childTnLst>
                                    <p:animEffect transition="out" filter="fade">
                                      <p:cBhvr>
                                        <p:cTn id="323" dur="500"/>
                                        <p:tgtEl>
                                          <p:spTgt spid="21"/>
                                        </p:tgtEl>
                                      </p:cBhvr>
                                    </p:animEffect>
                                    <p:set>
                                      <p:cBhvr>
                                        <p:cTn id="324" dur="1" fill="hold">
                                          <p:stCondLst>
                                            <p:cond delay="499"/>
                                          </p:stCondLst>
                                        </p:cTn>
                                        <p:tgtEl>
                                          <p:spTgt spid="21"/>
                                        </p:tgtEl>
                                        <p:attrNameLst>
                                          <p:attrName>style.visibility</p:attrName>
                                        </p:attrNameLst>
                                      </p:cBhvr>
                                      <p:to>
                                        <p:strVal val="hidden"/>
                                      </p:to>
                                    </p:set>
                                  </p:childTnLst>
                                </p:cTn>
                              </p:par>
                              <p:par>
                                <p:cTn id="325" presetID="10" presetClass="exit" presetSubtype="0" fill="hold" nodeType="withEffect">
                                  <p:stCondLst>
                                    <p:cond delay="0"/>
                                  </p:stCondLst>
                                  <p:childTnLst>
                                    <p:animEffect transition="out" filter="fade">
                                      <p:cBhvr>
                                        <p:cTn id="326" dur="500"/>
                                        <p:tgtEl>
                                          <p:spTgt spid="19"/>
                                        </p:tgtEl>
                                      </p:cBhvr>
                                    </p:animEffect>
                                    <p:set>
                                      <p:cBhvr>
                                        <p:cTn id="327" dur="1" fill="hold">
                                          <p:stCondLst>
                                            <p:cond delay="499"/>
                                          </p:stCondLst>
                                        </p:cTn>
                                        <p:tgtEl>
                                          <p:spTgt spid="19"/>
                                        </p:tgtEl>
                                        <p:attrNameLst>
                                          <p:attrName>style.visibility</p:attrName>
                                        </p:attrNameLst>
                                      </p:cBhvr>
                                      <p:to>
                                        <p:strVal val="hidden"/>
                                      </p:to>
                                    </p:set>
                                  </p:childTnLst>
                                </p:cTn>
                              </p:par>
                              <p:par>
                                <p:cTn id="328" presetID="10" presetClass="exit" presetSubtype="0" fill="hold" nodeType="withEffect">
                                  <p:stCondLst>
                                    <p:cond delay="0"/>
                                  </p:stCondLst>
                                  <p:childTnLst>
                                    <p:animEffect transition="out" filter="fade">
                                      <p:cBhvr>
                                        <p:cTn id="329" dur="500"/>
                                        <p:tgtEl>
                                          <p:spTgt spid="4"/>
                                        </p:tgtEl>
                                      </p:cBhvr>
                                    </p:animEffect>
                                    <p:set>
                                      <p:cBhvr>
                                        <p:cTn id="330" dur="1" fill="hold">
                                          <p:stCondLst>
                                            <p:cond delay="499"/>
                                          </p:stCondLst>
                                        </p:cTn>
                                        <p:tgtEl>
                                          <p:spTgt spid="4"/>
                                        </p:tgtEl>
                                        <p:attrNameLst>
                                          <p:attrName>style.visibility</p:attrName>
                                        </p:attrNameLst>
                                      </p:cBhvr>
                                      <p:to>
                                        <p:strVal val="hidden"/>
                                      </p:to>
                                    </p:set>
                                  </p:childTnLst>
                                </p:cTn>
                              </p:par>
                              <p:par>
                                <p:cTn id="331" presetID="10" presetClass="exit" presetSubtype="0" fill="hold" nodeType="withEffect">
                                  <p:stCondLst>
                                    <p:cond delay="0"/>
                                  </p:stCondLst>
                                  <p:childTnLst>
                                    <p:animEffect transition="out" filter="fade">
                                      <p:cBhvr>
                                        <p:cTn id="332" dur="500"/>
                                        <p:tgtEl>
                                          <p:spTgt spid="6"/>
                                        </p:tgtEl>
                                      </p:cBhvr>
                                    </p:animEffect>
                                    <p:set>
                                      <p:cBhvr>
                                        <p:cTn id="33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1"/>
                  </p:tgtEl>
                </p:cond>
              </p:nextCondLst>
            </p:seq>
            <p:audio>
              <p:cMediaNode vol="80000">
                <p:cTn id="334" fill="hold" display="0">
                  <p:stCondLst>
                    <p:cond delay="indefinite"/>
                  </p:stCondLst>
                  <p:endCondLst>
                    <p:cond evt="onStopAudio" delay="0">
                      <p:tgtEl>
                        <p:sldTgt/>
                      </p:tgtEl>
                    </p:cond>
                  </p:endCondLst>
                </p:cTn>
                <p:tgtEl>
                  <p:spTgt spid="7"/>
                </p:tgtEl>
              </p:cMediaNode>
            </p:audio>
            <p:audio>
              <p:cMediaNode vol="80000">
                <p:cTn id="335" fill="hold" display="0">
                  <p:stCondLst>
                    <p:cond delay="indefinite"/>
                  </p:stCondLst>
                  <p:endCondLst>
                    <p:cond evt="onStopAudio" delay="0">
                      <p:tgtEl>
                        <p:sldTgt/>
                      </p:tgtEl>
                    </p:cond>
                  </p:endCondLst>
                </p:cTn>
                <p:tgtEl>
                  <p:spTgt spid="22"/>
                </p:tgtEl>
              </p:cMediaNode>
            </p:audio>
            <p:seq concurrent="1" nextAc="seek">
              <p:cTn id="336" restart="whenNotActive" fill="hold" evtFilter="cancelBubble" nodeType="interactiveSeq">
                <p:stCondLst>
                  <p:cond evt="onClick" delay="0">
                    <p:tgtEl>
                      <p:spTgt spid="44"/>
                    </p:tgtEl>
                  </p:cond>
                </p:stCondLst>
                <p:endSync evt="end" delay="0">
                  <p:rtn val="all"/>
                </p:endSync>
                <p:childTnLst>
                  <p:par>
                    <p:cTn id="337" fill="hold">
                      <p:stCondLst>
                        <p:cond delay="0"/>
                      </p:stCondLst>
                      <p:childTnLst>
                        <p:par>
                          <p:cTn id="338" fill="hold">
                            <p:stCondLst>
                              <p:cond delay="0"/>
                            </p:stCondLst>
                            <p:childTnLst>
                              <p:par>
                                <p:cTn id="339" presetID="26" presetClass="emph" presetSubtype="0" fill="hold" nodeType="clickEffect">
                                  <p:stCondLst>
                                    <p:cond delay="0"/>
                                  </p:stCondLst>
                                  <p:childTnLst>
                                    <p:animEffect transition="out" filter="fade">
                                      <p:cBhvr>
                                        <p:cTn id="340" dur="500" tmFilter="0, 0; .2, .5; .8, .5; 1, 0"/>
                                        <p:tgtEl>
                                          <p:spTgt spid="44"/>
                                        </p:tgtEl>
                                      </p:cBhvr>
                                    </p:animEffect>
                                    <p:animScale>
                                      <p:cBhvr>
                                        <p:cTn id="341" dur="250" autoRev="1" fill="hold"/>
                                        <p:tgtEl>
                                          <p:spTgt spid="44"/>
                                        </p:tgtEl>
                                      </p:cBhvr>
                                      <p:by x="105000" y="105000"/>
                                    </p:animScale>
                                  </p:childTnLst>
                                  <p:subTnLst>
                                    <p:audio>
                                      <p:cMediaNode>
                                        <p:cTn display="0" masterRel="sameClick">
                                          <p:stCondLst>
                                            <p:cond evt="begin" delay="0">
                                              <p:tn val="339"/>
                                            </p:cond>
                                          </p:stCondLst>
                                          <p:endCondLst>
                                            <p:cond evt="onStopAudio" delay="0">
                                              <p:tgtEl>
                                                <p:sldTgt/>
                                              </p:tgtEl>
                                            </p:cond>
                                          </p:endCondLst>
                                        </p:cTn>
                                        <p:tgtEl>
                                          <p:sndTgt r:embed="rId6" name="click.wav"/>
                                        </p:tgtEl>
                                      </p:cMediaNode>
                                    </p:audio>
                                  </p:subTnLst>
                                </p:cTn>
                              </p:par>
                            </p:childTnLst>
                          </p:cTn>
                        </p:par>
                      </p:childTnLst>
                    </p:cTn>
                  </p:par>
                </p:childTnLst>
              </p:cTn>
              <p:nextCondLst>
                <p:cond evt="onClick" delay="0">
                  <p:tgtEl>
                    <p:spTgt spid="4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5CA96DE-78A4-4D71-9018-4AC46FF435DE}"/>
              </a:ext>
            </a:extLst>
          </p:cNvPr>
          <p:cNvPicPr>
            <a:picLocks noChangeAspect="1"/>
          </p:cNvPicPr>
          <p:nvPr/>
        </p:nvPicPr>
        <p:blipFill>
          <a:blip r:embed="rId7"/>
          <a:stretch>
            <a:fillRect/>
          </a:stretch>
        </p:blipFill>
        <p:spPr>
          <a:xfrm>
            <a:off x="-10004" y="-1857716"/>
            <a:ext cx="12202003" cy="8715716"/>
          </a:xfrm>
          <a:prstGeom prst="rect">
            <a:avLst/>
          </a:prstGeom>
        </p:spPr>
      </p:pic>
      <p:pic>
        <p:nvPicPr>
          <p:cNvPr id="33" name="Picture 32">
            <a:extLst>
              <a:ext uri="{FF2B5EF4-FFF2-40B4-BE49-F238E27FC236}">
                <a16:creationId xmlns:a16="http://schemas.microsoft.com/office/drawing/2014/main" id="{734ECCA8-0C93-4070-BC07-21CD5B1A208E}"/>
              </a:ext>
            </a:extLst>
          </p:cNvPr>
          <p:cNvPicPr>
            <a:picLocks noChangeAspect="1"/>
          </p:cNvPicPr>
          <p:nvPr/>
        </p:nvPicPr>
        <p:blipFill>
          <a:blip r:embed="rId8"/>
          <a:stretch>
            <a:fillRect/>
          </a:stretch>
        </p:blipFill>
        <p:spPr>
          <a:xfrm>
            <a:off x="0" y="-1850570"/>
            <a:ext cx="12192000" cy="8708571"/>
          </a:xfrm>
          <a:prstGeom prst="rect">
            <a:avLst/>
          </a:prstGeom>
        </p:spPr>
      </p:pic>
      <p:pic>
        <p:nvPicPr>
          <p:cNvPr id="4" name="Picture 3">
            <a:extLst>
              <a:ext uri="{FF2B5EF4-FFF2-40B4-BE49-F238E27FC236}">
                <a16:creationId xmlns:a16="http://schemas.microsoft.com/office/drawing/2014/main" id="{BDC1A603-354F-435D-AEB7-58626DEC55F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002" y="-1858466"/>
            <a:ext cx="12202003" cy="8714601"/>
          </a:xfrm>
          <a:prstGeom prst="rect">
            <a:avLst/>
          </a:prstGeom>
        </p:spPr>
      </p:pic>
      <p:pic>
        <p:nvPicPr>
          <p:cNvPr id="21" name="Picture 20">
            <a:extLst>
              <a:ext uri="{FF2B5EF4-FFF2-40B4-BE49-F238E27FC236}">
                <a16:creationId xmlns:a16="http://schemas.microsoft.com/office/drawing/2014/main" id="{101CE774-744F-4C7A-9955-F73491C34842}"/>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180336" y="3052309"/>
            <a:ext cx="1335138" cy="969348"/>
          </a:xfrm>
          <a:prstGeom prst="rect">
            <a:avLst/>
          </a:prstGeom>
        </p:spPr>
      </p:pic>
      <p:pic>
        <p:nvPicPr>
          <p:cNvPr id="20" name="Picture 19">
            <a:extLst>
              <a:ext uri="{FF2B5EF4-FFF2-40B4-BE49-F238E27FC236}">
                <a16:creationId xmlns:a16="http://schemas.microsoft.com/office/drawing/2014/main" id="{DB788A32-C95B-4003-9294-ED973E5BF647}"/>
              </a:ext>
            </a:extLst>
          </p:cNvPr>
          <p:cNvPicPr>
            <a:picLocks noChangeAspect="1"/>
          </p:cNvPicPr>
          <p:nvPr/>
        </p:nvPicPr>
        <p:blipFill>
          <a:blip r:embed="rId11"/>
          <a:stretch>
            <a:fillRect/>
          </a:stretch>
        </p:blipFill>
        <p:spPr>
          <a:xfrm>
            <a:off x="4540639" y="5215981"/>
            <a:ext cx="1347333" cy="963251"/>
          </a:xfrm>
          <a:prstGeom prst="rect">
            <a:avLst/>
          </a:prstGeom>
        </p:spPr>
      </p:pic>
      <p:pic>
        <p:nvPicPr>
          <p:cNvPr id="15" name="Picture 14">
            <a:extLst>
              <a:ext uri="{FF2B5EF4-FFF2-40B4-BE49-F238E27FC236}">
                <a16:creationId xmlns:a16="http://schemas.microsoft.com/office/drawing/2014/main" id="{C9D7EF65-CD86-4DEA-82CE-78B4750B4F6D}"/>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537571" y="3039261"/>
            <a:ext cx="1343589" cy="969348"/>
          </a:xfrm>
          <a:prstGeom prst="rect">
            <a:avLst/>
          </a:prstGeom>
        </p:spPr>
      </p:pic>
      <p:pic>
        <p:nvPicPr>
          <p:cNvPr id="44" name="Picture 43">
            <a:hlinkClick r:id="" action="ppaction://hlinkshowjump?jump=nextslide"/>
            <a:extLst>
              <a:ext uri="{FF2B5EF4-FFF2-40B4-BE49-F238E27FC236}">
                <a16:creationId xmlns:a16="http://schemas.microsoft.com/office/drawing/2014/main" id="{4B2FD2F9-215A-4CF1-B8A2-FDBAAC8A715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a:off x="11390015" y="493888"/>
            <a:ext cx="627889" cy="627889"/>
          </a:xfrm>
          <a:prstGeom prst="rect">
            <a:avLst/>
          </a:prstGeom>
        </p:spPr>
      </p:pic>
      <p:pic>
        <p:nvPicPr>
          <p:cNvPr id="2" name="Picture 1">
            <a:extLst>
              <a:ext uri="{FF2B5EF4-FFF2-40B4-BE49-F238E27FC236}">
                <a16:creationId xmlns:a16="http://schemas.microsoft.com/office/drawing/2014/main" id="{CD62D86A-FAC6-4AAB-B7AD-13AF6333299A}"/>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6124734" y="5206904"/>
            <a:ext cx="1335138" cy="969347"/>
          </a:xfrm>
          <a:prstGeom prst="rect">
            <a:avLst/>
          </a:prstGeom>
        </p:spPr>
      </p:pic>
      <p:cxnSp>
        <p:nvCxnSpPr>
          <p:cNvPr id="6" name="Straight Connector 5">
            <a:extLst>
              <a:ext uri="{FF2B5EF4-FFF2-40B4-BE49-F238E27FC236}">
                <a16:creationId xmlns:a16="http://schemas.microsoft.com/office/drawing/2014/main" id="{3EF2F97A-9E2C-4C1B-9BA8-A29231423BAA}"/>
              </a:ext>
            </a:extLst>
          </p:cNvPr>
          <p:cNvCxnSpPr>
            <a:cxnSpLocks/>
          </p:cNvCxnSpPr>
          <p:nvPr/>
        </p:nvCxnSpPr>
        <p:spPr>
          <a:xfrm>
            <a:off x="0" y="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BC6A1B7-E8F3-46D7-A22A-84F8AB3A969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42183" y="3752480"/>
            <a:ext cx="1169521" cy="1463501"/>
          </a:xfrm>
          <a:prstGeom prst="rect">
            <a:avLst/>
          </a:prstGeom>
        </p:spPr>
      </p:pic>
      <p:grpSp>
        <p:nvGrpSpPr>
          <p:cNvPr id="16" name="Group 15">
            <a:extLst>
              <a:ext uri="{FF2B5EF4-FFF2-40B4-BE49-F238E27FC236}">
                <a16:creationId xmlns:a16="http://schemas.microsoft.com/office/drawing/2014/main" id="{2125B487-0096-4B93-AE2A-35F664CA4945}"/>
              </a:ext>
            </a:extLst>
          </p:cNvPr>
          <p:cNvGrpSpPr/>
          <p:nvPr/>
        </p:nvGrpSpPr>
        <p:grpSpPr>
          <a:xfrm>
            <a:off x="7366956" y="4673045"/>
            <a:ext cx="4396608" cy="1871084"/>
            <a:chOff x="418429" y="2465042"/>
            <a:chExt cx="4396608" cy="1871084"/>
          </a:xfrm>
        </p:grpSpPr>
        <p:sp>
          <p:nvSpPr>
            <p:cNvPr id="26" name="Freeform: Shape 25">
              <a:extLst>
                <a:ext uri="{FF2B5EF4-FFF2-40B4-BE49-F238E27FC236}">
                  <a16:creationId xmlns:a16="http://schemas.microsoft.com/office/drawing/2014/main" id="{DE107CBF-D45A-4821-9AF9-91E811B920BF}"/>
                </a:ext>
              </a:extLst>
            </p:cNvPr>
            <p:cNvSpPr/>
            <p:nvPr/>
          </p:nvSpPr>
          <p:spPr>
            <a:xfrm>
              <a:off x="418429"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2D476256-F649-440E-8CB6-34553EE46959}"/>
                </a:ext>
              </a:extLst>
            </p:cNvPr>
            <p:cNvSpPr/>
            <p:nvPr/>
          </p:nvSpPr>
          <p:spPr>
            <a:xfrm>
              <a:off x="765958" y="2492017"/>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200">
                  <a:solidFill>
                    <a:srgbClr val="9C5043"/>
                  </a:solidFill>
                  <a:latin typeface="Arial" panose="020B0604020202020204" pitchFamily="34" charset="0"/>
                  <a:ea typeface="Tahoma" panose="020B0604030504040204" pitchFamily="34" charset="0"/>
                  <a:cs typeface="Arial" panose="020B0604020202020204" pitchFamily="34" charset="0"/>
                </a:rPr>
                <a:t>D. Phần cứng và phần mềm đều phụ thuộc lẫn nhau để làm cho máy tính hoạt động.</a:t>
              </a:r>
              <a:endParaRPr lang="en-US" sz="22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3F6095D1-5BDA-4028-80BF-CF720429106A}"/>
              </a:ext>
            </a:extLst>
          </p:cNvPr>
          <p:cNvGrpSpPr/>
          <p:nvPr/>
        </p:nvGrpSpPr>
        <p:grpSpPr>
          <a:xfrm>
            <a:off x="413732" y="4651606"/>
            <a:ext cx="4401306" cy="1863939"/>
            <a:chOff x="413731" y="4651605"/>
            <a:chExt cx="4401306" cy="1863939"/>
          </a:xfrm>
        </p:grpSpPr>
        <p:sp>
          <p:nvSpPr>
            <p:cNvPr id="30" name="Freeform: Shape 29">
              <a:extLst>
                <a:ext uri="{FF2B5EF4-FFF2-40B4-BE49-F238E27FC236}">
                  <a16:creationId xmlns:a16="http://schemas.microsoft.com/office/drawing/2014/main" id="{18151A68-8ABC-4A1D-8A5B-E03CCFBD3F59}"/>
                </a:ext>
              </a:extLst>
            </p:cNvPr>
            <p:cNvSpPr/>
            <p:nvPr/>
          </p:nvSpPr>
          <p:spPr>
            <a:xfrm flipH="1">
              <a:off x="428436"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7" name="Rectangle: Rounded Corners 36">
              <a:extLst>
                <a:ext uri="{FF2B5EF4-FFF2-40B4-BE49-F238E27FC236}">
                  <a16:creationId xmlns:a16="http://schemas.microsoft.com/office/drawing/2014/main" id="{E5506EB0-83F9-49CB-A1BA-DE0BD904E95B}"/>
                </a:ext>
              </a:extLst>
            </p:cNvPr>
            <p:cNvSpPr/>
            <p:nvPr/>
          </p:nvSpPr>
          <p:spPr>
            <a:xfrm>
              <a:off x="413731" y="4651957"/>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200">
                  <a:solidFill>
                    <a:srgbClr val="9C5043"/>
                  </a:solidFill>
                  <a:latin typeface="Arial" panose="020B0604020202020204" pitchFamily="34" charset="0"/>
                  <a:ea typeface="Tahoma" panose="020B0604030504040204" pitchFamily="34" charset="0"/>
                  <a:cs typeface="Arial" panose="020B0604020202020204" pitchFamily="34" charset="0"/>
                </a:rPr>
                <a:t>C. Phần mềm cần phần cứng để hoạt động; phần cứng có thể hoạt động độc lập.</a:t>
              </a:r>
              <a:endParaRPr lang="en-US" sz="22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3B4C7E7A-5F81-463B-9FDA-5F8A47FCDC1D}"/>
              </a:ext>
            </a:extLst>
          </p:cNvPr>
          <p:cNvGrpSpPr/>
          <p:nvPr/>
        </p:nvGrpSpPr>
        <p:grpSpPr>
          <a:xfrm>
            <a:off x="418358" y="2446968"/>
            <a:ext cx="4410376" cy="1864387"/>
            <a:chOff x="7363195" y="2465042"/>
            <a:chExt cx="4410376" cy="1864387"/>
          </a:xfrm>
        </p:grpSpPr>
        <p:sp>
          <p:nvSpPr>
            <p:cNvPr id="58" name="Freeform: Shape 57">
              <a:extLst>
                <a:ext uri="{FF2B5EF4-FFF2-40B4-BE49-F238E27FC236}">
                  <a16:creationId xmlns:a16="http://schemas.microsoft.com/office/drawing/2014/main" id="{F2A6F710-A8CF-4338-BF74-99DD36D700F5}"/>
                </a:ext>
              </a:extLst>
            </p:cNvPr>
            <p:cNvSpPr/>
            <p:nvPr/>
          </p:nvSpPr>
          <p:spPr>
            <a:xfrm flipH="1">
              <a:off x="7376963"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dirty="0">
                <a:solidFill>
                  <a:prstClr val="white"/>
                </a:solidFill>
                <a:latin typeface="Calibri" panose="020F0502020204030204"/>
              </a:endParaRPr>
            </a:p>
          </p:txBody>
        </p:sp>
        <p:sp>
          <p:nvSpPr>
            <p:cNvPr id="38" name="Rectangle: Rounded Corners 37">
              <a:extLst>
                <a:ext uri="{FF2B5EF4-FFF2-40B4-BE49-F238E27FC236}">
                  <a16:creationId xmlns:a16="http://schemas.microsoft.com/office/drawing/2014/main" id="{556501E9-9FDB-43AC-A584-2F09815162C2}"/>
                </a:ext>
              </a:extLst>
            </p:cNvPr>
            <p:cNvSpPr/>
            <p:nvPr/>
          </p:nvSpPr>
          <p:spPr>
            <a:xfrm>
              <a:off x="7363195" y="2485320"/>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400">
                  <a:solidFill>
                    <a:srgbClr val="9C5043"/>
                  </a:solidFill>
                  <a:latin typeface="Arial" panose="020B0604020202020204" pitchFamily="34" charset="0"/>
                  <a:ea typeface="Tahoma" panose="020B0604030504040204" pitchFamily="34" charset="0"/>
                  <a:cs typeface="Arial" panose="020B0604020202020204" pitchFamily="34" charset="0"/>
                </a:rPr>
                <a:t>A. Là hai phần hoạt động độc lập.</a:t>
              </a:r>
              <a:endParaRPr lang="en-US" sz="24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9" name="Group 18">
            <a:extLst>
              <a:ext uri="{FF2B5EF4-FFF2-40B4-BE49-F238E27FC236}">
                <a16:creationId xmlns:a16="http://schemas.microsoft.com/office/drawing/2014/main" id="{F1EA9857-F9FD-46FE-98C0-E0E88372E3CE}"/>
              </a:ext>
            </a:extLst>
          </p:cNvPr>
          <p:cNvGrpSpPr/>
          <p:nvPr/>
        </p:nvGrpSpPr>
        <p:grpSpPr>
          <a:xfrm>
            <a:off x="7369570" y="2450864"/>
            <a:ext cx="4403728" cy="1863939"/>
            <a:chOff x="7386970" y="4651605"/>
            <a:chExt cx="4403728" cy="1863939"/>
          </a:xfrm>
        </p:grpSpPr>
        <p:sp>
          <p:nvSpPr>
            <p:cNvPr id="59" name="Freeform: Shape 58">
              <a:extLst>
                <a:ext uri="{FF2B5EF4-FFF2-40B4-BE49-F238E27FC236}">
                  <a16:creationId xmlns:a16="http://schemas.microsoft.com/office/drawing/2014/main" id="{D460C3EE-DC44-4D12-870D-2DE09B68AF9B}"/>
                </a:ext>
              </a:extLst>
            </p:cNvPr>
            <p:cNvSpPr/>
            <p:nvPr/>
          </p:nvSpPr>
          <p:spPr>
            <a:xfrm>
              <a:off x="7386970"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9" name="Rectangle: Rounded Corners 38">
              <a:extLst>
                <a:ext uri="{FF2B5EF4-FFF2-40B4-BE49-F238E27FC236}">
                  <a16:creationId xmlns:a16="http://schemas.microsoft.com/office/drawing/2014/main" id="{007442A2-F9C5-43FF-810D-EFCA0A5691BC}"/>
                </a:ext>
              </a:extLst>
            </p:cNvPr>
            <p:cNvSpPr/>
            <p:nvPr/>
          </p:nvSpPr>
          <p:spPr>
            <a:xfrm>
              <a:off x="7755387" y="4651791"/>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200">
                  <a:solidFill>
                    <a:srgbClr val="9C5043"/>
                  </a:solidFill>
                  <a:latin typeface="Arial" panose="020B0604020202020204" pitchFamily="34" charset="0"/>
                  <a:ea typeface="Tahoma" panose="020B0604030504040204" pitchFamily="34" charset="0"/>
                  <a:cs typeface="Arial" panose="020B0604020202020204" pitchFamily="34" charset="0"/>
                </a:rPr>
                <a:t>B. Phần cứng cần phần mềm để hoạt động; phần mềm có thể hoạt động độc lập.</a:t>
              </a:r>
              <a:endParaRPr lang="en-US" sz="22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7FE0546E-6488-491E-8AA1-277B5CEB2FD6}"/>
              </a:ext>
            </a:extLst>
          </p:cNvPr>
          <p:cNvGrpSpPr/>
          <p:nvPr/>
        </p:nvGrpSpPr>
        <p:grpSpPr>
          <a:xfrm>
            <a:off x="155153" y="159046"/>
            <a:ext cx="11127473" cy="2009400"/>
            <a:chOff x="150128" y="102542"/>
            <a:chExt cx="11127473" cy="2009400"/>
          </a:xfrm>
        </p:grpSpPr>
        <p:grpSp>
          <p:nvGrpSpPr>
            <p:cNvPr id="10" name="Group 9">
              <a:extLst>
                <a:ext uri="{FF2B5EF4-FFF2-40B4-BE49-F238E27FC236}">
                  <a16:creationId xmlns:a16="http://schemas.microsoft.com/office/drawing/2014/main" id="{F8E54022-CBBB-4124-B256-472085A25CC7}"/>
                </a:ext>
              </a:extLst>
            </p:cNvPr>
            <p:cNvGrpSpPr/>
            <p:nvPr/>
          </p:nvGrpSpPr>
          <p:grpSpPr>
            <a:xfrm>
              <a:off x="1107065" y="248000"/>
              <a:ext cx="10170536" cy="1863939"/>
              <a:chOff x="1107064" y="247999"/>
              <a:chExt cx="10404597" cy="1863939"/>
            </a:xfrm>
          </p:grpSpPr>
          <p:pic>
            <p:nvPicPr>
              <p:cNvPr id="3" name="Picture 2">
                <a:extLst>
                  <a:ext uri="{FF2B5EF4-FFF2-40B4-BE49-F238E27FC236}">
                    <a16:creationId xmlns:a16="http://schemas.microsoft.com/office/drawing/2014/main" id="{CBD9B5C9-CA06-4115-934D-476E7C9299B8}"/>
                  </a:ext>
                </a:extLst>
              </p:cNvPr>
              <p:cNvPicPr>
                <a:picLocks noChangeAspect="1"/>
              </p:cNvPicPr>
              <p:nvPr/>
            </p:nvPicPr>
            <p:blipFill>
              <a:blip r:embed="rId16"/>
              <a:stretch>
                <a:fillRect/>
              </a:stretch>
            </p:blipFill>
            <p:spPr>
              <a:xfrm>
                <a:off x="1107064" y="247999"/>
                <a:ext cx="10404597" cy="1863939"/>
              </a:xfrm>
              <a:prstGeom prst="rect">
                <a:avLst/>
              </a:prstGeom>
            </p:spPr>
          </p:pic>
          <p:sp>
            <p:nvSpPr>
              <p:cNvPr id="5" name="Rectangle 4">
                <a:extLst>
                  <a:ext uri="{FF2B5EF4-FFF2-40B4-BE49-F238E27FC236}">
                    <a16:creationId xmlns:a16="http://schemas.microsoft.com/office/drawing/2014/main" id="{68CCCB1E-5D6D-4B1D-94ED-906BCD4A2D0C}"/>
                  </a:ext>
                </a:extLst>
              </p:cNvPr>
              <p:cNvSpPr/>
              <p:nvPr/>
            </p:nvSpPr>
            <p:spPr>
              <a:xfrm>
                <a:off x="1527388" y="359923"/>
                <a:ext cx="9698331" cy="1620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lnSpc>
                    <a:spcPct val="150000"/>
                  </a:lnSpc>
                </a:pPr>
                <a:r>
                  <a:rPr lang="en-US" sz="3600" b="1">
                    <a:solidFill>
                      <a:prstClr val="white"/>
                    </a:solidFill>
                    <a:latin typeface="Arial" panose="020B0604020202020204" pitchFamily="34" charset="0"/>
                    <a:ea typeface="Tahoma" panose="020B0604030504040204" pitchFamily="34" charset="0"/>
                    <a:cs typeface="Arial" panose="020B0604020202020204" pitchFamily="34" charset="0"/>
                  </a:rPr>
                  <a:t>Câu 4: Mối quan hệ giữa phần cứng và phần mềm của máy tính là gì?</a:t>
                </a:r>
                <a:endParaRPr lang="en-US" sz="3600" b="1"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grpSp>
        <p:pic>
          <p:nvPicPr>
            <p:cNvPr id="9" name="Picture 8">
              <a:extLst>
                <a:ext uri="{FF2B5EF4-FFF2-40B4-BE49-F238E27FC236}">
                  <a16:creationId xmlns:a16="http://schemas.microsoft.com/office/drawing/2014/main" id="{BA90CF18-B31B-4FFE-AF8E-D970FEA1326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6200000">
              <a:off x="-165942" y="418612"/>
              <a:ext cx="2009400" cy="1377259"/>
            </a:xfrm>
            <a:prstGeom prst="rect">
              <a:avLst/>
            </a:prstGeom>
          </p:spPr>
        </p:pic>
        <p:sp>
          <p:nvSpPr>
            <p:cNvPr id="29" name="TextBox 28">
              <a:extLst>
                <a:ext uri="{FF2B5EF4-FFF2-40B4-BE49-F238E27FC236}">
                  <a16:creationId xmlns:a16="http://schemas.microsoft.com/office/drawing/2014/main" id="{784446D1-0083-4268-9941-8C7553FD46F9}"/>
                </a:ext>
              </a:extLst>
            </p:cNvPr>
            <p:cNvSpPr txBox="1"/>
            <p:nvPr/>
          </p:nvSpPr>
          <p:spPr>
            <a:xfrm>
              <a:off x="506731" y="718215"/>
              <a:ext cx="909210" cy="738664"/>
            </a:xfrm>
            <a:prstGeom prst="rect">
              <a:avLst/>
            </a:prstGeom>
            <a:noFill/>
          </p:spPr>
          <p:txBody>
            <a:bodyPr wrap="square" rtlCol="0" anchor="ctr">
              <a:spAutoFit/>
            </a:bodyPr>
            <a:lstStyle/>
            <a:p>
              <a:pPr algn="ctr" defTabSz="914446"/>
              <a:r>
                <a:rPr lang="en-US" sz="4200" b="1" dirty="0">
                  <a:solidFill>
                    <a:prstClr val="white"/>
                  </a:solidFill>
                  <a:latin typeface="Arial" panose="020B0604020202020204" pitchFamily="34" charset="0"/>
                  <a:cs typeface="Arial" panose="020B0604020202020204" pitchFamily="34" charset="0"/>
                </a:rPr>
                <a:t>04</a:t>
              </a:r>
            </a:p>
          </p:txBody>
        </p:sp>
      </p:grpSp>
      <p:pic>
        <p:nvPicPr>
          <p:cNvPr id="68" name="Picture 67">
            <a:extLst>
              <a:ext uri="{FF2B5EF4-FFF2-40B4-BE49-F238E27FC236}">
                <a16:creationId xmlns:a16="http://schemas.microsoft.com/office/drawing/2014/main" id="{F8ECF37D-87DA-4037-9AD8-19A7885886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47255" y="423470"/>
            <a:ext cx="1328152" cy="1328152"/>
          </a:xfrm>
          <a:prstGeom prst="rect">
            <a:avLst/>
          </a:prstGeom>
        </p:spPr>
      </p:pic>
      <p:pic>
        <p:nvPicPr>
          <p:cNvPr id="14" name="Picture 13">
            <a:extLst>
              <a:ext uri="{FF2B5EF4-FFF2-40B4-BE49-F238E27FC236}">
                <a16:creationId xmlns:a16="http://schemas.microsoft.com/office/drawing/2014/main" id="{ECFDE3CD-C082-47B5-9D9B-98E503415D3F}"/>
              </a:ext>
            </a:extLst>
          </p:cNvPr>
          <p:cNvPicPr>
            <a:picLocks noChangeAspect="1"/>
          </p:cNvPicPr>
          <p:nvPr/>
        </p:nvPicPr>
        <p:blipFill>
          <a:blip r:embed="rId18"/>
          <a:stretch>
            <a:fillRect/>
          </a:stretch>
        </p:blipFill>
        <p:spPr>
          <a:xfrm>
            <a:off x="-1660111" y="423471"/>
            <a:ext cx="1329043" cy="1329043"/>
          </a:xfrm>
          <a:prstGeom prst="rect">
            <a:avLst/>
          </a:prstGeom>
        </p:spPr>
      </p:pic>
      <p:pic>
        <p:nvPicPr>
          <p:cNvPr id="7" name="AmthanhThua">
            <a:hlinkClick r:id="" action="ppaction://media"/>
            <a:extLst>
              <a:ext uri="{FF2B5EF4-FFF2-40B4-BE49-F238E27FC236}">
                <a16:creationId xmlns:a16="http://schemas.microsoft.com/office/drawing/2014/main" id="{6A298B67-43A1-4AC9-AFD5-E52AFF7EC3B7}"/>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41288" y="2571277"/>
            <a:ext cx="487363" cy="487363"/>
          </a:xfrm>
          <a:prstGeom prst="rect">
            <a:avLst/>
          </a:prstGeom>
        </p:spPr>
      </p:pic>
      <p:pic>
        <p:nvPicPr>
          <p:cNvPr id="22" name="nhacthang">
            <a:hlinkClick r:id="" action="ppaction://media"/>
            <a:extLst>
              <a:ext uri="{FF2B5EF4-FFF2-40B4-BE49-F238E27FC236}">
                <a16:creationId xmlns:a16="http://schemas.microsoft.com/office/drawing/2014/main" id="{7F4D256B-EBEA-4BF4-94EE-9E076C8DB254}"/>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221098" y="3508798"/>
            <a:ext cx="487363" cy="487363"/>
          </a:xfrm>
          <a:prstGeom prst="rect">
            <a:avLst/>
          </a:prstGeom>
        </p:spPr>
      </p:pic>
    </p:spTree>
    <p:extLst>
      <p:ext uri="{BB962C8B-B14F-4D97-AF65-F5344CB8AC3E}">
        <p14:creationId xmlns:p14="http://schemas.microsoft.com/office/powerpoint/2010/main" val="346305104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anim calcmode="lin" valueType="num">
                                      <p:cBhvr>
                                        <p:cTn id="19" dur="500" fill="hold"/>
                                        <p:tgtEl>
                                          <p:spTgt spid="15"/>
                                        </p:tgtEl>
                                        <p:attrNameLst>
                                          <p:attrName>ppt_x</p:attrName>
                                        </p:attrNameLst>
                                      </p:cBhvr>
                                      <p:tavLst>
                                        <p:tav tm="0">
                                          <p:val>
                                            <p:fltVal val="0.5"/>
                                          </p:val>
                                        </p:tav>
                                        <p:tav tm="100000">
                                          <p:val>
                                            <p:strVal val="#ppt_x"/>
                                          </p:val>
                                        </p:tav>
                                      </p:tavLst>
                                    </p:anim>
                                    <p:anim calcmode="lin" valueType="num">
                                      <p:cBhvr>
                                        <p:cTn id="20" dur="500" fill="hold"/>
                                        <p:tgtEl>
                                          <p:spTgt spid="15"/>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2000"/>
                            </p:stCondLst>
                            <p:childTnLst>
                              <p:par>
                                <p:cTn id="26" presetID="53" presetClass="entr" presetSubtype="52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anim calcmode="lin" valueType="num">
                                      <p:cBhvr>
                                        <p:cTn id="31" dur="500" fill="hold"/>
                                        <p:tgtEl>
                                          <p:spTgt spid="21"/>
                                        </p:tgtEl>
                                        <p:attrNameLst>
                                          <p:attrName>ppt_x</p:attrName>
                                        </p:attrNameLst>
                                      </p:cBhvr>
                                      <p:tavLst>
                                        <p:tav tm="0">
                                          <p:val>
                                            <p:fltVal val="0.5"/>
                                          </p:val>
                                        </p:tav>
                                        <p:tav tm="100000">
                                          <p:val>
                                            <p:strVal val="#ppt_x"/>
                                          </p:val>
                                        </p:tav>
                                      </p:tavLst>
                                    </p:anim>
                                    <p:anim calcmode="lin" valueType="num">
                                      <p:cBhvr>
                                        <p:cTn id="32" dur="500" fill="hold"/>
                                        <p:tgtEl>
                                          <p:spTgt spid="21"/>
                                        </p:tgtEl>
                                        <p:attrNameLst>
                                          <p:attrName>ppt_y</p:attrName>
                                        </p:attrNameLst>
                                      </p:cBhvr>
                                      <p:tavLst>
                                        <p:tav tm="0">
                                          <p:val>
                                            <p:fltVal val="0.5"/>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000"/>
                            </p:stCondLst>
                            <p:childTnLst>
                              <p:par>
                                <p:cTn id="38" presetID="53" presetClass="entr" presetSubtype="52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fltVal val="0.5"/>
                                          </p:val>
                                        </p:tav>
                                        <p:tav tm="100000">
                                          <p:val>
                                            <p:strVal val="#ppt_x"/>
                                          </p:val>
                                        </p:tav>
                                      </p:tavLst>
                                    </p:anim>
                                    <p:anim calcmode="lin" valueType="num">
                                      <p:cBhvr>
                                        <p:cTn id="44" dur="500" fill="hold"/>
                                        <p:tgtEl>
                                          <p:spTgt spid="20"/>
                                        </p:tgtEl>
                                        <p:attrNameLst>
                                          <p:attrName>ppt_y</p:attrName>
                                        </p:attrNameLst>
                                      </p:cBhvr>
                                      <p:tavLst>
                                        <p:tav tm="0">
                                          <p:val>
                                            <p:fltVal val="0.5"/>
                                          </p:val>
                                        </p:tav>
                                        <p:tav tm="100000">
                                          <p:val>
                                            <p:strVal val="#ppt_y"/>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par>
                          <p:cTn id="49" fill="hold">
                            <p:stCondLst>
                              <p:cond delay="4000"/>
                            </p:stCondLst>
                            <p:childTnLst>
                              <p:par>
                                <p:cTn id="50" presetID="53" presetClass="entr" presetSubtype="528"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p:cTn id="52" dur="500" fill="hold"/>
                                        <p:tgtEl>
                                          <p:spTgt spid="2"/>
                                        </p:tgtEl>
                                        <p:attrNameLst>
                                          <p:attrName>ppt_w</p:attrName>
                                        </p:attrNameLst>
                                      </p:cBhvr>
                                      <p:tavLst>
                                        <p:tav tm="0">
                                          <p:val>
                                            <p:fltVal val="0"/>
                                          </p:val>
                                        </p:tav>
                                        <p:tav tm="100000">
                                          <p:val>
                                            <p:strVal val="#ppt_w"/>
                                          </p:val>
                                        </p:tav>
                                      </p:tavLst>
                                    </p:anim>
                                    <p:anim calcmode="lin" valueType="num">
                                      <p:cBhvr>
                                        <p:cTn id="53" dur="500" fill="hold"/>
                                        <p:tgtEl>
                                          <p:spTgt spid="2"/>
                                        </p:tgtEl>
                                        <p:attrNameLst>
                                          <p:attrName>ppt_h</p:attrName>
                                        </p:attrNameLst>
                                      </p:cBhvr>
                                      <p:tavLst>
                                        <p:tav tm="0">
                                          <p:val>
                                            <p:fltVal val="0"/>
                                          </p:val>
                                        </p:tav>
                                        <p:tav tm="100000">
                                          <p:val>
                                            <p:strVal val="#ppt_h"/>
                                          </p:val>
                                        </p:tav>
                                      </p:tavLst>
                                    </p:anim>
                                    <p:animEffect transition="in" filter="fade">
                                      <p:cBhvr>
                                        <p:cTn id="54" dur="500"/>
                                        <p:tgtEl>
                                          <p:spTgt spid="2"/>
                                        </p:tgtEl>
                                      </p:cBhvr>
                                    </p:animEffect>
                                    <p:anim calcmode="lin" valueType="num">
                                      <p:cBhvr>
                                        <p:cTn id="55" dur="500" fill="hold"/>
                                        <p:tgtEl>
                                          <p:spTgt spid="2"/>
                                        </p:tgtEl>
                                        <p:attrNameLst>
                                          <p:attrName>ppt_x</p:attrName>
                                        </p:attrNameLst>
                                      </p:cBhvr>
                                      <p:tavLst>
                                        <p:tav tm="0">
                                          <p:val>
                                            <p:fltVal val="0.5"/>
                                          </p:val>
                                        </p:tav>
                                        <p:tav tm="100000">
                                          <p:val>
                                            <p:strVal val="#ppt_x"/>
                                          </p:val>
                                        </p:tav>
                                      </p:tavLst>
                                    </p:anim>
                                    <p:anim calcmode="lin" valueType="num">
                                      <p:cBhvr>
                                        <p:cTn id="56" dur="500" fill="hold"/>
                                        <p:tgtEl>
                                          <p:spTgt spid="2"/>
                                        </p:tgtEl>
                                        <p:attrNameLst>
                                          <p:attrName>ppt_y</p:attrName>
                                        </p:attrNameLst>
                                      </p:cBhvr>
                                      <p:tavLst>
                                        <p:tav tm="0">
                                          <p:val>
                                            <p:fltVal val="0.5"/>
                                          </p:val>
                                        </p:tav>
                                        <p:tav tm="100000">
                                          <p:val>
                                            <p:strVal val="#ppt_y"/>
                                          </p:val>
                                        </p:tav>
                                      </p:tavLst>
                                    </p:anim>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1" restart="whenNotActive" fill="hold" evtFilter="cancelBubble" nodeType="interactiveSeq">
                <p:stCondLst>
                  <p:cond evt="onClick" delay="0">
                    <p:tgtEl>
                      <p:spTgt spid="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
                                        </p:tgtEl>
                                      </p:cBhvr>
                                    </p:animEffect>
                                    <p:animScale>
                                      <p:cBhvr>
                                        <p:cTn id="66" dur="250" autoRev="1" fill="hold"/>
                                        <p:tgtEl>
                                          <p:spTgt spid="2"/>
                                        </p:tgtEl>
                                      </p:cBhvr>
                                      <p:by x="105000" y="105000"/>
                                    </p:animScale>
                                  </p:childTnLst>
                                  <p:subTnLst>
                                    <p:audio>
                                      <p:cMediaNode>
                                        <p:cTn display="0" masterRel="sameClick">
                                          <p:stCondLst>
                                            <p:cond evt="begin" delay="0">
                                              <p:tn val="64"/>
                                            </p:cond>
                                          </p:stCondLst>
                                          <p:endCondLst>
                                            <p:cond evt="onStopAudio" delay="0">
                                              <p:tgtEl>
                                                <p:sldTgt/>
                                              </p:tgtEl>
                                            </p:cond>
                                          </p:endCondLst>
                                        </p:cTn>
                                        <p:tgtEl>
                                          <p:sndTgt r:embed="rId6" name="click.wav"/>
                                        </p:tgtEl>
                                      </p:cMediaNode>
                                    </p:audio>
                                  </p:subTnLst>
                                </p:cTn>
                              </p:par>
                            </p:childTnLst>
                          </p:cTn>
                        </p:par>
                        <p:par>
                          <p:cTn id="67" fill="hold">
                            <p:stCondLst>
                              <p:cond delay="500"/>
                            </p:stCondLst>
                            <p:childTnLst>
                              <p:par>
                                <p:cTn id="68" presetID="1" presetClass="mediacall" presetSubtype="0" fill="hold" nodeType="afterEffect">
                                  <p:stCondLst>
                                    <p:cond delay="0"/>
                                  </p:stCondLst>
                                  <p:childTnLst>
                                    <p:cmd type="call" cmd="playFrom(0.0)">
                                      <p:cBhvr>
                                        <p:cTn id="69" dur="3432" fill="hold"/>
                                        <p:tgtEl>
                                          <p:spTgt spid="22"/>
                                        </p:tgtEl>
                                      </p:cBhvr>
                                    </p:cmd>
                                  </p:childTnLst>
                                </p:cTn>
                              </p:par>
                              <p:par>
                                <p:cTn id="70" presetID="1" presetClass="entr" presetSubtype="0"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childTnLst>
                                </p:cTn>
                              </p:par>
                              <p:par>
                                <p:cTn id="72" presetID="63" presetClass="path" presetSubtype="0" accel="50000" decel="50000" fill="hold" nodeType="withEffect">
                                  <p:stCondLst>
                                    <p:cond delay="0"/>
                                  </p:stCondLst>
                                  <p:childTnLst>
                                    <p:animMotion origin="layout" path="M -1.04167E-6 -4.81481E-6 L 0.1599 -4.81481E-6 " pathEditMode="relative" rAng="0" ptsTypes="AA">
                                      <p:cBhvr>
                                        <p:cTn id="73" dur="500" fill="hold"/>
                                        <p:tgtEl>
                                          <p:spTgt spid="68"/>
                                        </p:tgtEl>
                                        <p:attrNameLst>
                                          <p:attrName>ppt_x</p:attrName>
                                          <p:attrName>ppt_y</p:attrName>
                                        </p:attrNameLst>
                                      </p:cBhvr>
                                      <p:rCtr x="7995" y="0"/>
                                    </p:animMotion>
                                  </p:childTnLst>
                                </p:cTn>
                              </p:par>
                              <p:par>
                                <p:cTn id="74" presetID="10" presetClass="exit" presetSubtype="0" fill="hold" nodeType="withEffect">
                                  <p:stCondLst>
                                    <p:cond delay="0"/>
                                  </p:stCondLst>
                                  <p:childTnLst>
                                    <p:animEffect transition="out" filter="fade">
                                      <p:cBhvr>
                                        <p:cTn id="75" dur="500"/>
                                        <p:tgtEl>
                                          <p:spTgt spid="31"/>
                                        </p:tgtEl>
                                      </p:cBhvr>
                                    </p:animEffect>
                                    <p:set>
                                      <p:cBhvr>
                                        <p:cTn id="76" dur="1" fill="hold">
                                          <p:stCondLst>
                                            <p:cond delay="499"/>
                                          </p:stCondLst>
                                        </p:cTn>
                                        <p:tgtEl>
                                          <p:spTgt spid="31"/>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2"/>
                                        </p:tgtEl>
                                      </p:cBhvr>
                                    </p:animEffect>
                                    <p:set>
                                      <p:cBhvr>
                                        <p:cTn id="79" dur="1" fill="hold">
                                          <p:stCondLst>
                                            <p:cond delay="499"/>
                                          </p:stCondLst>
                                        </p:cTn>
                                        <p:tgtEl>
                                          <p:spTgt spid="12"/>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2"/>
                                        </p:tgtEl>
                                      </p:cBhvr>
                                    </p:animEffect>
                                    <p:set>
                                      <p:cBhvr>
                                        <p:cTn id="82" dur="1" fill="hold">
                                          <p:stCondLst>
                                            <p:cond delay="499"/>
                                          </p:stCondLst>
                                        </p:cTn>
                                        <p:tgtEl>
                                          <p:spTgt spid="2"/>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6"/>
                                        </p:tgtEl>
                                      </p:cBhvr>
                                    </p:animEffect>
                                    <p:set>
                                      <p:cBhvr>
                                        <p:cTn id="85" dur="1" fill="hold">
                                          <p:stCondLst>
                                            <p:cond delay="499"/>
                                          </p:stCondLst>
                                        </p:cTn>
                                        <p:tgtEl>
                                          <p:spTgt spid="16"/>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5"/>
                                        </p:tgtEl>
                                      </p:cBhvr>
                                    </p:animEffect>
                                    <p:set>
                                      <p:cBhvr>
                                        <p:cTn id="88" dur="1" fill="hold">
                                          <p:stCondLst>
                                            <p:cond delay="499"/>
                                          </p:stCondLst>
                                        </p:cTn>
                                        <p:tgtEl>
                                          <p:spTgt spid="1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20"/>
                                        </p:tgtEl>
                                      </p:cBhvr>
                                    </p:animEffect>
                                    <p:set>
                                      <p:cBhvr>
                                        <p:cTn id="94" dur="1" fill="hold">
                                          <p:stCondLst>
                                            <p:cond delay="499"/>
                                          </p:stCondLst>
                                        </p:cTn>
                                        <p:tgtEl>
                                          <p:spTgt spid="20"/>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17"/>
                                        </p:tgtEl>
                                      </p:cBhvr>
                                    </p:animEffect>
                                    <p:set>
                                      <p:cBhvr>
                                        <p:cTn id="97" dur="1" fill="hold">
                                          <p:stCondLst>
                                            <p:cond delay="499"/>
                                          </p:stCondLst>
                                        </p:cTn>
                                        <p:tgtEl>
                                          <p:spTgt spid="17"/>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21"/>
                                        </p:tgtEl>
                                      </p:cBhvr>
                                    </p:animEffect>
                                    <p:set>
                                      <p:cBhvr>
                                        <p:cTn id="100" dur="1" fill="hold">
                                          <p:stCondLst>
                                            <p:cond delay="499"/>
                                          </p:stCondLst>
                                        </p:cTn>
                                        <p:tgtEl>
                                          <p:spTgt spid="21"/>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9"/>
                                        </p:tgtEl>
                                      </p:cBhvr>
                                    </p:animEffect>
                                    <p:set>
                                      <p:cBhvr>
                                        <p:cTn id="103" dur="1" fill="hold">
                                          <p:stCondLst>
                                            <p:cond delay="499"/>
                                          </p:stCondLst>
                                        </p:cTn>
                                        <p:tgtEl>
                                          <p:spTgt spid="19"/>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4"/>
                                        </p:tgtEl>
                                      </p:cBhvr>
                                    </p:animEffect>
                                    <p:set>
                                      <p:cBhvr>
                                        <p:cTn id="106" dur="1" fill="hold">
                                          <p:stCondLst>
                                            <p:cond delay="499"/>
                                          </p:stCondLst>
                                        </p:cTn>
                                        <p:tgtEl>
                                          <p:spTgt spid="4"/>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
                                        </p:tgtEl>
                                      </p:cBhvr>
                                    </p:animEffect>
                                    <p:set>
                                      <p:cBhvr>
                                        <p:cTn id="109"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0" restart="whenNotActive" fill="hold" evtFilter="cancelBubble" nodeType="interactiveSeq">
                <p:stCondLst>
                  <p:cond evt="onClick" delay="0">
                    <p:tgtEl>
                      <p:spTgt spid="68"/>
                    </p:tgtEl>
                  </p:cond>
                </p:stCondLst>
                <p:endSync evt="end" delay="0">
                  <p:rtn val="all"/>
                </p:endSync>
                <p:childTnLst>
                  <p:par>
                    <p:cTn id="111" fill="hold">
                      <p:stCondLst>
                        <p:cond delay="0"/>
                      </p:stCondLst>
                      <p:childTnLst>
                        <p:par>
                          <p:cTn id="112" fill="hold">
                            <p:stCondLst>
                              <p:cond delay="0"/>
                            </p:stCondLst>
                            <p:childTnLst>
                              <p:par>
                                <p:cTn id="113" presetID="26" presetClass="emph" presetSubtype="0" fill="hold" nodeType="clickEffect">
                                  <p:stCondLst>
                                    <p:cond delay="0"/>
                                  </p:stCondLst>
                                  <p:childTnLst>
                                    <p:animEffect transition="out" filter="fade">
                                      <p:cBhvr>
                                        <p:cTn id="114" dur="500" tmFilter="0, 0; .2, .5; .8, .5; 1, 0"/>
                                        <p:tgtEl>
                                          <p:spTgt spid="68"/>
                                        </p:tgtEl>
                                      </p:cBhvr>
                                    </p:animEffect>
                                    <p:animScale>
                                      <p:cBhvr>
                                        <p:cTn id="115" dur="250" autoRev="1" fill="hold"/>
                                        <p:tgtEl>
                                          <p:spTgt spid="68"/>
                                        </p:tgtEl>
                                      </p:cBhvr>
                                      <p:by x="105000" y="105000"/>
                                    </p:animScale>
                                  </p:childTnLst>
                                  <p:subTnLst>
                                    <p:audio>
                                      <p:cMediaNode>
                                        <p:cTn display="0" masterRel="sameClick">
                                          <p:stCondLst>
                                            <p:cond evt="begin" delay="0">
                                              <p:tn val="113"/>
                                            </p:cond>
                                          </p:stCondLst>
                                          <p:endCondLst>
                                            <p:cond evt="onStopAudio" delay="0">
                                              <p:tgtEl>
                                                <p:sldTgt/>
                                              </p:tgtEl>
                                            </p:cond>
                                          </p:endCondLst>
                                        </p:cTn>
                                        <p:tgtEl>
                                          <p:sndTgt r:embed="rId6" name="click.wav"/>
                                        </p:tgtEl>
                                      </p:cMediaNode>
                                    </p:audio>
                                  </p:subTnLst>
                                </p:cTn>
                              </p:par>
                            </p:childTnLst>
                          </p:cTn>
                        </p:par>
                        <p:par>
                          <p:cTn id="116" fill="hold">
                            <p:stCondLst>
                              <p:cond delay="500"/>
                            </p:stCondLst>
                            <p:childTnLst>
                              <p:par>
                                <p:cTn id="117" presetID="10" presetClass="exit" presetSubtype="0" fill="hold" nodeType="afterEffect">
                                  <p:stCondLst>
                                    <p:cond delay="0"/>
                                  </p:stCondLst>
                                  <p:childTnLst>
                                    <p:animEffect transition="out" filter="fade">
                                      <p:cBhvr>
                                        <p:cTn id="118" dur="500"/>
                                        <p:tgtEl>
                                          <p:spTgt spid="33"/>
                                        </p:tgtEl>
                                      </p:cBhvr>
                                    </p:animEffect>
                                    <p:set>
                                      <p:cBhvr>
                                        <p:cTn id="119" dur="1" fill="hold">
                                          <p:stCondLst>
                                            <p:cond delay="499"/>
                                          </p:stCondLst>
                                        </p:cTn>
                                        <p:tgtEl>
                                          <p:spTgt spid="33"/>
                                        </p:tgtEl>
                                        <p:attrNameLst>
                                          <p:attrName>style.visibility</p:attrName>
                                        </p:attrNameLst>
                                      </p:cBhvr>
                                      <p:to>
                                        <p:strVal val="hidden"/>
                                      </p:to>
                                    </p:set>
                                  </p:childTnLst>
                                </p:cTn>
                              </p:par>
                              <p:par>
                                <p:cTn id="120" presetID="35" presetClass="path" presetSubtype="0" accel="50000" decel="50000" fill="hold" nodeType="withEffect">
                                  <p:stCondLst>
                                    <p:cond delay="0"/>
                                  </p:stCondLst>
                                  <p:childTnLst>
                                    <p:animMotion origin="layout" path="M 0.1599 -4.81481E-6 L -1.04167E-6 -4.81481E-6 " pathEditMode="relative" rAng="0" ptsTypes="AA">
                                      <p:cBhvr>
                                        <p:cTn id="121" dur="500" fill="hold"/>
                                        <p:tgtEl>
                                          <p:spTgt spid="68"/>
                                        </p:tgtEl>
                                        <p:attrNameLst>
                                          <p:attrName>ppt_x</p:attrName>
                                          <p:attrName>ppt_y</p:attrName>
                                        </p:attrNameLst>
                                      </p:cBhvr>
                                      <p:rCtr x="-7995" y="0"/>
                                    </p:animMotion>
                                  </p:childTnLst>
                                </p:cTn>
                              </p:par>
                              <p:par>
                                <p:cTn id="122" presetID="10" presetClass="entr" presetSubtype="0" fill="hold"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fade">
                                      <p:cBhvr>
                                        <p:cTn id="124" dur="500"/>
                                        <p:tgtEl>
                                          <p:spTgt spid="31"/>
                                        </p:tgtEl>
                                      </p:cBhvr>
                                    </p:animEffect>
                                  </p:childTnLst>
                                </p:cTn>
                              </p:par>
                              <p:par>
                                <p:cTn id="125" presetID="10" presetClass="entr" presetSubtype="0" fill="hold" nodeType="withEffect">
                                  <p:stCondLst>
                                    <p:cond delay="0"/>
                                  </p:stCondLst>
                                  <p:childTnLst>
                                    <p:set>
                                      <p:cBhvr>
                                        <p:cTn id="126" dur="1" fill="hold">
                                          <p:stCondLst>
                                            <p:cond delay="0"/>
                                          </p:stCondLst>
                                        </p:cTn>
                                        <p:tgtEl>
                                          <p:spTgt spid="12"/>
                                        </p:tgtEl>
                                        <p:attrNameLst>
                                          <p:attrName>style.visibility</p:attrName>
                                        </p:attrNameLst>
                                      </p:cBhvr>
                                      <p:to>
                                        <p:strVal val="visible"/>
                                      </p:to>
                                    </p:set>
                                    <p:animEffect transition="in" filter="fade">
                                      <p:cBhvr>
                                        <p:cTn id="127" dur="500"/>
                                        <p:tgtEl>
                                          <p:spTgt spid="12"/>
                                        </p:tgtEl>
                                      </p:cBhvr>
                                    </p:animEffect>
                                  </p:childTnLst>
                                </p:cTn>
                              </p:par>
                              <p:par>
                                <p:cTn id="128" presetID="10" presetClass="entr" presetSubtype="0" fill="hold" nodeType="with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500"/>
                                        <p:tgtEl>
                                          <p:spTgt spid="2"/>
                                        </p:tgtEl>
                                      </p:cBhvr>
                                    </p:animEffect>
                                  </p:childTnLst>
                                </p:cTn>
                              </p:par>
                              <p:par>
                                <p:cTn id="131" presetID="10" presetClass="entr" presetSubtype="0" fill="hold" nodeType="with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500"/>
                                        <p:tgtEl>
                                          <p:spTgt spid="16"/>
                                        </p:tgtEl>
                                      </p:cBhvr>
                                    </p:animEffect>
                                  </p:childTnLst>
                                </p:cTn>
                              </p:par>
                              <p:par>
                                <p:cTn id="134" presetID="10" presetClass="entr" presetSubtype="0" fill="hold" nodeType="with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fade">
                                      <p:cBhvr>
                                        <p:cTn id="136" dur="500"/>
                                        <p:tgtEl>
                                          <p:spTgt spid="4"/>
                                        </p:tgtEl>
                                      </p:cBhvr>
                                    </p:animEffect>
                                  </p:childTnLst>
                                </p:cTn>
                              </p:par>
                              <p:par>
                                <p:cTn id="137" presetID="10" presetClass="entr" presetSubtype="0" fill="hold" nodeType="withEffect">
                                  <p:stCondLst>
                                    <p:cond delay="0"/>
                                  </p:stCondLst>
                                  <p:childTnLst>
                                    <p:set>
                                      <p:cBhvr>
                                        <p:cTn id="138" dur="1" fill="hold">
                                          <p:stCondLst>
                                            <p:cond delay="0"/>
                                          </p:stCondLst>
                                        </p:cTn>
                                        <p:tgtEl>
                                          <p:spTgt spid="6"/>
                                        </p:tgtEl>
                                        <p:attrNameLst>
                                          <p:attrName>style.visibility</p:attrName>
                                        </p:attrNameLst>
                                      </p:cBhvr>
                                      <p:to>
                                        <p:strVal val="visible"/>
                                      </p:to>
                                    </p:set>
                                    <p:animEffect transition="in" filter="fade">
                                      <p:cBhvr>
                                        <p:cTn id="139" dur="500"/>
                                        <p:tgtEl>
                                          <p:spTgt spid="6"/>
                                        </p:tgtEl>
                                      </p:cBhvr>
                                    </p:animEffect>
                                  </p:childTnLst>
                                </p:cTn>
                              </p:par>
                            </p:childTnLst>
                          </p:cTn>
                        </p:par>
                      </p:childTnLst>
                    </p:cTn>
                  </p:par>
                </p:childTnLst>
              </p:cTn>
              <p:nextCondLst>
                <p:cond evt="onClick" delay="0">
                  <p:tgtEl>
                    <p:spTgt spid="68"/>
                  </p:tgtEl>
                </p:cond>
              </p:nextCondLst>
            </p:seq>
            <p:seq concurrent="1" nextAc="seek">
              <p:cTn id="140" restart="whenNotActive" fill="hold" evtFilter="cancelBubble" nodeType="interactiveSeq">
                <p:stCondLst>
                  <p:cond evt="onClick" delay="0">
                    <p:tgtEl>
                      <p:spTgt spid="15"/>
                    </p:tgtEl>
                  </p:cond>
                </p:stCondLst>
                <p:endSync evt="end" delay="0">
                  <p:rtn val="all"/>
                </p:endSync>
                <p:childTnLst>
                  <p:par>
                    <p:cTn id="141" fill="hold">
                      <p:stCondLst>
                        <p:cond delay="0"/>
                      </p:stCondLst>
                      <p:childTnLst>
                        <p:par>
                          <p:cTn id="142" fill="hold">
                            <p:stCondLst>
                              <p:cond delay="0"/>
                            </p:stCondLst>
                            <p:childTnLst>
                              <p:par>
                                <p:cTn id="143" presetID="26" presetClass="emph" presetSubtype="0" fill="hold" nodeType="clickEffect">
                                  <p:stCondLst>
                                    <p:cond delay="0"/>
                                  </p:stCondLst>
                                  <p:childTnLst>
                                    <p:animEffect transition="out" filter="fade">
                                      <p:cBhvr>
                                        <p:cTn id="144" dur="500" tmFilter="0, 0; .2, .5; .8, .5; 1, 0"/>
                                        <p:tgtEl>
                                          <p:spTgt spid="15"/>
                                        </p:tgtEl>
                                      </p:cBhvr>
                                    </p:animEffect>
                                    <p:animScale>
                                      <p:cBhvr>
                                        <p:cTn id="145" dur="250" autoRev="1" fill="hold"/>
                                        <p:tgtEl>
                                          <p:spTgt spid="15"/>
                                        </p:tgtEl>
                                      </p:cBhvr>
                                      <p:by x="105000" y="105000"/>
                                    </p:animScale>
                                  </p:childTnLst>
                                  <p:subTnLst>
                                    <p:audio>
                                      <p:cMediaNode>
                                        <p:cTn display="0" masterRel="sameClick">
                                          <p:stCondLst>
                                            <p:cond evt="begin" delay="0">
                                              <p:tn val="143"/>
                                            </p:cond>
                                          </p:stCondLst>
                                          <p:endCondLst>
                                            <p:cond evt="onStopAudio" delay="0">
                                              <p:tgtEl>
                                                <p:sldTgt/>
                                              </p:tgtEl>
                                            </p:cond>
                                          </p:endCondLst>
                                        </p:cTn>
                                        <p:tgtEl>
                                          <p:sndTgt r:embed="rId6" name="click.wav"/>
                                        </p:tgtEl>
                                      </p:cMediaNode>
                                    </p:audio>
                                  </p:subTnLst>
                                </p:cTn>
                              </p:par>
                            </p:childTnLst>
                          </p:cTn>
                        </p:par>
                        <p:par>
                          <p:cTn id="146" fill="hold">
                            <p:stCondLst>
                              <p:cond delay="500"/>
                            </p:stCondLst>
                            <p:childTnLst>
                              <p:par>
                                <p:cTn id="147" presetID="1" presetClass="mediacall" presetSubtype="0" fill="hold" nodeType="afterEffect">
                                  <p:stCondLst>
                                    <p:cond delay="0"/>
                                  </p:stCondLst>
                                  <p:childTnLst>
                                    <p:cmd type="call" cmd="playFrom(0.0)">
                                      <p:cBhvr>
                                        <p:cTn id="148" dur="4995" fill="hold"/>
                                        <p:tgtEl>
                                          <p:spTgt spid="7"/>
                                        </p:tgtEl>
                                      </p:cBhvr>
                                    </p:cmd>
                                  </p:childTnLst>
                                </p:cTn>
                              </p:par>
                              <p:par>
                                <p:cTn id="149" presetID="1" presetClass="entr" presetSubtype="0" fill="hold" nodeType="withEffect">
                                  <p:stCondLst>
                                    <p:cond delay="0"/>
                                  </p:stCondLst>
                                  <p:childTnLst>
                                    <p:set>
                                      <p:cBhvr>
                                        <p:cTn id="150" dur="1" fill="hold">
                                          <p:stCondLst>
                                            <p:cond delay="0"/>
                                          </p:stCondLst>
                                        </p:cTn>
                                        <p:tgtEl>
                                          <p:spTgt spid="13"/>
                                        </p:tgtEl>
                                        <p:attrNameLst>
                                          <p:attrName>style.visibility</p:attrName>
                                        </p:attrNameLst>
                                      </p:cBhvr>
                                      <p:to>
                                        <p:strVal val="visible"/>
                                      </p:to>
                                    </p:set>
                                  </p:childTnLst>
                                </p:cTn>
                              </p:par>
                              <p:par>
                                <p:cTn id="151" presetID="63" presetClass="path" presetSubtype="0" accel="50000" decel="50000" fill="hold" nodeType="withEffect">
                                  <p:stCondLst>
                                    <p:cond delay="0"/>
                                  </p:stCondLst>
                                  <p:childTnLst>
                                    <p:animMotion origin="layout" path="M 6.25E-7 -4.81481E-6 L 0.1599 -4.81481E-6 " pathEditMode="relative" rAng="0" ptsTypes="AA">
                                      <p:cBhvr>
                                        <p:cTn id="152" dur="500" fill="hold"/>
                                        <p:tgtEl>
                                          <p:spTgt spid="14"/>
                                        </p:tgtEl>
                                        <p:attrNameLst>
                                          <p:attrName>ppt_x</p:attrName>
                                          <p:attrName>ppt_y</p:attrName>
                                        </p:attrNameLst>
                                      </p:cBhvr>
                                      <p:rCtr x="7995" y="0"/>
                                    </p:animMotion>
                                  </p:childTnLst>
                                </p:cTn>
                              </p:par>
                              <p:par>
                                <p:cTn id="153" presetID="10" presetClass="exit" presetSubtype="0" fill="hold" nodeType="withEffect">
                                  <p:stCondLst>
                                    <p:cond delay="0"/>
                                  </p:stCondLst>
                                  <p:childTnLst>
                                    <p:animEffect transition="out" filter="fade">
                                      <p:cBhvr>
                                        <p:cTn id="154" dur="500"/>
                                        <p:tgtEl>
                                          <p:spTgt spid="31"/>
                                        </p:tgtEl>
                                      </p:cBhvr>
                                    </p:animEffect>
                                    <p:set>
                                      <p:cBhvr>
                                        <p:cTn id="155" dur="1" fill="hold">
                                          <p:stCondLst>
                                            <p:cond delay="499"/>
                                          </p:stCondLst>
                                        </p:cTn>
                                        <p:tgtEl>
                                          <p:spTgt spid="31"/>
                                        </p:tgtEl>
                                        <p:attrNameLst>
                                          <p:attrName>style.visibility</p:attrName>
                                        </p:attrNameLst>
                                      </p:cBhvr>
                                      <p:to>
                                        <p:strVal val="hidden"/>
                                      </p:to>
                                    </p:set>
                                  </p:childTnLst>
                                </p:cTn>
                              </p:par>
                              <p:par>
                                <p:cTn id="156" presetID="10" presetClass="exit" presetSubtype="0" fill="hold" nodeType="withEffect">
                                  <p:stCondLst>
                                    <p:cond delay="0"/>
                                  </p:stCondLst>
                                  <p:childTnLst>
                                    <p:animEffect transition="out" filter="fade">
                                      <p:cBhvr>
                                        <p:cTn id="157" dur="500"/>
                                        <p:tgtEl>
                                          <p:spTgt spid="12"/>
                                        </p:tgtEl>
                                      </p:cBhvr>
                                    </p:animEffect>
                                    <p:set>
                                      <p:cBhvr>
                                        <p:cTn id="158" dur="1" fill="hold">
                                          <p:stCondLst>
                                            <p:cond delay="499"/>
                                          </p:stCondLst>
                                        </p:cTn>
                                        <p:tgtEl>
                                          <p:spTgt spid="12"/>
                                        </p:tgtEl>
                                        <p:attrNameLst>
                                          <p:attrName>style.visibility</p:attrName>
                                        </p:attrNameLst>
                                      </p:cBhvr>
                                      <p:to>
                                        <p:strVal val="hidden"/>
                                      </p:to>
                                    </p:set>
                                  </p:childTnLst>
                                </p:cTn>
                              </p:par>
                              <p:par>
                                <p:cTn id="159" presetID="10" presetClass="exit" presetSubtype="0" fill="hold" nodeType="withEffect">
                                  <p:stCondLst>
                                    <p:cond delay="0"/>
                                  </p:stCondLst>
                                  <p:childTnLst>
                                    <p:animEffect transition="out" filter="fade">
                                      <p:cBhvr>
                                        <p:cTn id="160" dur="500"/>
                                        <p:tgtEl>
                                          <p:spTgt spid="2"/>
                                        </p:tgtEl>
                                      </p:cBhvr>
                                    </p:animEffect>
                                    <p:set>
                                      <p:cBhvr>
                                        <p:cTn id="161" dur="1" fill="hold">
                                          <p:stCondLst>
                                            <p:cond delay="499"/>
                                          </p:stCondLst>
                                        </p:cTn>
                                        <p:tgtEl>
                                          <p:spTgt spid="2"/>
                                        </p:tgtEl>
                                        <p:attrNameLst>
                                          <p:attrName>style.visibility</p:attrName>
                                        </p:attrNameLst>
                                      </p:cBhvr>
                                      <p:to>
                                        <p:strVal val="hidden"/>
                                      </p:to>
                                    </p:set>
                                  </p:childTnLst>
                                </p:cTn>
                              </p:par>
                              <p:par>
                                <p:cTn id="162" presetID="10" presetClass="exit" presetSubtype="0" fill="hold" nodeType="withEffect">
                                  <p:stCondLst>
                                    <p:cond delay="0"/>
                                  </p:stCondLst>
                                  <p:childTnLst>
                                    <p:animEffect transition="out" filter="fade">
                                      <p:cBhvr>
                                        <p:cTn id="163" dur="500"/>
                                        <p:tgtEl>
                                          <p:spTgt spid="16"/>
                                        </p:tgtEl>
                                      </p:cBhvr>
                                    </p:animEffect>
                                    <p:set>
                                      <p:cBhvr>
                                        <p:cTn id="164" dur="1" fill="hold">
                                          <p:stCondLst>
                                            <p:cond delay="499"/>
                                          </p:stCondLst>
                                        </p:cTn>
                                        <p:tgtEl>
                                          <p:spTgt spid="16"/>
                                        </p:tgtEl>
                                        <p:attrNameLst>
                                          <p:attrName>style.visibility</p:attrName>
                                        </p:attrNameLst>
                                      </p:cBhvr>
                                      <p:to>
                                        <p:strVal val="hidden"/>
                                      </p:to>
                                    </p:set>
                                  </p:childTnLst>
                                </p:cTn>
                              </p:par>
                              <p:par>
                                <p:cTn id="165" presetID="10" presetClass="exit" presetSubtype="0" fill="hold" nodeType="withEffect">
                                  <p:stCondLst>
                                    <p:cond delay="0"/>
                                  </p:stCondLst>
                                  <p:childTnLst>
                                    <p:animEffect transition="out" filter="fade">
                                      <p:cBhvr>
                                        <p:cTn id="166" dur="500"/>
                                        <p:tgtEl>
                                          <p:spTgt spid="15"/>
                                        </p:tgtEl>
                                      </p:cBhvr>
                                    </p:animEffect>
                                    <p:set>
                                      <p:cBhvr>
                                        <p:cTn id="167" dur="1" fill="hold">
                                          <p:stCondLst>
                                            <p:cond delay="499"/>
                                          </p:stCondLst>
                                        </p:cTn>
                                        <p:tgtEl>
                                          <p:spTgt spid="15"/>
                                        </p:tgtEl>
                                        <p:attrNameLst>
                                          <p:attrName>style.visibility</p:attrName>
                                        </p:attrNameLst>
                                      </p:cBhvr>
                                      <p:to>
                                        <p:strVal val="hidden"/>
                                      </p:to>
                                    </p:set>
                                  </p:childTnLst>
                                </p:cTn>
                              </p:par>
                              <p:par>
                                <p:cTn id="168" presetID="10" presetClass="exit" presetSubtype="0" fill="hold" nodeType="withEffect">
                                  <p:stCondLst>
                                    <p:cond delay="0"/>
                                  </p:stCondLst>
                                  <p:childTnLst>
                                    <p:animEffect transition="out" filter="fade">
                                      <p:cBhvr>
                                        <p:cTn id="169" dur="500"/>
                                        <p:tgtEl>
                                          <p:spTgt spid="18"/>
                                        </p:tgtEl>
                                      </p:cBhvr>
                                    </p:animEffect>
                                    <p:set>
                                      <p:cBhvr>
                                        <p:cTn id="170" dur="1" fill="hold">
                                          <p:stCondLst>
                                            <p:cond delay="499"/>
                                          </p:stCondLst>
                                        </p:cTn>
                                        <p:tgtEl>
                                          <p:spTgt spid="18"/>
                                        </p:tgtEl>
                                        <p:attrNameLst>
                                          <p:attrName>style.visibility</p:attrName>
                                        </p:attrNameLst>
                                      </p:cBhvr>
                                      <p:to>
                                        <p:strVal val="hidden"/>
                                      </p:to>
                                    </p:set>
                                  </p:childTnLst>
                                </p:cTn>
                              </p:par>
                              <p:par>
                                <p:cTn id="171" presetID="10" presetClass="exit" presetSubtype="0" fill="hold" nodeType="withEffect">
                                  <p:stCondLst>
                                    <p:cond delay="0"/>
                                  </p:stCondLst>
                                  <p:childTnLst>
                                    <p:animEffect transition="out" filter="fade">
                                      <p:cBhvr>
                                        <p:cTn id="172" dur="500"/>
                                        <p:tgtEl>
                                          <p:spTgt spid="20"/>
                                        </p:tgtEl>
                                      </p:cBhvr>
                                    </p:animEffect>
                                    <p:set>
                                      <p:cBhvr>
                                        <p:cTn id="173" dur="1" fill="hold">
                                          <p:stCondLst>
                                            <p:cond delay="499"/>
                                          </p:stCondLst>
                                        </p:cTn>
                                        <p:tgtEl>
                                          <p:spTgt spid="20"/>
                                        </p:tgtEl>
                                        <p:attrNameLst>
                                          <p:attrName>style.visibility</p:attrName>
                                        </p:attrNameLst>
                                      </p:cBhvr>
                                      <p:to>
                                        <p:strVal val="hidden"/>
                                      </p:to>
                                    </p:set>
                                  </p:childTnLst>
                                </p:cTn>
                              </p:par>
                              <p:par>
                                <p:cTn id="174" presetID="10" presetClass="exit" presetSubtype="0" fill="hold" nodeType="withEffect">
                                  <p:stCondLst>
                                    <p:cond delay="0"/>
                                  </p:stCondLst>
                                  <p:childTnLst>
                                    <p:animEffect transition="out" filter="fade">
                                      <p:cBhvr>
                                        <p:cTn id="175" dur="500"/>
                                        <p:tgtEl>
                                          <p:spTgt spid="17"/>
                                        </p:tgtEl>
                                      </p:cBhvr>
                                    </p:animEffect>
                                    <p:set>
                                      <p:cBhvr>
                                        <p:cTn id="176" dur="1" fill="hold">
                                          <p:stCondLst>
                                            <p:cond delay="499"/>
                                          </p:stCondLst>
                                        </p:cTn>
                                        <p:tgtEl>
                                          <p:spTgt spid="17"/>
                                        </p:tgtEl>
                                        <p:attrNameLst>
                                          <p:attrName>style.visibility</p:attrName>
                                        </p:attrNameLst>
                                      </p:cBhvr>
                                      <p:to>
                                        <p:strVal val="hidden"/>
                                      </p:to>
                                    </p:set>
                                  </p:childTnLst>
                                </p:cTn>
                              </p:par>
                              <p:par>
                                <p:cTn id="177" presetID="10" presetClass="exit" presetSubtype="0" fill="hold" nodeType="withEffect">
                                  <p:stCondLst>
                                    <p:cond delay="0"/>
                                  </p:stCondLst>
                                  <p:childTnLst>
                                    <p:animEffect transition="out" filter="fade">
                                      <p:cBhvr>
                                        <p:cTn id="178" dur="500"/>
                                        <p:tgtEl>
                                          <p:spTgt spid="21"/>
                                        </p:tgtEl>
                                      </p:cBhvr>
                                    </p:animEffect>
                                    <p:set>
                                      <p:cBhvr>
                                        <p:cTn id="179" dur="1" fill="hold">
                                          <p:stCondLst>
                                            <p:cond delay="499"/>
                                          </p:stCondLst>
                                        </p:cTn>
                                        <p:tgtEl>
                                          <p:spTgt spid="21"/>
                                        </p:tgtEl>
                                        <p:attrNameLst>
                                          <p:attrName>style.visibility</p:attrName>
                                        </p:attrNameLst>
                                      </p:cBhvr>
                                      <p:to>
                                        <p:strVal val="hidden"/>
                                      </p:to>
                                    </p:set>
                                  </p:childTnLst>
                                </p:cTn>
                              </p:par>
                              <p:par>
                                <p:cTn id="180" presetID="10" presetClass="exit" presetSubtype="0" fill="hold" nodeType="withEffect">
                                  <p:stCondLst>
                                    <p:cond delay="0"/>
                                  </p:stCondLst>
                                  <p:childTnLst>
                                    <p:animEffect transition="out" filter="fade">
                                      <p:cBhvr>
                                        <p:cTn id="181" dur="500"/>
                                        <p:tgtEl>
                                          <p:spTgt spid="19"/>
                                        </p:tgtEl>
                                      </p:cBhvr>
                                    </p:animEffect>
                                    <p:set>
                                      <p:cBhvr>
                                        <p:cTn id="182" dur="1" fill="hold">
                                          <p:stCondLst>
                                            <p:cond delay="499"/>
                                          </p:stCondLst>
                                        </p:cTn>
                                        <p:tgtEl>
                                          <p:spTgt spid="19"/>
                                        </p:tgtEl>
                                        <p:attrNameLst>
                                          <p:attrName>style.visibility</p:attrName>
                                        </p:attrNameLst>
                                      </p:cBhvr>
                                      <p:to>
                                        <p:strVal val="hidden"/>
                                      </p:to>
                                    </p:set>
                                  </p:childTnLst>
                                </p:cTn>
                              </p:par>
                              <p:par>
                                <p:cTn id="183" presetID="10" presetClass="exit" presetSubtype="0" fill="hold" nodeType="withEffect">
                                  <p:stCondLst>
                                    <p:cond delay="0"/>
                                  </p:stCondLst>
                                  <p:childTnLst>
                                    <p:animEffect transition="out" filter="fade">
                                      <p:cBhvr>
                                        <p:cTn id="184" dur="500"/>
                                        <p:tgtEl>
                                          <p:spTgt spid="4"/>
                                        </p:tgtEl>
                                      </p:cBhvr>
                                    </p:animEffect>
                                    <p:set>
                                      <p:cBhvr>
                                        <p:cTn id="185" dur="1" fill="hold">
                                          <p:stCondLst>
                                            <p:cond delay="499"/>
                                          </p:stCondLst>
                                        </p:cTn>
                                        <p:tgtEl>
                                          <p:spTgt spid="4"/>
                                        </p:tgtEl>
                                        <p:attrNameLst>
                                          <p:attrName>style.visibility</p:attrName>
                                        </p:attrNameLst>
                                      </p:cBhvr>
                                      <p:to>
                                        <p:strVal val="hidden"/>
                                      </p:to>
                                    </p:set>
                                  </p:childTnLst>
                                </p:cTn>
                              </p:par>
                              <p:par>
                                <p:cTn id="186" presetID="10" presetClass="exit" presetSubtype="0" fill="hold" nodeType="withEffect">
                                  <p:stCondLst>
                                    <p:cond delay="0"/>
                                  </p:stCondLst>
                                  <p:childTnLst>
                                    <p:animEffect transition="out" filter="fade">
                                      <p:cBhvr>
                                        <p:cTn id="187" dur="500"/>
                                        <p:tgtEl>
                                          <p:spTgt spid="6"/>
                                        </p:tgtEl>
                                      </p:cBhvr>
                                    </p:animEffect>
                                    <p:set>
                                      <p:cBhvr>
                                        <p:cTn id="18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89" restart="whenNotActive" fill="hold" evtFilter="cancelBubble" nodeType="interactiveSeq">
                <p:stCondLst>
                  <p:cond evt="onClick" delay="0">
                    <p:tgtEl>
                      <p:spTgt spid="14"/>
                    </p:tgtEl>
                  </p:cond>
                </p:stCondLst>
                <p:endSync evt="end" delay="0">
                  <p:rtn val="all"/>
                </p:endSync>
                <p:childTnLst>
                  <p:par>
                    <p:cTn id="190" fill="hold">
                      <p:stCondLst>
                        <p:cond delay="0"/>
                      </p:stCondLst>
                      <p:childTnLst>
                        <p:par>
                          <p:cTn id="191" fill="hold">
                            <p:stCondLst>
                              <p:cond delay="0"/>
                            </p:stCondLst>
                            <p:childTnLst>
                              <p:par>
                                <p:cTn id="192" presetID="26" presetClass="emph" presetSubtype="0" fill="hold" nodeType="clickEffect">
                                  <p:stCondLst>
                                    <p:cond delay="0"/>
                                  </p:stCondLst>
                                  <p:childTnLst>
                                    <p:animEffect transition="out" filter="fade">
                                      <p:cBhvr>
                                        <p:cTn id="193" dur="500" tmFilter="0, 0; .2, .5; .8, .5; 1, 0"/>
                                        <p:tgtEl>
                                          <p:spTgt spid="14"/>
                                        </p:tgtEl>
                                      </p:cBhvr>
                                    </p:animEffect>
                                    <p:animScale>
                                      <p:cBhvr>
                                        <p:cTn id="194" dur="250" autoRev="1" fill="hold"/>
                                        <p:tgtEl>
                                          <p:spTgt spid="14"/>
                                        </p:tgtEl>
                                      </p:cBhvr>
                                      <p:by x="105000" y="105000"/>
                                    </p:animScale>
                                  </p:childTnLst>
                                  <p:subTnLst>
                                    <p:audio>
                                      <p:cMediaNode>
                                        <p:cTn display="0" masterRel="sameClick">
                                          <p:stCondLst>
                                            <p:cond evt="begin" delay="0">
                                              <p:tn val="192"/>
                                            </p:cond>
                                          </p:stCondLst>
                                          <p:endCondLst>
                                            <p:cond evt="onStopAudio" delay="0">
                                              <p:tgtEl>
                                                <p:sldTgt/>
                                              </p:tgtEl>
                                            </p:cond>
                                          </p:endCondLst>
                                        </p:cTn>
                                        <p:tgtEl>
                                          <p:sndTgt r:embed="rId6" name="click.wav"/>
                                        </p:tgtEl>
                                      </p:cMediaNode>
                                    </p:audio>
                                  </p:subTnLst>
                                </p:cTn>
                              </p:par>
                              <p:par>
                                <p:cTn id="195" presetID="35" presetClass="path" presetSubtype="0" accel="50000" decel="50000" fill="hold" nodeType="withEffect">
                                  <p:stCondLst>
                                    <p:cond delay="0"/>
                                  </p:stCondLst>
                                  <p:childTnLst>
                                    <p:animMotion origin="layout" path="M 0.1599 -4.81481E-6 L 6.25E-7 -4.81481E-6 " pathEditMode="relative" rAng="0" ptsTypes="AA">
                                      <p:cBhvr>
                                        <p:cTn id="196" dur="500" fill="hold"/>
                                        <p:tgtEl>
                                          <p:spTgt spid="14"/>
                                        </p:tgtEl>
                                        <p:attrNameLst>
                                          <p:attrName>ppt_x</p:attrName>
                                          <p:attrName>ppt_y</p:attrName>
                                        </p:attrNameLst>
                                      </p:cBhvr>
                                      <p:rCtr x="-7995" y="0"/>
                                    </p:animMotion>
                                  </p:childTnLst>
                                </p:cTn>
                              </p:par>
                            </p:childTnLst>
                          </p:cTn>
                        </p:par>
                        <p:par>
                          <p:cTn id="197" fill="hold">
                            <p:stCondLst>
                              <p:cond delay="500"/>
                            </p:stCondLst>
                            <p:childTnLst>
                              <p:par>
                                <p:cTn id="198" presetID="1" presetClass="exit" presetSubtype="0" fill="hold" nodeType="afterEffect">
                                  <p:stCondLst>
                                    <p:cond delay="0"/>
                                  </p:stCondLst>
                                  <p:childTnLst>
                                    <p:set>
                                      <p:cBhvr>
                                        <p:cTn id="199" dur="1" fill="hold">
                                          <p:stCondLst>
                                            <p:cond delay="0"/>
                                          </p:stCondLst>
                                        </p:cTn>
                                        <p:tgtEl>
                                          <p:spTgt spid="13"/>
                                        </p:tgtEl>
                                        <p:attrNameLst>
                                          <p:attrName>style.visibility</p:attrName>
                                        </p:attrNameLst>
                                      </p:cBhvr>
                                      <p:to>
                                        <p:strVal val="hidden"/>
                                      </p:to>
                                    </p:set>
                                  </p:childTnLst>
                                </p:cTn>
                              </p:par>
                              <p:par>
                                <p:cTn id="200" presetID="10" presetClass="entr" presetSubtype="0" fill="hold" nodeType="withEffect">
                                  <p:stCondLst>
                                    <p:cond delay="0"/>
                                  </p:stCondLst>
                                  <p:childTnLst>
                                    <p:set>
                                      <p:cBhvr>
                                        <p:cTn id="201" dur="1" fill="hold">
                                          <p:stCondLst>
                                            <p:cond delay="0"/>
                                          </p:stCondLst>
                                        </p:cTn>
                                        <p:tgtEl>
                                          <p:spTgt spid="31"/>
                                        </p:tgtEl>
                                        <p:attrNameLst>
                                          <p:attrName>style.visibility</p:attrName>
                                        </p:attrNameLst>
                                      </p:cBhvr>
                                      <p:to>
                                        <p:strVal val="visible"/>
                                      </p:to>
                                    </p:set>
                                    <p:animEffect transition="in" filter="fade">
                                      <p:cBhvr>
                                        <p:cTn id="202" dur="500"/>
                                        <p:tgtEl>
                                          <p:spTgt spid="31"/>
                                        </p:tgtEl>
                                      </p:cBhvr>
                                    </p:animEffect>
                                  </p:childTnLst>
                                </p:cTn>
                              </p:par>
                              <p:par>
                                <p:cTn id="203" presetID="10" presetClass="entr" presetSubtype="0" fill="hold" nodeType="withEffect">
                                  <p:stCondLst>
                                    <p:cond delay="0"/>
                                  </p:stCondLst>
                                  <p:childTnLst>
                                    <p:set>
                                      <p:cBhvr>
                                        <p:cTn id="204" dur="1" fill="hold">
                                          <p:stCondLst>
                                            <p:cond delay="0"/>
                                          </p:stCondLst>
                                        </p:cTn>
                                        <p:tgtEl>
                                          <p:spTgt spid="12"/>
                                        </p:tgtEl>
                                        <p:attrNameLst>
                                          <p:attrName>style.visibility</p:attrName>
                                        </p:attrNameLst>
                                      </p:cBhvr>
                                      <p:to>
                                        <p:strVal val="visible"/>
                                      </p:to>
                                    </p:set>
                                    <p:animEffect transition="in" filter="fade">
                                      <p:cBhvr>
                                        <p:cTn id="205" dur="500"/>
                                        <p:tgtEl>
                                          <p:spTgt spid="12"/>
                                        </p:tgtEl>
                                      </p:cBhvr>
                                    </p:animEffect>
                                  </p:childTnLst>
                                </p:cTn>
                              </p:par>
                              <p:par>
                                <p:cTn id="206" presetID="10" presetClass="entr" presetSubtype="0" fill="hold" nodeType="withEffect">
                                  <p:stCondLst>
                                    <p:cond delay="0"/>
                                  </p:stCondLst>
                                  <p:childTnLst>
                                    <p:set>
                                      <p:cBhvr>
                                        <p:cTn id="207" dur="1" fill="hold">
                                          <p:stCondLst>
                                            <p:cond delay="0"/>
                                          </p:stCondLst>
                                        </p:cTn>
                                        <p:tgtEl>
                                          <p:spTgt spid="2"/>
                                        </p:tgtEl>
                                        <p:attrNameLst>
                                          <p:attrName>style.visibility</p:attrName>
                                        </p:attrNameLst>
                                      </p:cBhvr>
                                      <p:to>
                                        <p:strVal val="visible"/>
                                      </p:to>
                                    </p:set>
                                    <p:animEffect transition="in" filter="fade">
                                      <p:cBhvr>
                                        <p:cTn id="208" dur="500"/>
                                        <p:tgtEl>
                                          <p:spTgt spid="2"/>
                                        </p:tgtEl>
                                      </p:cBhvr>
                                    </p:animEffect>
                                  </p:childTnLst>
                                </p:cTn>
                              </p:par>
                              <p:par>
                                <p:cTn id="209" presetID="10" presetClass="entr" presetSubtype="0" fill="hold" nodeType="withEffect">
                                  <p:stCondLst>
                                    <p:cond delay="0"/>
                                  </p:stCondLst>
                                  <p:childTnLst>
                                    <p:set>
                                      <p:cBhvr>
                                        <p:cTn id="210" dur="1" fill="hold">
                                          <p:stCondLst>
                                            <p:cond delay="0"/>
                                          </p:stCondLst>
                                        </p:cTn>
                                        <p:tgtEl>
                                          <p:spTgt spid="16"/>
                                        </p:tgtEl>
                                        <p:attrNameLst>
                                          <p:attrName>style.visibility</p:attrName>
                                        </p:attrNameLst>
                                      </p:cBhvr>
                                      <p:to>
                                        <p:strVal val="visible"/>
                                      </p:to>
                                    </p:set>
                                    <p:animEffect transition="in" filter="fade">
                                      <p:cBhvr>
                                        <p:cTn id="211" dur="500"/>
                                        <p:tgtEl>
                                          <p:spTgt spid="16"/>
                                        </p:tgtEl>
                                      </p:cBhvr>
                                    </p:animEffect>
                                  </p:childTnLst>
                                </p:cTn>
                              </p:par>
                              <p:par>
                                <p:cTn id="212" presetID="10" presetClass="entr" presetSubtype="0" fill="hold" nodeType="withEffect">
                                  <p:stCondLst>
                                    <p:cond delay="0"/>
                                  </p:stCondLst>
                                  <p:childTnLst>
                                    <p:set>
                                      <p:cBhvr>
                                        <p:cTn id="213" dur="1" fill="hold">
                                          <p:stCondLst>
                                            <p:cond delay="0"/>
                                          </p:stCondLst>
                                        </p:cTn>
                                        <p:tgtEl>
                                          <p:spTgt spid="15"/>
                                        </p:tgtEl>
                                        <p:attrNameLst>
                                          <p:attrName>style.visibility</p:attrName>
                                        </p:attrNameLst>
                                      </p:cBhvr>
                                      <p:to>
                                        <p:strVal val="visible"/>
                                      </p:to>
                                    </p:set>
                                    <p:animEffect transition="in" filter="fade">
                                      <p:cBhvr>
                                        <p:cTn id="214" dur="500"/>
                                        <p:tgtEl>
                                          <p:spTgt spid="15"/>
                                        </p:tgtEl>
                                      </p:cBhvr>
                                    </p:animEffect>
                                  </p:childTnLst>
                                </p:cTn>
                              </p:par>
                              <p:par>
                                <p:cTn id="215" presetID="10" presetClass="entr" presetSubtype="0" fill="hold" nodeType="withEffect">
                                  <p:stCondLst>
                                    <p:cond delay="0"/>
                                  </p:stCondLst>
                                  <p:childTnLst>
                                    <p:set>
                                      <p:cBhvr>
                                        <p:cTn id="216" dur="1" fill="hold">
                                          <p:stCondLst>
                                            <p:cond delay="0"/>
                                          </p:stCondLst>
                                        </p:cTn>
                                        <p:tgtEl>
                                          <p:spTgt spid="18"/>
                                        </p:tgtEl>
                                        <p:attrNameLst>
                                          <p:attrName>style.visibility</p:attrName>
                                        </p:attrNameLst>
                                      </p:cBhvr>
                                      <p:to>
                                        <p:strVal val="visible"/>
                                      </p:to>
                                    </p:set>
                                    <p:animEffect transition="in" filter="fade">
                                      <p:cBhvr>
                                        <p:cTn id="217" dur="500"/>
                                        <p:tgtEl>
                                          <p:spTgt spid="18"/>
                                        </p:tgtEl>
                                      </p:cBhvr>
                                    </p:animEffect>
                                  </p:childTnLst>
                                </p:cTn>
                              </p:par>
                              <p:par>
                                <p:cTn id="218" presetID="10" presetClass="entr" presetSubtype="0" fill="hold" nodeType="withEffect">
                                  <p:stCondLst>
                                    <p:cond delay="0"/>
                                  </p:stCondLst>
                                  <p:childTnLst>
                                    <p:set>
                                      <p:cBhvr>
                                        <p:cTn id="219" dur="1" fill="hold">
                                          <p:stCondLst>
                                            <p:cond delay="0"/>
                                          </p:stCondLst>
                                        </p:cTn>
                                        <p:tgtEl>
                                          <p:spTgt spid="20"/>
                                        </p:tgtEl>
                                        <p:attrNameLst>
                                          <p:attrName>style.visibility</p:attrName>
                                        </p:attrNameLst>
                                      </p:cBhvr>
                                      <p:to>
                                        <p:strVal val="visible"/>
                                      </p:to>
                                    </p:set>
                                    <p:animEffect transition="in" filter="fade">
                                      <p:cBhvr>
                                        <p:cTn id="220" dur="500"/>
                                        <p:tgtEl>
                                          <p:spTgt spid="20"/>
                                        </p:tgtEl>
                                      </p:cBhvr>
                                    </p:animEffect>
                                  </p:childTnLst>
                                </p:cTn>
                              </p:par>
                              <p:par>
                                <p:cTn id="221" presetID="10" presetClass="entr" presetSubtype="0" fill="hold" nodeType="withEffect">
                                  <p:stCondLst>
                                    <p:cond delay="0"/>
                                  </p:stCondLst>
                                  <p:childTnLst>
                                    <p:set>
                                      <p:cBhvr>
                                        <p:cTn id="222" dur="1" fill="hold">
                                          <p:stCondLst>
                                            <p:cond delay="0"/>
                                          </p:stCondLst>
                                        </p:cTn>
                                        <p:tgtEl>
                                          <p:spTgt spid="17"/>
                                        </p:tgtEl>
                                        <p:attrNameLst>
                                          <p:attrName>style.visibility</p:attrName>
                                        </p:attrNameLst>
                                      </p:cBhvr>
                                      <p:to>
                                        <p:strVal val="visible"/>
                                      </p:to>
                                    </p:set>
                                    <p:animEffect transition="in" filter="fade">
                                      <p:cBhvr>
                                        <p:cTn id="223" dur="500"/>
                                        <p:tgtEl>
                                          <p:spTgt spid="17"/>
                                        </p:tgtEl>
                                      </p:cBhvr>
                                    </p:animEffect>
                                  </p:childTnLst>
                                </p:cTn>
                              </p:par>
                              <p:par>
                                <p:cTn id="224" presetID="10" presetClass="entr" presetSubtype="0" fill="hold" nodeType="withEffect">
                                  <p:stCondLst>
                                    <p:cond delay="0"/>
                                  </p:stCondLst>
                                  <p:childTnLst>
                                    <p:set>
                                      <p:cBhvr>
                                        <p:cTn id="225" dur="1" fill="hold">
                                          <p:stCondLst>
                                            <p:cond delay="0"/>
                                          </p:stCondLst>
                                        </p:cTn>
                                        <p:tgtEl>
                                          <p:spTgt spid="21"/>
                                        </p:tgtEl>
                                        <p:attrNameLst>
                                          <p:attrName>style.visibility</p:attrName>
                                        </p:attrNameLst>
                                      </p:cBhvr>
                                      <p:to>
                                        <p:strVal val="visible"/>
                                      </p:to>
                                    </p:set>
                                    <p:animEffect transition="in" filter="fade">
                                      <p:cBhvr>
                                        <p:cTn id="226" dur="500"/>
                                        <p:tgtEl>
                                          <p:spTgt spid="21"/>
                                        </p:tgtEl>
                                      </p:cBhvr>
                                    </p:animEffect>
                                  </p:childTnLst>
                                </p:cTn>
                              </p:par>
                              <p:par>
                                <p:cTn id="227" presetID="10" presetClass="entr" presetSubtype="0" fill="hold" nodeType="withEffect">
                                  <p:stCondLst>
                                    <p:cond delay="0"/>
                                  </p:stCondLst>
                                  <p:childTnLst>
                                    <p:set>
                                      <p:cBhvr>
                                        <p:cTn id="228" dur="1" fill="hold">
                                          <p:stCondLst>
                                            <p:cond delay="0"/>
                                          </p:stCondLst>
                                        </p:cTn>
                                        <p:tgtEl>
                                          <p:spTgt spid="19"/>
                                        </p:tgtEl>
                                        <p:attrNameLst>
                                          <p:attrName>style.visibility</p:attrName>
                                        </p:attrNameLst>
                                      </p:cBhvr>
                                      <p:to>
                                        <p:strVal val="visible"/>
                                      </p:to>
                                    </p:set>
                                    <p:animEffect transition="in" filter="fade">
                                      <p:cBhvr>
                                        <p:cTn id="229" dur="500"/>
                                        <p:tgtEl>
                                          <p:spTgt spid="19"/>
                                        </p:tgtEl>
                                      </p:cBhvr>
                                    </p:animEffect>
                                  </p:childTnLst>
                                </p:cTn>
                              </p:par>
                              <p:par>
                                <p:cTn id="230" presetID="10" presetClass="entr" presetSubtype="0" fill="hold" nodeType="withEffect">
                                  <p:stCondLst>
                                    <p:cond delay="0"/>
                                  </p:stCondLst>
                                  <p:childTnLst>
                                    <p:set>
                                      <p:cBhvr>
                                        <p:cTn id="231" dur="1" fill="hold">
                                          <p:stCondLst>
                                            <p:cond delay="0"/>
                                          </p:stCondLst>
                                        </p:cTn>
                                        <p:tgtEl>
                                          <p:spTgt spid="4"/>
                                        </p:tgtEl>
                                        <p:attrNameLst>
                                          <p:attrName>style.visibility</p:attrName>
                                        </p:attrNameLst>
                                      </p:cBhvr>
                                      <p:to>
                                        <p:strVal val="visible"/>
                                      </p:to>
                                    </p:set>
                                    <p:animEffect transition="in" filter="fade">
                                      <p:cBhvr>
                                        <p:cTn id="232" dur="500"/>
                                        <p:tgtEl>
                                          <p:spTgt spid="4"/>
                                        </p:tgtEl>
                                      </p:cBhvr>
                                    </p:animEffect>
                                  </p:childTnLst>
                                </p:cTn>
                              </p:par>
                              <p:par>
                                <p:cTn id="233" presetID="10" presetClass="entr" presetSubtype="0" fill="hold" nodeType="withEffect">
                                  <p:stCondLst>
                                    <p:cond delay="0"/>
                                  </p:stCondLst>
                                  <p:childTnLst>
                                    <p:set>
                                      <p:cBhvr>
                                        <p:cTn id="234" dur="1" fill="hold">
                                          <p:stCondLst>
                                            <p:cond delay="0"/>
                                          </p:stCondLst>
                                        </p:cTn>
                                        <p:tgtEl>
                                          <p:spTgt spid="6"/>
                                        </p:tgtEl>
                                        <p:attrNameLst>
                                          <p:attrName>style.visibility</p:attrName>
                                        </p:attrNameLst>
                                      </p:cBhvr>
                                      <p:to>
                                        <p:strVal val="visible"/>
                                      </p:to>
                                    </p:set>
                                    <p:animEffect transition="in" filter="fade">
                                      <p:cBhvr>
                                        <p:cTn id="235" dur="500"/>
                                        <p:tgtEl>
                                          <p:spTgt spid="6"/>
                                        </p:tgtEl>
                                      </p:cBhvr>
                                    </p:animEffect>
                                  </p:childTnLst>
                                </p:cTn>
                              </p:par>
                            </p:childTnLst>
                          </p:cTn>
                        </p:par>
                      </p:childTnLst>
                    </p:cTn>
                  </p:par>
                </p:childTnLst>
              </p:cTn>
              <p:nextCondLst>
                <p:cond evt="onClick" delay="0">
                  <p:tgtEl>
                    <p:spTgt spid="14"/>
                  </p:tgtEl>
                </p:cond>
              </p:nextCondLst>
            </p:seq>
            <p:seq concurrent="1" nextAc="seek">
              <p:cTn id="236" restart="whenNotActive" fill="hold" evtFilter="cancelBubble" nodeType="interactiveSeq">
                <p:stCondLst>
                  <p:cond evt="onClick" delay="0">
                    <p:tgtEl>
                      <p:spTgt spid="20"/>
                    </p:tgtEl>
                  </p:cond>
                </p:stCondLst>
                <p:endSync evt="end" delay="0">
                  <p:rtn val="all"/>
                </p:endSync>
                <p:childTnLst>
                  <p:par>
                    <p:cTn id="237" fill="hold">
                      <p:stCondLst>
                        <p:cond delay="0"/>
                      </p:stCondLst>
                      <p:childTnLst>
                        <p:par>
                          <p:cTn id="238" fill="hold">
                            <p:stCondLst>
                              <p:cond delay="0"/>
                            </p:stCondLst>
                            <p:childTnLst>
                              <p:par>
                                <p:cTn id="239" presetID="26" presetClass="emph" presetSubtype="0" fill="hold" nodeType="clickEffect">
                                  <p:stCondLst>
                                    <p:cond delay="0"/>
                                  </p:stCondLst>
                                  <p:childTnLst>
                                    <p:animEffect transition="out" filter="fade">
                                      <p:cBhvr>
                                        <p:cTn id="240" dur="500" tmFilter="0, 0; .2, .5; .8, .5; 1, 0"/>
                                        <p:tgtEl>
                                          <p:spTgt spid="20"/>
                                        </p:tgtEl>
                                      </p:cBhvr>
                                    </p:animEffect>
                                    <p:animScale>
                                      <p:cBhvr>
                                        <p:cTn id="241" dur="250" autoRev="1" fill="hold"/>
                                        <p:tgtEl>
                                          <p:spTgt spid="20"/>
                                        </p:tgtEl>
                                      </p:cBhvr>
                                      <p:by x="105000" y="105000"/>
                                    </p:animScale>
                                  </p:childTnLst>
                                  <p:subTnLst>
                                    <p:audio>
                                      <p:cMediaNode>
                                        <p:cTn display="0" masterRel="sameClick">
                                          <p:stCondLst>
                                            <p:cond evt="begin" delay="0">
                                              <p:tn val="239"/>
                                            </p:cond>
                                          </p:stCondLst>
                                          <p:endCondLst>
                                            <p:cond evt="onStopAudio" delay="0">
                                              <p:tgtEl>
                                                <p:sldTgt/>
                                              </p:tgtEl>
                                            </p:cond>
                                          </p:endCondLst>
                                        </p:cTn>
                                        <p:tgtEl>
                                          <p:sndTgt r:embed="rId6" name="click.wav"/>
                                        </p:tgtEl>
                                      </p:cMediaNode>
                                    </p:audio>
                                  </p:subTnLst>
                                </p:cTn>
                              </p:par>
                            </p:childTnLst>
                          </p:cTn>
                        </p:par>
                        <p:par>
                          <p:cTn id="242" fill="hold">
                            <p:stCondLst>
                              <p:cond delay="500"/>
                            </p:stCondLst>
                            <p:childTnLst>
                              <p:par>
                                <p:cTn id="243" presetID="1" presetClass="mediacall" presetSubtype="0" fill="hold" nodeType="afterEffect">
                                  <p:stCondLst>
                                    <p:cond delay="0"/>
                                  </p:stCondLst>
                                  <p:childTnLst>
                                    <p:cmd type="call" cmd="playFrom(0.0)">
                                      <p:cBhvr>
                                        <p:cTn id="244" dur="4995" fill="hold"/>
                                        <p:tgtEl>
                                          <p:spTgt spid="7"/>
                                        </p:tgtEl>
                                      </p:cBhvr>
                                    </p:cmd>
                                  </p:childTnLst>
                                </p:cTn>
                              </p:par>
                              <p:par>
                                <p:cTn id="245" presetID="1" presetClass="entr" presetSubtype="0" fill="hold" nodeType="withEffect">
                                  <p:stCondLst>
                                    <p:cond delay="0"/>
                                  </p:stCondLst>
                                  <p:childTnLst>
                                    <p:set>
                                      <p:cBhvr>
                                        <p:cTn id="246" dur="1" fill="hold">
                                          <p:stCondLst>
                                            <p:cond delay="0"/>
                                          </p:stCondLst>
                                        </p:cTn>
                                        <p:tgtEl>
                                          <p:spTgt spid="13"/>
                                        </p:tgtEl>
                                        <p:attrNameLst>
                                          <p:attrName>style.visibility</p:attrName>
                                        </p:attrNameLst>
                                      </p:cBhvr>
                                      <p:to>
                                        <p:strVal val="visible"/>
                                      </p:to>
                                    </p:set>
                                  </p:childTnLst>
                                </p:cTn>
                              </p:par>
                              <p:par>
                                <p:cTn id="247" presetID="63" presetClass="path" presetSubtype="0" accel="50000" decel="50000" fill="hold" nodeType="withEffect">
                                  <p:stCondLst>
                                    <p:cond delay="0"/>
                                  </p:stCondLst>
                                  <p:childTnLst>
                                    <p:animMotion origin="layout" path="M 6.25E-7 -4.81481E-6 L 0.16094 -4.81481E-6 " pathEditMode="relative" rAng="0" ptsTypes="AA">
                                      <p:cBhvr>
                                        <p:cTn id="248" dur="500" fill="hold"/>
                                        <p:tgtEl>
                                          <p:spTgt spid="14"/>
                                        </p:tgtEl>
                                        <p:attrNameLst>
                                          <p:attrName>ppt_x</p:attrName>
                                          <p:attrName>ppt_y</p:attrName>
                                        </p:attrNameLst>
                                      </p:cBhvr>
                                      <p:rCtr x="7591" y="0"/>
                                    </p:animMotion>
                                  </p:childTnLst>
                                </p:cTn>
                              </p:par>
                              <p:par>
                                <p:cTn id="249" presetID="10" presetClass="exit" presetSubtype="0" fill="hold" nodeType="withEffect">
                                  <p:stCondLst>
                                    <p:cond delay="0"/>
                                  </p:stCondLst>
                                  <p:childTnLst>
                                    <p:animEffect transition="out" filter="fade">
                                      <p:cBhvr>
                                        <p:cTn id="250" dur="500"/>
                                        <p:tgtEl>
                                          <p:spTgt spid="31"/>
                                        </p:tgtEl>
                                      </p:cBhvr>
                                    </p:animEffect>
                                    <p:set>
                                      <p:cBhvr>
                                        <p:cTn id="251" dur="1" fill="hold">
                                          <p:stCondLst>
                                            <p:cond delay="499"/>
                                          </p:stCondLst>
                                        </p:cTn>
                                        <p:tgtEl>
                                          <p:spTgt spid="31"/>
                                        </p:tgtEl>
                                        <p:attrNameLst>
                                          <p:attrName>style.visibility</p:attrName>
                                        </p:attrNameLst>
                                      </p:cBhvr>
                                      <p:to>
                                        <p:strVal val="hidden"/>
                                      </p:to>
                                    </p:set>
                                  </p:childTnLst>
                                </p:cTn>
                              </p:par>
                              <p:par>
                                <p:cTn id="252" presetID="10" presetClass="exit" presetSubtype="0" fill="hold" nodeType="withEffect">
                                  <p:stCondLst>
                                    <p:cond delay="0"/>
                                  </p:stCondLst>
                                  <p:childTnLst>
                                    <p:animEffect transition="out" filter="fade">
                                      <p:cBhvr>
                                        <p:cTn id="253" dur="500"/>
                                        <p:tgtEl>
                                          <p:spTgt spid="12"/>
                                        </p:tgtEl>
                                      </p:cBhvr>
                                    </p:animEffect>
                                    <p:set>
                                      <p:cBhvr>
                                        <p:cTn id="254" dur="1" fill="hold">
                                          <p:stCondLst>
                                            <p:cond delay="499"/>
                                          </p:stCondLst>
                                        </p:cTn>
                                        <p:tgtEl>
                                          <p:spTgt spid="12"/>
                                        </p:tgtEl>
                                        <p:attrNameLst>
                                          <p:attrName>style.visibility</p:attrName>
                                        </p:attrNameLst>
                                      </p:cBhvr>
                                      <p:to>
                                        <p:strVal val="hidden"/>
                                      </p:to>
                                    </p:set>
                                  </p:childTnLst>
                                </p:cTn>
                              </p:par>
                              <p:par>
                                <p:cTn id="255" presetID="10" presetClass="exit" presetSubtype="0" fill="hold" nodeType="withEffect">
                                  <p:stCondLst>
                                    <p:cond delay="0"/>
                                  </p:stCondLst>
                                  <p:childTnLst>
                                    <p:animEffect transition="out" filter="fade">
                                      <p:cBhvr>
                                        <p:cTn id="256" dur="500"/>
                                        <p:tgtEl>
                                          <p:spTgt spid="2"/>
                                        </p:tgtEl>
                                      </p:cBhvr>
                                    </p:animEffect>
                                    <p:set>
                                      <p:cBhvr>
                                        <p:cTn id="257" dur="1" fill="hold">
                                          <p:stCondLst>
                                            <p:cond delay="499"/>
                                          </p:stCondLst>
                                        </p:cTn>
                                        <p:tgtEl>
                                          <p:spTgt spid="2"/>
                                        </p:tgtEl>
                                        <p:attrNameLst>
                                          <p:attrName>style.visibility</p:attrName>
                                        </p:attrNameLst>
                                      </p:cBhvr>
                                      <p:to>
                                        <p:strVal val="hidden"/>
                                      </p:to>
                                    </p:set>
                                  </p:childTnLst>
                                </p:cTn>
                              </p:par>
                              <p:par>
                                <p:cTn id="258" presetID="10" presetClass="exit" presetSubtype="0" fill="hold" nodeType="withEffect">
                                  <p:stCondLst>
                                    <p:cond delay="0"/>
                                  </p:stCondLst>
                                  <p:childTnLst>
                                    <p:animEffect transition="out" filter="fade">
                                      <p:cBhvr>
                                        <p:cTn id="259" dur="500"/>
                                        <p:tgtEl>
                                          <p:spTgt spid="16"/>
                                        </p:tgtEl>
                                      </p:cBhvr>
                                    </p:animEffect>
                                    <p:set>
                                      <p:cBhvr>
                                        <p:cTn id="260" dur="1" fill="hold">
                                          <p:stCondLst>
                                            <p:cond delay="499"/>
                                          </p:stCondLst>
                                        </p:cTn>
                                        <p:tgtEl>
                                          <p:spTgt spid="16"/>
                                        </p:tgtEl>
                                        <p:attrNameLst>
                                          <p:attrName>style.visibility</p:attrName>
                                        </p:attrNameLst>
                                      </p:cBhvr>
                                      <p:to>
                                        <p:strVal val="hidden"/>
                                      </p:to>
                                    </p:set>
                                  </p:childTnLst>
                                </p:cTn>
                              </p:par>
                              <p:par>
                                <p:cTn id="261" presetID="10" presetClass="exit" presetSubtype="0" fill="hold" nodeType="withEffect">
                                  <p:stCondLst>
                                    <p:cond delay="0"/>
                                  </p:stCondLst>
                                  <p:childTnLst>
                                    <p:animEffect transition="out" filter="fade">
                                      <p:cBhvr>
                                        <p:cTn id="262" dur="500"/>
                                        <p:tgtEl>
                                          <p:spTgt spid="15"/>
                                        </p:tgtEl>
                                      </p:cBhvr>
                                    </p:animEffect>
                                    <p:set>
                                      <p:cBhvr>
                                        <p:cTn id="263" dur="1" fill="hold">
                                          <p:stCondLst>
                                            <p:cond delay="499"/>
                                          </p:stCondLst>
                                        </p:cTn>
                                        <p:tgtEl>
                                          <p:spTgt spid="15"/>
                                        </p:tgtEl>
                                        <p:attrNameLst>
                                          <p:attrName>style.visibility</p:attrName>
                                        </p:attrNameLst>
                                      </p:cBhvr>
                                      <p:to>
                                        <p:strVal val="hidden"/>
                                      </p:to>
                                    </p:set>
                                  </p:childTnLst>
                                </p:cTn>
                              </p:par>
                              <p:par>
                                <p:cTn id="264" presetID="10" presetClass="exit" presetSubtype="0" fill="hold" nodeType="withEffect">
                                  <p:stCondLst>
                                    <p:cond delay="0"/>
                                  </p:stCondLst>
                                  <p:childTnLst>
                                    <p:animEffect transition="out" filter="fade">
                                      <p:cBhvr>
                                        <p:cTn id="265" dur="500"/>
                                        <p:tgtEl>
                                          <p:spTgt spid="18"/>
                                        </p:tgtEl>
                                      </p:cBhvr>
                                    </p:animEffect>
                                    <p:set>
                                      <p:cBhvr>
                                        <p:cTn id="266" dur="1" fill="hold">
                                          <p:stCondLst>
                                            <p:cond delay="499"/>
                                          </p:stCondLst>
                                        </p:cTn>
                                        <p:tgtEl>
                                          <p:spTgt spid="18"/>
                                        </p:tgtEl>
                                        <p:attrNameLst>
                                          <p:attrName>style.visibility</p:attrName>
                                        </p:attrNameLst>
                                      </p:cBhvr>
                                      <p:to>
                                        <p:strVal val="hidden"/>
                                      </p:to>
                                    </p:set>
                                  </p:childTnLst>
                                </p:cTn>
                              </p:par>
                              <p:par>
                                <p:cTn id="267" presetID="10" presetClass="exit" presetSubtype="0" fill="hold" nodeType="withEffect">
                                  <p:stCondLst>
                                    <p:cond delay="0"/>
                                  </p:stCondLst>
                                  <p:childTnLst>
                                    <p:animEffect transition="out" filter="fade">
                                      <p:cBhvr>
                                        <p:cTn id="268" dur="500"/>
                                        <p:tgtEl>
                                          <p:spTgt spid="20"/>
                                        </p:tgtEl>
                                      </p:cBhvr>
                                    </p:animEffect>
                                    <p:set>
                                      <p:cBhvr>
                                        <p:cTn id="269" dur="1" fill="hold">
                                          <p:stCondLst>
                                            <p:cond delay="499"/>
                                          </p:stCondLst>
                                        </p:cTn>
                                        <p:tgtEl>
                                          <p:spTgt spid="20"/>
                                        </p:tgtEl>
                                        <p:attrNameLst>
                                          <p:attrName>style.visibility</p:attrName>
                                        </p:attrNameLst>
                                      </p:cBhvr>
                                      <p:to>
                                        <p:strVal val="hidden"/>
                                      </p:to>
                                    </p:set>
                                  </p:childTnLst>
                                </p:cTn>
                              </p:par>
                              <p:par>
                                <p:cTn id="270" presetID="10" presetClass="exit" presetSubtype="0" fill="hold" nodeType="withEffect">
                                  <p:stCondLst>
                                    <p:cond delay="0"/>
                                  </p:stCondLst>
                                  <p:childTnLst>
                                    <p:animEffect transition="out" filter="fade">
                                      <p:cBhvr>
                                        <p:cTn id="271" dur="500"/>
                                        <p:tgtEl>
                                          <p:spTgt spid="17"/>
                                        </p:tgtEl>
                                      </p:cBhvr>
                                    </p:animEffect>
                                    <p:set>
                                      <p:cBhvr>
                                        <p:cTn id="272" dur="1" fill="hold">
                                          <p:stCondLst>
                                            <p:cond delay="499"/>
                                          </p:stCondLst>
                                        </p:cTn>
                                        <p:tgtEl>
                                          <p:spTgt spid="17"/>
                                        </p:tgtEl>
                                        <p:attrNameLst>
                                          <p:attrName>style.visibility</p:attrName>
                                        </p:attrNameLst>
                                      </p:cBhvr>
                                      <p:to>
                                        <p:strVal val="hidden"/>
                                      </p:to>
                                    </p:set>
                                  </p:childTnLst>
                                </p:cTn>
                              </p:par>
                              <p:par>
                                <p:cTn id="273" presetID="10" presetClass="exit" presetSubtype="0" fill="hold" nodeType="withEffect">
                                  <p:stCondLst>
                                    <p:cond delay="0"/>
                                  </p:stCondLst>
                                  <p:childTnLst>
                                    <p:animEffect transition="out" filter="fade">
                                      <p:cBhvr>
                                        <p:cTn id="274" dur="500"/>
                                        <p:tgtEl>
                                          <p:spTgt spid="21"/>
                                        </p:tgtEl>
                                      </p:cBhvr>
                                    </p:animEffect>
                                    <p:set>
                                      <p:cBhvr>
                                        <p:cTn id="275" dur="1" fill="hold">
                                          <p:stCondLst>
                                            <p:cond delay="499"/>
                                          </p:stCondLst>
                                        </p:cTn>
                                        <p:tgtEl>
                                          <p:spTgt spid="21"/>
                                        </p:tgtEl>
                                        <p:attrNameLst>
                                          <p:attrName>style.visibility</p:attrName>
                                        </p:attrNameLst>
                                      </p:cBhvr>
                                      <p:to>
                                        <p:strVal val="hidden"/>
                                      </p:to>
                                    </p:set>
                                  </p:childTnLst>
                                </p:cTn>
                              </p:par>
                              <p:par>
                                <p:cTn id="276" presetID="10" presetClass="exit" presetSubtype="0" fill="hold" nodeType="withEffect">
                                  <p:stCondLst>
                                    <p:cond delay="0"/>
                                  </p:stCondLst>
                                  <p:childTnLst>
                                    <p:animEffect transition="out" filter="fade">
                                      <p:cBhvr>
                                        <p:cTn id="277" dur="500"/>
                                        <p:tgtEl>
                                          <p:spTgt spid="19"/>
                                        </p:tgtEl>
                                      </p:cBhvr>
                                    </p:animEffect>
                                    <p:set>
                                      <p:cBhvr>
                                        <p:cTn id="278" dur="1" fill="hold">
                                          <p:stCondLst>
                                            <p:cond delay="499"/>
                                          </p:stCondLst>
                                        </p:cTn>
                                        <p:tgtEl>
                                          <p:spTgt spid="19"/>
                                        </p:tgtEl>
                                        <p:attrNameLst>
                                          <p:attrName>style.visibility</p:attrName>
                                        </p:attrNameLst>
                                      </p:cBhvr>
                                      <p:to>
                                        <p:strVal val="hidden"/>
                                      </p:to>
                                    </p:set>
                                  </p:childTnLst>
                                </p:cTn>
                              </p:par>
                              <p:par>
                                <p:cTn id="279" presetID="10" presetClass="exit" presetSubtype="0" fill="hold" nodeType="withEffect">
                                  <p:stCondLst>
                                    <p:cond delay="0"/>
                                  </p:stCondLst>
                                  <p:childTnLst>
                                    <p:animEffect transition="out" filter="fade">
                                      <p:cBhvr>
                                        <p:cTn id="280" dur="500"/>
                                        <p:tgtEl>
                                          <p:spTgt spid="4"/>
                                        </p:tgtEl>
                                      </p:cBhvr>
                                    </p:animEffect>
                                    <p:set>
                                      <p:cBhvr>
                                        <p:cTn id="281" dur="1" fill="hold">
                                          <p:stCondLst>
                                            <p:cond delay="499"/>
                                          </p:stCondLst>
                                        </p:cTn>
                                        <p:tgtEl>
                                          <p:spTgt spid="4"/>
                                        </p:tgtEl>
                                        <p:attrNameLst>
                                          <p:attrName>style.visibility</p:attrName>
                                        </p:attrNameLst>
                                      </p:cBhvr>
                                      <p:to>
                                        <p:strVal val="hidden"/>
                                      </p:to>
                                    </p:set>
                                  </p:childTnLst>
                                </p:cTn>
                              </p:par>
                              <p:par>
                                <p:cTn id="282" presetID="10" presetClass="exit" presetSubtype="0" fill="hold" nodeType="withEffect">
                                  <p:stCondLst>
                                    <p:cond delay="0"/>
                                  </p:stCondLst>
                                  <p:childTnLst>
                                    <p:animEffect transition="out" filter="fade">
                                      <p:cBhvr>
                                        <p:cTn id="283" dur="500"/>
                                        <p:tgtEl>
                                          <p:spTgt spid="6"/>
                                        </p:tgtEl>
                                      </p:cBhvr>
                                    </p:animEffect>
                                    <p:set>
                                      <p:cBhvr>
                                        <p:cTn id="284"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85" restart="whenNotActive" fill="hold" evtFilter="cancelBubble" nodeType="interactiveSeq">
                <p:stCondLst>
                  <p:cond evt="onClick" delay="0">
                    <p:tgtEl>
                      <p:spTgt spid="21"/>
                    </p:tgtEl>
                  </p:cond>
                </p:stCondLst>
                <p:endSync evt="end" delay="0">
                  <p:rtn val="all"/>
                </p:endSync>
                <p:childTnLst>
                  <p:par>
                    <p:cTn id="286" fill="hold">
                      <p:stCondLst>
                        <p:cond delay="0"/>
                      </p:stCondLst>
                      <p:childTnLst>
                        <p:par>
                          <p:cTn id="287" fill="hold">
                            <p:stCondLst>
                              <p:cond delay="0"/>
                            </p:stCondLst>
                            <p:childTnLst>
                              <p:par>
                                <p:cTn id="288" presetID="26" presetClass="emph" presetSubtype="0" fill="hold" nodeType="clickEffect">
                                  <p:stCondLst>
                                    <p:cond delay="0"/>
                                  </p:stCondLst>
                                  <p:childTnLst>
                                    <p:animEffect transition="out" filter="fade">
                                      <p:cBhvr>
                                        <p:cTn id="289" dur="500" tmFilter="0, 0; .2, .5; .8, .5; 1, 0"/>
                                        <p:tgtEl>
                                          <p:spTgt spid="21"/>
                                        </p:tgtEl>
                                      </p:cBhvr>
                                    </p:animEffect>
                                    <p:animScale>
                                      <p:cBhvr>
                                        <p:cTn id="290" dur="250" autoRev="1" fill="hold"/>
                                        <p:tgtEl>
                                          <p:spTgt spid="21"/>
                                        </p:tgtEl>
                                      </p:cBhvr>
                                      <p:by x="105000" y="105000"/>
                                    </p:animScale>
                                  </p:childTnLst>
                                  <p:subTnLst>
                                    <p:audio>
                                      <p:cMediaNode>
                                        <p:cTn display="0" masterRel="sameClick">
                                          <p:stCondLst>
                                            <p:cond evt="begin" delay="0">
                                              <p:tn val="288"/>
                                            </p:cond>
                                          </p:stCondLst>
                                          <p:endCondLst>
                                            <p:cond evt="onStopAudio" delay="0">
                                              <p:tgtEl>
                                                <p:sldTgt/>
                                              </p:tgtEl>
                                            </p:cond>
                                          </p:endCondLst>
                                        </p:cTn>
                                        <p:tgtEl>
                                          <p:sndTgt r:embed="rId6" name="click.wav"/>
                                        </p:tgtEl>
                                      </p:cMediaNode>
                                    </p:audio>
                                  </p:subTnLst>
                                </p:cTn>
                              </p:par>
                            </p:childTnLst>
                          </p:cTn>
                        </p:par>
                        <p:par>
                          <p:cTn id="291" fill="hold">
                            <p:stCondLst>
                              <p:cond delay="500"/>
                            </p:stCondLst>
                            <p:childTnLst>
                              <p:par>
                                <p:cTn id="292" presetID="1" presetClass="mediacall" presetSubtype="0" fill="hold" nodeType="afterEffect">
                                  <p:stCondLst>
                                    <p:cond delay="0"/>
                                  </p:stCondLst>
                                  <p:childTnLst>
                                    <p:cmd type="call" cmd="playFrom(0.0)">
                                      <p:cBhvr>
                                        <p:cTn id="293" dur="4995" fill="hold"/>
                                        <p:tgtEl>
                                          <p:spTgt spid="7"/>
                                        </p:tgtEl>
                                      </p:cBhvr>
                                    </p:cmd>
                                  </p:childTnLst>
                                </p:cTn>
                              </p:par>
                              <p:par>
                                <p:cTn id="294" presetID="1" presetClass="entr" presetSubtype="0" fill="hold" nodeType="withEffect">
                                  <p:stCondLst>
                                    <p:cond delay="0"/>
                                  </p:stCondLst>
                                  <p:childTnLst>
                                    <p:set>
                                      <p:cBhvr>
                                        <p:cTn id="295" dur="1" fill="hold">
                                          <p:stCondLst>
                                            <p:cond delay="0"/>
                                          </p:stCondLst>
                                        </p:cTn>
                                        <p:tgtEl>
                                          <p:spTgt spid="13"/>
                                        </p:tgtEl>
                                        <p:attrNameLst>
                                          <p:attrName>style.visibility</p:attrName>
                                        </p:attrNameLst>
                                      </p:cBhvr>
                                      <p:to>
                                        <p:strVal val="visible"/>
                                      </p:to>
                                    </p:set>
                                  </p:childTnLst>
                                </p:cTn>
                              </p:par>
                              <p:par>
                                <p:cTn id="296" presetID="63" presetClass="path" presetSubtype="0" accel="50000" decel="50000" fill="hold" nodeType="withEffect">
                                  <p:stCondLst>
                                    <p:cond delay="0"/>
                                  </p:stCondLst>
                                  <p:childTnLst>
                                    <p:animMotion origin="layout" path="M 6.25E-7 -4.81481E-6 L 0.16093 -4.81481E-6 " pathEditMode="relative" rAng="0" ptsTypes="AA">
                                      <p:cBhvr>
                                        <p:cTn id="297" dur="500" fill="hold"/>
                                        <p:tgtEl>
                                          <p:spTgt spid="14"/>
                                        </p:tgtEl>
                                        <p:attrNameLst>
                                          <p:attrName>ppt_x</p:attrName>
                                          <p:attrName>ppt_y</p:attrName>
                                        </p:attrNameLst>
                                      </p:cBhvr>
                                      <p:rCtr x="7956" y="0"/>
                                    </p:animMotion>
                                  </p:childTnLst>
                                </p:cTn>
                              </p:par>
                              <p:par>
                                <p:cTn id="298" presetID="10" presetClass="exit" presetSubtype="0" fill="hold" nodeType="withEffect">
                                  <p:stCondLst>
                                    <p:cond delay="0"/>
                                  </p:stCondLst>
                                  <p:childTnLst>
                                    <p:animEffect transition="out" filter="fade">
                                      <p:cBhvr>
                                        <p:cTn id="299" dur="500"/>
                                        <p:tgtEl>
                                          <p:spTgt spid="31"/>
                                        </p:tgtEl>
                                      </p:cBhvr>
                                    </p:animEffect>
                                    <p:set>
                                      <p:cBhvr>
                                        <p:cTn id="300" dur="1" fill="hold">
                                          <p:stCondLst>
                                            <p:cond delay="499"/>
                                          </p:stCondLst>
                                        </p:cTn>
                                        <p:tgtEl>
                                          <p:spTgt spid="31"/>
                                        </p:tgtEl>
                                        <p:attrNameLst>
                                          <p:attrName>style.visibility</p:attrName>
                                        </p:attrNameLst>
                                      </p:cBhvr>
                                      <p:to>
                                        <p:strVal val="hidden"/>
                                      </p:to>
                                    </p:set>
                                  </p:childTnLst>
                                </p:cTn>
                              </p:par>
                              <p:par>
                                <p:cTn id="301" presetID="10" presetClass="exit" presetSubtype="0" fill="hold" nodeType="withEffect">
                                  <p:stCondLst>
                                    <p:cond delay="0"/>
                                  </p:stCondLst>
                                  <p:childTnLst>
                                    <p:animEffect transition="out" filter="fade">
                                      <p:cBhvr>
                                        <p:cTn id="302" dur="500"/>
                                        <p:tgtEl>
                                          <p:spTgt spid="12"/>
                                        </p:tgtEl>
                                      </p:cBhvr>
                                    </p:animEffect>
                                    <p:set>
                                      <p:cBhvr>
                                        <p:cTn id="303" dur="1" fill="hold">
                                          <p:stCondLst>
                                            <p:cond delay="499"/>
                                          </p:stCondLst>
                                        </p:cTn>
                                        <p:tgtEl>
                                          <p:spTgt spid="12"/>
                                        </p:tgtEl>
                                        <p:attrNameLst>
                                          <p:attrName>style.visibility</p:attrName>
                                        </p:attrNameLst>
                                      </p:cBhvr>
                                      <p:to>
                                        <p:strVal val="hidden"/>
                                      </p:to>
                                    </p:set>
                                  </p:childTnLst>
                                </p:cTn>
                              </p:par>
                              <p:par>
                                <p:cTn id="304" presetID="10" presetClass="exit" presetSubtype="0" fill="hold" nodeType="withEffect">
                                  <p:stCondLst>
                                    <p:cond delay="0"/>
                                  </p:stCondLst>
                                  <p:childTnLst>
                                    <p:animEffect transition="out" filter="fade">
                                      <p:cBhvr>
                                        <p:cTn id="305" dur="500"/>
                                        <p:tgtEl>
                                          <p:spTgt spid="2"/>
                                        </p:tgtEl>
                                      </p:cBhvr>
                                    </p:animEffect>
                                    <p:set>
                                      <p:cBhvr>
                                        <p:cTn id="306" dur="1" fill="hold">
                                          <p:stCondLst>
                                            <p:cond delay="499"/>
                                          </p:stCondLst>
                                        </p:cTn>
                                        <p:tgtEl>
                                          <p:spTgt spid="2"/>
                                        </p:tgtEl>
                                        <p:attrNameLst>
                                          <p:attrName>style.visibility</p:attrName>
                                        </p:attrNameLst>
                                      </p:cBhvr>
                                      <p:to>
                                        <p:strVal val="hidden"/>
                                      </p:to>
                                    </p:set>
                                  </p:childTnLst>
                                </p:cTn>
                              </p:par>
                              <p:par>
                                <p:cTn id="307" presetID="10" presetClass="exit" presetSubtype="0" fill="hold" nodeType="withEffect">
                                  <p:stCondLst>
                                    <p:cond delay="0"/>
                                  </p:stCondLst>
                                  <p:childTnLst>
                                    <p:animEffect transition="out" filter="fade">
                                      <p:cBhvr>
                                        <p:cTn id="308" dur="500"/>
                                        <p:tgtEl>
                                          <p:spTgt spid="16"/>
                                        </p:tgtEl>
                                      </p:cBhvr>
                                    </p:animEffect>
                                    <p:set>
                                      <p:cBhvr>
                                        <p:cTn id="309" dur="1" fill="hold">
                                          <p:stCondLst>
                                            <p:cond delay="499"/>
                                          </p:stCondLst>
                                        </p:cTn>
                                        <p:tgtEl>
                                          <p:spTgt spid="16"/>
                                        </p:tgtEl>
                                        <p:attrNameLst>
                                          <p:attrName>style.visibility</p:attrName>
                                        </p:attrNameLst>
                                      </p:cBhvr>
                                      <p:to>
                                        <p:strVal val="hidden"/>
                                      </p:to>
                                    </p:set>
                                  </p:childTnLst>
                                </p:cTn>
                              </p:par>
                              <p:par>
                                <p:cTn id="310" presetID="10" presetClass="exit" presetSubtype="0" fill="hold" nodeType="withEffect">
                                  <p:stCondLst>
                                    <p:cond delay="0"/>
                                  </p:stCondLst>
                                  <p:childTnLst>
                                    <p:animEffect transition="out" filter="fade">
                                      <p:cBhvr>
                                        <p:cTn id="311" dur="500"/>
                                        <p:tgtEl>
                                          <p:spTgt spid="15"/>
                                        </p:tgtEl>
                                      </p:cBhvr>
                                    </p:animEffect>
                                    <p:set>
                                      <p:cBhvr>
                                        <p:cTn id="312" dur="1" fill="hold">
                                          <p:stCondLst>
                                            <p:cond delay="499"/>
                                          </p:stCondLst>
                                        </p:cTn>
                                        <p:tgtEl>
                                          <p:spTgt spid="15"/>
                                        </p:tgtEl>
                                        <p:attrNameLst>
                                          <p:attrName>style.visibility</p:attrName>
                                        </p:attrNameLst>
                                      </p:cBhvr>
                                      <p:to>
                                        <p:strVal val="hidden"/>
                                      </p:to>
                                    </p:set>
                                  </p:childTnLst>
                                </p:cTn>
                              </p:par>
                              <p:par>
                                <p:cTn id="313" presetID="10" presetClass="exit" presetSubtype="0" fill="hold" nodeType="withEffect">
                                  <p:stCondLst>
                                    <p:cond delay="0"/>
                                  </p:stCondLst>
                                  <p:childTnLst>
                                    <p:animEffect transition="out" filter="fade">
                                      <p:cBhvr>
                                        <p:cTn id="314" dur="500"/>
                                        <p:tgtEl>
                                          <p:spTgt spid="18"/>
                                        </p:tgtEl>
                                      </p:cBhvr>
                                    </p:animEffect>
                                    <p:set>
                                      <p:cBhvr>
                                        <p:cTn id="315" dur="1" fill="hold">
                                          <p:stCondLst>
                                            <p:cond delay="499"/>
                                          </p:stCondLst>
                                        </p:cTn>
                                        <p:tgtEl>
                                          <p:spTgt spid="18"/>
                                        </p:tgtEl>
                                        <p:attrNameLst>
                                          <p:attrName>style.visibility</p:attrName>
                                        </p:attrNameLst>
                                      </p:cBhvr>
                                      <p:to>
                                        <p:strVal val="hidden"/>
                                      </p:to>
                                    </p:set>
                                  </p:childTnLst>
                                </p:cTn>
                              </p:par>
                              <p:par>
                                <p:cTn id="316" presetID="10" presetClass="exit" presetSubtype="0" fill="hold" nodeType="withEffect">
                                  <p:stCondLst>
                                    <p:cond delay="0"/>
                                  </p:stCondLst>
                                  <p:childTnLst>
                                    <p:animEffect transition="out" filter="fade">
                                      <p:cBhvr>
                                        <p:cTn id="317" dur="500"/>
                                        <p:tgtEl>
                                          <p:spTgt spid="20"/>
                                        </p:tgtEl>
                                      </p:cBhvr>
                                    </p:animEffect>
                                    <p:set>
                                      <p:cBhvr>
                                        <p:cTn id="318" dur="1" fill="hold">
                                          <p:stCondLst>
                                            <p:cond delay="499"/>
                                          </p:stCondLst>
                                        </p:cTn>
                                        <p:tgtEl>
                                          <p:spTgt spid="20"/>
                                        </p:tgtEl>
                                        <p:attrNameLst>
                                          <p:attrName>style.visibility</p:attrName>
                                        </p:attrNameLst>
                                      </p:cBhvr>
                                      <p:to>
                                        <p:strVal val="hidden"/>
                                      </p:to>
                                    </p:set>
                                  </p:childTnLst>
                                </p:cTn>
                              </p:par>
                              <p:par>
                                <p:cTn id="319" presetID="10" presetClass="exit" presetSubtype="0" fill="hold" nodeType="withEffect">
                                  <p:stCondLst>
                                    <p:cond delay="0"/>
                                  </p:stCondLst>
                                  <p:childTnLst>
                                    <p:animEffect transition="out" filter="fade">
                                      <p:cBhvr>
                                        <p:cTn id="320" dur="500"/>
                                        <p:tgtEl>
                                          <p:spTgt spid="17"/>
                                        </p:tgtEl>
                                      </p:cBhvr>
                                    </p:animEffect>
                                    <p:set>
                                      <p:cBhvr>
                                        <p:cTn id="321" dur="1" fill="hold">
                                          <p:stCondLst>
                                            <p:cond delay="499"/>
                                          </p:stCondLst>
                                        </p:cTn>
                                        <p:tgtEl>
                                          <p:spTgt spid="17"/>
                                        </p:tgtEl>
                                        <p:attrNameLst>
                                          <p:attrName>style.visibility</p:attrName>
                                        </p:attrNameLst>
                                      </p:cBhvr>
                                      <p:to>
                                        <p:strVal val="hidden"/>
                                      </p:to>
                                    </p:set>
                                  </p:childTnLst>
                                </p:cTn>
                              </p:par>
                              <p:par>
                                <p:cTn id="322" presetID="10" presetClass="exit" presetSubtype="0" fill="hold" nodeType="withEffect">
                                  <p:stCondLst>
                                    <p:cond delay="0"/>
                                  </p:stCondLst>
                                  <p:childTnLst>
                                    <p:animEffect transition="out" filter="fade">
                                      <p:cBhvr>
                                        <p:cTn id="323" dur="500"/>
                                        <p:tgtEl>
                                          <p:spTgt spid="21"/>
                                        </p:tgtEl>
                                      </p:cBhvr>
                                    </p:animEffect>
                                    <p:set>
                                      <p:cBhvr>
                                        <p:cTn id="324" dur="1" fill="hold">
                                          <p:stCondLst>
                                            <p:cond delay="499"/>
                                          </p:stCondLst>
                                        </p:cTn>
                                        <p:tgtEl>
                                          <p:spTgt spid="21"/>
                                        </p:tgtEl>
                                        <p:attrNameLst>
                                          <p:attrName>style.visibility</p:attrName>
                                        </p:attrNameLst>
                                      </p:cBhvr>
                                      <p:to>
                                        <p:strVal val="hidden"/>
                                      </p:to>
                                    </p:set>
                                  </p:childTnLst>
                                </p:cTn>
                              </p:par>
                              <p:par>
                                <p:cTn id="325" presetID="10" presetClass="exit" presetSubtype="0" fill="hold" nodeType="withEffect">
                                  <p:stCondLst>
                                    <p:cond delay="0"/>
                                  </p:stCondLst>
                                  <p:childTnLst>
                                    <p:animEffect transition="out" filter="fade">
                                      <p:cBhvr>
                                        <p:cTn id="326" dur="500"/>
                                        <p:tgtEl>
                                          <p:spTgt spid="19"/>
                                        </p:tgtEl>
                                      </p:cBhvr>
                                    </p:animEffect>
                                    <p:set>
                                      <p:cBhvr>
                                        <p:cTn id="327" dur="1" fill="hold">
                                          <p:stCondLst>
                                            <p:cond delay="499"/>
                                          </p:stCondLst>
                                        </p:cTn>
                                        <p:tgtEl>
                                          <p:spTgt spid="19"/>
                                        </p:tgtEl>
                                        <p:attrNameLst>
                                          <p:attrName>style.visibility</p:attrName>
                                        </p:attrNameLst>
                                      </p:cBhvr>
                                      <p:to>
                                        <p:strVal val="hidden"/>
                                      </p:to>
                                    </p:set>
                                  </p:childTnLst>
                                </p:cTn>
                              </p:par>
                              <p:par>
                                <p:cTn id="328" presetID="10" presetClass="exit" presetSubtype="0" fill="hold" nodeType="withEffect">
                                  <p:stCondLst>
                                    <p:cond delay="0"/>
                                  </p:stCondLst>
                                  <p:childTnLst>
                                    <p:animEffect transition="out" filter="fade">
                                      <p:cBhvr>
                                        <p:cTn id="329" dur="500"/>
                                        <p:tgtEl>
                                          <p:spTgt spid="4"/>
                                        </p:tgtEl>
                                      </p:cBhvr>
                                    </p:animEffect>
                                    <p:set>
                                      <p:cBhvr>
                                        <p:cTn id="330" dur="1" fill="hold">
                                          <p:stCondLst>
                                            <p:cond delay="499"/>
                                          </p:stCondLst>
                                        </p:cTn>
                                        <p:tgtEl>
                                          <p:spTgt spid="4"/>
                                        </p:tgtEl>
                                        <p:attrNameLst>
                                          <p:attrName>style.visibility</p:attrName>
                                        </p:attrNameLst>
                                      </p:cBhvr>
                                      <p:to>
                                        <p:strVal val="hidden"/>
                                      </p:to>
                                    </p:set>
                                  </p:childTnLst>
                                </p:cTn>
                              </p:par>
                              <p:par>
                                <p:cTn id="331" presetID="10" presetClass="exit" presetSubtype="0" fill="hold" nodeType="withEffect">
                                  <p:stCondLst>
                                    <p:cond delay="0"/>
                                  </p:stCondLst>
                                  <p:childTnLst>
                                    <p:animEffect transition="out" filter="fade">
                                      <p:cBhvr>
                                        <p:cTn id="332" dur="500"/>
                                        <p:tgtEl>
                                          <p:spTgt spid="6"/>
                                        </p:tgtEl>
                                      </p:cBhvr>
                                    </p:animEffect>
                                    <p:set>
                                      <p:cBhvr>
                                        <p:cTn id="33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1"/>
                  </p:tgtEl>
                </p:cond>
              </p:nextCondLst>
            </p:seq>
            <p:audio>
              <p:cMediaNode vol="80000">
                <p:cTn id="334" fill="hold" display="0">
                  <p:stCondLst>
                    <p:cond delay="indefinite"/>
                  </p:stCondLst>
                  <p:endCondLst>
                    <p:cond evt="onStopAudio" delay="0">
                      <p:tgtEl>
                        <p:sldTgt/>
                      </p:tgtEl>
                    </p:cond>
                  </p:endCondLst>
                </p:cTn>
                <p:tgtEl>
                  <p:spTgt spid="7"/>
                </p:tgtEl>
              </p:cMediaNode>
            </p:audio>
            <p:audio>
              <p:cMediaNode vol="80000">
                <p:cTn id="335" fill="hold" display="0">
                  <p:stCondLst>
                    <p:cond delay="indefinite"/>
                  </p:stCondLst>
                  <p:endCondLst>
                    <p:cond evt="onStopAudio" delay="0">
                      <p:tgtEl>
                        <p:sldTgt/>
                      </p:tgtEl>
                    </p:cond>
                  </p:endCondLst>
                </p:cTn>
                <p:tgtEl>
                  <p:spTgt spid="22"/>
                </p:tgtEl>
              </p:cMediaNode>
            </p:audio>
            <p:seq concurrent="1" nextAc="seek">
              <p:cTn id="336" restart="whenNotActive" fill="hold" evtFilter="cancelBubble" nodeType="interactiveSeq">
                <p:stCondLst>
                  <p:cond evt="onClick" delay="0">
                    <p:tgtEl>
                      <p:spTgt spid="44"/>
                    </p:tgtEl>
                  </p:cond>
                </p:stCondLst>
                <p:endSync evt="end" delay="0">
                  <p:rtn val="all"/>
                </p:endSync>
                <p:childTnLst>
                  <p:par>
                    <p:cTn id="337" fill="hold">
                      <p:stCondLst>
                        <p:cond delay="0"/>
                      </p:stCondLst>
                      <p:childTnLst>
                        <p:par>
                          <p:cTn id="338" fill="hold">
                            <p:stCondLst>
                              <p:cond delay="0"/>
                            </p:stCondLst>
                            <p:childTnLst>
                              <p:par>
                                <p:cTn id="339" presetID="26" presetClass="emph" presetSubtype="0" fill="hold" nodeType="clickEffect">
                                  <p:stCondLst>
                                    <p:cond delay="0"/>
                                  </p:stCondLst>
                                  <p:childTnLst>
                                    <p:animEffect transition="out" filter="fade">
                                      <p:cBhvr>
                                        <p:cTn id="340" dur="500" tmFilter="0, 0; .2, .5; .8, .5; 1, 0"/>
                                        <p:tgtEl>
                                          <p:spTgt spid="44"/>
                                        </p:tgtEl>
                                      </p:cBhvr>
                                    </p:animEffect>
                                    <p:animScale>
                                      <p:cBhvr>
                                        <p:cTn id="341" dur="250" autoRev="1" fill="hold"/>
                                        <p:tgtEl>
                                          <p:spTgt spid="44"/>
                                        </p:tgtEl>
                                      </p:cBhvr>
                                      <p:by x="105000" y="105000"/>
                                    </p:animScale>
                                  </p:childTnLst>
                                  <p:subTnLst>
                                    <p:audio>
                                      <p:cMediaNode>
                                        <p:cTn display="0" masterRel="sameClick">
                                          <p:stCondLst>
                                            <p:cond evt="begin" delay="0">
                                              <p:tn val="339"/>
                                            </p:cond>
                                          </p:stCondLst>
                                          <p:endCondLst>
                                            <p:cond evt="onStopAudio" delay="0">
                                              <p:tgtEl>
                                                <p:sldTgt/>
                                              </p:tgtEl>
                                            </p:cond>
                                          </p:endCondLst>
                                        </p:cTn>
                                        <p:tgtEl>
                                          <p:sndTgt r:embed="rId6" name="click.wav"/>
                                        </p:tgtEl>
                                      </p:cMediaNode>
                                    </p:audio>
                                  </p:subTnLst>
                                </p:cTn>
                              </p:par>
                            </p:childTnLst>
                          </p:cTn>
                        </p:par>
                      </p:childTnLst>
                    </p:cTn>
                  </p:par>
                </p:childTnLst>
              </p:cTn>
              <p:nextCondLst>
                <p:cond evt="onClick" delay="0">
                  <p:tgtEl>
                    <p:spTgt spid="4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5CA96DE-78A4-4D71-9018-4AC46FF435DE}"/>
              </a:ext>
            </a:extLst>
          </p:cNvPr>
          <p:cNvPicPr>
            <a:picLocks noChangeAspect="1"/>
          </p:cNvPicPr>
          <p:nvPr/>
        </p:nvPicPr>
        <p:blipFill>
          <a:blip r:embed="rId7"/>
          <a:stretch>
            <a:fillRect/>
          </a:stretch>
        </p:blipFill>
        <p:spPr>
          <a:xfrm>
            <a:off x="-10004" y="-1857716"/>
            <a:ext cx="12202003" cy="8715716"/>
          </a:xfrm>
          <a:prstGeom prst="rect">
            <a:avLst/>
          </a:prstGeom>
        </p:spPr>
      </p:pic>
      <p:pic>
        <p:nvPicPr>
          <p:cNvPr id="33" name="Picture 32">
            <a:extLst>
              <a:ext uri="{FF2B5EF4-FFF2-40B4-BE49-F238E27FC236}">
                <a16:creationId xmlns:a16="http://schemas.microsoft.com/office/drawing/2014/main" id="{734ECCA8-0C93-4070-BC07-21CD5B1A208E}"/>
              </a:ext>
            </a:extLst>
          </p:cNvPr>
          <p:cNvPicPr>
            <a:picLocks noChangeAspect="1"/>
          </p:cNvPicPr>
          <p:nvPr/>
        </p:nvPicPr>
        <p:blipFill>
          <a:blip r:embed="rId8"/>
          <a:stretch>
            <a:fillRect/>
          </a:stretch>
        </p:blipFill>
        <p:spPr>
          <a:xfrm>
            <a:off x="0" y="-1850570"/>
            <a:ext cx="12192000" cy="8708571"/>
          </a:xfrm>
          <a:prstGeom prst="rect">
            <a:avLst/>
          </a:prstGeom>
        </p:spPr>
      </p:pic>
      <p:pic>
        <p:nvPicPr>
          <p:cNvPr id="4" name="Picture 3">
            <a:extLst>
              <a:ext uri="{FF2B5EF4-FFF2-40B4-BE49-F238E27FC236}">
                <a16:creationId xmlns:a16="http://schemas.microsoft.com/office/drawing/2014/main" id="{BDC1A603-354F-435D-AEB7-58626DEC55F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002" y="-1858466"/>
            <a:ext cx="12202003" cy="8714601"/>
          </a:xfrm>
          <a:prstGeom prst="rect">
            <a:avLst/>
          </a:prstGeom>
        </p:spPr>
      </p:pic>
      <p:pic>
        <p:nvPicPr>
          <p:cNvPr id="21" name="Picture 20">
            <a:extLst>
              <a:ext uri="{FF2B5EF4-FFF2-40B4-BE49-F238E27FC236}">
                <a16:creationId xmlns:a16="http://schemas.microsoft.com/office/drawing/2014/main" id="{101CE774-744F-4C7A-9955-F73491C34842}"/>
              </a:ext>
            </a:extLst>
          </p:cNvPr>
          <p:cNvPicPr>
            <a:picLocks noChangeAspect="1"/>
          </p:cNvPicPr>
          <p:nvPr/>
        </p:nvPicPr>
        <p:blipFill>
          <a:blip r:embed="rId10"/>
          <a:stretch>
            <a:fillRect/>
          </a:stretch>
        </p:blipFill>
        <p:spPr>
          <a:xfrm>
            <a:off x="6163702" y="5215980"/>
            <a:ext cx="1347333" cy="969348"/>
          </a:xfrm>
          <a:prstGeom prst="rect">
            <a:avLst/>
          </a:prstGeom>
        </p:spPr>
      </p:pic>
      <p:pic>
        <p:nvPicPr>
          <p:cNvPr id="20" name="Picture 19">
            <a:extLst>
              <a:ext uri="{FF2B5EF4-FFF2-40B4-BE49-F238E27FC236}">
                <a16:creationId xmlns:a16="http://schemas.microsoft.com/office/drawing/2014/main" id="{DB788A32-C95B-4003-9294-ED973E5BF647}"/>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546736" y="3027172"/>
            <a:ext cx="1335138" cy="963251"/>
          </a:xfrm>
          <a:prstGeom prst="rect">
            <a:avLst/>
          </a:prstGeom>
        </p:spPr>
      </p:pic>
      <p:pic>
        <p:nvPicPr>
          <p:cNvPr id="15" name="Picture 14">
            <a:extLst>
              <a:ext uri="{FF2B5EF4-FFF2-40B4-BE49-F238E27FC236}">
                <a16:creationId xmlns:a16="http://schemas.microsoft.com/office/drawing/2014/main" id="{C9D7EF65-CD86-4DEA-82CE-78B4750B4F6D}"/>
              </a:ext>
            </a:extLst>
          </p:cNvPr>
          <p:cNvPicPr>
            <a:picLocks noChangeAspect="1"/>
          </p:cNvPicPr>
          <p:nvPr/>
        </p:nvPicPr>
        <p:blipFill>
          <a:blip r:embed="rId12"/>
          <a:stretch>
            <a:fillRect/>
          </a:stretch>
        </p:blipFill>
        <p:spPr>
          <a:xfrm>
            <a:off x="6162247" y="3050877"/>
            <a:ext cx="1347333" cy="969348"/>
          </a:xfrm>
          <a:prstGeom prst="rect">
            <a:avLst/>
          </a:prstGeom>
        </p:spPr>
      </p:pic>
      <p:pic>
        <p:nvPicPr>
          <p:cNvPr id="2" name="Picture 1">
            <a:extLst>
              <a:ext uri="{FF2B5EF4-FFF2-40B4-BE49-F238E27FC236}">
                <a16:creationId xmlns:a16="http://schemas.microsoft.com/office/drawing/2014/main" id="{CD62D86A-FAC6-4AAB-B7AD-13AF6333299A}"/>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4542511" y="5221715"/>
            <a:ext cx="1343589" cy="969348"/>
          </a:xfrm>
          <a:prstGeom prst="rect">
            <a:avLst/>
          </a:prstGeom>
        </p:spPr>
      </p:pic>
      <p:cxnSp>
        <p:nvCxnSpPr>
          <p:cNvPr id="6" name="Straight Connector 5">
            <a:extLst>
              <a:ext uri="{FF2B5EF4-FFF2-40B4-BE49-F238E27FC236}">
                <a16:creationId xmlns:a16="http://schemas.microsoft.com/office/drawing/2014/main" id="{3EF2F97A-9E2C-4C1B-9BA8-A29231423BAA}"/>
              </a:ext>
            </a:extLst>
          </p:cNvPr>
          <p:cNvCxnSpPr>
            <a:cxnSpLocks/>
          </p:cNvCxnSpPr>
          <p:nvPr/>
        </p:nvCxnSpPr>
        <p:spPr>
          <a:xfrm>
            <a:off x="0" y="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BC6A1B7-E8F3-46D7-A22A-84F8AB3A969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42183" y="3752480"/>
            <a:ext cx="1169521" cy="1463501"/>
          </a:xfrm>
          <a:prstGeom prst="rect">
            <a:avLst/>
          </a:prstGeom>
        </p:spPr>
      </p:pic>
      <p:grpSp>
        <p:nvGrpSpPr>
          <p:cNvPr id="16" name="Group 15">
            <a:extLst>
              <a:ext uri="{FF2B5EF4-FFF2-40B4-BE49-F238E27FC236}">
                <a16:creationId xmlns:a16="http://schemas.microsoft.com/office/drawing/2014/main" id="{2125B487-0096-4B93-AE2A-35F664CA4945}"/>
              </a:ext>
            </a:extLst>
          </p:cNvPr>
          <p:cNvGrpSpPr/>
          <p:nvPr/>
        </p:nvGrpSpPr>
        <p:grpSpPr>
          <a:xfrm>
            <a:off x="407254" y="4652831"/>
            <a:ext cx="4407783" cy="1863941"/>
            <a:chOff x="407254" y="2465040"/>
            <a:chExt cx="4407783" cy="1863941"/>
          </a:xfrm>
        </p:grpSpPr>
        <p:sp>
          <p:nvSpPr>
            <p:cNvPr id="26" name="Freeform: Shape 25">
              <a:extLst>
                <a:ext uri="{FF2B5EF4-FFF2-40B4-BE49-F238E27FC236}">
                  <a16:creationId xmlns:a16="http://schemas.microsoft.com/office/drawing/2014/main" id="{DE107CBF-D45A-4821-9AF9-91E811B920BF}"/>
                </a:ext>
              </a:extLst>
            </p:cNvPr>
            <p:cNvSpPr/>
            <p:nvPr/>
          </p:nvSpPr>
          <p:spPr>
            <a:xfrm flipH="1">
              <a:off x="418429"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2D476256-F649-440E-8CB6-34553EE46959}"/>
                </a:ext>
              </a:extLst>
            </p:cNvPr>
            <p:cNvSpPr/>
            <p:nvPr/>
          </p:nvSpPr>
          <p:spPr>
            <a:xfrm>
              <a:off x="407254" y="2465040"/>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vi-VN" sz="2500">
                  <a:solidFill>
                    <a:srgbClr val="9C5043"/>
                  </a:solidFill>
                  <a:latin typeface="Arial" panose="020B0604020202020204" pitchFamily="34" charset="0"/>
                  <a:ea typeface="Tahoma" panose="020B0604030504040204" pitchFamily="34" charset="0"/>
                  <a:cs typeface="Tahoma" panose="020B0604030504040204" pitchFamily="34" charset="0"/>
                </a:rPr>
                <a:t>C. Truy cập vào liên kết từ người lạ.</a:t>
              </a:r>
              <a:endParaRPr lang="en-US" sz="2500" dirty="0">
                <a:solidFill>
                  <a:srgbClr val="9C5043"/>
                </a:solidFill>
                <a:latin typeface="Calibri" panose="020F0502020204030204"/>
                <a:ea typeface="Tahoma" panose="020B0604030504040204" pitchFamily="34" charset="0"/>
                <a:cs typeface="Tahoma" panose="020B0604030504040204" pitchFamily="34" charset="0"/>
              </a:endParaRPr>
            </a:p>
          </p:txBody>
        </p:sp>
      </p:grpSp>
      <p:grpSp>
        <p:nvGrpSpPr>
          <p:cNvPr id="17" name="Group 16">
            <a:extLst>
              <a:ext uri="{FF2B5EF4-FFF2-40B4-BE49-F238E27FC236}">
                <a16:creationId xmlns:a16="http://schemas.microsoft.com/office/drawing/2014/main" id="{3F6095D1-5BDA-4028-80BF-CF720429106A}"/>
              </a:ext>
            </a:extLst>
          </p:cNvPr>
          <p:cNvGrpSpPr/>
          <p:nvPr/>
        </p:nvGrpSpPr>
        <p:grpSpPr>
          <a:xfrm>
            <a:off x="413732" y="2462797"/>
            <a:ext cx="4401306" cy="1863939"/>
            <a:chOff x="413731" y="4651605"/>
            <a:chExt cx="4401306" cy="1863939"/>
          </a:xfrm>
        </p:grpSpPr>
        <p:sp>
          <p:nvSpPr>
            <p:cNvPr id="30" name="Freeform: Shape 29">
              <a:extLst>
                <a:ext uri="{FF2B5EF4-FFF2-40B4-BE49-F238E27FC236}">
                  <a16:creationId xmlns:a16="http://schemas.microsoft.com/office/drawing/2014/main" id="{18151A68-8ABC-4A1D-8A5B-E03CCFBD3F59}"/>
                </a:ext>
              </a:extLst>
            </p:cNvPr>
            <p:cNvSpPr/>
            <p:nvPr/>
          </p:nvSpPr>
          <p:spPr>
            <a:xfrm flipH="1">
              <a:off x="428436"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7" name="Rectangle: Rounded Corners 36">
              <a:extLst>
                <a:ext uri="{FF2B5EF4-FFF2-40B4-BE49-F238E27FC236}">
                  <a16:creationId xmlns:a16="http://schemas.microsoft.com/office/drawing/2014/main" id="{E5506EB0-83F9-49CB-A1BA-DE0BD904E95B}"/>
                </a:ext>
              </a:extLst>
            </p:cNvPr>
            <p:cNvSpPr/>
            <p:nvPr/>
          </p:nvSpPr>
          <p:spPr>
            <a:xfrm>
              <a:off x="413731" y="4651957"/>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A. Sử dụng khăn khô hoặc chổi nhỏ để vệ sinh bàn phím.</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3B4C7E7A-5F81-463B-9FDA-5F8A47FCDC1D}"/>
              </a:ext>
            </a:extLst>
          </p:cNvPr>
          <p:cNvGrpSpPr/>
          <p:nvPr/>
        </p:nvGrpSpPr>
        <p:grpSpPr>
          <a:xfrm>
            <a:off x="7376964" y="2465043"/>
            <a:ext cx="4416325" cy="1863939"/>
            <a:chOff x="7376963" y="2465042"/>
            <a:chExt cx="4416325" cy="1863939"/>
          </a:xfrm>
        </p:grpSpPr>
        <p:sp>
          <p:nvSpPr>
            <p:cNvPr id="58" name="Freeform: Shape 57">
              <a:extLst>
                <a:ext uri="{FF2B5EF4-FFF2-40B4-BE49-F238E27FC236}">
                  <a16:creationId xmlns:a16="http://schemas.microsoft.com/office/drawing/2014/main" id="{F2A6F710-A8CF-4338-BF74-99DD36D700F5}"/>
                </a:ext>
              </a:extLst>
            </p:cNvPr>
            <p:cNvSpPr/>
            <p:nvPr/>
          </p:nvSpPr>
          <p:spPr>
            <a:xfrm>
              <a:off x="7376963" y="2465042"/>
              <a:ext cx="4396608"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8" name="Rectangle: Rounded Corners 37">
              <a:extLst>
                <a:ext uri="{FF2B5EF4-FFF2-40B4-BE49-F238E27FC236}">
                  <a16:creationId xmlns:a16="http://schemas.microsoft.com/office/drawing/2014/main" id="{556501E9-9FDB-43AC-A584-2F09815162C2}"/>
                </a:ext>
              </a:extLst>
            </p:cNvPr>
            <p:cNvSpPr/>
            <p:nvPr/>
          </p:nvSpPr>
          <p:spPr>
            <a:xfrm>
              <a:off x="7757977" y="2474972"/>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en-US" sz="2500">
                  <a:solidFill>
                    <a:srgbClr val="9C5043"/>
                  </a:solidFill>
                  <a:latin typeface="Arial" panose="020B0604020202020204" pitchFamily="34" charset="0"/>
                  <a:ea typeface="Tahoma" panose="020B0604030504040204" pitchFamily="34" charset="0"/>
                  <a:cs typeface="Arial" panose="020B0604020202020204" pitchFamily="34" charset="0"/>
                </a:rPr>
                <a:t>B. Gõ bàn phím nhẹ nhàng, dứt khoát.</a:t>
              </a:r>
              <a:endParaRPr lang="en-US" sz="2500" dirty="0">
                <a:solidFill>
                  <a:srgbClr val="9C5043"/>
                </a:solidFill>
                <a:latin typeface="Arial" panose="020B0604020202020204" pitchFamily="34" charset="0"/>
                <a:ea typeface="Tahoma" panose="020B0604030504040204" pitchFamily="34" charset="0"/>
                <a:cs typeface="Arial" panose="020B0604020202020204" pitchFamily="34" charset="0"/>
              </a:endParaRPr>
            </a:p>
          </p:txBody>
        </p:sp>
      </p:grpSp>
      <p:grpSp>
        <p:nvGrpSpPr>
          <p:cNvPr id="19" name="Group 18">
            <a:extLst>
              <a:ext uri="{FF2B5EF4-FFF2-40B4-BE49-F238E27FC236}">
                <a16:creationId xmlns:a16="http://schemas.microsoft.com/office/drawing/2014/main" id="{F1EA9857-F9FD-46FE-98C0-E0E88372E3CE}"/>
              </a:ext>
            </a:extLst>
          </p:cNvPr>
          <p:cNvGrpSpPr/>
          <p:nvPr/>
        </p:nvGrpSpPr>
        <p:grpSpPr>
          <a:xfrm>
            <a:off x="7386970" y="4651606"/>
            <a:ext cx="4403728" cy="1863939"/>
            <a:chOff x="7386970" y="4651605"/>
            <a:chExt cx="4403728" cy="1863939"/>
          </a:xfrm>
        </p:grpSpPr>
        <p:sp>
          <p:nvSpPr>
            <p:cNvPr id="59" name="Freeform: Shape 58">
              <a:extLst>
                <a:ext uri="{FF2B5EF4-FFF2-40B4-BE49-F238E27FC236}">
                  <a16:creationId xmlns:a16="http://schemas.microsoft.com/office/drawing/2014/main" id="{D460C3EE-DC44-4D12-870D-2DE09B68AF9B}"/>
                </a:ext>
              </a:extLst>
            </p:cNvPr>
            <p:cNvSpPr/>
            <p:nvPr/>
          </p:nvSpPr>
          <p:spPr>
            <a:xfrm>
              <a:off x="7386970" y="4651605"/>
              <a:ext cx="4386601" cy="1863939"/>
            </a:xfrm>
            <a:custGeom>
              <a:avLst/>
              <a:gdLst>
                <a:gd name="connsiteX0" fmla="*/ 708935 w 4772605"/>
                <a:gd name="connsiteY0" fmla="*/ 0 h 1863939"/>
                <a:gd name="connsiteX1" fmla="*/ 4461942 w 4772605"/>
                <a:gd name="connsiteY1" fmla="*/ 0 h 1863939"/>
                <a:gd name="connsiteX2" fmla="*/ 4772605 w 4772605"/>
                <a:gd name="connsiteY2" fmla="*/ 310663 h 1863939"/>
                <a:gd name="connsiteX3" fmla="*/ 4772605 w 4772605"/>
                <a:gd name="connsiteY3" fmla="*/ 1553276 h 1863939"/>
                <a:gd name="connsiteX4" fmla="*/ 4461942 w 4772605"/>
                <a:gd name="connsiteY4" fmla="*/ 1863939 h 1863939"/>
                <a:gd name="connsiteX5" fmla="*/ 708935 w 4772605"/>
                <a:gd name="connsiteY5" fmla="*/ 1863939 h 1863939"/>
                <a:gd name="connsiteX6" fmla="*/ 398272 w 4772605"/>
                <a:gd name="connsiteY6" fmla="*/ 1553276 h 1863939"/>
                <a:gd name="connsiteX7" fmla="*/ 398272 w 4772605"/>
                <a:gd name="connsiteY7" fmla="*/ 622317 h 1863939"/>
                <a:gd name="connsiteX8" fmla="*/ 0 w 4772605"/>
                <a:gd name="connsiteY8" fmla="*/ 622317 h 1863939"/>
                <a:gd name="connsiteX9" fmla="*/ 398272 w 4772605"/>
                <a:gd name="connsiteY9" fmla="*/ 446165 h 1863939"/>
                <a:gd name="connsiteX10" fmla="*/ 398272 w 4772605"/>
                <a:gd name="connsiteY10" fmla="*/ 310663 h 1863939"/>
                <a:gd name="connsiteX11" fmla="*/ 708935 w 4772605"/>
                <a:gd name="connsiteY11" fmla="*/ 0 h 186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72605" h="1863939">
                  <a:moveTo>
                    <a:pt x="708935" y="0"/>
                  </a:moveTo>
                  <a:lnTo>
                    <a:pt x="4461942" y="0"/>
                  </a:lnTo>
                  <a:cubicBezTo>
                    <a:pt x="4633516" y="0"/>
                    <a:pt x="4772605" y="139089"/>
                    <a:pt x="4772605" y="310663"/>
                  </a:cubicBezTo>
                  <a:lnTo>
                    <a:pt x="4772605" y="1553276"/>
                  </a:lnTo>
                  <a:cubicBezTo>
                    <a:pt x="4772605" y="1724850"/>
                    <a:pt x="4633516" y="1863939"/>
                    <a:pt x="4461942" y="1863939"/>
                  </a:cubicBezTo>
                  <a:lnTo>
                    <a:pt x="708935" y="1863939"/>
                  </a:lnTo>
                  <a:cubicBezTo>
                    <a:pt x="537361" y="1863939"/>
                    <a:pt x="398272" y="1724850"/>
                    <a:pt x="398272" y="1553276"/>
                  </a:cubicBezTo>
                  <a:lnTo>
                    <a:pt x="398272" y="622317"/>
                  </a:lnTo>
                  <a:lnTo>
                    <a:pt x="0" y="622317"/>
                  </a:lnTo>
                  <a:lnTo>
                    <a:pt x="398272" y="446165"/>
                  </a:lnTo>
                  <a:lnTo>
                    <a:pt x="398272" y="310663"/>
                  </a:lnTo>
                  <a:cubicBezTo>
                    <a:pt x="398272" y="139089"/>
                    <a:pt x="537361" y="0"/>
                    <a:pt x="708935" y="0"/>
                  </a:cubicBezTo>
                  <a:close/>
                </a:path>
              </a:pathLst>
            </a:custGeom>
            <a:solidFill>
              <a:schemeClr val="bg1"/>
            </a:solidFill>
            <a:ln w="28575">
              <a:solidFill>
                <a:srgbClr val="9C50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46"/>
              <a:endParaRPr lang="en-US">
                <a:solidFill>
                  <a:prstClr val="white"/>
                </a:solidFill>
                <a:latin typeface="Calibri" panose="020F0502020204030204"/>
              </a:endParaRPr>
            </a:p>
          </p:txBody>
        </p:sp>
        <p:sp>
          <p:nvSpPr>
            <p:cNvPr id="39" name="Rectangle: Rounded Corners 38">
              <a:extLst>
                <a:ext uri="{FF2B5EF4-FFF2-40B4-BE49-F238E27FC236}">
                  <a16:creationId xmlns:a16="http://schemas.microsoft.com/office/drawing/2014/main" id="{007442A2-F9C5-43FF-810D-EFCA0A5691BC}"/>
                </a:ext>
              </a:extLst>
            </p:cNvPr>
            <p:cNvSpPr/>
            <p:nvPr/>
          </p:nvSpPr>
          <p:spPr>
            <a:xfrm>
              <a:off x="7755387" y="4651791"/>
              <a:ext cx="4035311" cy="1844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lnSpc>
                  <a:spcPct val="150000"/>
                </a:lnSpc>
              </a:pPr>
              <a:r>
                <a:rPr lang="vi-VN" sz="2500">
                  <a:solidFill>
                    <a:srgbClr val="9C5043"/>
                  </a:solidFill>
                  <a:latin typeface="Arial" panose="020B0604020202020204" pitchFamily="34" charset="0"/>
                  <a:ea typeface="Tahoma" panose="020B0604030504040204" pitchFamily="34" charset="0"/>
                  <a:cs typeface="Tahoma" panose="020B0604030504040204" pitchFamily="34" charset="0"/>
                </a:rPr>
                <a:t>D. Để máy tính ở nơi khô ráo, thoáng mát.</a:t>
              </a:r>
              <a:endParaRPr lang="en-US" sz="2500" dirty="0">
                <a:solidFill>
                  <a:srgbClr val="9C5043"/>
                </a:solidFill>
                <a:latin typeface="Calibri" panose="020F0502020204030204"/>
                <a:ea typeface="Tahoma" panose="020B0604030504040204" pitchFamily="34" charset="0"/>
                <a:cs typeface="Tahoma" panose="020B0604030504040204" pitchFamily="34" charset="0"/>
              </a:endParaRPr>
            </a:p>
          </p:txBody>
        </p:sp>
      </p:grpSp>
      <p:grpSp>
        <p:nvGrpSpPr>
          <p:cNvPr id="31" name="Group 30">
            <a:extLst>
              <a:ext uri="{FF2B5EF4-FFF2-40B4-BE49-F238E27FC236}">
                <a16:creationId xmlns:a16="http://schemas.microsoft.com/office/drawing/2014/main" id="{7FE0546E-6488-491E-8AA1-277B5CEB2FD6}"/>
              </a:ext>
            </a:extLst>
          </p:cNvPr>
          <p:cNvGrpSpPr/>
          <p:nvPr/>
        </p:nvGrpSpPr>
        <p:grpSpPr>
          <a:xfrm>
            <a:off x="155153" y="159046"/>
            <a:ext cx="11127473" cy="2009400"/>
            <a:chOff x="150128" y="102542"/>
            <a:chExt cx="11127473" cy="2009400"/>
          </a:xfrm>
        </p:grpSpPr>
        <p:grpSp>
          <p:nvGrpSpPr>
            <p:cNvPr id="10" name="Group 9">
              <a:extLst>
                <a:ext uri="{FF2B5EF4-FFF2-40B4-BE49-F238E27FC236}">
                  <a16:creationId xmlns:a16="http://schemas.microsoft.com/office/drawing/2014/main" id="{F8E54022-CBBB-4124-B256-472085A25CC7}"/>
                </a:ext>
              </a:extLst>
            </p:cNvPr>
            <p:cNvGrpSpPr/>
            <p:nvPr/>
          </p:nvGrpSpPr>
          <p:grpSpPr>
            <a:xfrm>
              <a:off x="1107065" y="248000"/>
              <a:ext cx="10170536" cy="1863939"/>
              <a:chOff x="1107064" y="247999"/>
              <a:chExt cx="10404597" cy="1863939"/>
            </a:xfrm>
          </p:grpSpPr>
          <p:pic>
            <p:nvPicPr>
              <p:cNvPr id="3" name="Picture 2">
                <a:extLst>
                  <a:ext uri="{FF2B5EF4-FFF2-40B4-BE49-F238E27FC236}">
                    <a16:creationId xmlns:a16="http://schemas.microsoft.com/office/drawing/2014/main" id="{CBD9B5C9-CA06-4115-934D-476E7C9299B8}"/>
                  </a:ext>
                </a:extLst>
              </p:cNvPr>
              <p:cNvPicPr>
                <a:picLocks noChangeAspect="1"/>
              </p:cNvPicPr>
              <p:nvPr/>
            </p:nvPicPr>
            <p:blipFill>
              <a:blip r:embed="rId15"/>
              <a:stretch>
                <a:fillRect/>
              </a:stretch>
            </p:blipFill>
            <p:spPr>
              <a:xfrm>
                <a:off x="1107064" y="247999"/>
                <a:ext cx="10404597" cy="1863939"/>
              </a:xfrm>
              <a:prstGeom prst="rect">
                <a:avLst/>
              </a:prstGeom>
            </p:spPr>
          </p:pic>
          <p:sp>
            <p:nvSpPr>
              <p:cNvPr id="5" name="Rectangle 4">
                <a:extLst>
                  <a:ext uri="{FF2B5EF4-FFF2-40B4-BE49-F238E27FC236}">
                    <a16:creationId xmlns:a16="http://schemas.microsoft.com/office/drawing/2014/main" id="{68CCCB1E-5D6D-4B1D-94ED-906BCD4A2D0C}"/>
                  </a:ext>
                </a:extLst>
              </p:cNvPr>
              <p:cNvSpPr/>
              <p:nvPr/>
            </p:nvSpPr>
            <p:spPr>
              <a:xfrm>
                <a:off x="1527388" y="359923"/>
                <a:ext cx="9698331" cy="1620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lnSpc>
                    <a:spcPct val="150000"/>
                  </a:lnSpc>
                </a:pPr>
                <a:r>
                  <a:rPr lang="en-US" sz="3600" b="1">
                    <a:solidFill>
                      <a:prstClr val="white"/>
                    </a:solidFill>
                    <a:latin typeface="Arial" panose="020B0604020202020204" pitchFamily="34" charset="0"/>
                    <a:ea typeface="Tahoma" panose="020B0604030504040204" pitchFamily="34" charset="0"/>
                    <a:cs typeface="Arial" panose="020B0604020202020204" pitchFamily="34" charset="0"/>
                  </a:rPr>
                  <a:t>Câu 5: Đâu là thao tác </a:t>
                </a:r>
                <a:r>
                  <a:rPr lang="en-US" sz="3600" b="1" i="1">
                    <a:solidFill>
                      <a:prstClr val="black">
                        <a:lumMod val="95000"/>
                        <a:lumOff val="5000"/>
                      </a:prstClr>
                    </a:solidFill>
                    <a:latin typeface="Arial" panose="020B0604020202020204" pitchFamily="34" charset="0"/>
                    <a:ea typeface="Tahoma" panose="020B0604030504040204" pitchFamily="34" charset="0"/>
                    <a:cs typeface="Arial" panose="020B0604020202020204" pitchFamily="34" charset="0"/>
                  </a:rPr>
                  <a:t>không</a:t>
                </a:r>
                <a:r>
                  <a:rPr lang="en-US" sz="3600" b="1">
                    <a:solidFill>
                      <a:prstClr val="white"/>
                    </a:solidFill>
                    <a:latin typeface="Arial" panose="020B0604020202020204" pitchFamily="34" charset="0"/>
                    <a:ea typeface="Tahoma" panose="020B0604030504040204" pitchFamily="34" charset="0"/>
                    <a:cs typeface="Arial" panose="020B0604020202020204" pitchFamily="34" charset="0"/>
                  </a:rPr>
                  <a:t> đúng khi sử dụng máy tính? </a:t>
                </a:r>
                <a:endParaRPr lang="en-US" sz="3600" b="1"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grpSp>
        <p:pic>
          <p:nvPicPr>
            <p:cNvPr id="9" name="Picture 8">
              <a:extLst>
                <a:ext uri="{FF2B5EF4-FFF2-40B4-BE49-F238E27FC236}">
                  <a16:creationId xmlns:a16="http://schemas.microsoft.com/office/drawing/2014/main" id="{BA90CF18-B31B-4FFE-AF8E-D970FEA1326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6200000">
              <a:off x="-165942" y="418612"/>
              <a:ext cx="2009400" cy="1377259"/>
            </a:xfrm>
            <a:prstGeom prst="rect">
              <a:avLst/>
            </a:prstGeom>
          </p:spPr>
        </p:pic>
        <p:sp>
          <p:nvSpPr>
            <p:cNvPr id="29" name="TextBox 28">
              <a:extLst>
                <a:ext uri="{FF2B5EF4-FFF2-40B4-BE49-F238E27FC236}">
                  <a16:creationId xmlns:a16="http://schemas.microsoft.com/office/drawing/2014/main" id="{784446D1-0083-4268-9941-8C7553FD46F9}"/>
                </a:ext>
              </a:extLst>
            </p:cNvPr>
            <p:cNvSpPr txBox="1"/>
            <p:nvPr/>
          </p:nvSpPr>
          <p:spPr>
            <a:xfrm>
              <a:off x="506731" y="718215"/>
              <a:ext cx="909210" cy="738664"/>
            </a:xfrm>
            <a:prstGeom prst="rect">
              <a:avLst/>
            </a:prstGeom>
            <a:noFill/>
          </p:spPr>
          <p:txBody>
            <a:bodyPr wrap="square" rtlCol="0" anchor="ctr">
              <a:spAutoFit/>
            </a:bodyPr>
            <a:lstStyle/>
            <a:p>
              <a:pPr algn="ctr" defTabSz="914446"/>
              <a:r>
                <a:rPr lang="en-US" sz="4200" b="1" dirty="0">
                  <a:solidFill>
                    <a:prstClr val="white"/>
                  </a:solidFill>
                  <a:latin typeface="Arial" panose="020B0604020202020204" pitchFamily="34" charset="0"/>
                  <a:cs typeface="Arial" panose="020B0604020202020204" pitchFamily="34" charset="0"/>
                </a:rPr>
                <a:t>05</a:t>
              </a:r>
            </a:p>
          </p:txBody>
        </p:sp>
      </p:grpSp>
      <p:pic>
        <p:nvPicPr>
          <p:cNvPr id="68" name="Picture 67">
            <a:extLst>
              <a:ext uri="{FF2B5EF4-FFF2-40B4-BE49-F238E27FC236}">
                <a16:creationId xmlns:a16="http://schemas.microsoft.com/office/drawing/2014/main" id="{F8ECF37D-87DA-4037-9AD8-19A7885886B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647255" y="423470"/>
            <a:ext cx="1328152" cy="1328152"/>
          </a:xfrm>
          <a:prstGeom prst="rect">
            <a:avLst/>
          </a:prstGeom>
        </p:spPr>
      </p:pic>
      <p:pic>
        <p:nvPicPr>
          <p:cNvPr id="14" name="Picture 13">
            <a:extLst>
              <a:ext uri="{FF2B5EF4-FFF2-40B4-BE49-F238E27FC236}">
                <a16:creationId xmlns:a16="http://schemas.microsoft.com/office/drawing/2014/main" id="{ECFDE3CD-C082-47B5-9D9B-98E503415D3F}"/>
              </a:ext>
            </a:extLst>
          </p:cNvPr>
          <p:cNvPicPr>
            <a:picLocks noChangeAspect="1"/>
          </p:cNvPicPr>
          <p:nvPr/>
        </p:nvPicPr>
        <p:blipFill>
          <a:blip r:embed="rId18"/>
          <a:stretch>
            <a:fillRect/>
          </a:stretch>
        </p:blipFill>
        <p:spPr>
          <a:xfrm>
            <a:off x="-1660111" y="423471"/>
            <a:ext cx="1329043" cy="1329043"/>
          </a:xfrm>
          <a:prstGeom prst="rect">
            <a:avLst/>
          </a:prstGeom>
        </p:spPr>
      </p:pic>
      <p:pic>
        <p:nvPicPr>
          <p:cNvPr id="7" name="AmthanhThua">
            <a:hlinkClick r:id="" action="ppaction://media"/>
            <a:extLst>
              <a:ext uri="{FF2B5EF4-FFF2-40B4-BE49-F238E27FC236}">
                <a16:creationId xmlns:a16="http://schemas.microsoft.com/office/drawing/2014/main" id="{6A298B67-43A1-4AC9-AFD5-E52AFF7EC3B7}"/>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41288" y="2571277"/>
            <a:ext cx="487363" cy="487363"/>
          </a:xfrm>
          <a:prstGeom prst="rect">
            <a:avLst/>
          </a:prstGeom>
        </p:spPr>
      </p:pic>
      <p:pic>
        <p:nvPicPr>
          <p:cNvPr id="22" name="nhacthang">
            <a:hlinkClick r:id="" action="ppaction://media"/>
            <a:extLst>
              <a:ext uri="{FF2B5EF4-FFF2-40B4-BE49-F238E27FC236}">
                <a16:creationId xmlns:a16="http://schemas.microsoft.com/office/drawing/2014/main" id="{7F4D256B-EBEA-4BF4-94EE-9E076C8DB254}"/>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221098" y="3508798"/>
            <a:ext cx="487363" cy="487363"/>
          </a:xfrm>
          <a:prstGeom prst="rect">
            <a:avLst/>
          </a:prstGeom>
        </p:spPr>
      </p:pic>
      <p:pic>
        <p:nvPicPr>
          <p:cNvPr id="44" name="Picture 43">
            <a:hlinkClick r:id="" action="ppaction://hlinkshowjump?jump=nextslide"/>
            <a:extLst>
              <a:ext uri="{FF2B5EF4-FFF2-40B4-BE49-F238E27FC236}">
                <a16:creationId xmlns:a16="http://schemas.microsoft.com/office/drawing/2014/main" id="{5870274D-E5B8-40AA-88BC-9DF8C900FF8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flipH="1">
            <a:off x="11390015" y="493888"/>
            <a:ext cx="627889" cy="627889"/>
          </a:xfrm>
          <a:prstGeom prst="rect">
            <a:avLst/>
          </a:prstGeom>
        </p:spPr>
      </p:pic>
    </p:spTree>
    <p:extLst>
      <p:ext uri="{BB962C8B-B14F-4D97-AF65-F5344CB8AC3E}">
        <p14:creationId xmlns:p14="http://schemas.microsoft.com/office/powerpoint/2010/main" val="253213291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anim calcmode="lin" valueType="num">
                                      <p:cBhvr>
                                        <p:cTn id="19" dur="500" fill="hold"/>
                                        <p:tgtEl>
                                          <p:spTgt spid="20"/>
                                        </p:tgtEl>
                                        <p:attrNameLst>
                                          <p:attrName>ppt_x</p:attrName>
                                        </p:attrNameLst>
                                      </p:cBhvr>
                                      <p:tavLst>
                                        <p:tav tm="0">
                                          <p:val>
                                            <p:fltVal val="0.5"/>
                                          </p:val>
                                        </p:tav>
                                        <p:tav tm="100000">
                                          <p:val>
                                            <p:strVal val="#ppt_x"/>
                                          </p:val>
                                        </p:tav>
                                      </p:tavLst>
                                    </p:anim>
                                    <p:anim calcmode="lin" valueType="num">
                                      <p:cBhvr>
                                        <p:cTn id="20" dur="500" fill="hold"/>
                                        <p:tgtEl>
                                          <p:spTgt spid="20"/>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53" presetClass="entr" presetSubtype="52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fltVal val="0.5"/>
                                          </p:val>
                                        </p:tav>
                                        <p:tav tm="100000">
                                          <p:val>
                                            <p:strVal val="#ppt_x"/>
                                          </p:val>
                                        </p:tav>
                                      </p:tavLst>
                                    </p:anim>
                                    <p:anim calcmode="lin" valueType="num">
                                      <p:cBhvr>
                                        <p:cTn id="32" dur="500" fill="hold"/>
                                        <p:tgtEl>
                                          <p:spTgt spid="15"/>
                                        </p:tgtEl>
                                        <p:attrNameLst>
                                          <p:attrName>ppt_y</p:attrName>
                                        </p:attrNameLst>
                                      </p:cBhvr>
                                      <p:tavLst>
                                        <p:tav tm="0">
                                          <p:val>
                                            <p:fltVal val="0.5"/>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3000"/>
                            </p:stCondLst>
                            <p:childTnLst>
                              <p:par>
                                <p:cTn id="38" presetID="53" presetClass="entr" presetSubtype="528"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fltVal val="0"/>
                                          </p:val>
                                        </p:tav>
                                        <p:tav tm="100000">
                                          <p:val>
                                            <p:strVal val="#ppt_w"/>
                                          </p:val>
                                        </p:tav>
                                      </p:tavLst>
                                    </p:anim>
                                    <p:anim calcmode="lin" valueType="num">
                                      <p:cBhvr>
                                        <p:cTn id="41" dur="500" fill="hold"/>
                                        <p:tgtEl>
                                          <p:spTgt spid="2"/>
                                        </p:tgtEl>
                                        <p:attrNameLst>
                                          <p:attrName>ppt_h</p:attrName>
                                        </p:attrNameLst>
                                      </p:cBhvr>
                                      <p:tavLst>
                                        <p:tav tm="0">
                                          <p:val>
                                            <p:fltVal val="0"/>
                                          </p:val>
                                        </p:tav>
                                        <p:tav tm="100000">
                                          <p:val>
                                            <p:strVal val="#ppt_h"/>
                                          </p:val>
                                        </p:tav>
                                      </p:tavLst>
                                    </p:anim>
                                    <p:animEffect transition="in" filter="fade">
                                      <p:cBhvr>
                                        <p:cTn id="42" dur="500"/>
                                        <p:tgtEl>
                                          <p:spTgt spid="2"/>
                                        </p:tgtEl>
                                      </p:cBhvr>
                                    </p:animEffect>
                                    <p:anim calcmode="lin" valueType="num">
                                      <p:cBhvr>
                                        <p:cTn id="43" dur="500" fill="hold"/>
                                        <p:tgtEl>
                                          <p:spTgt spid="2"/>
                                        </p:tgtEl>
                                        <p:attrNameLst>
                                          <p:attrName>ppt_x</p:attrName>
                                        </p:attrNameLst>
                                      </p:cBhvr>
                                      <p:tavLst>
                                        <p:tav tm="0">
                                          <p:val>
                                            <p:fltVal val="0.5"/>
                                          </p:val>
                                        </p:tav>
                                        <p:tav tm="100000">
                                          <p:val>
                                            <p:strVal val="#ppt_x"/>
                                          </p:val>
                                        </p:tav>
                                      </p:tavLst>
                                    </p:anim>
                                    <p:anim calcmode="lin" valueType="num">
                                      <p:cBhvr>
                                        <p:cTn id="44" dur="500" fill="hold"/>
                                        <p:tgtEl>
                                          <p:spTgt spid="2"/>
                                        </p:tgtEl>
                                        <p:attrNameLst>
                                          <p:attrName>ppt_y</p:attrName>
                                        </p:attrNameLst>
                                      </p:cBhvr>
                                      <p:tavLst>
                                        <p:tav tm="0">
                                          <p:val>
                                            <p:fltVal val="0.5"/>
                                          </p:val>
                                        </p:tav>
                                        <p:tav tm="100000">
                                          <p:val>
                                            <p:strVal val="#ppt_y"/>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par>
                          <p:cTn id="49" fill="hold">
                            <p:stCondLst>
                              <p:cond delay="4000"/>
                            </p:stCondLst>
                            <p:childTnLst>
                              <p:par>
                                <p:cTn id="50" presetID="53" presetClass="entr" presetSubtype="52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anim calcmode="lin" valueType="num">
                                      <p:cBhvr>
                                        <p:cTn id="55" dur="500" fill="hold"/>
                                        <p:tgtEl>
                                          <p:spTgt spid="21"/>
                                        </p:tgtEl>
                                        <p:attrNameLst>
                                          <p:attrName>ppt_x</p:attrName>
                                        </p:attrNameLst>
                                      </p:cBhvr>
                                      <p:tavLst>
                                        <p:tav tm="0">
                                          <p:val>
                                            <p:fltVal val="0.5"/>
                                          </p:val>
                                        </p:tav>
                                        <p:tav tm="100000">
                                          <p:val>
                                            <p:strVal val="#ppt_x"/>
                                          </p:val>
                                        </p:tav>
                                      </p:tavLst>
                                    </p:anim>
                                    <p:anim calcmode="lin" valueType="num">
                                      <p:cBhvr>
                                        <p:cTn id="56" dur="500" fill="hold"/>
                                        <p:tgtEl>
                                          <p:spTgt spid="21"/>
                                        </p:tgtEl>
                                        <p:attrNameLst>
                                          <p:attrName>ppt_y</p:attrName>
                                        </p:attrNameLst>
                                      </p:cBhvr>
                                      <p:tavLst>
                                        <p:tav tm="0">
                                          <p:val>
                                            <p:fltVal val="0.5"/>
                                          </p:val>
                                        </p:tav>
                                        <p:tav tm="100000">
                                          <p:val>
                                            <p:strVal val="#ppt_y"/>
                                          </p:val>
                                        </p:tav>
                                      </p:tavLst>
                                    </p:anim>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1" restart="whenNotActive" fill="hold" evtFilter="cancelBubble" nodeType="interactiveSeq">
                <p:stCondLst>
                  <p:cond evt="onClick" delay="0">
                    <p:tgtEl>
                      <p:spTgt spid="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
                                        </p:tgtEl>
                                      </p:cBhvr>
                                    </p:animEffect>
                                    <p:animScale>
                                      <p:cBhvr>
                                        <p:cTn id="66" dur="250" autoRev="1" fill="hold"/>
                                        <p:tgtEl>
                                          <p:spTgt spid="2"/>
                                        </p:tgtEl>
                                      </p:cBhvr>
                                      <p:by x="105000" y="105000"/>
                                    </p:animScale>
                                  </p:childTnLst>
                                  <p:subTnLst>
                                    <p:audio>
                                      <p:cMediaNode>
                                        <p:cTn display="0" masterRel="sameClick">
                                          <p:stCondLst>
                                            <p:cond evt="begin" delay="0">
                                              <p:tn val="64"/>
                                            </p:cond>
                                          </p:stCondLst>
                                          <p:endCondLst>
                                            <p:cond evt="onStopAudio" delay="0">
                                              <p:tgtEl>
                                                <p:sldTgt/>
                                              </p:tgtEl>
                                            </p:cond>
                                          </p:endCondLst>
                                        </p:cTn>
                                        <p:tgtEl>
                                          <p:sndTgt r:embed="rId6" name="click.wav"/>
                                        </p:tgtEl>
                                      </p:cMediaNode>
                                    </p:audio>
                                  </p:subTnLst>
                                </p:cTn>
                              </p:par>
                            </p:childTnLst>
                          </p:cTn>
                        </p:par>
                        <p:par>
                          <p:cTn id="67" fill="hold">
                            <p:stCondLst>
                              <p:cond delay="500"/>
                            </p:stCondLst>
                            <p:childTnLst>
                              <p:par>
                                <p:cTn id="68" presetID="1" presetClass="mediacall" presetSubtype="0" fill="hold" nodeType="afterEffect">
                                  <p:stCondLst>
                                    <p:cond delay="0"/>
                                  </p:stCondLst>
                                  <p:childTnLst>
                                    <p:cmd type="call" cmd="playFrom(0.0)">
                                      <p:cBhvr>
                                        <p:cTn id="69" dur="3432" fill="hold"/>
                                        <p:tgtEl>
                                          <p:spTgt spid="22"/>
                                        </p:tgtEl>
                                      </p:cBhvr>
                                    </p:cmd>
                                  </p:childTnLst>
                                </p:cTn>
                              </p:par>
                              <p:par>
                                <p:cTn id="70" presetID="1" presetClass="entr" presetSubtype="0"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childTnLst>
                                </p:cTn>
                              </p:par>
                              <p:par>
                                <p:cTn id="72" presetID="63" presetClass="path" presetSubtype="0" accel="50000" decel="50000" fill="hold" nodeType="withEffect">
                                  <p:stCondLst>
                                    <p:cond delay="0"/>
                                  </p:stCondLst>
                                  <p:childTnLst>
                                    <p:animMotion origin="layout" path="M -1.04167E-6 -4.81481E-6 L 0.1599 -4.81481E-6 " pathEditMode="relative" rAng="0" ptsTypes="AA">
                                      <p:cBhvr>
                                        <p:cTn id="73" dur="500" fill="hold"/>
                                        <p:tgtEl>
                                          <p:spTgt spid="68"/>
                                        </p:tgtEl>
                                        <p:attrNameLst>
                                          <p:attrName>ppt_x</p:attrName>
                                          <p:attrName>ppt_y</p:attrName>
                                        </p:attrNameLst>
                                      </p:cBhvr>
                                      <p:rCtr x="7995" y="0"/>
                                    </p:animMotion>
                                  </p:childTnLst>
                                </p:cTn>
                              </p:par>
                              <p:par>
                                <p:cTn id="74" presetID="10" presetClass="exit" presetSubtype="0" fill="hold" nodeType="withEffect">
                                  <p:stCondLst>
                                    <p:cond delay="0"/>
                                  </p:stCondLst>
                                  <p:childTnLst>
                                    <p:animEffect transition="out" filter="fade">
                                      <p:cBhvr>
                                        <p:cTn id="75" dur="500"/>
                                        <p:tgtEl>
                                          <p:spTgt spid="31"/>
                                        </p:tgtEl>
                                      </p:cBhvr>
                                    </p:animEffect>
                                    <p:set>
                                      <p:cBhvr>
                                        <p:cTn id="76" dur="1" fill="hold">
                                          <p:stCondLst>
                                            <p:cond delay="499"/>
                                          </p:stCondLst>
                                        </p:cTn>
                                        <p:tgtEl>
                                          <p:spTgt spid="31"/>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2"/>
                                        </p:tgtEl>
                                      </p:cBhvr>
                                    </p:animEffect>
                                    <p:set>
                                      <p:cBhvr>
                                        <p:cTn id="79" dur="1" fill="hold">
                                          <p:stCondLst>
                                            <p:cond delay="499"/>
                                          </p:stCondLst>
                                        </p:cTn>
                                        <p:tgtEl>
                                          <p:spTgt spid="12"/>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2"/>
                                        </p:tgtEl>
                                      </p:cBhvr>
                                    </p:animEffect>
                                    <p:set>
                                      <p:cBhvr>
                                        <p:cTn id="82" dur="1" fill="hold">
                                          <p:stCondLst>
                                            <p:cond delay="499"/>
                                          </p:stCondLst>
                                        </p:cTn>
                                        <p:tgtEl>
                                          <p:spTgt spid="2"/>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6"/>
                                        </p:tgtEl>
                                      </p:cBhvr>
                                    </p:animEffect>
                                    <p:set>
                                      <p:cBhvr>
                                        <p:cTn id="85" dur="1" fill="hold">
                                          <p:stCondLst>
                                            <p:cond delay="499"/>
                                          </p:stCondLst>
                                        </p:cTn>
                                        <p:tgtEl>
                                          <p:spTgt spid="16"/>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5"/>
                                        </p:tgtEl>
                                      </p:cBhvr>
                                    </p:animEffect>
                                    <p:set>
                                      <p:cBhvr>
                                        <p:cTn id="88" dur="1" fill="hold">
                                          <p:stCondLst>
                                            <p:cond delay="499"/>
                                          </p:stCondLst>
                                        </p:cTn>
                                        <p:tgtEl>
                                          <p:spTgt spid="1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20"/>
                                        </p:tgtEl>
                                      </p:cBhvr>
                                    </p:animEffect>
                                    <p:set>
                                      <p:cBhvr>
                                        <p:cTn id="94" dur="1" fill="hold">
                                          <p:stCondLst>
                                            <p:cond delay="499"/>
                                          </p:stCondLst>
                                        </p:cTn>
                                        <p:tgtEl>
                                          <p:spTgt spid="20"/>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17"/>
                                        </p:tgtEl>
                                      </p:cBhvr>
                                    </p:animEffect>
                                    <p:set>
                                      <p:cBhvr>
                                        <p:cTn id="97" dur="1" fill="hold">
                                          <p:stCondLst>
                                            <p:cond delay="499"/>
                                          </p:stCondLst>
                                        </p:cTn>
                                        <p:tgtEl>
                                          <p:spTgt spid="17"/>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21"/>
                                        </p:tgtEl>
                                      </p:cBhvr>
                                    </p:animEffect>
                                    <p:set>
                                      <p:cBhvr>
                                        <p:cTn id="100" dur="1" fill="hold">
                                          <p:stCondLst>
                                            <p:cond delay="499"/>
                                          </p:stCondLst>
                                        </p:cTn>
                                        <p:tgtEl>
                                          <p:spTgt spid="21"/>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9"/>
                                        </p:tgtEl>
                                      </p:cBhvr>
                                    </p:animEffect>
                                    <p:set>
                                      <p:cBhvr>
                                        <p:cTn id="103" dur="1" fill="hold">
                                          <p:stCondLst>
                                            <p:cond delay="499"/>
                                          </p:stCondLst>
                                        </p:cTn>
                                        <p:tgtEl>
                                          <p:spTgt spid="19"/>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4"/>
                                        </p:tgtEl>
                                      </p:cBhvr>
                                    </p:animEffect>
                                    <p:set>
                                      <p:cBhvr>
                                        <p:cTn id="106" dur="1" fill="hold">
                                          <p:stCondLst>
                                            <p:cond delay="499"/>
                                          </p:stCondLst>
                                        </p:cTn>
                                        <p:tgtEl>
                                          <p:spTgt spid="4"/>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
                                        </p:tgtEl>
                                      </p:cBhvr>
                                    </p:animEffect>
                                    <p:set>
                                      <p:cBhvr>
                                        <p:cTn id="109"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0" restart="whenNotActive" fill="hold" evtFilter="cancelBubble" nodeType="interactiveSeq">
                <p:stCondLst>
                  <p:cond evt="onClick" delay="0">
                    <p:tgtEl>
                      <p:spTgt spid="68"/>
                    </p:tgtEl>
                  </p:cond>
                </p:stCondLst>
                <p:endSync evt="end" delay="0">
                  <p:rtn val="all"/>
                </p:endSync>
                <p:childTnLst>
                  <p:par>
                    <p:cTn id="111" fill="hold">
                      <p:stCondLst>
                        <p:cond delay="0"/>
                      </p:stCondLst>
                      <p:childTnLst>
                        <p:par>
                          <p:cTn id="112" fill="hold">
                            <p:stCondLst>
                              <p:cond delay="0"/>
                            </p:stCondLst>
                            <p:childTnLst>
                              <p:par>
                                <p:cTn id="113" presetID="26" presetClass="emph" presetSubtype="0" fill="hold" nodeType="clickEffect">
                                  <p:stCondLst>
                                    <p:cond delay="0"/>
                                  </p:stCondLst>
                                  <p:childTnLst>
                                    <p:animEffect transition="out" filter="fade">
                                      <p:cBhvr>
                                        <p:cTn id="114" dur="500" tmFilter="0, 0; .2, .5; .8, .5; 1, 0"/>
                                        <p:tgtEl>
                                          <p:spTgt spid="68"/>
                                        </p:tgtEl>
                                      </p:cBhvr>
                                    </p:animEffect>
                                    <p:animScale>
                                      <p:cBhvr>
                                        <p:cTn id="115" dur="250" autoRev="1" fill="hold"/>
                                        <p:tgtEl>
                                          <p:spTgt spid="68"/>
                                        </p:tgtEl>
                                      </p:cBhvr>
                                      <p:by x="105000" y="105000"/>
                                    </p:animScale>
                                  </p:childTnLst>
                                  <p:subTnLst>
                                    <p:audio>
                                      <p:cMediaNode>
                                        <p:cTn display="0" masterRel="sameClick">
                                          <p:stCondLst>
                                            <p:cond evt="begin" delay="0">
                                              <p:tn val="113"/>
                                            </p:cond>
                                          </p:stCondLst>
                                          <p:endCondLst>
                                            <p:cond evt="onStopAudio" delay="0">
                                              <p:tgtEl>
                                                <p:sldTgt/>
                                              </p:tgtEl>
                                            </p:cond>
                                          </p:endCondLst>
                                        </p:cTn>
                                        <p:tgtEl>
                                          <p:sndTgt r:embed="rId6" name="click.wav"/>
                                        </p:tgtEl>
                                      </p:cMediaNode>
                                    </p:audio>
                                  </p:subTnLst>
                                </p:cTn>
                              </p:par>
                            </p:childTnLst>
                          </p:cTn>
                        </p:par>
                        <p:par>
                          <p:cTn id="116" fill="hold">
                            <p:stCondLst>
                              <p:cond delay="500"/>
                            </p:stCondLst>
                            <p:childTnLst>
                              <p:par>
                                <p:cTn id="117" presetID="10" presetClass="exit" presetSubtype="0" fill="hold" nodeType="afterEffect">
                                  <p:stCondLst>
                                    <p:cond delay="0"/>
                                  </p:stCondLst>
                                  <p:childTnLst>
                                    <p:animEffect transition="out" filter="fade">
                                      <p:cBhvr>
                                        <p:cTn id="118" dur="500"/>
                                        <p:tgtEl>
                                          <p:spTgt spid="33"/>
                                        </p:tgtEl>
                                      </p:cBhvr>
                                    </p:animEffect>
                                    <p:set>
                                      <p:cBhvr>
                                        <p:cTn id="119" dur="1" fill="hold">
                                          <p:stCondLst>
                                            <p:cond delay="499"/>
                                          </p:stCondLst>
                                        </p:cTn>
                                        <p:tgtEl>
                                          <p:spTgt spid="33"/>
                                        </p:tgtEl>
                                        <p:attrNameLst>
                                          <p:attrName>style.visibility</p:attrName>
                                        </p:attrNameLst>
                                      </p:cBhvr>
                                      <p:to>
                                        <p:strVal val="hidden"/>
                                      </p:to>
                                    </p:set>
                                  </p:childTnLst>
                                </p:cTn>
                              </p:par>
                              <p:par>
                                <p:cTn id="120" presetID="35" presetClass="path" presetSubtype="0" accel="50000" decel="50000" fill="hold" nodeType="withEffect">
                                  <p:stCondLst>
                                    <p:cond delay="0"/>
                                  </p:stCondLst>
                                  <p:childTnLst>
                                    <p:animMotion origin="layout" path="M 0.1599 -4.81481E-6 L -1.04167E-6 -4.81481E-6 " pathEditMode="relative" rAng="0" ptsTypes="AA">
                                      <p:cBhvr>
                                        <p:cTn id="121" dur="500" fill="hold"/>
                                        <p:tgtEl>
                                          <p:spTgt spid="68"/>
                                        </p:tgtEl>
                                        <p:attrNameLst>
                                          <p:attrName>ppt_x</p:attrName>
                                          <p:attrName>ppt_y</p:attrName>
                                        </p:attrNameLst>
                                      </p:cBhvr>
                                      <p:rCtr x="-7995" y="0"/>
                                    </p:animMotion>
                                  </p:childTnLst>
                                </p:cTn>
                              </p:par>
                              <p:par>
                                <p:cTn id="122" presetID="10" presetClass="entr" presetSubtype="0" fill="hold"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fade">
                                      <p:cBhvr>
                                        <p:cTn id="124" dur="500"/>
                                        <p:tgtEl>
                                          <p:spTgt spid="31"/>
                                        </p:tgtEl>
                                      </p:cBhvr>
                                    </p:animEffect>
                                  </p:childTnLst>
                                </p:cTn>
                              </p:par>
                              <p:par>
                                <p:cTn id="125" presetID="10" presetClass="entr" presetSubtype="0" fill="hold" nodeType="withEffect">
                                  <p:stCondLst>
                                    <p:cond delay="0"/>
                                  </p:stCondLst>
                                  <p:childTnLst>
                                    <p:set>
                                      <p:cBhvr>
                                        <p:cTn id="126" dur="1" fill="hold">
                                          <p:stCondLst>
                                            <p:cond delay="0"/>
                                          </p:stCondLst>
                                        </p:cTn>
                                        <p:tgtEl>
                                          <p:spTgt spid="12"/>
                                        </p:tgtEl>
                                        <p:attrNameLst>
                                          <p:attrName>style.visibility</p:attrName>
                                        </p:attrNameLst>
                                      </p:cBhvr>
                                      <p:to>
                                        <p:strVal val="visible"/>
                                      </p:to>
                                    </p:set>
                                    <p:animEffect transition="in" filter="fade">
                                      <p:cBhvr>
                                        <p:cTn id="127" dur="500"/>
                                        <p:tgtEl>
                                          <p:spTgt spid="12"/>
                                        </p:tgtEl>
                                      </p:cBhvr>
                                    </p:animEffect>
                                  </p:childTnLst>
                                </p:cTn>
                              </p:par>
                              <p:par>
                                <p:cTn id="128" presetID="10" presetClass="entr" presetSubtype="0" fill="hold" nodeType="with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500"/>
                                        <p:tgtEl>
                                          <p:spTgt spid="2"/>
                                        </p:tgtEl>
                                      </p:cBhvr>
                                    </p:animEffect>
                                  </p:childTnLst>
                                </p:cTn>
                              </p:par>
                              <p:par>
                                <p:cTn id="131" presetID="10" presetClass="entr" presetSubtype="0" fill="hold" nodeType="with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500"/>
                                        <p:tgtEl>
                                          <p:spTgt spid="16"/>
                                        </p:tgtEl>
                                      </p:cBhvr>
                                    </p:animEffect>
                                  </p:childTnLst>
                                </p:cTn>
                              </p:par>
                              <p:par>
                                <p:cTn id="134" presetID="10" presetClass="entr" presetSubtype="0" fill="hold" nodeType="with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fade">
                                      <p:cBhvr>
                                        <p:cTn id="136" dur="500"/>
                                        <p:tgtEl>
                                          <p:spTgt spid="4"/>
                                        </p:tgtEl>
                                      </p:cBhvr>
                                    </p:animEffect>
                                  </p:childTnLst>
                                </p:cTn>
                              </p:par>
                              <p:par>
                                <p:cTn id="137" presetID="10" presetClass="entr" presetSubtype="0" fill="hold" nodeType="withEffect">
                                  <p:stCondLst>
                                    <p:cond delay="0"/>
                                  </p:stCondLst>
                                  <p:childTnLst>
                                    <p:set>
                                      <p:cBhvr>
                                        <p:cTn id="138" dur="1" fill="hold">
                                          <p:stCondLst>
                                            <p:cond delay="0"/>
                                          </p:stCondLst>
                                        </p:cTn>
                                        <p:tgtEl>
                                          <p:spTgt spid="6"/>
                                        </p:tgtEl>
                                        <p:attrNameLst>
                                          <p:attrName>style.visibility</p:attrName>
                                        </p:attrNameLst>
                                      </p:cBhvr>
                                      <p:to>
                                        <p:strVal val="visible"/>
                                      </p:to>
                                    </p:set>
                                    <p:animEffect transition="in" filter="fade">
                                      <p:cBhvr>
                                        <p:cTn id="139" dur="500"/>
                                        <p:tgtEl>
                                          <p:spTgt spid="6"/>
                                        </p:tgtEl>
                                      </p:cBhvr>
                                    </p:animEffect>
                                  </p:childTnLst>
                                </p:cTn>
                              </p:par>
                            </p:childTnLst>
                          </p:cTn>
                        </p:par>
                      </p:childTnLst>
                    </p:cTn>
                  </p:par>
                </p:childTnLst>
              </p:cTn>
              <p:nextCondLst>
                <p:cond evt="onClick" delay="0">
                  <p:tgtEl>
                    <p:spTgt spid="68"/>
                  </p:tgtEl>
                </p:cond>
              </p:nextCondLst>
            </p:seq>
            <p:seq concurrent="1" nextAc="seek">
              <p:cTn id="140" restart="whenNotActive" fill="hold" evtFilter="cancelBubble" nodeType="interactiveSeq">
                <p:stCondLst>
                  <p:cond evt="onClick" delay="0">
                    <p:tgtEl>
                      <p:spTgt spid="15"/>
                    </p:tgtEl>
                  </p:cond>
                </p:stCondLst>
                <p:endSync evt="end" delay="0">
                  <p:rtn val="all"/>
                </p:endSync>
                <p:childTnLst>
                  <p:par>
                    <p:cTn id="141" fill="hold">
                      <p:stCondLst>
                        <p:cond delay="0"/>
                      </p:stCondLst>
                      <p:childTnLst>
                        <p:par>
                          <p:cTn id="142" fill="hold">
                            <p:stCondLst>
                              <p:cond delay="0"/>
                            </p:stCondLst>
                            <p:childTnLst>
                              <p:par>
                                <p:cTn id="143" presetID="26" presetClass="emph" presetSubtype="0" fill="hold" nodeType="clickEffect">
                                  <p:stCondLst>
                                    <p:cond delay="0"/>
                                  </p:stCondLst>
                                  <p:childTnLst>
                                    <p:animEffect transition="out" filter="fade">
                                      <p:cBhvr>
                                        <p:cTn id="144" dur="500" tmFilter="0, 0; .2, .5; .8, .5; 1, 0"/>
                                        <p:tgtEl>
                                          <p:spTgt spid="15"/>
                                        </p:tgtEl>
                                      </p:cBhvr>
                                    </p:animEffect>
                                    <p:animScale>
                                      <p:cBhvr>
                                        <p:cTn id="145" dur="250" autoRev="1" fill="hold"/>
                                        <p:tgtEl>
                                          <p:spTgt spid="15"/>
                                        </p:tgtEl>
                                      </p:cBhvr>
                                      <p:by x="105000" y="105000"/>
                                    </p:animScale>
                                  </p:childTnLst>
                                  <p:subTnLst>
                                    <p:audio>
                                      <p:cMediaNode>
                                        <p:cTn display="0" masterRel="sameClick">
                                          <p:stCondLst>
                                            <p:cond evt="begin" delay="0">
                                              <p:tn val="143"/>
                                            </p:cond>
                                          </p:stCondLst>
                                          <p:endCondLst>
                                            <p:cond evt="onStopAudio" delay="0">
                                              <p:tgtEl>
                                                <p:sldTgt/>
                                              </p:tgtEl>
                                            </p:cond>
                                          </p:endCondLst>
                                        </p:cTn>
                                        <p:tgtEl>
                                          <p:sndTgt r:embed="rId6" name="click.wav"/>
                                        </p:tgtEl>
                                      </p:cMediaNode>
                                    </p:audio>
                                  </p:subTnLst>
                                </p:cTn>
                              </p:par>
                            </p:childTnLst>
                          </p:cTn>
                        </p:par>
                        <p:par>
                          <p:cTn id="146" fill="hold">
                            <p:stCondLst>
                              <p:cond delay="500"/>
                            </p:stCondLst>
                            <p:childTnLst>
                              <p:par>
                                <p:cTn id="147" presetID="1" presetClass="mediacall" presetSubtype="0" fill="hold" nodeType="afterEffect">
                                  <p:stCondLst>
                                    <p:cond delay="0"/>
                                  </p:stCondLst>
                                  <p:childTnLst>
                                    <p:cmd type="call" cmd="playFrom(0.0)">
                                      <p:cBhvr>
                                        <p:cTn id="148" dur="4995" fill="hold"/>
                                        <p:tgtEl>
                                          <p:spTgt spid="7"/>
                                        </p:tgtEl>
                                      </p:cBhvr>
                                    </p:cmd>
                                  </p:childTnLst>
                                </p:cTn>
                              </p:par>
                              <p:par>
                                <p:cTn id="149" presetID="1" presetClass="entr" presetSubtype="0" fill="hold" nodeType="withEffect">
                                  <p:stCondLst>
                                    <p:cond delay="0"/>
                                  </p:stCondLst>
                                  <p:childTnLst>
                                    <p:set>
                                      <p:cBhvr>
                                        <p:cTn id="150" dur="1" fill="hold">
                                          <p:stCondLst>
                                            <p:cond delay="0"/>
                                          </p:stCondLst>
                                        </p:cTn>
                                        <p:tgtEl>
                                          <p:spTgt spid="13"/>
                                        </p:tgtEl>
                                        <p:attrNameLst>
                                          <p:attrName>style.visibility</p:attrName>
                                        </p:attrNameLst>
                                      </p:cBhvr>
                                      <p:to>
                                        <p:strVal val="visible"/>
                                      </p:to>
                                    </p:set>
                                  </p:childTnLst>
                                </p:cTn>
                              </p:par>
                              <p:par>
                                <p:cTn id="151" presetID="63" presetClass="path" presetSubtype="0" accel="50000" decel="50000" fill="hold" nodeType="withEffect">
                                  <p:stCondLst>
                                    <p:cond delay="0"/>
                                  </p:stCondLst>
                                  <p:childTnLst>
                                    <p:animMotion origin="layout" path="M 6.25E-7 -4.81481E-6 L 0.1599 -4.81481E-6 " pathEditMode="relative" rAng="0" ptsTypes="AA">
                                      <p:cBhvr>
                                        <p:cTn id="152" dur="500" fill="hold"/>
                                        <p:tgtEl>
                                          <p:spTgt spid="14"/>
                                        </p:tgtEl>
                                        <p:attrNameLst>
                                          <p:attrName>ppt_x</p:attrName>
                                          <p:attrName>ppt_y</p:attrName>
                                        </p:attrNameLst>
                                      </p:cBhvr>
                                      <p:rCtr x="7995" y="0"/>
                                    </p:animMotion>
                                  </p:childTnLst>
                                </p:cTn>
                              </p:par>
                              <p:par>
                                <p:cTn id="153" presetID="10" presetClass="exit" presetSubtype="0" fill="hold" nodeType="withEffect">
                                  <p:stCondLst>
                                    <p:cond delay="0"/>
                                  </p:stCondLst>
                                  <p:childTnLst>
                                    <p:animEffect transition="out" filter="fade">
                                      <p:cBhvr>
                                        <p:cTn id="154" dur="500"/>
                                        <p:tgtEl>
                                          <p:spTgt spid="31"/>
                                        </p:tgtEl>
                                      </p:cBhvr>
                                    </p:animEffect>
                                    <p:set>
                                      <p:cBhvr>
                                        <p:cTn id="155" dur="1" fill="hold">
                                          <p:stCondLst>
                                            <p:cond delay="499"/>
                                          </p:stCondLst>
                                        </p:cTn>
                                        <p:tgtEl>
                                          <p:spTgt spid="31"/>
                                        </p:tgtEl>
                                        <p:attrNameLst>
                                          <p:attrName>style.visibility</p:attrName>
                                        </p:attrNameLst>
                                      </p:cBhvr>
                                      <p:to>
                                        <p:strVal val="hidden"/>
                                      </p:to>
                                    </p:set>
                                  </p:childTnLst>
                                </p:cTn>
                              </p:par>
                              <p:par>
                                <p:cTn id="156" presetID="10" presetClass="exit" presetSubtype="0" fill="hold" nodeType="withEffect">
                                  <p:stCondLst>
                                    <p:cond delay="0"/>
                                  </p:stCondLst>
                                  <p:childTnLst>
                                    <p:animEffect transition="out" filter="fade">
                                      <p:cBhvr>
                                        <p:cTn id="157" dur="500"/>
                                        <p:tgtEl>
                                          <p:spTgt spid="12"/>
                                        </p:tgtEl>
                                      </p:cBhvr>
                                    </p:animEffect>
                                    <p:set>
                                      <p:cBhvr>
                                        <p:cTn id="158" dur="1" fill="hold">
                                          <p:stCondLst>
                                            <p:cond delay="499"/>
                                          </p:stCondLst>
                                        </p:cTn>
                                        <p:tgtEl>
                                          <p:spTgt spid="12"/>
                                        </p:tgtEl>
                                        <p:attrNameLst>
                                          <p:attrName>style.visibility</p:attrName>
                                        </p:attrNameLst>
                                      </p:cBhvr>
                                      <p:to>
                                        <p:strVal val="hidden"/>
                                      </p:to>
                                    </p:set>
                                  </p:childTnLst>
                                </p:cTn>
                              </p:par>
                              <p:par>
                                <p:cTn id="159" presetID="10" presetClass="exit" presetSubtype="0" fill="hold" nodeType="withEffect">
                                  <p:stCondLst>
                                    <p:cond delay="0"/>
                                  </p:stCondLst>
                                  <p:childTnLst>
                                    <p:animEffect transition="out" filter="fade">
                                      <p:cBhvr>
                                        <p:cTn id="160" dur="500"/>
                                        <p:tgtEl>
                                          <p:spTgt spid="2"/>
                                        </p:tgtEl>
                                      </p:cBhvr>
                                    </p:animEffect>
                                    <p:set>
                                      <p:cBhvr>
                                        <p:cTn id="161" dur="1" fill="hold">
                                          <p:stCondLst>
                                            <p:cond delay="499"/>
                                          </p:stCondLst>
                                        </p:cTn>
                                        <p:tgtEl>
                                          <p:spTgt spid="2"/>
                                        </p:tgtEl>
                                        <p:attrNameLst>
                                          <p:attrName>style.visibility</p:attrName>
                                        </p:attrNameLst>
                                      </p:cBhvr>
                                      <p:to>
                                        <p:strVal val="hidden"/>
                                      </p:to>
                                    </p:set>
                                  </p:childTnLst>
                                </p:cTn>
                              </p:par>
                              <p:par>
                                <p:cTn id="162" presetID="10" presetClass="exit" presetSubtype="0" fill="hold" nodeType="withEffect">
                                  <p:stCondLst>
                                    <p:cond delay="0"/>
                                  </p:stCondLst>
                                  <p:childTnLst>
                                    <p:animEffect transition="out" filter="fade">
                                      <p:cBhvr>
                                        <p:cTn id="163" dur="500"/>
                                        <p:tgtEl>
                                          <p:spTgt spid="16"/>
                                        </p:tgtEl>
                                      </p:cBhvr>
                                    </p:animEffect>
                                    <p:set>
                                      <p:cBhvr>
                                        <p:cTn id="164" dur="1" fill="hold">
                                          <p:stCondLst>
                                            <p:cond delay="499"/>
                                          </p:stCondLst>
                                        </p:cTn>
                                        <p:tgtEl>
                                          <p:spTgt spid="16"/>
                                        </p:tgtEl>
                                        <p:attrNameLst>
                                          <p:attrName>style.visibility</p:attrName>
                                        </p:attrNameLst>
                                      </p:cBhvr>
                                      <p:to>
                                        <p:strVal val="hidden"/>
                                      </p:to>
                                    </p:set>
                                  </p:childTnLst>
                                </p:cTn>
                              </p:par>
                              <p:par>
                                <p:cTn id="165" presetID="10" presetClass="exit" presetSubtype="0" fill="hold" nodeType="withEffect">
                                  <p:stCondLst>
                                    <p:cond delay="0"/>
                                  </p:stCondLst>
                                  <p:childTnLst>
                                    <p:animEffect transition="out" filter="fade">
                                      <p:cBhvr>
                                        <p:cTn id="166" dur="500"/>
                                        <p:tgtEl>
                                          <p:spTgt spid="15"/>
                                        </p:tgtEl>
                                      </p:cBhvr>
                                    </p:animEffect>
                                    <p:set>
                                      <p:cBhvr>
                                        <p:cTn id="167" dur="1" fill="hold">
                                          <p:stCondLst>
                                            <p:cond delay="499"/>
                                          </p:stCondLst>
                                        </p:cTn>
                                        <p:tgtEl>
                                          <p:spTgt spid="15"/>
                                        </p:tgtEl>
                                        <p:attrNameLst>
                                          <p:attrName>style.visibility</p:attrName>
                                        </p:attrNameLst>
                                      </p:cBhvr>
                                      <p:to>
                                        <p:strVal val="hidden"/>
                                      </p:to>
                                    </p:set>
                                  </p:childTnLst>
                                </p:cTn>
                              </p:par>
                              <p:par>
                                <p:cTn id="168" presetID="10" presetClass="exit" presetSubtype="0" fill="hold" nodeType="withEffect">
                                  <p:stCondLst>
                                    <p:cond delay="0"/>
                                  </p:stCondLst>
                                  <p:childTnLst>
                                    <p:animEffect transition="out" filter="fade">
                                      <p:cBhvr>
                                        <p:cTn id="169" dur="500"/>
                                        <p:tgtEl>
                                          <p:spTgt spid="18"/>
                                        </p:tgtEl>
                                      </p:cBhvr>
                                    </p:animEffect>
                                    <p:set>
                                      <p:cBhvr>
                                        <p:cTn id="170" dur="1" fill="hold">
                                          <p:stCondLst>
                                            <p:cond delay="499"/>
                                          </p:stCondLst>
                                        </p:cTn>
                                        <p:tgtEl>
                                          <p:spTgt spid="18"/>
                                        </p:tgtEl>
                                        <p:attrNameLst>
                                          <p:attrName>style.visibility</p:attrName>
                                        </p:attrNameLst>
                                      </p:cBhvr>
                                      <p:to>
                                        <p:strVal val="hidden"/>
                                      </p:to>
                                    </p:set>
                                  </p:childTnLst>
                                </p:cTn>
                              </p:par>
                              <p:par>
                                <p:cTn id="171" presetID="10" presetClass="exit" presetSubtype="0" fill="hold" nodeType="withEffect">
                                  <p:stCondLst>
                                    <p:cond delay="0"/>
                                  </p:stCondLst>
                                  <p:childTnLst>
                                    <p:animEffect transition="out" filter="fade">
                                      <p:cBhvr>
                                        <p:cTn id="172" dur="500"/>
                                        <p:tgtEl>
                                          <p:spTgt spid="20"/>
                                        </p:tgtEl>
                                      </p:cBhvr>
                                    </p:animEffect>
                                    <p:set>
                                      <p:cBhvr>
                                        <p:cTn id="173" dur="1" fill="hold">
                                          <p:stCondLst>
                                            <p:cond delay="499"/>
                                          </p:stCondLst>
                                        </p:cTn>
                                        <p:tgtEl>
                                          <p:spTgt spid="20"/>
                                        </p:tgtEl>
                                        <p:attrNameLst>
                                          <p:attrName>style.visibility</p:attrName>
                                        </p:attrNameLst>
                                      </p:cBhvr>
                                      <p:to>
                                        <p:strVal val="hidden"/>
                                      </p:to>
                                    </p:set>
                                  </p:childTnLst>
                                </p:cTn>
                              </p:par>
                              <p:par>
                                <p:cTn id="174" presetID="10" presetClass="exit" presetSubtype="0" fill="hold" nodeType="withEffect">
                                  <p:stCondLst>
                                    <p:cond delay="0"/>
                                  </p:stCondLst>
                                  <p:childTnLst>
                                    <p:animEffect transition="out" filter="fade">
                                      <p:cBhvr>
                                        <p:cTn id="175" dur="500"/>
                                        <p:tgtEl>
                                          <p:spTgt spid="17"/>
                                        </p:tgtEl>
                                      </p:cBhvr>
                                    </p:animEffect>
                                    <p:set>
                                      <p:cBhvr>
                                        <p:cTn id="176" dur="1" fill="hold">
                                          <p:stCondLst>
                                            <p:cond delay="499"/>
                                          </p:stCondLst>
                                        </p:cTn>
                                        <p:tgtEl>
                                          <p:spTgt spid="17"/>
                                        </p:tgtEl>
                                        <p:attrNameLst>
                                          <p:attrName>style.visibility</p:attrName>
                                        </p:attrNameLst>
                                      </p:cBhvr>
                                      <p:to>
                                        <p:strVal val="hidden"/>
                                      </p:to>
                                    </p:set>
                                  </p:childTnLst>
                                </p:cTn>
                              </p:par>
                              <p:par>
                                <p:cTn id="177" presetID="10" presetClass="exit" presetSubtype="0" fill="hold" nodeType="withEffect">
                                  <p:stCondLst>
                                    <p:cond delay="0"/>
                                  </p:stCondLst>
                                  <p:childTnLst>
                                    <p:animEffect transition="out" filter="fade">
                                      <p:cBhvr>
                                        <p:cTn id="178" dur="500"/>
                                        <p:tgtEl>
                                          <p:spTgt spid="21"/>
                                        </p:tgtEl>
                                      </p:cBhvr>
                                    </p:animEffect>
                                    <p:set>
                                      <p:cBhvr>
                                        <p:cTn id="179" dur="1" fill="hold">
                                          <p:stCondLst>
                                            <p:cond delay="499"/>
                                          </p:stCondLst>
                                        </p:cTn>
                                        <p:tgtEl>
                                          <p:spTgt spid="21"/>
                                        </p:tgtEl>
                                        <p:attrNameLst>
                                          <p:attrName>style.visibility</p:attrName>
                                        </p:attrNameLst>
                                      </p:cBhvr>
                                      <p:to>
                                        <p:strVal val="hidden"/>
                                      </p:to>
                                    </p:set>
                                  </p:childTnLst>
                                </p:cTn>
                              </p:par>
                              <p:par>
                                <p:cTn id="180" presetID="10" presetClass="exit" presetSubtype="0" fill="hold" nodeType="withEffect">
                                  <p:stCondLst>
                                    <p:cond delay="0"/>
                                  </p:stCondLst>
                                  <p:childTnLst>
                                    <p:animEffect transition="out" filter="fade">
                                      <p:cBhvr>
                                        <p:cTn id="181" dur="500"/>
                                        <p:tgtEl>
                                          <p:spTgt spid="19"/>
                                        </p:tgtEl>
                                      </p:cBhvr>
                                    </p:animEffect>
                                    <p:set>
                                      <p:cBhvr>
                                        <p:cTn id="182" dur="1" fill="hold">
                                          <p:stCondLst>
                                            <p:cond delay="499"/>
                                          </p:stCondLst>
                                        </p:cTn>
                                        <p:tgtEl>
                                          <p:spTgt spid="19"/>
                                        </p:tgtEl>
                                        <p:attrNameLst>
                                          <p:attrName>style.visibility</p:attrName>
                                        </p:attrNameLst>
                                      </p:cBhvr>
                                      <p:to>
                                        <p:strVal val="hidden"/>
                                      </p:to>
                                    </p:set>
                                  </p:childTnLst>
                                </p:cTn>
                              </p:par>
                              <p:par>
                                <p:cTn id="183" presetID="10" presetClass="exit" presetSubtype="0" fill="hold" nodeType="withEffect">
                                  <p:stCondLst>
                                    <p:cond delay="0"/>
                                  </p:stCondLst>
                                  <p:childTnLst>
                                    <p:animEffect transition="out" filter="fade">
                                      <p:cBhvr>
                                        <p:cTn id="184" dur="500"/>
                                        <p:tgtEl>
                                          <p:spTgt spid="4"/>
                                        </p:tgtEl>
                                      </p:cBhvr>
                                    </p:animEffect>
                                    <p:set>
                                      <p:cBhvr>
                                        <p:cTn id="185" dur="1" fill="hold">
                                          <p:stCondLst>
                                            <p:cond delay="499"/>
                                          </p:stCondLst>
                                        </p:cTn>
                                        <p:tgtEl>
                                          <p:spTgt spid="4"/>
                                        </p:tgtEl>
                                        <p:attrNameLst>
                                          <p:attrName>style.visibility</p:attrName>
                                        </p:attrNameLst>
                                      </p:cBhvr>
                                      <p:to>
                                        <p:strVal val="hidden"/>
                                      </p:to>
                                    </p:set>
                                  </p:childTnLst>
                                </p:cTn>
                              </p:par>
                              <p:par>
                                <p:cTn id="186" presetID="10" presetClass="exit" presetSubtype="0" fill="hold" nodeType="withEffect">
                                  <p:stCondLst>
                                    <p:cond delay="0"/>
                                  </p:stCondLst>
                                  <p:childTnLst>
                                    <p:animEffect transition="out" filter="fade">
                                      <p:cBhvr>
                                        <p:cTn id="187" dur="500"/>
                                        <p:tgtEl>
                                          <p:spTgt spid="6"/>
                                        </p:tgtEl>
                                      </p:cBhvr>
                                    </p:animEffect>
                                    <p:set>
                                      <p:cBhvr>
                                        <p:cTn id="18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89" restart="whenNotActive" fill="hold" evtFilter="cancelBubble" nodeType="interactiveSeq">
                <p:stCondLst>
                  <p:cond evt="onClick" delay="0">
                    <p:tgtEl>
                      <p:spTgt spid="14"/>
                    </p:tgtEl>
                  </p:cond>
                </p:stCondLst>
                <p:endSync evt="end" delay="0">
                  <p:rtn val="all"/>
                </p:endSync>
                <p:childTnLst>
                  <p:par>
                    <p:cTn id="190" fill="hold">
                      <p:stCondLst>
                        <p:cond delay="0"/>
                      </p:stCondLst>
                      <p:childTnLst>
                        <p:par>
                          <p:cTn id="191" fill="hold">
                            <p:stCondLst>
                              <p:cond delay="0"/>
                            </p:stCondLst>
                            <p:childTnLst>
                              <p:par>
                                <p:cTn id="192" presetID="26" presetClass="emph" presetSubtype="0" fill="hold" nodeType="clickEffect">
                                  <p:stCondLst>
                                    <p:cond delay="0"/>
                                  </p:stCondLst>
                                  <p:childTnLst>
                                    <p:animEffect transition="out" filter="fade">
                                      <p:cBhvr>
                                        <p:cTn id="193" dur="500" tmFilter="0, 0; .2, .5; .8, .5; 1, 0"/>
                                        <p:tgtEl>
                                          <p:spTgt spid="14"/>
                                        </p:tgtEl>
                                      </p:cBhvr>
                                    </p:animEffect>
                                    <p:animScale>
                                      <p:cBhvr>
                                        <p:cTn id="194" dur="250" autoRev="1" fill="hold"/>
                                        <p:tgtEl>
                                          <p:spTgt spid="14"/>
                                        </p:tgtEl>
                                      </p:cBhvr>
                                      <p:by x="105000" y="105000"/>
                                    </p:animScale>
                                  </p:childTnLst>
                                  <p:subTnLst>
                                    <p:audio>
                                      <p:cMediaNode>
                                        <p:cTn display="0" masterRel="sameClick">
                                          <p:stCondLst>
                                            <p:cond evt="begin" delay="0">
                                              <p:tn val="192"/>
                                            </p:cond>
                                          </p:stCondLst>
                                          <p:endCondLst>
                                            <p:cond evt="onStopAudio" delay="0">
                                              <p:tgtEl>
                                                <p:sldTgt/>
                                              </p:tgtEl>
                                            </p:cond>
                                          </p:endCondLst>
                                        </p:cTn>
                                        <p:tgtEl>
                                          <p:sndTgt r:embed="rId6" name="click.wav"/>
                                        </p:tgtEl>
                                      </p:cMediaNode>
                                    </p:audio>
                                  </p:subTnLst>
                                </p:cTn>
                              </p:par>
                              <p:par>
                                <p:cTn id="195" presetID="35" presetClass="path" presetSubtype="0" accel="50000" decel="50000" fill="hold" nodeType="withEffect">
                                  <p:stCondLst>
                                    <p:cond delay="0"/>
                                  </p:stCondLst>
                                  <p:childTnLst>
                                    <p:animMotion origin="layout" path="M 0.1599 -4.81481E-6 L 6.25E-7 -4.81481E-6 " pathEditMode="relative" rAng="0" ptsTypes="AA">
                                      <p:cBhvr>
                                        <p:cTn id="196" dur="500" fill="hold"/>
                                        <p:tgtEl>
                                          <p:spTgt spid="14"/>
                                        </p:tgtEl>
                                        <p:attrNameLst>
                                          <p:attrName>ppt_x</p:attrName>
                                          <p:attrName>ppt_y</p:attrName>
                                        </p:attrNameLst>
                                      </p:cBhvr>
                                      <p:rCtr x="-7995" y="0"/>
                                    </p:animMotion>
                                  </p:childTnLst>
                                </p:cTn>
                              </p:par>
                            </p:childTnLst>
                          </p:cTn>
                        </p:par>
                        <p:par>
                          <p:cTn id="197" fill="hold">
                            <p:stCondLst>
                              <p:cond delay="500"/>
                            </p:stCondLst>
                            <p:childTnLst>
                              <p:par>
                                <p:cTn id="198" presetID="1" presetClass="exit" presetSubtype="0" fill="hold" nodeType="afterEffect">
                                  <p:stCondLst>
                                    <p:cond delay="0"/>
                                  </p:stCondLst>
                                  <p:childTnLst>
                                    <p:set>
                                      <p:cBhvr>
                                        <p:cTn id="199" dur="1" fill="hold">
                                          <p:stCondLst>
                                            <p:cond delay="0"/>
                                          </p:stCondLst>
                                        </p:cTn>
                                        <p:tgtEl>
                                          <p:spTgt spid="13"/>
                                        </p:tgtEl>
                                        <p:attrNameLst>
                                          <p:attrName>style.visibility</p:attrName>
                                        </p:attrNameLst>
                                      </p:cBhvr>
                                      <p:to>
                                        <p:strVal val="hidden"/>
                                      </p:to>
                                    </p:set>
                                  </p:childTnLst>
                                </p:cTn>
                              </p:par>
                              <p:par>
                                <p:cTn id="200" presetID="10" presetClass="entr" presetSubtype="0" fill="hold" nodeType="withEffect">
                                  <p:stCondLst>
                                    <p:cond delay="0"/>
                                  </p:stCondLst>
                                  <p:childTnLst>
                                    <p:set>
                                      <p:cBhvr>
                                        <p:cTn id="201" dur="1" fill="hold">
                                          <p:stCondLst>
                                            <p:cond delay="0"/>
                                          </p:stCondLst>
                                        </p:cTn>
                                        <p:tgtEl>
                                          <p:spTgt spid="31"/>
                                        </p:tgtEl>
                                        <p:attrNameLst>
                                          <p:attrName>style.visibility</p:attrName>
                                        </p:attrNameLst>
                                      </p:cBhvr>
                                      <p:to>
                                        <p:strVal val="visible"/>
                                      </p:to>
                                    </p:set>
                                    <p:animEffect transition="in" filter="fade">
                                      <p:cBhvr>
                                        <p:cTn id="202" dur="500"/>
                                        <p:tgtEl>
                                          <p:spTgt spid="31"/>
                                        </p:tgtEl>
                                      </p:cBhvr>
                                    </p:animEffect>
                                  </p:childTnLst>
                                </p:cTn>
                              </p:par>
                              <p:par>
                                <p:cTn id="203" presetID="10" presetClass="entr" presetSubtype="0" fill="hold" nodeType="withEffect">
                                  <p:stCondLst>
                                    <p:cond delay="0"/>
                                  </p:stCondLst>
                                  <p:childTnLst>
                                    <p:set>
                                      <p:cBhvr>
                                        <p:cTn id="204" dur="1" fill="hold">
                                          <p:stCondLst>
                                            <p:cond delay="0"/>
                                          </p:stCondLst>
                                        </p:cTn>
                                        <p:tgtEl>
                                          <p:spTgt spid="12"/>
                                        </p:tgtEl>
                                        <p:attrNameLst>
                                          <p:attrName>style.visibility</p:attrName>
                                        </p:attrNameLst>
                                      </p:cBhvr>
                                      <p:to>
                                        <p:strVal val="visible"/>
                                      </p:to>
                                    </p:set>
                                    <p:animEffect transition="in" filter="fade">
                                      <p:cBhvr>
                                        <p:cTn id="205" dur="500"/>
                                        <p:tgtEl>
                                          <p:spTgt spid="12"/>
                                        </p:tgtEl>
                                      </p:cBhvr>
                                    </p:animEffect>
                                  </p:childTnLst>
                                </p:cTn>
                              </p:par>
                              <p:par>
                                <p:cTn id="206" presetID="10" presetClass="entr" presetSubtype="0" fill="hold" nodeType="withEffect">
                                  <p:stCondLst>
                                    <p:cond delay="0"/>
                                  </p:stCondLst>
                                  <p:childTnLst>
                                    <p:set>
                                      <p:cBhvr>
                                        <p:cTn id="207" dur="1" fill="hold">
                                          <p:stCondLst>
                                            <p:cond delay="0"/>
                                          </p:stCondLst>
                                        </p:cTn>
                                        <p:tgtEl>
                                          <p:spTgt spid="2"/>
                                        </p:tgtEl>
                                        <p:attrNameLst>
                                          <p:attrName>style.visibility</p:attrName>
                                        </p:attrNameLst>
                                      </p:cBhvr>
                                      <p:to>
                                        <p:strVal val="visible"/>
                                      </p:to>
                                    </p:set>
                                    <p:animEffect transition="in" filter="fade">
                                      <p:cBhvr>
                                        <p:cTn id="208" dur="500"/>
                                        <p:tgtEl>
                                          <p:spTgt spid="2"/>
                                        </p:tgtEl>
                                      </p:cBhvr>
                                    </p:animEffect>
                                  </p:childTnLst>
                                </p:cTn>
                              </p:par>
                              <p:par>
                                <p:cTn id="209" presetID="10" presetClass="entr" presetSubtype="0" fill="hold" nodeType="withEffect">
                                  <p:stCondLst>
                                    <p:cond delay="0"/>
                                  </p:stCondLst>
                                  <p:childTnLst>
                                    <p:set>
                                      <p:cBhvr>
                                        <p:cTn id="210" dur="1" fill="hold">
                                          <p:stCondLst>
                                            <p:cond delay="0"/>
                                          </p:stCondLst>
                                        </p:cTn>
                                        <p:tgtEl>
                                          <p:spTgt spid="16"/>
                                        </p:tgtEl>
                                        <p:attrNameLst>
                                          <p:attrName>style.visibility</p:attrName>
                                        </p:attrNameLst>
                                      </p:cBhvr>
                                      <p:to>
                                        <p:strVal val="visible"/>
                                      </p:to>
                                    </p:set>
                                    <p:animEffect transition="in" filter="fade">
                                      <p:cBhvr>
                                        <p:cTn id="211" dur="500"/>
                                        <p:tgtEl>
                                          <p:spTgt spid="16"/>
                                        </p:tgtEl>
                                      </p:cBhvr>
                                    </p:animEffect>
                                  </p:childTnLst>
                                </p:cTn>
                              </p:par>
                              <p:par>
                                <p:cTn id="212" presetID="10" presetClass="entr" presetSubtype="0" fill="hold" nodeType="withEffect">
                                  <p:stCondLst>
                                    <p:cond delay="0"/>
                                  </p:stCondLst>
                                  <p:childTnLst>
                                    <p:set>
                                      <p:cBhvr>
                                        <p:cTn id="213" dur="1" fill="hold">
                                          <p:stCondLst>
                                            <p:cond delay="0"/>
                                          </p:stCondLst>
                                        </p:cTn>
                                        <p:tgtEl>
                                          <p:spTgt spid="15"/>
                                        </p:tgtEl>
                                        <p:attrNameLst>
                                          <p:attrName>style.visibility</p:attrName>
                                        </p:attrNameLst>
                                      </p:cBhvr>
                                      <p:to>
                                        <p:strVal val="visible"/>
                                      </p:to>
                                    </p:set>
                                    <p:animEffect transition="in" filter="fade">
                                      <p:cBhvr>
                                        <p:cTn id="214" dur="500"/>
                                        <p:tgtEl>
                                          <p:spTgt spid="15"/>
                                        </p:tgtEl>
                                      </p:cBhvr>
                                    </p:animEffect>
                                  </p:childTnLst>
                                </p:cTn>
                              </p:par>
                              <p:par>
                                <p:cTn id="215" presetID="10" presetClass="entr" presetSubtype="0" fill="hold" nodeType="withEffect">
                                  <p:stCondLst>
                                    <p:cond delay="0"/>
                                  </p:stCondLst>
                                  <p:childTnLst>
                                    <p:set>
                                      <p:cBhvr>
                                        <p:cTn id="216" dur="1" fill="hold">
                                          <p:stCondLst>
                                            <p:cond delay="0"/>
                                          </p:stCondLst>
                                        </p:cTn>
                                        <p:tgtEl>
                                          <p:spTgt spid="18"/>
                                        </p:tgtEl>
                                        <p:attrNameLst>
                                          <p:attrName>style.visibility</p:attrName>
                                        </p:attrNameLst>
                                      </p:cBhvr>
                                      <p:to>
                                        <p:strVal val="visible"/>
                                      </p:to>
                                    </p:set>
                                    <p:animEffect transition="in" filter="fade">
                                      <p:cBhvr>
                                        <p:cTn id="217" dur="500"/>
                                        <p:tgtEl>
                                          <p:spTgt spid="18"/>
                                        </p:tgtEl>
                                      </p:cBhvr>
                                    </p:animEffect>
                                  </p:childTnLst>
                                </p:cTn>
                              </p:par>
                              <p:par>
                                <p:cTn id="218" presetID="10" presetClass="entr" presetSubtype="0" fill="hold" nodeType="withEffect">
                                  <p:stCondLst>
                                    <p:cond delay="0"/>
                                  </p:stCondLst>
                                  <p:childTnLst>
                                    <p:set>
                                      <p:cBhvr>
                                        <p:cTn id="219" dur="1" fill="hold">
                                          <p:stCondLst>
                                            <p:cond delay="0"/>
                                          </p:stCondLst>
                                        </p:cTn>
                                        <p:tgtEl>
                                          <p:spTgt spid="20"/>
                                        </p:tgtEl>
                                        <p:attrNameLst>
                                          <p:attrName>style.visibility</p:attrName>
                                        </p:attrNameLst>
                                      </p:cBhvr>
                                      <p:to>
                                        <p:strVal val="visible"/>
                                      </p:to>
                                    </p:set>
                                    <p:animEffect transition="in" filter="fade">
                                      <p:cBhvr>
                                        <p:cTn id="220" dur="500"/>
                                        <p:tgtEl>
                                          <p:spTgt spid="20"/>
                                        </p:tgtEl>
                                      </p:cBhvr>
                                    </p:animEffect>
                                  </p:childTnLst>
                                </p:cTn>
                              </p:par>
                              <p:par>
                                <p:cTn id="221" presetID="10" presetClass="entr" presetSubtype="0" fill="hold" nodeType="withEffect">
                                  <p:stCondLst>
                                    <p:cond delay="0"/>
                                  </p:stCondLst>
                                  <p:childTnLst>
                                    <p:set>
                                      <p:cBhvr>
                                        <p:cTn id="222" dur="1" fill="hold">
                                          <p:stCondLst>
                                            <p:cond delay="0"/>
                                          </p:stCondLst>
                                        </p:cTn>
                                        <p:tgtEl>
                                          <p:spTgt spid="17"/>
                                        </p:tgtEl>
                                        <p:attrNameLst>
                                          <p:attrName>style.visibility</p:attrName>
                                        </p:attrNameLst>
                                      </p:cBhvr>
                                      <p:to>
                                        <p:strVal val="visible"/>
                                      </p:to>
                                    </p:set>
                                    <p:animEffect transition="in" filter="fade">
                                      <p:cBhvr>
                                        <p:cTn id="223" dur="500"/>
                                        <p:tgtEl>
                                          <p:spTgt spid="17"/>
                                        </p:tgtEl>
                                      </p:cBhvr>
                                    </p:animEffect>
                                  </p:childTnLst>
                                </p:cTn>
                              </p:par>
                              <p:par>
                                <p:cTn id="224" presetID="10" presetClass="entr" presetSubtype="0" fill="hold" nodeType="withEffect">
                                  <p:stCondLst>
                                    <p:cond delay="0"/>
                                  </p:stCondLst>
                                  <p:childTnLst>
                                    <p:set>
                                      <p:cBhvr>
                                        <p:cTn id="225" dur="1" fill="hold">
                                          <p:stCondLst>
                                            <p:cond delay="0"/>
                                          </p:stCondLst>
                                        </p:cTn>
                                        <p:tgtEl>
                                          <p:spTgt spid="21"/>
                                        </p:tgtEl>
                                        <p:attrNameLst>
                                          <p:attrName>style.visibility</p:attrName>
                                        </p:attrNameLst>
                                      </p:cBhvr>
                                      <p:to>
                                        <p:strVal val="visible"/>
                                      </p:to>
                                    </p:set>
                                    <p:animEffect transition="in" filter="fade">
                                      <p:cBhvr>
                                        <p:cTn id="226" dur="500"/>
                                        <p:tgtEl>
                                          <p:spTgt spid="21"/>
                                        </p:tgtEl>
                                      </p:cBhvr>
                                    </p:animEffect>
                                  </p:childTnLst>
                                </p:cTn>
                              </p:par>
                              <p:par>
                                <p:cTn id="227" presetID="10" presetClass="entr" presetSubtype="0" fill="hold" nodeType="withEffect">
                                  <p:stCondLst>
                                    <p:cond delay="0"/>
                                  </p:stCondLst>
                                  <p:childTnLst>
                                    <p:set>
                                      <p:cBhvr>
                                        <p:cTn id="228" dur="1" fill="hold">
                                          <p:stCondLst>
                                            <p:cond delay="0"/>
                                          </p:stCondLst>
                                        </p:cTn>
                                        <p:tgtEl>
                                          <p:spTgt spid="19"/>
                                        </p:tgtEl>
                                        <p:attrNameLst>
                                          <p:attrName>style.visibility</p:attrName>
                                        </p:attrNameLst>
                                      </p:cBhvr>
                                      <p:to>
                                        <p:strVal val="visible"/>
                                      </p:to>
                                    </p:set>
                                    <p:animEffect transition="in" filter="fade">
                                      <p:cBhvr>
                                        <p:cTn id="229" dur="500"/>
                                        <p:tgtEl>
                                          <p:spTgt spid="19"/>
                                        </p:tgtEl>
                                      </p:cBhvr>
                                    </p:animEffect>
                                  </p:childTnLst>
                                </p:cTn>
                              </p:par>
                              <p:par>
                                <p:cTn id="230" presetID="10" presetClass="entr" presetSubtype="0" fill="hold" nodeType="withEffect">
                                  <p:stCondLst>
                                    <p:cond delay="0"/>
                                  </p:stCondLst>
                                  <p:childTnLst>
                                    <p:set>
                                      <p:cBhvr>
                                        <p:cTn id="231" dur="1" fill="hold">
                                          <p:stCondLst>
                                            <p:cond delay="0"/>
                                          </p:stCondLst>
                                        </p:cTn>
                                        <p:tgtEl>
                                          <p:spTgt spid="4"/>
                                        </p:tgtEl>
                                        <p:attrNameLst>
                                          <p:attrName>style.visibility</p:attrName>
                                        </p:attrNameLst>
                                      </p:cBhvr>
                                      <p:to>
                                        <p:strVal val="visible"/>
                                      </p:to>
                                    </p:set>
                                    <p:animEffect transition="in" filter="fade">
                                      <p:cBhvr>
                                        <p:cTn id="232" dur="500"/>
                                        <p:tgtEl>
                                          <p:spTgt spid="4"/>
                                        </p:tgtEl>
                                      </p:cBhvr>
                                    </p:animEffect>
                                  </p:childTnLst>
                                </p:cTn>
                              </p:par>
                              <p:par>
                                <p:cTn id="233" presetID="10" presetClass="entr" presetSubtype="0" fill="hold" nodeType="withEffect">
                                  <p:stCondLst>
                                    <p:cond delay="0"/>
                                  </p:stCondLst>
                                  <p:childTnLst>
                                    <p:set>
                                      <p:cBhvr>
                                        <p:cTn id="234" dur="1" fill="hold">
                                          <p:stCondLst>
                                            <p:cond delay="0"/>
                                          </p:stCondLst>
                                        </p:cTn>
                                        <p:tgtEl>
                                          <p:spTgt spid="6"/>
                                        </p:tgtEl>
                                        <p:attrNameLst>
                                          <p:attrName>style.visibility</p:attrName>
                                        </p:attrNameLst>
                                      </p:cBhvr>
                                      <p:to>
                                        <p:strVal val="visible"/>
                                      </p:to>
                                    </p:set>
                                    <p:animEffect transition="in" filter="fade">
                                      <p:cBhvr>
                                        <p:cTn id="235" dur="500"/>
                                        <p:tgtEl>
                                          <p:spTgt spid="6"/>
                                        </p:tgtEl>
                                      </p:cBhvr>
                                    </p:animEffect>
                                  </p:childTnLst>
                                </p:cTn>
                              </p:par>
                            </p:childTnLst>
                          </p:cTn>
                        </p:par>
                      </p:childTnLst>
                    </p:cTn>
                  </p:par>
                </p:childTnLst>
              </p:cTn>
              <p:nextCondLst>
                <p:cond evt="onClick" delay="0">
                  <p:tgtEl>
                    <p:spTgt spid="14"/>
                  </p:tgtEl>
                </p:cond>
              </p:nextCondLst>
            </p:seq>
            <p:seq concurrent="1" nextAc="seek">
              <p:cTn id="236" restart="whenNotActive" fill="hold" evtFilter="cancelBubble" nodeType="interactiveSeq">
                <p:stCondLst>
                  <p:cond evt="onClick" delay="0">
                    <p:tgtEl>
                      <p:spTgt spid="20"/>
                    </p:tgtEl>
                  </p:cond>
                </p:stCondLst>
                <p:endSync evt="end" delay="0">
                  <p:rtn val="all"/>
                </p:endSync>
                <p:childTnLst>
                  <p:par>
                    <p:cTn id="237" fill="hold">
                      <p:stCondLst>
                        <p:cond delay="0"/>
                      </p:stCondLst>
                      <p:childTnLst>
                        <p:par>
                          <p:cTn id="238" fill="hold">
                            <p:stCondLst>
                              <p:cond delay="0"/>
                            </p:stCondLst>
                            <p:childTnLst>
                              <p:par>
                                <p:cTn id="239" presetID="26" presetClass="emph" presetSubtype="0" fill="hold" nodeType="clickEffect">
                                  <p:stCondLst>
                                    <p:cond delay="0"/>
                                  </p:stCondLst>
                                  <p:childTnLst>
                                    <p:animEffect transition="out" filter="fade">
                                      <p:cBhvr>
                                        <p:cTn id="240" dur="500" tmFilter="0, 0; .2, .5; .8, .5; 1, 0"/>
                                        <p:tgtEl>
                                          <p:spTgt spid="20"/>
                                        </p:tgtEl>
                                      </p:cBhvr>
                                    </p:animEffect>
                                    <p:animScale>
                                      <p:cBhvr>
                                        <p:cTn id="241" dur="250" autoRev="1" fill="hold"/>
                                        <p:tgtEl>
                                          <p:spTgt spid="20"/>
                                        </p:tgtEl>
                                      </p:cBhvr>
                                      <p:by x="105000" y="105000"/>
                                    </p:animScale>
                                  </p:childTnLst>
                                  <p:subTnLst>
                                    <p:audio>
                                      <p:cMediaNode>
                                        <p:cTn display="0" masterRel="sameClick">
                                          <p:stCondLst>
                                            <p:cond evt="begin" delay="0">
                                              <p:tn val="239"/>
                                            </p:cond>
                                          </p:stCondLst>
                                          <p:endCondLst>
                                            <p:cond evt="onStopAudio" delay="0">
                                              <p:tgtEl>
                                                <p:sldTgt/>
                                              </p:tgtEl>
                                            </p:cond>
                                          </p:endCondLst>
                                        </p:cTn>
                                        <p:tgtEl>
                                          <p:sndTgt r:embed="rId6" name="click.wav"/>
                                        </p:tgtEl>
                                      </p:cMediaNode>
                                    </p:audio>
                                  </p:subTnLst>
                                </p:cTn>
                              </p:par>
                            </p:childTnLst>
                          </p:cTn>
                        </p:par>
                        <p:par>
                          <p:cTn id="242" fill="hold">
                            <p:stCondLst>
                              <p:cond delay="500"/>
                            </p:stCondLst>
                            <p:childTnLst>
                              <p:par>
                                <p:cTn id="243" presetID="1" presetClass="mediacall" presetSubtype="0" fill="hold" nodeType="afterEffect">
                                  <p:stCondLst>
                                    <p:cond delay="0"/>
                                  </p:stCondLst>
                                  <p:childTnLst>
                                    <p:cmd type="call" cmd="playFrom(0.0)">
                                      <p:cBhvr>
                                        <p:cTn id="244" dur="4995" fill="hold"/>
                                        <p:tgtEl>
                                          <p:spTgt spid="7"/>
                                        </p:tgtEl>
                                      </p:cBhvr>
                                    </p:cmd>
                                  </p:childTnLst>
                                </p:cTn>
                              </p:par>
                              <p:par>
                                <p:cTn id="245" presetID="1" presetClass="entr" presetSubtype="0" fill="hold" nodeType="withEffect">
                                  <p:stCondLst>
                                    <p:cond delay="0"/>
                                  </p:stCondLst>
                                  <p:childTnLst>
                                    <p:set>
                                      <p:cBhvr>
                                        <p:cTn id="246" dur="1" fill="hold">
                                          <p:stCondLst>
                                            <p:cond delay="0"/>
                                          </p:stCondLst>
                                        </p:cTn>
                                        <p:tgtEl>
                                          <p:spTgt spid="13"/>
                                        </p:tgtEl>
                                        <p:attrNameLst>
                                          <p:attrName>style.visibility</p:attrName>
                                        </p:attrNameLst>
                                      </p:cBhvr>
                                      <p:to>
                                        <p:strVal val="visible"/>
                                      </p:to>
                                    </p:set>
                                  </p:childTnLst>
                                </p:cTn>
                              </p:par>
                              <p:par>
                                <p:cTn id="247" presetID="63" presetClass="path" presetSubtype="0" accel="50000" decel="50000" fill="hold" nodeType="withEffect">
                                  <p:stCondLst>
                                    <p:cond delay="0"/>
                                  </p:stCondLst>
                                  <p:childTnLst>
                                    <p:animMotion origin="layout" path="M 6.25E-7 -4.81481E-6 L 0.16094 -4.81481E-6 " pathEditMode="relative" rAng="0" ptsTypes="AA">
                                      <p:cBhvr>
                                        <p:cTn id="248" dur="500" fill="hold"/>
                                        <p:tgtEl>
                                          <p:spTgt spid="14"/>
                                        </p:tgtEl>
                                        <p:attrNameLst>
                                          <p:attrName>ppt_x</p:attrName>
                                          <p:attrName>ppt_y</p:attrName>
                                        </p:attrNameLst>
                                      </p:cBhvr>
                                      <p:rCtr x="7591" y="0"/>
                                    </p:animMotion>
                                  </p:childTnLst>
                                </p:cTn>
                              </p:par>
                              <p:par>
                                <p:cTn id="249" presetID="10" presetClass="exit" presetSubtype="0" fill="hold" nodeType="withEffect">
                                  <p:stCondLst>
                                    <p:cond delay="0"/>
                                  </p:stCondLst>
                                  <p:childTnLst>
                                    <p:animEffect transition="out" filter="fade">
                                      <p:cBhvr>
                                        <p:cTn id="250" dur="500"/>
                                        <p:tgtEl>
                                          <p:spTgt spid="31"/>
                                        </p:tgtEl>
                                      </p:cBhvr>
                                    </p:animEffect>
                                    <p:set>
                                      <p:cBhvr>
                                        <p:cTn id="251" dur="1" fill="hold">
                                          <p:stCondLst>
                                            <p:cond delay="499"/>
                                          </p:stCondLst>
                                        </p:cTn>
                                        <p:tgtEl>
                                          <p:spTgt spid="31"/>
                                        </p:tgtEl>
                                        <p:attrNameLst>
                                          <p:attrName>style.visibility</p:attrName>
                                        </p:attrNameLst>
                                      </p:cBhvr>
                                      <p:to>
                                        <p:strVal val="hidden"/>
                                      </p:to>
                                    </p:set>
                                  </p:childTnLst>
                                </p:cTn>
                              </p:par>
                              <p:par>
                                <p:cTn id="252" presetID="10" presetClass="exit" presetSubtype="0" fill="hold" nodeType="withEffect">
                                  <p:stCondLst>
                                    <p:cond delay="0"/>
                                  </p:stCondLst>
                                  <p:childTnLst>
                                    <p:animEffect transition="out" filter="fade">
                                      <p:cBhvr>
                                        <p:cTn id="253" dur="500"/>
                                        <p:tgtEl>
                                          <p:spTgt spid="12"/>
                                        </p:tgtEl>
                                      </p:cBhvr>
                                    </p:animEffect>
                                    <p:set>
                                      <p:cBhvr>
                                        <p:cTn id="254" dur="1" fill="hold">
                                          <p:stCondLst>
                                            <p:cond delay="499"/>
                                          </p:stCondLst>
                                        </p:cTn>
                                        <p:tgtEl>
                                          <p:spTgt spid="12"/>
                                        </p:tgtEl>
                                        <p:attrNameLst>
                                          <p:attrName>style.visibility</p:attrName>
                                        </p:attrNameLst>
                                      </p:cBhvr>
                                      <p:to>
                                        <p:strVal val="hidden"/>
                                      </p:to>
                                    </p:set>
                                  </p:childTnLst>
                                </p:cTn>
                              </p:par>
                              <p:par>
                                <p:cTn id="255" presetID="10" presetClass="exit" presetSubtype="0" fill="hold" nodeType="withEffect">
                                  <p:stCondLst>
                                    <p:cond delay="0"/>
                                  </p:stCondLst>
                                  <p:childTnLst>
                                    <p:animEffect transition="out" filter="fade">
                                      <p:cBhvr>
                                        <p:cTn id="256" dur="500"/>
                                        <p:tgtEl>
                                          <p:spTgt spid="2"/>
                                        </p:tgtEl>
                                      </p:cBhvr>
                                    </p:animEffect>
                                    <p:set>
                                      <p:cBhvr>
                                        <p:cTn id="257" dur="1" fill="hold">
                                          <p:stCondLst>
                                            <p:cond delay="499"/>
                                          </p:stCondLst>
                                        </p:cTn>
                                        <p:tgtEl>
                                          <p:spTgt spid="2"/>
                                        </p:tgtEl>
                                        <p:attrNameLst>
                                          <p:attrName>style.visibility</p:attrName>
                                        </p:attrNameLst>
                                      </p:cBhvr>
                                      <p:to>
                                        <p:strVal val="hidden"/>
                                      </p:to>
                                    </p:set>
                                  </p:childTnLst>
                                </p:cTn>
                              </p:par>
                              <p:par>
                                <p:cTn id="258" presetID="10" presetClass="exit" presetSubtype="0" fill="hold" nodeType="withEffect">
                                  <p:stCondLst>
                                    <p:cond delay="0"/>
                                  </p:stCondLst>
                                  <p:childTnLst>
                                    <p:animEffect transition="out" filter="fade">
                                      <p:cBhvr>
                                        <p:cTn id="259" dur="500"/>
                                        <p:tgtEl>
                                          <p:spTgt spid="16"/>
                                        </p:tgtEl>
                                      </p:cBhvr>
                                    </p:animEffect>
                                    <p:set>
                                      <p:cBhvr>
                                        <p:cTn id="260" dur="1" fill="hold">
                                          <p:stCondLst>
                                            <p:cond delay="499"/>
                                          </p:stCondLst>
                                        </p:cTn>
                                        <p:tgtEl>
                                          <p:spTgt spid="16"/>
                                        </p:tgtEl>
                                        <p:attrNameLst>
                                          <p:attrName>style.visibility</p:attrName>
                                        </p:attrNameLst>
                                      </p:cBhvr>
                                      <p:to>
                                        <p:strVal val="hidden"/>
                                      </p:to>
                                    </p:set>
                                  </p:childTnLst>
                                </p:cTn>
                              </p:par>
                              <p:par>
                                <p:cTn id="261" presetID="10" presetClass="exit" presetSubtype="0" fill="hold" nodeType="withEffect">
                                  <p:stCondLst>
                                    <p:cond delay="0"/>
                                  </p:stCondLst>
                                  <p:childTnLst>
                                    <p:animEffect transition="out" filter="fade">
                                      <p:cBhvr>
                                        <p:cTn id="262" dur="500"/>
                                        <p:tgtEl>
                                          <p:spTgt spid="15"/>
                                        </p:tgtEl>
                                      </p:cBhvr>
                                    </p:animEffect>
                                    <p:set>
                                      <p:cBhvr>
                                        <p:cTn id="263" dur="1" fill="hold">
                                          <p:stCondLst>
                                            <p:cond delay="499"/>
                                          </p:stCondLst>
                                        </p:cTn>
                                        <p:tgtEl>
                                          <p:spTgt spid="15"/>
                                        </p:tgtEl>
                                        <p:attrNameLst>
                                          <p:attrName>style.visibility</p:attrName>
                                        </p:attrNameLst>
                                      </p:cBhvr>
                                      <p:to>
                                        <p:strVal val="hidden"/>
                                      </p:to>
                                    </p:set>
                                  </p:childTnLst>
                                </p:cTn>
                              </p:par>
                              <p:par>
                                <p:cTn id="264" presetID="10" presetClass="exit" presetSubtype="0" fill="hold" nodeType="withEffect">
                                  <p:stCondLst>
                                    <p:cond delay="0"/>
                                  </p:stCondLst>
                                  <p:childTnLst>
                                    <p:animEffect transition="out" filter="fade">
                                      <p:cBhvr>
                                        <p:cTn id="265" dur="500"/>
                                        <p:tgtEl>
                                          <p:spTgt spid="18"/>
                                        </p:tgtEl>
                                      </p:cBhvr>
                                    </p:animEffect>
                                    <p:set>
                                      <p:cBhvr>
                                        <p:cTn id="266" dur="1" fill="hold">
                                          <p:stCondLst>
                                            <p:cond delay="499"/>
                                          </p:stCondLst>
                                        </p:cTn>
                                        <p:tgtEl>
                                          <p:spTgt spid="18"/>
                                        </p:tgtEl>
                                        <p:attrNameLst>
                                          <p:attrName>style.visibility</p:attrName>
                                        </p:attrNameLst>
                                      </p:cBhvr>
                                      <p:to>
                                        <p:strVal val="hidden"/>
                                      </p:to>
                                    </p:set>
                                  </p:childTnLst>
                                </p:cTn>
                              </p:par>
                              <p:par>
                                <p:cTn id="267" presetID="10" presetClass="exit" presetSubtype="0" fill="hold" nodeType="withEffect">
                                  <p:stCondLst>
                                    <p:cond delay="0"/>
                                  </p:stCondLst>
                                  <p:childTnLst>
                                    <p:animEffect transition="out" filter="fade">
                                      <p:cBhvr>
                                        <p:cTn id="268" dur="500"/>
                                        <p:tgtEl>
                                          <p:spTgt spid="20"/>
                                        </p:tgtEl>
                                      </p:cBhvr>
                                    </p:animEffect>
                                    <p:set>
                                      <p:cBhvr>
                                        <p:cTn id="269" dur="1" fill="hold">
                                          <p:stCondLst>
                                            <p:cond delay="499"/>
                                          </p:stCondLst>
                                        </p:cTn>
                                        <p:tgtEl>
                                          <p:spTgt spid="20"/>
                                        </p:tgtEl>
                                        <p:attrNameLst>
                                          <p:attrName>style.visibility</p:attrName>
                                        </p:attrNameLst>
                                      </p:cBhvr>
                                      <p:to>
                                        <p:strVal val="hidden"/>
                                      </p:to>
                                    </p:set>
                                  </p:childTnLst>
                                </p:cTn>
                              </p:par>
                              <p:par>
                                <p:cTn id="270" presetID="10" presetClass="exit" presetSubtype="0" fill="hold" nodeType="withEffect">
                                  <p:stCondLst>
                                    <p:cond delay="0"/>
                                  </p:stCondLst>
                                  <p:childTnLst>
                                    <p:animEffect transition="out" filter="fade">
                                      <p:cBhvr>
                                        <p:cTn id="271" dur="500"/>
                                        <p:tgtEl>
                                          <p:spTgt spid="17"/>
                                        </p:tgtEl>
                                      </p:cBhvr>
                                    </p:animEffect>
                                    <p:set>
                                      <p:cBhvr>
                                        <p:cTn id="272" dur="1" fill="hold">
                                          <p:stCondLst>
                                            <p:cond delay="499"/>
                                          </p:stCondLst>
                                        </p:cTn>
                                        <p:tgtEl>
                                          <p:spTgt spid="17"/>
                                        </p:tgtEl>
                                        <p:attrNameLst>
                                          <p:attrName>style.visibility</p:attrName>
                                        </p:attrNameLst>
                                      </p:cBhvr>
                                      <p:to>
                                        <p:strVal val="hidden"/>
                                      </p:to>
                                    </p:set>
                                  </p:childTnLst>
                                </p:cTn>
                              </p:par>
                              <p:par>
                                <p:cTn id="273" presetID="10" presetClass="exit" presetSubtype="0" fill="hold" nodeType="withEffect">
                                  <p:stCondLst>
                                    <p:cond delay="0"/>
                                  </p:stCondLst>
                                  <p:childTnLst>
                                    <p:animEffect transition="out" filter="fade">
                                      <p:cBhvr>
                                        <p:cTn id="274" dur="500"/>
                                        <p:tgtEl>
                                          <p:spTgt spid="21"/>
                                        </p:tgtEl>
                                      </p:cBhvr>
                                    </p:animEffect>
                                    <p:set>
                                      <p:cBhvr>
                                        <p:cTn id="275" dur="1" fill="hold">
                                          <p:stCondLst>
                                            <p:cond delay="499"/>
                                          </p:stCondLst>
                                        </p:cTn>
                                        <p:tgtEl>
                                          <p:spTgt spid="21"/>
                                        </p:tgtEl>
                                        <p:attrNameLst>
                                          <p:attrName>style.visibility</p:attrName>
                                        </p:attrNameLst>
                                      </p:cBhvr>
                                      <p:to>
                                        <p:strVal val="hidden"/>
                                      </p:to>
                                    </p:set>
                                  </p:childTnLst>
                                </p:cTn>
                              </p:par>
                              <p:par>
                                <p:cTn id="276" presetID="10" presetClass="exit" presetSubtype="0" fill="hold" nodeType="withEffect">
                                  <p:stCondLst>
                                    <p:cond delay="0"/>
                                  </p:stCondLst>
                                  <p:childTnLst>
                                    <p:animEffect transition="out" filter="fade">
                                      <p:cBhvr>
                                        <p:cTn id="277" dur="500"/>
                                        <p:tgtEl>
                                          <p:spTgt spid="19"/>
                                        </p:tgtEl>
                                      </p:cBhvr>
                                    </p:animEffect>
                                    <p:set>
                                      <p:cBhvr>
                                        <p:cTn id="278" dur="1" fill="hold">
                                          <p:stCondLst>
                                            <p:cond delay="499"/>
                                          </p:stCondLst>
                                        </p:cTn>
                                        <p:tgtEl>
                                          <p:spTgt spid="19"/>
                                        </p:tgtEl>
                                        <p:attrNameLst>
                                          <p:attrName>style.visibility</p:attrName>
                                        </p:attrNameLst>
                                      </p:cBhvr>
                                      <p:to>
                                        <p:strVal val="hidden"/>
                                      </p:to>
                                    </p:set>
                                  </p:childTnLst>
                                </p:cTn>
                              </p:par>
                              <p:par>
                                <p:cTn id="279" presetID="10" presetClass="exit" presetSubtype="0" fill="hold" nodeType="withEffect">
                                  <p:stCondLst>
                                    <p:cond delay="0"/>
                                  </p:stCondLst>
                                  <p:childTnLst>
                                    <p:animEffect transition="out" filter="fade">
                                      <p:cBhvr>
                                        <p:cTn id="280" dur="500"/>
                                        <p:tgtEl>
                                          <p:spTgt spid="4"/>
                                        </p:tgtEl>
                                      </p:cBhvr>
                                    </p:animEffect>
                                    <p:set>
                                      <p:cBhvr>
                                        <p:cTn id="281" dur="1" fill="hold">
                                          <p:stCondLst>
                                            <p:cond delay="499"/>
                                          </p:stCondLst>
                                        </p:cTn>
                                        <p:tgtEl>
                                          <p:spTgt spid="4"/>
                                        </p:tgtEl>
                                        <p:attrNameLst>
                                          <p:attrName>style.visibility</p:attrName>
                                        </p:attrNameLst>
                                      </p:cBhvr>
                                      <p:to>
                                        <p:strVal val="hidden"/>
                                      </p:to>
                                    </p:set>
                                  </p:childTnLst>
                                </p:cTn>
                              </p:par>
                              <p:par>
                                <p:cTn id="282" presetID="10" presetClass="exit" presetSubtype="0" fill="hold" nodeType="withEffect">
                                  <p:stCondLst>
                                    <p:cond delay="0"/>
                                  </p:stCondLst>
                                  <p:childTnLst>
                                    <p:animEffect transition="out" filter="fade">
                                      <p:cBhvr>
                                        <p:cTn id="283" dur="500"/>
                                        <p:tgtEl>
                                          <p:spTgt spid="6"/>
                                        </p:tgtEl>
                                      </p:cBhvr>
                                    </p:animEffect>
                                    <p:set>
                                      <p:cBhvr>
                                        <p:cTn id="284"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85" restart="whenNotActive" fill="hold" evtFilter="cancelBubble" nodeType="interactiveSeq">
                <p:stCondLst>
                  <p:cond evt="onClick" delay="0">
                    <p:tgtEl>
                      <p:spTgt spid="21"/>
                    </p:tgtEl>
                  </p:cond>
                </p:stCondLst>
                <p:endSync evt="end" delay="0">
                  <p:rtn val="all"/>
                </p:endSync>
                <p:childTnLst>
                  <p:par>
                    <p:cTn id="286" fill="hold">
                      <p:stCondLst>
                        <p:cond delay="0"/>
                      </p:stCondLst>
                      <p:childTnLst>
                        <p:par>
                          <p:cTn id="287" fill="hold">
                            <p:stCondLst>
                              <p:cond delay="0"/>
                            </p:stCondLst>
                            <p:childTnLst>
                              <p:par>
                                <p:cTn id="288" presetID="26" presetClass="emph" presetSubtype="0" fill="hold" nodeType="clickEffect">
                                  <p:stCondLst>
                                    <p:cond delay="0"/>
                                  </p:stCondLst>
                                  <p:childTnLst>
                                    <p:animEffect transition="out" filter="fade">
                                      <p:cBhvr>
                                        <p:cTn id="289" dur="500" tmFilter="0, 0; .2, .5; .8, .5; 1, 0"/>
                                        <p:tgtEl>
                                          <p:spTgt spid="21"/>
                                        </p:tgtEl>
                                      </p:cBhvr>
                                    </p:animEffect>
                                    <p:animScale>
                                      <p:cBhvr>
                                        <p:cTn id="290" dur="250" autoRev="1" fill="hold"/>
                                        <p:tgtEl>
                                          <p:spTgt spid="21"/>
                                        </p:tgtEl>
                                      </p:cBhvr>
                                      <p:by x="105000" y="105000"/>
                                    </p:animScale>
                                  </p:childTnLst>
                                  <p:subTnLst>
                                    <p:audio>
                                      <p:cMediaNode>
                                        <p:cTn display="0" masterRel="sameClick">
                                          <p:stCondLst>
                                            <p:cond evt="begin" delay="0">
                                              <p:tn val="288"/>
                                            </p:cond>
                                          </p:stCondLst>
                                          <p:endCondLst>
                                            <p:cond evt="onStopAudio" delay="0">
                                              <p:tgtEl>
                                                <p:sldTgt/>
                                              </p:tgtEl>
                                            </p:cond>
                                          </p:endCondLst>
                                        </p:cTn>
                                        <p:tgtEl>
                                          <p:sndTgt r:embed="rId6" name="click.wav"/>
                                        </p:tgtEl>
                                      </p:cMediaNode>
                                    </p:audio>
                                  </p:subTnLst>
                                </p:cTn>
                              </p:par>
                            </p:childTnLst>
                          </p:cTn>
                        </p:par>
                        <p:par>
                          <p:cTn id="291" fill="hold">
                            <p:stCondLst>
                              <p:cond delay="500"/>
                            </p:stCondLst>
                            <p:childTnLst>
                              <p:par>
                                <p:cTn id="292" presetID="1" presetClass="mediacall" presetSubtype="0" fill="hold" nodeType="afterEffect">
                                  <p:stCondLst>
                                    <p:cond delay="0"/>
                                  </p:stCondLst>
                                  <p:childTnLst>
                                    <p:cmd type="call" cmd="playFrom(0.0)">
                                      <p:cBhvr>
                                        <p:cTn id="293" dur="4995" fill="hold"/>
                                        <p:tgtEl>
                                          <p:spTgt spid="7"/>
                                        </p:tgtEl>
                                      </p:cBhvr>
                                    </p:cmd>
                                  </p:childTnLst>
                                </p:cTn>
                              </p:par>
                              <p:par>
                                <p:cTn id="294" presetID="1" presetClass="entr" presetSubtype="0" fill="hold" nodeType="withEffect">
                                  <p:stCondLst>
                                    <p:cond delay="0"/>
                                  </p:stCondLst>
                                  <p:childTnLst>
                                    <p:set>
                                      <p:cBhvr>
                                        <p:cTn id="295" dur="1" fill="hold">
                                          <p:stCondLst>
                                            <p:cond delay="0"/>
                                          </p:stCondLst>
                                        </p:cTn>
                                        <p:tgtEl>
                                          <p:spTgt spid="13"/>
                                        </p:tgtEl>
                                        <p:attrNameLst>
                                          <p:attrName>style.visibility</p:attrName>
                                        </p:attrNameLst>
                                      </p:cBhvr>
                                      <p:to>
                                        <p:strVal val="visible"/>
                                      </p:to>
                                    </p:set>
                                  </p:childTnLst>
                                </p:cTn>
                              </p:par>
                              <p:par>
                                <p:cTn id="296" presetID="63" presetClass="path" presetSubtype="0" accel="50000" decel="50000" fill="hold" nodeType="withEffect">
                                  <p:stCondLst>
                                    <p:cond delay="0"/>
                                  </p:stCondLst>
                                  <p:childTnLst>
                                    <p:animMotion origin="layout" path="M 6.25E-7 -4.81481E-6 L 0.16093 -4.81481E-6 " pathEditMode="relative" rAng="0" ptsTypes="AA">
                                      <p:cBhvr>
                                        <p:cTn id="297" dur="500" fill="hold"/>
                                        <p:tgtEl>
                                          <p:spTgt spid="14"/>
                                        </p:tgtEl>
                                        <p:attrNameLst>
                                          <p:attrName>ppt_x</p:attrName>
                                          <p:attrName>ppt_y</p:attrName>
                                        </p:attrNameLst>
                                      </p:cBhvr>
                                      <p:rCtr x="7956" y="0"/>
                                    </p:animMotion>
                                  </p:childTnLst>
                                </p:cTn>
                              </p:par>
                              <p:par>
                                <p:cTn id="298" presetID="10" presetClass="exit" presetSubtype="0" fill="hold" nodeType="withEffect">
                                  <p:stCondLst>
                                    <p:cond delay="0"/>
                                  </p:stCondLst>
                                  <p:childTnLst>
                                    <p:animEffect transition="out" filter="fade">
                                      <p:cBhvr>
                                        <p:cTn id="299" dur="500"/>
                                        <p:tgtEl>
                                          <p:spTgt spid="31"/>
                                        </p:tgtEl>
                                      </p:cBhvr>
                                    </p:animEffect>
                                    <p:set>
                                      <p:cBhvr>
                                        <p:cTn id="300" dur="1" fill="hold">
                                          <p:stCondLst>
                                            <p:cond delay="499"/>
                                          </p:stCondLst>
                                        </p:cTn>
                                        <p:tgtEl>
                                          <p:spTgt spid="31"/>
                                        </p:tgtEl>
                                        <p:attrNameLst>
                                          <p:attrName>style.visibility</p:attrName>
                                        </p:attrNameLst>
                                      </p:cBhvr>
                                      <p:to>
                                        <p:strVal val="hidden"/>
                                      </p:to>
                                    </p:set>
                                  </p:childTnLst>
                                </p:cTn>
                              </p:par>
                              <p:par>
                                <p:cTn id="301" presetID="10" presetClass="exit" presetSubtype="0" fill="hold" nodeType="withEffect">
                                  <p:stCondLst>
                                    <p:cond delay="0"/>
                                  </p:stCondLst>
                                  <p:childTnLst>
                                    <p:animEffect transition="out" filter="fade">
                                      <p:cBhvr>
                                        <p:cTn id="302" dur="500"/>
                                        <p:tgtEl>
                                          <p:spTgt spid="12"/>
                                        </p:tgtEl>
                                      </p:cBhvr>
                                    </p:animEffect>
                                    <p:set>
                                      <p:cBhvr>
                                        <p:cTn id="303" dur="1" fill="hold">
                                          <p:stCondLst>
                                            <p:cond delay="499"/>
                                          </p:stCondLst>
                                        </p:cTn>
                                        <p:tgtEl>
                                          <p:spTgt spid="12"/>
                                        </p:tgtEl>
                                        <p:attrNameLst>
                                          <p:attrName>style.visibility</p:attrName>
                                        </p:attrNameLst>
                                      </p:cBhvr>
                                      <p:to>
                                        <p:strVal val="hidden"/>
                                      </p:to>
                                    </p:set>
                                  </p:childTnLst>
                                </p:cTn>
                              </p:par>
                              <p:par>
                                <p:cTn id="304" presetID="10" presetClass="exit" presetSubtype="0" fill="hold" nodeType="withEffect">
                                  <p:stCondLst>
                                    <p:cond delay="0"/>
                                  </p:stCondLst>
                                  <p:childTnLst>
                                    <p:animEffect transition="out" filter="fade">
                                      <p:cBhvr>
                                        <p:cTn id="305" dur="500"/>
                                        <p:tgtEl>
                                          <p:spTgt spid="2"/>
                                        </p:tgtEl>
                                      </p:cBhvr>
                                    </p:animEffect>
                                    <p:set>
                                      <p:cBhvr>
                                        <p:cTn id="306" dur="1" fill="hold">
                                          <p:stCondLst>
                                            <p:cond delay="499"/>
                                          </p:stCondLst>
                                        </p:cTn>
                                        <p:tgtEl>
                                          <p:spTgt spid="2"/>
                                        </p:tgtEl>
                                        <p:attrNameLst>
                                          <p:attrName>style.visibility</p:attrName>
                                        </p:attrNameLst>
                                      </p:cBhvr>
                                      <p:to>
                                        <p:strVal val="hidden"/>
                                      </p:to>
                                    </p:set>
                                  </p:childTnLst>
                                </p:cTn>
                              </p:par>
                              <p:par>
                                <p:cTn id="307" presetID="10" presetClass="exit" presetSubtype="0" fill="hold" nodeType="withEffect">
                                  <p:stCondLst>
                                    <p:cond delay="0"/>
                                  </p:stCondLst>
                                  <p:childTnLst>
                                    <p:animEffect transition="out" filter="fade">
                                      <p:cBhvr>
                                        <p:cTn id="308" dur="500"/>
                                        <p:tgtEl>
                                          <p:spTgt spid="16"/>
                                        </p:tgtEl>
                                      </p:cBhvr>
                                    </p:animEffect>
                                    <p:set>
                                      <p:cBhvr>
                                        <p:cTn id="309" dur="1" fill="hold">
                                          <p:stCondLst>
                                            <p:cond delay="499"/>
                                          </p:stCondLst>
                                        </p:cTn>
                                        <p:tgtEl>
                                          <p:spTgt spid="16"/>
                                        </p:tgtEl>
                                        <p:attrNameLst>
                                          <p:attrName>style.visibility</p:attrName>
                                        </p:attrNameLst>
                                      </p:cBhvr>
                                      <p:to>
                                        <p:strVal val="hidden"/>
                                      </p:to>
                                    </p:set>
                                  </p:childTnLst>
                                </p:cTn>
                              </p:par>
                              <p:par>
                                <p:cTn id="310" presetID="10" presetClass="exit" presetSubtype="0" fill="hold" nodeType="withEffect">
                                  <p:stCondLst>
                                    <p:cond delay="0"/>
                                  </p:stCondLst>
                                  <p:childTnLst>
                                    <p:animEffect transition="out" filter="fade">
                                      <p:cBhvr>
                                        <p:cTn id="311" dur="500"/>
                                        <p:tgtEl>
                                          <p:spTgt spid="15"/>
                                        </p:tgtEl>
                                      </p:cBhvr>
                                    </p:animEffect>
                                    <p:set>
                                      <p:cBhvr>
                                        <p:cTn id="312" dur="1" fill="hold">
                                          <p:stCondLst>
                                            <p:cond delay="499"/>
                                          </p:stCondLst>
                                        </p:cTn>
                                        <p:tgtEl>
                                          <p:spTgt spid="15"/>
                                        </p:tgtEl>
                                        <p:attrNameLst>
                                          <p:attrName>style.visibility</p:attrName>
                                        </p:attrNameLst>
                                      </p:cBhvr>
                                      <p:to>
                                        <p:strVal val="hidden"/>
                                      </p:to>
                                    </p:set>
                                  </p:childTnLst>
                                </p:cTn>
                              </p:par>
                              <p:par>
                                <p:cTn id="313" presetID="10" presetClass="exit" presetSubtype="0" fill="hold" nodeType="withEffect">
                                  <p:stCondLst>
                                    <p:cond delay="0"/>
                                  </p:stCondLst>
                                  <p:childTnLst>
                                    <p:animEffect transition="out" filter="fade">
                                      <p:cBhvr>
                                        <p:cTn id="314" dur="500"/>
                                        <p:tgtEl>
                                          <p:spTgt spid="18"/>
                                        </p:tgtEl>
                                      </p:cBhvr>
                                    </p:animEffect>
                                    <p:set>
                                      <p:cBhvr>
                                        <p:cTn id="315" dur="1" fill="hold">
                                          <p:stCondLst>
                                            <p:cond delay="499"/>
                                          </p:stCondLst>
                                        </p:cTn>
                                        <p:tgtEl>
                                          <p:spTgt spid="18"/>
                                        </p:tgtEl>
                                        <p:attrNameLst>
                                          <p:attrName>style.visibility</p:attrName>
                                        </p:attrNameLst>
                                      </p:cBhvr>
                                      <p:to>
                                        <p:strVal val="hidden"/>
                                      </p:to>
                                    </p:set>
                                  </p:childTnLst>
                                </p:cTn>
                              </p:par>
                              <p:par>
                                <p:cTn id="316" presetID="10" presetClass="exit" presetSubtype="0" fill="hold" nodeType="withEffect">
                                  <p:stCondLst>
                                    <p:cond delay="0"/>
                                  </p:stCondLst>
                                  <p:childTnLst>
                                    <p:animEffect transition="out" filter="fade">
                                      <p:cBhvr>
                                        <p:cTn id="317" dur="500"/>
                                        <p:tgtEl>
                                          <p:spTgt spid="20"/>
                                        </p:tgtEl>
                                      </p:cBhvr>
                                    </p:animEffect>
                                    <p:set>
                                      <p:cBhvr>
                                        <p:cTn id="318" dur="1" fill="hold">
                                          <p:stCondLst>
                                            <p:cond delay="499"/>
                                          </p:stCondLst>
                                        </p:cTn>
                                        <p:tgtEl>
                                          <p:spTgt spid="20"/>
                                        </p:tgtEl>
                                        <p:attrNameLst>
                                          <p:attrName>style.visibility</p:attrName>
                                        </p:attrNameLst>
                                      </p:cBhvr>
                                      <p:to>
                                        <p:strVal val="hidden"/>
                                      </p:to>
                                    </p:set>
                                  </p:childTnLst>
                                </p:cTn>
                              </p:par>
                              <p:par>
                                <p:cTn id="319" presetID="10" presetClass="exit" presetSubtype="0" fill="hold" nodeType="withEffect">
                                  <p:stCondLst>
                                    <p:cond delay="0"/>
                                  </p:stCondLst>
                                  <p:childTnLst>
                                    <p:animEffect transition="out" filter="fade">
                                      <p:cBhvr>
                                        <p:cTn id="320" dur="500"/>
                                        <p:tgtEl>
                                          <p:spTgt spid="17"/>
                                        </p:tgtEl>
                                      </p:cBhvr>
                                    </p:animEffect>
                                    <p:set>
                                      <p:cBhvr>
                                        <p:cTn id="321" dur="1" fill="hold">
                                          <p:stCondLst>
                                            <p:cond delay="499"/>
                                          </p:stCondLst>
                                        </p:cTn>
                                        <p:tgtEl>
                                          <p:spTgt spid="17"/>
                                        </p:tgtEl>
                                        <p:attrNameLst>
                                          <p:attrName>style.visibility</p:attrName>
                                        </p:attrNameLst>
                                      </p:cBhvr>
                                      <p:to>
                                        <p:strVal val="hidden"/>
                                      </p:to>
                                    </p:set>
                                  </p:childTnLst>
                                </p:cTn>
                              </p:par>
                              <p:par>
                                <p:cTn id="322" presetID="10" presetClass="exit" presetSubtype="0" fill="hold" nodeType="withEffect">
                                  <p:stCondLst>
                                    <p:cond delay="0"/>
                                  </p:stCondLst>
                                  <p:childTnLst>
                                    <p:animEffect transition="out" filter="fade">
                                      <p:cBhvr>
                                        <p:cTn id="323" dur="500"/>
                                        <p:tgtEl>
                                          <p:spTgt spid="21"/>
                                        </p:tgtEl>
                                      </p:cBhvr>
                                    </p:animEffect>
                                    <p:set>
                                      <p:cBhvr>
                                        <p:cTn id="324" dur="1" fill="hold">
                                          <p:stCondLst>
                                            <p:cond delay="499"/>
                                          </p:stCondLst>
                                        </p:cTn>
                                        <p:tgtEl>
                                          <p:spTgt spid="21"/>
                                        </p:tgtEl>
                                        <p:attrNameLst>
                                          <p:attrName>style.visibility</p:attrName>
                                        </p:attrNameLst>
                                      </p:cBhvr>
                                      <p:to>
                                        <p:strVal val="hidden"/>
                                      </p:to>
                                    </p:set>
                                  </p:childTnLst>
                                </p:cTn>
                              </p:par>
                              <p:par>
                                <p:cTn id="325" presetID="10" presetClass="exit" presetSubtype="0" fill="hold" nodeType="withEffect">
                                  <p:stCondLst>
                                    <p:cond delay="0"/>
                                  </p:stCondLst>
                                  <p:childTnLst>
                                    <p:animEffect transition="out" filter="fade">
                                      <p:cBhvr>
                                        <p:cTn id="326" dur="500"/>
                                        <p:tgtEl>
                                          <p:spTgt spid="19"/>
                                        </p:tgtEl>
                                      </p:cBhvr>
                                    </p:animEffect>
                                    <p:set>
                                      <p:cBhvr>
                                        <p:cTn id="327" dur="1" fill="hold">
                                          <p:stCondLst>
                                            <p:cond delay="499"/>
                                          </p:stCondLst>
                                        </p:cTn>
                                        <p:tgtEl>
                                          <p:spTgt spid="19"/>
                                        </p:tgtEl>
                                        <p:attrNameLst>
                                          <p:attrName>style.visibility</p:attrName>
                                        </p:attrNameLst>
                                      </p:cBhvr>
                                      <p:to>
                                        <p:strVal val="hidden"/>
                                      </p:to>
                                    </p:set>
                                  </p:childTnLst>
                                </p:cTn>
                              </p:par>
                              <p:par>
                                <p:cTn id="328" presetID="10" presetClass="exit" presetSubtype="0" fill="hold" nodeType="withEffect">
                                  <p:stCondLst>
                                    <p:cond delay="0"/>
                                  </p:stCondLst>
                                  <p:childTnLst>
                                    <p:animEffect transition="out" filter="fade">
                                      <p:cBhvr>
                                        <p:cTn id="329" dur="500"/>
                                        <p:tgtEl>
                                          <p:spTgt spid="4"/>
                                        </p:tgtEl>
                                      </p:cBhvr>
                                    </p:animEffect>
                                    <p:set>
                                      <p:cBhvr>
                                        <p:cTn id="330" dur="1" fill="hold">
                                          <p:stCondLst>
                                            <p:cond delay="499"/>
                                          </p:stCondLst>
                                        </p:cTn>
                                        <p:tgtEl>
                                          <p:spTgt spid="4"/>
                                        </p:tgtEl>
                                        <p:attrNameLst>
                                          <p:attrName>style.visibility</p:attrName>
                                        </p:attrNameLst>
                                      </p:cBhvr>
                                      <p:to>
                                        <p:strVal val="hidden"/>
                                      </p:to>
                                    </p:set>
                                  </p:childTnLst>
                                </p:cTn>
                              </p:par>
                              <p:par>
                                <p:cTn id="331" presetID="10" presetClass="exit" presetSubtype="0" fill="hold" nodeType="withEffect">
                                  <p:stCondLst>
                                    <p:cond delay="0"/>
                                  </p:stCondLst>
                                  <p:childTnLst>
                                    <p:animEffect transition="out" filter="fade">
                                      <p:cBhvr>
                                        <p:cTn id="332" dur="500"/>
                                        <p:tgtEl>
                                          <p:spTgt spid="6"/>
                                        </p:tgtEl>
                                      </p:cBhvr>
                                    </p:animEffect>
                                    <p:set>
                                      <p:cBhvr>
                                        <p:cTn id="33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1"/>
                  </p:tgtEl>
                </p:cond>
              </p:nextCondLst>
            </p:seq>
            <p:audio>
              <p:cMediaNode vol="80000">
                <p:cTn id="334" fill="hold" display="0">
                  <p:stCondLst>
                    <p:cond delay="indefinite"/>
                  </p:stCondLst>
                  <p:endCondLst>
                    <p:cond evt="onStopAudio" delay="0">
                      <p:tgtEl>
                        <p:sldTgt/>
                      </p:tgtEl>
                    </p:cond>
                  </p:endCondLst>
                </p:cTn>
                <p:tgtEl>
                  <p:spTgt spid="7"/>
                </p:tgtEl>
              </p:cMediaNode>
            </p:audio>
            <p:audio>
              <p:cMediaNode vol="80000">
                <p:cTn id="335" fill="hold" display="0">
                  <p:stCondLst>
                    <p:cond delay="indefinite"/>
                  </p:stCondLst>
                  <p:endCondLst>
                    <p:cond evt="onStopAudio" delay="0">
                      <p:tgtEl>
                        <p:sldTgt/>
                      </p:tgtEl>
                    </p:cond>
                  </p:endCondLst>
                </p:cTn>
                <p:tgtEl>
                  <p:spTgt spid="22"/>
                </p:tgtEl>
              </p:cMediaNode>
            </p:audio>
            <p:seq concurrent="1" nextAc="seek">
              <p:cTn id="336" restart="whenNotActive" fill="hold" evtFilter="cancelBubble" nodeType="interactiveSeq">
                <p:stCondLst>
                  <p:cond evt="onClick" delay="0">
                    <p:tgtEl>
                      <p:spTgt spid="44"/>
                    </p:tgtEl>
                  </p:cond>
                </p:stCondLst>
                <p:endSync evt="end" delay="0">
                  <p:rtn val="all"/>
                </p:endSync>
                <p:childTnLst>
                  <p:par>
                    <p:cTn id="337" fill="hold">
                      <p:stCondLst>
                        <p:cond delay="0"/>
                      </p:stCondLst>
                      <p:childTnLst>
                        <p:par>
                          <p:cTn id="338" fill="hold">
                            <p:stCondLst>
                              <p:cond delay="0"/>
                            </p:stCondLst>
                            <p:childTnLst>
                              <p:par>
                                <p:cTn id="339" presetID="26" presetClass="emph" presetSubtype="0" fill="hold" nodeType="clickEffect">
                                  <p:stCondLst>
                                    <p:cond delay="0"/>
                                  </p:stCondLst>
                                  <p:childTnLst>
                                    <p:animEffect transition="out" filter="fade">
                                      <p:cBhvr>
                                        <p:cTn id="340" dur="500" tmFilter="0, 0; .2, .5; .8, .5; 1, 0"/>
                                        <p:tgtEl>
                                          <p:spTgt spid="44"/>
                                        </p:tgtEl>
                                      </p:cBhvr>
                                    </p:animEffect>
                                    <p:animScale>
                                      <p:cBhvr>
                                        <p:cTn id="341" dur="250" autoRev="1" fill="hold"/>
                                        <p:tgtEl>
                                          <p:spTgt spid="44"/>
                                        </p:tgtEl>
                                      </p:cBhvr>
                                      <p:by x="105000" y="105000"/>
                                    </p:animScale>
                                  </p:childTnLst>
                                  <p:subTnLst>
                                    <p:audio>
                                      <p:cMediaNode>
                                        <p:cTn display="0" masterRel="sameClick">
                                          <p:stCondLst>
                                            <p:cond evt="begin" delay="0">
                                              <p:tn val="339"/>
                                            </p:cond>
                                          </p:stCondLst>
                                          <p:endCondLst>
                                            <p:cond evt="onStopAudio" delay="0">
                                              <p:tgtEl>
                                                <p:sldTgt/>
                                              </p:tgtEl>
                                            </p:cond>
                                          </p:endCondLst>
                                        </p:cTn>
                                        <p:tgtEl>
                                          <p:sndTgt r:embed="rId6" name="click.wav"/>
                                        </p:tgtEl>
                                      </p:cMediaNode>
                                    </p:audio>
                                  </p:subTnLst>
                                </p:cTn>
                              </p:par>
                            </p:childTnLst>
                          </p:cTn>
                        </p:par>
                      </p:childTnLst>
                    </p:cTn>
                  </p:par>
                </p:childTnLst>
              </p:cTn>
              <p:nextCondLst>
                <p:cond evt="onClick" delay="0">
                  <p:tgtEl>
                    <p:spTgt spid="4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grpSp>
        <p:nvGrpSpPr>
          <p:cNvPr id="9" name="Group 8">
            <a:extLst>
              <a:ext uri="{FF2B5EF4-FFF2-40B4-BE49-F238E27FC236}">
                <a16:creationId xmlns:a16="http://schemas.microsoft.com/office/drawing/2014/main" id="{CC468DAF-D8A7-4625-921F-6437C5E7441F}"/>
              </a:ext>
            </a:extLst>
          </p:cNvPr>
          <p:cNvGrpSpPr/>
          <p:nvPr/>
        </p:nvGrpSpPr>
        <p:grpSpPr>
          <a:xfrm>
            <a:off x="2229961" y="270036"/>
            <a:ext cx="7132111" cy="912167"/>
            <a:chOff x="3344942" y="405053"/>
            <a:chExt cx="10698166" cy="1368251"/>
          </a:xfrm>
        </p:grpSpPr>
        <p:grpSp>
          <p:nvGrpSpPr>
            <p:cNvPr id="10" name="Group 4">
              <a:extLst>
                <a:ext uri="{FF2B5EF4-FFF2-40B4-BE49-F238E27FC236}">
                  <a16:creationId xmlns:a16="http://schemas.microsoft.com/office/drawing/2014/main" id="{45EEC744-A34B-BF04-2064-4F9498C19246}"/>
                </a:ext>
              </a:extLst>
            </p:cNvPr>
            <p:cNvGrpSpPr/>
            <p:nvPr/>
          </p:nvGrpSpPr>
          <p:grpSpPr>
            <a:xfrm>
              <a:off x="3344942" y="405053"/>
              <a:ext cx="10698166" cy="1368251"/>
              <a:chOff x="0" y="0"/>
              <a:chExt cx="5163578" cy="660400"/>
            </a:xfrm>
            <a:solidFill>
              <a:schemeClr val="bg1"/>
            </a:solidFill>
          </p:grpSpPr>
          <p:sp>
            <p:nvSpPr>
              <p:cNvPr id="49" name="Freeform 5">
                <a:extLst>
                  <a:ext uri="{FF2B5EF4-FFF2-40B4-BE49-F238E27FC236}">
                    <a16:creationId xmlns:a16="http://schemas.microsoft.com/office/drawing/2014/main" id="{17D3B6C5-9C5D-CA3F-65C9-3A36459A1D0B}"/>
                  </a:ext>
                </a:extLst>
              </p:cNvPr>
              <p:cNvSpPr/>
              <p:nvPr/>
            </p:nvSpPr>
            <p:spPr>
              <a:xfrm>
                <a:off x="0" y="0"/>
                <a:ext cx="5163579"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sp>
        </p:grpSp>
        <p:pic>
          <p:nvPicPr>
            <p:cNvPr id="47" name="Picture 24">
              <a:extLst>
                <a:ext uri="{FF2B5EF4-FFF2-40B4-BE49-F238E27FC236}">
                  <a16:creationId xmlns:a16="http://schemas.microsoft.com/office/drawing/2014/main" id="{73B240FC-F526-2689-2691-782E5822D77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12881093" y="704685"/>
              <a:ext cx="733390" cy="733390"/>
            </a:xfrm>
            <a:prstGeom prst="rect">
              <a:avLst/>
            </a:prstGeom>
          </p:spPr>
        </p:pic>
        <p:sp>
          <p:nvSpPr>
            <p:cNvPr id="48" name="TextBox 31">
              <a:extLst>
                <a:ext uri="{FF2B5EF4-FFF2-40B4-BE49-F238E27FC236}">
                  <a16:creationId xmlns:a16="http://schemas.microsoft.com/office/drawing/2014/main" id="{16CDF530-B649-C8B9-61C4-35A55A1191DC}"/>
                </a:ext>
              </a:extLst>
            </p:cNvPr>
            <p:cNvSpPr txBox="1"/>
            <p:nvPr/>
          </p:nvSpPr>
          <p:spPr>
            <a:xfrm>
              <a:off x="3735201" y="1048054"/>
              <a:ext cx="8819322" cy="480902"/>
            </a:xfrm>
            <a:prstGeom prst="rect">
              <a:avLst/>
            </a:prstGeom>
          </p:spPr>
          <p:txBody>
            <a:bodyPr lIns="0" tIns="0" rIns="0" bIns="0" rtlCol="0" anchor="t">
              <a:spAutoFit/>
            </a:bodyPr>
            <a:lstStyle/>
            <a:p>
              <a:pPr algn="ctr">
                <a:lnSpc>
                  <a:spcPts val="2533"/>
                </a:lnSpc>
              </a:pPr>
              <a:r>
                <a:rPr lang="en-US" sz="4000" b="1">
                  <a:solidFill>
                    <a:srgbClr val="664354"/>
                  </a:solidFill>
                  <a:latin typeface="Arial" panose="020B0604020202020204" pitchFamily="34" charset="0"/>
                  <a:cs typeface="Arial" panose="020B0604020202020204" pitchFamily="34" charset="0"/>
                </a:rPr>
                <a:t>VẬN DỤNG</a:t>
              </a:r>
            </a:p>
          </p:txBody>
        </p:sp>
      </p:grpSp>
      <p:sp>
        <p:nvSpPr>
          <p:cNvPr id="50" name="Rectangle: Rounded Corners 49">
            <a:extLst>
              <a:ext uri="{FF2B5EF4-FFF2-40B4-BE49-F238E27FC236}">
                <a16:creationId xmlns:a16="http://schemas.microsoft.com/office/drawing/2014/main" id="{DD70C7E4-0E85-8689-C348-895ADD2EA4D2}"/>
              </a:ext>
            </a:extLst>
          </p:cNvPr>
          <p:cNvSpPr/>
          <p:nvPr/>
        </p:nvSpPr>
        <p:spPr>
          <a:xfrm>
            <a:off x="914400" y="1688833"/>
            <a:ext cx="10363200" cy="73357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anose="020B0604020202020204" pitchFamily="34" charset="0"/>
                <a:cs typeface="Arial" panose="020B0604020202020204" pitchFamily="34" charset="0"/>
              </a:rPr>
              <a:t>Câu 1: Hãy kể một số phần cứng hỗ trợ việc học trực tuyến.</a:t>
            </a:r>
          </a:p>
        </p:txBody>
      </p:sp>
      <p:grpSp>
        <p:nvGrpSpPr>
          <p:cNvPr id="56" name="Group 55">
            <a:extLst>
              <a:ext uri="{FF2B5EF4-FFF2-40B4-BE49-F238E27FC236}">
                <a16:creationId xmlns:a16="http://schemas.microsoft.com/office/drawing/2014/main" id="{EE5E3862-A98B-2F14-96DA-EF3E212961B3}"/>
              </a:ext>
            </a:extLst>
          </p:cNvPr>
          <p:cNvGrpSpPr/>
          <p:nvPr/>
        </p:nvGrpSpPr>
        <p:grpSpPr>
          <a:xfrm>
            <a:off x="-125664" y="3961342"/>
            <a:ext cx="2688542" cy="2594642"/>
            <a:chOff x="335011" y="5753100"/>
            <a:chExt cx="4032813" cy="3891963"/>
          </a:xfrm>
        </p:grpSpPr>
        <p:pic>
          <p:nvPicPr>
            <p:cNvPr id="51" name="Picture 50">
              <a:extLst>
                <a:ext uri="{FF2B5EF4-FFF2-40B4-BE49-F238E27FC236}">
                  <a16:creationId xmlns:a16="http://schemas.microsoft.com/office/drawing/2014/main" id="{835F975F-29EB-F7BE-D337-8DB41610903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3171" y="5753100"/>
              <a:ext cx="3181046" cy="3181046"/>
            </a:xfrm>
            <a:prstGeom prst="rect">
              <a:avLst/>
            </a:prstGeom>
          </p:spPr>
        </p:pic>
        <p:sp>
          <p:nvSpPr>
            <p:cNvPr id="55" name="TextBox 54">
              <a:extLst>
                <a:ext uri="{FF2B5EF4-FFF2-40B4-BE49-F238E27FC236}">
                  <a16:creationId xmlns:a16="http://schemas.microsoft.com/office/drawing/2014/main" id="{5299801C-69B5-6156-F1C4-C301AB7E5939}"/>
                </a:ext>
              </a:extLst>
            </p:cNvPr>
            <p:cNvSpPr txBox="1"/>
            <p:nvPr/>
          </p:nvSpPr>
          <p:spPr>
            <a:xfrm>
              <a:off x="335011" y="9198882"/>
              <a:ext cx="4032813"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Điện thoại thông minh </a:t>
              </a:r>
            </a:p>
          </p:txBody>
        </p:sp>
      </p:grpSp>
      <p:grpSp>
        <p:nvGrpSpPr>
          <p:cNvPr id="58" name="Group 57">
            <a:extLst>
              <a:ext uri="{FF2B5EF4-FFF2-40B4-BE49-F238E27FC236}">
                <a16:creationId xmlns:a16="http://schemas.microsoft.com/office/drawing/2014/main" id="{6545C7E6-D06B-AEDC-3EF7-7C335B282DF5}"/>
              </a:ext>
            </a:extLst>
          </p:cNvPr>
          <p:cNvGrpSpPr/>
          <p:nvPr/>
        </p:nvGrpSpPr>
        <p:grpSpPr>
          <a:xfrm>
            <a:off x="2562878" y="2598904"/>
            <a:ext cx="2688542" cy="2050644"/>
            <a:chOff x="4912402" y="4087530"/>
            <a:chExt cx="4032813" cy="3075966"/>
          </a:xfrm>
        </p:grpSpPr>
        <p:pic>
          <p:nvPicPr>
            <p:cNvPr id="52" name="Picture 51">
              <a:extLst>
                <a:ext uri="{FF2B5EF4-FFF2-40B4-BE49-F238E27FC236}">
                  <a16:creationId xmlns:a16="http://schemas.microsoft.com/office/drawing/2014/main" id="{962E3D59-9925-C557-D857-2A5380EF54E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5243" b="16463"/>
            <a:stretch/>
          </p:blipFill>
          <p:spPr bwMode="auto">
            <a:xfrm>
              <a:off x="5043618" y="4087530"/>
              <a:ext cx="3770383" cy="2574730"/>
            </a:xfrm>
            <a:prstGeom prst="rect">
              <a:avLst/>
            </a:prstGeom>
            <a:ln>
              <a:noFill/>
            </a:ln>
            <a:extLst>
              <a:ext uri="{53640926-AAD7-44D8-BBD7-CCE9431645EC}">
                <a14:shadowObscured xmlns:a14="http://schemas.microsoft.com/office/drawing/2010/main"/>
              </a:ext>
            </a:extLst>
          </p:spPr>
        </p:pic>
        <p:sp>
          <p:nvSpPr>
            <p:cNvPr id="57" name="TextBox 56">
              <a:extLst>
                <a:ext uri="{FF2B5EF4-FFF2-40B4-BE49-F238E27FC236}">
                  <a16:creationId xmlns:a16="http://schemas.microsoft.com/office/drawing/2014/main" id="{2086323A-89C1-F5DA-5FC9-ED8C14AB07C5}"/>
                </a:ext>
              </a:extLst>
            </p:cNvPr>
            <p:cNvSpPr txBox="1"/>
            <p:nvPr/>
          </p:nvSpPr>
          <p:spPr>
            <a:xfrm>
              <a:off x="4912402" y="6717315"/>
              <a:ext cx="4032813"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Máy tính xách tay</a:t>
              </a:r>
            </a:p>
          </p:txBody>
        </p:sp>
      </p:grpSp>
      <p:grpSp>
        <p:nvGrpSpPr>
          <p:cNvPr id="60" name="Group 59">
            <a:extLst>
              <a:ext uri="{FF2B5EF4-FFF2-40B4-BE49-F238E27FC236}">
                <a16:creationId xmlns:a16="http://schemas.microsoft.com/office/drawing/2014/main" id="{ED97D61F-7C95-628C-5FB6-61D54569039D}"/>
              </a:ext>
            </a:extLst>
          </p:cNvPr>
          <p:cNvGrpSpPr/>
          <p:nvPr/>
        </p:nvGrpSpPr>
        <p:grpSpPr>
          <a:xfrm>
            <a:off x="6537361" y="2606488"/>
            <a:ext cx="2736303" cy="2287357"/>
            <a:chOff x="12270443" y="4300733"/>
            <a:chExt cx="4104454" cy="3431036"/>
          </a:xfrm>
        </p:grpSpPr>
        <p:pic>
          <p:nvPicPr>
            <p:cNvPr id="53" name="Picture 52">
              <a:extLst>
                <a:ext uri="{FF2B5EF4-FFF2-40B4-BE49-F238E27FC236}">
                  <a16:creationId xmlns:a16="http://schemas.microsoft.com/office/drawing/2014/main" id="{1639F36D-62E4-005F-A236-437F912C7F5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270443" y="4300733"/>
              <a:ext cx="4086257" cy="2616638"/>
            </a:xfrm>
            <a:prstGeom prst="rect">
              <a:avLst/>
            </a:prstGeom>
          </p:spPr>
        </p:pic>
        <p:sp>
          <p:nvSpPr>
            <p:cNvPr id="59" name="TextBox 58">
              <a:extLst>
                <a:ext uri="{FF2B5EF4-FFF2-40B4-BE49-F238E27FC236}">
                  <a16:creationId xmlns:a16="http://schemas.microsoft.com/office/drawing/2014/main" id="{9A97AA1C-20F8-A087-9B50-A08A8A53236D}"/>
                </a:ext>
              </a:extLst>
            </p:cNvPr>
            <p:cNvSpPr txBox="1"/>
            <p:nvPr/>
          </p:nvSpPr>
          <p:spPr>
            <a:xfrm>
              <a:off x="12342084" y="7285588"/>
              <a:ext cx="4032813"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Loa </a:t>
              </a:r>
            </a:p>
          </p:txBody>
        </p:sp>
      </p:grpSp>
      <p:grpSp>
        <p:nvGrpSpPr>
          <p:cNvPr id="62" name="Group 61">
            <a:extLst>
              <a:ext uri="{FF2B5EF4-FFF2-40B4-BE49-F238E27FC236}">
                <a16:creationId xmlns:a16="http://schemas.microsoft.com/office/drawing/2014/main" id="{8E70E866-9425-E95A-BEB1-924E89F1D6C9}"/>
              </a:ext>
            </a:extLst>
          </p:cNvPr>
          <p:cNvGrpSpPr/>
          <p:nvPr/>
        </p:nvGrpSpPr>
        <p:grpSpPr>
          <a:xfrm>
            <a:off x="4365874" y="4491150"/>
            <a:ext cx="2688542" cy="2333450"/>
            <a:chOff x="8309271" y="6627898"/>
            <a:chExt cx="4032813" cy="3500175"/>
          </a:xfrm>
        </p:grpSpPr>
        <p:pic>
          <p:nvPicPr>
            <p:cNvPr id="54" name="Picture 53">
              <a:extLst>
                <a:ext uri="{FF2B5EF4-FFF2-40B4-BE49-F238E27FC236}">
                  <a16:creationId xmlns:a16="http://schemas.microsoft.com/office/drawing/2014/main" id="{25816543-3682-ABEC-7956-B6659A0D91F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48660" y="6627898"/>
              <a:ext cx="3181046" cy="3181046"/>
            </a:xfrm>
            <a:prstGeom prst="rect">
              <a:avLst/>
            </a:prstGeom>
          </p:spPr>
        </p:pic>
        <p:sp>
          <p:nvSpPr>
            <p:cNvPr id="61" name="TextBox 60">
              <a:extLst>
                <a:ext uri="{FF2B5EF4-FFF2-40B4-BE49-F238E27FC236}">
                  <a16:creationId xmlns:a16="http://schemas.microsoft.com/office/drawing/2014/main" id="{7DB09176-E1D5-53D7-FFDC-C51608D51244}"/>
                </a:ext>
              </a:extLst>
            </p:cNvPr>
            <p:cNvSpPr txBox="1"/>
            <p:nvPr/>
          </p:nvSpPr>
          <p:spPr>
            <a:xfrm>
              <a:off x="8309271" y="9681892"/>
              <a:ext cx="4032813"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Micro</a:t>
              </a:r>
            </a:p>
          </p:txBody>
        </p:sp>
      </p:grpSp>
      <p:grpSp>
        <p:nvGrpSpPr>
          <p:cNvPr id="10241" name="Group 10240">
            <a:extLst>
              <a:ext uri="{FF2B5EF4-FFF2-40B4-BE49-F238E27FC236}">
                <a16:creationId xmlns:a16="http://schemas.microsoft.com/office/drawing/2014/main" id="{15D8EBCD-6ACD-B5B5-57F2-9D0959BB71AA}"/>
              </a:ext>
            </a:extLst>
          </p:cNvPr>
          <p:cNvGrpSpPr/>
          <p:nvPr/>
        </p:nvGrpSpPr>
        <p:grpSpPr>
          <a:xfrm>
            <a:off x="8736636" y="4729760"/>
            <a:ext cx="2688542" cy="2022288"/>
            <a:chOff x="13104953" y="7094641"/>
            <a:chExt cx="4032813" cy="3033432"/>
          </a:xfrm>
        </p:grpSpPr>
        <p:pic>
          <p:nvPicPr>
            <p:cNvPr id="63" name="Picture 62">
              <a:extLst>
                <a:ext uri="{FF2B5EF4-FFF2-40B4-BE49-F238E27FC236}">
                  <a16:creationId xmlns:a16="http://schemas.microsoft.com/office/drawing/2014/main" id="{1B11FBB9-F55D-6C8E-8759-FB617E436F1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3469869" y="7094641"/>
              <a:ext cx="2762685" cy="2372038"/>
            </a:xfrm>
            <a:prstGeom prst="rect">
              <a:avLst/>
            </a:prstGeom>
          </p:spPr>
        </p:pic>
        <p:sp>
          <p:nvSpPr>
            <p:cNvPr id="10240" name="TextBox 10239">
              <a:extLst>
                <a:ext uri="{FF2B5EF4-FFF2-40B4-BE49-F238E27FC236}">
                  <a16:creationId xmlns:a16="http://schemas.microsoft.com/office/drawing/2014/main" id="{1CFB6226-B188-A803-C161-836687198907}"/>
                </a:ext>
              </a:extLst>
            </p:cNvPr>
            <p:cNvSpPr txBox="1"/>
            <p:nvPr/>
          </p:nvSpPr>
          <p:spPr>
            <a:xfrm>
              <a:off x="13104953" y="9681892"/>
              <a:ext cx="4032813" cy="446181"/>
            </a:xfrm>
            <a:prstGeom prst="rect">
              <a:avLst/>
            </a:prstGeom>
            <a:noFill/>
          </p:spPr>
          <p:txBody>
            <a:bodyPr wrap="square" rtlCol="0">
              <a:spAutoFit/>
            </a:bodyPr>
            <a:lstStyle/>
            <a:p>
              <a:pPr algn="ctr"/>
              <a:r>
                <a:rPr lang="en-US" sz="1333">
                  <a:latin typeface="Arial" panose="020B0604020202020204" pitchFamily="34" charset="0"/>
                  <a:cs typeface="Arial" panose="020B0604020202020204" pitchFamily="34" charset="0"/>
                </a:rPr>
                <a:t>webcam</a:t>
              </a:r>
            </a:p>
          </p:txBody>
        </p:sp>
      </p:grpSp>
    </p:spTree>
    <p:extLst>
      <p:ext uri="{BB962C8B-B14F-4D97-AF65-F5344CB8AC3E}">
        <p14:creationId xmlns:p14="http://schemas.microsoft.com/office/powerpoint/2010/main" val="32595040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animEffect transition="in" filter="fade">
                                      <p:cBhvr>
                                        <p:cTn id="14" dur="500"/>
                                        <p:tgtEl>
                                          <p:spTgt spid="50"/>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down)">
                                      <p:cBhvr>
                                        <p:cTn id="19" dur="580">
                                          <p:stCondLst>
                                            <p:cond delay="0"/>
                                          </p:stCondLst>
                                        </p:cTn>
                                        <p:tgtEl>
                                          <p:spTgt spid="56"/>
                                        </p:tgtEl>
                                      </p:cBhvr>
                                    </p:animEffect>
                                    <p:anim calcmode="lin" valueType="num">
                                      <p:cBhvr>
                                        <p:cTn id="20"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25" dur="26">
                                          <p:stCondLst>
                                            <p:cond delay="650"/>
                                          </p:stCondLst>
                                        </p:cTn>
                                        <p:tgtEl>
                                          <p:spTgt spid="56"/>
                                        </p:tgtEl>
                                      </p:cBhvr>
                                      <p:to x="100000" y="60000"/>
                                    </p:animScale>
                                    <p:animScale>
                                      <p:cBhvr>
                                        <p:cTn id="26" dur="166" decel="50000">
                                          <p:stCondLst>
                                            <p:cond delay="676"/>
                                          </p:stCondLst>
                                        </p:cTn>
                                        <p:tgtEl>
                                          <p:spTgt spid="56"/>
                                        </p:tgtEl>
                                      </p:cBhvr>
                                      <p:to x="100000" y="100000"/>
                                    </p:animScale>
                                    <p:animScale>
                                      <p:cBhvr>
                                        <p:cTn id="27" dur="26">
                                          <p:stCondLst>
                                            <p:cond delay="1312"/>
                                          </p:stCondLst>
                                        </p:cTn>
                                        <p:tgtEl>
                                          <p:spTgt spid="56"/>
                                        </p:tgtEl>
                                      </p:cBhvr>
                                      <p:to x="100000" y="80000"/>
                                    </p:animScale>
                                    <p:animScale>
                                      <p:cBhvr>
                                        <p:cTn id="28" dur="166" decel="50000">
                                          <p:stCondLst>
                                            <p:cond delay="1338"/>
                                          </p:stCondLst>
                                        </p:cTn>
                                        <p:tgtEl>
                                          <p:spTgt spid="56"/>
                                        </p:tgtEl>
                                      </p:cBhvr>
                                      <p:to x="100000" y="100000"/>
                                    </p:animScale>
                                    <p:animScale>
                                      <p:cBhvr>
                                        <p:cTn id="29" dur="26">
                                          <p:stCondLst>
                                            <p:cond delay="1642"/>
                                          </p:stCondLst>
                                        </p:cTn>
                                        <p:tgtEl>
                                          <p:spTgt spid="56"/>
                                        </p:tgtEl>
                                      </p:cBhvr>
                                      <p:to x="100000" y="90000"/>
                                    </p:animScale>
                                    <p:animScale>
                                      <p:cBhvr>
                                        <p:cTn id="30" dur="166" decel="50000">
                                          <p:stCondLst>
                                            <p:cond delay="1668"/>
                                          </p:stCondLst>
                                        </p:cTn>
                                        <p:tgtEl>
                                          <p:spTgt spid="56"/>
                                        </p:tgtEl>
                                      </p:cBhvr>
                                      <p:to x="100000" y="100000"/>
                                    </p:animScale>
                                    <p:animScale>
                                      <p:cBhvr>
                                        <p:cTn id="31" dur="26">
                                          <p:stCondLst>
                                            <p:cond delay="1808"/>
                                          </p:stCondLst>
                                        </p:cTn>
                                        <p:tgtEl>
                                          <p:spTgt spid="56"/>
                                        </p:tgtEl>
                                      </p:cBhvr>
                                      <p:to x="100000" y="95000"/>
                                    </p:animScale>
                                    <p:animScale>
                                      <p:cBhvr>
                                        <p:cTn id="32" dur="166" decel="50000">
                                          <p:stCondLst>
                                            <p:cond delay="1834"/>
                                          </p:stCondLst>
                                        </p:cTn>
                                        <p:tgtEl>
                                          <p:spTgt spid="56"/>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down)">
                                      <p:cBhvr>
                                        <p:cTn id="37" dur="580">
                                          <p:stCondLst>
                                            <p:cond delay="0"/>
                                          </p:stCondLst>
                                        </p:cTn>
                                        <p:tgtEl>
                                          <p:spTgt spid="58"/>
                                        </p:tgtEl>
                                      </p:cBhvr>
                                    </p:animEffect>
                                    <p:anim calcmode="lin" valueType="num">
                                      <p:cBhvr>
                                        <p:cTn id="38"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43" dur="26">
                                          <p:stCondLst>
                                            <p:cond delay="650"/>
                                          </p:stCondLst>
                                        </p:cTn>
                                        <p:tgtEl>
                                          <p:spTgt spid="58"/>
                                        </p:tgtEl>
                                      </p:cBhvr>
                                      <p:to x="100000" y="60000"/>
                                    </p:animScale>
                                    <p:animScale>
                                      <p:cBhvr>
                                        <p:cTn id="44" dur="166" decel="50000">
                                          <p:stCondLst>
                                            <p:cond delay="676"/>
                                          </p:stCondLst>
                                        </p:cTn>
                                        <p:tgtEl>
                                          <p:spTgt spid="58"/>
                                        </p:tgtEl>
                                      </p:cBhvr>
                                      <p:to x="100000" y="100000"/>
                                    </p:animScale>
                                    <p:animScale>
                                      <p:cBhvr>
                                        <p:cTn id="45" dur="26">
                                          <p:stCondLst>
                                            <p:cond delay="1312"/>
                                          </p:stCondLst>
                                        </p:cTn>
                                        <p:tgtEl>
                                          <p:spTgt spid="58"/>
                                        </p:tgtEl>
                                      </p:cBhvr>
                                      <p:to x="100000" y="80000"/>
                                    </p:animScale>
                                    <p:animScale>
                                      <p:cBhvr>
                                        <p:cTn id="46" dur="166" decel="50000">
                                          <p:stCondLst>
                                            <p:cond delay="1338"/>
                                          </p:stCondLst>
                                        </p:cTn>
                                        <p:tgtEl>
                                          <p:spTgt spid="58"/>
                                        </p:tgtEl>
                                      </p:cBhvr>
                                      <p:to x="100000" y="100000"/>
                                    </p:animScale>
                                    <p:animScale>
                                      <p:cBhvr>
                                        <p:cTn id="47" dur="26">
                                          <p:stCondLst>
                                            <p:cond delay="1642"/>
                                          </p:stCondLst>
                                        </p:cTn>
                                        <p:tgtEl>
                                          <p:spTgt spid="58"/>
                                        </p:tgtEl>
                                      </p:cBhvr>
                                      <p:to x="100000" y="90000"/>
                                    </p:animScale>
                                    <p:animScale>
                                      <p:cBhvr>
                                        <p:cTn id="48" dur="166" decel="50000">
                                          <p:stCondLst>
                                            <p:cond delay="1668"/>
                                          </p:stCondLst>
                                        </p:cTn>
                                        <p:tgtEl>
                                          <p:spTgt spid="58"/>
                                        </p:tgtEl>
                                      </p:cBhvr>
                                      <p:to x="100000" y="100000"/>
                                    </p:animScale>
                                    <p:animScale>
                                      <p:cBhvr>
                                        <p:cTn id="49" dur="26">
                                          <p:stCondLst>
                                            <p:cond delay="1808"/>
                                          </p:stCondLst>
                                        </p:cTn>
                                        <p:tgtEl>
                                          <p:spTgt spid="58"/>
                                        </p:tgtEl>
                                      </p:cBhvr>
                                      <p:to x="100000" y="95000"/>
                                    </p:animScale>
                                    <p:animScale>
                                      <p:cBhvr>
                                        <p:cTn id="50" dur="166" decel="50000">
                                          <p:stCondLst>
                                            <p:cond delay="1834"/>
                                          </p:stCondLst>
                                        </p:cTn>
                                        <p:tgtEl>
                                          <p:spTgt spid="58"/>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wipe(down)">
                                      <p:cBhvr>
                                        <p:cTn id="55" dur="580">
                                          <p:stCondLst>
                                            <p:cond delay="0"/>
                                          </p:stCondLst>
                                        </p:cTn>
                                        <p:tgtEl>
                                          <p:spTgt spid="62"/>
                                        </p:tgtEl>
                                      </p:cBhvr>
                                    </p:animEffect>
                                    <p:anim calcmode="lin" valueType="num">
                                      <p:cBhvr>
                                        <p:cTn id="56" dur="1822"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62"/>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62"/>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62"/>
                                        </p:tgtEl>
                                        <p:attrNameLst>
                                          <p:attrName>ppt_y</p:attrName>
                                        </p:attrNameLst>
                                      </p:cBhvr>
                                      <p:tavLst>
                                        <p:tav tm="0" fmla="#ppt_y-sin(pi*$)/81">
                                          <p:val>
                                            <p:fltVal val="0"/>
                                          </p:val>
                                        </p:tav>
                                        <p:tav tm="100000">
                                          <p:val>
                                            <p:fltVal val="1"/>
                                          </p:val>
                                        </p:tav>
                                      </p:tavLst>
                                    </p:anim>
                                    <p:animScale>
                                      <p:cBhvr>
                                        <p:cTn id="61" dur="26">
                                          <p:stCondLst>
                                            <p:cond delay="650"/>
                                          </p:stCondLst>
                                        </p:cTn>
                                        <p:tgtEl>
                                          <p:spTgt spid="62"/>
                                        </p:tgtEl>
                                      </p:cBhvr>
                                      <p:to x="100000" y="60000"/>
                                    </p:animScale>
                                    <p:animScale>
                                      <p:cBhvr>
                                        <p:cTn id="62" dur="166" decel="50000">
                                          <p:stCondLst>
                                            <p:cond delay="676"/>
                                          </p:stCondLst>
                                        </p:cTn>
                                        <p:tgtEl>
                                          <p:spTgt spid="62"/>
                                        </p:tgtEl>
                                      </p:cBhvr>
                                      <p:to x="100000" y="100000"/>
                                    </p:animScale>
                                    <p:animScale>
                                      <p:cBhvr>
                                        <p:cTn id="63" dur="26">
                                          <p:stCondLst>
                                            <p:cond delay="1312"/>
                                          </p:stCondLst>
                                        </p:cTn>
                                        <p:tgtEl>
                                          <p:spTgt spid="62"/>
                                        </p:tgtEl>
                                      </p:cBhvr>
                                      <p:to x="100000" y="80000"/>
                                    </p:animScale>
                                    <p:animScale>
                                      <p:cBhvr>
                                        <p:cTn id="64" dur="166" decel="50000">
                                          <p:stCondLst>
                                            <p:cond delay="1338"/>
                                          </p:stCondLst>
                                        </p:cTn>
                                        <p:tgtEl>
                                          <p:spTgt spid="62"/>
                                        </p:tgtEl>
                                      </p:cBhvr>
                                      <p:to x="100000" y="100000"/>
                                    </p:animScale>
                                    <p:animScale>
                                      <p:cBhvr>
                                        <p:cTn id="65" dur="26">
                                          <p:stCondLst>
                                            <p:cond delay="1642"/>
                                          </p:stCondLst>
                                        </p:cTn>
                                        <p:tgtEl>
                                          <p:spTgt spid="62"/>
                                        </p:tgtEl>
                                      </p:cBhvr>
                                      <p:to x="100000" y="90000"/>
                                    </p:animScale>
                                    <p:animScale>
                                      <p:cBhvr>
                                        <p:cTn id="66" dur="166" decel="50000">
                                          <p:stCondLst>
                                            <p:cond delay="1668"/>
                                          </p:stCondLst>
                                        </p:cTn>
                                        <p:tgtEl>
                                          <p:spTgt spid="62"/>
                                        </p:tgtEl>
                                      </p:cBhvr>
                                      <p:to x="100000" y="100000"/>
                                    </p:animScale>
                                    <p:animScale>
                                      <p:cBhvr>
                                        <p:cTn id="67" dur="26">
                                          <p:stCondLst>
                                            <p:cond delay="1808"/>
                                          </p:stCondLst>
                                        </p:cTn>
                                        <p:tgtEl>
                                          <p:spTgt spid="62"/>
                                        </p:tgtEl>
                                      </p:cBhvr>
                                      <p:to x="100000" y="95000"/>
                                    </p:animScale>
                                    <p:animScale>
                                      <p:cBhvr>
                                        <p:cTn id="68" dur="166" decel="50000">
                                          <p:stCondLst>
                                            <p:cond delay="1834"/>
                                          </p:stCondLst>
                                        </p:cTn>
                                        <p:tgtEl>
                                          <p:spTgt spid="62"/>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nodeType="click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wipe(down)">
                                      <p:cBhvr>
                                        <p:cTn id="73" dur="580">
                                          <p:stCondLst>
                                            <p:cond delay="0"/>
                                          </p:stCondLst>
                                        </p:cTn>
                                        <p:tgtEl>
                                          <p:spTgt spid="60"/>
                                        </p:tgtEl>
                                      </p:cBhvr>
                                    </p:animEffect>
                                    <p:anim calcmode="lin" valueType="num">
                                      <p:cBhvr>
                                        <p:cTn id="74" dur="1822"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60"/>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60"/>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60"/>
                                        </p:tgtEl>
                                        <p:attrNameLst>
                                          <p:attrName>ppt_y</p:attrName>
                                        </p:attrNameLst>
                                      </p:cBhvr>
                                      <p:tavLst>
                                        <p:tav tm="0" fmla="#ppt_y-sin(pi*$)/81">
                                          <p:val>
                                            <p:fltVal val="0"/>
                                          </p:val>
                                        </p:tav>
                                        <p:tav tm="100000">
                                          <p:val>
                                            <p:fltVal val="1"/>
                                          </p:val>
                                        </p:tav>
                                      </p:tavLst>
                                    </p:anim>
                                    <p:animScale>
                                      <p:cBhvr>
                                        <p:cTn id="79" dur="26">
                                          <p:stCondLst>
                                            <p:cond delay="650"/>
                                          </p:stCondLst>
                                        </p:cTn>
                                        <p:tgtEl>
                                          <p:spTgt spid="60"/>
                                        </p:tgtEl>
                                      </p:cBhvr>
                                      <p:to x="100000" y="60000"/>
                                    </p:animScale>
                                    <p:animScale>
                                      <p:cBhvr>
                                        <p:cTn id="80" dur="166" decel="50000">
                                          <p:stCondLst>
                                            <p:cond delay="676"/>
                                          </p:stCondLst>
                                        </p:cTn>
                                        <p:tgtEl>
                                          <p:spTgt spid="60"/>
                                        </p:tgtEl>
                                      </p:cBhvr>
                                      <p:to x="100000" y="100000"/>
                                    </p:animScale>
                                    <p:animScale>
                                      <p:cBhvr>
                                        <p:cTn id="81" dur="26">
                                          <p:stCondLst>
                                            <p:cond delay="1312"/>
                                          </p:stCondLst>
                                        </p:cTn>
                                        <p:tgtEl>
                                          <p:spTgt spid="60"/>
                                        </p:tgtEl>
                                      </p:cBhvr>
                                      <p:to x="100000" y="80000"/>
                                    </p:animScale>
                                    <p:animScale>
                                      <p:cBhvr>
                                        <p:cTn id="82" dur="166" decel="50000">
                                          <p:stCondLst>
                                            <p:cond delay="1338"/>
                                          </p:stCondLst>
                                        </p:cTn>
                                        <p:tgtEl>
                                          <p:spTgt spid="60"/>
                                        </p:tgtEl>
                                      </p:cBhvr>
                                      <p:to x="100000" y="100000"/>
                                    </p:animScale>
                                    <p:animScale>
                                      <p:cBhvr>
                                        <p:cTn id="83" dur="26">
                                          <p:stCondLst>
                                            <p:cond delay="1642"/>
                                          </p:stCondLst>
                                        </p:cTn>
                                        <p:tgtEl>
                                          <p:spTgt spid="60"/>
                                        </p:tgtEl>
                                      </p:cBhvr>
                                      <p:to x="100000" y="90000"/>
                                    </p:animScale>
                                    <p:animScale>
                                      <p:cBhvr>
                                        <p:cTn id="84" dur="166" decel="50000">
                                          <p:stCondLst>
                                            <p:cond delay="1668"/>
                                          </p:stCondLst>
                                        </p:cTn>
                                        <p:tgtEl>
                                          <p:spTgt spid="60"/>
                                        </p:tgtEl>
                                      </p:cBhvr>
                                      <p:to x="100000" y="100000"/>
                                    </p:animScale>
                                    <p:animScale>
                                      <p:cBhvr>
                                        <p:cTn id="85" dur="26">
                                          <p:stCondLst>
                                            <p:cond delay="1808"/>
                                          </p:stCondLst>
                                        </p:cTn>
                                        <p:tgtEl>
                                          <p:spTgt spid="60"/>
                                        </p:tgtEl>
                                      </p:cBhvr>
                                      <p:to x="100000" y="95000"/>
                                    </p:animScale>
                                    <p:animScale>
                                      <p:cBhvr>
                                        <p:cTn id="86" dur="166" decel="50000">
                                          <p:stCondLst>
                                            <p:cond delay="1834"/>
                                          </p:stCondLst>
                                        </p:cTn>
                                        <p:tgtEl>
                                          <p:spTgt spid="60"/>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nodeType="clickEffect">
                                  <p:stCondLst>
                                    <p:cond delay="0"/>
                                  </p:stCondLst>
                                  <p:childTnLst>
                                    <p:set>
                                      <p:cBhvr>
                                        <p:cTn id="90" dur="1" fill="hold">
                                          <p:stCondLst>
                                            <p:cond delay="0"/>
                                          </p:stCondLst>
                                        </p:cTn>
                                        <p:tgtEl>
                                          <p:spTgt spid="10241"/>
                                        </p:tgtEl>
                                        <p:attrNameLst>
                                          <p:attrName>style.visibility</p:attrName>
                                        </p:attrNameLst>
                                      </p:cBhvr>
                                      <p:to>
                                        <p:strVal val="visible"/>
                                      </p:to>
                                    </p:set>
                                    <p:animEffect transition="in" filter="wipe(down)">
                                      <p:cBhvr>
                                        <p:cTn id="91" dur="580">
                                          <p:stCondLst>
                                            <p:cond delay="0"/>
                                          </p:stCondLst>
                                        </p:cTn>
                                        <p:tgtEl>
                                          <p:spTgt spid="10241"/>
                                        </p:tgtEl>
                                      </p:cBhvr>
                                    </p:animEffect>
                                    <p:anim calcmode="lin" valueType="num">
                                      <p:cBhvr>
                                        <p:cTn id="92" dur="1822" tmFilter="0,0; 0.14,0.36; 0.43,0.73; 0.71,0.91; 1.0,1.0">
                                          <p:stCondLst>
                                            <p:cond delay="0"/>
                                          </p:stCondLst>
                                        </p:cTn>
                                        <p:tgtEl>
                                          <p:spTgt spid="10241"/>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10241"/>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10241"/>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10241"/>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10241"/>
                                        </p:tgtEl>
                                        <p:attrNameLst>
                                          <p:attrName>ppt_y</p:attrName>
                                        </p:attrNameLst>
                                      </p:cBhvr>
                                      <p:tavLst>
                                        <p:tav tm="0" fmla="#ppt_y-sin(pi*$)/81">
                                          <p:val>
                                            <p:fltVal val="0"/>
                                          </p:val>
                                        </p:tav>
                                        <p:tav tm="100000">
                                          <p:val>
                                            <p:fltVal val="1"/>
                                          </p:val>
                                        </p:tav>
                                      </p:tavLst>
                                    </p:anim>
                                    <p:animScale>
                                      <p:cBhvr>
                                        <p:cTn id="97" dur="26">
                                          <p:stCondLst>
                                            <p:cond delay="650"/>
                                          </p:stCondLst>
                                        </p:cTn>
                                        <p:tgtEl>
                                          <p:spTgt spid="10241"/>
                                        </p:tgtEl>
                                      </p:cBhvr>
                                      <p:to x="100000" y="60000"/>
                                    </p:animScale>
                                    <p:animScale>
                                      <p:cBhvr>
                                        <p:cTn id="98" dur="166" decel="50000">
                                          <p:stCondLst>
                                            <p:cond delay="676"/>
                                          </p:stCondLst>
                                        </p:cTn>
                                        <p:tgtEl>
                                          <p:spTgt spid="10241"/>
                                        </p:tgtEl>
                                      </p:cBhvr>
                                      <p:to x="100000" y="100000"/>
                                    </p:animScale>
                                    <p:animScale>
                                      <p:cBhvr>
                                        <p:cTn id="99" dur="26">
                                          <p:stCondLst>
                                            <p:cond delay="1312"/>
                                          </p:stCondLst>
                                        </p:cTn>
                                        <p:tgtEl>
                                          <p:spTgt spid="10241"/>
                                        </p:tgtEl>
                                      </p:cBhvr>
                                      <p:to x="100000" y="80000"/>
                                    </p:animScale>
                                    <p:animScale>
                                      <p:cBhvr>
                                        <p:cTn id="100" dur="166" decel="50000">
                                          <p:stCondLst>
                                            <p:cond delay="1338"/>
                                          </p:stCondLst>
                                        </p:cTn>
                                        <p:tgtEl>
                                          <p:spTgt spid="10241"/>
                                        </p:tgtEl>
                                      </p:cBhvr>
                                      <p:to x="100000" y="100000"/>
                                    </p:animScale>
                                    <p:animScale>
                                      <p:cBhvr>
                                        <p:cTn id="101" dur="26">
                                          <p:stCondLst>
                                            <p:cond delay="1642"/>
                                          </p:stCondLst>
                                        </p:cTn>
                                        <p:tgtEl>
                                          <p:spTgt spid="10241"/>
                                        </p:tgtEl>
                                      </p:cBhvr>
                                      <p:to x="100000" y="90000"/>
                                    </p:animScale>
                                    <p:animScale>
                                      <p:cBhvr>
                                        <p:cTn id="102" dur="166" decel="50000">
                                          <p:stCondLst>
                                            <p:cond delay="1668"/>
                                          </p:stCondLst>
                                        </p:cTn>
                                        <p:tgtEl>
                                          <p:spTgt spid="10241"/>
                                        </p:tgtEl>
                                      </p:cBhvr>
                                      <p:to x="100000" y="100000"/>
                                    </p:animScale>
                                    <p:animScale>
                                      <p:cBhvr>
                                        <p:cTn id="103" dur="26">
                                          <p:stCondLst>
                                            <p:cond delay="1808"/>
                                          </p:stCondLst>
                                        </p:cTn>
                                        <p:tgtEl>
                                          <p:spTgt spid="10241"/>
                                        </p:tgtEl>
                                      </p:cBhvr>
                                      <p:to x="100000" y="95000"/>
                                    </p:animScale>
                                    <p:animScale>
                                      <p:cBhvr>
                                        <p:cTn id="104" dur="166" decel="50000">
                                          <p:stCondLst>
                                            <p:cond delay="1834"/>
                                          </p:stCondLst>
                                        </p:cTn>
                                        <p:tgtEl>
                                          <p:spTgt spid="102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33429" y="1452237"/>
            <a:ext cx="558571" cy="5405763"/>
          </a:xfrm>
          <a:prstGeom prst="rect">
            <a:avLst/>
          </a:prstGeom>
          <a:solidFill>
            <a:srgbClr val="F6E1D9"/>
          </a:solidFill>
        </p:spPr>
      </p:sp>
      <p:sp>
        <p:nvSpPr>
          <p:cNvPr id="3" name="AutoShape 3"/>
          <p:cNvSpPr/>
          <p:nvPr/>
        </p:nvSpPr>
        <p:spPr>
          <a:xfrm>
            <a:off x="0" y="0"/>
            <a:ext cx="12192000" cy="1452237"/>
          </a:xfrm>
          <a:prstGeom prst="rect">
            <a:avLst/>
          </a:prstGeom>
          <a:solidFill>
            <a:srgbClr val="DFB8CA"/>
          </a:solidFill>
        </p:spPr>
      </p:sp>
      <p:grpSp>
        <p:nvGrpSpPr>
          <p:cNvPr id="12" name="Group 12"/>
          <p:cNvGrpSpPr/>
          <p:nvPr/>
        </p:nvGrpSpPr>
        <p:grpSpPr>
          <a:xfrm>
            <a:off x="11718847" y="2065491"/>
            <a:ext cx="372574" cy="1363509"/>
            <a:chOff x="0" y="0"/>
            <a:chExt cx="660400" cy="2416868"/>
          </a:xfrm>
        </p:grpSpPr>
        <p:sp>
          <p:nvSpPr>
            <p:cNvPr id="13" name="Freeform 13"/>
            <p:cNvSpPr/>
            <p:nvPr/>
          </p:nvSpPr>
          <p:spPr>
            <a:xfrm>
              <a:off x="0" y="0"/>
              <a:ext cx="660400" cy="2416868"/>
            </a:xfrm>
            <a:custGeom>
              <a:avLst/>
              <a:gdLst/>
              <a:ahLst/>
              <a:cxnLst/>
              <a:rect l="l" t="t" r="r" b="b"/>
              <a:pathLst>
                <a:path w="660400" h="2416868">
                  <a:moveTo>
                    <a:pt x="535940" y="2416868"/>
                  </a:moveTo>
                  <a:lnTo>
                    <a:pt x="124460" y="2416868"/>
                  </a:lnTo>
                  <a:cubicBezTo>
                    <a:pt x="55880" y="2416868"/>
                    <a:pt x="0" y="2360988"/>
                    <a:pt x="0" y="2292408"/>
                  </a:cubicBezTo>
                  <a:lnTo>
                    <a:pt x="0" y="124460"/>
                  </a:lnTo>
                  <a:cubicBezTo>
                    <a:pt x="0" y="55880"/>
                    <a:pt x="55880" y="0"/>
                    <a:pt x="124460" y="0"/>
                  </a:cubicBezTo>
                  <a:lnTo>
                    <a:pt x="535940" y="0"/>
                  </a:lnTo>
                  <a:cubicBezTo>
                    <a:pt x="604520" y="0"/>
                    <a:pt x="660400" y="55880"/>
                    <a:pt x="660400" y="124460"/>
                  </a:cubicBezTo>
                  <a:lnTo>
                    <a:pt x="660400" y="2292408"/>
                  </a:lnTo>
                  <a:cubicBezTo>
                    <a:pt x="660400" y="2360988"/>
                    <a:pt x="604520" y="2416868"/>
                    <a:pt x="535940" y="2416868"/>
                  </a:cubicBezTo>
                  <a:close/>
                </a:path>
              </a:pathLst>
            </a:custGeom>
            <a:solidFill>
              <a:srgbClr val="DFB8CA"/>
            </a:solidFill>
          </p:spPr>
        </p:sp>
      </p:grpSp>
      <p:grpSp>
        <p:nvGrpSpPr>
          <p:cNvPr id="14" name="Group 14"/>
          <p:cNvGrpSpPr/>
          <p:nvPr/>
        </p:nvGrpSpPr>
        <p:grpSpPr>
          <a:xfrm>
            <a:off x="9911875" y="270036"/>
            <a:ext cx="912167" cy="912167"/>
            <a:chOff x="0" y="0"/>
            <a:chExt cx="660400" cy="660400"/>
          </a:xfrm>
        </p:grpSpPr>
        <p:sp>
          <p:nvSpPr>
            <p:cNvPr id="15" name="Freeform 15"/>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6" name="Group 16"/>
          <p:cNvGrpSpPr/>
          <p:nvPr/>
        </p:nvGrpSpPr>
        <p:grpSpPr>
          <a:xfrm>
            <a:off x="10986617" y="270036"/>
            <a:ext cx="912167" cy="912167"/>
            <a:chOff x="0" y="0"/>
            <a:chExt cx="660400" cy="660400"/>
          </a:xfrm>
        </p:grpSpPr>
        <p:sp>
          <p:nvSpPr>
            <p:cNvPr id="17" name="Freeform 17"/>
            <p:cNvSpPr/>
            <p:nvPr/>
          </p:nvSpPr>
          <p:spPr>
            <a:xfrm>
              <a:off x="0" y="0"/>
              <a:ext cx="660400" cy="660400"/>
            </a:xfrm>
            <a:custGeom>
              <a:avLst/>
              <a:gdLst/>
              <a:ahLst/>
              <a:cxnLst/>
              <a:rect l="l" t="t" r="r" b="b"/>
              <a:pathLst>
                <a:path w="660400" h="660400">
                  <a:moveTo>
                    <a:pt x="535940" y="660400"/>
                  </a:moveTo>
                  <a:lnTo>
                    <a:pt x="124460" y="660400"/>
                  </a:lnTo>
                  <a:cubicBezTo>
                    <a:pt x="55880" y="660400"/>
                    <a:pt x="0" y="604520"/>
                    <a:pt x="0" y="535940"/>
                  </a:cubicBezTo>
                  <a:lnTo>
                    <a:pt x="0" y="124460"/>
                  </a:lnTo>
                  <a:cubicBezTo>
                    <a:pt x="0" y="55880"/>
                    <a:pt x="55880" y="0"/>
                    <a:pt x="124460" y="0"/>
                  </a:cubicBezTo>
                  <a:lnTo>
                    <a:pt x="535940" y="0"/>
                  </a:lnTo>
                  <a:cubicBezTo>
                    <a:pt x="604520" y="0"/>
                    <a:pt x="660400" y="55880"/>
                    <a:pt x="660400" y="124460"/>
                  </a:cubicBezTo>
                  <a:lnTo>
                    <a:pt x="660400" y="535940"/>
                  </a:lnTo>
                  <a:cubicBezTo>
                    <a:pt x="660400" y="604520"/>
                    <a:pt x="604520" y="660400"/>
                    <a:pt x="535940" y="660400"/>
                  </a:cubicBezTo>
                  <a:close/>
                </a:path>
              </a:pathLst>
            </a:custGeom>
            <a:solidFill>
              <a:srgbClr val="F6D6E5"/>
            </a:solidFill>
          </p:spPr>
        </p:sp>
      </p:grpSp>
      <p:grpSp>
        <p:nvGrpSpPr>
          <p:cNvPr id="18" name="Group 18"/>
          <p:cNvGrpSpPr/>
          <p:nvPr/>
        </p:nvGrpSpPr>
        <p:grpSpPr>
          <a:xfrm>
            <a:off x="388545" y="587549"/>
            <a:ext cx="291375" cy="29137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97284"/>
            </a:solidFill>
          </p:spPr>
        </p:sp>
      </p:grpSp>
      <p:grpSp>
        <p:nvGrpSpPr>
          <p:cNvPr id="20" name="Group 20"/>
          <p:cNvGrpSpPr/>
          <p:nvPr/>
        </p:nvGrpSpPr>
        <p:grpSpPr>
          <a:xfrm>
            <a:off x="866808" y="587549"/>
            <a:ext cx="291375" cy="29137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45D6F"/>
            </a:solidFill>
          </p:spPr>
        </p:sp>
      </p:grpSp>
      <p:grpSp>
        <p:nvGrpSpPr>
          <p:cNvPr id="22" name="Group 22"/>
          <p:cNvGrpSpPr/>
          <p:nvPr/>
        </p:nvGrpSpPr>
        <p:grpSpPr>
          <a:xfrm>
            <a:off x="1345071" y="587549"/>
            <a:ext cx="291375" cy="291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64354"/>
            </a:solidFill>
          </p:spPr>
        </p:sp>
      </p:grpSp>
      <p:pic>
        <p:nvPicPr>
          <p:cNvPr id="25" name="Picture 2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1252602" y="542823"/>
            <a:ext cx="380827" cy="380827"/>
          </a:xfrm>
          <a:prstGeom prst="rect">
            <a:avLst/>
          </a:prstGeom>
        </p:spPr>
      </p:pic>
      <p:pic>
        <p:nvPicPr>
          <p:cNvPr id="26" name="Picture 2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0800000">
            <a:off x="10171011" y="529757"/>
            <a:ext cx="393893" cy="393893"/>
          </a:xfrm>
          <a:prstGeom prst="rect">
            <a:avLst/>
          </a:prstGeom>
        </p:spPr>
      </p:pic>
      <p:grpSp>
        <p:nvGrpSpPr>
          <p:cNvPr id="27" name="Group 27"/>
          <p:cNvGrpSpPr>
            <a:grpSpLocks noChangeAspect="1"/>
          </p:cNvGrpSpPr>
          <p:nvPr/>
        </p:nvGrpSpPr>
        <p:grpSpPr>
          <a:xfrm>
            <a:off x="11795525" y="1663533"/>
            <a:ext cx="219216" cy="189841"/>
            <a:chOff x="0" y="0"/>
            <a:chExt cx="6350000" cy="5499100"/>
          </a:xfrm>
        </p:grpSpPr>
        <p:sp>
          <p:nvSpPr>
            <p:cNvPr id="28" name="Freeform 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grpSp>
        <p:nvGrpSpPr>
          <p:cNvPr id="29" name="Group 29"/>
          <p:cNvGrpSpPr>
            <a:grpSpLocks noChangeAspect="1"/>
          </p:cNvGrpSpPr>
          <p:nvPr/>
        </p:nvGrpSpPr>
        <p:grpSpPr>
          <a:xfrm rot="-10800000">
            <a:off x="11795525" y="6430349"/>
            <a:ext cx="219216" cy="189841"/>
            <a:chOff x="0" y="0"/>
            <a:chExt cx="6350000" cy="5499100"/>
          </a:xfrm>
        </p:grpSpPr>
        <p:sp>
          <p:nvSpPr>
            <p:cNvPr id="30" name="Freeform 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845D6F"/>
            </a:solidFill>
          </p:spPr>
        </p:sp>
      </p:grpSp>
      <p:sp>
        <p:nvSpPr>
          <p:cNvPr id="34" name="AutoShape 34"/>
          <p:cNvSpPr/>
          <p:nvPr/>
        </p:nvSpPr>
        <p:spPr>
          <a:xfrm>
            <a:off x="11815021" y="2628319"/>
            <a:ext cx="180225" cy="0"/>
          </a:xfrm>
          <a:prstGeom prst="line">
            <a:avLst/>
          </a:prstGeom>
          <a:ln w="66675" cap="rnd">
            <a:solidFill>
              <a:srgbClr val="845D6F"/>
            </a:solidFill>
            <a:prstDash val="solid"/>
            <a:headEnd type="none" w="sm" len="sm"/>
            <a:tailEnd type="none" w="sm" len="sm"/>
          </a:ln>
        </p:spPr>
      </p:sp>
      <p:sp>
        <p:nvSpPr>
          <p:cNvPr id="35" name="AutoShape 35"/>
          <p:cNvSpPr/>
          <p:nvPr/>
        </p:nvSpPr>
        <p:spPr>
          <a:xfrm>
            <a:off x="11815021" y="2725020"/>
            <a:ext cx="180225" cy="0"/>
          </a:xfrm>
          <a:prstGeom prst="line">
            <a:avLst/>
          </a:prstGeom>
          <a:ln w="66675" cap="rnd">
            <a:solidFill>
              <a:srgbClr val="845D6F"/>
            </a:solidFill>
            <a:prstDash val="solid"/>
            <a:headEnd type="none" w="sm" len="sm"/>
            <a:tailEnd type="none" w="sm" len="sm"/>
          </a:ln>
        </p:spPr>
      </p:sp>
      <p:sp>
        <p:nvSpPr>
          <p:cNvPr id="36" name="AutoShape 36"/>
          <p:cNvSpPr/>
          <p:nvPr/>
        </p:nvSpPr>
        <p:spPr>
          <a:xfrm>
            <a:off x="11815021" y="2821722"/>
            <a:ext cx="180225" cy="0"/>
          </a:xfrm>
          <a:prstGeom prst="line">
            <a:avLst/>
          </a:prstGeom>
          <a:ln w="66675" cap="rnd">
            <a:solidFill>
              <a:srgbClr val="845D6F"/>
            </a:solidFill>
            <a:prstDash val="solid"/>
            <a:headEnd type="none" w="sm" len="sm"/>
            <a:tailEnd type="none" w="sm" len="sm"/>
          </a:ln>
        </p:spPr>
      </p:sp>
      <p:grpSp>
        <p:nvGrpSpPr>
          <p:cNvPr id="9" name="Group 8">
            <a:extLst>
              <a:ext uri="{FF2B5EF4-FFF2-40B4-BE49-F238E27FC236}">
                <a16:creationId xmlns:a16="http://schemas.microsoft.com/office/drawing/2014/main" id="{CC468DAF-D8A7-4625-921F-6437C5E7441F}"/>
              </a:ext>
            </a:extLst>
          </p:cNvPr>
          <p:cNvGrpSpPr/>
          <p:nvPr/>
        </p:nvGrpSpPr>
        <p:grpSpPr>
          <a:xfrm>
            <a:off x="2229961" y="270036"/>
            <a:ext cx="7132111" cy="912167"/>
            <a:chOff x="3344942" y="405053"/>
            <a:chExt cx="10698166" cy="1368251"/>
          </a:xfrm>
        </p:grpSpPr>
        <p:grpSp>
          <p:nvGrpSpPr>
            <p:cNvPr id="10" name="Group 4">
              <a:extLst>
                <a:ext uri="{FF2B5EF4-FFF2-40B4-BE49-F238E27FC236}">
                  <a16:creationId xmlns:a16="http://schemas.microsoft.com/office/drawing/2014/main" id="{45EEC744-A34B-BF04-2064-4F9498C19246}"/>
                </a:ext>
              </a:extLst>
            </p:cNvPr>
            <p:cNvGrpSpPr/>
            <p:nvPr/>
          </p:nvGrpSpPr>
          <p:grpSpPr>
            <a:xfrm>
              <a:off x="3344942" y="405053"/>
              <a:ext cx="10698166" cy="1368251"/>
              <a:chOff x="0" y="0"/>
              <a:chExt cx="5163578" cy="660400"/>
            </a:xfrm>
            <a:solidFill>
              <a:schemeClr val="bg1"/>
            </a:solidFill>
          </p:grpSpPr>
          <p:sp>
            <p:nvSpPr>
              <p:cNvPr id="49" name="Freeform 5">
                <a:extLst>
                  <a:ext uri="{FF2B5EF4-FFF2-40B4-BE49-F238E27FC236}">
                    <a16:creationId xmlns:a16="http://schemas.microsoft.com/office/drawing/2014/main" id="{17D3B6C5-9C5D-CA3F-65C9-3A36459A1D0B}"/>
                  </a:ext>
                </a:extLst>
              </p:cNvPr>
              <p:cNvSpPr/>
              <p:nvPr/>
            </p:nvSpPr>
            <p:spPr>
              <a:xfrm>
                <a:off x="0" y="0"/>
                <a:ext cx="5163579" cy="660400"/>
              </a:xfrm>
              <a:custGeom>
                <a:avLst/>
                <a:gdLst/>
                <a:ahLst/>
                <a:cxnLst/>
                <a:rect l="l" t="t" r="r" b="b"/>
                <a:pathLst>
                  <a:path w="5163579" h="660400">
                    <a:moveTo>
                      <a:pt x="5039118" y="660400"/>
                    </a:moveTo>
                    <a:lnTo>
                      <a:pt x="124460" y="660400"/>
                    </a:lnTo>
                    <a:cubicBezTo>
                      <a:pt x="55880" y="660400"/>
                      <a:pt x="0" y="604520"/>
                      <a:pt x="0" y="535940"/>
                    </a:cubicBezTo>
                    <a:lnTo>
                      <a:pt x="0" y="124460"/>
                    </a:lnTo>
                    <a:cubicBezTo>
                      <a:pt x="0" y="55880"/>
                      <a:pt x="55880" y="0"/>
                      <a:pt x="124460" y="0"/>
                    </a:cubicBezTo>
                    <a:lnTo>
                      <a:pt x="5039118" y="0"/>
                    </a:lnTo>
                    <a:cubicBezTo>
                      <a:pt x="5107699" y="0"/>
                      <a:pt x="5163579" y="55880"/>
                      <a:pt x="5163579" y="124460"/>
                    </a:cubicBezTo>
                    <a:lnTo>
                      <a:pt x="5163579" y="535940"/>
                    </a:lnTo>
                    <a:cubicBezTo>
                      <a:pt x="5163579" y="604520"/>
                      <a:pt x="5107699" y="660400"/>
                      <a:pt x="5039118" y="660400"/>
                    </a:cubicBezTo>
                    <a:close/>
                  </a:path>
                </a:pathLst>
              </a:custGeom>
              <a:grpFill/>
            </p:spPr>
          </p:sp>
        </p:grpSp>
        <p:pic>
          <p:nvPicPr>
            <p:cNvPr id="47" name="Picture 24">
              <a:extLst>
                <a:ext uri="{FF2B5EF4-FFF2-40B4-BE49-F238E27FC236}">
                  <a16:creationId xmlns:a16="http://schemas.microsoft.com/office/drawing/2014/main" id="{73B240FC-F526-2689-2691-782E5822D77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12881093" y="704685"/>
              <a:ext cx="733390" cy="733390"/>
            </a:xfrm>
            <a:prstGeom prst="rect">
              <a:avLst/>
            </a:prstGeom>
          </p:spPr>
        </p:pic>
        <p:sp>
          <p:nvSpPr>
            <p:cNvPr id="48" name="TextBox 31">
              <a:extLst>
                <a:ext uri="{FF2B5EF4-FFF2-40B4-BE49-F238E27FC236}">
                  <a16:creationId xmlns:a16="http://schemas.microsoft.com/office/drawing/2014/main" id="{16CDF530-B649-C8B9-61C4-35A55A1191DC}"/>
                </a:ext>
              </a:extLst>
            </p:cNvPr>
            <p:cNvSpPr txBox="1"/>
            <p:nvPr/>
          </p:nvSpPr>
          <p:spPr>
            <a:xfrm>
              <a:off x="3735201" y="1048054"/>
              <a:ext cx="8819322" cy="480902"/>
            </a:xfrm>
            <a:prstGeom prst="rect">
              <a:avLst/>
            </a:prstGeom>
          </p:spPr>
          <p:txBody>
            <a:bodyPr lIns="0" tIns="0" rIns="0" bIns="0" rtlCol="0" anchor="t">
              <a:spAutoFit/>
            </a:bodyPr>
            <a:lstStyle/>
            <a:p>
              <a:pPr algn="ctr">
                <a:lnSpc>
                  <a:spcPts val="2533"/>
                </a:lnSpc>
              </a:pPr>
              <a:r>
                <a:rPr lang="en-US" sz="4000" b="1">
                  <a:solidFill>
                    <a:srgbClr val="664354"/>
                  </a:solidFill>
                  <a:latin typeface="Arial" panose="020B0604020202020204" pitchFamily="34" charset="0"/>
                  <a:cs typeface="Arial" panose="020B0604020202020204" pitchFamily="34" charset="0"/>
                </a:rPr>
                <a:t>VẬN DỤNG</a:t>
              </a:r>
            </a:p>
          </p:txBody>
        </p:sp>
      </p:grpSp>
      <p:sp>
        <p:nvSpPr>
          <p:cNvPr id="50" name="Rectangle: Rounded Corners 49">
            <a:extLst>
              <a:ext uri="{FF2B5EF4-FFF2-40B4-BE49-F238E27FC236}">
                <a16:creationId xmlns:a16="http://schemas.microsoft.com/office/drawing/2014/main" id="{DD70C7E4-0E85-8689-C348-895ADD2EA4D2}"/>
              </a:ext>
            </a:extLst>
          </p:cNvPr>
          <p:cNvSpPr/>
          <p:nvPr/>
        </p:nvSpPr>
        <p:spPr>
          <a:xfrm>
            <a:off x="914400" y="1688833"/>
            <a:ext cx="10363200" cy="73357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anose="020B0604020202020204" pitchFamily="34" charset="0"/>
                <a:cs typeface="Arial" panose="020B0604020202020204" pitchFamily="34" charset="0"/>
              </a:rPr>
              <a:t>Câu 2: Hãy kể tên một số phần mềm giúp em học trực tuyến.</a:t>
            </a:r>
          </a:p>
        </p:txBody>
      </p:sp>
      <p:pic>
        <p:nvPicPr>
          <p:cNvPr id="4" name="Picture 3">
            <a:extLst>
              <a:ext uri="{FF2B5EF4-FFF2-40B4-BE49-F238E27FC236}">
                <a16:creationId xmlns:a16="http://schemas.microsoft.com/office/drawing/2014/main" id="{1A7754FA-D4E5-2D2C-A34E-5BBDB2CB47A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6503" y="3489477"/>
            <a:ext cx="1953023" cy="1953023"/>
          </a:xfrm>
          <a:prstGeom prst="rect">
            <a:avLst/>
          </a:prstGeom>
          <a:noFill/>
        </p:spPr>
      </p:pic>
      <p:pic>
        <p:nvPicPr>
          <p:cNvPr id="5" name="Picture 4">
            <a:extLst>
              <a:ext uri="{FF2B5EF4-FFF2-40B4-BE49-F238E27FC236}">
                <a16:creationId xmlns:a16="http://schemas.microsoft.com/office/drawing/2014/main" id="{9A8BB087-31AF-D39F-987E-924E87D5523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47045" y="3488207"/>
            <a:ext cx="2263352" cy="2104805"/>
          </a:xfrm>
          <a:prstGeom prst="rect">
            <a:avLst/>
          </a:prstGeom>
          <a:noFill/>
        </p:spPr>
      </p:pic>
      <p:pic>
        <p:nvPicPr>
          <p:cNvPr id="6" name="Picture 5">
            <a:extLst>
              <a:ext uri="{FF2B5EF4-FFF2-40B4-BE49-F238E27FC236}">
                <a16:creationId xmlns:a16="http://schemas.microsoft.com/office/drawing/2014/main" id="{01C5292E-99DE-1F49-8E47-8B7E9DDB580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830951" y="3658793"/>
            <a:ext cx="2155666" cy="1763634"/>
          </a:xfrm>
          <a:prstGeom prst="rect">
            <a:avLst/>
          </a:prstGeom>
          <a:noFill/>
        </p:spPr>
      </p:pic>
    </p:spTree>
    <p:extLst>
      <p:ext uri="{BB962C8B-B14F-4D97-AF65-F5344CB8AC3E}">
        <p14:creationId xmlns:p14="http://schemas.microsoft.com/office/powerpoint/2010/main" val="38374907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38773EB5-7A58-CE51-6E69-2A1194B81942}"/>
              </a:ext>
            </a:extLst>
          </p:cNvPr>
          <p:cNvGrpSpPr/>
          <p:nvPr/>
        </p:nvGrpSpPr>
        <p:grpSpPr>
          <a:xfrm>
            <a:off x="508000" y="567186"/>
            <a:ext cx="11176000" cy="5723629"/>
            <a:chOff x="0" y="0"/>
            <a:chExt cx="3442977" cy="2734145"/>
          </a:xfrm>
        </p:grpSpPr>
        <p:sp>
          <p:nvSpPr>
            <p:cNvPr id="5" name="Freeform 3">
              <a:extLst>
                <a:ext uri="{FF2B5EF4-FFF2-40B4-BE49-F238E27FC236}">
                  <a16:creationId xmlns:a16="http://schemas.microsoft.com/office/drawing/2014/main" id="{BA5D5456-2605-9323-F6C0-BD45C87CE4B5}"/>
                </a:ext>
              </a:extLst>
            </p:cNvPr>
            <p:cNvSpPr/>
            <p:nvPr/>
          </p:nvSpPr>
          <p:spPr>
            <a:xfrm>
              <a:off x="0" y="0"/>
              <a:ext cx="3442977" cy="2734145"/>
            </a:xfrm>
            <a:custGeom>
              <a:avLst/>
              <a:gdLst/>
              <a:ahLst/>
              <a:cxnLst/>
              <a:rect l="l" t="t" r="r" b="b"/>
              <a:pathLst>
                <a:path w="3442977" h="2734145">
                  <a:moveTo>
                    <a:pt x="3318517" y="2734145"/>
                  </a:moveTo>
                  <a:lnTo>
                    <a:pt x="124460" y="2734145"/>
                  </a:lnTo>
                  <a:cubicBezTo>
                    <a:pt x="55880" y="2734145"/>
                    <a:pt x="0" y="2678265"/>
                    <a:pt x="0" y="2609685"/>
                  </a:cubicBezTo>
                  <a:lnTo>
                    <a:pt x="0" y="124460"/>
                  </a:lnTo>
                  <a:cubicBezTo>
                    <a:pt x="0" y="55880"/>
                    <a:pt x="55880" y="0"/>
                    <a:pt x="124460" y="0"/>
                  </a:cubicBezTo>
                  <a:lnTo>
                    <a:pt x="3318517" y="0"/>
                  </a:lnTo>
                  <a:cubicBezTo>
                    <a:pt x="3387097" y="0"/>
                    <a:pt x="3442977" y="55880"/>
                    <a:pt x="3442977" y="124460"/>
                  </a:cubicBezTo>
                  <a:lnTo>
                    <a:pt x="3442977" y="2609685"/>
                  </a:lnTo>
                  <a:cubicBezTo>
                    <a:pt x="3442977" y="2678265"/>
                    <a:pt x="3387097" y="2734145"/>
                    <a:pt x="3318517" y="2734145"/>
                  </a:cubicBezTo>
                  <a:close/>
                </a:path>
              </a:pathLst>
            </a:custGeom>
            <a:solidFill>
              <a:srgbClr val="FFFFFF"/>
            </a:solidFill>
          </p:spPr>
        </p:sp>
      </p:grpSp>
      <p:pic>
        <p:nvPicPr>
          <p:cNvPr id="6" name="Picture 4">
            <a:extLst>
              <a:ext uri="{FF2B5EF4-FFF2-40B4-BE49-F238E27FC236}">
                <a16:creationId xmlns:a16="http://schemas.microsoft.com/office/drawing/2014/main" id="{0400C5D3-4801-7FA1-F92F-30A4E43857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24263" y="76201"/>
            <a:ext cx="1613539" cy="1613539"/>
          </a:xfrm>
          <a:prstGeom prst="rect">
            <a:avLst/>
          </a:prstGeom>
        </p:spPr>
      </p:pic>
      <p:pic>
        <p:nvPicPr>
          <p:cNvPr id="9" name="Picture 5">
            <a:extLst>
              <a:ext uri="{FF2B5EF4-FFF2-40B4-BE49-F238E27FC236}">
                <a16:creationId xmlns:a16="http://schemas.microsoft.com/office/drawing/2014/main" id="{E55890DD-36EF-0B1C-2E2E-16A0F51657C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9448800" y="90607"/>
            <a:ext cx="1149146" cy="647831"/>
          </a:xfrm>
          <a:prstGeom prst="rect">
            <a:avLst/>
          </a:prstGeom>
        </p:spPr>
      </p:pic>
      <p:pic>
        <p:nvPicPr>
          <p:cNvPr id="10" name="Picture 6">
            <a:extLst>
              <a:ext uri="{FF2B5EF4-FFF2-40B4-BE49-F238E27FC236}">
                <a16:creationId xmlns:a16="http://schemas.microsoft.com/office/drawing/2014/main" id="{1CCE973C-1C34-7540-C3FC-385D368B1A3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0870880" y="1447800"/>
            <a:ext cx="1321120" cy="744781"/>
          </a:xfrm>
          <a:prstGeom prst="rect">
            <a:avLst/>
          </a:prstGeom>
        </p:spPr>
      </p:pic>
      <p:pic>
        <p:nvPicPr>
          <p:cNvPr id="11" name="Picture 6">
            <a:extLst>
              <a:ext uri="{FF2B5EF4-FFF2-40B4-BE49-F238E27FC236}">
                <a16:creationId xmlns:a16="http://schemas.microsoft.com/office/drawing/2014/main" id="{48C5BF6B-4F49-0264-D0A0-57148015CA8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50800" y="2463800"/>
            <a:ext cx="1321120" cy="744781"/>
          </a:xfrm>
          <a:prstGeom prst="rect">
            <a:avLst/>
          </a:prstGeom>
        </p:spPr>
      </p:pic>
      <p:sp>
        <p:nvSpPr>
          <p:cNvPr id="12" name="TextBox 31">
            <a:extLst>
              <a:ext uri="{FF2B5EF4-FFF2-40B4-BE49-F238E27FC236}">
                <a16:creationId xmlns:a16="http://schemas.microsoft.com/office/drawing/2014/main" id="{BDDE9801-823A-202B-921F-311BA6292B25}"/>
              </a:ext>
            </a:extLst>
          </p:cNvPr>
          <p:cNvSpPr txBox="1"/>
          <p:nvPr/>
        </p:nvSpPr>
        <p:spPr>
          <a:xfrm>
            <a:off x="3156226" y="1143000"/>
            <a:ext cx="5879548" cy="320601"/>
          </a:xfrm>
          <a:prstGeom prst="rect">
            <a:avLst/>
          </a:prstGeom>
        </p:spPr>
        <p:txBody>
          <a:bodyPr lIns="0" tIns="0" rIns="0" bIns="0" rtlCol="0" anchor="t">
            <a:spAutoFit/>
          </a:bodyPr>
          <a:lstStyle/>
          <a:p>
            <a:pPr algn="ctr">
              <a:lnSpc>
                <a:spcPts val="2533"/>
              </a:lnSpc>
            </a:pPr>
            <a:r>
              <a:rPr lang="en-US" sz="4000" b="1">
                <a:solidFill>
                  <a:srgbClr val="664354"/>
                </a:solidFill>
                <a:latin typeface="Arial" panose="020B0604020202020204" pitchFamily="34" charset="0"/>
                <a:cs typeface="Arial" panose="020B0604020202020204" pitchFamily="34" charset="0"/>
              </a:rPr>
              <a:t>HƯỚNG DẪN VỀ NHÀ</a:t>
            </a:r>
          </a:p>
        </p:txBody>
      </p:sp>
      <p:pic>
        <p:nvPicPr>
          <p:cNvPr id="21" name="Picture 7">
            <a:extLst>
              <a:ext uri="{FF2B5EF4-FFF2-40B4-BE49-F238E27FC236}">
                <a16:creationId xmlns:a16="http://schemas.microsoft.com/office/drawing/2014/main" id="{27C7AC14-B1B7-44E3-359C-F67713527CE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2699026" y="5374809"/>
            <a:ext cx="6345504" cy="1570512"/>
          </a:xfrm>
          <a:prstGeom prst="rect">
            <a:avLst/>
          </a:prstGeom>
        </p:spPr>
      </p:pic>
      <p:grpSp>
        <p:nvGrpSpPr>
          <p:cNvPr id="25" name="Group 24">
            <a:extLst>
              <a:ext uri="{FF2B5EF4-FFF2-40B4-BE49-F238E27FC236}">
                <a16:creationId xmlns:a16="http://schemas.microsoft.com/office/drawing/2014/main" id="{757BEBA9-E9F6-BDA9-0306-A6BCA6D6A6EB}"/>
              </a:ext>
            </a:extLst>
          </p:cNvPr>
          <p:cNvGrpSpPr/>
          <p:nvPr/>
        </p:nvGrpSpPr>
        <p:grpSpPr>
          <a:xfrm>
            <a:off x="1270320" y="2079255"/>
            <a:ext cx="3891137" cy="3018511"/>
            <a:chOff x="1905480" y="3118883"/>
            <a:chExt cx="5836705" cy="4527766"/>
          </a:xfrm>
        </p:grpSpPr>
        <p:grpSp>
          <p:nvGrpSpPr>
            <p:cNvPr id="19" name="Group 18">
              <a:extLst>
                <a:ext uri="{FF2B5EF4-FFF2-40B4-BE49-F238E27FC236}">
                  <a16:creationId xmlns:a16="http://schemas.microsoft.com/office/drawing/2014/main" id="{A26AEE45-8321-DC2A-AC83-2CAA3D34E2A4}"/>
                </a:ext>
              </a:extLst>
            </p:cNvPr>
            <p:cNvGrpSpPr/>
            <p:nvPr/>
          </p:nvGrpSpPr>
          <p:grpSpPr>
            <a:xfrm>
              <a:off x="1905480" y="4254286"/>
              <a:ext cx="5836705" cy="3392363"/>
              <a:chOff x="1905480" y="4254286"/>
              <a:chExt cx="5836705" cy="3392363"/>
            </a:xfrm>
          </p:grpSpPr>
          <p:sp>
            <p:nvSpPr>
              <p:cNvPr id="15" name="Rectangle: Rounded Corners 14">
                <a:extLst>
                  <a:ext uri="{FF2B5EF4-FFF2-40B4-BE49-F238E27FC236}">
                    <a16:creationId xmlns:a16="http://schemas.microsoft.com/office/drawing/2014/main" id="{A40182C4-0863-DEF2-6D78-688A2BDC1E3E}"/>
                  </a:ext>
                </a:extLst>
              </p:cNvPr>
              <p:cNvSpPr/>
              <p:nvPr/>
            </p:nvSpPr>
            <p:spPr>
              <a:xfrm>
                <a:off x="1905480" y="4254286"/>
                <a:ext cx="5836705" cy="3000575"/>
              </a:xfrm>
              <a:prstGeom prst="roundRect">
                <a:avLst/>
              </a:prstGeom>
              <a:solidFill>
                <a:srgbClr val="FFF3ED"/>
              </a:solidFill>
              <a:ln>
                <a:solidFill>
                  <a:srgbClr val="C170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 name="TextBox 16">
                <a:extLst>
                  <a:ext uri="{FF2B5EF4-FFF2-40B4-BE49-F238E27FC236}">
                    <a16:creationId xmlns:a16="http://schemas.microsoft.com/office/drawing/2014/main" id="{EDE65FFB-0AA7-8DC3-3AA6-340ECB09013C}"/>
                  </a:ext>
                </a:extLst>
              </p:cNvPr>
              <p:cNvSpPr txBox="1"/>
              <p:nvPr/>
            </p:nvSpPr>
            <p:spPr>
              <a:xfrm>
                <a:off x="2316103" y="5015161"/>
                <a:ext cx="4684069" cy="2631488"/>
              </a:xfrm>
              <a:prstGeom prst="rect">
                <a:avLst/>
              </a:prstGeom>
              <a:noFill/>
            </p:spPr>
            <p:txBody>
              <a:bodyPr wrap="square" rtlCol="0">
                <a:spAutoFit/>
              </a:bodyPr>
              <a:lstStyle/>
              <a:p>
                <a:pPr algn="ctr">
                  <a:lnSpc>
                    <a:spcPct val="150000"/>
                  </a:lnSpc>
                </a:pPr>
                <a:r>
                  <a:rPr lang="vi-VN" sz="2400" dirty="0">
                    <a:ea typeface="Calibri" panose="020F0502020204030204" pitchFamily="34" charset="0"/>
                    <a:cs typeface="Times New Roman" panose="02020603050405020304" pitchFamily="18" charset="0"/>
                  </a:rPr>
                  <a:t>Ôn lại các kiến thức đã học ở Bài </a:t>
                </a:r>
                <a:r>
                  <a:rPr lang="en-US" sz="2400" dirty="0">
                    <a:latin typeface="Arial" panose="020B0604020202020204" pitchFamily="34" charset="0"/>
                    <a:ea typeface="Calibri" panose="020F0502020204030204" pitchFamily="34" charset="0"/>
                    <a:cs typeface="Arial" panose="020B0604020202020204" pitchFamily="34" charset="0"/>
                  </a:rPr>
                  <a:t>1</a:t>
                </a:r>
                <a:r>
                  <a:rPr lang="vi-VN" sz="2400" dirty="0">
                    <a:latin typeface="Arial" panose="020B0604020202020204" pitchFamily="34" charset="0"/>
                    <a:ea typeface="Calibri" panose="020F0502020204030204" pitchFamily="34" charset="0"/>
                    <a:cs typeface="Arial" panose="020B0604020202020204" pitchFamily="34" charset="0"/>
                  </a:rPr>
                  <a:t>.</a:t>
                </a:r>
                <a:endParaRPr lang="en-US" sz="2400" dirty="0">
                  <a:latin typeface="Arial" panose="020B0604020202020204" pitchFamily="34" charset="0"/>
                  <a:ea typeface="Calibri" panose="020F0502020204030204" pitchFamily="34" charset="0"/>
                  <a:cs typeface="Arial" panose="020B0604020202020204" pitchFamily="34" charset="0"/>
                </a:endParaRPr>
              </a:p>
            </p:txBody>
          </p:sp>
        </p:grpSp>
        <p:pic>
          <p:nvPicPr>
            <p:cNvPr id="22" name="Picture 19">
              <a:extLst>
                <a:ext uri="{FF2B5EF4-FFF2-40B4-BE49-F238E27FC236}">
                  <a16:creationId xmlns:a16="http://schemas.microsoft.com/office/drawing/2014/main" id="{725D1F5C-C5AD-79C8-0C04-55E35560CEE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3885720" y="3118883"/>
              <a:ext cx="1318033" cy="1582789"/>
            </a:xfrm>
            <a:prstGeom prst="rect">
              <a:avLst/>
            </a:prstGeom>
          </p:spPr>
        </p:pic>
      </p:grpSp>
      <p:grpSp>
        <p:nvGrpSpPr>
          <p:cNvPr id="24" name="Group 23">
            <a:extLst>
              <a:ext uri="{FF2B5EF4-FFF2-40B4-BE49-F238E27FC236}">
                <a16:creationId xmlns:a16="http://schemas.microsoft.com/office/drawing/2014/main" id="{A0716CB2-A319-9552-BF44-71718D9A89AB}"/>
              </a:ext>
            </a:extLst>
          </p:cNvPr>
          <p:cNvGrpSpPr/>
          <p:nvPr/>
        </p:nvGrpSpPr>
        <p:grpSpPr>
          <a:xfrm>
            <a:off x="7030543" y="2253783"/>
            <a:ext cx="3950799" cy="2872010"/>
            <a:chOff x="10545815" y="3380674"/>
            <a:chExt cx="5926198" cy="4308015"/>
          </a:xfrm>
        </p:grpSpPr>
        <p:grpSp>
          <p:nvGrpSpPr>
            <p:cNvPr id="20" name="Group 19">
              <a:extLst>
                <a:ext uri="{FF2B5EF4-FFF2-40B4-BE49-F238E27FC236}">
                  <a16:creationId xmlns:a16="http://schemas.microsoft.com/office/drawing/2014/main" id="{37F65BB4-9FB0-7EBB-2647-0B4C503FB8ED}"/>
                </a:ext>
              </a:extLst>
            </p:cNvPr>
            <p:cNvGrpSpPr/>
            <p:nvPr/>
          </p:nvGrpSpPr>
          <p:grpSpPr>
            <a:xfrm>
              <a:off x="10545815" y="4270777"/>
              <a:ext cx="5926198" cy="3417912"/>
              <a:chOff x="10545815" y="4270777"/>
              <a:chExt cx="5926198" cy="3417912"/>
            </a:xfrm>
          </p:grpSpPr>
          <p:sp>
            <p:nvSpPr>
              <p:cNvPr id="16" name="Rectangle: Rounded Corners 15">
                <a:extLst>
                  <a:ext uri="{FF2B5EF4-FFF2-40B4-BE49-F238E27FC236}">
                    <a16:creationId xmlns:a16="http://schemas.microsoft.com/office/drawing/2014/main" id="{1FED8E57-300E-A55D-FF88-1F2EE2AC57B5}"/>
                  </a:ext>
                </a:extLst>
              </p:cNvPr>
              <p:cNvSpPr/>
              <p:nvPr/>
            </p:nvSpPr>
            <p:spPr>
              <a:xfrm>
                <a:off x="10545815" y="4270777"/>
                <a:ext cx="5836705" cy="3000575"/>
              </a:xfrm>
              <a:prstGeom prst="roundRect">
                <a:avLst/>
              </a:prstGeom>
              <a:solidFill>
                <a:srgbClr val="FFF3ED"/>
              </a:solidFill>
              <a:ln>
                <a:solidFill>
                  <a:srgbClr val="C170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 name="TextBox 17">
                <a:extLst>
                  <a:ext uri="{FF2B5EF4-FFF2-40B4-BE49-F238E27FC236}">
                    <a16:creationId xmlns:a16="http://schemas.microsoft.com/office/drawing/2014/main" id="{88A3520F-1EAC-87A5-BFE9-426738AB21AF}"/>
                  </a:ext>
                </a:extLst>
              </p:cNvPr>
              <p:cNvSpPr txBox="1"/>
              <p:nvPr/>
            </p:nvSpPr>
            <p:spPr>
              <a:xfrm>
                <a:off x="10635308" y="5057200"/>
                <a:ext cx="5836705" cy="2631489"/>
              </a:xfrm>
              <a:prstGeom prst="rect">
                <a:avLst/>
              </a:prstGeom>
              <a:noFill/>
            </p:spPr>
            <p:txBody>
              <a:bodyPr wrap="square" rtlCol="0">
                <a:spAutoFit/>
              </a:bodyPr>
              <a:lstStyle/>
              <a:p>
                <a:pPr algn="ctr">
                  <a:lnSpc>
                    <a:spcPct val="150000"/>
                  </a:lnSpc>
                </a:pPr>
                <a:r>
                  <a:rPr lang="en-US" sz="2400" dirty="0">
                    <a:latin typeface="Arial" panose="020B0604020202020204" pitchFamily="34" charset="0"/>
                    <a:ea typeface="Calibri" panose="020F0502020204030204" pitchFamily="34" charset="0"/>
                    <a:cs typeface="Arial" panose="020B0604020202020204" pitchFamily="34" charset="0"/>
                  </a:rPr>
                  <a:t>C</a:t>
                </a:r>
                <a:r>
                  <a:rPr lang="vi-VN" sz="2400" dirty="0">
                    <a:ea typeface="Calibri" panose="020F0502020204030204" pitchFamily="34" charset="0"/>
                    <a:cs typeface="Times New Roman" panose="02020603050405020304" pitchFamily="18" charset="0"/>
                  </a:rPr>
                  <a:t>huẩn bị trước </a:t>
                </a:r>
                <a:r>
                  <a:rPr lang="vi-VN" sz="2400" b="1" dirty="0">
                    <a:ea typeface="Calibri" panose="020F0502020204030204" pitchFamily="34" charset="0"/>
                    <a:cs typeface="Times New Roman" panose="02020603050405020304" pitchFamily="18" charset="0"/>
                  </a:rPr>
                  <a:t>Bài 2: Gõ bàn phím đúng cách.</a:t>
                </a:r>
                <a:endParaRPr lang="en-US" sz="2400" b="1" dirty="0">
                  <a:latin typeface="Arial" panose="020B0604020202020204" pitchFamily="34" charset="0"/>
                  <a:ea typeface="Calibri" panose="020F0502020204030204" pitchFamily="34" charset="0"/>
                  <a:cs typeface="Arial" panose="020B0604020202020204" pitchFamily="34" charset="0"/>
                </a:endParaRPr>
              </a:p>
            </p:txBody>
          </p:sp>
        </p:grpSp>
        <p:pic>
          <p:nvPicPr>
            <p:cNvPr id="23" name="Picture 21">
              <a:extLst>
                <a:ext uri="{FF2B5EF4-FFF2-40B4-BE49-F238E27FC236}">
                  <a16:creationId xmlns:a16="http://schemas.microsoft.com/office/drawing/2014/main" id="{6DBB599C-A434-8936-3D90-B32BC09C8BD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13078373" y="3380674"/>
              <a:ext cx="1323907" cy="1319092"/>
            </a:xfrm>
            <a:prstGeom prst="rect">
              <a:avLst/>
            </a:prstGeom>
          </p:spPr>
        </p:pic>
      </p:grpSp>
      <p:pic>
        <p:nvPicPr>
          <p:cNvPr id="27" name="Picture 8">
            <a:extLst>
              <a:ext uri="{FF2B5EF4-FFF2-40B4-BE49-F238E27FC236}">
                <a16:creationId xmlns:a16="http://schemas.microsoft.com/office/drawing/2014/main" id="{BF5DDBB6-C72A-FF01-4D81-BC31C4B98F4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a:off x="-428995" y="4230274"/>
            <a:ext cx="2193477" cy="2666841"/>
          </a:xfrm>
          <a:prstGeom prst="rect">
            <a:avLst/>
          </a:prstGeom>
        </p:spPr>
      </p:pic>
      <p:pic>
        <p:nvPicPr>
          <p:cNvPr id="8" name="Picture 8">
            <a:extLst>
              <a:ext uri="{FF2B5EF4-FFF2-40B4-BE49-F238E27FC236}">
                <a16:creationId xmlns:a16="http://schemas.microsoft.com/office/drawing/2014/main" id="{628F708D-E1C3-E12E-90BB-D00E7915D35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a:off x="10363200" y="4256429"/>
            <a:ext cx="2193477" cy="2666841"/>
          </a:xfrm>
          <a:prstGeom prst="rect">
            <a:avLst/>
          </a:prstGeom>
        </p:spPr>
      </p:pic>
    </p:spTree>
    <p:extLst>
      <p:ext uri="{BB962C8B-B14F-4D97-AF65-F5344CB8AC3E}">
        <p14:creationId xmlns:p14="http://schemas.microsoft.com/office/powerpoint/2010/main" val="35165261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000" fill="hold"/>
                                        <p:tgtEl>
                                          <p:spTgt spid="25"/>
                                        </p:tgtEl>
                                        <p:attrNameLst>
                                          <p:attrName>ppt_w</p:attrName>
                                        </p:attrNameLst>
                                      </p:cBhvr>
                                      <p:tavLst>
                                        <p:tav tm="0">
                                          <p:val>
                                            <p:fltVal val="0"/>
                                          </p:val>
                                        </p:tav>
                                        <p:tav tm="100000">
                                          <p:val>
                                            <p:strVal val="#ppt_w"/>
                                          </p:val>
                                        </p:tav>
                                      </p:tavLst>
                                    </p:anim>
                                    <p:anim calcmode="lin" valueType="num">
                                      <p:cBhvr>
                                        <p:cTn id="14" dur="1000" fill="hold"/>
                                        <p:tgtEl>
                                          <p:spTgt spid="25"/>
                                        </p:tgtEl>
                                        <p:attrNameLst>
                                          <p:attrName>ppt_h</p:attrName>
                                        </p:attrNameLst>
                                      </p:cBhvr>
                                      <p:tavLst>
                                        <p:tav tm="0">
                                          <p:val>
                                            <p:fltVal val="0"/>
                                          </p:val>
                                        </p:tav>
                                        <p:tav tm="100000">
                                          <p:val>
                                            <p:strVal val="#ppt_h"/>
                                          </p:val>
                                        </p:tav>
                                      </p:tavLst>
                                    </p:anim>
                                    <p:anim calcmode="lin" valueType="num">
                                      <p:cBhvr>
                                        <p:cTn id="15" dur="1000" fill="hold"/>
                                        <p:tgtEl>
                                          <p:spTgt spid="25"/>
                                        </p:tgtEl>
                                        <p:attrNameLst>
                                          <p:attrName>style.rotation</p:attrName>
                                        </p:attrNameLst>
                                      </p:cBhvr>
                                      <p:tavLst>
                                        <p:tav tm="0">
                                          <p:val>
                                            <p:fltVal val="90"/>
                                          </p:val>
                                        </p:tav>
                                        <p:tav tm="100000">
                                          <p:val>
                                            <p:fltVal val="0"/>
                                          </p:val>
                                        </p:tav>
                                      </p:tavLst>
                                    </p:anim>
                                    <p:animEffect transition="in" filter="fade">
                                      <p:cBhvr>
                                        <p:cTn id="16" dur="10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000" fill="hold"/>
                                        <p:tgtEl>
                                          <p:spTgt spid="24"/>
                                        </p:tgtEl>
                                        <p:attrNameLst>
                                          <p:attrName>ppt_w</p:attrName>
                                        </p:attrNameLst>
                                      </p:cBhvr>
                                      <p:tavLst>
                                        <p:tav tm="0">
                                          <p:val>
                                            <p:fltVal val="0"/>
                                          </p:val>
                                        </p:tav>
                                        <p:tav tm="100000">
                                          <p:val>
                                            <p:strVal val="#ppt_w"/>
                                          </p:val>
                                        </p:tav>
                                      </p:tavLst>
                                    </p:anim>
                                    <p:anim calcmode="lin" valueType="num">
                                      <p:cBhvr>
                                        <p:cTn id="22" dur="1000" fill="hold"/>
                                        <p:tgtEl>
                                          <p:spTgt spid="24"/>
                                        </p:tgtEl>
                                        <p:attrNameLst>
                                          <p:attrName>ppt_h</p:attrName>
                                        </p:attrNameLst>
                                      </p:cBhvr>
                                      <p:tavLst>
                                        <p:tav tm="0">
                                          <p:val>
                                            <p:fltVal val="0"/>
                                          </p:val>
                                        </p:tav>
                                        <p:tav tm="100000">
                                          <p:val>
                                            <p:strVal val="#ppt_h"/>
                                          </p:val>
                                        </p:tav>
                                      </p:tavLst>
                                    </p:anim>
                                    <p:anim calcmode="lin" valueType="num">
                                      <p:cBhvr>
                                        <p:cTn id="23" dur="1000" fill="hold"/>
                                        <p:tgtEl>
                                          <p:spTgt spid="24"/>
                                        </p:tgtEl>
                                        <p:attrNameLst>
                                          <p:attrName>style.rotation</p:attrName>
                                        </p:attrNameLst>
                                      </p:cBhvr>
                                      <p:tavLst>
                                        <p:tav tm="0">
                                          <p:val>
                                            <p:fltVal val="90"/>
                                          </p:val>
                                        </p:tav>
                                        <p:tav tm="100000">
                                          <p:val>
                                            <p:fltVal val="0"/>
                                          </p:val>
                                        </p:tav>
                                      </p:tavLst>
                                    </p:anim>
                                    <p:animEffect transition="in" filter="fade">
                                      <p:cBhvr>
                                        <p:cTn id="2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3" name="组合 1"/>
          <p:cNvGrpSpPr/>
          <p:nvPr/>
        </p:nvGrpSpPr>
        <p:grpSpPr>
          <a:xfrm>
            <a:off x="2980607" y="1150453"/>
            <a:ext cx="5976143" cy="4679926"/>
            <a:chOff x="2424113" y="688975"/>
            <a:chExt cx="6713537" cy="5619751"/>
          </a:xfrm>
        </p:grpSpPr>
        <p:sp>
          <p:nvSpPr>
            <p:cNvPr id="24" name="AutoShape 3"/>
            <p:cNvSpPr>
              <a:spLocks noChangeAspect="1" noChangeArrowheads="1" noTextEdit="1"/>
            </p:cNvSpPr>
            <p:nvPr/>
          </p:nvSpPr>
          <p:spPr bwMode="auto">
            <a:xfrm>
              <a:off x="2424113" y="692150"/>
              <a:ext cx="6710362"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Freeform 24"/>
            <p:cNvSpPr/>
            <p:nvPr/>
          </p:nvSpPr>
          <p:spPr bwMode="auto">
            <a:xfrm>
              <a:off x="2427288" y="1592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26" name="Freeform 6"/>
            <p:cNvSpPr/>
            <p:nvPr/>
          </p:nvSpPr>
          <p:spPr bwMode="auto">
            <a:xfrm>
              <a:off x="3355975" y="703263"/>
              <a:ext cx="800100" cy="1198563"/>
            </a:xfrm>
            <a:custGeom>
              <a:avLst/>
              <a:gdLst>
                <a:gd name="T0" fmla="*/ 302 w 302"/>
                <a:gd name="T1" fmla="*/ 432 h 452"/>
                <a:gd name="T2" fmla="*/ 288 w 302"/>
                <a:gd name="T3" fmla="*/ 452 h 452"/>
                <a:gd name="T4" fmla="*/ 13 w 302"/>
                <a:gd name="T5" fmla="*/ 452 h 452"/>
                <a:gd name="T6" fmla="*/ 0 w 302"/>
                <a:gd name="T7" fmla="*/ 432 h 452"/>
                <a:gd name="T8" fmla="*/ 0 w 302"/>
                <a:gd name="T9" fmla="*/ 20 h 452"/>
                <a:gd name="T10" fmla="*/ 13 w 302"/>
                <a:gd name="T11" fmla="*/ 0 h 452"/>
                <a:gd name="T12" fmla="*/ 288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vert="horz" wrap="square" lIns="91440" tIns="45720" rIns="91440" bIns="45720" numCol="1" anchor="t" anchorCtr="0" compatLnSpc="1"/>
            <a:lstStyle/>
            <a:p>
              <a:endParaRPr lang="zh-CN" altLang="en-US">
                <a:latin typeface="iCiel Cadena"/>
              </a:endParaRPr>
            </a:p>
          </p:txBody>
        </p:sp>
        <p:sp>
          <p:nvSpPr>
            <p:cNvPr id="27" name="Freeform 7"/>
            <p:cNvSpPr/>
            <p:nvPr/>
          </p:nvSpPr>
          <p:spPr bwMode="auto">
            <a:xfrm>
              <a:off x="4254500" y="1127125"/>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28" name="Freeform 8"/>
            <p:cNvSpPr/>
            <p:nvPr/>
          </p:nvSpPr>
          <p:spPr bwMode="auto">
            <a:xfrm>
              <a:off x="4254500" y="2419350"/>
              <a:ext cx="801687" cy="800100"/>
            </a:xfrm>
            <a:custGeom>
              <a:avLst/>
              <a:gdLst>
                <a:gd name="T0" fmla="*/ 302 w 302"/>
                <a:gd name="T1" fmla="*/ 288 h 301"/>
                <a:gd name="T2" fmla="*/ 289 w 302"/>
                <a:gd name="T3" fmla="*/ 301 h 301"/>
                <a:gd name="T4" fmla="*/ 14 w 302"/>
                <a:gd name="T5" fmla="*/ 301 h 301"/>
                <a:gd name="T6" fmla="*/ 0 w 302"/>
                <a:gd name="T7" fmla="*/ 288 h 301"/>
                <a:gd name="T8" fmla="*/ 0 w 302"/>
                <a:gd name="T9" fmla="*/ 13 h 301"/>
                <a:gd name="T10" fmla="*/ 14 w 302"/>
                <a:gd name="T11" fmla="*/ 0 h 301"/>
                <a:gd name="T12" fmla="*/ 289 w 302"/>
                <a:gd name="T13" fmla="*/ 0 h 301"/>
                <a:gd name="T14" fmla="*/ 302 w 302"/>
                <a:gd name="T15" fmla="*/ 13 h 301"/>
                <a:gd name="T16" fmla="*/ 302 w 302"/>
                <a:gd name="T17" fmla="*/ 28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29" name="Freeform 9"/>
            <p:cNvSpPr/>
            <p:nvPr/>
          </p:nvSpPr>
          <p:spPr bwMode="auto">
            <a:xfrm>
              <a:off x="2427288" y="2847975"/>
              <a:ext cx="800100" cy="798513"/>
            </a:xfrm>
            <a:custGeom>
              <a:avLst/>
              <a:gdLst>
                <a:gd name="T0" fmla="*/ 302 w 302"/>
                <a:gd name="T1" fmla="*/ 287 h 301"/>
                <a:gd name="T2" fmla="*/ 289 w 302"/>
                <a:gd name="T3" fmla="*/ 301 h 301"/>
                <a:gd name="T4" fmla="*/ 13 w 302"/>
                <a:gd name="T5" fmla="*/ 301 h 301"/>
                <a:gd name="T6" fmla="*/ 0 w 302"/>
                <a:gd name="T7" fmla="*/ 287 h 301"/>
                <a:gd name="T8" fmla="*/ 0 w 302"/>
                <a:gd name="T9" fmla="*/ 13 h 301"/>
                <a:gd name="T10" fmla="*/ 13 w 302"/>
                <a:gd name="T11" fmla="*/ 0 h 301"/>
                <a:gd name="T12" fmla="*/ 289 w 302"/>
                <a:gd name="T13" fmla="*/ 0 h 301"/>
                <a:gd name="T14" fmla="*/ 302 w 302"/>
                <a:gd name="T15" fmla="*/ 13 h 301"/>
                <a:gd name="T16" fmla="*/ 302 w 302"/>
                <a:gd name="T17" fmla="*/ 28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30" name="Freeform 10"/>
            <p:cNvSpPr/>
            <p:nvPr/>
          </p:nvSpPr>
          <p:spPr bwMode="auto">
            <a:xfrm>
              <a:off x="2854325" y="1165225"/>
              <a:ext cx="381000" cy="379413"/>
            </a:xfrm>
            <a:custGeom>
              <a:avLst/>
              <a:gdLst>
                <a:gd name="T0" fmla="*/ 144 w 144"/>
                <a:gd name="T1" fmla="*/ 137 h 143"/>
                <a:gd name="T2" fmla="*/ 138 w 144"/>
                <a:gd name="T3" fmla="*/ 143 h 143"/>
                <a:gd name="T4" fmla="*/ 6 w 144"/>
                <a:gd name="T5" fmla="*/ 143 h 143"/>
                <a:gd name="T6" fmla="*/ 0 w 144"/>
                <a:gd name="T7" fmla="*/ 137 h 143"/>
                <a:gd name="T8" fmla="*/ 0 w 144"/>
                <a:gd name="T9" fmla="*/ 7 h 143"/>
                <a:gd name="T10" fmla="*/ 6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31" name="Freeform 11"/>
            <p:cNvSpPr/>
            <p:nvPr/>
          </p:nvSpPr>
          <p:spPr bwMode="auto">
            <a:xfrm>
              <a:off x="4254500" y="703263"/>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32" name="Freeform 12"/>
            <p:cNvSpPr/>
            <p:nvPr/>
          </p:nvSpPr>
          <p:spPr bwMode="auto">
            <a:xfrm>
              <a:off x="6948488" y="688975"/>
              <a:ext cx="382587"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33" name="Freeform 13"/>
            <p:cNvSpPr/>
            <p:nvPr/>
          </p:nvSpPr>
          <p:spPr bwMode="auto">
            <a:xfrm>
              <a:off x="8320088" y="1157288"/>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34" name="Freeform 14"/>
            <p:cNvSpPr/>
            <p:nvPr/>
          </p:nvSpPr>
          <p:spPr bwMode="auto">
            <a:xfrm>
              <a:off x="7845425" y="1976438"/>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35" name="Freeform 15"/>
            <p:cNvSpPr/>
            <p:nvPr/>
          </p:nvSpPr>
          <p:spPr bwMode="auto">
            <a:xfrm>
              <a:off x="8320088" y="3717925"/>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36" name="Freeform 16"/>
            <p:cNvSpPr/>
            <p:nvPr/>
          </p:nvSpPr>
          <p:spPr bwMode="auto">
            <a:xfrm>
              <a:off x="8320088" y="2425700"/>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3 h 298"/>
                <a:gd name="T10" fmla="*/ 14 w 308"/>
                <a:gd name="T11" fmla="*/ 0 h 298"/>
                <a:gd name="T12" fmla="*/ 295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37" name="Freeform 17"/>
            <p:cNvSpPr/>
            <p:nvPr/>
          </p:nvSpPr>
          <p:spPr bwMode="auto">
            <a:xfrm>
              <a:off x="7418388" y="2411413"/>
              <a:ext cx="815975" cy="792163"/>
            </a:xfrm>
            <a:custGeom>
              <a:avLst/>
              <a:gdLst>
                <a:gd name="T0" fmla="*/ 308 w 308"/>
                <a:gd name="T1" fmla="*/ 285 h 298"/>
                <a:gd name="T2" fmla="*/ 294 w 308"/>
                <a:gd name="T3" fmla="*/ 298 h 298"/>
                <a:gd name="T4" fmla="*/ 14 w 308"/>
                <a:gd name="T5" fmla="*/ 298 h 298"/>
                <a:gd name="T6" fmla="*/ 0 w 308"/>
                <a:gd name="T7" fmla="*/ 285 h 298"/>
                <a:gd name="T8" fmla="*/ 0 w 308"/>
                <a:gd name="T9" fmla="*/ 13 h 298"/>
                <a:gd name="T10" fmla="*/ 14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38" name="Freeform 18"/>
            <p:cNvSpPr/>
            <p:nvPr/>
          </p:nvSpPr>
          <p:spPr bwMode="auto">
            <a:xfrm>
              <a:off x="6534150" y="1562100"/>
              <a:ext cx="817562" cy="792163"/>
            </a:xfrm>
            <a:custGeom>
              <a:avLst/>
              <a:gdLst>
                <a:gd name="T0" fmla="*/ 308 w 308"/>
                <a:gd name="T1" fmla="*/ 285 h 298"/>
                <a:gd name="T2" fmla="*/ 294 w 308"/>
                <a:gd name="T3" fmla="*/ 298 h 298"/>
                <a:gd name="T4" fmla="*/ 13 w 308"/>
                <a:gd name="T5" fmla="*/ 298 h 298"/>
                <a:gd name="T6" fmla="*/ 0 w 308"/>
                <a:gd name="T7" fmla="*/ 285 h 298"/>
                <a:gd name="T8" fmla="*/ 0 w 308"/>
                <a:gd name="T9" fmla="*/ 13 h 298"/>
                <a:gd name="T10" fmla="*/ 13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vert="horz" wrap="square" lIns="91440" tIns="45720" rIns="91440" bIns="45720" numCol="1" anchor="t" anchorCtr="0" compatLnSpc="1"/>
            <a:lstStyle/>
            <a:p>
              <a:endParaRPr lang="zh-CN" altLang="en-US">
                <a:solidFill>
                  <a:srgbClr val="F68D91"/>
                </a:solidFill>
                <a:latin typeface="iCiel Cadena"/>
              </a:endParaRPr>
            </a:p>
          </p:txBody>
        </p:sp>
        <p:sp>
          <p:nvSpPr>
            <p:cNvPr id="39" name="Freeform 19"/>
            <p:cNvSpPr/>
            <p:nvPr/>
          </p:nvSpPr>
          <p:spPr bwMode="auto">
            <a:xfrm>
              <a:off x="8320088" y="1584325"/>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4 h 298"/>
                <a:gd name="T10" fmla="*/ 14 w 308"/>
                <a:gd name="T11" fmla="*/ 0 h 298"/>
                <a:gd name="T12" fmla="*/ 295 w 308"/>
                <a:gd name="T13" fmla="*/ 0 h 298"/>
                <a:gd name="T14" fmla="*/ 308 w 308"/>
                <a:gd name="T15" fmla="*/ 14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40" name="Freeform 20"/>
            <p:cNvSpPr/>
            <p:nvPr/>
          </p:nvSpPr>
          <p:spPr bwMode="auto">
            <a:xfrm>
              <a:off x="7423150"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vert="horz" wrap="square" lIns="91440" tIns="45720" rIns="91440" bIns="45720" numCol="1" anchor="t" anchorCtr="0" compatLnSpc="1"/>
            <a:lstStyle/>
            <a:p>
              <a:endParaRPr lang="zh-CN" altLang="en-US">
                <a:solidFill>
                  <a:srgbClr val="F68D91"/>
                </a:solidFill>
                <a:latin typeface="iCiel Cadena"/>
              </a:endParaRPr>
            </a:p>
          </p:txBody>
        </p:sp>
        <p:sp>
          <p:nvSpPr>
            <p:cNvPr id="41" name="Freeform 21"/>
            <p:cNvSpPr/>
            <p:nvPr/>
          </p:nvSpPr>
          <p:spPr bwMode="auto">
            <a:xfrm>
              <a:off x="6486525" y="5483225"/>
              <a:ext cx="382587" cy="379413"/>
            </a:xfrm>
            <a:custGeom>
              <a:avLst/>
              <a:gdLst>
                <a:gd name="T0" fmla="*/ 144 w 144"/>
                <a:gd name="T1" fmla="*/ 137 h 143"/>
                <a:gd name="T2" fmla="*/ 137 w 144"/>
                <a:gd name="T3" fmla="*/ 143 h 143"/>
                <a:gd name="T4" fmla="*/ 6 w 144"/>
                <a:gd name="T5" fmla="*/ 143 h 143"/>
                <a:gd name="T6" fmla="*/ 0 w 144"/>
                <a:gd name="T7" fmla="*/ 137 h 143"/>
                <a:gd name="T8" fmla="*/ 0 w 144"/>
                <a:gd name="T9" fmla="*/ 6 h 143"/>
                <a:gd name="T10" fmla="*/ 6 w 144"/>
                <a:gd name="T11" fmla="*/ 0 h 143"/>
                <a:gd name="T12" fmla="*/ 137 w 144"/>
                <a:gd name="T13" fmla="*/ 0 h 143"/>
                <a:gd name="T14" fmla="*/ 144 w 144"/>
                <a:gd name="T15" fmla="*/ 6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42" name="Freeform 22"/>
            <p:cNvSpPr/>
            <p:nvPr/>
          </p:nvSpPr>
          <p:spPr bwMode="auto">
            <a:xfrm>
              <a:off x="5554663" y="5929313"/>
              <a:ext cx="722312" cy="379413"/>
            </a:xfrm>
            <a:custGeom>
              <a:avLst/>
              <a:gdLst>
                <a:gd name="T0" fmla="*/ 272 w 272"/>
                <a:gd name="T1" fmla="*/ 137 h 143"/>
                <a:gd name="T2" fmla="*/ 260 w 272"/>
                <a:gd name="T3" fmla="*/ 143 h 143"/>
                <a:gd name="T4" fmla="*/ 12 w 272"/>
                <a:gd name="T5" fmla="*/ 143 h 143"/>
                <a:gd name="T6" fmla="*/ 0 w 272"/>
                <a:gd name="T7" fmla="*/ 137 h 143"/>
                <a:gd name="T8" fmla="*/ 0 w 272"/>
                <a:gd name="T9" fmla="*/ 7 h 143"/>
                <a:gd name="T10" fmla="*/ 12 w 272"/>
                <a:gd name="T11" fmla="*/ 0 h 143"/>
                <a:gd name="T12" fmla="*/ 260 w 272"/>
                <a:gd name="T13" fmla="*/ 0 h 143"/>
                <a:gd name="T14" fmla="*/ 272 w 272"/>
                <a:gd name="T15" fmla="*/ 7 h 143"/>
                <a:gd name="T16" fmla="*/ 272 w 272"/>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43">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43" name="Freeform 23"/>
            <p:cNvSpPr/>
            <p:nvPr/>
          </p:nvSpPr>
          <p:spPr bwMode="auto">
            <a:xfrm>
              <a:off x="6510338" y="5026025"/>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lstStyle/>
            <a:p>
              <a:endParaRPr lang="zh-CN" altLang="en-US">
                <a:latin typeface="iCiel Cadena"/>
              </a:endParaRPr>
            </a:p>
          </p:txBody>
        </p:sp>
        <p:sp>
          <p:nvSpPr>
            <p:cNvPr id="44" name="Freeform 24"/>
            <p:cNvSpPr/>
            <p:nvPr/>
          </p:nvSpPr>
          <p:spPr bwMode="auto">
            <a:xfrm>
              <a:off x="6510338" y="1122363"/>
              <a:ext cx="817562" cy="379413"/>
            </a:xfrm>
            <a:custGeom>
              <a:avLst/>
              <a:gdLst>
                <a:gd name="T0" fmla="*/ 308 w 308"/>
                <a:gd name="T1" fmla="*/ 136 h 143"/>
                <a:gd name="T2" fmla="*/ 295 w 308"/>
                <a:gd name="T3" fmla="*/ 143 h 143"/>
                <a:gd name="T4" fmla="*/ 14 w 308"/>
                <a:gd name="T5" fmla="*/ 143 h 143"/>
                <a:gd name="T6" fmla="*/ 0 w 308"/>
                <a:gd name="T7" fmla="*/ 136 h 143"/>
                <a:gd name="T8" fmla="*/ 0 w 308"/>
                <a:gd name="T9" fmla="*/ 6 h 143"/>
                <a:gd name="T10" fmla="*/ 14 w 308"/>
                <a:gd name="T11" fmla="*/ 0 h 143"/>
                <a:gd name="T12" fmla="*/ 295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lstStyle/>
            <a:p>
              <a:endParaRPr lang="zh-CN" altLang="en-US">
                <a:latin typeface="iCiel Cadena"/>
              </a:endParaRPr>
            </a:p>
          </p:txBody>
        </p:sp>
        <p:sp>
          <p:nvSpPr>
            <p:cNvPr id="45" name="Freeform 25"/>
            <p:cNvSpPr/>
            <p:nvPr/>
          </p:nvSpPr>
          <p:spPr bwMode="auto">
            <a:xfrm>
              <a:off x="7418388" y="4181475"/>
              <a:ext cx="815975" cy="377825"/>
            </a:xfrm>
            <a:custGeom>
              <a:avLst/>
              <a:gdLst>
                <a:gd name="T0" fmla="*/ 308 w 308"/>
                <a:gd name="T1" fmla="*/ 136 h 142"/>
                <a:gd name="T2" fmla="*/ 294 w 308"/>
                <a:gd name="T3" fmla="*/ 142 h 142"/>
                <a:gd name="T4" fmla="*/ 14 w 308"/>
                <a:gd name="T5" fmla="*/ 142 h 142"/>
                <a:gd name="T6" fmla="*/ 0 w 308"/>
                <a:gd name="T7" fmla="*/ 136 h 142"/>
                <a:gd name="T8" fmla="*/ 0 w 308"/>
                <a:gd name="T9" fmla="*/ 6 h 142"/>
                <a:gd name="T10" fmla="*/ 14 w 308"/>
                <a:gd name="T11" fmla="*/ 0 h 142"/>
                <a:gd name="T12" fmla="*/ 294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46" name="Freeform 26"/>
            <p:cNvSpPr/>
            <p:nvPr/>
          </p:nvSpPr>
          <p:spPr bwMode="auto">
            <a:xfrm>
              <a:off x="7418388" y="3733800"/>
              <a:ext cx="815975" cy="379413"/>
            </a:xfrm>
            <a:custGeom>
              <a:avLst/>
              <a:gdLst>
                <a:gd name="T0" fmla="*/ 308 w 308"/>
                <a:gd name="T1" fmla="*/ 136 h 143"/>
                <a:gd name="T2" fmla="*/ 294 w 308"/>
                <a:gd name="T3" fmla="*/ 143 h 143"/>
                <a:gd name="T4" fmla="*/ 14 w 308"/>
                <a:gd name="T5" fmla="*/ 143 h 143"/>
                <a:gd name="T6" fmla="*/ 0 w 308"/>
                <a:gd name="T7" fmla="*/ 136 h 143"/>
                <a:gd name="T8" fmla="*/ 0 w 308"/>
                <a:gd name="T9" fmla="*/ 6 h 143"/>
                <a:gd name="T10" fmla="*/ 14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lstStyle/>
            <a:p>
              <a:endParaRPr lang="zh-CN" altLang="en-US">
                <a:latin typeface="iCiel Cadena"/>
              </a:endParaRPr>
            </a:p>
          </p:txBody>
        </p:sp>
        <p:sp>
          <p:nvSpPr>
            <p:cNvPr id="47" name="Freeform 27"/>
            <p:cNvSpPr/>
            <p:nvPr/>
          </p:nvSpPr>
          <p:spPr bwMode="auto">
            <a:xfrm>
              <a:off x="8320088" y="3268663"/>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48" name="Freeform 28"/>
            <p:cNvSpPr/>
            <p:nvPr/>
          </p:nvSpPr>
          <p:spPr bwMode="auto">
            <a:xfrm>
              <a:off x="6534150" y="3733800"/>
              <a:ext cx="817562" cy="379413"/>
            </a:xfrm>
            <a:custGeom>
              <a:avLst/>
              <a:gdLst>
                <a:gd name="T0" fmla="*/ 308 w 308"/>
                <a:gd name="T1" fmla="*/ 136 h 143"/>
                <a:gd name="T2" fmla="*/ 294 w 308"/>
                <a:gd name="T3" fmla="*/ 143 h 143"/>
                <a:gd name="T4" fmla="*/ 13 w 308"/>
                <a:gd name="T5" fmla="*/ 143 h 143"/>
                <a:gd name="T6" fmla="*/ 0 w 308"/>
                <a:gd name="T7" fmla="*/ 136 h 143"/>
                <a:gd name="T8" fmla="*/ 0 w 308"/>
                <a:gd name="T9" fmla="*/ 6 h 143"/>
                <a:gd name="T10" fmla="*/ 13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49" name="Freeform 29"/>
            <p:cNvSpPr/>
            <p:nvPr/>
          </p:nvSpPr>
          <p:spPr bwMode="auto">
            <a:xfrm>
              <a:off x="5159375" y="5483225"/>
              <a:ext cx="379412" cy="379413"/>
            </a:xfrm>
            <a:custGeom>
              <a:avLst/>
              <a:gdLst>
                <a:gd name="T0" fmla="*/ 143 w 143"/>
                <a:gd name="T1" fmla="*/ 137 h 143"/>
                <a:gd name="T2" fmla="*/ 137 w 143"/>
                <a:gd name="T3" fmla="*/ 143 h 143"/>
                <a:gd name="T4" fmla="*/ 6 w 143"/>
                <a:gd name="T5" fmla="*/ 143 h 143"/>
                <a:gd name="T6" fmla="*/ 0 w 143"/>
                <a:gd name="T7" fmla="*/ 137 h 143"/>
                <a:gd name="T8" fmla="*/ 0 w 143"/>
                <a:gd name="T9" fmla="*/ 6 h 143"/>
                <a:gd name="T10" fmla="*/ 6 w 143"/>
                <a:gd name="T11" fmla="*/ 0 h 143"/>
                <a:gd name="T12" fmla="*/ 137 w 143"/>
                <a:gd name="T13" fmla="*/ 0 h 143"/>
                <a:gd name="T14" fmla="*/ 143 w 143"/>
                <a:gd name="T15" fmla="*/ 6 h 143"/>
                <a:gd name="T16" fmla="*/ 143 w 143"/>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vert="horz" wrap="square" lIns="91440" tIns="45720" rIns="91440" bIns="45720" numCol="1" anchor="t" anchorCtr="0" compatLnSpc="1"/>
            <a:lstStyle/>
            <a:p>
              <a:endParaRPr lang="zh-CN" altLang="en-US">
                <a:solidFill>
                  <a:srgbClr val="F68D91"/>
                </a:solidFill>
                <a:latin typeface="iCiel Cadena"/>
              </a:endParaRPr>
            </a:p>
          </p:txBody>
        </p:sp>
        <p:sp>
          <p:nvSpPr>
            <p:cNvPr id="50" name="Freeform 30"/>
            <p:cNvSpPr/>
            <p:nvPr/>
          </p:nvSpPr>
          <p:spPr bwMode="auto">
            <a:xfrm>
              <a:off x="3838575"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51" name="Freeform 31"/>
            <p:cNvSpPr/>
            <p:nvPr/>
          </p:nvSpPr>
          <p:spPr bwMode="auto">
            <a:xfrm>
              <a:off x="4284663" y="4614863"/>
              <a:ext cx="379412" cy="788988"/>
            </a:xfrm>
            <a:custGeom>
              <a:avLst/>
              <a:gdLst>
                <a:gd name="T0" fmla="*/ 143 w 143"/>
                <a:gd name="T1" fmla="*/ 284 h 297"/>
                <a:gd name="T2" fmla="*/ 137 w 143"/>
                <a:gd name="T3" fmla="*/ 297 h 297"/>
                <a:gd name="T4" fmla="*/ 6 w 143"/>
                <a:gd name="T5" fmla="*/ 297 h 297"/>
                <a:gd name="T6" fmla="*/ 0 w 143"/>
                <a:gd name="T7" fmla="*/ 284 h 297"/>
                <a:gd name="T8" fmla="*/ 0 w 143"/>
                <a:gd name="T9" fmla="*/ 13 h 297"/>
                <a:gd name="T10" fmla="*/ 6 w 143"/>
                <a:gd name="T11" fmla="*/ 0 h 297"/>
                <a:gd name="T12" fmla="*/ 137 w 143"/>
                <a:gd name="T13" fmla="*/ 0 h 297"/>
                <a:gd name="T14" fmla="*/ 143 w 143"/>
                <a:gd name="T15" fmla="*/ 13 h 297"/>
                <a:gd name="T16" fmla="*/ 143 w 143"/>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97">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52" name="Freeform 32"/>
            <p:cNvSpPr/>
            <p:nvPr/>
          </p:nvSpPr>
          <p:spPr bwMode="auto">
            <a:xfrm>
              <a:off x="6942138" y="4184650"/>
              <a:ext cx="382587" cy="788988"/>
            </a:xfrm>
            <a:custGeom>
              <a:avLst/>
              <a:gdLst>
                <a:gd name="T0" fmla="*/ 144 w 144"/>
                <a:gd name="T1" fmla="*/ 284 h 297"/>
                <a:gd name="T2" fmla="*/ 137 w 144"/>
                <a:gd name="T3" fmla="*/ 297 h 297"/>
                <a:gd name="T4" fmla="*/ 6 w 144"/>
                <a:gd name="T5" fmla="*/ 297 h 297"/>
                <a:gd name="T6" fmla="*/ 0 w 144"/>
                <a:gd name="T7" fmla="*/ 284 h 297"/>
                <a:gd name="T8" fmla="*/ 0 w 144"/>
                <a:gd name="T9" fmla="*/ 13 h 297"/>
                <a:gd name="T10" fmla="*/ 6 w 144"/>
                <a:gd name="T11" fmla="*/ 0 h 297"/>
                <a:gd name="T12" fmla="*/ 137 w 144"/>
                <a:gd name="T13" fmla="*/ 0 h 297"/>
                <a:gd name="T14" fmla="*/ 144 w 144"/>
                <a:gd name="T15" fmla="*/ 13 h 297"/>
                <a:gd name="T16" fmla="*/ 144 w 144"/>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297">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53" name="Freeform 33"/>
            <p:cNvSpPr/>
            <p:nvPr/>
          </p:nvSpPr>
          <p:spPr bwMode="auto">
            <a:xfrm>
              <a:off x="2854325" y="3697288"/>
              <a:ext cx="381000"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54" name="Freeform 34"/>
            <p:cNvSpPr/>
            <p:nvPr/>
          </p:nvSpPr>
          <p:spPr bwMode="auto">
            <a:xfrm>
              <a:off x="5159375" y="4181475"/>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vert="horz" wrap="square" lIns="91440" tIns="45720" rIns="91440" bIns="45720" numCol="1" anchor="t" anchorCtr="0" compatLnSpc="1"/>
            <a:lstStyle/>
            <a:p>
              <a:endParaRPr lang="zh-CN" altLang="en-US">
                <a:solidFill>
                  <a:srgbClr val="F68D91"/>
                </a:solidFill>
                <a:latin typeface="iCiel Cadena"/>
              </a:endParaRPr>
            </a:p>
          </p:txBody>
        </p:sp>
        <p:sp>
          <p:nvSpPr>
            <p:cNvPr id="55" name="Freeform 35"/>
            <p:cNvSpPr/>
            <p:nvPr/>
          </p:nvSpPr>
          <p:spPr bwMode="auto">
            <a:xfrm>
              <a:off x="7426325" y="1976438"/>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56" name="Freeform 36"/>
            <p:cNvSpPr/>
            <p:nvPr/>
          </p:nvSpPr>
          <p:spPr bwMode="auto">
            <a:xfrm>
              <a:off x="7845425" y="3268663"/>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57" name="Freeform 37"/>
            <p:cNvSpPr/>
            <p:nvPr/>
          </p:nvSpPr>
          <p:spPr bwMode="auto">
            <a:xfrm>
              <a:off x="7426325" y="3268663"/>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58" name="Freeform 38"/>
            <p:cNvSpPr/>
            <p:nvPr/>
          </p:nvSpPr>
          <p:spPr bwMode="auto">
            <a:xfrm>
              <a:off x="6027738" y="3268663"/>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59" name="Freeform 39"/>
            <p:cNvSpPr/>
            <p:nvPr/>
          </p:nvSpPr>
          <p:spPr bwMode="auto">
            <a:xfrm>
              <a:off x="6035675" y="3733800"/>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iCiel Cadena"/>
              </a:endParaRPr>
            </a:p>
          </p:txBody>
        </p:sp>
        <p:sp>
          <p:nvSpPr>
            <p:cNvPr id="60" name="Freeform 40"/>
            <p:cNvSpPr/>
            <p:nvPr/>
          </p:nvSpPr>
          <p:spPr bwMode="auto">
            <a:xfrm>
              <a:off x="5170488" y="1562100"/>
              <a:ext cx="1230312" cy="1643063"/>
            </a:xfrm>
            <a:custGeom>
              <a:avLst/>
              <a:gdLst>
                <a:gd name="T0" fmla="*/ 464 w 464"/>
                <a:gd name="T1" fmla="*/ 592 h 619"/>
                <a:gd name="T2" fmla="*/ 443 w 464"/>
                <a:gd name="T3" fmla="*/ 619 h 619"/>
                <a:gd name="T4" fmla="*/ 21 w 464"/>
                <a:gd name="T5" fmla="*/ 619 h 619"/>
                <a:gd name="T6" fmla="*/ 0 w 464"/>
                <a:gd name="T7" fmla="*/ 592 h 619"/>
                <a:gd name="T8" fmla="*/ 0 w 464"/>
                <a:gd name="T9" fmla="*/ 28 h 619"/>
                <a:gd name="T10" fmla="*/ 21 w 464"/>
                <a:gd name="T11" fmla="*/ 0 h 619"/>
                <a:gd name="T12" fmla="*/ 443 w 464"/>
                <a:gd name="T13" fmla="*/ 0 h 619"/>
                <a:gd name="T14" fmla="*/ 464 w 464"/>
                <a:gd name="T15" fmla="*/ 28 h 619"/>
                <a:gd name="T16" fmla="*/ 464 w 464"/>
                <a:gd name="T17" fmla="*/ 59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619">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61" name="Freeform 41"/>
            <p:cNvSpPr/>
            <p:nvPr/>
          </p:nvSpPr>
          <p:spPr bwMode="auto">
            <a:xfrm>
              <a:off x="4703763" y="4625975"/>
              <a:ext cx="835025" cy="777875"/>
            </a:xfrm>
            <a:custGeom>
              <a:avLst/>
              <a:gdLst>
                <a:gd name="T0" fmla="*/ 315 w 315"/>
                <a:gd name="T1" fmla="*/ 280 h 293"/>
                <a:gd name="T2" fmla="*/ 301 w 315"/>
                <a:gd name="T3" fmla="*/ 293 h 293"/>
                <a:gd name="T4" fmla="*/ 14 w 315"/>
                <a:gd name="T5" fmla="*/ 293 h 293"/>
                <a:gd name="T6" fmla="*/ 0 w 315"/>
                <a:gd name="T7" fmla="*/ 280 h 293"/>
                <a:gd name="T8" fmla="*/ 0 w 315"/>
                <a:gd name="T9" fmla="*/ 13 h 293"/>
                <a:gd name="T10" fmla="*/ 14 w 315"/>
                <a:gd name="T11" fmla="*/ 0 h 293"/>
                <a:gd name="T12" fmla="*/ 301 w 315"/>
                <a:gd name="T13" fmla="*/ 0 h 293"/>
                <a:gd name="T14" fmla="*/ 315 w 315"/>
                <a:gd name="T15" fmla="*/ 13 h 293"/>
                <a:gd name="T16" fmla="*/ 315 w 31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93">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62" name="Freeform 42"/>
            <p:cNvSpPr/>
            <p:nvPr/>
          </p:nvSpPr>
          <p:spPr bwMode="auto">
            <a:xfrm>
              <a:off x="5605463" y="5068888"/>
              <a:ext cx="817562" cy="779463"/>
            </a:xfrm>
            <a:custGeom>
              <a:avLst/>
              <a:gdLst>
                <a:gd name="T0" fmla="*/ 308 w 308"/>
                <a:gd name="T1" fmla="*/ 281 h 294"/>
                <a:gd name="T2" fmla="*/ 294 w 308"/>
                <a:gd name="T3" fmla="*/ 294 h 294"/>
                <a:gd name="T4" fmla="*/ 14 w 308"/>
                <a:gd name="T5" fmla="*/ 294 h 294"/>
                <a:gd name="T6" fmla="*/ 0 w 308"/>
                <a:gd name="T7" fmla="*/ 281 h 294"/>
                <a:gd name="T8" fmla="*/ 0 w 308"/>
                <a:gd name="T9" fmla="*/ 13 h 294"/>
                <a:gd name="T10" fmla="*/ 14 w 308"/>
                <a:gd name="T11" fmla="*/ 0 h 294"/>
                <a:gd name="T12" fmla="*/ 294 w 308"/>
                <a:gd name="T13" fmla="*/ 0 h 294"/>
                <a:gd name="T14" fmla="*/ 308 w 308"/>
                <a:gd name="T15" fmla="*/ 13 h 294"/>
                <a:gd name="T16" fmla="*/ 308 w 308"/>
                <a:gd name="T17" fmla="*/ 28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4">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63" name="Freeform 43"/>
            <p:cNvSpPr/>
            <p:nvPr/>
          </p:nvSpPr>
          <p:spPr bwMode="auto">
            <a:xfrm>
              <a:off x="5167313" y="3316288"/>
              <a:ext cx="809625" cy="777875"/>
            </a:xfrm>
            <a:custGeom>
              <a:avLst/>
              <a:gdLst>
                <a:gd name="T0" fmla="*/ 305 w 305"/>
                <a:gd name="T1" fmla="*/ 280 h 293"/>
                <a:gd name="T2" fmla="*/ 291 w 305"/>
                <a:gd name="T3" fmla="*/ 293 h 293"/>
                <a:gd name="T4" fmla="*/ 13 w 305"/>
                <a:gd name="T5" fmla="*/ 293 h 293"/>
                <a:gd name="T6" fmla="*/ 0 w 305"/>
                <a:gd name="T7" fmla="*/ 280 h 293"/>
                <a:gd name="T8" fmla="*/ 0 w 305"/>
                <a:gd name="T9" fmla="*/ 13 h 293"/>
                <a:gd name="T10" fmla="*/ 13 w 305"/>
                <a:gd name="T11" fmla="*/ 0 h 293"/>
                <a:gd name="T12" fmla="*/ 291 w 305"/>
                <a:gd name="T13" fmla="*/ 0 h 293"/>
                <a:gd name="T14" fmla="*/ 305 w 305"/>
                <a:gd name="T15" fmla="*/ 13 h 293"/>
                <a:gd name="T16" fmla="*/ 305 w 30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3">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vert="horz" wrap="square" lIns="91440" tIns="45720" rIns="91440" bIns="45720" numCol="1" anchor="t" anchorCtr="0" compatLnSpc="1"/>
            <a:lstStyle/>
            <a:p>
              <a:endParaRPr lang="zh-CN" altLang="en-US">
                <a:latin typeface="iCiel Cadena"/>
              </a:endParaRPr>
            </a:p>
          </p:txBody>
        </p:sp>
        <p:sp>
          <p:nvSpPr>
            <p:cNvPr id="64" name="Freeform 44"/>
            <p:cNvSpPr/>
            <p:nvPr/>
          </p:nvSpPr>
          <p:spPr bwMode="auto">
            <a:xfrm>
              <a:off x="7426325" y="703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65" name="Freeform 45"/>
            <p:cNvSpPr/>
            <p:nvPr/>
          </p:nvSpPr>
          <p:spPr bwMode="auto">
            <a:xfrm>
              <a:off x="6546850" y="2419350"/>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66" name="Freeform 46"/>
            <p:cNvSpPr/>
            <p:nvPr/>
          </p:nvSpPr>
          <p:spPr bwMode="auto">
            <a:xfrm>
              <a:off x="5605463" y="4206875"/>
              <a:ext cx="1223962" cy="766763"/>
            </a:xfrm>
            <a:custGeom>
              <a:avLst/>
              <a:gdLst>
                <a:gd name="T0" fmla="*/ 461 w 461"/>
                <a:gd name="T1" fmla="*/ 276 h 289"/>
                <a:gd name="T2" fmla="*/ 441 w 461"/>
                <a:gd name="T3" fmla="*/ 289 h 289"/>
                <a:gd name="T4" fmla="*/ 20 w 461"/>
                <a:gd name="T5" fmla="*/ 289 h 289"/>
                <a:gd name="T6" fmla="*/ 0 w 461"/>
                <a:gd name="T7" fmla="*/ 276 h 289"/>
                <a:gd name="T8" fmla="*/ 0 w 461"/>
                <a:gd name="T9" fmla="*/ 13 h 289"/>
                <a:gd name="T10" fmla="*/ 20 w 461"/>
                <a:gd name="T11" fmla="*/ 0 h 289"/>
                <a:gd name="T12" fmla="*/ 441 w 461"/>
                <a:gd name="T13" fmla="*/ 0 h 289"/>
                <a:gd name="T14" fmla="*/ 461 w 461"/>
                <a:gd name="T15" fmla="*/ 13 h 289"/>
                <a:gd name="T16" fmla="*/ 461 w 461"/>
                <a:gd name="T17" fmla="*/ 27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89">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67" name="Freeform 47"/>
            <p:cNvSpPr/>
            <p:nvPr/>
          </p:nvSpPr>
          <p:spPr bwMode="auto">
            <a:xfrm>
              <a:off x="3352800" y="3322638"/>
              <a:ext cx="1716087" cy="1201738"/>
            </a:xfrm>
            <a:custGeom>
              <a:avLst/>
              <a:gdLst>
                <a:gd name="T0" fmla="*/ 647 w 647"/>
                <a:gd name="T1" fmla="*/ 433 h 453"/>
                <a:gd name="T2" fmla="*/ 618 w 647"/>
                <a:gd name="T3" fmla="*/ 453 h 453"/>
                <a:gd name="T4" fmla="*/ 29 w 647"/>
                <a:gd name="T5" fmla="*/ 453 h 453"/>
                <a:gd name="T6" fmla="*/ 0 w 647"/>
                <a:gd name="T7" fmla="*/ 433 h 453"/>
                <a:gd name="T8" fmla="*/ 0 w 647"/>
                <a:gd name="T9" fmla="*/ 20 h 453"/>
                <a:gd name="T10" fmla="*/ 29 w 647"/>
                <a:gd name="T11" fmla="*/ 0 h 453"/>
                <a:gd name="T12" fmla="*/ 618 w 647"/>
                <a:gd name="T13" fmla="*/ 0 h 453"/>
                <a:gd name="T14" fmla="*/ 647 w 647"/>
                <a:gd name="T15" fmla="*/ 20 h 453"/>
                <a:gd name="T16" fmla="*/ 647 w 647"/>
                <a:gd name="T17" fmla="*/ 43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453">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vert="horz" wrap="square" lIns="91440" tIns="45720" rIns="91440" bIns="45720" numCol="1" anchor="t" anchorCtr="0" compatLnSpc="1"/>
            <a:lstStyle/>
            <a:p>
              <a:endParaRPr lang="zh-CN" altLang="en-US">
                <a:latin typeface="iCiel Cadena"/>
              </a:endParaRPr>
            </a:p>
          </p:txBody>
        </p:sp>
        <p:sp>
          <p:nvSpPr>
            <p:cNvPr id="68" name="Freeform 48"/>
            <p:cNvSpPr/>
            <p:nvPr/>
          </p:nvSpPr>
          <p:spPr bwMode="auto">
            <a:xfrm>
              <a:off x="3355975" y="2014538"/>
              <a:ext cx="800100" cy="1209675"/>
            </a:xfrm>
            <a:custGeom>
              <a:avLst/>
              <a:gdLst>
                <a:gd name="T0" fmla="*/ 302 w 302"/>
                <a:gd name="T1" fmla="*/ 436 h 456"/>
                <a:gd name="T2" fmla="*/ 288 w 302"/>
                <a:gd name="T3" fmla="*/ 456 h 456"/>
                <a:gd name="T4" fmla="*/ 13 w 302"/>
                <a:gd name="T5" fmla="*/ 456 h 456"/>
                <a:gd name="T6" fmla="*/ 0 w 302"/>
                <a:gd name="T7" fmla="*/ 436 h 456"/>
                <a:gd name="T8" fmla="*/ 0 w 302"/>
                <a:gd name="T9" fmla="*/ 20 h 456"/>
                <a:gd name="T10" fmla="*/ 13 w 302"/>
                <a:gd name="T11" fmla="*/ 0 h 456"/>
                <a:gd name="T12" fmla="*/ 288 w 302"/>
                <a:gd name="T13" fmla="*/ 0 h 456"/>
                <a:gd name="T14" fmla="*/ 302 w 302"/>
                <a:gd name="T15" fmla="*/ 20 h 456"/>
                <a:gd name="T16" fmla="*/ 302 w 302"/>
                <a:gd name="T17" fmla="*/ 43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6">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vert="horz" wrap="square" lIns="91440" tIns="45720" rIns="91440" bIns="45720" numCol="1" anchor="t" anchorCtr="0" compatLnSpc="1"/>
            <a:lstStyle/>
            <a:p>
              <a:endParaRPr lang="zh-CN" altLang="en-US">
                <a:latin typeface="iCiel Cadena"/>
              </a:endParaRPr>
            </a:p>
          </p:txBody>
        </p:sp>
        <p:sp>
          <p:nvSpPr>
            <p:cNvPr id="69" name="Rectangle 49"/>
            <p:cNvSpPr>
              <a:spLocks noChangeArrowheads="1"/>
            </p:cNvSpPr>
            <p:nvPr/>
          </p:nvSpPr>
          <p:spPr bwMode="auto">
            <a:xfrm>
              <a:off x="7464697" y="1984678"/>
              <a:ext cx="606005" cy="36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0" i="0" u="none" strike="noStrike" cap="none" normalizeH="0" baseline="0" dirty="0">
                  <a:ln>
                    <a:noFill/>
                  </a:ln>
                  <a:solidFill>
                    <a:srgbClr val="FFFFFF"/>
                  </a:solidFill>
                  <a:effectLst/>
                  <a:latin typeface="iCiel Cadena"/>
                  <a:ea typeface="Microsoft YaHei" panose="020B0503020204020204" pitchFamily="34" charset="-122"/>
                </a:rPr>
                <a:t>LOVE</a:t>
              </a:r>
              <a:endParaRPr kumimoji="0" lang="zh-CN" altLang="zh-CN" sz="1600" b="0" i="0" u="none" strike="noStrike" cap="none" normalizeH="0" baseline="0" dirty="0">
                <a:ln>
                  <a:noFill/>
                </a:ln>
                <a:solidFill>
                  <a:schemeClr val="tx1"/>
                </a:solidFill>
                <a:effectLst/>
                <a:latin typeface="iCiel Cadena"/>
              </a:endParaRPr>
            </a:p>
          </p:txBody>
        </p:sp>
        <p:sp>
          <p:nvSpPr>
            <p:cNvPr id="70" name="Rectangle 50"/>
            <p:cNvSpPr>
              <a:spLocks noChangeArrowheads="1"/>
            </p:cNvSpPr>
            <p:nvPr/>
          </p:nvSpPr>
          <p:spPr bwMode="auto">
            <a:xfrm>
              <a:off x="2908300" y="1149350"/>
              <a:ext cx="138662" cy="4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lang="en-US" altLang="zh-CN" sz="2300" dirty="0">
                  <a:solidFill>
                    <a:srgbClr val="FFFFFF"/>
                  </a:solidFill>
                  <a:latin typeface="iCiel Cadena"/>
                  <a:ea typeface="Microsoft YaHei"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1" name="Rectangle 51"/>
            <p:cNvSpPr>
              <a:spLocks noChangeArrowheads="1"/>
            </p:cNvSpPr>
            <p:nvPr/>
          </p:nvSpPr>
          <p:spPr bwMode="auto">
            <a:xfrm>
              <a:off x="2908300" y="3684587"/>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rgbClr val="FFFFFF"/>
                  </a:solidFill>
                  <a:effectLst/>
                  <a:latin typeface="iCiel Cadena"/>
                  <a:ea typeface="Microsoft YaHei"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2" name="Rectangle 52"/>
            <p:cNvSpPr>
              <a:spLocks noChangeArrowheads="1"/>
            </p:cNvSpPr>
            <p:nvPr/>
          </p:nvSpPr>
          <p:spPr bwMode="auto">
            <a:xfrm>
              <a:off x="8366125" y="1149350"/>
              <a:ext cx="260350" cy="425022"/>
            </a:xfrm>
            <a:prstGeom prst="rect">
              <a:avLst/>
            </a:prstGeom>
            <a:noFill/>
            <a:ln>
              <a:noFill/>
            </a:ln>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300" b="0" i="0" u="none" strike="noStrike" cap="none" normalizeH="0" baseline="0" dirty="0">
                  <a:ln>
                    <a:noFill/>
                  </a:ln>
                  <a:solidFill>
                    <a:schemeClr val="bg1"/>
                  </a:solidFill>
                  <a:effectLst/>
                  <a:latin typeface="iCiel Cadena"/>
                  <a:ea typeface="Microsoft YaHei" panose="020B0503020204020204" pitchFamily="34" charset="-122"/>
                </a:rPr>
                <a:t>L</a:t>
              </a:r>
              <a:endParaRPr kumimoji="0" lang="zh-CN" altLang="zh-CN" sz="1800" b="0" i="0" u="none" strike="noStrike" cap="none" normalizeH="0" baseline="0" dirty="0">
                <a:ln>
                  <a:noFill/>
                </a:ln>
                <a:solidFill>
                  <a:schemeClr val="bg1"/>
                </a:solidFill>
                <a:effectLst/>
                <a:latin typeface="iCiel Cadena"/>
              </a:endParaRPr>
            </a:p>
          </p:txBody>
        </p:sp>
        <p:sp>
          <p:nvSpPr>
            <p:cNvPr id="73" name="Rectangle 53"/>
            <p:cNvSpPr>
              <a:spLocks noChangeArrowheads="1"/>
            </p:cNvSpPr>
            <p:nvPr/>
          </p:nvSpPr>
          <p:spPr bwMode="auto">
            <a:xfrm>
              <a:off x="6526213" y="5449888"/>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rgbClr val="FFFFFF"/>
                  </a:solidFill>
                  <a:effectLst/>
                  <a:latin typeface="iCiel Cadena"/>
                  <a:ea typeface="Microsoft YaHei"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4" name="Rectangle 54"/>
            <p:cNvSpPr>
              <a:spLocks noChangeArrowheads="1"/>
            </p:cNvSpPr>
            <p:nvPr/>
          </p:nvSpPr>
          <p:spPr bwMode="auto">
            <a:xfrm>
              <a:off x="7436353" y="3302375"/>
              <a:ext cx="600963" cy="332626"/>
            </a:xfrm>
            <a:prstGeom prst="rect">
              <a:avLst/>
            </a:prstGeom>
            <a:noFill/>
            <a:ln>
              <a:noFill/>
            </a:ln>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b="0" i="0" u="none" strike="noStrike" cap="none" normalizeH="0" baseline="0" dirty="0">
                  <a:ln>
                    <a:noFill/>
                  </a:ln>
                  <a:solidFill>
                    <a:schemeClr val="bg1"/>
                  </a:solidFill>
                  <a:effectLst/>
                  <a:latin typeface="iCiel Cadena"/>
                  <a:ea typeface="Microsoft YaHei" panose="020B0503020204020204" pitchFamily="34" charset="-122"/>
                </a:rPr>
                <a:t>PIRCE</a:t>
              </a:r>
              <a:endParaRPr kumimoji="0" lang="zh-CN" altLang="zh-CN" sz="1400" b="0" i="0" u="none" strike="noStrike" cap="none" normalizeH="0" baseline="0" dirty="0">
                <a:ln>
                  <a:noFill/>
                </a:ln>
                <a:solidFill>
                  <a:schemeClr val="bg1"/>
                </a:solidFill>
                <a:effectLst/>
                <a:latin typeface="iCiel Cadena"/>
              </a:endParaRPr>
            </a:p>
          </p:txBody>
        </p:sp>
        <p:sp>
          <p:nvSpPr>
            <p:cNvPr id="75" name="Rectangle 55"/>
            <p:cNvSpPr>
              <a:spLocks noChangeArrowheads="1"/>
            </p:cNvSpPr>
            <p:nvPr/>
          </p:nvSpPr>
          <p:spPr bwMode="auto">
            <a:xfrm>
              <a:off x="6073774" y="3275013"/>
              <a:ext cx="217897"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rgbClr val="FFFFFF"/>
                  </a:solidFill>
                  <a:effectLst/>
                  <a:latin typeface="iCiel Cadena"/>
                  <a:ea typeface="Microsoft YaHei" panose="020B0503020204020204" pitchFamily="34" charset="-122"/>
                </a:rPr>
                <a:t>G</a:t>
              </a:r>
              <a:endParaRPr kumimoji="0" lang="zh-CN" altLang="zh-CN" sz="1800" b="0" i="0" u="none" strike="noStrike" cap="none" normalizeH="0" baseline="0" dirty="0">
                <a:ln>
                  <a:noFill/>
                </a:ln>
                <a:solidFill>
                  <a:schemeClr val="tx1"/>
                </a:solidFill>
                <a:effectLst/>
                <a:latin typeface="iCiel Cadena"/>
              </a:endParaRPr>
            </a:p>
          </p:txBody>
        </p:sp>
        <p:sp>
          <p:nvSpPr>
            <p:cNvPr id="76" name="Rectangle 56"/>
            <p:cNvSpPr>
              <a:spLocks noChangeArrowheads="1"/>
            </p:cNvSpPr>
            <p:nvPr/>
          </p:nvSpPr>
          <p:spPr bwMode="auto">
            <a:xfrm>
              <a:off x="6073774" y="3709988"/>
              <a:ext cx="158470"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rgbClr val="FFFFFF"/>
                  </a:solidFill>
                  <a:effectLst/>
                  <a:latin typeface="iCiel Cadena"/>
                  <a:ea typeface="Microsoft YaHei" panose="020B0503020204020204" pitchFamily="34" charset="-122"/>
                </a:rPr>
                <a:t>S</a:t>
              </a:r>
              <a:endParaRPr kumimoji="0" lang="zh-CN" altLang="zh-CN" sz="1800" b="0" i="0" u="none" strike="noStrike" cap="none" normalizeH="0" baseline="0" dirty="0">
                <a:ln>
                  <a:noFill/>
                </a:ln>
                <a:solidFill>
                  <a:schemeClr val="tx1"/>
                </a:solidFill>
                <a:effectLst/>
                <a:latin typeface="iCiel Cadena"/>
              </a:endParaRPr>
            </a:p>
          </p:txBody>
        </p:sp>
        <p:sp>
          <p:nvSpPr>
            <p:cNvPr id="77" name="Rectangle 57"/>
            <p:cNvSpPr>
              <a:spLocks noChangeArrowheads="1"/>
            </p:cNvSpPr>
            <p:nvPr/>
          </p:nvSpPr>
          <p:spPr bwMode="auto">
            <a:xfrm>
              <a:off x="4335463" y="4602163"/>
              <a:ext cx="16927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rgbClr val="FFFFFF"/>
                  </a:solidFill>
                  <a:effectLst/>
                  <a:latin typeface="iCiel Cadena"/>
                  <a:ea typeface="Microsoft YaHei" panose="020B0503020204020204" pitchFamily="34" charset="-122"/>
                </a:rPr>
                <a:t>T</a:t>
              </a:r>
              <a:endParaRPr kumimoji="0" lang="zh-CN" altLang="zh-CN" sz="1800" b="0" i="0" u="none" strike="noStrike" cap="none" normalizeH="0" baseline="0" dirty="0">
                <a:ln>
                  <a:noFill/>
                </a:ln>
                <a:solidFill>
                  <a:schemeClr val="tx1"/>
                </a:solidFill>
                <a:effectLst/>
                <a:latin typeface="iCiel Cadena"/>
              </a:endParaRPr>
            </a:p>
          </p:txBody>
        </p:sp>
        <p:sp>
          <p:nvSpPr>
            <p:cNvPr id="78" name="Rectangle 58"/>
            <p:cNvSpPr>
              <a:spLocks noChangeArrowheads="1"/>
            </p:cNvSpPr>
            <p:nvPr/>
          </p:nvSpPr>
          <p:spPr bwMode="auto">
            <a:xfrm>
              <a:off x="4335463" y="4948238"/>
              <a:ext cx="21609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rgbClr val="FFFFFF"/>
                  </a:solidFill>
                  <a:effectLst/>
                  <a:latin typeface="iCiel Cadena"/>
                  <a:ea typeface="Microsoft YaHei" panose="020B0503020204020204" pitchFamily="34" charset="-122"/>
                </a:rPr>
                <a:t>H</a:t>
              </a:r>
              <a:endParaRPr kumimoji="0" lang="zh-CN" altLang="zh-CN" sz="1800" b="0" i="0" u="none" strike="noStrike" cap="none" normalizeH="0" baseline="0" dirty="0">
                <a:ln>
                  <a:noFill/>
                </a:ln>
                <a:solidFill>
                  <a:schemeClr val="tx1"/>
                </a:solidFill>
                <a:effectLst/>
                <a:latin typeface="iCiel Cadena"/>
              </a:endParaRPr>
            </a:p>
          </p:txBody>
        </p:sp>
      </p:grpSp>
      <p:sp>
        <p:nvSpPr>
          <p:cNvPr id="79" name="Rectangle 78"/>
          <p:cNvSpPr/>
          <p:nvPr/>
        </p:nvSpPr>
        <p:spPr>
          <a:xfrm>
            <a:off x="1967602" y="3249041"/>
            <a:ext cx="8417625" cy="830997"/>
          </a:xfrm>
          <a:prstGeom prst="rect">
            <a:avLst/>
          </a:prstGeom>
          <a:solidFill>
            <a:schemeClr val="bg1"/>
          </a:solidFill>
        </p:spPr>
        <p:txBody>
          <a:bodyPr wrap="none" lIns="91440" tIns="45720" rIns="91440" bIns="45720">
            <a:spAutoFit/>
          </a:bodyPr>
          <a:lstStyle/>
          <a:p>
            <a:pPr algn="ctr"/>
            <a:r>
              <a:rPr lang="en-US" sz="4800" b="1" dirty="0">
                <a:ln w="22225">
                  <a:solidFill>
                    <a:schemeClr val="accent2"/>
                  </a:solidFill>
                  <a:prstDash val="solid"/>
                </a:ln>
                <a:solidFill>
                  <a:schemeClr val="accent2">
                    <a:lumMod val="75000"/>
                  </a:schemeClr>
                </a:solidFill>
                <a:latin typeface="Times New Roman" panose="02020603050405020304" pitchFamily="18" charset="0"/>
                <a:cs typeface="Times New Roman" panose="02020603050405020304" pitchFamily="18" charset="0"/>
              </a:rPr>
              <a:t>TẠM BIỆT VÀ HẸN GẶP LẠI</a:t>
            </a:r>
          </a:p>
        </p:txBody>
      </p:sp>
      <p:pic>
        <p:nvPicPr>
          <p:cNvPr id="83"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687" y="4174670"/>
            <a:ext cx="4084635" cy="2041582"/>
          </a:xfrm>
          <a:prstGeom prst="rect">
            <a:avLst/>
          </a:prstGeom>
        </p:spPr>
      </p:pic>
      <p:pic>
        <p:nvPicPr>
          <p:cNvPr id="84"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863874" y="-342891"/>
            <a:ext cx="2162083" cy="2588323"/>
          </a:xfrm>
          <a:prstGeom prst="rect">
            <a:avLst/>
          </a:prstGeom>
        </p:spPr>
      </p:pic>
      <p:pic>
        <p:nvPicPr>
          <p:cNvPr id="80" name="Picture 79"/>
          <p:cNvPicPr>
            <a:picLocks noChangeAspect="1"/>
          </p:cNvPicPr>
          <p:nvPr/>
        </p:nvPicPr>
        <p:blipFill>
          <a:blip r:embed="rId6"/>
          <a:stretch>
            <a:fillRect/>
          </a:stretch>
        </p:blipFill>
        <p:spPr>
          <a:xfrm>
            <a:off x="132402" y="2491800"/>
            <a:ext cx="589731" cy="5206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21.8|32.7|2.7|1.5|1.1"/>
</p:tagLst>
</file>

<file path=ppt/theme/theme1.xml><?xml version="1.0" encoding="utf-8"?>
<a:theme xmlns:a="http://schemas.openxmlformats.org/drawingml/2006/main" name="1_Office 主题">
  <a:themeElements>
    <a:clrScheme name="Office">
      <a:dk1>
        <a:srgbClr val="000000"/>
      </a:dk1>
      <a:lt1>
        <a:srgbClr val="FFFFFF"/>
      </a:lt1>
      <a:dk2>
        <a:srgbClr val="44546A"/>
      </a:dk2>
      <a:lt2>
        <a:srgbClr val="E7E6E6"/>
      </a:lt2>
      <a:accent1>
        <a:srgbClr val="008A3B"/>
      </a:accent1>
      <a:accent2>
        <a:srgbClr val="7DC8FF"/>
      </a:accent2>
      <a:accent3>
        <a:srgbClr val="56AF35"/>
      </a:accent3>
      <a:accent4>
        <a:srgbClr val="CDD500"/>
      </a:accent4>
      <a:accent5>
        <a:srgbClr val="4472C4"/>
      </a:accent5>
      <a:accent6>
        <a:srgbClr val="F95421"/>
      </a:accent6>
      <a:hlink>
        <a:srgbClr val="0563C1"/>
      </a:hlink>
      <a:folHlink>
        <a:srgbClr val="954F72"/>
      </a:folHlink>
    </a:clrScheme>
    <a:fontScheme name="zezbname">
      <a:majorFont>
        <a:latin typeface="Segoe Print"/>
        <a:ea typeface="方正黑体_GBK"/>
        <a:cs typeface=""/>
      </a:majorFont>
      <a:minorFont>
        <a:latin typeface="Segoe Print"/>
        <a:ea typeface="方正黑体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2065</Words>
  <Application>Microsoft Office PowerPoint</Application>
  <PresentationFormat>Widescreen</PresentationFormat>
  <Paragraphs>209</Paragraphs>
  <Slides>31</Slides>
  <Notes>8</Notes>
  <HiddenSlides>0</HiddenSlides>
  <MMClips>11</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31</vt:i4>
      </vt:variant>
    </vt:vector>
  </HeadingPairs>
  <TitlesOfParts>
    <vt:vector size="50" baseType="lpstr">
      <vt:lpstr>Microsoft YaHei</vt:lpstr>
      <vt:lpstr>Arial</vt:lpstr>
      <vt:lpstr>Calibri</vt:lpstr>
      <vt:lpstr>等线</vt:lpstr>
      <vt:lpstr>iCiel Cadena</vt:lpstr>
      <vt:lpstr>Segoe Print</vt:lpstr>
      <vt:lpstr>SVN-Adam Gorry</vt:lpstr>
      <vt:lpstr>SVN-Androgyne</vt:lpstr>
      <vt:lpstr>SVN-Avo</vt:lpstr>
      <vt:lpstr>SVN-SAF</vt:lpstr>
      <vt:lpstr>Tahoma</vt:lpstr>
      <vt:lpstr>Times New Roman</vt:lpstr>
      <vt:lpstr>UTM Avo</vt:lpstr>
      <vt:lpstr>UTM Bienvenue</vt:lpstr>
      <vt:lpstr>UTM HelvetIns</vt:lpstr>
      <vt:lpstr>UVF Salome</vt:lpstr>
      <vt:lpstr>Wingdings</vt:lpstr>
      <vt:lpstr>方正黑体_GBK</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Uyen Uyen</dc:creator>
  <cp:lastModifiedBy>Admin</cp:lastModifiedBy>
  <cp:revision>202</cp:revision>
  <dcterms:created xsi:type="dcterms:W3CDTF">2021-11-14T08:33:00Z</dcterms:created>
  <dcterms:modified xsi:type="dcterms:W3CDTF">2023-09-15T03:42:58Z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66D305AB9531430CA82F64AC33C83CE7</vt:lpwstr>
  </property>
  <property fmtid="{D5CDD505-2E9C-101B-9397-08002B2CF9AE}" pid="3" name="KSOProductBuildVer">
    <vt:lpwstr>1033-11.2.0.11440</vt:lpwstr>
  </property>
</Properties>
</file>