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952" r:id="rId2"/>
    <p:sldId id="2988" r:id="rId3"/>
    <p:sldId id="3008" r:id="rId4"/>
    <p:sldId id="2989" r:id="rId5"/>
    <p:sldId id="3004" r:id="rId6"/>
    <p:sldId id="3005" r:id="rId7"/>
    <p:sldId id="3006" r:id="rId8"/>
    <p:sldId id="3007" r:id="rId9"/>
    <p:sldId id="2990" r:id="rId10"/>
    <p:sldId id="2997" r:id="rId11"/>
    <p:sldId id="2998" r:id="rId12"/>
    <p:sldId id="256" r:id="rId13"/>
    <p:sldId id="280" r:id="rId14"/>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1"/>
    <p:restoredTop sz="94611"/>
  </p:normalViewPr>
  <p:slideViewPr>
    <p:cSldViewPr snapToGrid="0" snapToObjects="1">
      <p:cViewPr varScale="1">
        <p:scale>
          <a:sx n="75" d="100"/>
          <a:sy n="75" d="100"/>
        </p:scale>
        <p:origin x="176"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14E45-7C6B-0747-8549-82618209B750}" type="datetimeFigureOut">
              <a:rPr lang="vi-VN" smtClean="0"/>
              <a:t>28/09/2022</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39909B-FAC5-B042-9AA6-8C59D164C2E1}" type="slidenum">
              <a:rPr lang="vi-VN" smtClean="0"/>
              <a:t>‹#›</a:t>
            </a:fld>
            <a:endParaRPr lang="vi-VN"/>
          </a:p>
        </p:txBody>
      </p:sp>
    </p:spTree>
    <p:extLst>
      <p:ext uri="{BB962C8B-B14F-4D97-AF65-F5344CB8AC3E}">
        <p14:creationId xmlns:p14="http://schemas.microsoft.com/office/powerpoint/2010/main" val="1551072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1620442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092130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67F30-C9C8-A449-BD5C-72BA04207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520D401C-782A-6149-B70D-D1DD8B830F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968AEE48-8665-E747-83F8-FA6CEEC3154C}"/>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5" name="Footer Placeholder 4">
            <a:extLst>
              <a:ext uri="{FF2B5EF4-FFF2-40B4-BE49-F238E27FC236}">
                <a16:creationId xmlns:a16="http://schemas.microsoft.com/office/drawing/2014/main" id="{E8289398-001C-FD4A-97F2-21754629ECD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B527EC6E-5187-1B4E-841D-8DA6E7662C07}"/>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3429143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3687-1E30-8C4B-B7DD-C77BFF56DB89}"/>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3B33EBD8-D98C-5C46-9FCB-53F048E48B5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553A0766-985D-2244-BC60-277AED1F150F}"/>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5" name="Footer Placeholder 4">
            <a:extLst>
              <a:ext uri="{FF2B5EF4-FFF2-40B4-BE49-F238E27FC236}">
                <a16:creationId xmlns:a16="http://schemas.microsoft.com/office/drawing/2014/main" id="{34FCCD0D-D6A1-8248-AED0-FE3A4A00D297}"/>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20C326B2-D57A-9D4C-8EEF-46289FC8C47C}"/>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740414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36475-C268-7B4B-A014-52A4D780E7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8A9CC229-E2AB-194D-AE63-D3831848E9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780F237-DD3A-1240-AB44-8346CD586C5B}"/>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5" name="Footer Placeholder 4">
            <a:extLst>
              <a:ext uri="{FF2B5EF4-FFF2-40B4-BE49-F238E27FC236}">
                <a16:creationId xmlns:a16="http://schemas.microsoft.com/office/drawing/2014/main" id="{66CE1235-9523-4043-B850-50EDBE889CC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313A11C9-7F3C-9841-903B-F3C681755695}"/>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292407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9B59-807E-D648-B9C2-3C92B0CB9DF0}"/>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CA2E92F7-A2FD-B546-B0E0-3BF3427F5E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DBBBC0E9-7C8B-3942-AFB7-36F82B15A1C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2D11FFC8-C077-034E-8C75-2402250F5AAA}"/>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6" name="Footer Placeholder 5">
            <a:extLst>
              <a:ext uri="{FF2B5EF4-FFF2-40B4-BE49-F238E27FC236}">
                <a16:creationId xmlns:a16="http://schemas.microsoft.com/office/drawing/2014/main" id="{F45222E8-F672-264D-A425-5F2259AEE8C7}"/>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93E5C584-9B54-884E-A384-3151935672CB}"/>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346031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8E264-6423-E446-B584-CE97912AF14E}"/>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176BD08E-DA0E-EE4B-B46D-5AE451430A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59A07F-4932-CE42-82EE-590E6431458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B6D9CA60-734C-2441-BEF5-84896B709E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172DACD-182E-D94C-8A55-0D2BAD1834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FD99E317-FC87-1149-BBD2-B3C4D5D7023A}"/>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8" name="Footer Placeholder 7">
            <a:extLst>
              <a:ext uri="{FF2B5EF4-FFF2-40B4-BE49-F238E27FC236}">
                <a16:creationId xmlns:a16="http://schemas.microsoft.com/office/drawing/2014/main" id="{61B0C6F6-BB2E-4042-AB26-17AE0CF9A7AB}"/>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FDD46709-D498-5441-981B-4DE1B5C3EC2A}"/>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3761302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442F5-1FD2-CC4B-A47D-A4105FDC64EC}"/>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57EEE7F0-5F46-224F-83FD-71041B62517D}"/>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4" name="Footer Placeholder 3">
            <a:extLst>
              <a:ext uri="{FF2B5EF4-FFF2-40B4-BE49-F238E27FC236}">
                <a16:creationId xmlns:a16="http://schemas.microsoft.com/office/drawing/2014/main" id="{30A500D6-F734-9846-8D06-DADA56F50303}"/>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CA8E2987-6D03-CC4A-B853-90701EBE5D42}"/>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923984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6DDE8C-CF69-864E-8258-CA35D6767F40}"/>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3" name="Footer Placeholder 2">
            <a:extLst>
              <a:ext uri="{FF2B5EF4-FFF2-40B4-BE49-F238E27FC236}">
                <a16:creationId xmlns:a16="http://schemas.microsoft.com/office/drawing/2014/main" id="{88C530D5-3FF5-DE42-8E62-1469B6FB1B95}"/>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0A2C6AA9-2983-DA4B-A902-8322D8817E2E}"/>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483737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6D80-D5F7-0D41-A895-48B72EA79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6BEEEB32-6659-9E43-A9D7-1D4CFB6E59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FDAB3DDC-9B7A-C242-90F5-1F4B416658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A73DC3-60C5-0C44-BCCC-CC8E87D305EB}"/>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6" name="Footer Placeholder 5">
            <a:extLst>
              <a:ext uri="{FF2B5EF4-FFF2-40B4-BE49-F238E27FC236}">
                <a16:creationId xmlns:a16="http://schemas.microsoft.com/office/drawing/2014/main" id="{202DBD0A-54FA-1945-B956-62B5AC4DE8D3}"/>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FBB54F16-3F1E-1043-9C46-D2B1D9743C5B}"/>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4062348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D8E50-542A-514A-BA3A-36E194BEE0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E69BF499-865F-1044-9826-2DAF559A1B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E00765DE-45D5-B147-9471-077E0C3DAB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E92B2F-79CC-1F45-8E4E-8DA3CE1AA817}"/>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6" name="Footer Placeholder 5">
            <a:extLst>
              <a:ext uri="{FF2B5EF4-FFF2-40B4-BE49-F238E27FC236}">
                <a16:creationId xmlns:a16="http://schemas.microsoft.com/office/drawing/2014/main" id="{B53FE914-9BFC-644D-BE46-522A18E6DD06}"/>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28C972C0-972D-0747-9C53-5EDA61CFE61A}"/>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294664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6040-4BA3-D045-ADD0-5727599DCF5E}"/>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5F5BD15-04A4-354E-AE75-644AF0AA5E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DBAD43A3-27AD-C547-BDB9-67E581A18732}"/>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5" name="Footer Placeholder 4">
            <a:extLst>
              <a:ext uri="{FF2B5EF4-FFF2-40B4-BE49-F238E27FC236}">
                <a16:creationId xmlns:a16="http://schemas.microsoft.com/office/drawing/2014/main" id="{90F9210F-0A9F-8C47-9EF4-2CF249F17944}"/>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EDE8A75-DCB0-E54E-8389-8E9CD2A1C866}"/>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1852991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C5162E-2CF0-B646-8572-39FD6C5899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D09BDE55-3139-3141-8CA3-CB86FCED47A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F90342C-0130-7045-A7AB-5973480C131D}"/>
              </a:ext>
            </a:extLst>
          </p:cNvPr>
          <p:cNvSpPr>
            <a:spLocks noGrp="1"/>
          </p:cNvSpPr>
          <p:nvPr>
            <p:ph type="dt" sz="half" idx="10"/>
          </p:nvPr>
        </p:nvSpPr>
        <p:spPr/>
        <p:txBody>
          <a:bodyPr/>
          <a:lstStyle/>
          <a:p>
            <a:fld id="{67CACEA3-D36F-1E47-9493-336114B40B3C}" type="datetimeFigureOut">
              <a:rPr lang="vi-VN" smtClean="0"/>
              <a:t>28/09/2022</a:t>
            </a:fld>
            <a:endParaRPr lang="vi-VN"/>
          </a:p>
        </p:txBody>
      </p:sp>
      <p:sp>
        <p:nvSpPr>
          <p:cNvPr id="5" name="Footer Placeholder 4">
            <a:extLst>
              <a:ext uri="{FF2B5EF4-FFF2-40B4-BE49-F238E27FC236}">
                <a16:creationId xmlns:a16="http://schemas.microsoft.com/office/drawing/2014/main" id="{70C42A16-ED75-FE44-81E5-D428B14CC9ED}"/>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FAA2EC1-59D6-2446-A4B1-EEFDF1FC68FA}"/>
              </a:ext>
            </a:extLst>
          </p:cNvPr>
          <p:cNvSpPr>
            <a:spLocks noGrp="1"/>
          </p:cNvSpPr>
          <p:nvPr>
            <p:ph type="sldNum" sz="quarter" idx="12"/>
          </p:nvPr>
        </p:nvSpPr>
        <p:spPr/>
        <p:txBody>
          <a:bodyPr/>
          <a:lstStyle/>
          <a:p>
            <a:fld id="{3354062D-3609-684A-8F9D-337D2A9F35E9}" type="slidenum">
              <a:rPr lang="vi-VN" smtClean="0"/>
              <a:t>‹#›</a:t>
            </a:fld>
            <a:endParaRPr lang="vi-VN"/>
          </a:p>
        </p:txBody>
      </p:sp>
    </p:spTree>
    <p:extLst>
      <p:ext uri="{BB962C8B-B14F-4D97-AF65-F5344CB8AC3E}">
        <p14:creationId xmlns:p14="http://schemas.microsoft.com/office/powerpoint/2010/main" val="3096025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2673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0F3FA7-ED64-414D-9357-7C132A133C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01D2F8D6-971D-5046-B326-FE8C616D7B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17E9575A-143A-CB4E-B903-61FF83BC8A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ACEA3-D36F-1E47-9493-336114B40B3C}" type="datetimeFigureOut">
              <a:rPr lang="vi-VN" smtClean="0"/>
              <a:t>28/09/2022</a:t>
            </a:fld>
            <a:endParaRPr lang="vi-VN"/>
          </a:p>
        </p:txBody>
      </p:sp>
      <p:sp>
        <p:nvSpPr>
          <p:cNvPr id="5" name="Footer Placeholder 4">
            <a:extLst>
              <a:ext uri="{FF2B5EF4-FFF2-40B4-BE49-F238E27FC236}">
                <a16:creationId xmlns:a16="http://schemas.microsoft.com/office/drawing/2014/main" id="{554236B9-23AA-FF41-B00E-2E1995BA10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A6FE8B4E-00FD-DB4C-A767-C33B68A969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4062D-3609-684A-8F9D-337D2A9F35E9}" type="slidenum">
              <a:rPr lang="vi-VN" smtClean="0"/>
              <a:t>‹#›</a:t>
            </a:fld>
            <a:endParaRPr lang="vi-VN"/>
          </a:p>
        </p:txBody>
      </p:sp>
    </p:spTree>
    <p:extLst>
      <p:ext uri="{BB962C8B-B14F-4D97-AF65-F5344CB8AC3E}">
        <p14:creationId xmlns:p14="http://schemas.microsoft.com/office/powerpoint/2010/main" val="2647105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3">
            <a:extLst>
              <a:ext uri="{FF2B5EF4-FFF2-40B4-BE49-F238E27FC236}">
                <a16:creationId xmlns:a16="http://schemas.microsoft.com/office/drawing/2014/main" id="{0AE030E9-A166-45CC-B296-E2C0C2E9EB6D}"/>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233187" y="3938047"/>
            <a:ext cx="12658374" cy="2919953"/>
          </a:xfrm>
          <a:prstGeom prst="rect">
            <a:avLst/>
          </a:prstGeom>
        </p:spPr>
      </p:pic>
      <p:pic>
        <p:nvPicPr>
          <p:cNvPr id="7" name="图片 16">
            <a:extLst>
              <a:ext uri="{FF2B5EF4-FFF2-40B4-BE49-F238E27FC236}">
                <a16:creationId xmlns:a16="http://schemas.microsoft.com/office/drawing/2014/main" id="{518D1F5A-E2AF-49C3-B33D-F69466F112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57733" y="740863"/>
            <a:ext cx="1664763" cy="1512215"/>
          </a:xfrm>
          <a:prstGeom prst="rect">
            <a:avLst/>
          </a:prstGeom>
        </p:spPr>
      </p:pic>
      <p:pic>
        <p:nvPicPr>
          <p:cNvPr id="5" name="Picture 4">
            <a:extLst>
              <a:ext uri="{FF2B5EF4-FFF2-40B4-BE49-F238E27FC236}">
                <a16:creationId xmlns:a16="http://schemas.microsoft.com/office/drawing/2014/main" id="{986D6D41-BA83-4104-A805-0CC3B833720B}"/>
              </a:ext>
            </a:extLst>
          </p:cNvPr>
          <p:cNvPicPr>
            <a:picLocks noChangeAspect="1"/>
          </p:cNvPicPr>
          <p:nvPr/>
        </p:nvPicPr>
        <p:blipFill>
          <a:blip r:embed="rId7"/>
          <a:stretch>
            <a:fillRect/>
          </a:stretch>
        </p:blipFill>
        <p:spPr>
          <a:xfrm>
            <a:off x="0" y="192093"/>
            <a:ext cx="1735904" cy="548770"/>
          </a:xfrm>
          <a:prstGeom prst="rect">
            <a:avLst/>
          </a:prstGeom>
        </p:spPr>
      </p:pic>
      <p:pic>
        <p:nvPicPr>
          <p:cNvPr id="8" name="Picture 7">
            <a:extLst>
              <a:ext uri="{FF2B5EF4-FFF2-40B4-BE49-F238E27FC236}">
                <a16:creationId xmlns:a16="http://schemas.microsoft.com/office/drawing/2014/main" id="{748F9F63-7B1A-4025-A4D0-0EDFB103C152}"/>
              </a:ext>
            </a:extLst>
          </p:cNvPr>
          <p:cNvPicPr>
            <a:picLocks noChangeAspect="1"/>
          </p:cNvPicPr>
          <p:nvPr/>
        </p:nvPicPr>
        <p:blipFill>
          <a:blip r:embed="rId8"/>
          <a:stretch>
            <a:fillRect/>
          </a:stretch>
        </p:blipFill>
        <p:spPr>
          <a:xfrm>
            <a:off x="-33919" y="809126"/>
            <a:ext cx="589731" cy="520622"/>
          </a:xfrm>
          <a:prstGeom prst="rect">
            <a:avLst/>
          </a:prstGeom>
        </p:spPr>
      </p:pic>
      <p:sp>
        <p:nvSpPr>
          <p:cNvPr id="2" name="Rectangle 1">
            <a:extLst>
              <a:ext uri="{FF2B5EF4-FFF2-40B4-BE49-F238E27FC236}">
                <a16:creationId xmlns:a16="http://schemas.microsoft.com/office/drawing/2014/main" id="{487619DC-476E-5B42-8D27-1064DB172233}"/>
              </a:ext>
            </a:extLst>
          </p:cNvPr>
          <p:cNvSpPr/>
          <p:nvPr/>
        </p:nvSpPr>
        <p:spPr>
          <a:xfrm>
            <a:off x="519953" y="2333499"/>
            <a:ext cx="10309412" cy="1015663"/>
          </a:xfrm>
          <a:prstGeom prst="rect">
            <a:avLst/>
          </a:prstGeom>
          <a:noFill/>
        </p:spPr>
        <p:txBody>
          <a:bodyPr wrap="square" lIns="91440" tIns="45720" rIns="91440" bIns="45720">
            <a:spAutoFit/>
          </a:bodyPr>
          <a:lstStyle/>
          <a:p>
            <a:pPr algn="ctr"/>
            <a:r>
              <a:rPr lang="en-US" sz="6000" b="1"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Bài</a:t>
            </a:r>
            <a:r>
              <a:rPr lang="en-US" sz="60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2: </a:t>
            </a:r>
            <a:r>
              <a:rPr lang="en-US" sz="6000" b="1"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Xử</a:t>
            </a:r>
            <a:r>
              <a:rPr lang="en-US" sz="60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6000" b="1"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lý</a:t>
            </a:r>
            <a:r>
              <a:rPr lang="en-US" sz="60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6000" b="1"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thông</a:t>
            </a:r>
            <a:r>
              <a:rPr lang="en-US" sz="60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tin ( </a:t>
            </a:r>
            <a:r>
              <a:rPr lang="en-US" sz="6000" b="1"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tiết</a:t>
            </a:r>
            <a:r>
              <a:rPr lang="en-US" sz="60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1)</a:t>
            </a:r>
          </a:p>
        </p:txBody>
      </p:sp>
    </p:spTree>
    <p:custDataLst>
      <p:tags r:id="rId1"/>
    </p:custDataLst>
    <p:extLst>
      <p:ext uri="{BB962C8B-B14F-4D97-AF65-F5344CB8AC3E}">
        <p14:creationId xmlns:p14="http://schemas.microsoft.com/office/powerpoint/2010/main" val="1384244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2A6422E-1239-424D-A9AC-7C016DFA5003}"/>
              </a:ext>
            </a:extLst>
          </p:cNvPr>
          <p:cNvGrpSpPr/>
          <p:nvPr/>
        </p:nvGrpSpPr>
        <p:grpSpPr>
          <a:xfrm>
            <a:off x="524898" y="419887"/>
            <a:ext cx="4134561" cy="2508169"/>
            <a:chOff x="301091" y="301982"/>
            <a:chExt cx="4134561" cy="2508169"/>
          </a:xfrm>
        </p:grpSpPr>
        <p:pic>
          <p:nvPicPr>
            <p:cNvPr id="6" name="Picture 5">
              <a:extLst>
                <a:ext uri="{FF2B5EF4-FFF2-40B4-BE49-F238E27FC236}">
                  <a16:creationId xmlns:a16="http://schemas.microsoft.com/office/drawing/2014/main" id="{A4BD8349-BD85-4613-9513-E9EC2902C2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1091" y="301982"/>
              <a:ext cx="4134561" cy="2508169"/>
            </a:xfrm>
            <a:prstGeom prst="rect">
              <a:avLst/>
            </a:prstGeom>
          </p:spPr>
        </p:pic>
        <p:pic>
          <p:nvPicPr>
            <p:cNvPr id="8" name="Picture 7">
              <a:extLst>
                <a:ext uri="{FF2B5EF4-FFF2-40B4-BE49-F238E27FC236}">
                  <a16:creationId xmlns:a16="http://schemas.microsoft.com/office/drawing/2014/main" id="{FD433534-521B-4282-B898-22AB8B0BD9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6620" y="498387"/>
              <a:ext cx="1158339" cy="914479"/>
            </a:xfrm>
            <a:prstGeom prst="rect">
              <a:avLst/>
            </a:prstGeom>
          </p:spPr>
        </p:pic>
      </p:grpSp>
      <p:sp>
        <p:nvSpPr>
          <p:cNvPr id="20" name="Rectangle 19">
            <a:extLst>
              <a:ext uri="{FF2B5EF4-FFF2-40B4-BE49-F238E27FC236}">
                <a16:creationId xmlns:a16="http://schemas.microsoft.com/office/drawing/2014/main" id="{BEF1B6C6-026F-4FB9-8D32-25D1F67CD14F}"/>
              </a:ext>
            </a:extLst>
          </p:cNvPr>
          <p:cNvSpPr/>
          <p:nvPr/>
        </p:nvSpPr>
        <p:spPr>
          <a:xfrm>
            <a:off x="1303843" y="1218523"/>
            <a:ext cx="3076025" cy="878959"/>
          </a:xfrm>
          <a:prstGeom prst="rect">
            <a:avLst/>
          </a:prstGeom>
        </p:spPr>
        <p:txBody>
          <a:bodyPr wrap="square">
            <a:spAutoFit/>
          </a:bodyPr>
          <a:lstStyle/>
          <a:p>
            <a:pPr defTabSz="342900">
              <a:lnSpc>
                <a:spcPct val="150000"/>
              </a:lnSpc>
            </a:pPr>
            <a:r>
              <a:rPr lang="en-US" sz="4000" b="1">
                <a:solidFill>
                  <a:srgbClr val="0998D7"/>
                </a:solidFill>
                <a:latin typeface="SVN-SAF" panose="02040603050506020204" pitchFamily="18" charset="0"/>
                <a:cs typeface="Times New Roman" panose="02020603050405020304" pitchFamily="18" charset="0"/>
              </a:rPr>
              <a:t>KHỞI ĐỘNG</a:t>
            </a:r>
            <a:endParaRPr lang="vi-VN" sz="4000" b="1">
              <a:solidFill>
                <a:srgbClr val="0998D7"/>
              </a:solidFill>
              <a:latin typeface="SVN-SAF" panose="02040603050506020204" pitchFamily="18" charset="0"/>
              <a:cs typeface="Times New Roman" panose="02020603050405020304" pitchFamily="18" charset="0"/>
            </a:endParaRPr>
          </a:p>
        </p:txBody>
      </p:sp>
      <p:grpSp>
        <p:nvGrpSpPr>
          <p:cNvPr id="21" name="Group 20">
            <a:extLst>
              <a:ext uri="{FF2B5EF4-FFF2-40B4-BE49-F238E27FC236}">
                <a16:creationId xmlns:a16="http://schemas.microsoft.com/office/drawing/2014/main" id="{3B1B756A-8D3A-4F0D-8677-F220A4F44D9B}"/>
              </a:ext>
            </a:extLst>
          </p:cNvPr>
          <p:cNvGrpSpPr/>
          <p:nvPr/>
        </p:nvGrpSpPr>
        <p:grpSpPr>
          <a:xfrm>
            <a:off x="614526" y="2928056"/>
            <a:ext cx="10962947" cy="2950001"/>
            <a:chOff x="522612" y="900102"/>
            <a:chExt cx="10962947" cy="2950001"/>
          </a:xfrm>
        </p:grpSpPr>
        <p:sp>
          <p:nvSpPr>
            <p:cNvPr id="22" name="Rectangle 21">
              <a:extLst>
                <a:ext uri="{FF2B5EF4-FFF2-40B4-BE49-F238E27FC236}">
                  <a16:creationId xmlns:a16="http://schemas.microsoft.com/office/drawing/2014/main" id="{535DDC69-E8F5-4EE1-A10A-75C3BB9C91B0}"/>
                </a:ext>
              </a:extLst>
            </p:cNvPr>
            <p:cNvSpPr/>
            <p:nvPr/>
          </p:nvSpPr>
          <p:spPr>
            <a:xfrm>
              <a:off x="3379791" y="1086631"/>
              <a:ext cx="7173355" cy="642676"/>
            </a:xfrm>
            <a:prstGeom prst="rect">
              <a:avLst/>
            </a:prstGeom>
          </p:spPr>
          <p:txBody>
            <a:bodyPr wrap="square">
              <a:spAutoFit/>
            </a:bodyPr>
            <a:lstStyle/>
            <a:p>
              <a:pPr defTabSz="342900">
                <a:lnSpc>
                  <a:spcPct val="150000"/>
                </a:lnSpc>
              </a:pPr>
              <a:r>
                <a:rPr lang="en-US" sz="2800" b="1">
                  <a:solidFill>
                    <a:srgbClr val="7FC354"/>
                  </a:solidFill>
                  <a:latin typeface="SVN-Androgyne" panose="02040603050506020204" pitchFamily="18" charset="0"/>
                  <a:cs typeface="Times New Roman" panose="02020603050405020304" pitchFamily="18" charset="0"/>
                </a:rPr>
                <a:t>Hát theo video</a:t>
              </a:r>
              <a:endParaRPr lang="vi-VN" sz="2800" b="1">
                <a:solidFill>
                  <a:srgbClr val="7FC354"/>
                </a:solidFill>
                <a:latin typeface="SVN-Androgyne" panose="020406030505060202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3724FC73-7A2A-4EFB-A419-ED721F6100FF}"/>
                </a:ext>
              </a:extLst>
            </p:cNvPr>
            <p:cNvSpPr/>
            <p:nvPr/>
          </p:nvSpPr>
          <p:spPr>
            <a:xfrm>
              <a:off x="522612" y="1036931"/>
              <a:ext cx="10962947" cy="2813172"/>
            </a:xfrm>
            <a:prstGeom prst="roundRect">
              <a:avLst>
                <a:gd name="adj" fmla="val 5722"/>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4257426-4B4F-406D-97AA-114E6E88D707}"/>
                </a:ext>
              </a:extLst>
            </p:cNvPr>
            <p:cNvSpPr/>
            <p:nvPr/>
          </p:nvSpPr>
          <p:spPr>
            <a:xfrm>
              <a:off x="946823" y="1848239"/>
              <a:ext cx="9134572" cy="1121846"/>
            </a:xfrm>
            <a:prstGeom prst="rect">
              <a:avLst/>
            </a:prstGeom>
          </p:spPr>
          <p:txBody>
            <a:bodyPr wrap="square">
              <a:spAutoFit/>
            </a:bodyPr>
            <a:lstStyle/>
            <a:p>
              <a:pPr defTabSz="342900">
                <a:lnSpc>
                  <a:spcPct val="150000"/>
                </a:lnSpc>
              </a:pPr>
              <a:r>
                <a:rPr lang="vi-VN" sz="2400">
                  <a:latin typeface="UTM Avo" panose="02040603050506020204" pitchFamily="18" charset="0"/>
                  <a:cs typeface="Times New Roman" panose="02020603050405020304" pitchFamily="18" charset="0"/>
                </a:rPr>
                <a:t>Hãy hình dung một người hát theo video </a:t>
              </a:r>
              <a:endParaRPr lang="en-US" sz="2400">
                <a:latin typeface="UTM Avo" panose="02040603050506020204" pitchFamily="18" charset="0"/>
                <a:cs typeface="Times New Roman" panose="02020603050405020304" pitchFamily="18" charset="0"/>
              </a:endParaRPr>
            </a:p>
            <a:p>
              <a:pPr defTabSz="342900">
                <a:lnSpc>
                  <a:spcPct val="150000"/>
                </a:lnSpc>
              </a:pPr>
              <a:r>
                <a:rPr lang="vi-VN" sz="2400">
                  <a:latin typeface="UTM Avo" panose="02040603050506020204" pitchFamily="18" charset="0"/>
                  <a:cs typeface="Times New Roman" panose="02020603050405020304" pitchFamily="18" charset="0"/>
                </a:rPr>
                <a:t>1. T</a:t>
              </a:r>
              <a:r>
                <a:rPr lang="en-US" sz="2400">
                  <a:latin typeface="UTM Avo" panose="02040603050506020204" pitchFamily="18" charset="0"/>
                  <a:cs typeface="Times New Roman" panose="02020603050405020304" pitchFamily="18" charset="0"/>
                </a:rPr>
                <a:t>a</a:t>
              </a:r>
              <a:r>
                <a:rPr lang="vi-VN" sz="2400">
                  <a:latin typeface="UTM Avo" panose="02040603050506020204" pitchFamily="18" charset="0"/>
                  <a:cs typeface="Times New Roman" panose="02020603050405020304" pitchFamily="18" charset="0"/>
                </a:rPr>
                <a:t>i và mắt của người đó làm nhiệm vụ gì trong lúc hát?</a:t>
              </a:r>
            </a:p>
          </p:txBody>
        </p:sp>
        <p:grpSp>
          <p:nvGrpSpPr>
            <p:cNvPr id="25" name="Group 24">
              <a:extLst>
                <a:ext uri="{FF2B5EF4-FFF2-40B4-BE49-F238E27FC236}">
                  <a16:creationId xmlns:a16="http://schemas.microsoft.com/office/drawing/2014/main" id="{25799B56-34F3-44A9-AA87-C344680CCAB8}"/>
                </a:ext>
              </a:extLst>
            </p:cNvPr>
            <p:cNvGrpSpPr/>
            <p:nvPr/>
          </p:nvGrpSpPr>
          <p:grpSpPr>
            <a:xfrm>
              <a:off x="522612" y="900102"/>
              <a:ext cx="2898644" cy="880803"/>
              <a:chOff x="522612" y="900102"/>
              <a:chExt cx="2898644" cy="880803"/>
            </a:xfrm>
          </p:grpSpPr>
          <p:grpSp>
            <p:nvGrpSpPr>
              <p:cNvPr id="27" name="Group 26">
                <a:extLst>
                  <a:ext uri="{FF2B5EF4-FFF2-40B4-BE49-F238E27FC236}">
                    <a16:creationId xmlns:a16="http://schemas.microsoft.com/office/drawing/2014/main" id="{78E4813D-400D-4881-9C0E-9E7630023E59}"/>
                  </a:ext>
                </a:extLst>
              </p:cNvPr>
              <p:cNvGrpSpPr/>
              <p:nvPr/>
            </p:nvGrpSpPr>
            <p:grpSpPr>
              <a:xfrm>
                <a:off x="522612" y="1095583"/>
                <a:ext cx="2372989" cy="661656"/>
                <a:chOff x="5906375" y="1404722"/>
                <a:chExt cx="2372989" cy="661656"/>
              </a:xfrm>
            </p:grpSpPr>
            <p:sp>
              <p:nvSpPr>
                <p:cNvPr id="32" name="Rectangle: Top Corners Rounded 31">
                  <a:extLst>
                    <a:ext uri="{FF2B5EF4-FFF2-40B4-BE49-F238E27FC236}">
                      <a16:creationId xmlns:a16="http://schemas.microsoft.com/office/drawing/2014/main" id="{85207E77-C60E-462C-918B-98C976124954}"/>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33" name="Rectangle 32">
                  <a:extLst>
                    <a:ext uri="{FF2B5EF4-FFF2-40B4-BE49-F238E27FC236}">
                      <a16:creationId xmlns:a16="http://schemas.microsoft.com/office/drawing/2014/main" id="{EFEADF0E-4D83-4C21-8158-88D6342FAA64}"/>
                    </a:ext>
                  </a:extLst>
                </p:cNvPr>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28" name="Group 27">
                <a:extLst>
                  <a:ext uri="{FF2B5EF4-FFF2-40B4-BE49-F238E27FC236}">
                    <a16:creationId xmlns:a16="http://schemas.microsoft.com/office/drawing/2014/main" id="{97DE59F1-A36C-44F9-BBF8-652DB641113B}"/>
                  </a:ext>
                </a:extLst>
              </p:cNvPr>
              <p:cNvGrpSpPr/>
              <p:nvPr/>
            </p:nvGrpSpPr>
            <p:grpSpPr>
              <a:xfrm rot="20419193">
                <a:off x="2468303" y="900102"/>
                <a:ext cx="952953" cy="880803"/>
                <a:chOff x="8974078" y="279854"/>
                <a:chExt cx="3397172" cy="3224225"/>
              </a:xfrm>
            </p:grpSpPr>
            <p:pic>
              <p:nvPicPr>
                <p:cNvPr id="30" name="Picture 5">
                  <a:extLst>
                    <a:ext uri="{FF2B5EF4-FFF2-40B4-BE49-F238E27FC236}">
                      <a16:creationId xmlns:a16="http://schemas.microsoft.com/office/drawing/2014/main" id="{1CC5FAD1-ABCE-444A-BD7D-FA2A1B3F791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974078" y="279854"/>
                  <a:ext cx="3397172" cy="3224225"/>
                </a:xfrm>
                <a:prstGeom prst="rect">
                  <a:avLst/>
                </a:prstGeom>
              </p:spPr>
            </p:pic>
            <p:pic>
              <p:nvPicPr>
                <p:cNvPr id="31" name="Picture 6">
                  <a:extLst>
                    <a:ext uri="{FF2B5EF4-FFF2-40B4-BE49-F238E27FC236}">
                      <a16:creationId xmlns:a16="http://schemas.microsoft.com/office/drawing/2014/main" id="{2061E464-4138-4914-BBAB-34C3EE55059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264793" y="565916"/>
                  <a:ext cx="2916628" cy="2768146"/>
                </a:xfrm>
                <a:prstGeom prst="rect">
                  <a:avLst/>
                </a:prstGeom>
              </p:spPr>
            </p:pic>
          </p:grpSp>
          <p:sp>
            <p:nvSpPr>
              <p:cNvPr id="29" name="Rectangle 28">
                <a:extLst>
                  <a:ext uri="{FF2B5EF4-FFF2-40B4-BE49-F238E27FC236}">
                    <a16:creationId xmlns:a16="http://schemas.microsoft.com/office/drawing/2014/main" id="{989E9CA8-A1CA-4126-8CED-73D73584EF88}"/>
                  </a:ext>
                </a:extLst>
              </p:cNvPr>
              <p:cNvSpPr/>
              <p:nvPr/>
            </p:nvSpPr>
            <p:spPr>
              <a:xfrm>
                <a:off x="2792351" y="1002361"/>
                <a:ext cx="363894" cy="661656"/>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1</a:t>
                </a:r>
                <a:endParaRPr lang="vi-VN" sz="2800" b="1">
                  <a:solidFill>
                    <a:schemeClr val="bg1"/>
                  </a:solidFill>
                  <a:latin typeface="UTM Avo" panose="02040603050506020204" pitchFamily="18" charset="0"/>
                  <a:cs typeface="Times New Roman" panose="02020603050405020304" pitchFamily="18" charset="0"/>
                </a:endParaRPr>
              </a:p>
            </p:txBody>
          </p:sp>
        </p:grpSp>
        <p:sp>
          <p:nvSpPr>
            <p:cNvPr id="26" name="Rectangle 25">
              <a:extLst>
                <a:ext uri="{FF2B5EF4-FFF2-40B4-BE49-F238E27FC236}">
                  <a16:creationId xmlns:a16="http://schemas.microsoft.com/office/drawing/2014/main" id="{24AA8518-EA89-44DB-855A-19C03E1A4067}"/>
                </a:ext>
              </a:extLst>
            </p:cNvPr>
            <p:cNvSpPr/>
            <p:nvPr/>
          </p:nvSpPr>
          <p:spPr>
            <a:xfrm>
              <a:off x="946823" y="2957077"/>
              <a:ext cx="9134572" cy="567848"/>
            </a:xfrm>
            <a:prstGeom prst="rect">
              <a:avLst/>
            </a:prstGeom>
          </p:spPr>
          <p:txBody>
            <a:bodyPr wrap="square">
              <a:spAutoFit/>
            </a:bodyPr>
            <a:lstStyle/>
            <a:p>
              <a:pPr defTabSz="342900">
                <a:lnSpc>
                  <a:spcPct val="150000"/>
                </a:lnSpc>
              </a:pPr>
              <a:r>
                <a:rPr lang="en-US" sz="2400">
                  <a:latin typeface="UTM Avo" panose="02040603050506020204" pitchFamily="18" charset="0"/>
                  <a:cs typeface="Times New Roman" panose="02020603050405020304" pitchFamily="18" charset="0"/>
                </a:rPr>
                <a:t>2. Bộ não của ng</a:t>
              </a:r>
              <a:r>
                <a:rPr lang="vi-VN" sz="2400">
                  <a:latin typeface="UTM Avo" panose="02040603050506020204" pitchFamily="18" charset="0"/>
                  <a:cs typeface="Times New Roman" panose="02020603050405020304" pitchFamily="18" charset="0"/>
                </a:rPr>
                <a:t>ười</a:t>
              </a:r>
              <a:r>
                <a:rPr lang="en-US" sz="2400">
                  <a:latin typeface="UTM Avo" panose="02040603050506020204" pitchFamily="18" charset="0"/>
                  <a:cs typeface="Times New Roman" panose="02020603050405020304" pitchFamily="18" charset="0"/>
                </a:rPr>
                <a:t> đó làm nhiệm vụ gì trong lúc hát?</a:t>
              </a:r>
              <a:endParaRPr lang="vi-VN" sz="2400">
                <a:latin typeface="UTM Avo" panose="02040603050506020204" pitchFamily="18" charset="0"/>
                <a:cs typeface="Times New Roman" panose="02020603050405020304" pitchFamily="18" charset="0"/>
              </a:endParaRPr>
            </a:p>
          </p:txBody>
        </p:sp>
      </p:grpSp>
      <p:pic>
        <p:nvPicPr>
          <p:cNvPr id="19" name="图片 14">
            <a:extLst>
              <a:ext uri="{FF2B5EF4-FFF2-40B4-BE49-F238E27FC236}">
                <a16:creationId xmlns:a16="http://schemas.microsoft.com/office/drawing/2014/main" id="{8AD5845F-1260-4879-8420-9F716B56591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0425" y="1237185"/>
            <a:ext cx="4084635" cy="2041582"/>
          </a:xfrm>
          <a:prstGeom prst="rect">
            <a:avLst/>
          </a:prstGeom>
        </p:spPr>
      </p:pic>
      <p:sp>
        <p:nvSpPr>
          <p:cNvPr id="34" name="Rounded Rectangle 33">
            <a:extLst>
              <a:ext uri="{FF2B5EF4-FFF2-40B4-BE49-F238E27FC236}">
                <a16:creationId xmlns:a16="http://schemas.microsoft.com/office/drawing/2014/main" id="{1391B321-A3EF-EE47-8D72-BC218029A6E4}"/>
              </a:ext>
            </a:extLst>
          </p:cNvPr>
          <p:cNvSpPr/>
          <p:nvPr/>
        </p:nvSpPr>
        <p:spPr>
          <a:xfrm>
            <a:off x="3036693" y="5912627"/>
            <a:ext cx="5685183" cy="529908"/>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400" dirty="0">
                <a:latin typeface="Times New Roman" panose="02020603050405020304" pitchFamily="18" charset="0"/>
                <a:cs typeface="Times New Roman" panose="02020603050405020304" pitchFamily="18" charset="0"/>
              </a:rPr>
              <a:t>Thảo luận nhóm đôi 2 người, thời gian 2p</a:t>
            </a:r>
          </a:p>
        </p:txBody>
      </p:sp>
    </p:spTree>
    <p:extLst>
      <p:ext uri="{BB962C8B-B14F-4D97-AF65-F5344CB8AC3E}">
        <p14:creationId xmlns:p14="http://schemas.microsoft.com/office/powerpoint/2010/main" val="3344295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1" nodeType="with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2.91667E-6 3.33333E-6 L -2.91667E-6 -0.07223 " pathEditMode="relative" rAng="0" ptsTypes="AA">
                                      <p:cBhvr>
                                        <p:cTn id="13" dur="250" accel="50000" decel="50000" autoRev="1" fill="hold">
                                          <p:stCondLst>
                                            <p:cond delay="0"/>
                                          </p:stCondLst>
                                        </p:cTn>
                                        <p:tgtEl>
                                          <p:spTgt spid="20"/>
                                        </p:tgtEl>
                                        <p:attrNameLst>
                                          <p:attrName>ppt_x</p:attrName>
                                          <p:attrName>ppt_y</p:attrName>
                                        </p:attrNameLst>
                                      </p:cBhvr>
                                      <p:rCtr x="0" y="-3611"/>
                                    </p:animMotion>
                                    <p:animRot by="1500000">
                                      <p:cBhvr>
                                        <p:cTn id="14" dur="125" fill="hold">
                                          <p:stCondLst>
                                            <p:cond delay="0"/>
                                          </p:stCondLst>
                                        </p:cTn>
                                        <p:tgtEl>
                                          <p:spTgt spid="20"/>
                                        </p:tgtEl>
                                        <p:attrNameLst>
                                          <p:attrName>r</p:attrName>
                                        </p:attrNameLst>
                                      </p:cBhvr>
                                    </p:animRot>
                                    <p:animRot by="-1500000">
                                      <p:cBhvr>
                                        <p:cTn id="15" dur="125" fill="hold">
                                          <p:stCondLst>
                                            <p:cond delay="125"/>
                                          </p:stCondLst>
                                        </p:cTn>
                                        <p:tgtEl>
                                          <p:spTgt spid="20"/>
                                        </p:tgtEl>
                                        <p:attrNameLst>
                                          <p:attrName>r</p:attrName>
                                        </p:attrNameLst>
                                      </p:cBhvr>
                                    </p:animRot>
                                    <p:animRot by="-1500000">
                                      <p:cBhvr>
                                        <p:cTn id="16" dur="125" fill="hold">
                                          <p:stCondLst>
                                            <p:cond delay="250"/>
                                          </p:stCondLst>
                                        </p:cTn>
                                        <p:tgtEl>
                                          <p:spTgt spid="20"/>
                                        </p:tgtEl>
                                        <p:attrNameLst>
                                          <p:attrName>r</p:attrName>
                                        </p:attrNameLst>
                                      </p:cBhvr>
                                    </p:animRot>
                                    <p:animRot by="1500000">
                                      <p:cBhvr>
                                        <p:cTn id="17" dur="125" fill="hold">
                                          <p:stCondLst>
                                            <p:cond delay="375"/>
                                          </p:stCondLst>
                                        </p:cTn>
                                        <p:tgtEl>
                                          <p:spTgt spid="20"/>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B1B756A-8D3A-4F0D-8677-F220A4F44D9B}"/>
              </a:ext>
            </a:extLst>
          </p:cNvPr>
          <p:cNvGrpSpPr/>
          <p:nvPr/>
        </p:nvGrpSpPr>
        <p:grpSpPr>
          <a:xfrm>
            <a:off x="58804" y="-22962"/>
            <a:ext cx="12133196" cy="2950001"/>
            <a:chOff x="522612" y="900102"/>
            <a:chExt cx="10962947" cy="2950001"/>
          </a:xfrm>
        </p:grpSpPr>
        <p:sp>
          <p:nvSpPr>
            <p:cNvPr id="22" name="Rectangle 21">
              <a:extLst>
                <a:ext uri="{FF2B5EF4-FFF2-40B4-BE49-F238E27FC236}">
                  <a16:creationId xmlns:a16="http://schemas.microsoft.com/office/drawing/2014/main" id="{535DDC69-E8F5-4EE1-A10A-75C3BB9C91B0}"/>
                </a:ext>
              </a:extLst>
            </p:cNvPr>
            <p:cNvSpPr/>
            <p:nvPr/>
          </p:nvSpPr>
          <p:spPr>
            <a:xfrm>
              <a:off x="3379791" y="1086631"/>
              <a:ext cx="7173355" cy="642676"/>
            </a:xfrm>
            <a:prstGeom prst="rect">
              <a:avLst/>
            </a:prstGeom>
          </p:spPr>
          <p:txBody>
            <a:bodyPr wrap="square">
              <a:spAutoFit/>
            </a:bodyPr>
            <a:lstStyle/>
            <a:p>
              <a:pPr defTabSz="342900">
                <a:lnSpc>
                  <a:spcPct val="150000"/>
                </a:lnSpc>
              </a:pPr>
              <a:r>
                <a:rPr lang="en-US" sz="2800" b="1">
                  <a:solidFill>
                    <a:srgbClr val="7FC354"/>
                  </a:solidFill>
                  <a:latin typeface="SVN-Androgyne" panose="02040603050506020204" pitchFamily="18" charset="0"/>
                  <a:cs typeface="Times New Roman" panose="02020603050405020304" pitchFamily="18" charset="0"/>
                </a:rPr>
                <a:t>Hát theo video</a:t>
              </a:r>
              <a:endParaRPr lang="vi-VN" sz="2800" b="1">
                <a:solidFill>
                  <a:srgbClr val="7FC354"/>
                </a:solidFill>
                <a:latin typeface="SVN-Androgyne" panose="020406030505060202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3724FC73-7A2A-4EFB-A419-ED721F6100FF}"/>
                </a:ext>
              </a:extLst>
            </p:cNvPr>
            <p:cNvSpPr/>
            <p:nvPr/>
          </p:nvSpPr>
          <p:spPr>
            <a:xfrm>
              <a:off x="522612" y="1036931"/>
              <a:ext cx="10962947" cy="2813172"/>
            </a:xfrm>
            <a:prstGeom prst="roundRect">
              <a:avLst>
                <a:gd name="adj" fmla="val 5722"/>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4257426-4B4F-406D-97AA-114E6E88D707}"/>
                </a:ext>
              </a:extLst>
            </p:cNvPr>
            <p:cNvSpPr/>
            <p:nvPr/>
          </p:nvSpPr>
          <p:spPr>
            <a:xfrm>
              <a:off x="946823" y="1848239"/>
              <a:ext cx="9134572" cy="1121846"/>
            </a:xfrm>
            <a:prstGeom prst="rect">
              <a:avLst/>
            </a:prstGeom>
          </p:spPr>
          <p:txBody>
            <a:bodyPr wrap="square">
              <a:spAutoFit/>
            </a:bodyPr>
            <a:lstStyle/>
            <a:p>
              <a:pPr defTabSz="342900">
                <a:lnSpc>
                  <a:spcPct val="150000"/>
                </a:lnSpc>
              </a:pPr>
              <a:r>
                <a:rPr lang="vi-VN" sz="2400">
                  <a:latin typeface="UTM Avo" panose="02040603050506020204" pitchFamily="18" charset="0"/>
                  <a:cs typeface="Times New Roman" panose="02020603050405020304" pitchFamily="18" charset="0"/>
                </a:rPr>
                <a:t>Hãy hình dung một người hát theo video </a:t>
              </a:r>
              <a:endParaRPr lang="en-US" sz="2400">
                <a:latin typeface="UTM Avo" panose="02040603050506020204" pitchFamily="18" charset="0"/>
                <a:cs typeface="Times New Roman" panose="02020603050405020304" pitchFamily="18" charset="0"/>
              </a:endParaRPr>
            </a:p>
            <a:p>
              <a:pPr defTabSz="342900">
                <a:lnSpc>
                  <a:spcPct val="150000"/>
                </a:lnSpc>
              </a:pPr>
              <a:r>
                <a:rPr lang="vi-VN" sz="2400">
                  <a:latin typeface="UTM Avo" panose="02040603050506020204" pitchFamily="18" charset="0"/>
                  <a:cs typeface="Times New Roman" panose="02020603050405020304" pitchFamily="18" charset="0"/>
                </a:rPr>
                <a:t>1. T</a:t>
              </a:r>
              <a:r>
                <a:rPr lang="en-US" sz="2400">
                  <a:latin typeface="UTM Avo" panose="02040603050506020204" pitchFamily="18" charset="0"/>
                  <a:cs typeface="Times New Roman" panose="02020603050405020304" pitchFamily="18" charset="0"/>
                </a:rPr>
                <a:t>a</a:t>
              </a:r>
              <a:r>
                <a:rPr lang="vi-VN" sz="2400">
                  <a:latin typeface="UTM Avo" panose="02040603050506020204" pitchFamily="18" charset="0"/>
                  <a:cs typeface="Times New Roman" panose="02020603050405020304" pitchFamily="18" charset="0"/>
                </a:rPr>
                <a:t>i và mắt của người đó làm nhiệm vụ gì trong lúc hát?</a:t>
              </a:r>
            </a:p>
          </p:txBody>
        </p:sp>
        <p:grpSp>
          <p:nvGrpSpPr>
            <p:cNvPr id="25" name="Group 24">
              <a:extLst>
                <a:ext uri="{FF2B5EF4-FFF2-40B4-BE49-F238E27FC236}">
                  <a16:creationId xmlns:a16="http://schemas.microsoft.com/office/drawing/2014/main" id="{25799B56-34F3-44A9-AA87-C344680CCAB8}"/>
                </a:ext>
              </a:extLst>
            </p:cNvPr>
            <p:cNvGrpSpPr/>
            <p:nvPr/>
          </p:nvGrpSpPr>
          <p:grpSpPr>
            <a:xfrm>
              <a:off x="522612" y="900102"/>
              <a:ext cx="2898644" cy="880803"/>
              <a:chOff x="522612" y="900102"/>
              <a:chExt cx="2898644" cy="880803"/>
            </a:xfrm>
          </p:grpSpPr>
          <p:grpSp>
            <p:nvGrpSpPr>
              <p:cNvPr id="27" name="Group 26">
                <a:extLst>
                  <a:ext uri="{FF2B5EF4-FFF2-40B4-BE49-F238E27FC236}">
                    <a16:creationId xmlns:a16="http://schemas.microsoft.com/office/drawing/2014/main" id="{78E4813D-400D-4881-9C0E-9E7630023E59}"/>
                  </a:ext>
                </a:extLst>
              </p:cNvPr>
              <p:cNvGrpSpPr/>
              <p:nvPr/>
            </p:nvGrpSpPr>
            <p:grpSpPr>
              <a:xfrm>
                <a:off x="522612" y="1095583"/>
                <a:ext cx="2372989" cy="661656"/>
                <a:chOff x="5906375" y="1404722"/>
                <a:chExt cx="2372989" cy="661656"/>
              </a:xfrm>
            </p:grpSpPr>
            <p:sp>
              <p:nvSpPr>
                <p:cNvPr id="32" name="Rectangle: Top Corners Rounded 31">
                  <a:extLst>
                    <a:ext uri="{FF2B5EF4-FFF2-40B4-BE49-F238E27FC236}">
                      <a16:creationId xmlns:a16="http://schemas.microsoft.com/office/drawing/2014/main" id="{85207E77-C60E-462C-918B-98C976124954}"/>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33" name="Rectangle 32">
                  <a:extLst>
                    <a:ext uri="{FF2B5EF4-FFF2-40B4-BE49-F238E27FC236}">
                      <a16:creationId xmlns:a16="http://schemas.microsoft.com/office/drawing/2014/main" id="{EFEADF0E-4D83-4C21-8158-88D6342FAA64}"/>
                    </a:ext>
                  </a:extLst>
                </p:cNvPr>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28" name="Group 27">
                <a:extLst>
                  <a:ext uri="{FF2B5EF4-FFF2-40B4-BE49-F238E27FC236}">
                    <a16:creationId xmlns:a16="http://schemas.microsoft.com/office/drawing/2014/main" id="{97DE59F1-A36C-44F9-BBF8-652DB641113B}"/>
                  </a:ext>
                </a:extLst>
              </p:cNvPr>
              <p:cNvGrpSpPr/>
              <p:nvPr/>
            </p:nvGrpSpPr>
            <p:grpSpPr>
              <a:xfrm rot="20419193">
                <a:off x="2468303" y="900102"/>
                <a:ext cx="952953" cy="880803"/>
                <a:chOff x="8974078" y="279854"/>
                <a:chExt cx="3397172" cy="3224225"/>
              </a:xfrm>
            </p:grpSpPr>
            <p:pic>
              <p:nvPicPr>
                <p:cNvPr id="30" name="Picture 5">
                  <a:extLst>
                    <a:ext uri="{FF2B5EF4-FFF2-40B4-BE49-F238E27FC236}">
                      <a16:creationId xmlns:a16="http://schemas.microsoft.com/office/drawing/2014/main" id="{1CC5FAD1-ABCE-444A-BD7D-FA2A1B3F791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74078" y="279854"/>
                  <a:ext cx="3397172" cy="3224225"/>
                </a:xfrm>
                <a:prstGeom prst="rect">
                  <a:avLst/>
                </a:prstGeom>
              </p:spPr>
            </p:pic>
            <p:pic>
              <p:nvPicPr>
                <p:cNvPr id="31" name="Picture 6">
                  <a:extLst>
                    <a:ext uri="{FF2B5EF4-FFF2-40B4-BE49-F238E27FC236}">
                      <a16:creationId xmlns:a16="http://schemas.microsoft.com/office/drawing/2014/main" id="{2061E464-4138-4914-BBAB-34C3EE55059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64793" y="565916"/>
                  <a:ext cx="2916628" cy="2768146"/>
                </a:xfrm>
                <a:prstGeom prst="rect">
                  <a:avLst/>
                </a:prstGeom>
              </p:spPr>
            </p:pic>
          </p:grpSp>
          <p:sp>
            <p:nvSpPr>
              <p:cNvPr id="29" name="Rectangle 28">
                <a:extLst>
                  <a:ext uri="{FF2B5EF4-FFF2-40B4-BE49-F238E27FC236}">
                    <a16:creationId xmlns:a16="http://schemas.microsoft.com/office/drawing/2014/main" id="{989E9CA8-A1CA-4126-8CED-73D73584EF88}"/>
                  </a:ext>
                </a:extLst>
              </p:cNvPr>
              <p:cNvSpPr/>
              <p:nvPr/>
            </p:nvSpPr>
            <p:spPr>
              <a:xfrm>
                <a:off x="2792351" y="1002361"/>
                <a:ext cx="363894" cy="661656"/>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1</a:t>
                </a:r>
                <a:endParaRPr lang="vi-VN" sz="2800" b="1">
                  <a:solidFill>
                    <a:schemeClr val="bg1"/>
                  </a:solidFill>
                  <a:latin typeface="UTM Avo" panose="02040603050506020204" pitchFamily="18" charset="0"/>
                  <a:cs typeface="Times New Roman" panose="02020603050405020304" pitchFamily="18" charset="0"/>
                </a:endParaRPr>
              </a:p>
            </p:txBody>
          </p:sp>
        </p:grpSp>
        <p:sp>
          <p:nvSpPr>
            <p:cNvPr id="26" name="Rectangle 25">
              <a:extLst>
                <a:ext uri="{FF2B5EF4-FFF2-40B4-BE49-F238E27FC236}">
                  <a16:creationId xmlns:a16="http://schemas.microsoft.com/office/drawing/2014/main" id="{24AA8518-EA89-44DB-855A-19C03E1A4067}"/>
                </a:ext>
              </a:extLst>
            </p:cNvPr>
            <p:cNvSpPr/>
            <p:nvPr/>
          </p:nvSpPr>
          <p:spPr>
            <a:xfrm>
              <a:off x="946823" y="2957077"/>
              <a:ext cx="9134572" cy="567848"/>
            </a:xfrm>
            <a:prstGeom prst="rect">
              <a:avLst/>
            </a:prstGeom>
          </p:spPr>
          <p:txBody>
            <a:bodyPr wrap="square">
              <a:spAutoFit/>
            </a:bodyPr>
            <a:lstStyle/>
            <a:p>
              <a:pPr defTabSz="342900">
                <a:lnSpc>
                  <a:spcPct val="150000"/>
                </a:lnSpc>
              </a:pPr>
              <a:r>
                <a:rPr lang="en-US" sz="2400">
                  <a:latin typeface="UTM Avo" panose="02040603050506020204" pitchFamily="18" charset="0"/>
                  <a:cs typeface="Times New Roman" panose="02020603050405020304" pitchFamily="18" charset="0"/>
                </a:rPr>
                <a:t>2. Bộ não của ng</a:t>
              </a:r>
              <a:r>
                <a:rPr lang="vi-VN" sz="2400">
                  <a:latin typeface="UTM Avo" panose="02040603050506020204" pitchFamily="18" charset="0"/>
                  <a:cs typeface="Times New Roman" panose="02020603050405020304" pitchFamily="18" charset="0"/>
                </a:rPr>
                <a:t>ười</a:t>
              </a:r>
              <a:r>
                <a:rPr lang="en-US" sz="2400">
                  <a:latin typeface="UTM Avo" panose="02040603050506020204" pitchFamily="18" charset="0"/>
                  <a:cs typeface="Times New Roman" panose="02020603050405020304" pitchFamily="18" charset="0"/>
                </a:rPr>
                <a:t> đó làm nhiệm vụ gì trong lúc hát?</a:t>
              </a:r>
              <a:endParaRPr lang="vi-VN" sz="2400">
                <a:latin typeface="UTM Avo" panose="02040603050506020204" pitchFamily="18" charset="0"/>
                <a:cs typeface="Times New Roman" panose="02020603050405020304" pitchFamily="18" charset="0"/>
              </a:endParaRPr>
            </a:p>
          </p:txBody>
        </p:sp>
      </p:grpSp>
      <p:pic>
        <p:nvPicPr>
          <p:cNvPr id="19" name="图片 14">
            <a:extLst>
              <a:ext uri="{FF2B5EF4-FFF2-40B4-BE49-F238E27FC236}">
                <a16:creationId xmlns:a16="http://schemas.microsoft.com/office/drawing/2014/main" id="{8AD5845F-1260-4879-8420-9F716B5659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64221" y="1162877"/>
            <a:ext cx="4084635" cy="2041582"/>
          </a:xfrm>
          <a:prstGeom prst="rect">
            <a:avLst/>
          </a:prstGeom>
        </p:spPr>
      </p:pic>
      <p:sp>
        <p:nvSpPr>
          <p:cNvPr id="3" name="Rounded Rectangle 2">
            <a:extLst>
              <a:ext uri="{FF2B5EF4-FFF2-40B4-BE49-F238E27FC236}">
                <a16:creationId xmlns:a16="http://schemas.microsoft.com/office/drawing/2014/main" id="{9E771BAC-55EB-8843-B192-831A40CF438D}"/>
              </a:ext>
            </a:extLst>
          </p:cNvPr>
          <p:cNvSpPr/>
          <p:nvPr/>
        </p:nvSpPr>
        <p:spPr>
          <a:xfrm>
            <a:off x="0" y="3442161"/>
            <a:ext cx="11907436" cy="321971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400" dirty="0"/>
          </a:p>
        </p:txBody>
      </p:sp>
      <p:sp>
        <p:nvSpPr>
          <p:cNvPr id="4" name="TextBox 3">
            <a:extLst>
              <a:ext uri="{FF2B5EF4-FFF2-40B4-BE49-F238E27FC236}">
                <a16:creationId xmlns:a16="http://schemas.microsoft.com/office/drawing/2014/main" id="{1D6367A1-1479-9541-ACC2-A3ACC28BB0E4}"/>
              </a:ext>
            </a:extLst>
          </p:cNvPr>
          <p:cNvSpPr txBox="1"/>
          <p:nvPr/>
        </p:nvSpPr>
        <p:spPr>
          <a:xfrm>
            <a:off x="1030310" y="3951344"/>
            <a:ext cx="9247031" cy="954107"/>
          </a:xfrm>
          <a:prstGeom prst="rect">
            <a:avLst/>
          </a:prstGeom>
          <a:noFill/>
        </p:spPr>
        <p:txBody>
          <a:bodyPr wrap="square" rtlCol="0">
            <a:spAutoFit/>
          </a:bodyPr>
          <a:lstStyle/>
          <a:p>
            <a:r>
              <a:rPr lang="vi-VN" sz="2800" dirty="0">
                <a:solidFill>
                  <a:srgbClr val="C00000"/>
                </a:solidFill>
                <a:latin typeface="Times New Roman" panose="02020603050405020304" pitchFamily="18" charset="0"/>
                <a:cs typeface="Times New Roman" panose="02020603050405020304" pitchFamily="18" charset="0"/>
              </a:rPr>
              <a:t>1. Trong lúc hát, tai người đó nghe tiếng nhạc, mắt theo dõi lời bài hát.</a:t>
            </a:r>
          </a:p>
        </p:txBody>
      </p:sp>
      <p:sp>
        <p:nvSpPr>
          <p:cNvPr id="34" name="TextBox 33">
            <a:extLst>
              <a:ext uri="{FF2B5EF4-FFF2-40B4-BE49-F238E27FC236}">
                <a16:creationId xmlns:a16="http://schemas.microsoft.com/office/drawing/2014/main" id="{D94DA27C-8BF2-7542-BB82-F6A4DF281C7B}"/>
              </a:ext>
            </a:extLst>
          </p:cNvPr>
          <p:cNvSpPr txBox="1"/>
          <p:nvPr/>
        </p:nvSpPr>
        <p:spPr>
          <a:xfrm>
            <a:off x="959607" y="5237368"/>
            <a:ext cx="9678341" cy="954107"/>
          </a:xfrm>
          <a:prstGeom prst="rect">
            <a:avLst/>
          </a:prstGeom>
          <a:noFill/>
        </p:spPr>
        <p:txBody>
          <a:bodyPr wrap="square" rtlCol="0">
            <a:spAutoFit/>
          </a:bodyPr>
          <a:lstStyle/>
          <a:p>
            <a:r>
              <a:rPr lang="vi-VN" sz="2800" dirty="0">
                <a:solidFill>
                  <a:srgbClr val="C00000"/>
                </a:solidFill>
                <a:latin typeface="Times New Roman" panose="02020603050405020304" pitchFamily="18" charset="0"/>
                <a:cs typeface="Times New Roman" panose="02020603050405020304" pitchFamily="18" charset="0"/>
              </a:rPr>
              <a:t>2. Bộ não làm nhiệm vụ kết hợp lời bài hát và tiếng nhạc tạo nên hứng thú, chuyển thành câu hát.</a:t>
            </a:r>
          </a:p>
        </p:txBody>
      </p:sp>
    </p:spTree>
    <p:extLst>
      <p:ext uri="{BB962C8B-B14F-4D97-AF65-F5344CB8AC3E}">
        <p14:creationId xmlns:p14="http://schemas.microsoft.com/office/powerpoint/2010/main" val="2404725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1+#ppt_w/2"/>
                                          </p:val>
                                        </p:tav>
                                        <p:tav tm="100000">
                                          <p:val>
                                            <p:strVal val="#ppt_x"/>
                                          </p:val>
                                        </p:tav>
                                      </p:tavLst>
                                    </p:anim>
                                    <p:anim calcmode="lin" valueType="num">
                                      <p:cBhvr additive="base">
                                        <p:cTn id="13"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10EB54-4731-4DD5-8421-518086FEA3E2}"/>
              </a:ext>
            </a:extLst>
          </p:cNvPr>
          <p:cNvSpPr/>
          <p:nvPr/>
        </p:nvSpPr>
        <p:spPr>
          <a:xfrm>
            <a:off x="614526" y="292955"/>
            <a:ext cx="8211146" cy="684803"/>
          </a:xfrm>
          <a:prstGeom prst="rect">
            <a:avLst/>
          </a:prstGeom>
        </p:spPr>
        <p:txBody>
          <a:bodyPr wrap="square">
            <a:spAutoFit/>
          </a:bodyPr>
          <a:lstStyle/>
          <a:p>
            <a:pPr defTabSz="342900">
              <a:lnSpc>
                <a:spcPct val="150000"/>
              </a:lnSpc>
            </a:pPr>
            <a:r>
              <a:rPr lang="en-US" sz="2800" b="1">
                <a:solidFill>
                  <a:srgbClr val="F03C69"/>
                </a:solidFill>
                <a:latin typeface="SVN-SAF" panose="02040603050506020204" pitchFamily="18" charset="0"/>
                <a:cs typeface="Times New Roman" panose="02020603050405020304" pitchFamily="18" charset="0"/>
              </a:rPr>
              <a:t>1. CON NG</a:t>
            </a:r>
            <a:r>
              <a:rPr lang="vi-VN" sz="2800" b="1">
                <a:solidFill>
                  <a:srgbClr val="F03C69"/>
                </a:solidFill>
                <a:latin typeface="SVN-SAF" panose="02040603050506020204" pitchFamily="18" charset="0"/>
                <a:cs typeface="Times New Roman" panose="02020603050405020304" pitchFamily="18" charset="0"/>
              </a:rPr>
              <a:t>ƯỜI</a:t>
            </a:r>
            <a:r>
              <a:rPr lang="en-US" sz="2800" b="1">
                <a:solidFill>
                  <a:srgbClr val="F03C69"/>
                </a:solidFill>
                <a:latin typeface="SVN-SAF" panose="02040603050506020204" pitchFamily="18" charset="0"/>
                <a:cs typeface="Times New Roman" panose="02020603050405020304" pitchFamily="18" charset="0"/>
              </a:rPr>
              <a:t> XỬ LÍ Thông tin</a:t>
            </a:r>
            <a:endParaRPr lang="vi-VN" sz="2800" b="1">
              <a:solidFill>
                <a:srgbClr val="F03C69"/>
              </a:solidFill>
              <a:cs typeface="Times New Roman" panose="02020603050405020304" pitchFamily="18" charset="0"/>
            </a:endParaRPr>
          </a:p>
        </p:txBody>
      </p:sp>
      <p:sp>
        <p:nvSpPr>
          <p:cNvPr id="27" name="Rectangle 26">
            <a:extLst>
              <a:ext uri="{FF2B5EF4-FFF2-40B4-BE49-F238E27FC236}">
                <a16:creationId xmlns:a16="http://schemas.microsoft.com/office/drawing/2014/main" id="{39558349-1F9F-48F3-830E-5BABDBF449D9}"/>
              </a:ext>
            </a:extLst>
          </p:cNvPr>
          <p:cNvSpPr/>
          <p:nvPr/>
        </p:nvSpPr>
        <p:spPr>
          <a:xfrm>
            <a:off x="916131" y="1267927"/>
            <a:ext cx="6743359" cy="3337837"/>
          </a:xfrm>
          <a:prstGeom prst="rect">
            <a:avLst/>
          </a:prstGeom>
        </p:spPr>
        <p:txBody>
          <a:bodyPr wrap="square">
            <a:spAutoFit/>
          </a:bodyPr>
          <a:lstStyle/>
          <a:p>
            <a:pPr algn="just" defTabSz="342900">
              <a:lnSpc>
                <a:spcPct val="150000"/>
              </a:lnSpc>
            </a:pPr>
            <a:r>
              <a:rPr lang="en-US" sz="2400">
                <a:latin typeface="UTM Avo" panose="02040603050506020204" pitchFamily="18" charset="0"/>
                <a:cs typeface="Times New Roman" panose="02020603050405020304" pitchFamily="18" charset="0"/>
              </a:rPr>
              <a:t>		</a:t>
            </a:r>
            <a:r>
              <a:rPr lang="vi-VN" sz="2400">
                <a:latin typeface="UTM Avo" panose="02040603050506020204" pitchFamily="18" charset="0"/>
                <a:cs typeface="Times New Roman" panose="02020603050405020304" pitchFamily="18" charset="0"/>
              </a:rPr>
              <a:t>Khi hát, mắt theo dõi lời bài hát, tai nghe tiếng nhạc, bộ não kết hợp</a:t>
            </a:r>
            <a:r>
              <a:rPr lang="en-US" sz="2400">
                <a:latin typeface="UTM Avo" panose="02040603050506020204" pitchFamily="18" charset="0"/>
                <a:cs typeface="Times New Roman" panose="02020603050405020304" pitchFamily="18" charset="0"/>
              </a:rPr>
              <a:t> </a:t>
            </a:r>
            <a:r>
              <a:rPr lang="vi-VN" sz="2400">
                <a:latin typeface="UTM Avo" panose="02040603050506020204" pitchFamily="18" charset="0"/>
                <a:cs typeface="Times New Roman" panose="02020603050405020304" pitchFamily="18" charset="0"/>
              </a:rPr>
              <a:t>chúng lại tạo nên hứng thú, chuyển thành câu hát. Thông tin được thu nhận là lời và nhạc bài hát. Những thông tin này được bộ não xử lí, chuyển thành cảm xúc và hành động (hát).</a:t>
            </a:r>
          </a:p>
        </p:txBody>
      </p:sp>
      <p:pic>
        <p:nvPicPr>
          <p:cNvPr id="23" name="Picture 22">
            <a:extLst>
              <a:ext uri="{FF2B5EF4-FFF2-40B4-BE49-F238E27FC236}">
                <a16:creationId xmlns:a16="http://schemas.microsoft.com/office/drawing/2014/main" id="{29FE8D73-EEBA-4A68-839D-0413B27904D5}"/>
              </a:ext>
            </a:extLst>
          </p:cNvPr>
          <p:cNvPicPr>
            <a:picLocks noChangeAspect="1"/>
          </p:cNvPicPr>
          <p:nvPr/>
        </p:nvPicPr>
        <p:blipFill>
          <a:blip r:embed="rId2"/>
          <a:stretch>
            <a:fillRect/>
          </a:stretch>
        </p:blipFill>
        <p:spPr>
          <a:xfrm>
            <a:off x="824474" y="1175657"/>
            <a:ext cx="797359" cy="755780"/>
          </a:xfrm>
          <a:prstGeom prst="rect">
            <a:avLst/>
          </a:prstGeom>
        </p:spPr>
      </p:pic>
      <p:pic>
        <p:nvPicPr>
          <p:cNvPr id="7" name="Picture 6" descr="Icon&#10;&#10;Description automatically generated">
            <a:extLst>
              <a:ext uri="{FF2B5EF4-FFF2-40B4-BE49-F238E27FC236}">
                <a16:creationId xmlns:a16="http://schemas.microsoft.com/office/drawing/2014/main" id="{90AFA4E4-7B7E-4823-8469-DCEE6845D9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147" y="1267927"/>
            <a:ext cx="4695372" cy="4695372"/>
          </a:xfrm>
          <a:prstGeom prst="rect">
            <a:avLst/>
          </a:prstGeom>
        </p:spPr>
      </p:pic>
    </p:spTree>
    <p:extLst>
      <p:ext uri="{BB962C8B-B14F-4D97-AF65-F5344CB8AC3E}">
        <p14:creationId xmlns:p14="http://schemas.microsoft.com/office/powerpoint/2010/main" val="34388503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BE9580-0DA0-344E-8E34-D4D9C88948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2392" y="1949569"/>
            <a:ext cx="5802907" cy="3371731"/>
          </a:xfrm>
          <a:prstGeom prst="rect">
            <a:avLst/>
          </a:prstGeom>
        </p:spPr>
      </p:pic>
      <p:sp>
        <p:nvSpPr>
          <p:cNvPr id="4" name="TextBox 3">
            <a:extLst>
              <a:ext uri="{FF2B5EF4-FFF2-40B4-BE49-F238E27FC236}">
                <a16:creationId xmlns:a16="http://schemas.microsoft.com/office/drawing/2014/main" id="{C4986641-C879-EA40-B553-4684F7A078AE}"/>
              </a:ext>
            </a:extLst>
          </p:cNvPr>
          <p:cNvSpPr txBox="1"/>
          <p:nvPr/>
        </p:nvSpPr>
        <p:spPr>
          <a:xfrm>
            <a:off x="741871" y="761959"/>
            <a:ext cx="10161917" cy="954107"/>
          </a:xfrm>
          <a:prstGeom prst="rect">
            <a:avLst/>
          </a:prstGeom>
          <a:noFill/>
        </p:spPr>
        <p:txBody>
          <a:bodyPr wrap="square" rtlCol="0">
            <a:spAutoFit/>
          </a:bodyPr>
          <a:lstStyle/>
          <a:p>
            <a:r>
              <a:rPr lang="vi-VN" sz="2800" dirty="0">
                <a:latin typeface="Times New Roman" panose="02020603050405020304" pitchFamily="18" charset="0"/>
                <a:cs typeface="Times New Roman" panose="02020603050405020304" pitchFamily="18" charset="0"/>
              </a:rPr>
              <a:t>Bạn Minh đang đạp xe đạp, một chú chó bất ngờ chạy ra, bạn Minh phanh xe lại để tránh đâm vào chú chó.</a:t>
            </a:r>
          </a:p>
        </p:txBody>
      </p:sp>
      <p:sp>
        <p:nvSpPr>
          <p:cNvPr id="2" name="TextBox 1">
            <a:extLst>
              <a:ext uri="{FF2B5EF4-FFF2-40B4-BE49-F238E27FC236}">
                <a16:creationId xmlns:a16="http://schemas.microsoft.com/office/drawing/2014/main" id="{D7B5B786-13AD-F949-98EA-0ED840D183A0}"/>
              </a:ext>
            </a:extLst>
          </p:cNvPr>
          <p:cNvSpPr txBox="1"/>
          <p:nvPr/>
        </p:nvSpPr>
        <p:spPr>
          <a:xfrm>
            <a:off x="741871" y="1716066"/>
            <a:ext cx="5295673" cy="830997"/>
          </a:xfrm>
          <a:prstGeom prst="rect">
            <a:avLst/>
          </a:prstGeom>
          <a:noFill/>
        </p:spPr>
        <p:txBody>
          <a:bodyPr wrap="square" rtlCol="0">
            <a:spAutoFit/>
          </a:bodyPr>
          <a:lstStyle/>
          <a:p>
            <a:r>
              <a:rPr lang="vi-VN" sz="2400" dirty="0">
                <a:solidFill>
                  <a:schemeClr val="accent5">
                    <a:lumMod val="50000"/>
                  </a:schemeClr>
                </a:solidFill>
                <a:latin typeface="Times New Roman" panose="02020603050405020304" pitchFamily="18" charset="0"/>
                <a:cs typeface="Times New Roman" panose="02020603050405020304" pitchFamily="18" charset="0"/>
              </a:rPr>
              <a:t>Câu hỏi 1:</a:t>
            </a:r>
            <a:r>
              <a:rPr lang="vi-VN" sz="2400" dirty="0">
                <a:latin typeface="Times New Roman" panose="02020603050405020304" pitchFamily="18" charset="0"/>
                <a:cs typeface="Times New Roman" panose="02020603050405020304" pitchFamily="18" charset="0"/>
              </a:rPr>
              <a:t> Trong tình huống trên có những nhân vật nào ?</a:t>
            </a:r>
          </a:p>
        </p:txBody>
      </p:sp>
      <p:sp>
        <p:nvSpPr>
          <p:cNvPr id="5" name="TextBox 4">
            <a:extLst>
              <a:ext uri="{FF2B5EF4-FFF2-40B4-BE49-F238E27FC236}">
                <a16:creationId xmlns:a16="http://schemas.microsoft.com/office/drawing/2014/main" id="{6424D8BF-D776-EC4A-8684-13B4B43B7724}"/>
              </a:ext>
            </a:extLst>
          </p:cNvPr>
          <p:cNvSpPr txBox="1"/>
          <p:nvPr/>
        </p:nvSpPr>
        <p:spPr>
          <a:xfrm>
            <a:off x="1313460" y="2547063"/>
            <a:ext cx="4509370" cy="461665"/>
          </a:xfrm>
          <a:prstGeom prst="rect">
            <a:avLst/>
          </a:prstGeom>
          <a:noFill/>
        </p:spPr>
        <p:txBody>
          <a:bodyPr wrap="square" rtlCol="0">
            <a:spAutoFit/>
          </a:bodyPr>
          <a:lstStyle/>
          <a:p>
            <a:r>
              <a:rPr lang="vi-VN" sz="2400" b="1" dirty="0">
                <a:solidFill>
                  <a:schemeClr val="accent6">
                    <a:lumMod val="75000"/>
                  </a:schemeClr>
                </a:solidFill>
                <a:latin typeface="Times New Roman" panose="02020603050405020304" pitchFamily="18" charset="0"/>
                <a:cs typeface="Times New Roman" panose="02020603050405020304" pitchFamily="18" charset="0"/>
              </a:rPr>
              <a:t>- 1 bạn nhỏ, một chú chó</a:t>
            </a:r>
          </a:p>
        </p:txBody>
      </p:sp>
      <p:sp>
        <p:nvSpPr>
          <p:cNvPr id="6" name="TextBox 5">
            <a:extLst>
              <a:ext uri="{FF2B5EF4-FFF2-40B4-BE49-F238E27FC236}">
                <a16:creationId xmlns:a16="http://schemas.microsoft.com/office/drawing/2014/main" id="{81EEA530-5E0C-CC42-8211-2F05ADEC975C}"/>
              </a:ext>
            </a:extLst>
          </p:cNvPr>
          <p:cNvSpPr txBox="1"/>
          <p:nvPr/>
        </p:nvSpPr>
        <p:spPr>
          <a:xfrm>
            <a:off x="741871" y="3144033"/>
            <a:ext cx="5295673" cy="830997"/>
          </a:xfrm>
          <a:prstGeom prst="rect">
            <a:avLst/>
          </a:prstGeom>
          <a:noFill/>
        </p:spPr>
        <p:txBody>
          <a:bodyPr wrap="square" rtlCol="0">
            <a:spAutoFit/>
          </a:bodyPr>
          <a:lstStyle/>
          <a:p>
            <a:r>
              <a:rPr lang="vi-VN" sz="2400" dirty="0">
                <a:solidFill>
                  <a:schemeClr val="accent5">
                    <a:lumMod val="50000"/>
                  </a:schemeClr>
                </a:solidFill>
                <a:latin typeface="Times New Roman" panose="02020603050405020304" pitchFamily="18" charset="0"/>
                <a:cs typeface="Times New Roman" panose="02020603050405020304" pitchFamily="18" charset="0"/>
              </a:rPr>
              <a:t>Câu hỏi 2</a:t>
            </a:r>
            <a:r>
              <a:rPr lang="vi-VN" sz="2400" dirty="0">
                <a:latin typeface="Times New Roman" panose="02020603050405020304" pitchFamily="18" charset="0"/>
                <a:cs typeface="Times New Roman" panose="02020603050405020304" pitchFamily="18" charset="0"/>
              </a:rPr>
              <a:t>: Sau khi thấy chú chó bất ngờ chạy ra bạn Minh đã quyết định điều gì?</a:t>
            </a:r>
          </a:p>
        </p:txBody>
      </p:sp>
      <p:sp>
        <p:nvSpPr>
          <p:cNvPr id="7" name="TextBox 6">
            <a:extLst>
              <a:ext uri="{FF2B5EF4-FFF2-40B4-BE49-F238E27FC236}">
                <a16:creationId xmlns:a16="http://schemas.microsoft.com/office/drawing/2014/main" id="{AF0761E2-5489-C047-B07F-6A040FECE911}"/>
              </a:ext>
            </a:extLst>
          </p:cNvPr>
          <p:cNvSpPr txBox="1"/>
          <p:nvPr/>
        </p:nvSpPr>
        <p:spPr>
          <a:xfrm>
            <a:off x="1189973" y="3975030"/>
            <a:ext cx="4484317" cy="830997"/>
          </a:xfrm>
          <a:prstGeom prst="rect">
            <a:avLst/>
          </a:prstGeom>
          <a:noFill/>
        </p:spPr>
        <p:txBody>
          <a:bodyPr wrap="square" rtlCol="0">
            <a:spAutoFit/>
          </a:bodyPr>
          <a:lstStyle/>
          <a:p>
            <a:r>
              <a:rPr lang="vi-VN" sz="2400" b="1" dirty="0">
                <a:solidFill>
                  <a:srgbClr val="FF0000"/>
                </a:solidFill>
                <a:latin typeface="Times New Roman" panose="02020603050405020304" pitchFamily="18" charset="0"/>
                <a:cs typeface="Times New Roman" panose="02020603050405020304" pitchFamily="18" charset="0"/>
              </a:rPr>
              <a:t>- Bạn Minh quyết định phanh xe lại để tránh đâm vào chú chó</a:t>
            </a:r>
          </a:p>
        </p:txBody>
      </p:sp>
      <p:sp>
        <p:nvSpPr>
          <p:cNvPr id="8" name="Rounded Rectangle 7">
            <a:extLst>
              <a:ext uri="{FF2B5EF4-FFF2-40B4-BE49-F238E27FC236}">
                <a16:creationId xmlns:a16="http://schemas.microsoft.com/office/drawing/2014/main" id="{7B6D64E0-3FD6-9241-9C9D-BA644CA9B25F}"/>
              </a:ext>
            </a:extLst>
          </p:cNvPr>
          <p:cNvSpPr/>
          <p:nvPr/>
        </p:nvSpPr>
        <p:spPr>
          <a:xfrm>
            <a:off x="725973" y="295661"/>
            <a:ext cx="2770262" cy="51826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accent5">
                    <a:lumMod val="50000"/>
                  </a:schemeClr>
                </a:solidFill>
                <a:latin typeface="Times New Roman" panose="02020603050405020304" pitchFamily="18" charset="0"/>
                <a:cs typeface="Times New Roman" panose="02020603050405020304" pitchFamily="18" charset="0"/>
              </a:rPr>
              <a:t>Hoạt động 2</a:t>
            </a:r>
          </a:p>
        </p:txBody>
      </p:sp>
    </p:spTree>
    <p:extLst>
      <p:ext uri="{BB962C8B-B14F-4D97-AF65-F5344CB8AC3E}">
        <p14:creationId xmlns:p14="http://schemas.microsoft.com/office/powerpoint/2010/main" val="17727939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BE9580-0DA0-344E-8E34-D4D9C88948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677" y="1949569"/>
            <a:ext cx="9627078" cy="4106175"/>
          </a:xfrm>
          <a:prstGeom prst="rect">
            <a:avLst/>
          </a:prstGeom>
        </p:spPr>
      </p:pic>
      <p:sp>
        <p:nvSpPr>
          <p:cNvPr id="4" name="TextBox 3">
            <a:extLst>
              <a:ext uri="{FF2B5EF4-FFF2-40B4-BE49-F238E27FC236}">
                <a16:creationId xmlns:a16="http://schemas.microsoft.com/office/drawing/2014/main" id="{C4986641-C879-EA40-B553-4684F7A078AE}"/>
              </a:ext>
            </a:extLst>
          </p:cNvPr>
          <p:cNvSpPr txBox="1"/>
          <p:nvPr/>
        </p:nvSpPr>
        <p:spPr>
          <a:xfrm>
            <a:off x="802257" y="402038"/>
            <a:ext cx="10161917" cy="584775"/>
          </a:xfrm>
          <a:prstGeom prst="rect">
            <a:avLst/>
          </a:prstGeom>
          <a:noFill/>
        </p:spPr>
        <p:txBody>
          <a:bodyPr wrap="square" rtlCol="0">
            <a:spAutoFit/>
          </a:bodyPr>
          <a:lstStyle/>
          <a:p>
            <a:r>
              <a:rPr lang="vi-VN" sz="3200" b="1" dirty="0">
                <a:latin typeface="Times New Roman" panose="02020603050405020304" pitchFamily="18" charset="0"/>
                <a:cs typeface="Times New Roman" panose="02020603050405020304" pitchFamily="18" charset="0"/>
              </a:rPr>
              <a:t>Thông</a:t>
            </a:r>
            <a:r>
              <a:rPr lang="vi-VN" sz="2800" b="1" dirty="0">
                <a:latin typeface="Times New Roman" panose="02020603050405020304" pitchFamily="18" charset="0"/>
                <a:cs typeface="Times New Roman" panose="02020603050405020304" pitchFamily="18" charset="0"/>
              </a:rPr>
              <a:t> tin</a:t>
            </a:r>
            <a:r>
              <a:rPr lang="vi-VN" sz="2800" dirty="0">
                <a:latin typeface="Times New Roman" panose="02020603050405020304" pitchFamily="18" charset="0"/>
                <a:cs typeface="Times New Roman" panose="02020603050405020304" pitchFamily="18" charset="0"/>
              </a:rPr>
              <a:t>: hình ảnh chú chó chạy ra</a:t>
            </a:r>
          </a:p>
        </p:txBody>
      </p:sp>
      <p:sp>
        <p:nvSpPr>
          <p:cNvPr id="5" name="TextBox 4">
            <a:extLst>
              <a:ext uri="{FF2B5EF4-FFF2-40B4-BE49-F238E27FC236}">
                <a16:creationId xmlns:a16="http://schemas.microsoft.com/office/drawing/2014/main" id="{65435AFB-2B53-9D4F-B041-82DB27C858B5}"/>
              </a:ext>
            </a:extLst>
          </p:cNvPr>
          <p:cNvSpPr txBox="1"/>
          <p:nvPr/>
        </p:nvSpPr>
        <p:spPr>
          <a:xfrm>
            <a:off x="850901" y="1112807"/>
            <a:ext cx="10380694" cy="584775"/>
          </a:xfrm>
          <a:prstGeom prst="rect">
            <a:avLst/>
          </a:prstGeom>
          <a:noFill/>
        </p:spPr>
        <p:txBody>
          <a:bodyPr wrap="square" rtlCol="0">
            <a:spAutoFit/>
          </a:bodyPr>
          <a:lstStyle/>
          <a:p>
            <a:r>
              <a:rPr lang="vi-VN" sz="3200" b="1" dirty="0">
                <a:latin typeface="Times New Roman" panose="02020603050405020304" pitchFamily="18" charset="0"/>
                <a:cs typeface="Times New Roman" panose="02020603050405020304" pitchFamily="18" charset="0"/>
              </a:rPr>
              <a:t>Quyết định</a:t>
            </a:r>
            <a:r>
              <a:rPr lang="vi-VN" sz="3200" dirty="0">
                <a:latin typeface="Times New Roman" panose="02020603050405020304" pitchFamily="18" charset="0"/>
                <a:cs typeface="Times New Roman" panose="02020603050405020304" pitchFamily="18" charset="0"/>
              </a:rPr>
              <a:t>: phanh xe lại  </a:t>
            </a:r>
          </a:p>
        </p:txBody>
      </p:sp>
    </p:spTree>
    <p:extLst>
      <p:ext uri="{BB962C8B-B14F-4D97-AF65-F5344CB8AC3E}">
        <p14:creationId xmlns:p14="http://schemas.microsoft.com/office/powerpoint/2010/main" val="35430463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CFC88D-0486-7749-A7A6-9D046B50CEA1}"/>
              </a:ext>
            </a:extLst>
          </p:cNvPr>
          <p:cNvPicPr>
            <a:picLocks noChangeAspect="1"/>
          </p:cNvPicPr>
          <p:nvPr/>
        </p:nvPicPr>
        <p:blipFill>
          <a:blip r:embed="rId2"/>
          <a:stretch>
            <a:fillRect/>
          </a:stretch>
        </p:blipFill>
        <p:spPr>
          <a:xfrm>
            <a:off x="114300" y="-55234"/>
            <a:ext cx="11379199" cy="3686919"/>
          </a:xfrm>
          <a:prstGeom prst="rect">
            <a:avLst/>
          </a:prstGeom>
        </p:spPr>
      </p:pic>
      <p:sp>
        <p:nvSpPr>
          <p:cNvPr id="2" name="Rounded Rectangle 1">
            <a:extLst>
              <a:ext uri="{FF2B5EF4-FFF2-40B4-BE49-F238E27FC236}">
                <a16:creationId xmlns:a16="http://schemas.microsoft.com/office/drawing/2014/main" id="{464CC23D-6634-9649-BB01-3FD5EFC1CF5B}"/>
              </a:ext>
            </a:extLst>
          </p:cNvPr>
          <p:cNvSpPr/>
          <p:nvPr/>
        </p:nvSpPr>
        <p:spPr>
          <a:xfrm>
            <a:off x="672618" y="3502450"/>
            <a:ext cx="2641600" cy="1066800"/>
          </a:xfrm>
          <a:prstGeom prst="round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accent2">
                    <a:lumMod val="50000"/>
                  </a:schemeClr>
                </a:solidFill>
                <a:latin typeface="Times New Roman" panose="02020603050405020304" pitchFamily="18" charset="0"/>
                <a:cs typeface="Times New Roman" panose="02020603050405020304" pitchFamily="18" charset="0"/>
              </a:rPr>
              <a:t>Bằng các </a:t>
            </a:r>
          </a:p>
          <a:p>
            <a:pPr algn="ctr"/>
            <a:r>
              <a:rPr lang="vi-VN" sz="2800" dirty="0">
                <a:solidFill>
                  <a:schemeClr val="accent2">
                    <a:lumMod val="50000"/>
                  </a:schemeClr>
                </a:solidFill>
                <a:latin typeface="Times New Roman" panose="02020603050405020304" pitchFamily="18" charset="0"/>
                <a:cs typeface="Times New Roman" panose="02020603050405020304" pitchFamily="18" charset="0"/>
              </a:rPr>
              <a:t>giác quan</a:t>
            </a:r>
          </a:p>
        </p:txBody>
      </p:sp>
      <p:sp>
        <p:nvSpPr>
          <p:cNvPr id="8" name="Rounded Rectangle 7">
            <a:extLst>
              <a:ext uri="{FF2B5EF4-FFF2-40B4-BE49-F238E27FC236}">
                <a16:creationId xmlns:a16="http://schemas.microsoft.com/office/drawing/2014/main" id="{A8E1464B-E22C-DF41-9D0A-D70F286C6D4B}"/>
              </a:ext>
            </a:extLst>
          </p:cNvPr>
          <p:cNvSpPr/>
          <p:nvPr/>
        </p:nvSpPr>
        <p:spPr>
          <a:xfrm>
            <a:off x="4965458" y="3502450"/>
            <a:ext cx="2438400" cy="1066800"/>
          </a:xfrm>
          <a:prstGeom prst="round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accent2">
                    <a:lumMod val="50000"/>
                  </a:schemeClr>
                </a:solidFill>
                <a:latin typeface="Times New Roman" panose="02020603050405020304" pitchFamily="18" charset="0"/>
                <a:cs typeface="Times New Roman" panose="02020603050405020304" pitchFamily="18" charset="0"/>
              </a:rPr>
              <a:t>Bằng bộ não</a:t>
            </a:r>
          </a:p>
        </p:txBody>
      </p:sp>
      <p:sp>
        <p:nvSpPr>
          <p:cNvPr id="9" name="Rounded Rectangle 8">
            <a:extLst>
              <a:ext uri="{FF2B5EF4-FFF2-40B4-BE49-F238E27FC236}">
                <a16:creationId xmlns:a16="http://schemas.microsoft.com/office/drawing/2014/main" id="{1DCA8A1E-D0E4-6F40-9945-BDE8033340CA}"/>
              </a:ext>
            </a:extLst>
          </p:cNvPr>
          <p:cNvSpPr/>
          <p:nvPr/>
        </p:nvSpPr>
        <p:spPr>
          <a:xfrm>
            <a:off x="8267700" y="3546900"/>
            <a:ext cx="3340100" cy="977900"/>
          </a:xfrm>
          <a:prstGeom prst="round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accent2">
                    <a:lumMod val="50000"/>
                  </a:schemeClr>
                </a:solidFill>
                <a:latin typeface="Times New Roman" panose="02020603050405020304" pitchFamily="18" charset="0"/>
                <a:cs typeface="Times New Roman" panose="02020603050405020304" pitchFamily="18" charset="0"/>
              </a:rPr>
              <a:t>Đưa ra suy nghĩ và hành động phù hợp</a:t>
            </a:r>
          </a:p>
        </p:txBody>
      </p:sp>
      <p:grpSp>
        <p:nvGrpSpPr>
          <p:cNvPr id="10" name="Group 9">
            <a:extLst>
              <a:ext uri="{FF2B5EF4-FFF2-40B4-BE49-F238E27FC236}">
                <a16:creationId xmlns:a16="http://schemas.microsoft.com/office/drawing/2014/main" id="{9F395ECD-2316-2E48-B092-BE9CB8405811}"/>
              </a:ext>
            </a:extLst>
          </p:cNvPr>
          <p:cNvGrpSpPr/>
          <p:nvPr/>
        </p:nvGrpSpPr>
        <p:grpSpPr>
          <a:xfrm>
            <a:off x="203200" y="4699000"/>
            <a:ext cx="10840306" cy="1563277"/>
            <a:chOff x="1329714" y="458216"/>
            <a:chExt cx="9895012" cy="2025977"/>
          </a:xfrm>
        </p:grpSpPr>
        <p:grpSp>
          <p:nvGrpSpPr>
            <p:cNvPr id="11" name="Group 10">
              <a:extLst>
                <a:ext uri="{FF2B5EF4-FFF2-40B4-BE49-F238E27FC236}">
                  <a16:creationId xmlns:a16="http://schemas.microsoft.com/office/drawing/2014/main" id="{E998564B-6CFE-0C40-83AB-60D9C3D91FE1}"/>
                </a:ext>
              </a:extLst>
            </p:cNvPr>
            <p:cNvGrpSpPr/>
            <p:nvPr/>
          </p:nvGrpSpPr>
          <p:grpSpPr>
            <a:xfrm>
              <a:off x="1329714" y="458216"/>
              <a:ext cx="9895012" cy="2025977"/>
              <a:chOff x="1329714" y="458216"/>
              <a:chExt cx="9895012" cy="2025977"/>
            </a:xfrm>
          </p:grpSpPr>
          <p:grpSp>
            <p:nvGrpSpPr>
              <p:cNvPr id="14" name="Group 13">
                <a:extLst>
                  <a:ext uri="{FF2B5EF4-FFF2-40B4-BE49-F238E27FC236}">
                    <a16:creationId xmlns:a16="http://schemas.microsoft.com/office/drawing/2014/main" id="{79E4741A-DC21-9D4A-A48C-3A50D7B288AB}"/>
                  </a:ext>
                </a:extLst>
              </p:cNvPr>
              <p:cNvGrpSpPr/>
              <p:nvPr/>
            </p:nvGrpSpPr>
            <p:grpSpPr>
              <a:xfrm>
                <a:off x="1942093" y="993101"/>
                <a:ext cx="9282633" cy="1491092"/>
                <a:chOff x="2588080" y="1054359"/>
                <a:chExt cx="8351061" cy="2199771"/>
              </a:xfrm>
            </p:grpSpPr>
            <p:sp>
              <p:nvSpPr>
                <p:cNvPr id="16" name="Rectangle: Rounded Corners 12">
                  <a:extLst>
                    <a:ext uri="{FF2B5EF4-FFF2-40B4-BE49-F238E27FC236}">
                      <a16:creationId xmlns:a16="http://schemas.microsoft.com/office/drawing/2014/main" id="{65622388-7BC5-9B41-8098-18A4F1FD0E11}"/>
                    </a:ext>
                  </a:extLst>
                </p:cNvPr>
                <p:cNvSpPr/>
                <p:nvPr/>
              </p:nvSpPr>
              <p:spPr>
                <a:xfrm>
                  <a:off x="2659224" y="1054359"/>
                  <a:ext cx="8279917" cy="2090057"/>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3">
                  <a:extLst>
                    <a:ext uri="{FF2B5EF4-FFF2-40B4-BE49-F238E27FC236}">
                      <a16:creationId xmlns:a16="http://schemas.microsoft.com/office/drawing/2014/main" id="{FF85D805-B244-F342-BB79-6E202EE5E348}"/>
                    </a:ext>
                  </a:extLst>
                </p:cNvPr>
                <p:cNvSpPr/>
                <p:nvPr/>
              </p:nvSpPr>
              <p:spPr>
                <a:xfrm>
                  <a:off x="2588080" y="1164074"/>
                  <a:ext cx="8279917" cy="2090056"/>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653572DC-FAB0-424C-A0B6-B3C0E95D20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9714" y="458216"/>
                <a:ext cx="998307" cy="883997"/>
              </a:xfrm>
              <a:prstGeom prst="rect">
                <a:avLst/>
              </a:prstGeom>
            </p:spPr>
          </p:pic>
        </p:grpSp>
        <p:sp>
          <p:nvSpPr>
            <p:cNvPr id="13" name="Rectangle 12">
              <a:extLst>
                <a:ext uri="{FF2B5EF4-FFF2-40B4-BE49-F238E27FC236}">
                  <a16:creationId xmlns:a16="http://schemas.microsoft.com/office/drawing/2014/main" id="{6274B25B-FC0E-A34A-A32F-5BAD1EFB5E9D}"/>
                </a:ext>
              </a:extLst>
            </p:cNvPr>
            <p:cNvSpPr/>
            <p:nvPr/>
          </p:nvSpPr>
          <p:spPr>
            <a:xfrm>
              <a:off x="2127783" y="1087604"/>
              <a:ext cx="8832174" cy="1121846"/>
            </a:xfrm>
            <a:prstGeom prst="rect">
              <a:avLst/>
            </a:prstGeom>
          </p:spPr>
          <p:txBody>
            <a:bodyPr wrap="square">
              <a:spAutoFit/>
            </a:bodyPr>
            <a:lstStyle/>
            <a:p>
              <a:pPr algn="ctr" defTabSz="342900">
                <a:lnSpc>
                  <a:spcPct val="150000"/>
                </a:lnSpc>
              </a:pPr>
              <a:r>
                <a:rPr lang="vi-VN" sz="2400" b="1" dirty="0">
                  <a:solidFill>
                    <a:srgbClr val="F03C69"/>
                  </a:solidFill>
                  <a:latin typeface="UTM Avo" panose="02040603050506020204" pitchFamily="18" charset="0"/>
                  <a:cs typeface="Times New Roman" panose="02020603050405020304" pitchFamily="18" charset="0"/>
                </a:rPr>
                <a:t>Bộ não là nơi xử lí thông tin, tạo ra quyết định, </a:t>
              </a:r>
              <a:endParaRPr lang="en-US" sz="2400" b="1" dirty="0">
                <a:solidFill>
                  <a:srgbClr val="F03C69"/>
                </a:solidFill>
                <a:latin typeface="UTM Avo" panose="02040603050506020204" pitchFamily="18" charset="0"/>
                <a:cs typeface="Times New Roman" panose="02020603050405020304" pitchFamily="18" charset="0"/>
              </a:endParaRPr>
            </a:p>
            <a:p>
              <a:pPr algn="ctr" defTabSz="342900">
                <a:lnSpc>
                  <a:spcPct val="150000"/>
                </a:lnSpc>
              </a:pPr>
              <a:r>
                <a:rPr lang="vi-VN" sz="2400" b="1" dirty="0">
                  <a:solidFill>
                    <a:srgbClr val="F03C69"/>
                  </a:solidFill>
                  <a:latin typeface="UTM Avo" panose="02040603050506020204" pitchFamily="18" charset="0"/>
                  <a:cs typeface="Times New Roman" panose="02020603050405020304" pitchFamily="18" charset="0"/>
                </a:rPr>
                <a:t>điều khiển các suy nghĩ và hành động của con người.</a:t>
              </a:r>
            </a:p>
          </p:txBody>
        </p:sp>
      </p:grpSp>
    </p:spTree>
    <p:extLst>
      <p:ext uri="{BB962C8B-B14F-4D97-AF65-F5344CB8AC3E}">
        <p14:creationId xmlns:p14="http://schemas.microsoft.com/office/powerpoint/2010/main" val="401119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EEF746-0760-0746-A0D1-DAFCFF9B9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6200" y="1574800"/>
            <a:ext cx="5461000" cy="3289300"/>
          </a:xfrm>
          <a:prstGeom prst="rect">
            <a:avLst/>
          </a:prstGeom>
        </p:spPr>
      </p:pic>
      <p:sp>
        <p:nvSpPr>
          <p:cNvPr id="7" name="TextBox 6">
            <a:extLst>
              <a:ext uri="{FF2B5EF4-FFF2-40B4-BE49-F238E27FC236}">
                <a16:creationId xmlns:a16="http://schemas.microsoft.com/office/drawing/2014/main" id="{DA7BF0F6-8056-1045-8CB1-B9E87BA7790B}"/>
              </a:ext>
            </a:extLst>
          </p:cNvPr>
          <p:cNvSpPr txBox="1"/>
          <p:nvPr/>
        </p:nvSpPr>
        <p:spPr>
          <a:xfrm>
            <a:off x="127000" y="1475235"/>
            <a:ext cx="6322059" cy="1200329"/>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Cô giáo yêu cầu cả lớp tính nhẩm: 115 + 235. Khôi đã tính được tổng bằng 350. Trong tình huống này, bạn Khôi đã thu nhận thông tin gì?</a:t>
            </a:r>
          </a:p>
        </p:txBody>
      </p:sp>
      <p:sp>
        <p:nvSpPr>
          <p:cNvPr id="8" name="TextBox 7">
            <a:extLst>
              <a:ext uri="{FF2B5EF4-FFF2-40B4-BE49-F238E27FC236}">
                <a16:creationId xmlns:a16="http://schemas.microsoft.com/office/drawing/2014/main" id="{9DEBBFF4-4C12-9246-B604-2480EAF349D3}"/>
              </a:ext>
            </a:extLst>
          </p:cNvPr>
          <p:cNvSpPr txBox="1"/>
          <p:nvPr/>
        </p:nvSpPr>
        <p:spPr>
          <a:xfrm>
            <a:off x="558800" y="2921000"/>
            <a:ext cx="4114800"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A</a:t>
            </a:r>
            <a:r>
              <a:rPr lang="vi-VN" sz="2400" dirty="0">
                <a:latin typeface="Times New Roman" panose="02020603050405020304" pitchFamily="18" charset="0"/>
                <a:cs typeface="Times New Roman" panose="02020603050405020304" pitchFamily="18" charset="0"/>
              </a:rPr>
              <a:t>. Yêu cầu cả lớp tính nhẩm</a:t>
            </a:r>
          </a:p>
        </p:txBody>
      </p:sp>
      <p:sp>
        <p:nvSpPr>
          <p:cNvPr id="9" name="TextBox 8">
            <a:extLst>
              <a:ext uri="{FF2B5EF4-FFF2-40B4-BE49-F238E27FC236}">
                <a16:creationId xmlns:a16="http://schemas.microsoft.com/office/drawing/2014/main" id="{35905AA2-F177-9F4B-8E3B-8400094AE15B}"/>
              </a:ext>
            </a:extLst>
          </p:cNvPr>
          <p:cNvSpPr txBox="1"/>
          <p:nvPr/>
        </p:nvSpPr>
        <p:spPr>
          <a:xfrm>
            <a:off x="558800" y="3397268"/>
            <a:ext cx="3644900"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B</a:t>
            </a:r>
            <a:r>
              <a:rPr lang="vi-VN" sz="2400" dirty="0">
                <a:latin typeface="Times New Roman" panose="02020603050405020304" pitchFamily="18" charset="0"/>
                <a:cs typeface="Times New Roman" panose="02020603050405020304" pitchFamily="18" charset="0"/>
              </a:rPr>
              <a:t>. 350</a:t>
            </a:r>
          </a:p>
        </p:txBody>
      </p:sp>
      <p:sp>
        <p:nvSpPr>
          <p:cNvPr id="10" name="TextBox 9">
            <a:extLst>
              <a:ext uri="{FF2B5EF4-FFF2-40B4-BE49-F238E27FC236}">
                <a16:creationId xmlns:a16="http://schemas.microsoft.com/office/drawing/2014/main" id="{BB9D6E0E-F583-F54D-9B39-708C9B32F8B0}"/>
              </a:ext>
            </a:extLst>
          </p:cNvPr>
          <p:cNvSpPr txBox="1"/>
          <p:nvPr/>
        </p:nvSpPr>
        <p:spPr>
          <a:xfrm>
            <a:off x="571500" y="3823929"/>
            <a:ext cx="4102100"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C</a:t>
            </a:r>
            <a:r>
              <a:rPr lang="vi-VN" sz="2400" dirty="0">
                <a:latin typeface="Times New Roman" panose="02020603050405020304" pitchFamily="18" charset="0"/>
                <a:cs typeface="Times New Roman" panose="02020603050405020304" pitchFamily="18" charset="0"/>
              </a:rPr>
              <a:t>. Phép tính nhẩm: 115  + 235</a:t>
            </a:r>
          </a:p>
        </p:txBody>
      </p:sp>
      <p:sp>
        <p:nvSpPr>
          <p:cNvPr id="11" name="TextBox 10">
            <a:extLst>
              <a:ext uri="{FF2B5EF4-FFF2-40B4-BE49-F238E27FC236}">
                <a16:creationId xmlns:a16="http://schemas.microsoft.com/office/drawing/2014/main" id="{EC3110CA-560A-C345-9D64-E129B17B0D97}"/>
              </a:ext>
            </a:extLst>
          </p:cNvPr>
          <p:cNvSpPr txBox="1"/>
          <p:nvPr/>
        </p:nvSpPr>
        <p:spPr>
          <a:xfrm>
            <a:off x="584200" y="4250590"/>
            <a:ext cx="3619500"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D</a:t>
            </a:r>
            <a:r>
              <a:rPr lang="vi-VN" sz="2400" dirty="0">
                <a:latin typeface="Times New Roman" panose="02020603050405020304" pitchFamily="18" charset="0"/>
                <a:cs typeface="Times New Roman" panose="02020603050405020304" pitchFamily="18" charset="0"/>
              </a:rPr>
              <a:t>. Tính tổng</a:t>
            </a:r>
          </a:p>
        </p:txBody>
      </p:sp>
      <p:sp>
        <p:nvSpPr>
          <p:cNvPr id="12" name="Oval 11">
            <a:extLst>
              <a:ext uri="{FF2B5EF4-FFF2-40B4-BE49-F238E27FC236}">
                <a16:creationId xmlns:a16="http://schemas.microsoft.com/office/drawing/2014/main" id="{EC522E66-FF53-5B44-89F2-35DF5C2CE287}"/>
              </a:ext>
            </a:extLst>
          </p:cNvPr>
          <p:cNvSpPr/>
          <p:nvPr/>
        </p:nvSpPr>
        <p:spPr>
          <a:xfrm>
            <a:off x="419100" y="3807112"/>
            <a:ext cx="584200" cy="4953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400" b="1" dirty="0">
                <a:solidFill>
                  <a:schemeClr val="tx1"/>
                </a:solidFill>
                <a:latin typeface="Times New Roman" panose="02020603050405020304" pitchFamily="18" charset="0"/>
                <a:cs typeface="Times New Roman" panose="02020603050405020304" pitchFamily="18" charset="0"/>
              </a:rPr>
              <a:t>C</a:t>
            </a:r>
          </a:p>
        </p:txBody>
      </p:sp>
      <p:sp>
        <p:nvSpPr>
          <p:cNvPr id="14" name="TextBox 13">
            <a:extLst>
              <a:ext uri="{FF2B5EF4-FFF2-40B4-BE49-F238E27FC236}">
                <a16:creationId xmlns:a16="http://schemas.microsoft.com/office/drawing/2014/main" id="{7747E8FB-2F79-F445-AA50-1B1F8BD9EF99}"/>
              </a:ext>
            </a:extLst>
          </p:cNvPr>
          <p:cNvSpPr txBox="1"/>
          <p:nvPr/>
        </p:nvSpPr>
        <p:spPr>
          <a:xfrm>
            <a:off x="1003300" y="5283200"/>
            <a:ext cx="10198100" cy="830997"/>
          </a:xfrm>
          <a:prstGeom prst="rect">
            <a:avLst/>
          </a:prstGeom>
          <a:noFill/>
        </p:spPr>
        <p:txBody>
          <a:bodyPr wrap="square" rtlCol="0">
            <a:spAutoFit/>
          </a:bodyPr>
          <a:lstStyle/>
          <a:p>
            <a:r>
              <a:rPr lang="vi-VN" sz="2400" dirty="0">
                <a:solidFill>
                  <a:srgbClr val="FF0000"/>
                </a:solidFill>
                <a:latin typeface="Times New Roman" panose="02020603050405020304" pitchFamily="18" charset="0"/>
                <a:cs typeface="Times New Roman" panose="02020603050405020304" pitchFamily="18" charset="0"/>
              </a:rPr>
              <a:t>=&gt; Khi thu nhận thông tin có nhiều thông tin nhưng phải xác định thông tin cần thiết để đưa ra quyết định phù hợp nhất </a:t>
            </a:r>
          </a:p>
        </p:txBody>
      </p:sp>
      <p:sp>
        <p:nvSpPr>
          <p:cNvPr id="15" name="TextBox 14">
            <a:extLst>
              <a:ext uri="{FF2B5EF4-FFF2-40B4-BE49-F238E27FC236}">
                <a16:creationId xmlns:a16="http://schemas.microsoft.com/office/drawing/2014/main" id="{2A3B9C23-BDA9-F74F-9F6F-2BEEC7E02C4E}"/>
              </a:ext>
            </a:extLst>
          </p:cNvPr>
          <p:cNvSpPr txBox="1"/>
          <p:nvPr/>
        </p:nvSpPr>
        <p:spPr>
          <a:xfrm>
            <a:off x="584200" y="660400"/>
            <a:ext cx="3721100" cy="523220"/>
          </a:xfrm>
          <a:prstGeom prst="rect">
            <a:avLst/>
          </a:prstGeom>
          <a:noFill/>
        </p:spPr>
        <p:txBody>
          <a:bodyPr wrap="square" rtlCol="0">
            <a:spAutoFit/>
          </a:bodyPr>
          <a:lstStyle/>
          <a:p>
            <a:r>
              <a:rPr lang="vi-VN" sz="2800" b="1" dirty="0">
                <a:solidFill>
                  <a:schemeClr val="accent2">
                    <a:lumMod val="50000"/>
                  </a:schemeClr>
                </a:solidFill>
                <a:latin typeface="Times New Roman" panose="02020603050405020304" pitchFamily="18" charset="0"/>
                <a:cs typeface="Times New Roman" panose="02020603050405020304" pitchFamily="18" charset="0"/>
              </a:rPr>
              <a:t>Bài tập củng cố  </a:t>
            </a:r>
          </a:p>
        </p:txBody>
      </p:sp>
    </p:spTree>
    <p:extLst>
      <p:ext uri="{BB962C8B-B14F-4D97-AF65-F5344CB8AC3E}">
        <p14:creationId xmlns:p14="http://schemas.microsoft.com/office/powerpoint/2010/main" val="2768822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FEA5F96B-A416-47DA-A5A8-F5E48C906ED2}"/>
              </a:ext>
            </a:extLst>
          </p:cNvPr>
          <p:cNvGraphicFramePr>
            <a:graphicFrameLocks noGrp="1"/>
          </p:cNvGraphicFramePr>
          <p:nvPr>
            <p:extLst/>
          </p:nvPr>
        </p:nvGraphicFramePr>
        <p:xfrm>
          <a:off x="1475066" y="3964488"/>
          <a:ext cx="6623905" cy="2258898"/>
        </p:xfrm>
        <a:graphic>
          <a:graphicData uri="http://schemas.openxmlformats.org/drawingml/2006/table">
            <a:tbl>
              <a:tblPr firstRow="1" bandRow="1">
                <a:tableStyleId>{21E4AEA4-8DFA-4A89-87EB-49C32662AFE0}</a:tableStyleId>
              </a:tblPr>
              <a:tblGrid>
                <a:gridCol w="2779693">
                  <a:extLst>
                    <a:ext uri="{9D8B030D-6E8A-4147-A177-3AD203B41FA5}">
                      <a16:colId xmlns:a16="http://schemas.microsoft.com/office/drawing/2014/main" val="3049472007"/>
                    </a:ext>
                  </a:extLst>
                </a:gridCol>
                <a:gridCol w="3844212">
                  <a:extLst>
                    <a:ext uri="{9D8B030D-6E8A-4147-A177-3AD203B41FA5}">
                      <a16:colId xmlns:a16="http://schemas.microsoft.com/office/drawing/2014/main" val="3745305114"/>
                    </a:ext>
                  </a:extLst>
                </a:gridCol>
              </a:tblGrid>
              <a:tr h="547966">
                <a:tc>
                  <a:txBody>
                    <a:bodyPr/>
                    <a:lstStyle/>
                    <a:p>
                      <a:pPr algn="ctr"/>
                      <a:r>
                        <a:rPr lang="en-US" sz="2000" kern="1200">
                          <a:solidFill>
                            <a:schemeClr val="tx1"/>
                          </a:solidFill>
                          <a:latin typeface="UTM Avo" panose="02040603050506020204" pitchFamily="18" charset="0"/>
                          <a:ea typeface="+mn-ea"/>
                          <a:cs typeface="Times New Roman" panose="02020603050405020304" pitchFamily="18" charset="0"/>
                        </a:rPr>
                        <a:t>A</a:t>
                      </a:r>
                    </a:p>
                  </a:txBody>
                  <a:tcPr anchor="ctr">
                    <a:solidFill>
                      <a:srgbClr val="6DCFF6"/>
                    </a:solidFill>
                  </a:tcPr>
                </a:tc>
                <a:tc>
                  <a:txBody>
                    <a:bodyPr/>
                    <a:lstStyle/>
                    <a:p>
                      <a:pPr algn="ctr"/>
                      <a:r>
                        <a:rPr lang="en-US" sz="2000" kern="1200">
                          <a:solidFill>
                            <a:schemeClr val="tx1"/>
                          </a:solidFill>
                          <a:latin typeface="UTM Avo" panose="02040603050506020204" pitchFamily="18" charset="0"/>
                          <a:ea typeface="+mn-ea"/>
                          <a:cs typeface="Times New Roman" panose="02020603050405020304" pitchFamily="18" charset="0"/>
                        </a:rPr>
                        <a:t>B</a:t>
                      </a:r>
                    </a:p>
                  </a:txBody>
                  <a:tcPr anchor="ctr">
                    <a:solidFill>
                      <a:srgbClr val="6DCFF6"/>
                    </a:solidFill>
                  </a:tcPr>
                </a:tc>
                <a:extLst>
                  <a:ext uri="{0D108BD9-81ED-4DB2-BD59-A6C34878D82A}">
                    <a16:rowId xmlns:a16="http://schemas.microsoft.com/office/drawing/2014/main" val="3104845030"/>
                  </a:ext>
                </a:extLst>
              </a:tr>
              <a:tr h="855466">
                <a:tc>
                  <a:txBody>
                    <a:bodyPr/>
                    <a:lstStyle/>
                    <a:p>
                      <a:pPr marL="112713" indent="0" algn="l">
                        <a:lnSpc>
                          <a:spcPct val="120000"/>
                        </a:lnSpc>
                      </a:pPr>
                      <a:r>
                        <a:rPr lang="vi-VN" sz="2000" kern="1200">
                          <a:solidFill>
                            <a:schemeClr val="tx1"/>
                          </a:solidFill>
                          <a:latin typeface="UTM Avo" panose="02040603050506020204" pitchFamily="18" charset="0"/>
                          <a:ea typeface="+mn-ea"/>
                          <a:cs typeface="Times New Roman" panose="02020603050405020304" pitchFamily="18" charset="0"/>
                        </a:rPr>
                        <a:t>1) Thông tin được </a:t>
                      </a:r>
                      <a:endParaRPr lang="en-US" sz="2000" kern="1200">
                        <a:solidFill>
                          <a:schemeClr val="tx1"/>
                        </a:solidFill>
                        <a:latin typeface="UTM Avo" panose="02040603050506020204" pitchFamily="18" charset="0"/>
                        <a:ea typeface="+mn-ea"/>
                        <a:cs typeface="Times New Roman" panose="02020603050405020304" pitchFamily="18" charset="0"/>
                      </a:endParaRPr>
                    </a:p>
                    <a:p>
                      <a:pPr marL="112713" indent="0" algn="l">
                        <a:lnSpc>
                          <a:spcPct val="120000"/>
                        </a:lnSpc>
                      </a:pPr>
                      <a:r>
                        <a:rPr lang="vi-VN" sz="2000" kern="1200">
                          <a:solidFill>
                            <a:schemeClr val="tx1"/>
                          </a:solidFill>
                          <a:latin typeface="UTM Avo" panose="02040603050506020204" pitchFamily="18" charset="0"/>
                          <a:ea typeface="+mn-ea"/>
                          <a:cs typeface="Times New Roman" panose="02020603050405020304" pitchFamily="18" charset="0"/>
                        </a:rPr>
                        <a:t>thu nhận</a:t>
                      </a:r>
                      <a:r>
                        <a:rPr lang="en-US" sz="2000" kern="1200">
                          <a:solidFill>
                            <a:schemeClr val="tx1"/>
                          </a:solidFill>
                          <a:latin typeface="UTM Avo" panose="02040603050506020204" pitchFamily="18" charset="0"/>
                          <a:ea typeface="+mn-ea"/>
                          <a:cs typeface="Times New Roman" panose="02020603050405020304" pitchFamily="18" charset="0"/>
                        </a:rPr>
                        <a:t> và xử lí</a:t>
                      </a:r>
                    </a:p>
                  </a:txBody>
                  <a:tcPr anchor="ctr">
                    <a:solidFill>
                      <a:srgbClr val="C7EAF5"/>
                    </a:solidFill>
                  </a:tcPr>
                </a:tc>
                <a:tc>
                  <a:txBody>
                    <a:bodyPr/>
                    <a:lstStyle/>
                    <a:p>
                      <a:pPr marL="112713" indent="0" algn="l">
                        <a:lnSpc>
                          <a:spcPct val="120000"/>
                        </a:lnSpc>
                      </a:pPr>
                      <a:r>
                        <a:rPr lang="vi-VN" sz="2000" kern="1200">
                          <a:solidFill>
                            <a:schemeClr val="tx1"/>
                          </a:solidFill>
                          <a:latin typeface="UTM Avo" panose="02040603050506020204" pitchFamily="18" charset="0"/>
                          <a:ea typeface="+mn-ea"/>
                          <a:cs typeface="Times New Roman" panose="02020603050405020304" pitchFamily="18" charset="0"/>
                        </a:rPr>
                        <a:t>a) Chạy ngược chiều gió để </a:t>
                      </a:r>
                      <a:endParaRPr lang="en-US" sz="2000" kern="1200">
                        <a:solidFill>
                          <a:schemeClr val="tx1"/>
                        </a:solidFill>
                        <a:latin typeface="UTM Avo" panose="02040603050506020204" pitchFamily="18" charset="0"/>
                        <a:ea typeface="+mn-ea"/>
                        <a:cs typeface="Times New Roman" panose="02020603050405020304" pitchFamily="18" charset="0"/>
                      </a:endParaRPr>
                    </a:p>
                    <a:p>
                      <a:pPr marL="112713" indent="0" algn="l">
                        <a:lnSpc>
                          <a:spcPct val="120000"/>
                        </a:lnSpc>
                      </a:pPr>
                      <a:r>
                        <a:rPr lang="vi-VN" sz="2000" kern="1200">
                          <a:solidFill>
                            <a:schemeClr val="tx1"/>
                          </a:solidFill>
                          <a:latin typeface="UTM Avo" panose="02040603050506020204" pitchFamily="18" charset="0"/>
                          <a:ea typeface="+mn-ea"/>
                          <a:cs typeface="Times New Roman" panose="02020603050405020304" pitchFamily="18" charset="0"/>
                        </a:rPr>
                        <a:t>dây diều</a:t>
                      </a:r>
                      <a:r>
                        <a:rPr lang="en-US" sz="2000" kern="1200">
                          <a:solidFill>
                            <a:schemeClr val="tx1"/>
                          </a:solidFill>
                          <a:latin typeface="UTM Avo" panose="02040603050506020204" pitchFamily="18" charset="0"/>
                          <a:ea typeface="+mn-ea"/>
                          <a:cs typeface="Times New Roman" panose="02020603050405020304" pitchFamily="18" charset="0"/>
                        </a:rPr>
                        <a:t> </a:t>
                      </a:r>
                      <a:r>
                        <a:rPr lang="vi-VN" sz="2000" kern="1200">
                          <a:solidFill>
                            <a:schemeClr val="tx1"/>
                          </a:solidFill>
                          <a:latin typeface="UTM Avo" panose="02040603050506020204" pitchFamily="18" charset="0"/>
                          <a:ea typeface="+mn-ea"/>
                          <a:cs typeface="Times New Roman" panose="02020603050405020304" pitchFamily="18" charset="0"/>
                        </a:rPr>
                        <a:t>căng ra.</a:t>
                      </a:r>
                    </a:p>
                  </a:txBody>
                  <a:tcPr anchor="ctr">
                    <a:solidFill>
                      <a:srgbClr val="C7EAF5"/>
                    </a:solidFill>
                  </a:tcPr>
                </a:tc>
                <a:extLst>
                  <a:ext uri="{0D108BD9-81ED-4DB2-BD59-A6C34878D82A}">
                    <a16:rowId xmlns:a16="http://schemas.microsoft.com/office/drawing/2014/main" val="500905725"/>
                  </a:ext>
                </a:extLst>
              </a:tr>
              <a:tr h="855466">
                <a:tc>
                  <a:txBody>
                    <a:bodyPr/>
                    <a:lstStyle/>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2) Kết quả của việc </a:t>
                      </a:r>
                    </a:p>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xử lí thông tin</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b) Diều không lên cao và </a:t>
                      </a:r>
                    </a:p>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dây diều bị chùng.</a:t>
                      </a:r>
                    </a:p>
                  </a:txBody>
                  <a:tcPr anchor="ctr">
                    <a:solidFill>
                      <a:srgbClr val="C7EAF5"/>
                    </a:solidFill>
                  </a:tcPr>
                </a:tc>
                <a:extLst>
                  <a:ext uri="{0D108BD9-81ED-4DB2-BD59-A6C34878D82A}">
                    <a16:rowId xmlns:a16="http://schemas.microsoft.com/office/drawing/2014/main" val="3944550153"/>
                  </a:ext>
                </a:extLst>
              </a:tr>
            </a:tbl>
          </a:graphicData>
        </a:graphic>
      </p:graphicFrame>
      <p:sp>
        <p:nvSpPr>
          <p:cNvPr id="13" name="Rectangle 12">
            <a:extLst>
              <a:ext uri="{FF2B5EF4-FFF2-40B4-BE49-F238E27FC236}">
                <a16:creationId xmlns:a16="http://schemas.microsoft.com/office/drawing/2014/main" id="{C6DBBEEA-14DC-41CA-A25D-875543634C23}"/>
              </a:ext>
            </a:extLst>
          </p:cNvPr>
          <p:cNvSpPr/>
          <p:nvPr/>
        </p:nvSpPr>
        <p:spPr>
          <a:xfrm>
            <a:off x="1475066" y="518209"/>
            <a:ext cx="9759820" cy="493148"/>
          </a:xfrm>
          <a:prstGeom prst="rect">
            <a:avLst/>
          </a:prstGeom>
        </p:spPr>
        <p:txBody>
          <a:bodyPr wrap="square">
            <a:spAutoFit/>
          </a:bodyPr>
          <a:lstStyle/>
          <a:p>
            <a:pPr defTabSz="342900">
              <a:lnSpc>
                <a:spcPct val="150000"/>
              </a:lnSpc>
            </a:pPr>
            <a:r>
              <a:rPr lang="en-US" sz="2000" b="1">
                <a:latin typeface="UTM Avo" panose="02040603050506020204" pitchFamily="18" charset="0"/>
                <a:cs typeface="Times New Roman" panose="02020603050405020304" pitchFamily="18" charset="0"/>
              </a:rPr>
              <a:t>1. </a:t>
            </a:r>
            <a:r>
              <a:rPr lang="vi-VN" sz="2000">
                <a:latin typeface="UTM Avo" panose="02040603050506020204" pitchFamily="18" charset="0"/>
                <a:cs typeface="Times New Roman" panose="02020603050405020304" pitchFamily="18" charset="0"/>
              </a:rPr>
              <a:t>Bộ phận nào của con người làm nhiệm vụ xử lý thông tin?</a:t>
            </a:r>
          </a:p>
        </p:txBody>
      </p:sp>
      <p:sp>
        <p:nvSpPr>
          <p:cNvPr id="15" name="Rectangle 14">
            <a:extLst>
              <a:ext uri="{FF2B5EF4-FFF2-40B4-BE49-F238E27FC236}">
                <a16:creationId xmlns:a16="http://schemas.microsoft.com/office/drawing/2014/main" id="{F27B5BD4-BFB5-49D9-9605-FB10C2A19ADD}"/>
              </a:ext>
            </a:extLst>
          </p:cNvPr>
          <p:cNvSpPr/>
          <p:nvPr/>
        </p:nvSpPr>
        <p:spPr>
          <a:xfrm>
            <a:off x="1929728" y="1164399"/>
            <a:ext cx="2177214" cy="493148"/>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A.</a:t>
            </a:r>
            <a:r>
              <a:rPr lang="en-US" sz="2000">
                <a:latin typeface="UTM Avo" panose="02040603050506020204" pitchFamily="18" charset="0"/>
                <a:cs typeface="Times New Roman" panose="02020603050405020304" pitchFamily="18" charset="0"/>
              </a:rPr>
              <a:t> Chân tay</a:t>
            </a:r>
            <a:endParaRPr lang="vi-VN" sz="2000">
              <a:latin typeface="UTM Avo" panose="020406030505060202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54C463C2-99BD-41F9-9DB8-532FC0A03C0C}"/>
              </a:ext>
            </a:extLst>
          </p:cNvPr>
          <p:cNvPicPr>
            <a:picLocks noChangeAspect="1"/>
          </p:cNvPicPr>
          <p:nvPr/>
        </p:nvPicPr>
        <p:blipFill>
          <a:blip r:embed="rId2"/>
          <a:stretch>
            <a:fillRect/>
          </a:stretch>
        </p:blipFill>
        <p:spPr>
          <a:xfrm>
            <a:off x="350362" y="366329"/>
            <a:ext cx="983065" cy="967824"/>
          </a:xfrm>
          <a:prstGeom prst="rect">
            <a:avLst/>
          </a:prstGeom>
        </p:spPr>
      </p:pic>
      <p:sp>
        <p:nvSpPr>
          <p:cNvPr id="18" name="Rectangle 17">
            <a:extLst>
              <a:ext uri="{FF2B5EF4-FFF2-40B4-BE49-F238E27FC236}">
                <a16:creationId xmlns:a16="http://schemas.microsoft.com/office/drawing/2014/main" id="{EF91B5E4-A838-4112-A0B2-6D8AB3210F0F}"/>
              </a:ext>
            </a:extLst>
          </p:cNvPr>
          <p:cNvSpPr/>
          <p:nvPr/>
        </p:nvSpPr>
        <p:spPr>
          <a:xfrm>
            <a:off x="4289647" y="1164399"/>
            <a:ext cx="2177214" cy="493148"/>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B.</a:t>
            </a:r>
            <a:r>
              <a:rPr lang="en-US" sz="2000">
                <a:latin typeface="UTM Avo" panose="02040603050506020204" pitchFamily="18" charset="0"/>
                <a:cs typeface="Times New Roman" panose="02020603050405020304" pitchFamily="18" charset="0"/>
              </a:rPr>
              <a:t> Đôi tai</a:t>
            </a:r>
            <a:endParaRPr lang="vi-VN" sz="2000">
              <a:latin typeface="UTM Avo" panose="020406030505060202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5D4F8EA6-8068-4B6D-B5FE-2B4A268D6BA1}"/>
              </a:ext>
            </a:extLst>
          </p:cNvPr>
          <p:cNvSpPr/>
          <p:nvPr/>
        </p:nvSpPr>
        <p:spPr>
          <a:xfrm>
            <a:off x="6649566" y="1161145"/>
            <a:ext cx="2177214" cy="493148"/>
          </a:xfrm>
          <a:prstGeom prst="rect">
            <a:avLst/>
          </a:prstGeom>
        </p:spPr>
        <p:txBody>
          <a:bodyPr wrap="square">
            <a:spAutoFit/>
          </a:bodyPr>
          <a:lstStyle/>
          <a:p>
            <a:pPr defTabSz="342900">
              <a:lnSpc>
                <a:spcPct val="150000"/>
              </a:lnSpc>
            </a:pPr>
            <a:r>
              <a:rPr lang="en-US" sz="2000" b="1" dirty="0">
                <a:solidFill>
                  <a:srgbClr val="7FC354"/>
                </a:solidFill>
                <a:latin typeface="UTM Avo" panose="02040603050506020204" pitchFamily="18" charset="0"/>
                <a:cs typeface="Times New Roman" panose="02020603050405020304" pitchFamily="18" charset="0"/>
              </a:rPr>
              <a:t>C.</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Bộ</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não</a:t>
            </a:r>
            <a:endParaRPr lang="vi-VN" sz="2000" dirty="0">
              <a:latin typeface="UTM Avo" panose="020406030505060202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8BD49975-0CFF-4D28-B9F0-8738147220EC}"/>
              </a:ext>
            </a:extLst>
          </p:cNvPr>
          <p:cNvSpPr/>
          <p:nvPr/>
        </p:nvSpPr>
        <p:spPr>
          <a:xfrm>
            <a:off x="9009485" y="1161145"/>
            <a:ext cx="2177214" cy="493148"/>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D.</a:t>
            </a:r>
            <a:r>
              <a:rPr lang="en-US" sz="2000">
                <a:latin typeface="UTM Avo" panose="02040603050506020204" pitchFamily="18" charset="0"/>
                <a:cs typeface="Times New Roman" panose="02020603050405020304" pitchFamily="18" charset="0"/>
              </a:rPr>
              <a:t> Đôi mắt</a:t>
            </a:r>
            <a:endParaRPr lang="vi-VN" sz="2000">
              <a:latin typeface="UTM Avo" panose="02040603050506020204" pitchFamily="18" charset="0"/>
              <a:cs typeface="Times New Roman" panose="02020603050405020304" pitchFamily="18" charset="0"/>
            </a:endParaRPr>
          </a:p>
        </p:txBody>
      </p:sp>
      <p:sp>
        <p:nvSpPr>
          <p:cNvPr id="2" name="Oval 1">
            <a:extLst>
              <a:ext uri="{FF2B5EF4-FFF2-40B4-BE49-F238E27FC236}">
                <a16:creationId xmlns:a16="http://schemas.microsoft.com/office/drawing/2014/main" id="{1ED6B12A-29DD-4B83-97B8-D57A71ACA323}"/>
              </a:ext>
            </a:extLst>
          </p:cNvPr>
          <p:cNvSpPr/>
          <p:nvPr/>
        </p:nvSpPr>
        <p:spPr>
          <a:xfrm>
            <a:off x="6635554" y="1225326"/>
            <a:ext cx="424127" cy="4436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4" name="Picture 3">
            <a:extLst>
              <a:ext uri="{FF2B5EF4-FFF2-40B4-BE49-F238E27FC236}">
                <a16:creationId xmlns:a16="http://schemas.microsoft.com/office/drawing/2014/main" id="{84FD8892-92B0-47F9-89E6-D80D94B530E0}"/>
              </a:ext>
            </a:extLst>
          </p:cNvPr>
          <p:cNvPicPr>
            <a:picLocks noChangeAspect="1"/>
          </p:cNvPicPr>
          <p:nvPr/>
        </p:nvPicPr>
        <p:blipFill>
          <a:blip r:embed="rId3"/>
          <a:stretch>
            <a:fillRect/>
          </a:stretch>
        </p:blipFill>
        <p:spPr>
          <a:xfrm>
            <a:off x="8455674" y="2072098"/>
            <a:ext cx="2972198" cy="2873125"/>
          </a:xfrm>
          <a:prstGeom prst="rect">
            <a:avLst/>
          </a:prstGeom>
        </p:spPr>
      </p:pic>
      <p:sp>
        <p:nvSpPr>
          <p:cNvPr id="21" name="Rectangle 20">
            <a:extLst>
              <a:ext uri="{FF2B5EF4-FFF2-40B4-BE49-F238E27FC236}">
                <a16:creationId xmlns:a16="http://schemas.microsoft.com/office/drawing/2014/main" id="{DE8B558F-19AB-430E-AF51-CC565CBEA9D1}"/>
              </a:ext>
            </a:extLst>
          </p:cNvPr>
          <p:cNvSpPr/>
          <p:nvPr/>
        </p:nvSpPr>
        <p:spPr>
          <a:xfrm>
            <a:off x="1475066" y="1920414"/>
            <a:ext cx="6353317" cy="1873654"/>
          </a:xfrm>
          <a:prstGeom prst="rect">
            <a:avLst/>
          </a:prstGeom>
        </p:spPr>
        <p:txBody>
          <a:bodyPr wrap="square">
            <a:spAutoFit/>
          </a:bodyPr>
          <a:lstStyle/>
          <a:p>
            <a:pPr algn="just" defTabSz="342900">
              <a:lnSpc>
                <a:spcPct val="150000"/>
              </a:lnSpc>
            </a:pPr>
            <a:r>
              <a:rPr lang="en-US" sz="2000" b="1">
                <a:latin typeface="UTM Avo" panose="02040603050506020204" pitchFamily="18" charset="0"/>
                <a:cs typeface="Times New Roman" panose="02020603050405020304" pitchFamily="18" charset="0"/>
              </a:rPr>
              <a:t>2. </a:t>
            </a:r>
            <a:r>
              <a:rPr lang="vi-VN" sz="2000">
                <a:latin typeface="UTM Avo" panose="02040603050506020204" pitchFamily="18" charset="0"/>
                <a:cs typeface="Times New Roman" panose="02020603050405020304" pitchFamily="18" charset="0"/>
              </a:rPr>
              <a:t>Quan sát một người đang thả diều</a:t>
            </a:r>
            <a:r>
              <a:rPr lang="en-US" sz="2000">
                <a:latin typeface="UTM Avo" panose="02040603050506020204" pitchFamily="18" charset="0"/>
                <a:cs typeface="Times New Roman" panose="02020603050405020304" pitchFamily="18" charset="0"/>
              </a:rPr>
              <a:t>. </a:t>
            </a:r>
            <a:r>
              <a:rPr lang="vi-VN" sz="2000">
                <a:latin typeface="UTM Avo" panose="02040603050506020204" pitchFamily="18" charset="0"/>
                <a:cs typeface="Times New Roman" panose="02020603050405020304" pitchFamily="18" charset="0"/>
              </a:rPr>
              <a:t>Người đó đang cố gắng làm cho cánh diều bay cao</a:t>
            </a:r>
            <a:r>
              <a:rPr lang="en-US" sz="2000">
                <a:latin typeface="UTM Avo" panose="02040603050506020204" pitchFamily="18" charset="0"/>
                <a:cs typeface="Times New Roman" panose="02020603050405020304" pitchFamily="18" charset="0"/>
              </a:rPr>
              <a:t>.</a:t>
            </a:r>
            <a:endParaRPr lang="vi-VN" sz="2000">
              <a:latin typeface="UTM Avo" panose="02040603050506020204" pitchFamily="18" charset="0"/>
              <a:cs typeface="Times New Roman" panose="02020603050405020304" pitchFamily="18" charset="0"/>
            </a:endParaRPr>
          </a:p>
          <a:p>
            <a:pPr algn="just" defTabSz="342900">
              <a:lnSpc>
                <a:spcPct val="150000"/>
              </a:lnSpc>
            </a:pPr>
            <a:r>
              <a:rPr lang="vi-VN" sz="2000">
                <a:latin typeface="UTM Avo" panose="02040603050506020204" pitchFamily="18" charset="0"/>
                <a:cs typeface="Times New Roman" panose="02020603050405020304" pitchFamily="18" charset="0"/>
              </a:rPr>
              <a:t>Em hãy ghép mỗi mục ở cột A với một mục thích hợp ở cột B.</a:t>
            </a:r>
          </a:p>
        </p:txBody>
      </p:sp>
      <p:sp>
        <p:nvSpPr>
          <p:cNvPr id="16" name="Rectangle 15">
            <a:extLst>
              <a:ext uri="{FF2B5EF4-FFF2-40B4-BE49-F238E27FC236}">
                <a16:creationId xmlns:a16="http://schemas.microsoft.com/office/drawing/2014/main" id="{7F3634A7-70E4-45D2-A41D-F71E65397F54}"/>
              </a:ext>
            </a:extLst>
          </p:cNvPr>
          <p:cNvSpPr/>
          <p:nvPr/>
        </p:nvSpPr>
        <p:spPr>
          <a:xfrm>
            <a:off x="9365620" y="5150610"/>
            <a:ext cx="1152305" cy="876394"/>
          </a:xfrm>
          <a:prstGeom prst="rect">
            <a:avLst/>
          </a:prstGeom>
        </p:spPr>
        <p:txBody>
          <a:bodyPr wrap="square">
            <a:spAutoFit/>
          </a:bodyPr>
          <a:lstStyle/>
          <a:p>
            <a:pPr algn="ctr" defTabSz="342900">
              <a:lnSpc>
                <a:spcPct val="135000"/>
              </a:lnSpc>
            </a:pPr>
            <a:r>
              <a:rPr lang="en-US" sz="2000">
                <a:solidFill>
                  <a:srgbClr val="0000FF"/>
                </a:solidFill>
                <a:latin typeface="UTM Avo" panose="02040603050506020204" pitchFamily="18" charset="0"/>
                <a:cs typeface="Times New Roman" panose="02020603050405020304" pitchFamily="18" charset="0"/>
              </a:rPr>
              <a:t>1 </a:t>
            </a:r>
            <a:r>
              <a:rPr lang="en-US" sz="2000">
                <a:solidFill>
                  <a:srgbClr val="0000FF"/>
                </a:solidFill>
                <a:latin typeface="UTM Avo" panose="02040603050506020204" pitchFamily="18" charset="0"/>
                <a:cs typeface="Times New Roman" panose="02020603050405020304" pitchFamily="18" charset="0"/>
                <a:sym typeface="Wingdings" panose="05000000000000000000" pitchFamily="2" charset="2"/>
              </a:rPr>
              <a:t> </a:t>
            </a:r>
            <a:r>
              <a:rPr lang="en-US" sz="2000">
                <a:solidFill>
                  <a:srgbClr val="0000FF"/>
                </a:solidFill>
                <a:latin typeface="UTM Avo" panose="02040603050506020204" pitchFamily="18" charset="0"/>
                <a:cs typeface="Times New Roman" panose="02020603050405020304" pitchFamily="18" charset="0"/>
              </a:rPr>
              <a:t>b</a:t>
            </a:r>
          </a:p>
          <a:p>
            <a:pPr algn="ctr" defTabSz="342900">
              <a:lnSpc>
                <a:spcPct val="135000"/>
              </a:lnSpc>
            </a:pPr>
            <a:r>
              <a:rPr lang="en-US" sz="2000">
                <a:solidFill>
                  <a:srgbClr val="0000FF"/>
                </a:solidFill>
                <a:latin typeface="UTM Avo" panose="02040603050506020204" pitchFamily="18" charset="0"/>
                <a:cs typeface="Times New Roman" panose="02020603050405020304" pitchFamily="18" charset="0"/>
              </a:rPr>
              <a:t>2 </a:t>
            </a:r>
            <a:r>
              <a:rPr lang="en-US" sz="2000">
                <a:solidFill>
                  <a:srgbClr val="0000FF"/>
                </a:solidFill>
                <a:latin typeface="UTM Avo" panose="02040603050506020204" pitchFamily="18" charset="0"/>
                <a:cs typeface="Times New Roman" panose="02020603050405020304" pitchFamily="18" charset="0"/>
                <a:sym typeface="Wingdings" panose="05000000000000000000" pitchFamily="2" charset="2"/>
              </a:rPr>
              <a:t> </a:t>
            </a:r>
            <a:r>
              <a:rPr lang="en-US" sz="2000">
                <a:solidFill>
                  <a:srgbClr val="0000FF"/>
                </a:solidFill>
                <a:latin typeface="UTM Avo" panose="02040603050506020204" pitchFamily="18" charset="0"/>
                <a:cs typeface="Times New Roman" panose="02020603050405020304" pitchFamily="18" charset="0"/>
              </a:rPr>
              <a:t>a</a:t>
            </a:r>
          </a:p>
        </p:txBody>
      </p:sp>
    </p:spTree>
    <p:extLst>
      <p:ext uri="{BB962C8B-B14F-4D97-AF65-F5344CB8AC3E}">
        <p14:creationId xmlns:p14="http://schemas.microsoft.com/office/powerpoint/2010/main" val="6583462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3" dur="500"/>
                                        <p:tgtEl>
                                          <p:spTgt spid="1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8"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8" grpId="0"/>
      <p:bldP spid="19" grpId="0"/>
      <p:bldP spid="20" grpId="0"/>
      <p:bldP spid="2"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371924" y="467376"/>
            <a:ext cx="3761537" cy="1014929"/>
            <a:chOff x="371924" y="467376"/>
            <a:chExt cx="3761537" cy="1014929"/>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1924" y="467376"/>
              <a:ext cx="1280271" cy="1014929"/>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71851"/>
            </a:xfrm>
            <a:prstGeom prst="rect">
              <a:avLst/>
            </a:prstGeom>
          </p:spPr>
          <p:txBody>
            <a:bodyPr wrap="square">
              <a:spAutoFit/>
            </a:bodyPr>
            <a:lstStyle/>
            <a:p>
              <a:pPr defTabSz="342900">
                <a:lnSpc>
                  <a:spcPct val="150000"/>
                </a:lnSpc>
              </a:pPr>
              <a:endParaRPr lang="vi-VN" sz="2800" b="1" dirty="0">
                <a:solidFill>
                  <a:srgbClr val="0998D7"/>
                </a:solidFill>
                <a:latin typeface="SVN-SAF" panose="02040603050506020204" pitchFamily="18" charset="0"/>
                <a:cs typeface="Times New Roman" panose="02020603050405020304" pitchFamily="18" charset="0"/>
              </a:endParaRPr>
            </a:p>
          </p:txBody>
        </p:sp>
      </p:grpSp>
      <p:sp>
        <p:nvSpPr>
          <p:cNvPr id="8" name="Rectangle 7">
            <a:extLst>
              <a:ext uri="{FF2B5EF4-FFF2-40B4-BE49-F238E27FC236}">
                <a16:creationId xmlns:a16="http://schemas.microsoft.com/office/drawing/2014/main" id="{ECB7D36B-B1AE-4BF0-8A2D-25E99CAF3FA0}"/>
              </a:ext>
            </a:extLst>
          </p:cNvPr>
          <p:cNvSpPr/>
          <p:nvPr/>
        </p:nvSpPr>
        <p:spPr>
          <a:xfrm>
            <a:off x="1652195" y="1425059"/>
            <a:ext cx="9751340" cy="967957"/>
          </a:xfrm>
          <a:prstGeom prst="rect">
            <a:avLst/>
          </a:prstGeom>
        </p:spPr>
        <p:txBody>
          <a:bodyPr wrap="square">
            <a:spAutoFit/>
          </a:bodyPr>
          <a:lstStyle/>
          <a:p>
            <a:pPr defTabSz="342900">
              <a:lnSpc>
                <a:spcPct val="150000"/>
              </a:lnSpc>
            </a:pPr>
            <a:r>
              <a:rPr lang="en-US" sz="2000" b="1" dirty="0">
                <a:latin typeface="UTM Avo" panose="02040603050506020204" pitchFamily="18" charset="0"/>
                <a:cs typeface="Times New Roman" panose="02020603050405020304" pitchFamily="18" charset="0"/>
              </a:rPr>
              <a:t>3. </a:t>
            </a:r>
            <a:r>
              <a:rPr lang="vi-VN" sz="2000" dirty="0">
                <a:latin typeface="UTM Avo" panose="02040603050506020204" pitchFamily="18" charset="0"/>
                <a:cs typeface="Times New Roman" panose="02020603050405020304" pitchFamily="18" charset="0"/>
              </a:rPr>
              <a:t>Bố vừa kể cho Minh nghe một câu chuyện hay. Mình nghĩ là sẽ kể lại cho An và Khoa. Em hãy ghép mỗi mục ở cột A với một mục thích hợp</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ở</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cột</a:t>
            </a:r>
            <a:r>
              <a:rPr lang="en-US" sz="2000" dirty="0">
                <a:latin typeface="UTM Avo" panose="02040603050506020204" pitchFamily="18" charset="0"/>
                <a:cs typeface="Times New Roman" panose="02020603050405020304" pitchFamily="18" charset="0"/>
              </a:rPr>
              <a:t> B.</a:t>
            </a:r>
            <a:endParaRPr lang="vi-VN" sz="2000" dirty="0">
              <a:latin typeface="UTM Avo" panose="02040603050506020204" pitchFamily="18" charset="0"/>
              <a:cs typeface="Times New Roman" panose="02020603050405020304" pitchFamily="18" charset="0"/>
            </a:endParaRPr>
          </a:p>
        </p:txBody>
      </p:sp>
      <p:pic>
        <p:nvPicPr>
          <p:cNvPr id="5" name="Picture 4" descr="A picture containing text, vector graphics, businesscard&#10;&#10;Description automatically generated">
            <a:extLst>
              <a:ext uri="{FF2B5EF4-FFF2-40B4-BE49-F238E27FC236}">
                <a16:creationId xmlns:a16="http://schemas.microsoft.com/office/drawing/2014/main" id="{58371530-B102-407C-82CD-75EF8CC992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8817" y1="32840" x2="59467" y2="42308"/>
                        <a14:foregroundMark x1="39941" y1="38462" x2="39941" y2="38462"/>
                        <a14:foregroundMark x1="37278" y1="34615" x2="38757" y2="36391"/>
                        <a14:foregroundMark x1="40533" y1="76923" x2="61538" y2="81953"/>
                        <a14:foregroundMark x1="48817" y1="79586" x2="30473" y2="80769"/>
                        <a14:foregroundMark x1="27219" y1="78402" x2="32840" y2="81953"/>
                        <a14:foregroundMark x1="49408" y1="40828" x2="48817" y2="49704"/>
                      </a14:backgroundRemoval>
                    </a14:imgEffect>
                  </a14:imgLayer>
                </a14:imgProps>
              </a:ext>
              <a:ext uri="{28A0092B-C50C-407E-A947-70E740481C1C}">
                <a14:useLocalDpi xmlns:a14="http://schemas.microsoft.com/office/drawing/2010/main" val="0"/>
              </a:ext>
            </a:extLst>
          </a:blip>
          <a:stretch>
            <a:fillRect/>
          </a:stretch>
        </p:blipFill>
        <p:spPr>
          <a:xfrm>
            <a:off x="-25877" y="5014728"/>
            <a:ext cx="1843272" cy="1843272"/>
          </a:xfrm>
          <a:prstGeom prst="rect">
            <a:avLst/>
          </a:prstGeom>
        </p:spPr>
      </p:pic>
      <p:graphicFrame>
        <p:nvGraphicFramePr>
          <p:cNvPr id="18" name="Table 28">
            <a:extLst>
              <a:ext uri="{FF2B5EF4-FFF2-40B4-BE49-F238E27FC236}">
                <a16:creationId xmlns:a16="http://schemas.microsoft.com/office/drawing/2014/main" id="{A74C4E37-D8FB-4881-A14E-B4F6D37150E1}"/>
              </a:ext>
            </a:extLst>
          </p:cNvPr>
          <p:cNvGraphicFramePr>
            <a:graphicFrameLocks noGrp="1"/>
          </p:cNvGraphicFramePr>
          <p:nvPr>
            <p:extLst/>
          </p:nvPr>
        </p:nvGraphicFramePr>
        <p:xfrm>
          <a:off x="2256340" y="2504136"/>
          <a:ext cx="8543049" cy="2258898"/>
        </p:xfrm>
        <a:graphic>
          <a:graphicData uri="http://schemas.openxmlformats.org/drawingml/2006/table">
            <a:tbl>
              <a:tblPr firstRow="1" bandRow="1">
                <a:tableStyleId>{21E4AEA4-8DFA-4A89-87EB-49C32662AFE0}</a:tableStyleId>
              </a:tblPr>
              <a:tblGrid>
                <a:gridCol w="4438659">
                  <a:extLst>
                    <a:ext uri="{9D8B030D-6E8A-4147-A177-3AD203B41FA5}">
                      <a16:colId xmlns:a16="http://schemas.microsoft.com/office/drawing/2014/main" val="3049472007"/>
                    </a:ext>
                  </a:extLst>
                </a:gridCol>
                <a:gridCol w="4104390">
                  <a:extLst>
                    <a:ext uri="{9D8B030D-6E8A-4147-A177-3AD203B41FA5}">
                      <a16:colId xmlns:a16="http://schemas.microsoft.com/office/drawing/2014/main" val="3745305114"/>
                    </a:ext>
                  </a:extLst>
                </a:gridCol>
              </a:tblGrid>
              <a:tr h="547966">
                <a:tc>
                  <a:txBody>
                    <a:bodyPr/>
                    <a:lstStyle/>
                    <a:p>
                      <a:pPr algn="ctr"/>
                      <a:r>
                        <a:rPr lang="en-US" sz="2000" kern="1200">
                          <a:solidFill>
                            <a:schemeClr val="tx1"/>
                          </a:solidFill>
                          <a:latin typeface="UTM Avo" panose="02040603050506020204" pitchFamily="18" charset="0"/>
                          <a:ea typeface="+mn-ea"/>
                          <a:cs typeface="Times New Roman" panose="02020603050405020304" pitchFamily="18" charset="0"/>
                        </a:rPr>
                        <a:t>A</a:t>
                      </a:r>
                    </a:p>
                  </a:txBody>
                  <a:tcPr anchor="ctr">
                    <a:solidFill>
                      <a:srgbClr val="6DCFF6"/>
                    </a:solidFill>
                  </a:tcPr>
                </a:tc>
                <a:tc>
                  <a:txBody>
                    <a:bodyPr/>
                    <a:lstStyle/>
                    <a:p>
                      <a:pPr algn="ctr"/>
                      <a:r>
                        <a:rPr lang="en-US" sz="2000" kern="1200">
                          <a:solidFill>
                            <a:schemeClr val="tx1"/>
                          </a:solidFill>
                          <a:latin typeface="UTM Avo" panose="02040603050506020204" pitchFamily="18" charset="0"/>
                          <a:ea typeface="+mn-ea"/>
                          <a:cs typeface="Times New Roman" panose="02020603050405020304" pitchFamily="18" charset="0"/>
                        </a:rPr>
                        <a:t>B</a:t>
                      </a:r>
                    </a:p>
                  </a:txBody>
                  <a:tcPr anchor="ctr">
                    <a:solidFill>
                      <a:srgbClr val="6DCFF6"/>
                    </a:solidFill>
                  </a:tcPr>
                </a:tc>
                <a:extLst>
                  <a:ext uri="{0D108BD9-81ED-4DB2-BD59-A6C34878D82A}">
                    <a16:rowId xmlns:a16="http://schemas.microsoft.com/office/drawing/2014/main" val="3104845030"/>
                  </a:ext>
                </a:extLst>
              </a:tr>
              <a:tr h="855466">
                <a:tc>
                  <a:txBody>
                    <a:bodyPr/>
                    <a:lstStyle/>
                    <a:p>
                      <a:pPr marL="112713" indent="0" algn="l">
                        <a:lnSpc>
                          <a:spcPct val="120000"/>
                        </a:lnSpc>
                      </a:pPr>
                      <a:r>
                        <a:rPr lang="vi-VN" sz="2000" kern="1200">
                          <a:solidFill>
                            <a:schemeClr val="tx1"/>
                          </a:solidFill>
                          <a:latin typeface="UTM Avo" panose="02040603050506020204" pitchFamily="18" charset="0"/>
                          <a:ea typeface="+mn-ea"/>
                          <a:cs typeface="Times New Roman" panose="02020603050405020304" pitchFamily="18" charset="0"/>
                        </a:rPr>
                        <a:t>1) Câu chuyện hay mà Minh được bố</a:t>
                      </a:r>
                      <a:r>
                        <a:rPr lang="en-US" sz="2000" kern="1200">
                          <a:solidFill>
                            <a:schemeClr val="tx1"/>
                          </a:solidFill>
                          <a:latin typeface="UTM Avo" panose="02040603050506020204" pitchFamily="18" charset="0"/>
                          <a:ea typeface="+mn-ea"/>
                          <a:cs typeface="Times New Roman" panose="02020603050405020304" pitchFamily="18" charset="0"/>
                        </a:rPr>
                        <a:t> </a:t>
                      </a:r>
                      <a:r>
                        <a:rPr lang="vi-VN" sz="2000" kern="1200">
                          <a:solidFill>
                            <a:schemeClr val="tx1"/>
                          </a:solidFill>
                          <a:latin typeface="UTM Avo" panose="02040603050506020204" pitchFamily="18" charset="0"/>
                          <a:ea typeface="+mn-ea"/>
                          <a:cs typeface="Times New Roman" panose="02020603050405020304" pitchFamily="18" charset="0"/>
                        </a:rPr>
                        <a:t>kể cho nghe.</a:t>
                      </a:r>
                    </a:p>
                  </a:txBody>
                  <a:tcPr anchor="ctr">
                    <a:solidFill>
                      <a:srgbClr val="C7EAF5"/>
                    </a:solidFill>
                  </a:tcPr>
                </a:tc>
                <a:tc>
                  <a:txBody>
                    <a:bodyPr/>
                    <a:lstStyle/>
                    <a:p>
                      <a:pPr marL="112713" indent="0" algn="l">
                        <a:lnSpc>
                          <a:spcPct val="120000"/>
                        </a:lnSpc>
                      </a:pPr>
                      <a:r>
                        <a:rPr lang="pt-BR" sz="2000" kern="1200">
                          <a:solidFill>
                            <a:schemeClr val="tx1"/>
                          </a:solidFill>
                          <a:latin typeface="UTM Avo" panose="02040603050506020204" pitchFamily="18" charset="0"/>
                          <a:ea typeface="+mn-ea"/>
                          <a:cs typeface="Times New Roman" panose="02020603050405020304" pitchFamily="18" charset="0"/>
                        </a:rPr>
                        <a:t>a) Thông tin bộ não tiếp nhận.</a:t>
                      </a:r>
                      <a:endParaRPr lang="vi-VN" sz="2000" kern="1200">
                        <a:solidFill>
                          <a:schemeClr val="tx1"/>
                        </a:solidFill>
                        <a:latin typeface="UTM Avo" panose="02040603050506020204" pitchFamily="18" charset="0"/>
                        <a:ea typeface="+mn-ea"/>
                        <a:cs typeface="Times New Roman" panose="02020603050405020304" pitchFamily="18" charset="0"/>
                      </a:endParaRPr>
                    </a:p>
                  </a:txBody>
                  <a:tcPr anchor="ctr">
                    <a:solidFill>
                      <a:srgbClr val="C7EAF5"/>
                    </a:solidFill>
                  </a:tcPr>
                </a:tc>
                <a:extLst>
                  <a:ext uri="{0D108BD9-81ED-4DB2-BD59-A6C34878D82A}">
                    <a16:rowId xmlns:a16="http://schemas.microsoft.com/office/drawing/2014/main" val="500905725"/>
                  </a:ext>
                </a:extLst>
              </a:tr>
              <a:tr h="855466">
                <a:tc>
                  <a:txBody>
                    <a:bodyPr/>
                    <a:lstStyle/>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2) Minh quyết định sẽ kể lại cho An và Khoa.</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b) Kết quả xử lí thông tin của</a:t>
                      </a:r>
                    </a:p>
                    <a:p>
                      <a:pPr marL="112713" indent="0" algn="l">
                        <a:lnSpc>
                          <a:spcPct val="120000"/>
                        </a:lnSpc>
                      </a:pPr>
                      <a:r>
                        <a:rPr lang="en-US" sz="2000" kern="1200">
                          <a:solidFill>
                            <a:schemeClr val="tx1"/>
                          </a:solidFill>
                          <a:latin typeface="UTM Avo" panose="02040603050506020204" pitchFamily="18" charset="0"/>
                          <a:ea typeface="+mn-ea"/>
                          <a:cs typeface="Times New Roman" panose="02020603050405020304" pitchFamily="18" charset="0"/>
                        </a:rPr>
                        <a:t>bộ não.</a:t>
                      </a:r>
                    </a:p>
                  </a:txBody>
                  <a:tcPr anchor="ctr">
                    <a:solidFill>
                      <a:srgbClr val="C7EAF5"/>
                    </a:solidFill>
                  </a:tcPr>
                </a:tc>
                <a:extLst>
                  <a:ext uri="{0D108BD9-81ED-4DB2-BD59-A6C34878D82A}">
                    <a16:rowId xmlns:a16="http://schemas.microsoft.com/office/drawing/2014/main" val="3944550153"/>
                  </a:ext>
                </a:extLst>
              </a:tr>
            </a:tbl>
          </a:graphicData>
        </a:graphic>
      </p:graphicFrame>
      <p:sp>
        <p:nvSpPr>
          <p:cNvPr id="9" name="Rectangle 8">
            <a:extLst>
              <a:ext uri="{FF2B5EF4-FFF2-40B4-BE49-F238E27FC236}">
                <a16:creationId xmlns:a16="http://schemas.microsoft.com/office/drawing/2014/main" id="{D9E22CFE-7471-4486-A3DD-7A9AF6F60F94}"/>
              </a:ext>
            </a:extLst>
          </p:cNvPr>
          <p:cNvSpPr/>
          <p:nvPr/>
        </p:nvSpPr>
        <p:spPr>
          <a:xfrm>
            <a:off x="6096000" y="4891786"/>
            <a:ext cx="1152305" cy="876394"/>
          </a:xfrm>
          <a:prstGeom prst="rect">
            <a:avLst/>
          </a:prstGeom>
        </p:spPr>
        <p:txBody>
          <a:bodyPr wrap="square">
            <a:spAutoFit/>
          </a:bodyPr>
          <a:lstStyle/>
          <a:p>
            <a:pPr algn="ctr" defTabSz="342900">
              <a:lnSpc>
                <a:spcPct val="135000"/>
              </a:lnSpc>
            </a:pPr>
            <a:r>
              <a:rPr lang="en-US" sz="2000">
                <a:solidFill>
                  <a:srgbClr val="0000FF"/>
                </a:solidFill>
                <a:latin typeface="UTM Avo" panose="02040603050506020204" pitchFamily="18" charset="0"/>
                <a:cs typeface="Times New Roman" panose="02020603050405020304" pitchFamily="18" charset="0"/>
              </a:rPr>
              <a:t>1 </a:t>
            </a:r>
            <a:r>
              <a:rPr lang="en-US" sz="2000">
                <a:solidFill>
                  <a:srgbClr val="0000FF"/>
                </a:solidFill>
                <a:latin typeface="UTM Avo" panose="02040603050506020204" pitchFamily="18" charset="0"/>
                <a:cs typeface="Times New Roman" panose="02020603050405020304" pitchFamily="18" charset="0"/>
                <a:sym typeface="Wingdings" panose="05000000000000000000" pitchFamily="2" charset="2"/>
              </a:rPr>
              <a:t> </a:t>
            </a:r>
            <a:r>
              <a:rPr lang="en-US" sz="2000">
                <a:solidFill>
                  <a:srgbClr val="0000FF"/>
                </a:solidFill>
                <a:latin typeface="UTM Avo" panose="02040603050506020204" pitchFamily="18" charset="0"/>
                <a:cs typeface="Times New Roman" panose="02020603050405020304" pitchFamily="18" charset="0"/>
              </a:rPr>
              <a:t>a</a:t>
            </a:r>
          </a:p>
          <a:p>
            <a:pPr algn="ctr" defTabSz="342900">
              <a:lnSpc>
                <a:spcPct val="135000"/>
              </a:lnSpc>
            </a:pPr>
            <a:r>
              <a:rPr lang="en-US" sz="2000">
                <a:solidFill>
                  <a:srgbClr val="0000FF"/>
                </a:solidFill>
                <a:latin typeface="UTM Avo" panose="02040603050506020204" pitchFamily="18" charset="0"/>
                <a:cs typeface="Times New Roman" panose="02020603050405020304" pitchFamily="18" charset="0"/>
              </a:rPr>
              <a:t>2 </a:t>
            </a:r>
            <a:r>
              <a:rPr lang="en-US" sz="2000">
                <a:solidFill>
                  <a:srgbClr val="0000FF"/>
                </a:solidFill>
                <a:latin typeface="UTM Avo" panose="02040603050506020204" pitchFamily="18" charset="0"/>
                <a:cs typeface="Times New Roman" panose="02020603050405020304" pitchFamily="18" charset="0"/>
                <a:sym typeface="Wingdings" panose="05000000000000000000" pitchFamily="2" charset="2"/>
              </a:rPr>
              <a:t> </a:t>
            </a:r>
            <a:r>
              <a:rPr lang="en-US" sz="2000">
                <a:solidFill>
                  <a:srgbClr val="0000FF"/>
                </a:solidFill>
                <a:latin typeface="UTM Avo" panose="02040603050506020204" pitchFamily="18" charset="0"/>
                <a:cs typeface="Times New Roman" panose="02020603050405020304" pitchFamily="18" charset="0"/>
              </a:rPr>
              <a:t>b</a:t>
            </a:r>
          </a:p>
        </p:txBody>
      </p:sp>
    </p:spTree>
    <p:extLst>
      <p:ext uri="{BB962C8B-B14F-4D97-AF65-F5344CB8AC3E}">
        <p14:creationId xmlns:p14="http://schemas.microsoft.com/office/powerpoint/2010/main" val="7950827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randombar(horizontal)">
                                      <p:cBhvr>
                                        <p:cTn id="2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371924" y="384240"/>
            <a:ext cx="3761537" cy="1181202"/>
            <a:chOff x="371924" y="384240"/>
            <a:chExt cx="3761537" cy="1181202"/>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stretch>
              <a:fillRect/>
            </a:stretch>
          </p:blipFill>
          <p:spPr>
            <a:xfrm>
              <a:off x="371924" y="384240"/>
              <a:ext cx="1280271" cy="1181202"/>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VẬN DỤNG</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5" name="Rectangle 4">
            <a:extLst>
              <a:ext uri="{FF2B5EF4-FFF2-40B4-BE49-F238E27FC236}">
                <a16:creationId xmlns:a16="http://schemas.microsoft.com/office/drawing/2014/main" id="{B3047003-BDC1-441F-A0E1-7728E4169670}"/>
              </a:ext>
            </a:extLst>
          </p:cNvPr>
          <p:cNvSpPr/>
          <p:nvPr/>
        </p:nvSpPr>
        <p:spPr>
          <a:xfrm>
            <a:off x="1652195" y="1425059"/>
            <a:ext cx="9751340" cy="1133965"/>
          </a:xfrm>
          <a:prstGeom prst="rect">
            <a:avLst/>
          </a:prstGeom>
        </p:spPr>
        <p:txBody>
          <a:bodyPr wrap="square">
            <a:spAutoFit/>
          </a:bodyPr>
          <a:lstStyle/>
          <a:p>
            <a:pPr algn="just" defTabSz="342900">
              <a:lnSpc>
                <a:spcPct val="150000"/>
              </a:lnSpc>
            </a:pPr>
            <a:r>
              <a:rPr lang="en-US" sz="2400" b="1" dirty="0">
                <a:latin typeface="Times New Roman" panose="02020603050405020304" pitchFamily="18" charset="0"/>
                <a:cs typeface="Times New Roman" panose="02020603050405020304" pitchFamily="18" charset="0"/>
              </a:rPr>
              <a:t>1. </a:t>
            </a:r>
            <a:r>
              <a:rPr lang="vi-VN" sz="2400" dirty="0">
                <a:latin typeface="Times New Roman" panose="02020603050405020304" pitchFamily="18" charset="0"/>
                <a:cs typeface="Times New Roman" panose="02020603050405020304" pitchFamily="18" charset="0"/>
              </a:rPr>
              <a:t>Em hãy lấy ví dụ một việc làm hằng ngày của em và cho biết thông tin</a:t>
            </a:r>
          </a:p>
          <a:p>
            <a:pPr algn="just" defTabSz="342900">
              <a:lnSpc>
                <a:spcPct val="150000"/>
              </a:lnSpc>
            </a:pPr>
            <a:r>
              <a:rPr lang="vi-VN" sz="2400" dirty="0">
                <a:latin typeface="Times New Roman" panose="02020603050405020304" pitchFamily="18" charset="0"/>
                <a:cs typeface="Times New Roman" panose="02020603050405020304" pitchFamily="18" charset="0"/>
              </a:rPr>
              <a:t>được thu nhận là gì? Kết quả của việc xử lí là gì?</a:t>
            </a:r>
          </a:p>
        </p:txBody>
      </p:sp>
      <p:pic>
        <p:nvPicPr>
          <p:cNvPr id="8" name="Picture 7" descr="A picture containing toy&#10;&#10;Description automatically generated">
            <a:extLst>
              <a:ext uri="{FF2B5EF4-FFF2-40B4-BE49-F238E27FC236}">
                <a16:creationId xmlns:a16="http://schemas.microsoft.com/office/drawing/2014/main" id="{F369F1F4-4247-42F6-96A7-85BC8D08FEC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348" b="89776" l="9744" r="89776">
                        <a14:foregroundMark x1="44728" y1="24281" x2="56869" y2="27157"/>
                        <a14:foregroundMark x1="56390" y1="26677" x2="57348" y2="28435"/>
                        <a14:foregroundMark x1="38978" y1="27636" x2="60064" y2="33387"/>
                        <a14:foregroundMark x1="60064" y1="33387" x2="42332" y2="32748"/>
                        <a14:foregroundMark x1="55911" y1="21885" x2="56390" y2="20927"/>
                        <a14:foregroundMark x1="53195" y1="24281" x2="51278" y2="22364"/>
                        <a14:foregroundMark x1="42332" y1="29393" x2="62780" y2="37220"/>
                        <a14:foregroundMark x1="62780" y1="37220" x2="45208" y2="24601"/>
                        <a14:foregroundMark x1="45208" y1="24601" x2="43770" y2="27157"/>
                        <a14:foregroundMark x1="56869" y1="25240" x2="55911" y2="28914"/>
                        <a14:foregroundMark x1="57348" y1="29872" x2="57348" y2="29872"/>
                        <a14:foregroundMark x1="57348" y1="29872" x2="57348" y2="29872"/>
                        <a14:foregroundMark x1="57348" y1="26677" x2="57348" y2="26677"/>
                        <a14:foregroundMark x1="51278" y1="9265" x2="51278" y2="9265"/>
                        <a14:foregroundMark x1="52716" y1="7348" x2="52716" y2="7348"/>
                      </a14:backgroundRemoval>
                    </a14:imgEffect>
                  </a14:imgLayer>
                </a14:imgProps>
              </a:ext>
              <a:ext uri="{28A0092B-C50C-407E-A947-70E740481C1C}">
                <a14:useLocalDpi xmlns:a14="http://schemas.microsoft.com/office/drawing/2010/main" val="0"/>
              </a:ext>
            </a:extLst>
          </a:blip>
          <a:stretch>
            <a:fillRect/>
          </a:stretch>
        </p:blipFill>
        <p:spPr>
          <a:xfrm>
            <a:off x="9092046" y="3860717"/>
            <a:ext cx="2975264" cy="2975264"/>
          </a:xfrm>
          <a:prstGeom prst="rect">
            <a:avLst/>
          </a:prstGeom>
        </p:spPr>
      </p:pic>
      <p:sp>
        <p:nvSpPr>
          <p:cNvPr id="4" name="TextBox 3">
            <a:extLst>
              <a:ext uri="{FF2B5EF4-FFF2-40B4-BE49-F238E27FC236}">
                <a16:creationId xmlns:a16="http://schemas.microsoft.com/office/drawing/2014/main" id="{687AFB5F-63C6-ED42-A76C-BF93D3AD6ABA}"/>
              </a:ext>
            </a:extLst>
          </p:cNvPr>
          <p:cNvSpPr txBox="1"/>
          <p:nvPr/>
        </p:nvSpPr>
        <p:spPr>
          <a:xfrm>
            <a:off x="1652195" y="2904565"/>
            <a:ext cx="6541546" cy="2215991"/>
          </a:xfrm>
          <a:prstGeom prst="rect">
            <a:avLst/>
          </a:prstGeom>
          <a:noFill/>
        </p:spPr>
        <p:txBody>
          <a:bodyPr wrap="square" rtlCol="0">
            <a:spAutoFit/>
          </a:bodyPr>
          <a:lstStyle/>
          <a:p>
            <a:r>
              <a:rPr lang="vi-VN" sz="2400" b="1" dirty="0">
                <a:solidFill>
                  <a:srgbClr val="C00000"/>
                </a:solidFill>
                <a:latin typeface="+mj-lt"/>
              </a:rPr>
              <a:t>Ví dụ</a:t>
            </a:r>
            <a:r>
              <a:rPr lang="vi-VN" sz="2400" dirty="0">
                <a:solidFill>
                  <a:srgbClr val="C00000"/>
                </a:solidFill>
                <a:latin typeface="+mj-lt"/>
              </a:rPr>
              <a:t>: Hàng ngày em nghe thầy cô giáo giảng bài sau đó làm các bài tập mà thầy cô giao.</a:t>
            </a:r>
          </a:p>
          <a:p>
            <a:r>
              <a:rPr lang="vi-VN" sz="2400" dirty="0">
                <a:solidFill>
                  <a:srgbClr val="C00000"/>
                </a:solidFill>
                <a:latin typeface="+mj-lt"/>
              </a:rPr>
              <a:t>Thông tin được thu nhận là bài học được truyền đạt từ thầy cô giáo.</a:t>
            </a:r>
          </a:p>
          <a:p>
            <a:r>
              <a:rPr lang="vi-VN" sz="2400" dirty="0">
                <a:solidFill>
                  <a:srgbClr val="C00000"/>
                </a:solidFill>
                <a:latin typeface="+mj-lt"/>
              </a:rPr>
              <a:t>Kết quả là làm bài tập mà thầy cô giáo giao.</a:t>
            </a:r>
          </a:p>
          <a:p>
            <a:endParaRPr lang="vi-VN" dirty="0"/>
          </a:p>
        </p:txBody>
      </p:sp>
    </p:spTree>
    <p:extLst>
      <p:ext uri="{BB962C8B-B14F-4D97-AF65-F5344CB8AC3E}">
        <p14:creationId xmlns:p14="http://schemas.microsoft.com/office/powerpoint/2010/main" val="1077682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2A46A-CD88-CE4E-8EC9-3CB12AC1ACD8}"/>
              </a:ext>
            </a:extLst>
          </p:cNvPr>
          <p:cNvSpPr>
            <a:spLocks noGrp="1"/>
          </p:cNvSpPr>
          <p:nvPr>
            <p:ph type="ctrTitle"/>
          </p:nvPr>
        </p:nvSpPr>
        <p:spPr/>
        <p:txBody>
          <a:bodyPr/>
          <a:lstStyle/>
          <a:p>
            <a:endParaRPr lang="vi-VN"/>
          </a:p>
        </p:txBody>
      </p:sp>
      <p:sp>
        <p:nvSpPr>
          <p:cNvPr id="3" name="Subtitle 2">
            <a:extLst>
              <a:ext uri="{FF2B5EF4-FFF2-40B4-BE49-F238E27FC236}">
                <a16:creationId xmlns:a16="http://schemas.microsoft.com/office/drawing/2014/main" id="{2ADE23A0-D161-EF41-9B4E-737B012EA9E6}"/>
              </a:ext>
            </a:extLst>
          </p:cNvPr>
          <p:cNvSpPr>
            <a:spLocks noGrp="1"/>
          </p:cNvSpPr>
          <p:nvPr>
            <p:ph type="subTitle" idx="1"/>
          </p:nvPr>
        </p:nvSpPr>
        <p:spPr/>
        <p:txBody>
          <a:bodyPr/>
          <a:lstStyle/>
          <a:p>
            <a:endParaRPr lang="vi-VN"/>
          </a:p>
        </p:txBody>
      </p:sp>
      <p:pic>
        <p:nvPicPr>
          <p:cNvPr id="4" name="Picture 3">
            <a:extLst>
              <a:ext uri="{FF2B5EF4-FFF2-40B4-BE49-F238E27FC236}">
                <a16:creationId xmlns:a16="http://schemas.microsoft.com/office/drawing/2014/main" id="{9FCD7F02-D397-CB42-928B-A01EB49E5CFF}"/>
              </a:ext>
            </a:extLst>
          </p:cNvPr>
          <p:cNvPicPr>
            <a:picLocks noChangeAspect="1"/>
          </p:cNvPicPr>
          <p:nvPr/>
        </p:nvPicPr>
        <p:blipFill>
          <a:blip r:embed="rId2"/>
          <a:stretch>
            <a:fillRect/>
          </a:stretch>
        </p:blipFill>
        <p:spPr>
          <a:xfrm>
            <a:off x="86709" y="546538"/>
            <a:ext cx="11485182" cy="5843752"/>
          </a:xfrm>
          <a:prstGeom prst="rect">
            <a:avLst/>
          </a:prstGeom>
        </p:spPr>
      </p:pic>
      <p:sp>
        <p:nvSpPr>
          <p:cNvPr id="5" name="TextBox 4">
            <a:extLst>
              <a:ext uri="{FF2B5EF4-FFF2-40B4-BE49-F238E27FC236}">
                <a16:creationId xmlns:a16="http://schemas.microsoft.com/office/drawing/2014/main" id="{C42DA9A9-89F2-874B-9505-9536CCBD3A17}"/>
              </a:ext>
            </a:extLst>
          </p:cNvPr>
          <p:cNvSpPr txBox="1"/>
          <p:nvPr/>
        </p:nvSpPr>
        <p:spPr>
          <a:xfrm>
            <a:off x="3699641" y="1122363"/>
            <a:ext cx="3951890" cy="461665"/>
          </a:xfrm>
          <a:prstGeom prst="rect">
            <a:avLst/>
          </a:prstGeom>
          <a:noFill/>
        </p:spPr>
        <p:txBody>
          <a:bodyPr wrap="square" rtlCol="0">
            <a:spAutoFit/>
          </a:bodyPr>
          <a:lstStyle/>
          <a:p>
            <a:r>
              <a:rPr lang="vi-VN" sz="2400" b="1" dirty="0">
                <a:solidFill>
                  <a:srgbClr val="C00000"/>
                </a:solidFill>
                <a:latin typeface="Times New Roman" panose="02020603050405020304" pitchFamily="18" charset="0"/>
                <a:cs typeface="Times New Roman" panose="02020603050405020304" pitchFamily="18" charset="0"/>
              </a:rPr>
              <a:t>Tóm tắt kiến thức cần nhớ</a:t>
            </a:r>
          </a:p>
        </p:txBody>
      </p:sp>
      <p:sp>
        <p:nvSpPr>
          <p:cNvPr id="6" name="TextBox 5">
            <a:extLst>
              <a:ext uri="{FF2B5EF4-FFF2-40B4-BE49-F238E27FC236}">
                <a16:creationId xmlns:a16="http://schemas.microsoft.com/office/drawing/2014/main" id="{7B434D2E-D723-3047-8FE3-E6293BDD140A}"/>
              </a:ext>
            </a:extLst>
          </p:cNvPr>
          <p:cNvSpPr txBox="1"/>
          <p:nvPr/>
        </p:nvSpPr>
        <p:spPr>
          <a:xfrm>
            <a:off x="2140168" y="2070945"/>
            <a:ext cx="7378263" cy="1200329"/>
          </a:xfrm>
          <a:prstGeom prst="rect">
            <a:avLst/>
          </a:prstGeom>
          <a:noFill/>
        </p:spPr>
        <p:txBody>
          <a:bodyPr wrap="square" rtlCol="0">
            <a:spAutoFit/>
          </a:bodyPr>
          <a:lstStyle/>
          <a:p>
            <a:pPr marL="285750" indent="-285750">
              <a:buFontTx/>
              <a:buChar char="-"/>
            </a:pPr>
            <a:r>
              <a:rPr lang="vi-VN" sz="2400" dirty="0">
                <a:latin typeface="+mj-lt"/>
              </a:rPr>
              <a:t>Quá trình xử lý thông tin của con người:</a:t>
            </a:r>
          </a:p>
          <a:p>
            <a:endParaRPr lang="vi-VN" sz="2400" dirty="0">
              <a:latin typeface="+mj-lt"/>
            </a:endParaRPr>
          </a:p>
          <a:p>
            <a:r>
              <a:rPr lang="vi-VN" sz="2400" b="1" dirty="0">
                <a:latin typeface="+mj-lt"/>
              </a:rPr>
              <a:t>Thu nhận thông tin  =&gt; Xử lý thông tin =&gt; Quyết định</a:t>
            </a:r>
          </a:p>
        </p:txBody>
      </p:sp>
      <p:sp>
        <p:nvSpPr>
          <p:cNvPr id="7" name="TextBox 6">
            <a:extLst>
              <a:ext uri="{FF2B5EF4-FFF2-40B4-BE49-F238E27FC236}">
                <a16:creationId xmlns:a16="http://schemas.microsoft.com/office/drawing/2014/main" id="{00C0534A-90D5-244C-AC3D-8233F03C61CA}"/>
              </a:ext>
            </a:extLst>
          </p:cNvPr>
          <p:cNvSpPr txBox="1"/>
          <p:nvPr/>
        </p:nvSpPr>
        <p:spPr>
          <a:xfrm>
            <a:off x="2140168" y="3468414"/>
            <a:ext cx="7378263" cy="830997"/>
          </a:xfrm>
          <a:prstGeom prst="rect">
            <a:avLst/>
          </a:prstGeom>
          <a:noFill/>
        </p:spPr>
        <p:txBody>
          <a:bodyPr wrap="square" rtlCol="0">
            <a:spAutoFit/>
          </a:bodyPr>
          <a:lstStyle/>
          <a:p>
            <a:pPr marL="285750" indent="-285750">
              <a:buFontTx/>
              <a:buChar char="-"/>
            </a:pPr>
            <a:r>
              <a:rPr lang="vi-VN" sz="2400" dirty="0">
                <a:latin typeface="+mj-lt"/>
              </a:rPr>
              <a:t>Bộ não là nơi xử lý thông tin tạo ra quyết định, điều khiển các suy nghĩ, hành động của con người.</a:t>
            </a:r>
          </a:p>
        </p:txBody>
      </p:sp>
    </p:spTree>
    <p:extLst>
      <p:ext uri="{BB962C8B-B14F-4D97-AF65-F5344CB8AC3E}">
        <p14:creationId xmlns:p14="http://schemas.microsoft.com/office/powerpoint/2010/main" val="357118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1">
            <a:extLst>
              <a:ext uri="{FF2B5EF4-FFF2-40B4-BE49-F238E27FC236}">
                <a16:creationId xmlns:a16="http://schemas.microsoft.com/office/drawing/2014/main" id="{2C6CC85F-80B1-4649-B207-B5609F0D9149}"/>
              </a:ext>
            </a:extLst>
          </p:cNvPr>
          <p:cNvGrpSpPr/>
          <p:nvPr/>
        </p:nvGrpSpPr>
        <p:grpSpPr>
          <a:xfrm>
            <a:off x="2980607" y="1150453"/>
            <a:ext cx="5976143" cy="4679926"/>
            <a:chOff x="2424113" y="688975"/>
            <a:chExt cx="6713537" cy="5619751"/>
          </a:xfrm>
        </p:grpSpPr>
        <p:sp>
          <p:nvSpPr>
            <p:cNvPr id="24" name="AutoShape 3">
              <a:extLst>
                <a:ext uri="{FF2B5EF4-FFF2-40B4-BE49-F238E27FC236}">
                  <a16:creationId xmlns:a16="http://schemas.microsoft.com/office/drawing/2014/main" id="{96F37804-D255-4A9B-A31C-D534DA152B5D}"/>
                </a:ext>
              </a:extLst>
            </p:cNvPr>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id="{0510F233-43DE-4063-A25A-4E4D90C9700C}"/>
                </a:ext>
              </a:extLst>
            </p:cNvPr>
            <p:cNvSpPr>
              <a:spLocks/>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6" name="Freeform 6">
              <a:extLst>
                <a:ext uri="{FF2B5EF4-FFF2-40B4-BE49-F238E27FC236}">
                  <a16:creationId xmlns:a16="http://schemas.microsoft.com/office/drawing/2014/main" id="{D5B3B4D8-2899-4E06-A301-F5AE91FEAC7E}"/>
                </a:ext>
              </a:extLst>
            </p:cNvPr>
            <p:cNvSpPr>
              <a:spLocks/>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7" name="Freeform 7">
              <a:extLst>
                <a:ext uri="{FF2B5EF4-FFF2-40B4-BE49-F238E27FC236}">
                  <a16:creationId xmlns:a16="http://schemas.microsoft.com/office/drawing/2014/main" id="{E5DC7212-55A6-41AB-BC0E-A36C5609930B}"/>
                </a:ext>
              </a:extLst>
            </p:cNvPr>
            <p:cNvSpPr>
              <a:spLocks/>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8" name="Freeform 8">
              <a:extLst>
                <a:ext uri="{FF2B5EF4-FFF2-40B4-BE49-F238E27FC236}">
                  <a16:creationId xmlns:a16="http://schemas.microsoft.com/office/drawing/2014/main" id="{C6D25AEF-636D-4758-BC36-3DE084FA5FFC}"/>
                </a:ext>
              </a:extLst>
            </p:cNvPr>
            <p:cNvSpPr>
              <a:spLocks/>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9" name="Freeform 9">
              <a:extLst>
                <a:ext uri="{FF2B5EF4-FFF2-40B4-BE49-F238E27FC236}">
                  <a16:creationId xmlns:a16="http://schemas.microsoft.com/office/drawing/2014/main" id="{25B2E583-AE1D-42C1-952E-E6AF49F059D8}"/>
                </a:ext>
              </a:extLst>
            </p:cNvPr>
            <p:cNvSpPr>
              <a:spLocks/>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0" name="Freeform 10">
              <a:extLst>
                <a:ext uri="{FF2B5EF4-FFF2-40B4-BE49-F238E27FC236}">
                  <a16:creationId xmlns:a16="http://schemas.microsoft.com/office/drawing/2014/main" id="{33A802D5-A787-4B92-BCB5-8E1C86E731B6}"/>
                </a:ext>
              </a:extLst>
            </p:cNvPr>
            <p:cNvSpPr>
              <a:spLocks/>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1" name="Freeform 11">
              <a:extLst>
                <a:ext uri="{FF2B5EF4-FFF2-40B4-BE49-F238E27FC236}">
                  <a16:creationId xmlns:a16="http://schemas.microsoft.com/office/drawing/2014/main" id="{6AEE02AB-4BDC-4469-BEEB-58E5D2F3BE85}"/>
                </a:ext>
              </a:extLst>
            </p:cNvPr>
            <p:cNvSpPr>
              <a:spLocks/>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2" name="Freeform 12">
              <a:extLst>
                <a:ext uri="{FF2B5EF4-FFF2-40B4-BE49-F238E27FC236}">
                  <a16:creationId xmlns:a16="http://schemas.microsoft.com/office/drawing/2014/main" id="{6AF9EF2C-B8BB-4594-AA12-A7C2B3ADB4AB}"/>
                </a:ext>
              </a:extLst>
            </p:cNvPr>
            <p:cNvSpPr>
              <a:spLocks/>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3" name="Freeform 13">
              <a:extLst>
                <a:ext uri="{FF2B5EF4-FFF2-40B4-BE49-F238E27FC236}">
                  <a16:creationId xmlns:a16="http://schemas.microsoft.com/office/drawing/2014/main" id="{A22CE38D-535D-4CAF-8AF4-13C41A68BB6D}"/>
                </a:ext>
              </a:extLst>
            </p:cNvPr>
            <p:cNvSpPr>
              <a:spLocks/>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4" name="Freeform 14">
              <a:extLst>
                <a:ext uri="{FF2B5EF4-FFF2-40B4-BE49-F238E27FC236}">
                  <a16:creationId xmlns:a16="http://schemas.microsoft.com/office/drawing/2014/main" id="{39B64302-DA1B-4996-A180-A08EC12E8CF6}"/>
                </a:ext>
              </a:extLst>
            </p:cNvPr>
            <p:cNvSpPr>
              <a:spLocks/>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5" name="Freeform 15">
              <a:extLst>
                <a:ext uri="{FF2B5EF4-FFF2-40B4-BE49-F238E27FC236}">
                  <a16:creationId xmlns:a16="http://schemas.microsoft.com/office/drawing/2014/main" id="{A30D1B24-4AA2-4F12-8789-6062A4B00180}"/>
                </a:ext>
              </a:extLst>
            </p:cNvPr>
            <p:cNvSpPr>
              <a:spLocks/>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6" name="Freeform 16">
              <a:extLst>
                <a:ext uri="{FF2B5EF4-FFF2-40B4-BE49-F238E27FC236}">
                  <a16:creationId xmlns:a16="http://schemas.microsoft.com/office/drawing/2014/main" id="{D621600D-6724-4750-A869-B7C63B67DA46}"/>
                </a:ext>
              </a:extLst>
            </p:cNvPr>
            <p:cNvSpPr>
              <a:spLocks/>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7" name="Freeform 17">
              <a:extLst>
                <a:ext uri="{FF2B5EF4-FFF2-40B4-BE49-F238E27FC236}">
                  <a16:creationId xmlns:a16="http://schemas.microsoft.com/office/drawing/2014/main" id="{ECE8626B-FB43-409C-A027-541E3CD43BDB}"/>
                </a:ext>
              </a:extLst>
            </p:cNvPr>
            <p:cNvSpPr>
              <a:spLocks/>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8" name="Freeform 18">
              <a:extLst>
                <a:ext uri="{FF2B5EF4-FFF2-40B4-BE49-F238E27FC236}">
                  <a16:creationId xmlns:a16="http://schemas.microsoft.com/office/drawing/2014/main" id="{B4D258B4-846A-4E33-BC05-D6C0F8980487}"/>
                </a:ext>
              </a:extLst>
            </p:cNvPr>
            <p:cNvSpPr>
              <a:spLocks/>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39" name="Freeform 19">
              <a:extLst>
                <a:ext uri="{FF2B5EF4-FFF2-40B4-BE49-F238E27FC236}">
                  <a16:creationId xmlns:a16="http://schemas.microsoft.com/office/drawing/2014/main" id="{C8195DB7-3FEF-40C7-B7F8-C0BD1ADFD77D}"/>
                </a:ext>
              </a:extLst>
            </p:cNvPr>
            <p:cNvSpPr>
              <a:spLocks/>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0" name="Freeform 20">
              <a:extLst>
                <a:ext uri="{FF2B5EF4-FFF2-40B4-BE49-F238E27FC236}">
                  <a16:creationId xmlns:a16="http://schemas.microsoft.com/office/drawing/2014/main" id="{446FF0C3-3437-4D5D-BA15-872119D4E111}"/>
                </a:ext>
              </a:extLst>
            </p:cNvPr>
            <p:cNvSpPr>
              <a:spLocks/>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41" name="Freeform 21">
              <a:extLst>
                <a:ext uri="{FF2B5EF4-FFF2-40B4-BE49-F238E27FC236}">
                  <a16:creationId xmlns:a16="http://schemas.microsoft.com/office/drawing/2014/main" id="{88FAF475-E03B-445A-83A7-A0168B7A2929}"/>
                </a:ext>
              </a:extLst>
            </p:cNvPr>
            <p:cNvSpPr>
              <a:spLocks/>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2" name="Freeform 22">
              <a:extLst>
                <a:ext uri="{FF2B5EF4-FFF2-40B4-BE49-F238E27FC236}">
                  <a16:creationId xmlns:a16="http://schemas.microsoft.com/office/drawing/2014/main" id="{1865E573-CDAB-4975-958D-52B077E338BC}"/>
                </a:ext>
              </a:extLst>
            </p:cNvPr>
            <p:cNvSpPr>
              <a:spLocks/>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3" name="Freeform 23">
              <a:extLst>
                <a:ext uri="{FF2B5EF4-FFF2-40B4-BE49-F238E27FC236}">
                  <a16:creationId xmlns:a16="http://schemas.microsoft.com/office/drawing/2014/main" id="{4A985ED5-8112-404F-BB55-1F9E159066CE}"/>
                </a:ext>
              </a:extLst>
            </p:cNvPr>
            <p:cNvSpPr>
              <a:spLocks/>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4" name="Freeform 24">
              <a:extLst>
                <a:ext uri="{FF2B5EF4-FFF2-40B4-BE49-F238E27FC236}">
                  <a16:creationId xmlns:a16="http://schemas.microsoft.com/office/drawing/2014/main" id="{B9B4BA42-CEFC-477D-AAD1-92B56619B100}"/>
                </a:ext>
              </a:extLst>
            </p:cNvPr>
            <p:cNvSpPr>
              <a:spLocks/>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5" name="Freeform 25">
              <a:extLst>
                <a:ext uri="{FF2B5EF4-FFF2-40B4-BE49-F238E27FC236}">
                  <a16:creationId xmlns:a16="http://schemas.microsoft.com/office/drawing/2014/main" id="{2CE17DD6-3BBA-4441-B1E5-054F5B8A9ABB}"/>
                </a:ext>
              </a:extLst>
            </p:cNvPr>
            <p:cNvSpPr>
              <a:spLocks/>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6" name="Freeform 26">
              <a:extLst>
                <a:ext uri="{FF2B5EF4-FFF2-40B4-BE49-F238E27FC236}">
                  <a16:creationId xmlns:a16="http://schemas.microsoft.com/office/drawing/2014/main" id="{E9B3D340-EC01-4036-B03B-4703C1ED7BA3}"/>
                </a:ext>
              </a:extLst>
            </p:cNvPr>
            <p:cNvSpPr>
              <a:spLocks/>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7" name="Freeform 27">
              <a:extLst>
                <a:ext uri="{FF2B5EF4-FFF2-40B4-BE49-F238E27FC236}">
                  <a16:creationId xmlns:a16="http://schemas.microsoft.com/office/drawing/2014/main" id="{F2B8D980-9442-4FCB-BD10-185D1A79EAFD}"/>
                </a:ext>
              </a:extLst>
            </p:cNvPr>
            <p:cNvSpPr>
              <a:spLocks/>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8" name="Freeform 28">
              <a:extLst>
                <a:ext uri="{FF2B5EF4-FFF2-40B4-BE49-F238E27FC236}">
                  <a16:creationId xmlns:a16="http://schemas.microsoft.com/office/drawing/2014/main" id="{85911E16-34EC-4BE8-A277-08F4B1A67DE2}"/>
                </a:ext>
              </a:extLst>
            </p:cNvPr>
            <p:cNvSpPr>
              <a:spLocks/>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9" name="Freeform 29">
              <a:extLst>
                <a:ext uri="{FF2B5EF4-FFF2-40B4-BE49-F238E27FC236}">
                  <a16:creationId xmlns:a16="http://schemas.microsoft.com/office/drawing/2014/main" id="{4F1A3DF0-A097-4B67-968F-B60672337A66}"/>
                </a:ext>
              </a:extLst>
            </p:cNvPr>
            <p:cNvSpPr>
              <a:spLocks/>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0" name="Freeform 30">
              <a:extLst>
                <a:ext uri="{FF2B5EF4-FFF2-40B4-BE49-F238E27FC236}">
                  <a16:creationId xmlns:a16="http://schemas.microsoft.com/office/drawing/2014/main" id="{B462CC04-E75E-484C-80CB-C323F951C73A}"/>
                </a:ext>
              </a:extLst>
            </p:cNvPr>
            <p:cNvSpPr>
              <a:spLocks/>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1" name="Freeform 31">
              <a:extLst>
                <a:ext uri="{FF2B5EF4-FFF2-40B4-BE49-F238E27FC236}">
                  <a16:creationId xmlns:a16="http://schemas.microsoft.com/office/drawing/2014/main" id="{8ED94519-1B51-4A42-B79F-0508C1ACE880}"/>
                </a:ext>
              </a:extLst>
            </p:cNvPr>
            <p:cNvSpPr>
              <a:spLocks/>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2" name="Freeform 32">
              <a:extLst>
                <a:ext uri="{FF2B5EF4-FFF2-40B4-BE49-F238E27FC236}">
                  <a16:creationId xmlns:a16="http://schemas.microsoft.com/office/drawing/2014/main" id="{D7A6CF31-BF6F-4671-9FAA-721289DFA42E}"/>
                </a:ext>
              </a:extLst>
            </p:cNvPr>
            <p:cNvSpPr>
              <a:spLocks/>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3" name="Freeform 33">
              <a:extLst>
                <a:ext uri="{FF2B5EF4-FFF2-40B4-BE49-F238E27FC236}">
                  <a16:creationId xmlns:a16="http://schemas.microsoft.com/office/drawing/2014/main" id="{4DA6197D-968E-4547-B4DD-9D32DA530C80}"/>
                </a:ext>
              </a:extLst>
            </p:cNvPr>
            <p:cNvSpPr>
              <a:spLocks/>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4" name="Freeform 34">
              <a:extLst>
                <a:ext uri="{FF2B5EF4-FFF2-40B4-BE49-F238E27FC236}">
                  <a16:creationId xmlns:a16="http://schemas.microsoft.com/office/drawing/2014/main" id="{D3C9F0CA-4BAA-47B4-BA79-3D34FDDB3093}"/>
                </a:ext>
              </a:extLst>
            </p:cNvPr>
            <p:cNvSpPr>
              <a:spLocks/>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5" name="Freeform 35">
              <a:extLst>
                <a:ext uri="{FF2B5EF4-FFF2-40B4-BE49-F238E27FC236}">
                  <a16:creationId xmlns:a16="http://schemas.microsoft.com/office/drawing/2014/main" id="{C0926FC1-276C-4B39-9A3A-523A86234176}"/>
                </a:ext>
              </a:extLst>
            </p:cNvPr>
            <p:cNvSpPr>
              <a:spLocks/>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6" name="Freeform 36">
              <a:extLst>
                <a:ext uri="{FF2B5EF4-FFF2-40B4-BE49-F238E27FC236}">
                  <a16:creationId xmlns:a16="http://schemas.microsoft.com/office/drawing/2014/main" id="{26C9039D-D265-4917-95DD-DBE0AED5E301}"/>
                </a:ext>
              </a:extLst>
            </p:cNvPr>
            <p:cNvSpPr>
              <a:spLocks/>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7" name="Freeform 37">
              <a:extLst>
                <a:ext uri="{FF2B5EF4-FFF2-40B4-BE49-F238E27FC236}">
                  <a16:creationId xmlns:a16="http://schemas.microsoft.com/office/drawing/2014/main" id="{F51D5F3D-71A7-4CB3-8A2A-62FBC16ECD30}"/>
                </a:ext>
              </a:extLst>
            </p:cNvPr>
            <p:cNvSpPr>
              <a:spLocks/>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8" name="Freeform 38">
              <a:extLst>
                <a:ext uri="{FF2B5EF4-FFF2-40B4-BE49-F238E27FC236}">
                  <a16:creationId xmlns:a16="http://schemas.microsoft.com/office/drawing/2014/main" id="{463A32C7-479A-4B51-BAB3-AA5F8904332D}"/>
                </a:ext>
              </a:extLst>
            </p:cNvPr>
            <p:cNvSpPr>
              <a:spLocks/>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9" name="Freeform 39">
              <a:extLst>
                <a:ext uri="{FF2B5EF4-FFF2-40B4-BE49-F238E27FC236}">
                  <a16:creationId xmlns:a16="http://schemas.microsoft.com/office/drawing/2014/main" id="{258DD1E4-D60D-4DEF-A219-EB7C38A9720E}"/>
                </a:ext>
              </a:extLst>
            </p:cNvPr>
            <p:cNvSpPr>
              <a:spLocks/>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0" name="Freeform 40">
              <a:extLst>
                <a:ext uri="{FF2B5EF4-FFF2-40B4-BE49-F238E27FC236}">
                  <a16:creationId xmlns:a16="http://schemas.microsoft.com/office/drawing/2014/main" id="{870D3001-83D2-4DC2-8FDD-208F7BE655E6}"/>
                </a:ext>
              </a:extLst>
            </p:cNvPr>
            <p:cNvSpPr>
              <a:spLocks/>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1" name="Freeform 41">
              <a:extLst>
                <a:ext uri="{FF2B5EF4-FFF2-40B4-BE49-F238E27FC236}">
                  <a16:creationId xmlns:a16="http://schemas.microsoft.com/office/drawing/2014/main" id="{F49E952E-8D94-4BFD-B940-69187D07D709}"/>
                </a:ext>
              </a:extLst>
            </p:cNvPr>
            <p:cNvSpPr>
              <a:spLocks/>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2" name="Freeform 42">
              <a:extLst>
                <a:ext uri="{FF2B5EF4-FFF2-40B4-BE49-F238E27FC236}">
                  <a16:creationId xmlns:a16="http://schemas.microsoft.com/office/drawing/2014/main" id="{1E5CC48C-A6AF-4347-B4A4-ABAE741FE41F}"/>
                </a:ext>
              </a:extLst>
            </p:cNvPr>
            <p:cNvSpPr>
              <a:spLocks/>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3" name="Freeform 43">
              <a:extLst>
                <a:ext uri="{FF2B5EF4-FFF2-40B4-BE49-F238E27FC236}">
                  <a16:creationId xmlns:a16="http://schemas.microsoft.com/office/drawing/2014/main" id="{9FE3AAA6-983C-40A9-8F1C-B812655D6946}"/>
                </a:ext>
              </a:extLst>
            </p:cNvPr>
            <p:cNvSpPr>
              <a:spLocks/>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4" name="Freeform 44">
              <a:extLst>
                <a:ext uri="{FF2B5EF4-FFF2-40B4-BE49-F238E27FC236}">
                  <a16:creationId xmlns:a16="http://schemas.microsoft.com/office/drawing/2014/main" id="{CCC666AD-2635-48AC-BB69-17CED0467E79}"/>
                </a:ext>
              </a:extLst>
            </p:cNvPr>
            <p:cNvSpPr>
              <a:spLocks/>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5" name="Freeform 45">
              <a:extLst>
                <a:ext uri="{FF2B5EF4-FFF2-40B4-BE49-F238E27FC236}">
                  <a16:creationId xmlns:a16="http://schemas.microsoft.com/office/drawing/2014/main" id="{AEE195D8-6357-4095-AA8D-2A2694C12801}"/>
                </a:ext>
              </a:extLst>
            </p:cNvPr>
            <p:cNvSpPr>
              <a:spLocks/>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6" name="Freeform 46">
              <a:extLst>
                <a:ext uri="{FF2B5EF4-FFF2-40B4-BE49-F238E27FC236}">
                  <a16:creationId xmlns:a16="http://schemas.microsoft.com/office/drawing/2014/main" id="{18BB957F-1EE8-4FF0-85A8-5227C4852FC1}"/>
                </a:ext>
              </a:extLst>
            </p:cNvPr>
            <p:cNvSpPr>
              <a:spLocks/>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7" name="Freeform 47">
              <a:extLst>
                <a:ext uri="{FF2B5EF4-FFF2-40B4-BE49-F238E27FC236}">
                  <a16:creationId xmlns:a16="http://schemas.microsoft.com/office/drawing/2014/main" id="{CADECC54-B54F-467C-B5B0-1CE0E77A6E97}"/>
                </a:ext>
              </a:extLst>
            </p:cNvPr>
            <p:cNvSpPr>
              <a:spLocks/>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8" name="Freeform 48">
              <a:extLst>
                <a:ext uri="{FF2B5EF4-FFF2-40B4-BE49-F238E27FC236}">
                  <a16:creationId xmlns:a16="http://schemas.microsoft.com/office/drawing/2014/main" id="{180124DB-F2AE-47AC-981D-66F4BB1CB4F0}"/>
                </a:ext>
              </a:extLst>
            </p:cNvPr>
            <p:cNvSpPr>
              <a:spLocks/>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9" name="Rectangle 49">
              <a:extLst>
                <a:ext uri="{FF2B5EF4-FFF2-40B4-BE49-F238E27FC236}">
                  <a16:creationId xmlns:a16="http://schemas.microsoft.com/office/drawing/2014/main" id="{15F1DBC8-B663-4CB9-9B42-271E4CB93563}"/>
                </a:ext>
              </a:extLst>
            </p:cNvPr>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FF"/>
                  </a:solidFill>
                  <a:effectLst/>
                  <a:latin typeface="iCiel Cadena"/>
                  <a:ea typeface="微软雅黑"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a:extLst>
                <a:ext uri="{FF2B5EF4-FFF2-40B4-BE49-F238E27FC236}">
                  <a16:creationId xmlns:a16="http://schemas.microsoft.com/office/drawing/2014/main" id="{41E5E95D-8AE9-420E-ABD9-6F7DD481F1B6}"/>
                </a:ext>
              </a:extLst>
            </p:cNvPr>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300" dirty="0">
                  <a:solidFill>
                    <a:srgbClr val="FFFFFF"/>
                  </a:solidFill>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a:extLst>
                <a:ext uri="{FF2B5EF4-FFF2-40B4-BE49-F238E27FC236}">
                  <a16:creationId xmlns:a16="http://schemas.microsoft.com/office/drawing/2014/main" id="{66B708E3-0311-4D3D-AC73-EE47BD38CE95}"/>
                </a:ext>
              </a:extLst>
            </p:cNvPr>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a:extLst>
                <a:ext uri="{FF2B5EF4-FFF2-40B4-BE49-F238E27FC236}">
                  <a16:creationId xmlns:a16="http://schemas.microsoft.com/office/drawing/2014/main" id="{FBDF44F0-B975-4DBF-80DF-F60717F3BD3F}"/>
                </a:ext>
              </a:extLst>
            </p:cNvPr>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300" b="0" i="0" u="none" strike="noStrike" cap="none" normalizeH="0" baseline="0" dirty="0">
                  <a:ln>
                    <a:noFill/>
                  </a:ln>
                  <a:solidFill>
                    <a:schemeClr val="bg1"/>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a:extLst>
                <a:ext uri="{FF2B5EF4-FFF2-40B4-BE49-F238E27FC236}">
                  <a16:creationId xmlns:a16="http://schemas.microsoft.com/office/drawing/2014/main" id="{1FB81681-A380-4158-9AF9-F7EFD2BDCA80}"/>
                </a:ext>
              </a:extLst>
            </p:cNvPr>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a:extLst>
                <a:ext uri="{FF2B5EF4-FFF2-40B4-BE49-F238E27FC236}">
                  <a16:creationId xmlns:a16="http://schemas.microsoft.com/office/drawing/2014/main" id="{2FA22E07-C71A-482B-9422-81D404CC81E4}"/>
                </a:ext>
              </a:extLst>
            </p:cNvPr>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bg1"/>
                  </a:solidFill>
                  <a:effectLst/>
                  <a:latin typeface="iCiel Cadena"/>
                  <a:ea typeface="微软雅黑"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a:extLst>
                <a:ext uri="{FF2B5EF4-FFF2-40B4-BE49-F238E27FC236}">
                  <a16:creationId xmlns:a16="http://schemas.microsoft.com/office/drawing/2014/main" id="{F4994BDB-0663-453D-8693-5509DC8D4AF5}"/>
                </a:ext>
              </a:extLst>
            </p:cNvPr>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a:extLst>
                <a:ext uri="{FF2B5EF4-FFF2-40B4-BE49-F238E27FC236}">
                  <a16:creationId xmlns:a16="http://schemas.microsoft.com/office/drawing/2014/main" id="{9A64F0FB-6F84-4FFF-9CB8-EAFD443A43AC}"/>
                </a:ext>
              </a:extLst>
            </p:cNvPr>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a:extLst>
                <a:ext uri="{FF2B5EF4-FFF2-40B4-BE49-F238E27FC236}">
                  <a16:creationId xmlns:a16="http://schemas.microsoft.com/office/drawing/2014/main" id="{E4C505D5-C5ED-434D-8653-EE649CADCB6F}"/>
                </a:ext>
              </a:extLst>
            </p:cNvPr>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a:extLst>
                <a:ext uri="{FF2B5EF4-FFF2-40B4-BE49-F238E27FC236}">
                  <a16:creationId xmlns:a16="http://schemas.microsoft.com/office/drawing/2014/main" id="{DEFF40AE-ED0F-4466-ABCE-E566165508D5}"/>
                </a:ext>
              </a:extLst>
            </p:cNvPr>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1967602" y="3249041"/>
            <a:ext cx="8417625" cy="830997"/>
          </a:xfrm>
          <a:prstGeom prst="rect">
            <a:avLst/>
          </a:prstGeom>
          <a:solidFill>
            <a:schemeClr val="bg1"/>
          </a:solidFill>
        </p:spPr>
        <p:txBody>
          <a:bodyPr wrap="none" lIns="91440" tIns="45720" rIns="91440" bIns="45720">
            <a:spAutoFit/>
          </a:bodyPr>
          <a:lstStyle/>
          <a:p>
            <a:pPr algn="ctr"/>
            <a:r>
              <a:rPr lang="en-US" sz="4800" b="1" dirty="0">
                <a:ln w="22225">
                  <a:solidFill>
                    <a:schemeClr val="accent2"/>
                  </a:solidFill>
                  <a:prstDash val="solid"/>
                </a:ln>
                <a:solidFill>
                  <a:schemeClr val="accent2">
                    <a:lumMod val="75000"/>
                  </a:schemeClr>
                </a:solidFill>
                <a:latin typeface="Times New Roman" panose="02020603050405020304" pitchFamily="18" charset="0"/>
                <a:cs typeface="Times New Roman" panose="02020603050405020304" pitchFamily="18" charset="0"/>
              </a:rPr>
              <a:t>TẠM BIỆT VÀ HẸN GẶP LẠI</a:t>
            </a:r>
          </a:p>
        </p:txBody>
      </p:sp>
      <p:pic>
        <p:nvPicPr>
          <p:cNvPr id="83" name="图片 14">
            <a:extLst>
              <a:ext uri="{FF2B5EF4-FFF2-40B4-BE49-F238E27FC236}">
                <a16:creationId xmlns:a16="http://schemas.microsoft.com/office/drawing/2014/main" id="{24C4C1C4-43C3-40EE-887E-6B37C3452A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687" y="4174670"/>
            <a:ext cx="4084635" cy="2041582"/>
          </a:xfrm>
          <a:prstGeom prst="rect">
            <a:avLst/>
          </a:prstGeom>
        </p:spPr>
      </p:pic>
      <p:pic>
        <p:nvPicPr>
          <p:cNvPr id="84" name="图片 6">
            <a:extLst>
              <a:ext uri="{FF2B5EF4-FFF2-40B4-BE49-F238E27FC236}">
                <a16:creationId xmlns:a16="http://schemas.microsoft.com/office/drawing/2014/main" id="{D55673E8-2FB0-4E85-B254-56C877C27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863874" y="-342891"/>
            <a:ext cx="2162083" cy="2588323"/>
          </a:xfrm>
          <a:prstGeom prst="rect">
            <a:avLst/>
          </a:prstGeom>
        </p:spPr>
      </p:pic>
      <p:pic>
        <p:nvPicPr>
          <p:cNvPr id="80" name="Picture 79">
            <a:extLst>
              <a:ext uri="{FF2B5EF4-FFF2-40B4-BE49-F238E27FC236}">
                <a16:creationId xmlns:a16="http://schemas.microsoft.com/office/drawing/2014/main" id="{FF85D3EF-17EE-4619-83D9-5AC6D9348B15}"/>
              </a:ext>
            </a:extLst>
          </p:cNvPr>
          <p:cNvPicPr>
            <a:picLocks noChangeAspect="1"/>
          </p:cNvPicPr>
          <p:nvPr/>
        </p:nvPicPr>
        <p:blipFill>
          <a:blip r:embed="rId5"/>
          <a:stretch>
            <a:fillRect/>
          </a:stretch>
        </p:blipFill>
        <p:spPr>
          <a:xfrm>
            <a:off x="132402" y="2491800"/>
            <a:ext cx="589731" cy="520622"/>
          </a:xfrm>
          <a:prstGeom prst="rect">
            <a:avLst/>
          </a:prstGeom>
        </p:spPr>
      </p:pic>
    </p:spTree>
    <p:extLst>
      <p:ext uri="{BB962C8B-B14F-4D97-AF65-F5344CB8AC3E}">
        <p14:creationId xmlns:p14="http://schemas.microsoft.com/office/powerpoint/2010/main" val="20874239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21.8|32.7|2.7|1.5|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849</Words>
  <Application>Microsoft Macintosh PowerPoint</Application>
  <PresentationFormat>Widescreen</PresentationFormat>
  <Paragraphs>94</Paragraphs>
  <Slides>13</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13</vt:i4>
      </vt:variant>
    </vt:vector>
  </HeadingPairs>
  <TitlesOfParts>
    <vt:vector size="27" baseType="lpstr">
      <vt:lpstr>等线</vt:lpstr>
      <vt:lpstr>iCiel Cadena</vt:lpstr>
      <vt:lpstr>微软雅黑</vt:lpstr>
      <vt:lpstr>SVN-Androgyne</vt:lpstr>
      <vt:lpstr>SVN-SAF</vt:lpstr>
      <vt:lpstr>UTM Avo</vt:lpstr>
      <vt:lpstr>UTM Bienvenue</vt:lpstr>
      <vt:lpstr>UTM HelvetIns</vt: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7</cp:revision>
  <dcterms:created xsi:type="dcterms:W3CDTF">2022-09-28T13:06:32Z</dcterms:created>
  <dcterms:modified xsi:type="dcterms:W3CDTF">2022-09-28T14:22:22Z</dcterms:modified>
</cp:coreProperties>
</file>